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58" r:id="rId4"/>
    <p:sldId id="267" r:id="rId5"/>
    <p:sldId id="268" r:id="rId6"/>
    <p:sldId id="263" r:id="rId7"/>
    <p:sldId id="270" r:id="rId8"/>
    <p:sldId id="271" r:id="rId9"/>
    <p:sldId id="269" r:id="rId10"/>
    <p:sldId id="264" r:id="rId11"/>
    <p:sldId id="272" r:id="rId12"/>
    <p:sldId id="274" r:id="rId13"/>
    <p:sldId id="273" r:id="rId14"/>
    <p:sldId id="265" r:id="rId15"/>
    <p:sldId id="279" r:id="rId16"/>
    <p:sldId id="276" r:id="rId17"/>
    <p:sldId id="277" r:id="rId18"/>
    <p:sldId id="266" r:id="rId19"/>
    <p:sldId id="281" r:id="rId20"/>
    <p:sldId id="280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979797"/>
    <a:srgbClr val="ECECEC"/>
    <a:srgbClr val="E5E6E6"/>
    <a:srgbClr val="41505B"/>
    <a:srgbClr val="FBB833"/>
    <a:srgbClr val="FCD179"/>
    <a:srgbClr val="FF5C64"/>
    <a:srgbClr val="1271E5"/>
    <a:srgbClr val="FFD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01eab9c3-ea9f-4ea3-bd3d-0620463f1a2e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378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cd70e970-5f2f-4a66-95cb-0e9c5ad5f857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893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008e5325-58c3-4c51-968d-4c38c515a3b7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323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45e44c1c-b33e-470d-ab00-e497e389ee83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338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9ff7556a-96d6-4898-afbb-1ce0b262d72d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130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c439e66b-f08e-4ac2-bab7-a34250782b13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498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85f55734-407c-4f75-b614-1b9b00ed443f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579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0958e2d3-d569-4fda-9216-01ebe71c1262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719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da26e2fe-35e9-402b-86f9-6aab12e97232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367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cde8e1ff-9183-4051-beeb-2d06824cf7a6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151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422d9bd7-5096-42b1-a10c-3b673bb0741f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02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fc562820-3907-4fc3-b3fa-d2cec2f66e9a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20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ac7aec77-d4f6-4e66-8421-ab67e2c60633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770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0fe75fe1-71bf-405c-a73e-2219ee00dd2a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30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ea97dc42-173e-4bf5-8290-afc34e644c6a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179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a4644e13-c15a-4cef-88b6-31f19505491c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72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7876c17f-5f0d-458e-8f22-c9296e8f84fa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8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a5a9c00f-a453-4e60-93b5-a7371d1cc26b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333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1895e5f3-8394-467d-bfbb-126467b9769d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52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93b8e4dc-27da-4ec4-bd85-a3a19165d427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18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9fcc64cd-41eb-4f29-9355-ba8c98d1d6bd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38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" name="图片 1105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9812" y="1162050"/>
            <a:ext cx="6110868" cy="4533900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2904943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5" y="3970341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5" y="4247700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054406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DACDD730-329B-645D-9CA9-BA29FC9D31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925" y="1053307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BDF7F010-EE05-1FC8-BE58-E8045F25F6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7218" y="648907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6" name="图片 266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559357" y="1436369"/>
            <a:ext cx="4535055" cy="656792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1559357" y="2131445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1864B068-4903-2B0D-DDAA-60E72EDD4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9905" y="4948489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CD67-EF7B-4225-9DCD-E9A1FB0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E31C9-EEB9-478B-9042-EAA8EC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E021F-56B6-40B0-88C1-2D7CFC55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2971233E-78D5-240D-59E4-A622BA9DF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2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1F0A7-5AF6-4B72-91AC-1E92526B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0B94AF1D-AEFC-44C8-9989-CB321537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B3D6D1BD-850F-4578-B895-AD551BBE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26875927-0051-454E-9D4F-2A570DE7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A385E1B6-174C-DBC7-A01A-3E46FCFA52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2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图片 98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65" y="1177096"/>
            <a:ext cx="6110868" cy="45339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7392986" y="1558629"/>
            <a:ext cx="4127502" cy="1801221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392987" y="3579848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392987" y="3895482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7A288FE5-129D-E525-7944-2E3393DA45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9004" y="837177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DD555B07-4658-99CB-B6A2-43FF79B497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9435" y="3989197"/>
            <a:ext cx="2814205" cy="278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805" y="514350"/>
            <a:ext cx="3005888" cy="4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2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4" r:id="rId4"/>
    <p:sldLayoutId id="2147483663" r:id="rId5"/>
    <p:sldLayoutId id="2147483661" r:id="rId6"/>
    <p:sldLayoutId id="2147483665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5077"/>
            <a:ext cx="5646779" cy="3541644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69925" y="4309454"/>
            <a:ext cx="4756150" cy="248371"/>
          </a:xfrm>
        </p:spPr>
        <p:txBody>
          <a:bodyPr/>
          <a:lstStyle/>
          <a:p>
            <a:pPr algn="l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669925" y="4586813"/>
            <a:ext cx="4756150" cy="248371"/>
          </a:xfrm>
        </p:spPr>
        <p:txBody>
          <a:bodyPr/>
          <a:lstStyle/>
          <a:p>
            <a:pPr algn="l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mba.guet.edu.cn</a:t>
            </a: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副标题 4"/>
          <p:cNvSpPr>
            <a:spLocks noGrp="1"/>
          </p:cNvSpPr>
          <p:nvPr>
            <p:ph type="subTitle" idx="1"/>
          </p:nvPr>
        </p:nvSpPr>
        <p:spPr>
          <a:xfrm>
            <a:off x="669925" y="3313830"/>
            <a:ext cx="4756150" cy="558799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>
                <a:solidFill>
                  <a:schemeClr val="accent1"/>
                </a:solidFill>
              </a:rPr>
              <a:t>Subtitle here</a:t>
            </a:r>
          </a:p>
        </p:txBody>
      </p:sp>
      <p:sp>
        <p:nvSpPr>
          <p:cNvPr id="11" name="标题 3"/>
          <p:cNvSpPr>
            <a:spLocks noGrp="1"/>
          </p:cNvSpPr>
          <p:nvPr>
            <p:ph type="ctrTitle"/>
          </p:nvPr>
        </p:nvSpPr>
        <p:spPr>
          <a:xfrm>
            <a:off x="487045" y="2163196"/>
            <a:ext cx="5646779" cy="112164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600" dirty="0">
                <a:solidFill>
                  <a:schemeClr val="accent1"/>
                </a:solidFill>
              </a:rPr>
              <a:t>毕业论文答辩</a:t>
            </a:r>
            <a:r>
              <a:rPr lang="en-US" altLang="zh-CN" sz="3600" dirty="0">
                <a:solidFill>
                  <a:schemeClr val="accent1"/>
                </a:solidFill>
              </a:rPr>
              <a:t>PPT</a:t>
            </a:r>
            <a:r>
              <a:rPr lang="zh-CN" altLang="en-US" sz="3600" dirty="0">
                <a:solidFill>
                  <a:schemeClr val="accent1"/>
                </a:solidFill>
              </a:rPr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2638148" y="1407484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</a:rPr>
              <a:t>关键技术与实践难点</a:t>
            </a:r>
            <a:endParaRPr lang="zh-CN" altLang="en-US" sz="3200" b="0" dirty="0">
              <a:solidFill>
                <a:schemeClr val="accent1"/>
              </a:solidFill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2638147" y="2210189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1425772" y="1620542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3" name="iṡļídè">
            <a:extLst>
              <a:ext uri="{FF2B5EF4-FFF2-40B4-BE49-F238E27FC236}">
                <a16:creationId xmlns:a16="http://schemas.microsoft.com/office/drawing/2014/main" id="{4C709180-7469-4C86-B69B-885AA31BB066}"/>
              </a:ext>
            </a:extLst>
          </p:cNvPr>
          <p:cNvSpPr/>
          <p:nvPr/>
        </p:nvSpPr>
        <p:spPr bwMode="auto">
          <a:xfrm>
            <a:off x="1992367" y="1196752"/>
            <a:ext cx="3786141" cy="4835390"/>
          </a:xfrm>
          <a:custGeom>
            <a:avLst/>
            <a:gdLst>
              <a:gd name="T0" fmla="*/ 43 w 943"/>
              <a:gd name="T1" fmla="*/ 0 h 1203"/>
              <a:gd name="T2" fmla="*/ 0 w 943"/>
              <a:gd name="T3" fmla="*/ 42 h 1203"/>
              <a:gd name="T4" fmla="*/ 0 w 943"/>
              <a:gd name="T5" fmla="*/ 1160 h 1203"/>
              <a:gd name="T6" fmla="*/ 43 w 943"/>
              <a:gd name="T7" fmla="*/ 1203 h 1203"/>
              <a:gd name="T8" fmla="*/ 943 w 943"/>
              <a:gd name="T9" fmla="*/ 1203 h 1203"/>
              <a:gd name="T10" fmla="*/ 943 w 943"/>
              <a:gd name="T11" fmla="*/ 0 h 1203"/>
              <a:gd name="T12" fmla="*/ 43 w 943"/>
              <a:gd name="T13" fmla="*/ 0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3" h="1203">
                <a:moveTo>
                  <a:pt x="43" y="0"/>
                </a:moveTo>
                <a:cubicBezTo>
                  <a:pt x="20" y="0"/>
                  <a:pt x="0" y="19"/>
                  <a:pt x="0" y="42"/>
                </a:cubicBezTo>
                <a:cubicBezTo>
                  <a:pt x="0" y="1160"/>
                  <a:pt x="0" y="1160"/>
                  <a:pt x="0" y="1160"/>
                </a:cubicBezTo>
                <a:cubicBezTo>
                  <a:pt x="0" y="1184"/>
                  <a:pt x="20" y="1203"/>
                  <a:pt x="43" y="1203"/>
                </a:cubicBezTo>
                <a:cubicBezTo>
                  <a:pt x="943" y="1203"/>
                  <a:pt x="943" y="1203"/>
                  <a:pt x="943" y="1203"/>
                </a:cubicBezTo>
                <a:cubicBezTo>
                  <a:pt x="943" y="0"/>
                  <a:pt x="943" y="0"/>
                  <a:pt x="943" y="0"/>
                </a:cubicBezTo>
                <a:lnTo>
                  <a:pt x="4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ṡḷíḑè">
            <a:extLst>
              <a:ext uri="{FF2B5EF4-FFF2-40B4-BE49-F238E27FC236}">
                <a16:creationId xmlns:a16="http://schemas.microsoft.com/office/drawing/2014/main" id="{08E3208C-78E8-41CD-992C-FF7A77FCA158}"/>
              </a:ext>
            </a:extLst>
          </p:cNvPr>
          <p:cNvSpPr/>
          <p:nvPr/>
        </p:nvSpPr>
        <p:spPr bwMode="auto">
          <a:xfrm>
            <a:off x="6416888" y="1196752"/>
            <a:ext cx="3782745" cy="4835390"/>
          </a:xfrm>
          <a:custGeom>
            <a:avLst/>
            <a:gdLst>
              <a:gd name="T0" fmla="*/ 899 w 942"/>
              <a:gd name="T1" fmla="*/ 1203 h 1203"/>
              <a:gd name="T2" fmla="*/ 942 w 942"/>
              <a:gd name="T3" fmla="*/ 1160 h 1203"/>
              <a:gd name="T4" fmla="*/ 942 w 942"/>
              <a:gd name="T5" fmla="*/ 42 h 1203"/>
              <a:gd name="T6" fmla="*/ 899 w 942"/>
              <a:gd name="T7" fmla="*/ 0 h 1203"/>
              <a:gd name="T8" fmla="*/ 0 w 942"/>
              <a:gd name="T9" fmla="*/ 0 h 1203"/>
              <a:gd name="T10" fmla="*/ 0 w 942"/>
              <a:gd name="T11" fmla="*/ 1203 h 1203"/>
              <a:gd name="T12" fmla="*/ 899 w 942"/>
              <a:gd name="T13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2" h="1203">
                <a:moveTo>
                  <a:pt x="899" y="1203"/>
                </a:moveTo>
                <a:cubicBezTo>
                  <a:pt x="923" y="1203"/>
                  <a:pt x="942" y="1184"/>
                  <a:pt x="942" y="1160"/>
                </a:cubicBezTo>
                <a:cubicBezTo>
                  <a:pt x="942" y="42"/>
                  <a:pt x="942" y="42"/>
                  <a:pt x="942" y="42"/>
                </a:cubicBezTo>
                <a:cubicBezTo>
                  <a:pt x="942" y="19"/>
                  <a:pt x="923" y="0"/>
                  <a:pt x="89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03"/>
                  <a:pt x="0" y="1203"/>
                  <a:pt x="0" y="1203"/>
                </a:cubicBezTo>
                <a:lnTo>
                  <a:pt x="899" y="12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śľíde">
            <a:extLst>
              <a:ext uri="{FF2B5EF4-FFF2-40B4-BE49-F238E27FC236}">
                <a16:creationId xmlns:a16="http://schemas.microsoft.com/office/drawing/2014/main" id="{2BB21777-F972-4AE9-B13E-7E73D77237C1}"/>
              </a:ext>
            </a:extLst>
          </p:cNvPr>
          <p:cNvSpPr/>
          <p:nvPr/>
        </p:nvSpPr>
        <p:spPr bwMode="auto">
          <a:xfrm>
            <a:off x="5778507" y="1196752"/>
            <a:ext cx="317492" cy="4835390"/>
          </a:xfrm>
          <a:custGeom>
            <a:avLst/>
            <a:gdLst>
              <a:gd name="T0" fmla="*/ 0 w 79"/>
              <a:gd name="T1" fmla="*/ 1203 h 1203"/>
              <a:gd name="T2" fmla="*/ 79 w 79"/>
              <a:gd name="T3" fmla="*/ 1203 h 1203"/>
              <a:gd name="T4" fmla="*/ 79 w 79"/>
              <a:gd name="T5" fmla="*/ 0 h 1203"/>
              <a:gd name="T6" fmla="*/ 0 w 79"/>
              <a:gd name="T7" fmla="*/ 0 h 1203"/>
              <a:gd name="T8" fmla="*/ 0 w 79"/>
              <a:gd name="T9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1203">
                <a:moveTo>
                  <a:pt x="0" y="1203"/>
                </a:moveTo>
                <a:cubicBezTo>
                  <a:pt x="9" y="1203"/>
                  <a:pt x="44" y="1203"/>
                  <a:pt x="79" y="1203"/>
                </a:cubicBezTo>
                <a:cubicBezTo>
                  <a:pt x="79" y="0"/>
                  <a:pt x="79" y="0"/>
                  <a:pt x="79" y="0"/>
                </a:cubicBezTo>
                <a:cubicBezTo>
                  <a:pt x="0" y="0"/>
                  <a:pt x="0" y="0"/>
                  <a:pt x="0" y="0"/>
                </a:cubicBezTo>
                <a:lnTo>
                  <a:pt x="0" y="12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ŝľïḋe">
            <a:extLst>
              <a:ext uri="{FF2B5EF4-FFF2-40B4-BE49-F238E27FC236}">
                <a16:creationId xmlns:a16="http://schemas.microsoft.com/office/drawing/2014/main" id="{0325CE67-6D5F-46DB-BE3D-91A0F95778B3}"/>
              </a:ext>
            </a:extLst>
          </p:cNvPr>
          <p:cNvSpPr/>
          <p:nvPr/>
        </p:nvSpPr>
        <p:spPr bwMode="auto">
          <a:xfrm>
            <a:off x="6095999" y="1196752"/>
            <a:ext cx="320888" cy="4835390"/>
          </a:xfrm>
          <a:custGeom>
            <a:avLst/>
            <a:gdLst>
              <a:gd name="T0" fmla="*/ 80 w 80"/>
              <a:gd name="T1" fmla="*/ 1203 h 1203"/>
              <a:gd name="T2" fmla="*/ 80 w 80"/>
              <a:gd name="T3" fmla="*/ 0 h 1203"/>
              <a:gd name="T4" fmla="*/ 0 w 80"/>
              <a:gd name="T5" fmla="*/ 0 h 1203"/>
              <a:gd name="T6" fmla="*/ 0 w 80"/>
              <a:gd name="T7" fmla="*/ 1203 h 1203"/>
              <a:gd name="T8" fmla="*/ 80 w 80"/>
              <a:gd name="T9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203">
                <a:moveTo>
                  <a:pt x="80" y="1203"/>
                </a:moveTo>
                <a:cubicBezTo>
                  <a:pt x="80" y="0"/>
                  <a:pt x="80" y="0"/>
                  <a:pt x="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03"/>
                  <a:pt x="0" y="1203"/>
                  <a:pt x="0" y="1203"/>
                </a:cubicBezTo>
                <a:cubicBezTo>
                  <a:pt x="36" y="1203"/>
                  <a:pt x="71" y="1203"/>
                  <a:pt x="80" y="120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śľiďe">
            <a:extLst>
              <a:ext uri="{FF2B5EF4-FFF2-40B4-BE49-F238E27FC236}">
                <a16:creationId xmlns:a16="http://schemas.microsoft.com/office/drawing/2014/main" id="{E9818A03-2037-49EF-BC4A-171CD545F361}"/>
              </a:ext>
            </a:extLst>
          </p:cNvPr>
          <p:cNvSpPr/>
          <p:nvPr/>
        </p:nvSpPr>
        <p:spPr bwMode="auto">
          <a:xfrm>
            <a:off x="2072164" y="1276550"/>
            <a:ext cx="3570515" cy="4675795"/>
          </a:xfrm>
          <a:custGeom>
            <a:avLst/>
            <a:gdLst>
              <a:gd name="T0" fmla="*/ 0 w 889"/>
              <a:gd name="T1" fmla="*/ 1140 h 1163"/>
              <a:gd name="T2" fmla="*/ 23 w 889"/>
              <a:gd name="T3" fmla="*/ 1163 h 1163"/>
              <a:gd name="T4" fmla="*/ 867 w 889"/>
              <a:gd name="T5" fmla="*/ 1163 h 1163"/>
              <a:gd name="T6" fmla="*/ 889 w 889"/>
              <a:gd name="T7" fmla="*/ 1140 h 1163"/>
              <a:gd name="T8" fmla="*/ 889 w 889"/>
              <a:gd name="T9" fmla="*/ 22 h 1163"/>
              <a:gd name="T10" fmla="*/ 867 w 889"/>
              <a:gd name="T11" fmla="*/ 0 h 1163"/>
              <a:gd name="T12" fmla="*/ 23 w 889"/>
              <a:gd name="T13" fmla="*/ 0 h 1163"/>
              <a:gd name="T14" fmla="*/ 0 w 889"/>
              <a:gd name="T15" fmla="*/ 22 h 1163"/>
              <a:gd name="T16" fmla="*/ 0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0" y="1140"/>
                </a:moveTo>
                <a:cubicBezTo>
                  <a:pt x="0" y="1153"/>
                  <a:pt x="11" y="1163"/>
                  <a:pt x="23" y="1163"/>
                </a:cubicBezTo>
                <a:cubicBezTo>
                  <a:pt x="867" y="1163"/>
                  <a:pt x="867" y="1163"/>
                  <a:pt x="867" y="1163"/>
                </a:cubicBezTo>
                <a:cubicBezTo>
                  <a:pt x="879" y="1163"/>
                  <a:pt x="889" y="1153"/>
                  <a:pt x="889" y="1140"/>
                </a:cubicBezTo>
                <a:cubicBezTo>
                  <a:pt x="889" y="22"/>
                  <a:pt x="889" y="22"/>
                  <a:pt x="889" y="22"/>
                </a:cubicBezTo>
                <a:cubicBezTo>
                  <a:pt x="889" y="10"/>
                  <a:pt x="879" y="0"/>
                  <a:pt x="86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lnTo>
                  <a:pt x="0" y="114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ṩliḍè">
            <a:extLst>
              <a:ext uri="{FF2B5EF4-FFF2-40B4-BE49-F238E27FC236}">
                <a16:creationId xmlns:a16="http://schemas.microsoft.com/office/drawing/2014/main" id="{61DCA9E2-65F2-4D98-9044-AACD8B106E04}"/>
              </a:ext>
            </a:extLst>
          </p:cNvPr>
          <p:cNvSpPr/>
          <p:nvPr/>
        </p:nvSpPr>
        <p:spPr bwMode="auto">
          <a:xfrm>
            <a:off x="6549315" y="1276550"/>
            <a:ext cx="3570515" cy="4675795"/>
          </a:xfrm>
          <a:custGeom>
            <a:avLst/>
            <a:gdLst>
              <a:gd name="T0" fmla="*/ 889 w 889"/>
              <a:gd name="T1" fmla="*/ 1140 h 1163"/>
              <a:gd name="T2" fmla="*/ 866 w 889"/>
              <a:gd name="T3" fmla="*/ 1163 h 1163"/>
              <a:gd name="T4" fmla="*/ 23 w 889"/>
              <a:gd name="T5" fmla="*/ 1163 h 1163"/>
              <a:gd name="T6" fmla="*/ 0 w 889"/>
              <a:gd name="T7" fmla="*/ 1140 h 1163"/>
              <a:gd name="T8" fmla="*/ 0 w 889"/>
              <a:gd name="T9" fmla="*/ 22 h 1163"/>
              <a:gd name="T10" fmla="*/ 23 w 889"/>
              <a:gd name="T11" fmla="*/ 0 h 1163"/>
              <a:gd name="T12" fmla="*/ 866 w 889"/>
              <a:gd name="T13" fmla="*/ 0 h 1163"/>
              <a:gd name="T14" fmla="*/ 889 w 889"/>
              <a:gd name="T15" fmla="*/ 22 h 1163"/>
              <a:gd name="T16" fmla="*/ 889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889" y="1140"/>
                </a:moveTo>
                <a:cubicBezTo>
                  <a:pt x="889" y="1153"/>
                  <a:pt x="879" y="1163"/>
                  <a:pt x="866" y="1163"/>
                </a:cubicBezTo>
                <a:cubicBezTo>
                  <a:pt x="23" y="1163"/>
                  <a:pt x="23" y="1163"/>
                  <a:pt x="23" y="1163"/>
                </a:cubicBezTo>
                <a:cubicBezTo>
                  <a:pt x="10" y="1163"/>
                  <a:pt x="0" y="1153"/>
                  <a:pt x="0" y="11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79" y="0"/>
                  <a:pt x="889" y="10"/>
                  <a:pt x="889" y="22"/>
                </a:cubicBezTo>
                <a:lnTo>
                  <a:pt x="889" y="114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śḷîḓê">
            <a:extLst>
              <a:ext uri="{FF2B5EF4-FFF2-40B4-BE49-F238E27FC236}">
                <a16:creationId xmlns:a16="http://schemas.microsoft.com/office/drawing/2014/main" id="{F03E93BF-1F24-4236-92D4-83F01D198662}"/>
              </a:ext>
            </a:extLst>
          </p:cNvPr>
          <p:cNvSpPr/>
          <p:nvPr/>
        </p:nvSpPr>
        <p:spPr bwMode="auto">
          <a:xfrm>
            <a:off x="2136681" y="1276550"/>
            <a:ext cx="3570517" cy="4675795"/>
          </a:xfrm>
          <a:custGeom>
            <a:avLst/>
            <a:gdLst>
              <a:gd name="T0" fmla="*/ 0 w 889"/>
              <a:gd name="T1" fmla="*/ 1140 h 1163"/>
              <a:gd name="T2" fmla="*/ 23 w 889"/>
              <a:gd name="T3" fmla="*/ 1163 h 1163"/>
              <a:gd name="T4" fmla="*/ 867 w 889"/>
              <a:gd name="T5" fmla="*/ 1163 h 1163"/>
              <a:gd name="T6" fmla="*/ 889 w 889"/>
              <a:gd name="T7" fmla="*/ 1140 h 1163"/>
              <a:gd name="T8" fmla="*/ 889 w 889"/>
              <a:gd name="T9" fmla="*/ 22 h 1163"/>
              <a:gd name="T10" fmla="*/ 867 w 889"/>
              <a:gd name="T11" fmla="*/ 0 h 1163"/>
              <a:gd name="T12" fmla="*/ 23 w 889"/>
              <a:gd name="T13" fmla="*/ 0 h 1163"/>
              <a:gd name="T14" fmla="*/ 0 w 889"/>
              <a:gd name="T15" fmla="*/ 22 h 1163"/>
              <a:gd name="T16" fmla="*/ 0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0" y="1140"/>
                </a:moveTo>
                <a:cubicBezTo>
                  <a:pt x="0" y="1153"/>
                  <a:pt x="11" y="1163"/>
                  <a:pt x="23" y="1163"/>
                </a:cubicBezTo>
                <a:cubicBezTo>
                  <a:pt x="867" y="1163"/>
                  <a:pt x="867" y="1163"/>
                  <a:pt x="867" y="1163"/>
                </a:cubicBezTo>
                <a:cubicBezTo>
                  <a:pt x="879" y="1163"/>
                  <a:pt x="889" y="1153"/>
                  <a:pt x="889" y="1140"/>
                </a:cubicBezTo>
                <a:cubicBezTo>
                  <a:pt x="889" y="22"/>
                  <a:pt x="889" y="22"/>
                  <a:pt x="889" y="22"/>
                </a:cubicBezTo>
                <a:cubicBezTo>
                  <a:pt x="889" y="10"/>
                  <a:pt x="879" y="0"/>
                  <a:pt x="86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lnTo>
                  <a:pt x="0" y="11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ṡḷíḑé">
            <a:extLst>
              <a:ext uri="{FF2B5EF4-FFF2-40B4-BE49-F238E27FC236}">
                <a16:creationId xmlns:a16="http://schemas.microsoft.com/office/drawing/2014/main" id="{BE500601-2F56-4863-B568-C2DA71992517}"/>
              </a:ext>
            </a:extLst>
          </p:cNvPr>
          <p:cNvSpPr/>
          <p:nvPr/>
        </p:nvSpPr>
        <p:spPr bwMode="auto">
          <a:xfrm>
            <a:off x="6486498" y="1276550"/>
            <a:ext cx="3568819" cy="4675795"/>
          </a:xfrm>
          <a:custGeom>
            <a:avLst/>
            <a:gdLst>
              <a:gd name="T0" fmla="*/ 889 w 889"/>
              <a:gd name="T1" fmla="*/ 1140 h 1163"/>
              <a:gd name="T2" fmla="*/ 866 w 889"/>
              <a:gd name="T3" fmla="*/ 1163 h 1163"/>
              <a:gd name="T4" fmla="*/ 23 w 889"/>
              <a:gd name="T5" fmla="*/ 1163 h 1163"/>
              <a:gd name="T6" fmla="*/ 0 w 889"/>
              <a:gd name="T7" fmla="*/ 1140 h 1163"/>
              <a:gd name="T8" fmla="*/ 0 w 889"/>
              <a:gd name="T9" fmla="*/ 22 h 1163"/>
              <a:gd name="T10" fmla="*/ 23 w 889"/>
              <a:gd name="T11" fmla="*/ 0 h 1163"/>
              <a:gd name="T12" fmla="*/ 866 w 889"/>
              <a:gd name="T13" fmla="*/ 0 h 1163"/>
              <a:gd name="T14" fmla="*/ 889 w 889"/>
              <a:gd name="T15" fmla="*/ 22 h 1163"/>
              <a:gd name="T16" fmla="*/ 889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889" y="1140"/>
                </a:moveTo>
                <a:cubicBezTo>
                  <a:pt x="889" y="1153"/>
                  <a:pt x="879" y="1163"/>
                  <a:pt x="866" y="1163"/>
                </a:cubicBezTo>
                <a:cubicBezTo>
                  <a:pt x="23" y="1163"/>
                  <a:pt x="23" y="1163"/>
                  <a:pt x="23" y="1163"/>
                </a:cubicBezTo>
                <a:cubicBezTo>
                  <a:pt x="10" y="1163"/>
                  <a:pt x="0" y="1153"/>
                  <a:pt x="0" y="11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79" y="0"/>
                  <a:pt x="889" y="10"/>
                  <a:pt x="889" y="22"/>
                </a:cubicBezTo>
                <a:lnTo>
                  <a:pt x="889" y="11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Sľiḑé">
            <a:extLst>
              <a:ext uri="{FF2B5EF4-FFF2-40B4-BE49-F238E27FC236}">
                <a16:creationId xmlns:a16="http://schemas.microsoft.com/office/drawing/2014/main" id="{AA89BAAE-E00A-40F1-9DDD-147D61806DBB}"/>
              </a:ext>
            </a:extLst>
          </p:cNvPr>
          <p:cNvSpPr/>
          <p:nvPr/>
        </p:nvSpPr>
        <p:spPr bwMode="auto">
          <a:xfrm>
            <a:off x="2201199" y="1276550"/>
            <a:ext cx="3570516" cy="4675795"/>
          </a:xfrm>
          <a:custGeom>
            <a:avLst/>
            <a:gdLst>
              <a:gd name="T0" fmla="*/ 0 w 889"/>
              <a:gd name="T1" fmla="*/ 1140 h 1163"/>
              <a:gd name="T2" fmla="*/ 23 w 889"/>
              <a:gd name="T3" fmla="*/ 1163 h 1163"/>
              <a:gd name="T4" fmla="*/ 867 w 889"/>
              <a:gd name="T5" fmla="*/ 1163 h 1163"/>
              <a:gd name="T6" fmla="*/ 889 w 889"/>
              <a:gd name="T7" fmla="*/ 1140 h 1163"/>
              <a:gd name="T8" fmla="*/ 889 w 889"/>
              <a:gd name="T9" fmla="*/ 22 h 1163"/>
              <a:gd name="T10" fmla="*/ 867 w 889"/>
              <a:gd name="T11" fmla="*/ 0 h 1163"/>
              <a:gd name="T12" fmla="*/ 23 w 889"/>
              <a:gd name="T13" fmla="*/ 0 h 1163"/>
              <a:gd name="T14" fmla="*/ 0 w 889"/>
              <a:gd name="T15" fmla="*/ 22 h 1163"/>
              <a:gd name="T16" fmla="*/ 0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0" y="1140"/>
                </a:moveTo>
                <a:cubicBezTo>
                  <a:pt x="0" y="1153"/>
                  <a:pt x="11" y="1163"/>
                  <a:pt x="23" y="1163"/>
                </a:cubicBezTo>
                <a:cubicBezTo>
                  <a:pt x="867" y="1163"/>
                  <a:pt x="867" y="1163"/>
                  <a:pt x="867" y="1163"/>
                </a:cubicBezTo>
                <a:cubicBezTo>
                  <a:pt x="879" y="1163"/>
                  <a:pt x="889" y="1153"/>
                  <a:pt x="889" y="1140"/>
                </a:cubicBezTo>
                <a:cubicBezTo>
                  <a:pt x="889" y="22"/>
                  <a:pt x="889" y="22"/>
                  <a:pt x="889" y="22"/>
                </a:cubicBezTo>
                <a:cubicBezTo>
                  <a:pt x="889" y="10"/>
                  <a:pt x="879" y="0"/>
                  <a:pt x="86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lnTo>
                  <a:pt x="0" y="1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ṡlídê">
            <a:extLst>
              <a:ext uri="{FF2B5EF4-FFF2-40B4-BE49-F238E27FC236}">
                <a16:creationId xmlns:a16="http://schemas.microsoft.com/office/drawing/2014/main" id="{AC105D42-7FE0-481D-B024-4B2DA4FDD0A3}"/>
              </a:ext>
            </a:extLst>
          </p:cNvPr>
          <p:cNvSpPr/>
          <p:nvPr/>
        </p:nvSpPr>
        <p:spPr bwMode="auto">
          <a:xfrm>
            <a:off x="6421981" y="1276550"/>
            <a:ext cx="3568818" cy="4675795"/>
          </a:xfrm>
          <a:custGeom>
            <a:avLst/>
            <a:gdLst>
              <a:gd name="T0" fmla="*/ 889 w 889"/>
              <a:gd name="T1" fmla="*/ 1140 h 1163"/>
              <a:gd name="T2" fmla="*/ 866 w 889"/>
              <a:gd name="T3" fmla="*/ 1163 h 1163"/>
              <a:gd name="T4" fmla="*/ 23 w 889"/>
              <a:gd name="T5" fmla="*/ 1163 h 1163"/>
              <a:gd name="T6" fmla="*/ 0 w 889"/>
              <a:gd name="T7" fmla="*/ 1140 h 1163"/>
              <a:gd name="T8" fmla="*/ 0 w 889"/>
              <a:gd name="T9" fmla="*/ 22 h 1163"/>
              <a:gd name="T10" fmla="*/ 23 w 889"/>
              <a:gd name="T11" fmla="*/ 0 h 1163"/>
              <a:gd name="T12" fmla="*/ 866 w 889"/>
              <a:gd name="T13" fmla="*/ 0 h 1163"/>
              <a:gd name="T14" fmla="*/ 889 w 889"/>
              <a:gd name="T15" fmla="*/ 22 h 1163"/>
              <a:gd name="T16" fmla="*/ 889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889" y="1140"/>
                </a:moveTo>
                <a:cubicBezTo>
                  <a:pt x="889" y="1153"/>
                  <a:pt x="879" y="1163"/>
                  <a:pt x="866" y="1163"/>
                </a:cubicBezTo>
                <a:cubicBezTo>
                  <a:pt x="23" y="1163"/>
                  <a:pt x="23" y="1163"/>
                  <a:pt x="23" y="1163"/>
                </a:cubicBezTo>
                <a:cubicBezTo>
                  <a:pt x="10" y="1163"/>
                  <a:pt x="0" y="1153"/>
                  <a:pt x="0" y="11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79" y="0"/>
                  <a:pt x="889" y="10"/>
                  <a:pt x="889" y="22"/>
                </a:cubicBezTo>
                <a:lnTo>
                  <a:pt x="889" y="1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$ľïḋe">
            <a:extLst>
              <a:ext uri="{FF2B5EF4-FFF2-40B4-BE49-F238E27FC236}">
                <a16:creationId xmlns:a16="http://schemas.microsoft.com/office/drawing/2014/main" id="{25640173-D4DF-49C7-9FAD-6B75A70DA5B7}"/>
              </a:ext>
            </a:extLst>
          </p:cNvPr>
          <p:cNvSpPr/>
          <p:nvPr/>
        </p:nvSpPr>
        <p:spPr bwMode="auto">
          <a:xfrm>
            <a:off x="2265717" y="1276550"/>
            <a:ext cx="3568819" cy="4675795"/>
          </a:xfrm>
          <a:custGeom>
            <a:avLst/>
            <a:gdLst>
              <a:gd name="T0" fmla="*/ 0 w 889"/>
              <a:gd name="T1" fmla="*/ 1140 h 1163"/>
              <a:gd name="T2" fmla="*/ 23 w 889"/>
              <a:gd name="T3" fmla="*/ 1163 h 1163"/>
              <a:gd name="T4" fmla="*/ 867 w 889"/>
              <a:gd name="T5" fmla="*/ 1163 h 1163"/>
              <a:gd name="T6" fmla="*/ 889 w 889"/>
              <a:gd name="T7" fmla="*/ 1140 h 1163"/>
              <a:gd name="T8" fmla="*/ 889 w 889"/>
              <a:gd name="T9" fmla="*/ 22 h 1163"/>
              <a:gd name="T10" fmla="*/ 867 w 889"/>
              <a:gd name="T11" fmla="*/ 0 h 1163"/>
              <a:gd name="T12" fmla="*/ 23 w 889"/>
              <a:gd name="T13" fmla="*/ 0 h 1163"/>
              <a:gd name="T14" fmla="*/ 0 w 889"/>
              <a:gd name="T15" fmla="*/ 22 h 1163"/>
              <a:gd name="T16" fmla="*/ 0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0" y="1140"/>
                </a:moveTo>
                <a:cubicBezTo>
                  <a:pt x="0" y="1153"/>
                  <a:pt x="11" y="1163"/>
                  <a:pt x="23" y="1163"/>
                </a:cubicBezTo>
                <a:cubicBezTo>
                  <a:pt x="867" y="1163"/>
                  <a:pt x="867" y="1163"/>
                  <a:pt x="867" y="1163"/>
                </a:cubicBezTo>
                <a:cubicBezTo>
                  <a:pt x="879" y="1163"/>
                  <a:pt x="889" y="1153"/>
                  <a:pt x="889" y="1140"/>
                </a:cubicBezTo>
                <a:cubicBezTo>
                  <a:pt x="889" y="22"/>
                  <a:pt x="889" y="22"/>
                  <a:pt x="889" y="22"/>
                </a:cubicBezTo>
                <a:cubicBezTo>
                  <a:pt x="889" y="10"/>
                  <a:pt x="879" y="0"/>
                  <a:pt x="86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lnTo>
                  <a:pt x="0" y="1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iśḻiḓê">
            <a:extLst>
              <a:ext uri="{FF2B5EF4-FFF2-40B4-BE49-F238E27FC236}">
                <a16:creationId xmlns:a16="http://schemas.microsoft.com/office/drawing/2014/main" id="{5EB44E8D-F706-4EFC-8B9E-8311336645E8}"/>
              </a:ext>
            </a:extLst>
          </p:cNvPr>
          <p:cNvSpPr/>
          <p:nvPr/>
        </p:nvSpPr>
        <p:spPr bwMode="auto">
          <a:xfrm>
            <a:off x="6357464" y="1276550"/>
            <a:ext cx="3570516" cy="4675795"/>
          </a:xfrm>
          <a:custGeom>
            <a:avLst/>
            <a:gdLst>
              <a:gd name="T0" fmla="*/ 889 w 889"/>
              <a:gd name="T1" fmla="*/ 1140 h 1163"/>
              <a:gd name="T2" fmla="*/ 866 w 889"/>
              <a:gd name="T3" fmla="*/ 1163 h 1163"/>
              <a:gd name="T4" fmla="*/ 23 w 889"/>
              <a:gd name="T5" fmla="*/ 1163 h 1163"/>
              <a:gd name="T6" fmla="*/ 0 w 889"/>
              <a:gd name="T7" fmla="*/ 1140 h 1163"/>
              <a:gd name="T8" fmla="*/ 0 w 889"/>
              <a:gd name="T9" fmla="*/ 22 h 1163"/>
              <a:gd name="T10" fmla="*/ 23 w 889"/>
              <a:gd name="T11" fmla="*/ 0 h 1163"/>
              <a:gd name="T12" fmla="*/ 866 w 889"/>
              <a:gd name="T13" fmla="*/ 0 h 1163"/>
              <a:gd name="T14" fmla="*/ 889 w 889"/>
              <a:gd name="T15" fmla="*/ 22 h 1163"/>
              <a:gd name="T16" fmla="*/ 889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889" y="1140"/>
                </a:moveTo>
                <a:cubicBezTo>
                  <a:pt x="889" y="1153"/>
                  <a:pt x="879" y="1163"/>
                  <a:pt x="866" y="1163"/>
                </a:cubicBezTo>
                <a:cubicBezTo>
                  <a:pt x="23" y="1163"/>
                  <a:pt x="23" y="1163"/>
                  <a:pt x="23" y="1163"/>
                </a:cubicBezTo>
                <a:cubicBezTo>
                  <a:pt x="10" y="1163"/>
                  <a:pt x="0" y="1153"/>
                  <a:pt x="0" y="11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79" y="0"/>
                  <a:pt x="889" y="10"/>
                  <a:pt x="889" y="22"/>
                </a:cubicBezTo>
                <a:lnTo>
                  <a:pt x="889" y="1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ṣ1îḑê">
            <a:extLst>
              <a:ext uri="{FF2B5EF4-FFF2-40B4-BE49-F238E27FC236}">
                <a16:creationId xmlns:a16="http://schemas.microsoft.com/office/drawing/2014/main" id="{9768EC9F-0218-40D2-8409-CA1DA229ED94}"/>
              </a:ext>
            </a:extLst>
          </p:cNvPr>
          <p:cNvSpPr/>
          <p:nvPr/>
        </p:nvSpPr>
        <p:spPr bwMode="auto">
          <a:xfrm>
            <a:off x="2330233" y="1276550"/>
            <a:ext cx="3568819" cy="4675795"/>
          </a:xfrm>
          <a:custGeom>
            <a:avLst/>
            <a:gdLst>
              <a:gd name="T0" fmla="*/ 0 w 889"/>
              <a:gd name="T1" fmla="*/ 1140 h 1163"/>
              <a:gd name="T2" fmla="*/ 23 w 889"/>
              <a:gd name="T3" fmla="*/ 1163 h 1163"/>
              <a:gd name="T4" fmla="*/ 867 w 889"/>
              <a:gd name="T5" fmla="*/ 1163 h 1163"/>
              <a:gd name="T6" fmla="*/ 889 w 889"/>
              <a:gd name="T7" fmla="*/ 1140 h 1163"/>
              <a:gd name="T8" fmla="*/ 889 w 889"/>
              <a:gd name="T9" fmla="*/ 22 h 1163"/>
              <a:gd name="T10" fmla="*/ 867 w 889"/>
              <a:gd name="T11" fmla="*/ 0 h 1163"/>
              <a:gd name="T12" fmla="*/ 23 w 889"/>
              <a:gd name="T13" fmla="*/ 0 h 1163"/>
              <a:gd name="T14" fmla="*/ 0 w 889"/>
              <a:gd name="T15" fmla="*/ 22 h 1163"/>
              <a:gd name="T16" fmla="*/ 0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0" y="1140"/>
                </a:moveTo>
                <a:cubicBezTo>
                  <a:pt x="0" y="1153"/>
                  <a:pt x="11" y="1163"/>
                  <a:pt x="23" y="1163"/>
                </a:cubicBezTo>
                <a:cubicBezTo>
                  <a:pt x="867" y="1163"/>
                  <a:pt x="867" y="1163"/>
                  <a:pt x="867" y="1163"/>
                </a:cubicBezTo>
                <a:cubicBezTo>
                  <a:pt x="879" y="1163"/>
                  <a:pt x="889" y="1153"/>
                  <a:pt x="889" y="1140"/>
                </a:cubicBezTo>
                <a:cubicBezTo>
                  <a:pt x="889" y="22"/>
                  <a:pt x="889" y="22"/>
                  <a:pt x="889" y="22"/>
                </a:cubicBezTo>
                <a:cubicBezTo>
                  <a:pt x="889" y="10"/>
                  <a:pt x="879" y="0"/>
                  <a:pt x="86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lnTo>
                  <a:pt x="0" y="1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şḷîḓê">
            <a:extLst>
              <a:ext uri="{FF2B5EF4-FFF2-40B4-BE49-F238E27FC236}">
                <a16:creationId xmlns:a16="http://schemas.microsoft.com/office/drawing/2014/main" id="{B2D96340-0850-4674-81D2-CD4CF8EBE9D7}"/>
              </a:ext>
            </a:extLst>
          </p:cNvPr>
          <p:cNvSpPr/>
          <p:nvPr/>
        </p:nvSpPr>
        <p:spPr bwMode="auto">
          <a:xfrm>
            <a:off x="6292946" y="1276550"/>
            <a:ext cx="3570516" cy="4675795"/>
          </a:xfrm>
          <a:custGeom>
            <a:avLst/>
            <a:gdLst>
              <a:gd name="T0" fmla="*/ 889 w 889"/>
              <a:gd name="T1" fmla="*/ 1140 h 1163"/>
              <a:gd name="T2" fmla="*/ 866 w 889"/>
              <a:gd name="T3" fmla="*/ 1163 h 1163"/>
              <a:gd name="T4" fmla="*/ 23 w 889"/>
              <a:gd name="T5" fmla="*/ 1163 h 1163"/>
              <a:gd name="T6" fmla="*/ 0 w 889"/>
              <a:gd name="T7" fmla="*/ 1140 h 1163"/>
              <a:gd name="T8" fmla="*/ 0 w 889"/>
              <a:gd name="T9" fmla="*/ 22 h 1163"/>
              <a:gd name="T10" fmla="*/ 23 w 889"/>
              <a:gd name="T11" fmla="*/ 0 h 1163"/>
              <a:gd name="T12" fmla="*/ 866 w 889"/>
              <a:gd name="T13" fmla="*/ 0 h 1163"/>
              <a:gd name="T14" fmla="*/ 889 w 889"/>
              <a:gd name="T15" fmla="*/ 22 h 1163"/>
              <a:gd name="T16" fmla="*/ 889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889" y="1140"/>
                </a:moveTo>
                <a:cubicBezTo>
                  <a:pt x="889" y="1153"/>
                  <a:pt x="879" y="1163"/>
                  <a:pt x="866" y="1163"/>
                </a:cubicBezTo>
                <a:cubicBezTo>
                  <a:pt x="23" y="1163"/>
                  <a:pt x="23" y="1163"/>
                  <a:pt x="23" y="1163"/>
                </a:cubicBezTo>
                <a:cubicBezTo>
                  <a:pt x="10" y="1163"/>
                  <a:pt x="0" y="1153"/>
                  <a:pt x="0" y="11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79" y="0"/>
                  <a:pt x="889" y="10"/>
                  <a:pt x="889" y="22"/>
                </a:cubicBezTo>
                <a:lnTo>
                  <a:pt x="889" y="1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šḻîde">
            <a:extLst>
              <a:ext uri="{FF2B5EF4-FFF2-40B4-BE49-F238E27FC236}">
                <a16:creationId xmlns:a16="http://schemas.microsoft.com/office/drawing/2014/main" id="{77FB1916-A24D-4A64-86AB-A9F569AC9074}"/>
              </a:ext>
            </a:extLst>
          </p:cNvPr>
          <p:cNvSpPr/>
          <p:nvPr/>
        </p:nvSpPr>
        <p:spPr bwMode="auto">
          <a:xfrm>
            <a:off x="2393053" y="1276550"/>
            <a:ext cx="3570516" cy="4675795"/>
          </a:xfrm>
          <a:custGeom>
            <a:avLst/>
            <a:gdLst>
              <a:gd name="T0" fmla="*/ 0 w 889"/>
              <a:gd name="T1" fmla="*/ 1140 h 1163"/>
              <a:gd name="T2" fmla="*/ 23 w 889"/>
              <a:gd name="T3" fmla="*/ 1163 h 1163"/>
              <a:gd name="T4" fmla="*/ 867 w 889"/>
              <a:gd name="T5" fmla="*/ 1163 h 1163"/>
              <a:gd name="T6" fmla="*/ 889 w 889"/>
              <a:gd name="T7" fmla="*/ 1140 h 1163"/>
              <a:gd name="T8" fmla="*/ 889 w 889"/>
              <a:gd name="T9" fmla="*/ 22 h 1163"/>
              <a:gd name="T10" fmla="*/ 867 w 889"/>
              <a:gd name="T11" fmla="*/ 0 h 1163"/>
              <a:gd name="T12" fmla="*/ 23 w 889"/>
              <a:gd name="T13" fmla="*/ 0 h 1163"/>
              <a:gd name="T14" fmla="*/ 0 w 889"/>
              <a:gd name="T15" fmla="*/ 22 h 1163"/>
              <a:gd name="T16" fmla="*/ 0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0" y="1140"/>
                </a:moveTo>
                <a:cubicBezTo>
                  <a:pt x="0" y="1153"/>
                  <a:pt x="11" y="1163"/>
                  <a:pt x="23" y="1163"/>
                </a:cubicBezTo>
                <a:cubicBezTo>
                  <a:pt x="867" y="1163"/>
                  <a:pt x="867" y="1163"/>
                  <a:pt x="867" y="1163"/>
                </a:cubicBezTo>
                <a:cubicBezTo>
                  <a:pt x="879" y="1163"/>
                  <a:pt x="889" y="1153"/>
                  <a:pt x="889" y="1140"/>
                </a:cubicBezTo>
                <a:cubicBezTo>
                  <a:pt x="889" y="22"/>
                  <a:pt x="889" y="22"/>
                  <a:pt x="889" y="22"/>
                </a:cubicBezTo>
                <a:cubicBezTo>
                  <a:pt x="889" y="10"/>
                  <a:pt x="879" y="0"/>
                  <a:pt x="86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lnTo>
                  <a:pt x="0" y="11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ś1ïḓè">
            <a:extLst>
              <a:ext uri="{FF2B5EF4-FFF2-40B4-BE49-F238E27FC236}">
                <a16:creationId xmlns:a16="http://schemas.microsoft.com/office/drawing/2014/main" id="{E6CD002F-C496-4EE2-83C4-BE2DBBCE1BC4}"/>
              </a:ext>
            </a:extLst>
          </p:cNvPr>
          <p:cNvSpPr/>
          <p:nvPr/>
        </p:nvSpPr>
        <p:spPr bwMode="auto">
          <a:xfrm>
            <a:off x="6228428" y="1276550"/>
            <a:ext cx="3570516" cy="4675795"/>
          </a:xfrm>
          <a:custGeom>
            <a:avLst/>
            <a:gdLst>
              <a:gd name="T0" fmla="*/ 889 w 889"/>
              <a:gd name="T1" fmla="*/ 1140 h 1163"/>
              <a:gd name="T2" fmla="*/ 866 w 889"/>
              <a:gd name="T3" fmla="*/ 1163 h 1163"/>
              <a:gd name="T4" fmla="*/ 23 w 889"/>
              <a:gd name="T5" fmla="*/ 1163 h 1163"/>
              <a:gd name="T6" fmla="*/ 0 w 889"/>
              <a:gd name="T7" fmla="*/ 1140 h 1163"/>
              <a:gd name="T8" fmla="*/ 0 w 889"/>
              <a:gd name="T9" fmla="*/ 22 h 1163"/>
              <a:gd name="T10" fmla="*/ 23 w 889"/>
              <a:gd name="T11" fmla="*/ 0 h 1163"/>
              <a:gd name="T12" fmla="*/ 866 w 889"/>
              <a:gd name="T13" fmla="*/ 0 h 1163"/>
              <a:gd name="T14" fmla="*/ 889 w 889"/>
              <a:gd name="T15" fmla="*/ 22 h 1163"/>
              <a:gd name="T16" fmla="*/ 889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889" y="1140"/>
                </a:moveTo>
                <a:cubicBezTo>
                  <a:pt x="889" y="1153"/>
                  <a:pt x="879" y="1163"/>
                  <a:pt x="866" y="1163"/>
                </a:cubicBezTo>
                <a:cubicBezTo>
                  <a:pt x="23" y="1163"/>
                  <a:pt x="23" y="1163"/>
                  <a:pt x="23" y="1163"/>
                </a:cubicBezTo>
                <a:cubicBezTo>
                  <a:pt x="10" y="1163"/>
                  <a:pt x="0" y="1153"/>
                  <a:pt x="0" y="11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79" y="0"/>
                  <a:pt x="889" y="10"/>
                  <a:pt x="889" y="22"/>
                </a:cubicBezTo>
                <a:lnTo>
                  <a:pt x="889" y="11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ṡ1îdè">
            <a:extLst>
              <a:ext uri="{FF2B5EF4-FFF2-40B4-BE49-F238E27FC236}">
                <a16:creationId xmlns:a16="http://schemas.microsoft.com/office/drawing/2014/main" id="{85D68F2C-69C8-4163-94C1-B7FF4D59756E}"/>
              </a:ext>
            </a:extLst>
          </p:cNvPr>
          <p:cNvSpPr/>
          <p:nvPr/>
        </p:nvSpPr>
        <p:spPr bwMode="auto">
          <a:xfrm>
            <a:off x="2457570" y="1276550"/>
            <a:ext cx="3570517" cy="4675795"/>
          </a:xfrm>
          <a:custGeom>
            <a:avLst/>
            <a:gdLst>
              <a:gd name="T0" fmla="*/ 0 w 889"/>
              <a:gd name="T1" fmla="*/ 1140 h 1163"/>
              <a:gd name="T2" fmla="*/ 23 w 889"/>
              <a:gd name="T3" fmla="*/ 1163 h 1163"/>
              <a:gd name="T4" fmla="*/ 867 w 889"/>
              <a:gd name="T5" fmla="*/ 1163 h 1163"/>
              <a:gd name="T6" fmla="*/ 889 w 889"/>
              <a:gd name="T7" fmla="*/ 1140 h 1163"/>
              <a:gd name="T8" fmla="*/ 889 w 889"/>
              <a:gd name="T9" fmla="*/ 22 h 1163"/>
              <a:gd name="T10" fmla="*/ 867 w 889"/>
              <a:gd name="T11" fmla="*/ 0 h 1163"/>
              <a:gd name="T12" fmla="*/ 23 w 889"/>
              <a:gd name="T13" fmla="*/ 0 h 1163"/>
              <a:gd name="T14" fmla="*/ 0 w 889"/>
              <a:gd name="T15" fmla="*/ 22 h 1163"/>
              <a:gd name="T16" fmla="*/ 0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0" y="1140"/>
                </a:moveTo>
                <a:cubicBezTo>
                  <a:pt x="0" y="1153"/>
                  <a:pt x="11" y="1163"/>
                  <a:pt x="23" y="1163"/>
                </a:cubicBezTo>
                <a:cubicBezTo>
                  <a:pt x="867" y="1163"/>
                  <a:pt x="867" y="1163"/>
                  <a:pt x="867" y="1163"/>
                </a:cubicBezTo>
                <a:cubicBezTo>
                  <a:pt x="879" y="1163"/>
                  <a:pt x="889" y="1153"/>
                  <a:pt x="889" y="1140"/>
                </a:cubicBezTo>
                <a:cubicBezTo>
                  <a:pt x="889" y="22"/>
                  <a:pt x="889" y="22"/>
                  <a:pt x="889" y="22"/>
                </a:cubicBezTo>
                <a:cubicBezTo>
                  <a:pt x="889" y="10"/>
                  <a:pt x="879" y="0"/>
                  <a:pt x="86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lnTo>
                  <a:pt x="0" y="1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ṡlîḓê">
            <a:extLst>
              <a:ext uri="{FF2B5EF4-FFF2-40B4-BE49-F238E27FC236}">
                <a16:creationId xmlns:a16="http://schemas.microsoft.com/office/drawing/2014/main" id="{E79BA97C-12AF-4AC0-BAB2-B9B1BD088D85}"/>
              </a:ext>
            </a:extLst>
          </p:cNvPr>
          <p:cNvSpPr/>
          <p:nvPr/>
        </p:nvSpPr>
        <p:spPr bwMode="auto">
          <a:xfrm>
            <a:off x="6163912" y="1276550"/>
            <a:ext cx="3570517" cy="4675795"/>
          </a:xfrm>
          <a:custGeom>
            <a:avLst/>
            <a:gdLst>
              <a:gd name="T0" fmla="*/ 889 w 889"/>
              <a:gd name="T1" fmla="*/ 1140 h 1163"/>
              <a:gd name="T2" fmla="*/ 866 w 889"/>
              <a:gd name="T3" fmla="*/ 1163 h 1163"/>
              <a:gd name="T4" fmla="*/ 23 w 889"/>
              <a:gd name="T5" fmla="*/ 1163 h 1163"/>
              <a:gd name="T6" fmla="*/ 0 w 889"/>
              <a:gd name="T7" fmla="*/ 1140 h 1163"/>
              <a:gd name="T8" fmla="*/ 0 w 889"/>
              <a:gd name="T9" fmla="*/ 22 h 1163"/>
              <a:gd name="T10" fmla="*/ 23 w 889"/>
              <a:gd name="T11" fmla="*/ 0 h 1163"/>
              <a:gd name="T12" fmla="*/ 866 w 889"/>
              <a:gd name="T13" fmla="*/ 0 h 1163"/>
              <a:gd name="T14" fmla="*/ 889 w 889"/>
              <a:gd name="T15" fmla="*/ 22 h 1163"/>
              <a:gd name="T16" fmla="*/ 889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889" y="1140"/>
                </a:moveTo>
                <a:cubicBezTo>
                  <a:pt x="889" y="1153"/>
                  <a:pt x="879" y="1163"/>
                  <a:pt x="866" y="1163"/>
                </a:cubicBezTo>
                <a:cubicBezTo>
                  <a:pt x="23" y="1163"/>
                  <a:pt x="23" y="1163"/>
                  <a:pt x="23" y="1163"/>
                </a:cubicBezTo>
                <a:cubicBezTo>
                  <a:pt x="10" y="1163"/>
                  <a:pt x="0" y="1153"/>
                  <a:pt x="0" y="11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79" y="0"/>
                  <a:pt x="889" y="10"/>
                  <a:pt x="889" y="22"/>
                </a:cubicBezTo>
                <a:lnTo>
                  <a:pt x="889" y="1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îṩḷíde">
            <a:extLst>
              <a:ext uri="{FF2B5EF4-FFF2-40B4-BE49-F238E27FC236}">
                <a16:creationId xmlns:a16="http://schemas.microsoft.com/office/drawing/2014/main" id="{FA4C4FB5-C127-46DC-90BA-FDBB56094E99}"/>
              </a:ext>
            </a:extLst>
          </p:cNvPr>
          <p:cNvSpPr/>
          <p:nvPr/>
        </p:nvSpPr>
        <p:spPr bwMode="auto">
          <a:xfrm>
            <a:off x="6301434" y="1570273"/>
            <a:ext cx="127336" cy="4084953"/>
          </a:xfrm>
          <a:custGeom>
            <a:avLst/>
            <a:gdLst>
              <a:gd name="T0" fmla="*/ 16 w 32"/>
              <a:gd name="T1" fmla="*/ 0 h 1016"/>
              <a:gd name="T2" fmla="*/ 16 w 32"/>
              <a:gd name="T3" fmla="*/ 32 h 1016"/>
              <a:gd name="T4" fmla="*/ 16 w 32"/>
              <a:gd name="T5" fmla="*/ 82 h 1016"/>
              <a:gd name="T6" fmla="*/ 16 w 32"/>
              <a:gd name="T7" fmla="*/ 114 h 1016"/>
              <a:gd name="T8" fmla="*/ 16 w 32"/>
              <a:gd name="T9" fmla="*/ 82 h 1016"/>
              <a:gd name="T10" fmla="*/ 0 w 32"/>
              <a:gd name="T11" fmla="*/ 180 h 1016"/>
              <a:gd name="T12" fmla="*/ 32 w 32"/>
              <a:gd name="T13" fmla="*/ 180 h 1016"/>
              <a:gd name="T14" fmla="*/ 16 w 32"/>
              <a:gd name="T15" fmla="*/ 246 h 1016"/>
              <a:gd name="T16" fmla="*/ 16 w 32"/>
              <a:gd name="T17" fmla="*/ 278 h 1016"/>
              <a:gd name="T18" fmla="*/ 16 w 32"/>
              <a:gd name="T19" fmla="*/ 246 h 1016"/>
              <a:gd name="T20" fmla="*/ 0 w 32"/>
              <a:gd name="T21" fmla="*/ 344 h 1016"/>
              <a:gd name="T22" fmla="*/ 32 w 32"/>
              <a:gd name="T23" fmla="*/ 344 h 1016"/>
              <a:gd name="T24" fmla="*/ 16 w 32"/>
              <a:gd name="T25" fmla="*/ 410 h 1016"/>
              <a:gd name="T26" fmla="*/ 16 w 32"/>
              <a:gd name="T27" fmla="*/ 442 h 1016"/>
              <a:gd name="T28" fmla="*/ 16 w 32"/>
              <a:gd name="T29" fmla="*/ 410 h 1016"/>
              <a:gd name="T30" fmla="*/ 0 w 32"/>
              <a:gd name="T31" fmla="*/ 508 h 1016"/>
              <a:gd name="T32" fmla="*/ 32 w 32"/>
              <a:gd name="T33" fmla="*/ 508 h 1016"/>
              <a:gd name="T34" fmla="*/ 16 w 32"/>
              <a:gd name="T35" fmla="*/ 574 h 1016"/>
              <a:gd name="T36" fmla="*/ 16 w 32"/>
              <a:gd name="T37" fmla="*/ 606 h 1016"/>
              <a:gd name="T38" fmla="*/ 16 w 32"/>
              <a:gd name="T39" fmla="*/ 574 h 1016"/>
              <a:gd name="T40" fmla="*/ 0 w 32"/>
              <a:gd name="T41" fmla="*/ 672 h 1016"/>
              <a:gd name="T42" fmla="*/ 32 w 32"/>
              <a:gd name="T43" fmla="*/ 672 h 1016"/>
              <a:gd name="T44" fmla="*/ 16 w 32"/>
              <a:gd name="T45" fmla="*/ 738 h 1016"/>
              <a:gd name="T46" fmla="*/ 16 w 32"/>
              <a:gd name="T47" fmla="*/ 770 h 1016"/>
              <a:gd name="T48" fmla="*/ 16 w 32"/>
              <a:gd name="T49" fmla="*/ 738 h 1016"/>
              <a:gd name="T50" fmla="*/ 0 w 32"/>
              <a:gd name="T51" fmla="*/ 836 h 1016"/>
              <a:gd name="T52" fmla="*/ 32 w 32"/>
              <a:gd name="T53" fmla="*/ 836 h 1016"/>
              <a:gd name="T54" fmla="*/ 16 w 32"/>
              <a:gd name="T55" fmla="*/ 902 h 1016"/>
              <a:gd name="T56" fmla="*/ 16 w 32"/>
              <a:gd name="T57" fmla="*/ 934 h 1016"/>
              <a:gd name="T58" fmla="*/ 16 w 32"/>
              <a:gd name="T59" fmla="*/ 902 h 1016"/>
              <a:gd name="T60" fmla="*/ 0 w 32"/>
              <a:gd name="T61" fmla="*/ 1000 h 1016"/>
              <a:gd name="T62" fmla="*/ 32 w 32"/>
              <a:gd name="T63" fmla="*/ 100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" h="1016">
                <a:moveTo>
                  <a:pt x="0" y="16"/>
                </a:move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lose/>
                <a:moveTo>
                  <a:pt x="16" y="82"/>
                </a:moveTo>
                <a:cubicBezTo>
                  <a:pt x="7" y="82"/>
                  <a:pt x="0" y="89"/>
                  <a:pt x="0" y="98"/>
                </a:cubicBezTo>
                <a:cubicBezTo>
                  <a:pt x="0" y="107"/>
                  <a:pt x="7" y="114"/>
                  <a:pt x="16" y="114"/>
                </a:cubicBezTo>
                <a:cubicBezTo>
                  <a:pt x="25" y="114"/>
                  <a:pt x="32" y="107"/>
                  <a:pt x="32" y="98"/>
                </a:cubicBezTo>
                <a:cubicBezTo>
                  <a:pt x="32" y="89"/>
                  <a:pt x="25" y="82"/>
                  <a:pt x="16" y="82"/>
                </a:cubicBezTo>
                <a:close/>
                <a:moveTo>
                  <a:pt x="16" y="164"/>
                </a:moveTo>
                <a:cubicBezTo>
                  <a:pt x="7" y="164"/>
                  <a:pt x="0" y="171"/>
                  <a:pt x="0" y="180"/>
                </a:cubicBezTo>
                <a:cubicBezTo>
                  <a:pt x="0" y="189"/>
                  <a:pt x="7" y="196"/>
                  <a:pt x="16" y="196"/>
                </a:cubicBezTo>
                <a:cubicBezTo>
                  <a:pt x="25" y="196"/>
                  <a:pt x="32" y="189"/>
                  <a:pt x="32" y="180"/>
                </a:cubicBezTo>
                <a:cubicBezTo>
                  <a:pt x="32" y="171"/>
                  <a:pt x="25" y="164"/>
                  <a:pt x="16" y="164"/>
                </a:cubicBezTo>
                <a:close/>
                <a:moveTo>
                  <a:pt x="16" y="246"/>
                </a:moveTo>
                <a:cubicBezTo>
                  <a:pt x="7" y="246"/>
                  <a:pt x="0" y="253"/>
                  <a:pt x="0" y="262"/>
                </a:cubicBezTo>
                <a:cubicBezTo>
                  <a:pt x="0" y="271"/>
                  <a:pt x="7" y="278"/>
                  <a:pt x="16" y="278"/>
                </a:cubicBezTo>
                <a:cubicBezTo>
                  <a:pt x="25" y="278"/>
                  <a:pt x="32" y="271"/>
                  <a:pt x="32" y="262"/>
                </a:cubicBezTo>
                <a:cubicBezTo>
                  <a:pt x="32" y="253"/>
                  <a:pt x="25" y="246"/>
                  <a:pt x="16" y="246"/>
                </a:cubicBezTo>
                <a:close/>
                <a:moveTo>
                  <a:pt x="16" y="328"/>
                </a:moveTo>
                <a:cubicBezTo>
                  <a:pt x="7" y="328"/>
                  <a:pt x="0" y="335"/>
                  <a:pt x="0" y="344"/>
                </a:cubicBezTo>
                <a:cubicBezTo>
                  <a:pt x="0" y="353"/>
                  <a:pt x="7" y="360"/>
                  <a:pt x="16" y="360"/>
                </a:cubicBezTo>
                <a:cubicBezTo>
                  <a:pt x="25" y="360"/>
                  <a:pt x="32" y="353"/>
                  <a:pt x="32" y="344"/>
                </a:cubicBezTo>
                <a:cubicBezTo>
                  <a:pt x="32" y="335"/>
                  <a:pt x="25" y="328"/>
                  <a:pt x="16" y="328"/>
                </a:cubicBezTo>
                <a:close/>
                <a:moveTo>
                  <a:pt x="16" y="410"/>
                </a:moveTo>
                <a:cubicBezTo>
                  <a:pt x="7" y="410"/>
                  <a:pt x="0" y="417"/>
                  <a:pt x="0" y="426"/>
                </a:cubicBezTo>
                <a:cubicBezTo>
                  <a:pt x="0" y="435"/>
                  <a:pt x="7" y="442"/>
                  <a:pt x="16" y="442"/>
                </a:cubicBezTo>
                <a:cubicBezTo>
                  <a:pt x="25" y="442"/>
                  <a:pt x="32" y="435"/>
                  <a:pt x="32" y="426"/>
                </a:cubicBezTo>
                <a:cubicBezTo>
                  <a:pt x="32" y="417"/>
                  <a:pt x="25" y="410"/>
                  <a:pt x="16" y="410"/>
                </a:cubicBezTo>
                <a:close/>
                <a:moveTo>
                  <a:pt x="16" y="492"/>
                </a:moveTo>
                <a:cubicBezTo>
                  <a:pt x="7" y="492"/>
                  <a:pt x="0" y="499"/>
                  <a:pt x="0" y="508"/>
                </a:cubicBezTo>
                <a:cubicBezTo>
                  <a:pt x="0" y="517"/>
                  <a:pt x="7" y="524"/>
                  <a:pt x="16" y="524"/>
                </a:cubicBezTo>
                <a:cubicBezTo>
                  <a:pt x="25" y="524"/>
                  <a:pt x="32" y="517"/>
                  <a:pt x="32" y="508"/>
                </a:cubicBezTo>
                <a:cubicBezTo>
                  <a:pt x="32" y="499"/>
                  <a:pt x="25" y="492"/>
                  <a:pt x="16" y="492"/>
                </a:cubicBezTo>
                <a:close/>
                <a:moveTo>
                  <a:pt x="16" y="574"/>
                </a:moveTo>
                <a:cubicBezTo>
                  <a:pt x="7" y="574"/>
                  <a:pt x="0" y="581"/>
                  <a:pt x="0" y="590"/>
                </a:cubicBezTo>
                <a:cubicBezTo>
                  <a:pt x="0" y="599"/>
                  <a:pt x="7" y="606"/>
                  <a:pt x="16" y="606"/>
                </a:cubicBezTo>
                <a:cubicBezTo>
                  <a:pt x="25" y="606"/>
                  <a:pt x="32" y="599"/>
                  <a:pt x="32" y="590"/>
                </a:cubicBezTo>
                <a:cubicBezTo>
                  <a:pt x="32" y="581"/>
                  <a:pt x="25" y="574"/>
                  <a:pt x="16" y="574"/>
                </a:cubicBezTo>
                <a:close/>
                <a:moveTo>
                  <a:pt x="16" y="656"/>
                </a:moveTo>
                <a:cubicBezTo>
                  <a:pt x="7" y="656"/>
                  <a:pt x="0" y="663"/>
                  <a:pt x="0" y="672"/>
                </a:cubicBezTo>
                <a:cubicBezTo>
                  <a:pt x="0" y="681"/>
                  <a:pt x="7" y="688"/>
                  <a:pt x="16" y="688"/>
                </a:cubicBezTo>
                <a:cubicBezTo>
                  <a:pt x="25" y="688"/>
                  <a:pt x="32" y="681"/>
                  <a:pt x="32" y="672"/>
                </a:cubicBezTo>
                <a:cubicBezTo>
                  <a:pt x="32" y="663"/>
                  <a:pt x="25" y="656"/>
                  <a:pt x="16" y="656"/>
                </a:cubicBezTo>
                <a:close/>
                <a:moveTo>
                  <a:pt x="16" y="738"/>
                </a:moveTo>
                <a:cubicBezTo>
                  <a:pt x="7" y="738"/>
                  <a:pt x="0" y="745"/>
                  <a:pt x="0" y="754"/>
                </a:cubicBezTo>
                <a:cubicBezTo>
                  <a:pt x="0" y="763"/>
                  <a:pt x="7" y="770"/>
                  <a:pt x="16" y="770"/>
                </a:cubicBezTo>
                <a:cubicBezTo>
                  <a:pt x="25" y="770"/>
                  <a:pt x="32" y="763"/>
                  <a:pt x="32" y="754"/>
                </a:cubicBezTo>
                <a:cubicBezTo>
                  <a:pt x="32" y="745"/>
                  <a:pt x="25" y="738"/>
                  <a:pt x="16" y="738"/>
                </a:cubicBezTo>
                <a:close/>
                <a:moveTo>
                  <a:pt x="16" y="820"/>
                </a:moveTo>
                <a:cubicBezTo>
                  <a:pt x="7" y="820"/>
                  <a:pt x="0" y="827"/>
                  <a:pt x="0" y="836"/>
                </a:cubicBezTo>
                <a:cubicBezTo>
                  <a:pt x="0" y="845"/>
                  <a:pt x="7" y="852"/>
                  <a:pt x="16" y="852"/>
                </a:cubicBezTo>
                <a:cubicBezTo>
                  <a:pt x="25" y="852"/>
                  <a:pt x="32" y="845"/>
                  <a:pt x="32" y="836"/>
                </a:cubicBezTo>
                <a:cubicBezTo>
                  <a:pt x="32" y="827"/>
                  <a:pt x="25" y="820"/>
                  <a:pt x="16" y="820"/>
                </a:cubicBezTo>
                <a:close/>
                <a:moveTo>
                  <a:pt x="16" y="902"/>
                </a:moveTo>
                <a:cubicBezTo>
                  <a:pt x="7" y="902"/>
                  <a:pt x="0" y="909"/>
                  <a:pt x="0" y="918"/>
                </a:cubicBezTo>
                <a:cubicBezTo>
                  <a:pt x="0" y="927"/>
                  <a:pt x="7" y="934"/>
                  <a:pt x="16" y="934"/>
                </a:cubicBezTo>
                <a:cubicBezTo>
                  <a:pt x="25" y="934"/>
                  <a:pt x="32" y="927"/>
                  <a:pt x="32" y="918"/>
                </a:cubicBezTo>
                <a:cubicBezTo>
                  <a:pt x="32" y="909"/>
                  <a:pt x="25" y="902"/>
                  <a:pt x="16" y="902"/>
                </a:cubicBezTo>
                <a:close/>
                <a:moveTo>
                  <a:pt x="16" y="984"/>
                </a:moveTo>
                <a:cubicBezTo>
                  <a:pt x="7" y="984"/>
                  <a:pt x="0" y="991"/>
                  <a:pt x="0" y="1000"/>
                </a:cubicBezTo>
                <a:cubicBezTo>
                  <a:pt x="0" y="1009"/>
                  <a:pt x="7" y="1016"/>
                  <a:pt x="16" y="1016"/>
                </a:cubicBezTo>
                <a:cubicBezTo>
                  <a:pt x="25" y="1016"/>
                  <a:pt x="32" y="1009"/>
                  <a:pt x="32" y="1000"/>
                </a:cubicBezTo>
                <a:cubicBezTo>
                  <a:pt x="32" y="991"/>
                  <a:pt x="25" y="984"/>
                  <a:pt x="16" y="98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i$ļîdè">
            <a:extLst>
              <a:ext uri="{FF2B5EF4-FFF2-40B4-BE49-F238E27FC236}">
                <a16:creationId xmlns:a16="http://schemas.microsoft.com/office/drawing/2014/main" id="{8FD2CB3B-F733-4789-8BAA-64718FC097C3}"/>
              </a:ext>
            </a:extLst>
          </p:cNvPr>
          <p:cNvSpPr/>
          <p:nvPr/>
        </p:nvSpPr>
        <p:spPr bwMode="auto">
          <a:xfrm>
            <a:off x="6301434" y="1570273"/>
            <a:ext cx="83193" cy="4084953"/>
          </a:xfrm>
          <a:custGeom>
            <a:avLst/>
            <a:gdLst>
              <a:gd name="T0" fmla="*/ 16 w 21"/>
              <a:gd name="T1" fmla="*/ 246 h 1016"/>
              <a:gd name="T2" fmla="*/ 9 w 21"/>
              <a:gd name="T3" fmla="*/ 262 h 1016"/>
              <a:gd name="T4" fmla="*/ 16 w 21"/>
              <a:gd name="T5" fmla="*/ 278 h 1016"/>
              <a:gd name="T6" fmla="*/ 16 w 21"/>
              <a:gd name="T7" fmla="*/ 524 h 1016"/>
              <a:gd name="T8" fmla="*/ 9 w 21"/>
              <a:gd name="T9" fmla="*/ 508 h 1016"/>
              <a:gd name="T10" fmla="*/ 16 w 21"/>
              <a:gd name="T11" fmla="*/ 492 h 1016"/>
              <a:gd name="T12" fmla="*/ 16 w 21"/>
              <a:gd name="T13" fmla="*/ 524 h 1016"/>
              <a:gd name="T14" fmla="*/ 21 w 21"/>
              <a:gd name="T15" fmla="*/ 359 h 1016"/>
              <a:gd name="T16" fmla="*/ 21 w 21"/>
              <a:gd name="T17" fmla="*/ 329 h 1016"/>
              <a:gd name="T18" fmla="*/ 0 w 21"/>
              <a:gd name="T19" fmla="*/ 344 h 1016"/>
              <a:gd name="T20" fmla="*/ 16 w 21"/>
              <a:gd name="T21" fmla="*/ 442 h 1016"/>
              <a:gd name="T22" fmla="*/ 9 w 21"/>
              <a:gd name="T23" fmla="*/ 426 h 1016"/>
              <a:gd name="T24" fmla="*/ 16 w 21"/>
              <a:gd name="T25" fmla="*/ 410 h 1016"/>
              <a:gd name="T26" fmla="*/ 16 w 21"/>
              <a:gd name="T27" fmla="*/ 442 h 1016"/>
              <a:gd name="T28" fmla="*/ 21 w 21"/>
              <a:gd name="T29" fmla="*/ 113 h 1016"/>
              <a:gd name="T30" fmla="*/ 21 w 21"/>
              <a:gd name="T31" fmla="*/ 83 h 1016"/>
              <a:gd name="T32" fmla="*/ 0 w 21"/>
              <a:gd name="T33" fmla="*/ 98 h 1016"/>
              <a:gd name="T34" fmla="*/ 16 w 21"/>
              <a:gd name="T35" fmla="*/ 32 h 1016"/>
              <a:gd name="T36" fmla="*/ 9 w 21"/>
              <a:gd name="T37" fmla="*/ 16 h 1016"/>
              <a:gd name="T38" fmla="*/ 16 w 21"/>
              <a:gd name="T39" fmla="*/ 0 h 1016"/>
              <a:gd name="T40" fmla="*/ 16 w 21"/>
              <a:gd name="T41" fmla="*/ 32 h 1016"/>
              <a:gd name="T42" fmla="*/ 21 w 21"/>
              <a:gd name="T43" fmla="*/ 195 h 1016"/>
              <a:gd name="T44" fmla="*/ 21 w 21"/>
              <a:gd name="T45" fmla="*/ 165 h 1016"/>
              <a:gd name="T46" fmla="*/ 0 w 21"/>
              <a:gd name="T47" fmla="*/ 180 h 1016"/>
              <a:gd name="T48" fmla="*/ 16 w 21"/>
              <a:gd name="T49" fmla="*/ 934 h 1016"/>
              <a:gd name="T50" fmla="*/ 9 w 21"/>
              <a:gd name="T51" fmla="*/ 918 h 1016"/>
              <a:gd name="T52" fmla="*/ 16 w 21"/>
              <a:gd name="T53" fmla="*/ 902 h 1016"/>
              <a:gd name="T54" fmla="*/ 16 w 21"/>
              <a:gd name="T55" fmla="*/ 934 h 1016"/>
              <a:gd name="T56" fmla="*/ 21 w 21"/>
              <a:gd name="T57" fmla="*/ 985 h 1016"/>
              <a:gd name="T58" fmla="*/ 0 w 21"/>
              <a:gd name="T59" fmla="*/ 1000 h 1016"/>
              <a:gd name="T60" fmla="*/ 21 w 21"/>
              <a:gd name="T61" fmla="*/ 1015 h 1016"/>
              <a:gd name="T62" fmla="*/ 16 w 21"/>
              <a:gd name="T63" fmla="*/ 852 h 1016"/>
              <a:gd name="T64" fmla="*/ 9 w 21"/>
              <a:gd name="T65" fmla="*/ 836 h 1016"/>
              <a:gd name="T66" fmla="*/ 16 w 21"/>
              <a:gd name="T67" fmla="*/ 820 h 1016"/>
              <a:gd name="T68" fmla="*/ 16 w 21"/>
              <a:gd name="T69" fmla="*/ 852 h 1016"/>
              <a:gd name="T70" fmla="*/ 21 w 21"/>
              <a:gd name="T71" fmla="*/ 687 h 1016"/>
              <a:gd name="T72" fmla="*/ 21 w 21"/>
              <a:gd name="T73" fmla="*/ 657 h 1016"/>
              <a:gd name="T74" fmla="*/ 0 w 21"/>
              <a:gd name="T75" fmla="*/ 672 h 1016"/>
              <a:gd name="T76" fmla="*/ 16 w 21"/>
              <a:gd name="T77" fmla="*/ 770 h 1016"/>
              <a:gd name="T78" fmla="*/ 9 w 21"/>
              <a:gd name="T79" fmla="*/ 754 h 1016"/>
              <a:gd name="T80" fmla="*/ 16 w 21"/>
              <a:gd name="T81" fmla="*/ 738 h 1016"/>
              <a:gd name="T82" fmla="*/ 16 w 21"/>
              <a:gd name="T83" fmla="*/ 770 h 1016"/>
              <a:gd name="T84" fmla="*/ 21 w 21"/>
              <a:gd name="T85" fmla="*/ 605 h 1016"/>
              <a:gd name="T86" fmla="*/ 21 w 21"/>
              <a:gd name="T87" fmla="*/ 575 h 1016"/>
              <a:gd name="T88" fmla="*/ 0 w 21"/>
              <a:gd name="T89" fmla="*/ 59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" h="1016">
                <a:moveTo>
                  <a:pt x="0" y="262"/>
                </a:moveTo>
                <a:cubicBezTo>
                  <a:pt x="0" y="253"/>
                  <a:pt x="7" y="246"/>
                  <a:pt x="16" y="246"/>
                </a:cubicBezTo>
                <a:cubicBezTo>
                  <a:pt x="18" y="246"/>
                  <a:pt x="19" y="247"/>
                  <a:pt x="21" y="247"/>
                </a:cubicBezTo>
                <a:cubicBezTo>
                  <a:pt x="14" y="249"/>
                  <a:pt x="9" y="255"/>
                  <a:pt x="9" y="262"/>
                </a:cubicBezTo>
                <a:cubicBezTo>
                  <a:pt x="9" y="269"/>
                  <a:pt x="14" y="275"/>
                  <a:pt x="21" y="277"/>
                </a:cubicBezTo>
                <a:cubicBezTo>
                  <a:pt x="19" y="278"/>
                  <a:pt x="18" y="278"/>
                  <a:pt x="16" y="278"/>
                </a:cubicBezTo>
                <a:cubicBezTo>
                  <a:pt x="7" y="278"/>
                  <a:pt x="0" y="271"/>
                  <a:pt x="0" y="262"/>
                </a:cubicBezTo>
                <a:close/>
                <a:moveTo>
                  <a:pt x="16" y="524"/>
                </a:moveTo>
                <a:cubicBezTo>
                  <a:pt x="18" y="524"/>
                  <a:pt x="19" y="524"/>
                  <a:pt x="21" y="523"/>
                </a:cubicBezTo>
                <a:cubicBezTo>
                  <a:pt x="14" y="521"/>
                  <a:pt x="9" y="515"/>
                  <a:pt x="9" y="508"/>
                </a:cubicBezTo>
                <a:cubicBezTo>
                  <a:pt x="9" y="501"/>
                  <a:pt x="14" y="495"/>
                  <a:pt x="21" y="493"/>
                </a:cubicBezTo>
                <a:cubicBezTo>
                  <a:pt x="19" y="493"/>
                  <a:pt x="18" y="492"/>
                  <a:pt x="16" y="492"/>
                </a:cubicBezTo>
                <a:cubicBezTo>
                  <a:pt x="7" y="492"/>
                  <a:pt x="0" y="499"/>
                  <a:pt x="0" y="508"/>
                </a:cubicBezTo>
                <a:cubicBezTo>
                  <a:pt x="0" y="517"/>
                  <a:pt x="7" y="524"/>
                  <a:pt x="16" y="524"/>
                </a:cubicBezTo>
                <a:close/>
                <a:moveTo>
                  <a:pt x="16" y="360"/>
                </a:moveTo>
                <a:cubicBezTo>
                  <a:pt x="18" y="360"/>
                  <a:pt x="19" y="360"/>
                  <a:pt x="21" y="359"/>
                </a:cubicBezTo>
                <a:cubicBezTo>
                  <a:pt x="14" y="357"/>
                  <a:pt x="9" y="351"/>
                  <a:pt x="9" y="344"/>
                </a:cubicBezTo>
                <a:cubicBezTo>
                  <a:pt x="9" y="337"/>
                  <a:pt x="14" y="331"/>
                  <a:pt x="21" y="329"/>
                </a:cubicBezTo>
                <a:cubicBezTo>
                  <a:pt x="19" y="329"/>
                  <a:pt x="18" y="328"/>
                  <a:pt x="16" y="328"/>
                </a:cubicBezTo>
                <a:cubicBezTo>
                  <a:pt x="7" y="328"/>
                  <a:pt x="0" y="335"/>
                  <a:pt x="0" y="344"/>
                </a:cubicBezTo>
                <a:cubicBezTo>
                  <a:pt x="0" y="353"/>
                  <a:pt x="7" y="360"/>
                  <a:pt x="16" y="360"/>
                </a:cubicBezTo>
                <a:close/>
                <a:moveTo>
                  <a:pt x="16" y="442"/>
                </a:moveTo>
                <a:cubicBezTo>
                  <a:pt x="18" y="442"/>
                  <a:pt x="19" y="442"/>
                  <a:pt x="21" y="441"/>
                </a:cubicBezTo>
                <a:cubicBezTo>
                  <a:pt x="14" y="439"/>
                  <a:pt x="9" y="433"/>
                  <a:pt x="9" y="426"/>
                </a:cubicBezTo>
                <a:cubicBezTo>
                  <a:pt x="9" y="419"/>
                  <a:pt x="14" y="413"/>
                  <a:pt x="21" y="411"/>
                </a:cubicBezTo>
                <a:cubicBezTo>
                  <a:pt x="19" y="411"/>
                  <a:pt x="18" y="410"/>
                  <a:pt x="16" y="410"/>
                </a:cubicBezTo>
                <a:cubicBezTo>
                  <a:pt x="7" y="410"/>
                  <a:pt x="0" y="417"/>
                  <a:pt x="0" y="426"/>
                </a:cubicBezTo>
                <a:cubicBezTo>
                  <a:pt x="0" y="435"/>
                  <a:pt x="7" y="442"/>
                  <a:pt x="16" y="442"/>
                </a:cubicBezTo>
                <a:close/>
                <a:moveTo>
                  <a:pt x="16" y="114"/>
                </a:moveTo>
                <a:cubicBezTo>
                  <a:pt x="18" y="114"/>
                  <a:pt x="19" y="114"/>
                  <a:pt x="21" y="113"/>
                </a:cubicBezTo>
                <a:cubicBezTo>
                  <a:pt x="14" y="111"/>
                  <a:pt x="9" y="105"/>
                  <a:pt x="9" y="98"/>
                </a:cubicBezTo>
                <a:cubicBezTo>
                  <a:pt x="9" y="91"/>
                  <a:pt x="14" y="85"/>
                  <a:pt x="21" y="83"/>
                </a:cubicBezTo>
                <a:cubicBezTo>
                  <a:pt x="19" y="83"/>
                  <a:pt x="18" y="82"/>
                  <a:pt x="16" y="82"/>
                </a:cubicBezTo>
                <a:cubicBezTo>
                  <a:pt x="7" y="82"/>
                  <a:pt x="0" y="89"/>
                  <a:pt x="0" y="98"/>
                </a:cubicBezTo>
                <a:cubicBezTo>
                  <a:pt x="0" y="107"/>
                  <a:pt x="7" y="114"/>
                  <a:pt x="16" y="114"/>
                </a:cubicBezTo>
                <a:close/>
                <a:moveTo>
                  <a:pt x="16" y="32"/>
                </a:moveTo>
                <a:cubicBezTo>
                  <a:pt x="18" y="32"/>
                  <a:pt x="19" y="32"/>
                  <a:pt x="21" y="31"/>
                </a:cubicBezTo>
                <a:cubicBezTo>
                  <a:pt x="14" y="29"/>
                  <a:pt x="9" y="23"/>
                  <a:pt x="9" y="16"/>
                </a:cubicBezTo>
                <a:cubicBezTo>
                  <a:pt x="9" y="9"/>
                  <a:pt x="14" y="3"/>
                  <a:pt x="21" y="1"/>
                </a:cubicBezTo>
                <a:cubicBezTo>
                  <a:pt x="19" y="1"/>
                  <a:pt x="18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lose/>
                <a:moveTo>
                  <a:pt x="16" y="196"/>
                </a:moveTo>
                <a:cubicBezTo>
                  <a:pt x="18" y="196"/>
                  <a:pt x="19" y="196"/>
                  <a:pt x="21" y="195"/>
                </a:cubicBezTo>
                <a:cubicBezTo>
                  <a:pt x="14" y="193"/>
                  <a:pt x="9" y="187"/>
                  <a:pt x="9" y="180"/>
                </a:cubicBezTo>
                <a:cubicBezTo>
                  <a:pt x="9" y="173"/>
                  <a:pt x="14" y="167"/>
                  <a:pt x="21" y="165"/>
                </a:cubicBezTo>
                <a:cubicBezTo>
                  <a:pt x="19" y="165"/>
                  <a:pt x="18" y="164"/>
                  <a:pt x="16" y="164"/>
                </a:cubicBezTo>
                <a:cubicBezTo>
                  <a:pt x="7" y="164"/>
                  <a:pt x="0" y="171"/>
                  <a:pt x="0" y="180"/>
                </a:cubicBezTo>
                <a:cubicBezTo>
                  <a:pt x="0" y="189"/>
                  <a:pt x="7" y="196"/>
                  <a:pt x="16" y="196"/>
                </a:cubicBezTo>
                <a:close/>
                <a:moveTo>
                  <a:pt x="16" y="934"/>
                </a:moveTo>
                <a:cubicBezTo>
                  <a:pt x="18" y="934"/>
                  <a:pt x="19" y="934"/>
                  <a:pt x="21" y="933"/>
                </a:cubicBezTo>
                <a:cubicBezTo>
                  <a:pt x="14" y="931"/>
                  <a:pt x="9" y="925"/>
                  <a:pt x="9" y="918"/>
                </a:cubicBezTo>
                <a:cubicBezTo>
                  <a:pt x="9" y="911"/>
                  <a:pt x="14" y="905"/>
                  <a:pt x="21" y="903"/>
                </a:cubicBezTo>
                <a:cubicBezTo>
                  <a:pt x="19" y="903"/>
                  <a:pt x="18" y="902"/>
                  <a:pt x="16" y="902"/>
                </a:cubicBezTo>
                <a:cubicBezTo>
                  <a:pt x="7" y="902"/>
                  <a:pt x="0" y="909"/>
                  <a:pt x="0" y="918"/>
                </a:cubicBezTo>
                <a:cubicBezTo>
                  <a:pt x="0" y="927"/>
                  <a:pt x="7" y="934"/>
                  <a:pt x="16" y="934"/>
                </a:cubicBezTo>
                <a:close/>
                <a:moveTo>
                  <a:pt x="9" y="1000"/>
                </a:moveTo>
                <a:cubicBezTo>
                  <a:pt x="9" y="993"/>
                  <a:pt x="14" y="987"/>
                  <a:pt x="21" y="985"/>
                </a:cubicBezTo>
                <a:cubicBezTo>
                  <a:pt x="19" y="985"/>
                  <a:pt x="18" y="984"/>
                  <a:pt x="16" y="984"/>
                </a:cubicBezTo>
                <a:cubicBezTo>
                  <a:pt x="7" y="984"/>
                  <a:pt x="0" y="991"/>
                  <a:pt x="0" y="1000"/>
                </a:cubicBezTo>
                <a:cubicBezTo>
                  <a:pt x="0" y="1009"/>
                  <a:pt x="7" y="1016"/>
                  <a:pt x="16" y="1016"/>
                </a:cubicBezTo>
                <a:cubicBezTo>
                  <a:pt x="18" y="1016"/>
                  <a:pt x="19" y="1016"/>
                  <a:pt x="21" y="1015"/>
                </a:cubicBezTo>
                <a:cubicBezTo>
                  <a:pt x="14" y="1013"/>
                  <a:pt x="9" y="1007"/>
                  <a:pt x="9" y="1000"/>
                </a:cubicBezTo>
                <a:close/>
                <a:moveTo>
                  <a:pt x="16" y="852"/>
                </a:moveTo>
                <a:cubicBezTo>
                  <a:pt x="18" y="852"/>
                  <a:pt x="19" y="852"/>
                  <a:pt x="21" y="851"/>
                </a:cubicBezTo>
                <a:cubicBezTo>
                  <a:pt x="14" y="849"/>
                  <a:pt x="9" y="843"/>
                  <a:pt x="9" y="836"/>
                </a:cubicBezTo>
                <a:cubicBezTo>
                  <a:pt x="9" y="829"/>
                  <a:pt x="14" y="823"/>
                  <a:pt x="21" y="821"/>
                </a:cubicBezTo>
                <a:cubicBezTo>
                  <a:pt x="19" y="821"/>
                  <a:pt x="18" y="820"/>
                  <a:pt x="16" y="820"/>
                </a:cubicBezTo>
                <a:cubicBezTo>
                  <a:pt x="7" y="820"/>
                  <a:pt x="0" y="827"/>
                  <a:pt x="0" y="836"/>
                </a:cubicBezTo>
                <a:cubicBezTo>
                  <a:pt x="0" y="845"/>
                  <a:pt x="7" y="852"/>
                  <a:pt x="16" y="852"/>
                </a:cubicBezTo>
                <a:close/>
                <a:moveTo>
                  <a:pt x="16" y="688"/>
                </a:moveTo>
                <a:cubicBezTo>
                  <a:pt x="18" y="688"/>
                  <a:pt x="19" y="688"/>
                  <a:pt x="21" y="687"/>
                </a:cubicBezTo>
                <a:cubicBezTo>
                  <a:pt x="14" y="685"/>
                  <a:pt x="9" y="679"/>
                  <a:pt x="9" y="672"/>
                </a:cubicBezTo>
                <a:cubicBezTo>
                  <a:pt x="9" y="665"/>
                  <a:pt x="14" y="659"/>
                  <a:pt x="21" y="657"/>
                </a:cubicBezTo>
                <a:cubicBezTo>
                  <a:pt x="19" y="657"/>
                  <a:pt x="18" y="656"/>
                  <a:pt x="16" y="656"/>
                </a:cubicBezTo>
                <a:cubicBezTo>
                  <a:pt x="7" y="656"/>
                  <a:pt x="0" y="663"/>
                  <a:pt x="0" y="672"/>
                </a:cubicBezTo>
                <a:cubicBezTo>
                  <a:pt x="0" y="681"/>
                  <a:pt x="7" y="688"/>
                  <a:pt x="16" y="688"/>
                </a:cubicBezTo>
                <a:close/>
                <a:moveTo>
                  <a:pt x="16" y="770"/>
                </a:moveTo>
                <a:cubicBezTo>
                  <a:pt x="18" y="770"/>
                  <a:pt x="19" y="770"/>
                  <a:pt x="21" y="769"/>
                </a:cubicBezTo>
                <a:cubicBezTo>
                  <a:pt x="14" y="767"/>
                  <a:pt x="9" y="761"/>
                  <a:pt x="9" y="754"/>
                </a:cubicBezTo>
                <a:cubicBezTo>
                  <a:pt x="9" y="747"/>
                  <a:pt x="14" y="741"/>
                  <a:pt x="21" y="739"/>
                </a:cubicBezTo>
                <a:cubicBezTo>
                  <a:pt x="19" y="739"/>
                  <a:pt x="18" y="738"/>
                  <a:pt x="16" y="738"/>
                </a:cubicBezTo>
                <a:cubicBezTo>
                  <a:pt x="7" y="738"/>
                  <a:pt x="0" y="745"/>
                  <a:pt x="0" y="754"/>
                </a:cubicBezTo>
                <a:cubicBezTo>
                  <a:pt x="0" y="763"/>
                  <a:pt x="7" y="770"/>
                  <a:pt x="16" y="770"/>
                </a:cubicBezTo>
                <a:close/>
                <a:moveTo>
                  <a:pt x="16" y="606"/>
                </a:moveTo>
                <a:cubicBezTo>
                  <a:pt x="18" y="606"/>
                  <a:pt x="19" y="606"/>
                  <a:pt x="21" y="605"/>
                </a:cubicBezTo>
                <a:cubicBezTo>
                  <a:pt x="14" y="603"/>
                  <a:pt x="9" y="597"/>
                  <a:pt x="9" y="590"/>
                </a:cubicBezTo>
                <a:cubicBezTo>
                  <a:pt x="9" y="583"/>
                  <a:pt x="14" y="577"/>
                  <a:pt x="21" y="575"/>
                </a:cubicBezTo>
                <a:cubicBezTo>
                  <a:pt x="19" y="575"/>
                  <a:pt x="18" y="574"/>
                  <a:pt x="16" y="574"/>
                </a:cubicBezTo>
                <a:cubicBezTo>
                  <a:pt x="7" y="574"/>
                  <a:pt x="0" y="581"/>
                  <a:pt x="0" y="590"/>
                </a:cubicBezTo>
                <a:cubicBezTo>
                  <a:pt x="0" y="599"/>
                  <a:pt x="7" y="606"/>
                  <a:pt x="16" y="6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iṣ1ïdè">
            <a:extLst>
              <a:ext uri="{FF2B5EF4-FFF2-40B4-BE49-F238E27FC236}">
                <a16:creationId xmlns:a16="http://schemas.microsoft.com/office/drawing/2014/main" id="{D227EE41-93F4-4942-BFBA-21D75A51E13A}"/>
              </a:ext>
            </a:extLst>
          </p:cNvPr>
          <p:cNvSpPr/>
          <p:nvPr/>
        </p:nvSpPr>
        <p:spPr bwMode="auto">
          <a:xfrm>
            <a:off x="5763226" y="1570273"/>
            <a:ext cx="129034" cy="4084953"/>
          </a:xfrm>
          <a:custGeom>
            <a:avLst/>
            <a:gdLst>
              <a:gd name="T0" fmla="*/ 0 w 32"/>
              <a:gd name="T1" fmla="*/ 16 h 1016"/>
              <a:gd name="T2" fmla="*/ 32 w 32"/>
              <a:gd name="T3" fmla="*/ 16 h 1016"/>
              <a:gd name="T4" fmla="*/ 0 w 32"/>
              <a:gd name="T5" fmla="*/ 98 h 1016"/>
              <a:gd name="T6" fmla="*/ 32 w 32"/>
              <a:gd name="T7" fmla="*/ 98 h 1016"/>
              <a:gd name="T8" fmla="*/ 0 w 32"/>
              <a:gd name="T9" fmla="*/ 98 h 1016"/>
              <a:gd name="T10" fmla="*/ 16 w 32"/>
              <a:gd name="T11" fmla="*/ 196 h 1016"/>
              <a:gd name="T12" fmla="*/ 16 w 32"/>
              <a:gd name="T13" fmla="*/ 164 h 1016"/>
              <a:gd name="T14" fmla="*/ 0 w 32"/>
              <a:gd name="T15" fmla="*/ 262 h 1016"/>
              <a:gd name="T16" fmla="*/ 32 w 32"/>
              <a:gd name="T17" fmla="*/ 262 h 1016"/>
              <a:gd name="T18" fmla="*/ 0 w 32"/>
              <a:gd name="T19" fmla="*/ 262 h 1016"/>
              <a:gd name="T20" fmla="*/ 16 w 32"/>
              <a:gd name="T21" fmla="*/ 360 h 1016"/>
              <a:gd name="T22" fmla="*/ 16 w 32"/>
              <a:gd name="T23" fmla="*/ 328 h 1016"/>
              <a:gd name="T24" fmla="*/ 0 w 32"/>
              <a:gd name="T25" fmla="*/ 426 h 1016"/>
              <a:gd name="T26" fmla="*/ 32 w 32"/>
              <a:gd name="T27" fmla="*/ 426 h 1016"/>
              <a:gd name="T28" fmla="*/ 0 w 32"/>
              <a:gd name="T29" fmla="*/ 426 h 1016"/>
              <a:gd name="T30" fmla="*/ 16 w 32"/>
              <a:gd name="T31" fmla="*/ 524 h 1016"/>
              <a:gd name="T32" fmla="*/ 16 w 32"/>
              <a:gd name="T33" fmla="*/ 492 h 1016"/>
              <a:gd name="T34" fmla="*/ 0 w 32"/>
              <a:gd name="T35" fmla="*/ 590 h 1016"/>
              <a:gd name="T36" fmla="*/ 32 w 32"/>
              <a:gd name="T37" fmla="*/ 590 h 1016"/>
              <a:gd name="T38" fmla="*/ 0 w 32"/>
              <a:gd name="T39" fmla="*/ 590 h 1016"/>
              <a:gd name="T40" fmla="*/ 16 w 32"/>
              <a:gd name="T41" fmla="*/ 688 h 1016"/>
              <a:gd name="T42" fmla="*/ 16 w 32"/>
              <a:gd name="T43" fmla="*/ 656 h 1016"/>
              <a:gd name="T44" fmla="*/ 0 w 32"/>
              <a:gd name="T45" fmla="*/ 754 h 1016"/>
              <a:gd name="T46" fmla="*/ 32 w 32"/>
              <a:gd name="T47" fmla="*/ 754 h 1016"/>
              <a:gd name="T48" fmla="*/ 0 w 32"/>
              <a:gd name="T49" fmla="*/ 754 h 1016"/>
              <a:gd name="T50" fmla="*/ 16 w 32"/>
              <a:gd name="T51" fmla="*/ 852 h 1016"/>
              <a:gd name="T52" fmla="*/ 16 w 32"/>
              <a:gd name="T53" fmla="*/ 820 h 1016"/>
              <a:gd name="T54" fmla="*/ 0 w 32"/>
              <a:gd name="T55" fmla="*/ 918 h 1016"/>
              <a:gd name="T56" fmla="*/ 32 w 32"/>
              <a:gd name="T57" fmla="*/ 918 h 1016"/>
              <a:gd name="T58" fmla="*/ 0 w 32"/>
              <a:gd name="T59" fmla="*/ 918 h 1016"/>
              <a:gd name="T60" fmla="*/ 16 w 32"/>
              <a:gd name="T61" fmla="*/ 1016 h 1016"/>
              <a:gd name="T62" fmla="*/ 16 w 32"/>
              <a:gd name="T63" fmla="*/ 984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" h="1016">
                <a:moveTo>
                  <a:pt x="16" y="32"/>
                </a:moveTo>
                <a:cubicBezTo>
                  <a:pt x="8" y="32"/>
                  <a:pt x="0" y="25"/>
                  <a:pt x="0" y="16"/>
                </a:cubicBezTo>
                <a:cubicBezTo>
                  <a:pt x="0" y="7"/>
                  <a:pt x="8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  <a:moveTo>
                  <a:pt x="0" y="98"/>
                </a:moveTo>
                <a:cubicBezTo>
                  <a:pt x="0" y="107"/>
                  <a:pt x="8" y="114"/>
                  <a:pt x="16" y="114"/>
                </a:cubicBezTo>
                <a:cubicBezTo>
                  <a:pt x="25" y="114"/>
                  <a:pt x="32" y="107"/>
                  <a:pt x="32" y="98"/>
                </a:cubicBezTo>
                <a:cubicBezTo>
                  <a:pt x="32" y="89"/>
                  <a:pt x="25" y="82"/>
                  <a:pt x="16" y="82"/>
                </a:cubicBezTo>
                <a:cubicBezTo>
                  <a:pt x="8" y="82"/>
                  <a:pt x="0" y="89"/>
                  <a:pt x="0" y="98"/>
                </a:cubicBezTo>
                <a:close/>
                <a:moveTo>
                  <a:pt x="0" y="180"/>
                </a:moveTo>
                <a:cubicBezTo>
                  <a:pt x="0" y="189"/>
                  <a:pt x="8" y="196"/>
                  <a:pt x="16" y="196"/>
                </a:cubicBezTo>
                <a:cubicBezTo>
                  <a:pt x="25" y="196"/>
                  <a:pt x="32" y="189"/>
                  <a:pt x="32" y="180"/>
                </a:cubicBezTo>
                <a:cubicBezTo>
                  <a:pt x="32" y="171"/>
                  <a:pt x="25" y="164"/>
                  <a:pt x="16" y="164"/>
                </a:cubicBezTo>
                <a:cubicBezTo>
                  <a:pt x="8" y="164"/>
                  <a:pt x="0" y="171"/>
                  <a:pt x="0" y="180"/>
                </a:cubicBezTo>
                <a:close/>
                <a:moveTo>
                  <a:pt x="0" y="262"/>
                </a:moveTo>
                <a:cubicBezTo>
                  <a:pt x="0" y="271"/>
                  <a:pt x="8" y="278"/>
                  <a:pt x="16" y="278"/>
                </a:cubicBezTo>
                <a:cubicBezTo>
                  <a:pt x="25" y="278"/>
                  <a:pt x="32" y="271"/>
                  <a:pt x="32" y="262"/>
                </a:cubicBezTo>
                <a:cubicBezTo>
                  <a:pt x="32" y="253"/>
                  <a:pt x="25" y="246"/>
                  <a:pt x="16" y="246"/>
                </a:cubicBezTo>
                <a:cubicBezTo>
                  <a:pt x="8" y="246"/>
                  <a:pt x="0" y="253"/>
                  <a:pt x="0" y="262"/>
                </a:cubicBezTo>
                <a:close/>
                <a:moveTo>
                  <a:pt x="0" y="344"/>
                </a:moveTo>
                <a:cubicBezTo>
                  <a:pt x="0" y="353"/>
                  <a:pt x="8" y="360"/>
                  <a:pt x="16" y="360"/>
                </a:cubicBezTo>
                <a:cubicBezTo>
                  <a:pt x="25" y="360"/>
                  <a:pt x="32" y="353"/>
                  <a:pt x="32" y="344"/>
                </a:cubicBezTo>
                <a:cubicBezTo>
                  <a:pt x="32" y="335"/>
                  <a:pt x="25" y="328"/>
                  <a:pt x="16" y="328"/>
                </a:cubicBezTo>
                <a:cubicBezTo>
                  <a:pt x="8" y="328"/>
                  <a:pt x="0" y="335"/>
                  <a:pt x="0" y="344"/>
                </a:cubicBezTo>
                <a:close/>
                <a:moveTo>
                  <a:pt x="0" y="426"/>
                </a:moveTo>
                <a:cubicBezTo>
                  <a:pt x="0" y="435"/>
                  <a:pt x="8" y="442"/>
                  <a:pt x="16" y="442"/>
                </a:cubicBezTo>
                <a:cubicBezTo>
                  <a:pt x="25" y="442"/>
                  <a:pt x="32" y="435"/>
                  <a:pt x="32" y="426"/>
                </a:cubicBezTo>
                <a:cubicBezTo>
                  <a:pt x="32" y="417"/>
                  <a:pt x="25" y="410"/>
                  <a:pt x="16" y="410"/>
                </a:cubicBezTo>
                <a:cubicBezTo>
                  <a:pt x="8" y="410"/>
                  <a:pt x="0" y="417"/>
                  <a:pt x="0" y="426"/>
                </a:cubicBezTo>
                <a:close/>
                <a:moveTo>
                  <a:pt x="0" y="508"/>
                </a:moveTo>
                <a:cubicBezTo>
                  <a:pt x="0" y="517"/>
                  <a:pt x="8" y="524"/>
                  <a:pt x="16" y="524"/>
                </a:cubicBezTo>
                <a:cubicBezTo>
                  <a:pt x="25" y="524"/>
                  <a:pt x="32" y="517"/>
                  <a:pt x="32" y="508"/>
                </a:cubicBezTo>
                <a:cubicBezTo>
                  <a:pt x="32" y="499"/>
                  <a:pt x="25" y="492"/>
                  <a:pt x="16" y="492"/>
                </a:cubicBezTo>
                <a:cubicBezTo>
                  <a:pt x="8" y="492"/>
                  <a:pt x="0" y="499"/>
                  <a:pt x="0" y="508"/>
                </a:cubicBezTo>
                <a:close/>
                <a:moveTo>
                  <a:pt x="0" y="590"/>
                </a:moveTo>
                <a:cubicBezTo>
                  <a:pt x="0" y="599"/>
                  <a:pt x="8" y="606"/>
                  <a:pt x="16" y="606"/>
                </a:cubicBezTo>
                <a:cubicBezTo>
                  <a:pt x="25" y="606"/>
                  <a:pt x="32" y="599"/>
                  <a:pt x="32" y="590"/>
                </a:cubicBezTo>
                <a:cubicBezTo>
                  <a:pt x="32" y="581"/>
                  <a:pt x="25" y="574"/>
                  <a:pt x="16" y="574"/>
                </a:cubicBezTo>
                <a:cubicBezTo>
                  <a:pt x="8" y="574"/>
                  <a:pt x="0" y="581"/>
                  <a:pt x="0" y="590"/>
                </a:cubicBezTo>
                <a:close/>
                <a:moveTo>
                  <a:pt x="0" y="672"/>
                </a:moveTo>
                <a:cubicBezTo>
                  <a:pt x="0" y="681"/>
                  <a:pt x="8" y="688"/>
                  <a:pt x="16" y="688"/>
                </a:cubicBezTo>
                <a:cubicBezTo>
                  <a:pt x="25" y="688"/>
                  <a:pt x="32" y="681"/>
                  <a:pt x="32" y="672"/>
                </a:cubicBezTo>
                <a:cubicBezTo>
                  <a:pt x="32" y="663"/>
                  <a:pt x="25" y="656"/>
                  <a:pt x="16" y="656"/>
                </a:cubicBezTo>
                <a:cubicBezTo>
                  <a:pt x="8" y="656"/>
                  <a:pt x="0" y="663"/>
                  <a:pt x="0" y="672"/>
                </a:cubicBezTo>
                <a:close/>
                <a:moveTo>
                  <a:pt x="0" y="754"/>
                </a:moveTo>
                <a:cubicBezTo>
                  <a:pt x="0" y="763"/>
                  <a:pt x="8" y="770"/>
                  <a:pt x="16" y="770"/>
                </a:cubicBezTo>
                <a:cubicBezTo>
                  <a:pt x="25" y="770"/>
                  <a:pt x="32" y="763"/>
                  <a:pt x="32" y="754"/>
                </a:cubicBezTo>
                <a:cubicBezTo>
                  <a:pt x="32" y="745"/>
                  <a:pt x="25" y="738"/>
                  <a:pt x="16" y="738"/>
                </a:cubicBezTo>
                <a:cubicBezTo>
                  <a:pt x="8" y="738"/>
                  <a:pt x="0" y="745"/>
                  <a:pt x="0" y="754"/>
                </a:cubicBezTo>
                <a:close/>
                <a:moveTo>
                  <a:pt x="0" y="836"/>
                </a:moveTo>
                <a:cubicBezTo>
                  <a:pt x="0" y="845"/>
                  <a:pt x="8" y="852"/>
                  <a:pt x="16" y="852"/>
                </a:cubicBezTo>
                <a:cubicBezTo>
                  <a:pt x="25" y="852"/>
                  <a:pt x="32" y="845"/>
                  <a:pt x="32" y="836"/>
                </a:cubicBezTo>
                <a:cubicBezTo>
                  <a:pt x="32" y="827"/>
                  <a:pt x="25" y="820"/>
                  <a:pt x="16" y="820"/>
                </a:cubicBezTo>
                <a:cubicBezTo>
                  <a:pt x="8" y="820"/>
                  <a:pt x="0" y="827"/>
                  <a:pt x="0" y="836"/>
                </a:cubicBezTo>
                <a:close/>
                <a:moveTo>
                  <a:pt x="0" y="918"/>
                </a:moveTo>
                <a:cubicBezTo>
                  <a:pt x="0" y="927"/>
                  <a:pt x="8" y="934"/>
                  <a:pt x="16" y="934"/>
                </a:cubicBezTo>
                <a:cubicBezTo>
                  <a:pt x="25" y="934"/>
                  <a:pt x="32" y="927"/>
                  <a:pt x="32" y="918"/>
                </a:cubicBezTo>
                <a:cubicBezTo>
                  <a:pt x="32" y="909"/>
                  <a:pt x="25" y="902"/>
                  <a:pt x="16" y="902"/>
                </a:cubicBezTo>
                <a:cubicBezTo>
                  <a:pt x="8" y="902"/>
                  <a:pt x="0" y="909"/>
                  <a:pt x="0" y="918"/>
                </a:cubicBezTo>
                <a:close/>
                <a:moveTo>
                  <a:pt x="0" y="1000"/>
                </a:moveTo>
                <a:cubicBezTo>
                  <a:pt x="0" y="1009"/>
                  <a:pt x="8" y="1016"/>
                  <a:pt x="16" y="1016"/>
                </a:cubicBezTo>
                <a:cubicBezTo>
                  <a:pt x="25" y="1016"/>
                  <a:pt x="32" y="1009"/>
                  <a:pt x="32" y="1000"/>
                </a:cubicBezTo>
                <a:cubicBezTo>
                  <a:pt x="32" y="991"/>
                  <a:pt x="25" y="984"/>
                  <a:pt x="16" y="984"/>
                </a:cubicBezTo>
                <a:cubicBezTo>
                  <a:pt x="8" y="984"/>
                  <a:pt x="0" y="991"/>
                  <a:pt x="0" y="10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îṩḻîḋè">
            <a:extLst>
              <a:ext uri="{FF2B5EF4-FFF2-40B4-BE49-F238E27FC236}">
                <a16:creationId xmlns:a16="http://schemas.microsoft.com/office/drawing/2014/main" id="{149E6ED4-4F20-41ED-B790-33D1703E8279}"/>
              </a:ext>
            </a:extLst>
          </p:cNvPr>
          <p:cNvSpPr/>
          <p:nvPr/>
        </p:nvSpPr>
        <p:spPr bwMode="auto">
          <a:xfrm>
            <a:off x="5810765" y="1570273"/>
            <a:ext cx="81495" cy="4084953"/>
          </a:xfrm>
          <a:custGeom>
            <a:avLst/>
            <a:gdLst>
              <a:gd name="T0" fmla="*/ 0 w 20"/>
              <a:gd name="T1" fmla="*/ 277 h 1016"/>
              <a:gd name="T2" fmla="*/ 0 w 20"/>
              <a:gd name="T3" fmla="*/ 247 h 1016"/>
              <a:gd name="T4" fmla="*/ 20 w 20"/>
              <a:gd name="T5" fmla="*/ 262 h 1016"/>
              <a:gd name="T6" fmla="*/ 20 w 20"/>
              <a:gd name="T7" fmla="*/ 508 h 1016"/>
              <a:gd name="T8" fmla="*/ 0 w 20"/>
              <a:gd name="T9" fmla="*/ 493 h 1016"/>
              <a:gd name="T10" fmla="*/ 0 w 20"/>
              <a:gd name="T11" fmla="*/ 523 h 1016"/>
              <a:gd name="T12" fmla="*/ 20 w 20"/>
              <a:gd name="T13" fmla="*/ 508 h 1016"/>
              <a:gd name="T14" fmla="*/ 4 w 20"/>
              <a:gd name="T15" fmla="*/ 328 h 1016"/>
              <a:gd name="T16" fmla="*/ 11 w 20"/>
              <a:gd name="T17" fmla="*/ 344 h 1016"/>
              <a:gd name="T18" fmla="*/ 4 w 20"/>
              <a:gd name="T19" fmla="*/ 360 h 1016"/>
              <a:gd name="T20" fmla="*/ 20 w 20"/>
              <a:gd name="T21" fmla="*/ 426 h 1016"/>
              <a:gd name="T22" fmla="*/ 0 w 20"/>
              <a:gd name="T23" fmla="*/ 411 h 1016"/>
              <a:gd name="T24" fmla="*/ 0 w 20"/>
              <a:gd name="T25" fmla="*/ 441 h 1016"/>
              <a:gd name="T26" fmla="*/ 20 w 20"/>
              <a:gd name="T27" fmla="*/ 426 h 1016"/>
              <a:gd name="T28" fmla="*/ 4 w 20"/>
              <a:gd name="T29" fmla="*/ 82 h 1016"/>
              <a:gd name="T30" fmla="*/ 11 w 20"/>
              <a:gd name="T31" fmla="*/ 98 h 1016"/>
              <a:gd name="T32" fmla="*/ 4 w 20"/>
              <a:gd name="T33" fmla="*/ 114 h 1016"/>
              <a:gd name="T34" fmla="*/ 20 w 20"/>
              <a:gd name="T35" fmla="*/ 16 h 1016"/>
              <a:gd name="T36" fmla="*/ 0 w 20"/>
              <a:gd name="T37" fmla="*/ 1 h 1016"/>
              <a:gd name="T38" fmla="*/ 0 w 20"/>
              <a:gd name="T39" fmla="*/ 31 h 1016"/>
              <a:gd name="T40" fmla="*/ 20 w 20"/>
              <a:gd name="T41" fmla="*/ 16 h 1016"/>
              <a:gd name="T42" fmla="*/ 4 w 20"/>
              <a:gd name="T43" fmla="*/ 164 h 1016"/>
              <a:gd name="T44" fmla="*/ 11 w 20"/>
              <a:gd name="T45" fmla="*/ 180 h 1016"/>
              <a:gd name="T46" fmla="*/ 4 w 20"/>
              <a:gd name="T47" fmla="*/ 196 h 1016"/>
              <a:gd name="T48" fmla="*/ 20 w 20"/>
              <a:gd name="T49" fmla="*/ 918 h 1016"/>
              <a:gd name="T50" fmla="*/ 0 w 20"/>
              <a:gd name="T51" fmla="*/ 903 h 1016"/>
              <a:gd name="T52" fmla="*/ 0 w 20"/>
              <a:gd name="T53" fmla="*/ 933 h 1016"/>
              <a:gd name="T54" fmla="*/ 20 w 20"/>
              <a:gd name="T55" fmla="*/ 918 h 1016"/>
              <a:gd name="T56" fmla="*/ 4 w 20"/>
              <a:gd name="T57" fmla="*/ 1016 h 1016"/>
              <a:gd name="T58" fmla="*/ 4 w 20"/>
              <a:gd name="T59" fmla="*/ 984 h 1016"/>
              <a:gd name="T60" fmla="*/ 11 w 20"/>
              <a:gd name="T61" fmla="*/ 1000 h 1016"/>
              <a:gd name="T62" fmla="*/ 20 w 20"/>
              <a:gd name="T63" fmla="*/ 836 h 1016"/>
              <a:gd name="T64" fmla="*/ 0 w 20"/>
              <a:gd name="T65" fmla="*/ 821 h 1016"/>
              <a:gd name="T66" fmla="*/ 0 w 20"/>
              <a:gd name="T67" fmla="*/ 851 h 1016"/>
              <a:gd name="T68" fmla="*/ 20 w 20"/>
              <a:gd name="T69" fmla="*/ 836 h 1016"/>
              <a:gd name="T70" fmla="*/ 4 w 20"/>
              <a:gd name="T71" fmla="*/ 656 h 1016"/>
              <a:gd name="T72" fmla="*/ 11 w 20"/>
              <a:gd name="T73" fmla="*/ 672 h 1016"/>
              <a:gd name="T74" fmla="*/ 4 w 20"/>
              <a:gd name="T75" fmla="*/ 688 h 1016"/>
              <a:gd name="T76" fmla="*/ 20 w 20"/>
              <a:gd name="T77" fmla="*/ 754 h 1016"/>
              <a:gd name="T78" fmla="*/ 0 w 20"/>
              <a:gd name="T79" fmla="*/ 739 h 1016"/>
              <a:gd name="T80" fmla="*/ 0 w 20"/>
              <a:gd name="T81" fmla="*/ 769 h 1016"/>
              <a:gd name="T82" fmla="*/ 20 w 20"/>
              <a:gd name="T83" fmla="*/ 754 h 1016"/>
              <a:gd name="T84" fmla="*/ 4 w 20"/>
              <a:gd name="T85" fmla="*/ 574 h 1016"/>
              <a:gd name="T86" fmla="*/ 11 w 20"/>
              <a:gd name="T87" fmla="*/ 590 h 1016"/>
              <a:gd name="T88" fmla="*/ 4 w 20"/>
              <a:gd name="T89" fmla="*/ 606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" h="1016">
                <a:moveTo>
                  <a:pt x="4" y="278"/>
                </a:moveTo>
                <a:cubicBezTo>
                  <a:pt x="3" y="278"/>
                  <a:pt x="1" y="278"/>
                  <a:pt x="0" y="277"/>
                </a:cubicBezTo>
                <a:cubicBezTo>
                  <a:pt x="6" y="275"/>
                  <a:pt x="11" y="269"/>
                  <a:pt x="11" y="262"/>
                </a:cubicBezTo>
                <a:cubicBezTo>
                  <a:pt x="11" y="255"/>
                  <a:pt x="6" y="249"/>
                  <a:pt x="0" y="247"/>
                </a:cubicBezTo>
                <a:cubicBezTo>
                  <a:pt x="1" y="247"/>
                  <a:pt x="3" y="246"/>
                  <a:pt x="4" y="246"/>
                </a:cubicBezTo>
                <a:cubicBezTo>
                  <a:pt x="13" y="246"/>
                  <a:pt x="20" y="253"/>
                  <a:pt x="20" y="262"/>
                </a:cubicBezTo>
                <a:cubicBezTo>
                  <a:pt x="20" y="271"/>
                  <a:pt x="13" y="278"/>
                  <a:pt x="4" y="278"/>
                </a:cubicBezTo>
                <a:close/>
                <a:moveTo>
                  <a:pt x="20" y="508"/>
                </a:moveTo>
                <a:cubicBezTo>
                  <a:pt x="20" y="499"/>
                  <a:pt x="13" y="492"/>
                  <a:pt x="4" y="492"/>
                </a:cubicBezTo>
                <a:cubicBezTo>
                  <a:pt x="3" y="492"/>
                  <a:pt x="1" y="493"/>
                  <a:pt x="0" y="493"/>
                </a:cubicBezTo>
                <a:cubicBezTo>
                  <a:pt x="6" y="495"/>
                  <a:pt x="11" y="501"/>
                  <a:pt x="11" y="508"/>
                </a:cubicBezTo>
                <a:cubicBezTo>
                  <a:pt x="11" y="515"/>
                  <a:pt x="6" y="521"/>
                  <a:pt x="0" y="523"/>
                </a:cubicBezTo>
                <a:cubicBezTo>
                  <a:pt x="1" y="524"/>
                  <a:pt x="3" y="524"/>
                  <a:pt x="4" y="524"/>
                </a:cubicBezTo>
                <a:cubicBezTo>
                  <a:pt x="13" y="524"/>
                  <a:pt x="20" y="517"/>
                  <a:pt x="20" y="508"/>
                </a:cubicBezTo>
                <a:close/>
                <a:moveTo>
                  <a:pt x="20" y="344"/>
                </a:moveTo>
                <a:cubicBezTo>
                  <a:pt x="20" y="335"/>
                  <a:pt x="13" y="328"/>
                  <a:pt x="4" y="328"/>
                </a:cubicBezTo>
                <a:cubicBezTo>
                  <a:pt x="3" y="328"/>
                  <a:pt x="1" y="329"/>
                  <a:pt x="0" y="329"/>
                </a:cubicBezTo>
                <a:cubicBezTo>
                  <a:pt x="6" y="331"/>
                  <a:pt x="11" y="337"/>
                  <a:pt x="11" y="344"/>
                </a:cubicBezTo>
                <a:cubicBezTo>
                  <a:pt x="11" y="351"/>
                  <a:pt x="6" y="357"/>
                  <a:pt x="0" y="359"/>
                </a:cubicBezTo>
                <a:cubicBezTo>
                  <a:pt x="1" y="360"/>
                  <a:pt x="3" y="360"/>
                  <a:pt x="4" y="360"/>
                </a:cubicBezTo>
                <a:cubicBezTo>
                  <a:pt x="13" y="360"/>
                  <a:pt x="20" y="353"/>
                  <a:pt x="20" y="344"/>
                </a:cubicBezTo>
                <a:close/>
                <a:moveTo>
                  <a:pt x="20" y="426"/>
                </a:moveTo>
                <a:cubicBezTo>
                  <a:pt x="20" y="417"/>
                  <a:pt x="13" y="410"/>
                  <a:pt x="4" y="410"/>
                </a:cubicBezTo>
                <a:cubicBezTo>
                  <a:pt x="3" y="410"/>
                  <a:pt x="1" y="411"/>
                  <a:pt x="0" y="411"/>
                </a:cubicBezTo>
                <a:cubicBezTo>
                  <a:pt x="6" y="413"/>
                  <a:pt x="11" y="419"/>
                  <a:pt x="11" y="426"/>
                </a:cubicBezTo>
                <a:cubicBezTo>
                  <a:pt x="11" y="433"/>
                  <a:pt x="6" y="439"/>
                  <a:pt x="0" y="441"/>
                </a:cubicBezTo>
                <a:cubicBezTo>
                  <a:pt x="1" y="442"/>
                  <a:pt x="3" y="442"/>
                  <a:pt x="4" y="442"/>
                </a:cubicBezTo>
                <a:cubicBezTo>
                  <a:pt x="13" y="442"/>
                  <a:pt x="20" y="435"/>
                  <a:pt x="20" y="426"/>
                </a:cubicBezTo>
                <a:close/>
                <a:moveTo>
                  <a:pt x="20" y="98"/>
                </a:moveTo>
                <a:cubicBezTo>
                  <a:pt x="20" y="89"/>
                  <a:pt x="13" y="82"/>
                  <a:pt x="4" y="82"/>
                </a:cubicBezTo>
                <a:cubicBezTo>
                  <a:pt x="3" y="82"/>
                  <a:pt x="1" y="83"/>
                  <a:pt x="0" y="83"/>
                </a:cubicBezTo>
                <a:cubicBezTo>
                  <a:pt x="6" y="85"/>
                  <a:pt x="11" y="91"/>
                  <a:pt x="11" y="98"/>
                </a:cubicBezTo>
                <a:cubicBezTo>
                  <a:pt x="11" y="105"/>
                  <a:pt x="6" y="111"/>
                  <a:pt x="0" y="113"/>
                </a:cubicBezTo>
                <a:cubicBezTo>
                  <a:pt x="1" y="114"/>
                  <a:pt x="3" y="114"/>
                  <a:pt x="4" y="114"/>
                </a:cubicBezTo>
                <a:cubicBezTo>
                  <a:pt x="13" y="114"/>
                  <a:pt x="20" y="107"/>
                  <a:pt x="20" y="98"/>
                </a:cubicBezTo>
                <a:close/>
                <a:moveTo>
                  <a:pt x="20" y="16"/>
                </a:moveTo>
                <a:cubicBezTo>
                  <a:pt x="20" y="7"/>
                  <a:pt x="13" y="0"/>
                  <a:pt x="4" y="0"/>
                </a:cubicBezTo>
                <a:cubicBezTo>
                  <a:pt x="3" y="0"/>
                  <a:pt x="1" y="1"/>
                  <a:pt x="0" y="1"/>
                </a:cubicBezTo>
                <a:cubicBezTo>
                  <a:pt x="6" y="3"/>
                  <a:pt x="11" y="9"/>
                  <a:pt x="11" y="16"/>
                </a:cubicBezTo>
                <a:cubicBezTo>
                  <a:pt x="11" y="23"/>
                  <a:pt x="6" y="29"/>
                  <a:pt x="0" y="31"/>
                </a:cubicBezTo>
                <a:cubicBezTo>
                  <a:pt x="1" y="32"/>
                  <a:pt x="3" y="32"/>
                  <a:pt x="4" y="32"/>
                </a:cubicBezTo>
                <a:cubicBezTo>
                  <a:pt x="13" y="32"/>
                  <a:pt x="20" y="25"/>
                  <a:pt x="20" y="16"/>
                </a:cubicBezTo>
                <a:close/>
                <a:moveTo>
                  <a:pt x="20" y="180"/>
                </a:moveTo>
                <a:cubicBezTo>
                  <a:pt x="20" y="171"/>
                  <a:pt x="13" y="164"/>
                  <a:pt x="4" y="164"/>
                </a:cubicBezTo>
                <a:cubicBezTo>
                  <a:pt x="3" y="164"/>
                  <a:pt x="1" y="165"/>
                  <a:pt x="0" y="165"/>
                </a:cubicBezTo>
                <a:cubicBezTo>
                  <a:pt x="6" y="167"/>
                  <a:pt x="11" y="173"/>
                  <a:pt x="11" y="180"/>
                </a:cubicBezTo>
                <a:cubicBezTo>
                  <a:pt x="11" y="187"/>
                  <a:pt x="6" y="193"/>
                  <a:pt x="0" y="195"/>
                </a:cubicBezTo>
                <a:cubicBezTo>
                  <a:pt x="1" y="196"/>
                  <a:pt x="3" y="196"/>
                  <a:pt x="4" y="196"/>
                </a:cubicBezTo>
                <a:cubicBezTo>
                  <a:pt x="13" y="196"/>
                  <a:pt x="20" y="189"/>
                  <a:pt x="20" y="180"/>
                </a:cubicBezTo>
                <a:close/>
                <a:moveTo>
                  <a:pt x="20" y="918"/>
                </a:moveTo>
                <a:cubicBezTo>
                  <a:pt x="20" y="909"/>
                  <a:pt x="13" y="902"/>
                  <a:pt x="4" y="902"/>
                </a:cubicBezTo>
                <a:cubicBezTo>
                  <a:pt x="3" y="902"/>
                  <a:pt x="1" y="903"/>
                  <a:pt x="0" y="903"/>
                </a:cubicBezTo>
                <a:cubicBezTo>
                  <a:pt x="6" y="905"/>
                  <a:pt x="11" y="911"/>
                  <a:pt x="11" y="918"/>
                </a:cubicBezTo>
                <a:cubicBezTo>
                  <a:pt x="11" y="925"/>
                  <a:pt x="6" y="931"/>
                  <a:pt x="0" y="933"/>
                </a:cubicBezTo>
                <a:cubicBezTo>
                  <a:pt x="1" y="934"/>
                  <a:pt x="3" y="934"/>
                  <a:pt x="4" y="934"/>
                </a:cubicBezTo>
                <a:cubicBezTo>
                  <a:pt x="13" y="934"/>
                  <a:pt x="20" y="927"/>
                  <a:pt x="20" y="918"/>
                </a:cubicBezTo>
                <a:close/>
                <a:moveTo>
                  <a:pt x="0" y="1015"/>
                </a:moveTo>
                <a:cubicBezTo>
                  <a:pt x="1" y="1016"/>
                  <a:pt x="3" y="1016"/>
                  <a:pt x="4" y="1016"/>
                </a:cubicBezTo>
                <a:cubicBezTo>
                  <a:pt x="13" y="1016"/>
                  <a:pt x="20" y="1009"/>
                  <a:pt x="20" y="1000"/>
                </a:cubicBezTo>
                <a:cubicBezTo>
                  <a:pt x="20" y="991"/>
                  <a:pt x="13" y="984"/>
                  <a:pt x="4" y="984"/>
                </a:cubicBezTo>
                <a:cubicBezTo>
                  <a:pt x="3" y="984"/>
                  <a:pt x="1" y="985"/>
                  <a:pt x="0" y="985"/>
                </a:cubicBezTo>
                <a:cubicBezTo>
                  <a:pt x="6" y="987"/>
                  <a:pt x="11" y="993"/>
                  <a:pt x="11" y="1000"/>
                </a:cubicBezTo>
                <a:cubicBezTo>
                  <a:pt x="11" y="1007"/>
                  <a:pt x="6" y="1013"/>
                  <a:pt x="0" y="1015"/>
                </a:cubicBezTo>
                <a:close/>
                <a:moveTo>
                  <a:pt x="20" y="836"/>
                </a:moveTo>
                <a:cubicBezTo>
                  <a:pt x="20" y="827"/>
                  <a:pt x="13" y="820"/>
                  <a:pt x="4" y="820"/>
                </a:cubicBezTo>
                <a:cubicBezTo>
                  <a:pt x="3" y="820"/>
                  <a:pt x="1" y="821"/>
                  <a:pt x="0" y="821"/>
                </a:cubicBezTo>
                <a:cubicBezTo>
                  <a:pt x="6" y="823"/>
                  <a:pt x="11" y="829"/>
                  <a:pt x="11" y="836"/>
                </a:cubicBezTo>
                <a:cubicBezTo>
                  <a:pt x="11" y="843"/>
                  <a:pt x="6" y="849"/>
                  <a:pt x="0" y="851"/>
                </a:cubicBezTo>
                <a:cubicBezTo>
                  <a:pt x="1" y="852"/>
                  <a:pt x="3" y="852"/>
                  <a:pt x="4" y="852"/>
                </a:cubicBezTo>
                <a:cubicBezTo>
                  <a:pt x="13" y="852"/>
                  <a:pt x="20" y="845"/>
                  <a:pt x="20" y="836"/>
                </a:cubicBezTo>
                <a:close/>
                <a:moveTo>
                  <a:pt x="20" y="672"/>
                </a:moveTo>
                <a:cubicBezTo>
                  <a:pt x="20" y="663"/>
                  <a:pt x="13" y="656"/>
                  <a:pt x="4" y="656"/>
                </a:cubicBezTo>
                <a:cubicBezTo>
                  <a:pt x="3" y="656"/>
                  <a:pt x="1" y="657"/>
                  <a:pt x="0" y="657"/>
                </a:cubicBezTo>
                <a:cubicBezTo>
                  <a:pt x="6" y="659"/>
                  <a:pt x="11" y="665"/>
                  <a:pt x="11" y="672"/>
                </a:cubicBezTo>
                <a:cubicBezTo>
                  <a:pt x="11" y="679"/>
                  <a:pt x="6" y="685"/>
                  <a:pt x="0" y="687"/>
                </a:cubicBezTo>
                <a:cubicBezTo>
                  <a:pt x="1" y="688"/>
                  <a:pt x="3" y="688"/>
                  <a:pt x="4" y="688"/>
                </a:cubicBezTo>
                <a:cubicBezTo>
                  <a:pt x="13" y="688"/>
                  <a:pt x="20" y="681"/>
                  <a:pt x="20" y="672"/>
                </a:cubicBezTo>
                <a:close/>
                <a:moveTo>
                  <a:pt x="20" y="754"/>
                </a:moveTo>
                <a:cubicBezTo>
                  <a:pt x="20" y="745"/>
                  <a:pt x="13" y="738"/>
                  <a:pt x="4" y="738"/>
                </a:cubicBezTo>
                <a:cubicBezTo>
                  <a:pt x="3" y="738"/>
                  <a:pt x="1" y="739"/>
                  <a:pt x="0" y="739"/>
                </a:cubicBezTo>
                <a:cubicBezTo>
                  <a:pt x="6" y="741"/>
                  <a:pt x="11" y="747"/>
                  <a:pt x="11" y="754"/>
                </a:cubicBezTo>
                <a:cubicBezTo>
                  <a:pt x="11" y="761"/>
                  <a:pt x="6" y="767"/>
                  <a:pt x="0" y="769"/>
                </a:cubicBezTo>
                <a:cubicBezTo>
                  <a:pt x="1" y="770"/>
                  <a:pt x="3" y="770"/>
                  <a:pt x="4" y="770"/>
                </a:cubicBezTo>
                <a:cubicBezTo>
                  <a:pt x="13" y="770"/>
                  <a:pt x="20" y="763"/>
                  <a:pt x="20" y="754"/>
                </a:cubicBezTo>
                <a:close/>
                <a:moveTo>
                  <a:pt x="20" y="590"/>
                </a:moveTo>
                <a:cubicBezTo>
                  <a:pt x="20" y="581"/>
                  <a:pt x="13" y="574"/>
                  <a:pt x="4" y="574"/>
                </a:cubicBezTo>
                <a:cubicBezTo>
                  <a:pt x="3" y="574"/>
                  <a:pt x="1" y="575"/>
                  <a:pt x="0" y="575"/>
                </a:cubicBezTo>
                <a:cubicBezTo>
                  <a:pt x="6" y="577"/>
                  <a:pt x="11" y="583"/>
                  <a:pt x="11" y="590"/>
                </a:cubicBezTo>
                <a:cubicBezTo>
                  <a:pt x="11" y="597"/>
                  <a:pt x="6" y="603"/>
                  <a:pt x="0" y="605"/>
                </a:cubicBezTo>
                <a:cubicBezTo>
                  <a:pt x="1" y="606"/>
                  <a:pt x="3" y="606"/>
                  <a:pt x="4" y="606"/>
                </a:cubicBezTo>
                <a:cubicBezTo>
                  <a:pt x="13" y="606"/>
                  <a:pt x="20" y="599"/>
                  <a:pt x="20" y="5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ṧḻíďè">
            <a:extLst>
              <a:ext uri="{FF2B5EF4-FFF2-40B4-BE49-F238E27FC236}">
                <a16:creationId xmlns:a16="http://schemas.microsoft.com/office/drawing/2014/main" id="{24CBCFD3-C985-4A32-ADBF-A1FE913578BF}"/>
              </a:ext>
            </a:extLst>
          </p:cNvPr>
          <p:cNvSpPr/>
          <p:nvPr/>
        </p:nvSpPr>
        <p:spPr bwMode="auto">
          <a:xfrm>
            <a:off x="5798881" y="1594042"/>
            <a:ext cx="594237" cy="4037414"/>
          </a:xfrm>
          <a:custGeom>
            <a:avLst/>
            <a:gdLst>
              <a:gd name="T0" fmla="*/ 10 w 148"/>
              <a:gd name="T1" fmla="*/ 0 h 1004"/>
              <a:gd name="T2" fmla="*/ 148 w 148"/>
              <a:gd name="T3" fmla="*/ 10 h 1004"/>
              <a:gd name="T4" fmla="*/ 10 w 148"/>
              <a:gd name="T5" fmla="*/ 20 h 1004"/>
              <a:gd name="T6" fmla="*/ 138 w 148"/>
              <a:gd name="T7" fmla="*/ 82 h 1004"/>
              <a:gd name="T8" fmla="*/ 0 w 148"/>
              <a:gd name="T9" fmla="*/ 92 h 1004"/>
              <a:gd name="T10" fmla="*/ 138 w 148"/>
              <a:gd name="T11" fmla="*/ 102 h 1004"/>
              <a:gd name="T12" fmla="*/ 138 w 148"/>
              <a:gd name="T13" fmla="*/ 82 h 1004"/>
              <a:gd name="T14" fmla="*/ 10 w 148"/>
              <a:gd name="T15" fmla="*/ 164 h 1004"/>
              <a:gd name="T16" fmla="*/ 10 w 148"/>
              <a:gd name="T17" fmla="*/ 184 h 1004"/>
              <a:gd name="T18" fmla="*/ 148 w 148"/>
              <a:gd name="T19" fmla="*/ 174 h 1004"/>
              <a:gd name="T20" fmla="*/ 138 w 148"/>
              <a:gd name="T21" fmla="*/ 246 h 1004"/>
              <a:gd name="T22" fmla="*/ 0 w 148"/>
              <a:gd name="T23" fmla="*/ 256 h 1004"/>
              <a:gd name="T24" fmla="*/ 138 w 148"/>
              <a:gd name="T25" fmla="*/ 266 h 1004"/>
              <a:gd name="T26" fmla="*/ 138 w 148"/>
              <a:gd name="T27" fmla="*/ 246 h 1004"/>
              <a:gd name="T28" fmla="*/ 10 w 148"/>
              <a:gd name="T29" fmla="*/ 328 h 1004"/>
              <a:gd name="T30" fmla="*/ 10 w 148"/>
              <a:gd name="T31" fmla="*/ 348 h 1004"/>
              <a:gd name="T32" fmla="*/ 148 w 148"/>
              <a:gd name="T33" fmla="*/ 338 h 1004"/>
              <a:gd name="T34" fmla="*/ 138 w 148"/>
              <a:gd name="T35" fmla="*/ 410 h 1004"/>
              <a:gd name="T36" fmla="*/ 0 w 148"/>
              <a:gd name="T37" fmla="*/ 420 h 1004"/>
              <a:gd name="T38" fmla="*/ 138 w 148"/>
              <a:gd name="T39" fmla="*/ 430 h 1004"/>
              <a:gd name="T40" fmla="*/ 138 w 148"/>
              <a:gd name="T41" fmla="*/ 410 h 1004"/>
              <a:gd name="T42" fmla="*/ 10 w 148"/>
              <a:gd name="T43" fmla="*/ 492 h 1004"/>
              <a:gd name="T44" fmla="*/ 10 w 148"/>
              <a:gd name="T45" fmla="*/ 512 h 1004"/>
              <a:gd name="T46" fmla="*/ 148 w 148"/>
              <a:gd name="T47" fmla="*/ 502 h 1004"/>
              <a:gd name="T48" fmla="*/ 138 w 148"/>
              <a:gd name="T49" fmla="*/ 574 h 1004"/>
              <a:gd name="T50" fmla="*/ 0 w 148"/>
              <a:gd name="T51" fmla="*/ 584 h 1004"/>
              <a:gd name="T52" fmla="*/ 138 w 148"/>
              <a:gd name="T53" fmla="*/ 594 h 1004"/>
              <a:gd name="T54" fmla="*/ 138 w 148"/>
              <a:gd name="T55" fmla="*/ 574 h 1004"/>
              <a:gd name="T56" fmla="*/ 10 w 148"/>
              <a:gd name="T57" fmla="*/ 656 h 1004"/>
              <a:gd name="T58" fmla="*/ 10 w 148"/>
              <a:gd name="T59" fmla="*/ 676 h 1004"/>
              <a:gd name="T60" fmla="*/ 148 w 148"/>
              <a:gd name="T61" fmla="*/ 666 h 1004"/>
              <a:gd name="T62" fmla="*/ 138 w 148"/>
              <a:gd name="T63" fmla="*/ 738 h 1004"/>
              <a:gd name="T64" fmla="*/ 0 w 148"/>
              <a:gd name="T65" fmla="*/ 748 h 1004"/>
              <a:gd name="T66" fmla="*/ 138 w 148"/>
              <a:gd name="T67" fmla="*/ 758 h 1004"/>
              <a:gd name="T68" fmla="*/ 138 w 148"/>
              <a:gd name="T69" fmla="*/ 738 h 1004"/>
              <a:gd name="T70" fmla="*/ 10 w 148"/>
              <a:gd name="T71" fmla="*/ 820 h 1004"/>
              <a:gd name="T72" fmla="*/ 10 w 148"/>
              <a:gd name="T73" fmla="*/ 840 h 1004"/>
              <a:gd name="T74" fmla="*/ 148 w 148"/>
              <a:gd name="T75" fmla="*/ 830 h 1004"/>
              <a:gd name="T76" fmla="*/ 138 w 148"/>
              <a:gd name="T77" fmla="*/ 902 h 1004"/>
              <a:gd name="T78" fmla="*/ 0 w 148"/>
              <a:gd name="T79" fmla="*/ 912 h 1004"/>
              <a:gd name="T80" fmla="*/ 138 w 148"/>
              <a:gd name="T81" fmla="*/ 922 h 1004"/>
              <a:gd name="T82" fmla="*/ 138 w 148"/>
              <a:gd name="T83" fmla="*/ 902 h 1004"/>
              <a:gd name="T84" fmla="*/ 10 w 148"/>
              <a:gd name="T85" fmla="*/ 984 h 1004"/>
              <a:gd name="T86" fmla="*/ 10 w 148"/>
              <a:gd name="T87" fmla="*/ 1004 h 1004"/>
              <a:gd name="T88" fmla="*/ 148 w 148"/>
              <a:gd name="T89" fmla="*/ 994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1004">
                <a:moveTo>
                  <a:pt x="0" y="10"/>
                </a:moveTo>
                <a:cubicBezTo>
                  <a:pt x="0" y="5"/>
                  <a:pt x="5" y="0"/>
                  <a:pt x="10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4" y="0"/>
                  <a:pt x="148" y="5"/>
                  <a:pt x="148" y="10"/>
                </a:cubicBezTo>
                <a:cubicBezTo>
                  <a:pt x="148" y="16"/>
                  <a:pt x="144" y="20"/>
                  <a:pt x="138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5" y="20"/>
                  <a:pt x="0" y="16"/>
                  <a:pt x="0" y="10"/>
                </a:cubicBezTo>
                <a:close/>
                <a:moveTo>
                  <a:pt x="138" y="82"/>
                </a:moveTo>
                <a:cubicBezTo>
                  <a:pt x="10" y="82"/>
                  <a:pt x="10" y="82"/>
                  <a:pt x="10" y="82"/>
                </a:cubicBezTo>
                <a:cubicBezTo>
                  <a:pt x="5" y="82"/>
                  <a:pt x="0" y="87"/>
                  <a:pt x="0" y="92"/>
                </a:cubicBezTo>
                <a:cubicBezTo>
                  <a:pt x="0" y="98"/>
                  <a:pt x="5" y="102"/>
                  <a:pt x="10" y="102"/>
                </a:cubicBezTo>
                <a:cubicBezTo>
                  <a:pt x="138" y="102"/>
                  <a:pt x="138" y="102"/>
                  <a:pt x="138" y="102"/>
                </a:cubicBezTo>
                <a:cubicBezTo>
                  <a:pt x="144" y="102"/>
                  <a:pt x="148" y="98"/>
                  <a:pt x="148" y="92"/>
                </a:cubicBezTo>
                <a:cubicBezTo>
                  <a:pt x="148" y="87"/>
                  <a:pt x="144" y="82"/>
                  <a:pt x="138" y="82"/>
                </a:cubicBezTo>
                <a:close/>
                <a:moveTo>
                  <a:pt x="138" y="164"/>
                </a:moveTo>
                <a:cubicBezTo>
                  <a:pt x="10" y="164"/>
                  <a:pt x="10" y="164"/>
                  <a:pt x="10" y="164"/>
                </a:cubicBezTo>
                <a:cubicBezTo>
                  <a:pt x="5" y="164"/>
                  <a:pt x="0" y="169"/>
                  <a:pt x="0" y="174"/>
                </a:cubicBezTo>
                <a:cubicBezTo>
                  <a:pt x="0" y="180"/>
                  <a:pt x="5" y="184"/>
                  <a:pt x="10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44" y="184"/>
                  <a:pt x="148" y="180"/>
                  <a:pt x="148" y="174"/>
                </a:cubicBezTo>
                <a:cubicBezTo>
                  <a:pt x="148" y="169"/>
                  <a:pt x="144" y="164"/>
                  <a:pt x="138" y="164"/>
                </a:cubicBezTo>
                <a:close/>
                <a:moveTo>
                  <a:pt x="138" y="246"/>
                </a:moveTo>
                <a:cubicBezTo>
                  <a:pt x="10" y="246"/>
                  <a:pt x="10" y="246"/>
                  <a:pt x="10" y="246"/>
                </a:cubicBezTo>
                <a:cubicBezTo>
                  <a:pt x="5" y="246"/>
                  <a:pt x="0" y="251"/>
                  <a:pt x="0" y="256"/>
                </a:cubicBezTo>
                <a:cubicBezTo>
                  <a:pt x="0" y="262"/>
                  <a:pt x="5" y="266"/>
                  <a:pt x="10" y="266"/>
                </a:cubicBezTo>
                <a:cubicBezTo>
                  <a:pt x="138" y="266"/>
                  <a:pt x="138" y="266"/>
                  <a:pt x="138" y="266"/>
                </a:cubicBezTo>
                <a:cubicBezTo>
                  <a:pt x="144" y="266"/>
                  <a:pt x="148" y="262"/>
                  <a:pt x="148" y="256"/>
                </a:cubicBezTo>
                <a:cubicBezTo>
                  <a:pt x="148" y="251"/>
                  <a:pt x="144" y="246"/>
                  <a:pt x="138" y="246"/>
                </a:cubicBezTo>
                <a:close/>
                <a:moveTo>
                  <a:pt x="138" y="328"/>
                </a:moveTo>
                <a:cubicBezTo>
                  <a:pt x="10" y="328"/>
                  <a:pt x="10" y="328"/>
                  <a:pt x="10" y="328"/>
                </a:cubicBezTo>
                <a:cubicBezTo>
                  <a:pt x="5" y="328"/>
                  <a:pt x="0" y="333"/>
                  <a:pt x="0" y="338"/>
                </a:cubicBezTo>
                <a:cubicBezTo>
                  <a:pt x="0" y="344"/>
                  <a:pt x="5" y="348"/>
                  <a:pt x="10" y="348"/>
                </a:cubicBezTo>
                <a:cubicBezTo>
                  <a:pt x="138" y="348"/>
                  <a:pt x="138" y="348"/>
                  <a:pt x="138" y="348"/>
                </a:cubicBezTo>
                <a:cubicBezTo>
                  <a:pt x="144" y="348"/>
                  <a:pt x="148" y="344"/>
                  <a:pt x="148" y="338"/>
                </a:cubicBezTo>
                <a:cubicBezTo>
                  <a:pt x="148" y="333"/>
                  <a:pt x="144" y="328"/>
                  <a:pt x="138" y="328"/>
                </a:cubicBezTo>
                <a:close/>
                <a:moveTo>
                  <a:pt x="138" y="410"/>
                </a:moveTo>
                <a:cubicBezTo>
                  <a:pt x="10" y="410"/>
                  <a:pt x="10" y="410"/>
                  <a:pt x="10" y="410"/>
                </a:cubicBezTo>
                <a:cubicBezTo>
                  <a:pt x="5" y="410"/>
                  <a:pt x="0" y="415"/>
                  <a:pt x="0" y="420"/>
                </a:cubicBezTo>
                <a:cubicBezTo>
                  <a:pt x="0" y="426"/>
                  <a:pt x="5" y="430"/>
                  <a:pt x="10" y="430"/>
                </a:cubicBezTo>
                <a:cubicBezTo>
                  <a:pt x="138" y="430"/>
                  <a:pt x="138" y="430"/>
                  <a:pt x="138" y="430"/>
                </a:cubicBezTo>
                <a:cubicBezTo>
                  <a:pt x="144" y="430"/>
                  <a:pt x="148" y="426"/>
                  <a:pt x="148" y="420"/>
                </a:cubicBezTo>
                <a:cubicBezTo>
                  <a:pt x="148" y="415"/>
                  <a:pt x="144" y="410"/>
                  <a:pt x="138" y="410"/>
                </a:cubicBezTo>
                <a:close/>
                <a:moveTo>
                  <a:pt x="138" y="492"/>
                </a:moveTo>
                <a:cubicBezTo>
                  <a:pt x="10" y="492"/>
                  <a:pt x="10" y="492"/>
                  <a:pt x="10" y="492"/>
                </a:cubicBezTo>
                <a:cubicBezTo>
                  <a:pt x="5" y="492"/>
                  <a:pt x="0" y="497"/>
                  <a:pt x="0" y="502"/>
                </a:cubicBezTo>
                <a:cubicBezTo>
                  <a:pt x="0" y="508"/>
                  <a:pt x="5" y="512"/>
                  <a:pt x="10" y="512"/>
                </a:cubicBezTo>
                <a:cubicBezTo>
                  <a:pt x="138" y="512"/>
                  <a:pt x="138" y="512"/>
                  <a:pt x="138" y="512"/>
                </a:cubicBezTo>
                <a:cubicBezTo>
                  <a:pt x="144" y="512"/>
                  <a:pt x="148" y="508"/>
                  <a:pt x="148" y="502"/>
                </a:cubicBezTo>
                <a:cubicBezTo>
                  <a:pt x="148" y="497"/>
                  <a:pt x="144" y="492"/>
                  <a:pt x="138" y="492"/>
                </a:cubicBezTo>
                <a:close/>
                <a:moveTo>
                  <a:pt x="138" y="574"/>
                </a:moveTo>
                <a:cubicBezTo>
                  <a:pt x="10" y="574"/>
                  <a:pt x="10" y="574"/>
                  <a:pt x="10" y="574"/>
                </a:cubicBezTo>
                <a:cubicBezTo>
                  <a:pt x="5" y="574"/>
                  <a:pt x="0" y="579"/>
                  <a:pt x="0" y="584"/>
                </a:cubicBezTo>
                <a:cubicBezTo>
                  <a:pt x="0" y="590"/>
                  <a:pt x="5" y="594"/>
                  <a:pt x="10" y="594"/>
                </a:cubicBezTo>
                <a:cubicBezTo>
                  <a:pt x="138" y="594"/>
                  <a:pt x="138" y="594"/>
                  <a:pt x="138" y="594"/>
                </a:cubicBezTo>
                <a:cubicBezTo>
                  <a:pt x="144" y="594"/>
                  <a:pt x="148" y="590"/>
                  <a:pt x="148" y="584"/>
                </a:cubicBezTo>
                <a:cubicBezTo>
                  <a:pt x="148" y="579"/>
                  <a:pt x="144" y="574"/>
                  <a:pt x="138" y="574"/>
                </a:cubicBezTo>
                <a:close/>
                <a:moveTo>
                  <a:pt x="138" y="656"/>
                </a:moveTo>
                <a:cubicBezTo>
                  <a:pt x="10" y="656"/>
                  <a:pt x="10" y="656"/>
                  <a:pt x="10" y="656"/>
                </a:cubicBezTo>
                <a:cubicBezTo>
                  <a:pt x="5" y="656"/>
                  <a:pt x="0" y="661"/>
                  <a:pt x="0" y="666"/>
                </a:cubicBezTo>
                <a:cubicBezTo>
                  <a:pt x="0" y="672"/>
                  <a:pt x="5" y="676"/>
                  <a:pt x="10" y="676"/>
                </a:cubicBezTo>
                <a:cubicBezTo>
                  <a:pt x="138" y="676"/>
                  <a:pt x="138" y="676"/>
                  <a:pt x="138" y="676"/>
                </a:cubicBezTo>
                <a:cubicBezTo>
                  <a:pt x="144" y="676"/>
                  <a:pt x="148" y="672"/>
                  <a:pt x="148" y="666"/>
                </a:cubicBezTo>
                <a:cubicBezTo>
                  <a:pt x="148" y="661"/>
                  <a:pt x="144" y="656"/>
                  <a:pt x="138" y="656"/>
                </a:cubicBezTo>
                <a:close/>
                <a:moveTo>
                  <a:pt x="138" y="738"/>
                </a:moveTo>
                <a:cubicBezTo>
                  <a:pt x="10" y="738"/>
                  <a:pt x="10" y="738"/>
                  <a:pt x="10" y="738"/>
                </a:cubicBezTo>
                <a:cubicBezTo>
                  <a:pt x="5" y="738"/>
                  <a:pt x="0" y="743"/>
                  <a:pt x="0" y="748"/>
                </a:cubicBezTo>
                <a:cubicBezTo>
                  <a:pt x="0" y="754"/>
                  <a:pt x="5" y="758"/>
                  <a:pt x="10" y="758"/>
                </a:cubicBezTo>
                <a:cubicBezTo>
                  <a:pt x="138" y="758"/>
                  <a:pt x="138" y="758"/>
                  <a:pt x="138" y="758"/>
                </a:cubicBezTo>
                <a:cubicBezTo>
                  <a:pt x="144" y="758"/>
                  <a:pt x="148" y="754"/>
                  <a:pt x="148" y="748"/>
                </a:cubicBezTo>
                <a:cubicBezTo>
                  <a:pt x="148" y="743"/>
                  <a:pt x="144" y="738"/>
                  <a:pt x="138" y="738"/>
                </a:cubicBezTo>
                <a:close/>
                <a:moveTo>
                  <a:pt x="138" y="820"/>
                </a:moveTo>
                <a:cubicBezTo>
                  <a:pt x="10" y="820"/>
                  <a:pt x="10" y="820"/>
                  <a:pt x="10" y="820"/>
                </a:cubicBezTo>
                <a:cubicBezTo>
                  <a:pt x="5" y="820"/>
                  <a:pt x="0" y="825"/>
                  <a:pt x="0" y="830"/>
                </a:cubicBezTo>
                <a:cubicBezTo>
                  <a:pt x="0" y="836"/>
                  <a:pt x="5" y="840"/>
                  <a:pt x="10" y="840"/>
                </a:cubicBezTo>
                <a:cubicBezTo>
                  <a:pt x="138" y="840"/>
                  <a:pt x="138" y="840"/>
                  <a:pt x="138" y="840"/>
                </a:cubicBezTo>
                <a:cubicBezTo>
                  <a:pt x="144" y="840"/>
                  <a:pt x="148" y="836"/>
                  <a:pt x="148" y="830"/>
                </a:cubicBezTo>
                <a:cubicBezTo>
                  <a:pt x="148" y="825"/>
                  <a:pt x="144" y="820"/>
                  <a:pt x="138" y="820"/>
                </a:cubicBezTo>
                <a:close/>
                <a:moveTo>
                  <a:pt x="138" y="902"/>
                </a:moveTo>
                <a:cubicBezTo>
                  <a:pt x="10" y="902"/>
                  <a:pt x="10" y="902"/>
                  <a:pt x="10" y="902"/>
                </a:cubicBezTo>
                <a:cubicBezTo>
                  <a:pt x="5" y="902"/>
                  <a:pt x="0" y="907"/>
                  <a:pt x="0" y="912"/>
                </a:cubicBezTo>
                <a:cubicBezTo>
                  <a:pt x="0" y="918"/>
                  <a:pt x="5" y="922"/>
                  <a:pt x="10" y="922"/>
                </a:cubicBezTo>
                <a:cubicBezTo>
                  <a:pt x="138" y="922"/>
                  <a:pt x="138" y="922"/>
                  <a:pt x="138" y="922"/>
                </a:cubicBezTo>
                <a:cubicBezTo>
                  <a:pt x="144" y="922"/>
                  <a:pt x="148" y="918"/>
                  <a:pt x="148" y="912"/>
                </a:cubicBezTo>
                <a:cubicBezTo>
                  <a:pt x="148" y="907"/>
                  <a:pt x="144" y="902"/>
                  <a:pt x="138" y="902"/>
                </a:cubicBezTo>
                <a:close/>
                <a:moveTo>
                  <a:pt x="138" y="984"/>
                </a:moveTo>
                <a:cubicBezTo>
                  <a:pt x="10" y="984"/>
                  <a:pt x="10" y="984"/>
                  <a:pt x="10" y="984"/>
                </a:cubicBezTo>
                <a:cubicBezTo>
                  <a:pt x="5" y="984"/>
                  <a:pt x="0" y="989"/>
                  <a:pt x="0" y="994"/>
                </a:cubicBezTo>
                <a:cubicBezTo>
                  <a:pt x="0" y="1000"/>
                  <a:pt x="5" y="1004"/>
                  <a:pt x="10" y="1004"/>
                </a:cubicBezTo>
                <a:cubicBezTo>
                  <a:pt x="138" y="1004"/>
                  <a:pt x="138" y="1004"/>
                  <a:pt x="138" y="1004"/>
                </a:cubicBezTo>
                <a:cubicBezTo>
                  <a:pt x="144" y="1004"/>
                  <a:pt x="148" y="1000"/>
                  <a:pt x="148" y="994"/>
                </a:cubicBezTo>
                <a:cubicBezTo>
                  <a:pt x="148" y="989"/>
                  <a:pt x="144" y="984"/>
                  <a:pt x="138" y="984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/>
              </a:gs>
              <a:gs pos="15000">
                <a:schemeClr val="bg1">
                  <a:lumMod val="65000"/>
                </a:schemeClr>
              </a:gs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  <a:gs pos="85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S1ïďé">
            <a:extLst>
              <a:ext uri="{FF2B5EF4-FFF2-40B4-BE49-F238E27FC236}">
                <a16:creationId xmlns:a16="http://schemas.microsoft.com/office/drawing/2014/main" id="{637474EF-8769-4224-975C-B008A98ABF12}"/>
              </a:ext>
            </a:extLst>
          </p:cNvPr>
          <p:cNvSpPr/>
          <p:nvPr/>
        </p:nvSpPr>
        <p:spPr bwMode="auto">
          <a:xfrm>
            <a:off x="5815859" y="1594042"/>
            <a:ext cx="565373" cy="3967804"/>
          </a:xfrm>
          <a:custGeom>
            <a:avLst/>
            <a:gdLst>
              <a:gd name="T0" fmla="*/ 141 w 141"/>
              <a:gd name="T1" fmla="*/ 659 h 987"/>
              <a:gd name="T2" fmla="*/ 6 w 141"/>
              <a:gd name="T3" fmla="*/ 656 h 987"/>
              <a:gd name="T4" fmla="*/ 6 w 141"/>
              <a:gd name="T5" fmla="*/ 410 h 987"/>
              <a:gd name="T6" fmla="*/ 141 w 141"/>
              <a:gd name="T7" fmla="*/ 413 h 987"/>
              <a:gd name="T8" fmla="*/ 6 w 141"/>
              <a:gd name="T9" fmla="*/ 410 h 987"/>
              <a:gd name="T10" fmla="*/ 0 w 141"/>
              <a:gd name="T11" fmla="*/ 495 h 987"/>
              <a:gd name="T12" fmla="*/ 134 w 141"/>
              <a:gd name="T13" fmla="*/ 492 h 987"/>
              <a:gd name="T14" fmla="*/ 6 w 141"/>
              <a:gd name="T15" fmla="*/ 574 h 987"/>
              <a:gd name="T16" fmla="*/ 141 w 141"/>
              <a:gd name="T17" fmla="*/ 577 h 987"/>
              <a:gd name="T18" fmla="*/ 6 w 141"/>
              <a:gd name="T19" fmla="*/ 574 h 987"/>
              <a:gd name="T20" fmla="*/ 0 w 141"/>
              <a:gd name="T21" fmla="*/ 741 h 987"/>
              <a:gd name="T22" fmla="*/ 134 w 141"/>
              <a:gd name="T23" fmla="*/ 738 h 987"/>
              <a:gd name="T24" fmla="*/ 6 w 141"/>
              <a:gd name="T25" fmla="*/ 902 h 987"/>
              <a:gd name="T26" fmla="*/ 141 w 141"/>
              <a:gd name="T27" fmla="*/ 905 h 987"/>
              <a:gd name="T28" fmla="*/ 6 w 141"/>
              <a:gd name="T29" fmla="*/ 902 h 987"/>
              <a:gd name="T30" fmla="*/ 0 w 141"/>
              <a:gd name="T31" fmla="*/ 823 h 987"/>
              <a:gd name="T32" fmla="*/ 134 w 141"/>
              <a:gd name="T33" fmla="*/ 820 h 987"/>
              <a:gd name="T34" fmla="*/ 6 w 141"/>
              <a:gd name="T35" fmla="*/ 984 h 987"/>
              <a:gd name="T36" fmla="*/ 141 w 141"/>
              <a:gd name="T37" fmla="*/ 987 h 987"/>
              <a:gd name="T38" fmla="*/ 6 w 141"/>
              <a:gd name="T39" fmla="*/ 984 h 987"/>
              <a:gd name="T40" fmla="*/ 0 w 141"/>
              <a:gd name="T41" fmla="*/ 85 h 987"/>
              <a:gd name="T42" fmla="*/ 134 w 141"/>
              <a:gd name="T43" fmla="*/ 82 h 987"/>
              <a:gd name="T44" fmla="*/ 134 w 141"/>
              <a:gd name="T45" fmla="*/ 0 h 987"/>
              <a:gd name="T46" fmla="*/ 0 w 141"/>
              <a:gd name="T47" fmla="*/ 3 h 987"/>
              <a:gd name="T48" fmla="*/ 134 w 141"/>
              <a:gd name="T49" fmla="*/ 0 h 987"/>
              <a:gd name="T50" fmla="*/ 0 w 141"/>
              <a:gd name="T51" fmla="*/ 331 h 987"/>
              <a:gd name="T52" fmla="*/ 134 w 141"/>
              <a:gd name="T53" fmla="*/ 328 h 987"/>
              <a:gd name="T54" fmla="*/ 6 w 141"/>
              <a:gd name="T55" fmla="*/ 164 h 987"/>
              <a:gd name="T56" fmla="*/ 141 w 141"/>
              <a:gd name="T57" fmla="*/ 167 h 987"/>
              <a:gd name="T58" fmla="*/ 6 w 141"/>
              <a:gd name="T59" fmla="*/ 164 h 987"/>
              <a:gd name="T60" fmla="*/ 0 w 141"/>
              <a:gd name="T61" fmla="*/ 249 h 987"/>
              <a:gd name="T62" fmla="*/ 134 w 141"/>
              <a:gd name="T63" fmla="*/ 24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1" h="987">
                <a:moveTo>
                  <a:pt x="134" y="656"/>
                </a:moveTo>
                <a:cubicBezTo>
                  <a:pt x="137" y="656"/>
                  <a:pt x="139" y="657"/>
                  <a:pt x="141" y="659"/>
                </a:cubicBezTo>
                <a:cubicBezTo>
                  <a:pt x="0" y="659"/>
                  <a:pt x="0" y="659"/>
                  <a:pt x="0" y="659"/>
                </a:cubicBezTo>
                <a:cubicBezTo>
                  <a:pt x="1" y="657"/>
                  <a:pt x="4" y="656"/>
                  <a:pt x="6" y="656"/>
                </a:cubicBezTo>
                <a:lnTo>
                  <a:pt x="134" y="656"/>
                </a:lnTo>
                <a:close/>
                <a:moveTo>
                  <a:pt x="6" y="410"/>
                </a:moveTo>
                <a:cubicBezTo>
                  <a:pt x="4" y="410"/>
                  <a:pt x="1" y="411"/>
                  <a:pt x="0" y="413"/>
                </a:cubicBezTo>
                <a:cubicBezTo>
                  <a:pt x="141" y="413"/>
                  <a:pt x="141" y="413"/>
                  <a:pt x="141" y="413"/>
                </a:cubicBezTo>
                <a:cubicBezTo>
                  <a:pt x="139" y="411"/>
                  <a:pt x="137" y="410"/>
                  <a:pt x="134" y="410"/>
                </a:cubicBezTo>
                <a:lnTo>
                  <a:pt x="6" y="410"/>
                </a:lnTo>
                <a:close/>
                <a:moveTo>
                  <a:pt x="6" y="492"/>
                </a:moveTo>
                <a:cubicBezTo>
                  <a:pt x="4" y="492"/>
                  <a:pt x="1" y="493"/>
                  <a:pt x="0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39" y="493"/>
                  <a:pt x="137" y="492"/>
                  <a:pt x="134" y="492"/>
                </a:cubicBezTo>
                <a:lnTo>
                  <a:pt x="6" y="492"/>
                </a:lnTo>
                <a:close/>
                <a:moveTo>
                  <a:pt x="6" y="574"/>
                </a:moveTo>
                <a:cubicBezTo>
                  <a:pt x="4" y="574"/>
                  <a:pt x="1" y="575"/>
                  <a:pt x="0" y="577"/>
                </a:cubicBezTo>
                <a:cubicBezTo>
                  <a:pt x="141" y="577"/>
                  <a:pt x="141" y="577"/>
                  <a:pt x="141" y="577"/>
                </a:cubicBezTo>
                <a:cubicBezTo>
                  <a:pt x="139" y="575"/>
                  <a:pt x="137" y="574"/>
                  <a:pt x="134" y="574"/>
                </a:cubicBezTo>
                <a:lnTo>
                  <a:pt x="6" y="574"/>
                </a:lnTo>
                <a:close/>
                <a:moveTo>
                  <a:pt x="6" y="738"/>
                </a:moveTo>
                <a:cubicBezTo>
                  <a:pt x="4" y="738"/>
                  <a:pt x="1" y="739"/>
                  <a:pt x="0" y="741"/>
                </a:cubicBezTo>
                <a:cubicBezTo>
                  <a:pt x="141" y="741"/>
                  <a:pt x="141" y="741"/>
                  <a:pt x="141" y="741"/>
                </a:cubicBezTo>
                <a:cubicBezTo>
                  <a:pt x="139" y="739"/>
                  <a:pt x="137" y="738"/>
                  <a:pt x="134" y="738"/>
                </a:cubicBezTo>
                <a:lnTo>
                  <a:pt x="6" y="738"/>
                </a:lnTo>
                <a:close/>
                <a:moveTo>
                  <a:pt x="6" y="902"/>
                </a:moveTo>
                <a:cubicBezTo>
                  <a:pt x="4" y="902"/>
                  <a:pt x="1" y="903"/>
                  <a:pt x="0" y="905"/>
                </a:cubicBezTo>
                <a:cubicBezTo>
                  <a:pt x="141" y="905"/>
                  <a:pt x="141" y="905"/>
                  <a:pt x="141" y="905"/>
                </a:cubicBezTo>
                <a:cubicBezTo>
                  <a:pt x="139" y="903"/>
                  <a:pt x="137" y="902"/>
                  <a:pt x="134" y="902"/>
                </a:cubicBezTo>
                <a:lnTo>
                  <a:pt x="6" y="902"/>
                </a:lnTo>
                <a:close/>
                <a:moveTo>
                  <a:pt x="6" y="820"/>
                </a:moveTo>
                <a:cubicBezTo>
                  <a:pt x="4" y="820"/>
                  <a:pt x="1" y="821"/>
                  <a:pt x="0" y="823"/>
                </a:cubicBezTo>
                <a:cubicBezTo>
                  <a:pt x="141" y="823"/>
                  <a:pt x="141" y="823"/>
                  <a:pt x="141" y="823"/>
                </a:cubicBezTo>
                <a:cubicBezTo>
                  <a:pt x="139" y="821"/>
                  <a:pt x="137" y="820"/>
                  <a:pt x="134" y="820"/>
                </a:cubicBezTo>
                <a:lnTo>
                  <a:pt x="6" y="820"/>
                </a:lnTo>
                <a:close/>
                <a:moveTo>
                  <a:pt x="6" y="984"/>
                </a:moveTo>
                <a:cubicBezTo>
                  <a:pt x="4" y="984"/>
                  <a:pt x="1" y="985"/>
                  <a:pt x="0" y="987"/>
                </a:cubicBezTo>
                <a:cubicBezTo>
                  <a:pt x="141" y="987"/>
                  <a:pt x="141" y="987"/>
                  <a:pt x="141" y="987"/>
                </a:cubicBezTo>
                <a:cubicBezTo>
                  <a:pt x="139" y="985"/>
                  <a:pt x="137" y="984"/>
                  <a:pt x="134" y="984"/>
                </a:cubicBezTo>
                <a:lnTo>
                  <a:pt x="6" y="984"/>
                </a:lnTo>
                <a:close/>
                <a:moveTo>
                  <a:pt x="6" y="82"/>
                </a:moveTo>
                <a:cubicBezTo>
                  <a:pt x="4" y="82"/>
                  <a:pt x="1" y="83"/>
                  <a:pt x="0" y="85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39" y="83"/>
                  <a:pt x="137" y="82"/>
                  <a:pt x="134" y="82"/>
                </a:cubicBezTo>
                <a:lnTo>
                  <a:pt x="6" y="82"/>
                </a:lnTo>
                <a:close/>
                <a:moveTo>
                  <a:pt x="134" y="0"/>
                </a:moveTo>
                <a:cubicBezTo>
                  <a:pt x="6" y="0"/>
                  <a:pt x="6" y="0"/>
                  <a:pt x="6" y="0"/>
                </a:cubicBezTo>
                <a:cubicBezTo>
                  <a:pt x="4" y="0"/>
                  <a:pt x="1" y="1"/>
                  <a:pt x="0" y="3"/>
                </a:cubicBezTo>
                <a:cubicBezTo>
                  <a:pt x="141" y="3"/>
                  <a:pt x="141" y="3"/>
                  <a:pt x="141" y="3"/>
                </a:cubicBezTo>
                <a:cubicBezTo>
                  <a:pt x="139" y="1"/>
                  <a:pt x="137" y="0"/>
                  <a:pt x="134" y="0"/>
                </a:cubicBezTo>
                <a:close/>
                <a:moveTo>
                  <a:pt x="6" y="328"/>
                </a:moveTo>
                <a:cubicBezTo>
                  <a:pt x="4" y="328"/>
                  <a:pt x="1" y="329"/>
                  <a:pt x="0" y="331"/>
                </a:cubicBezTo>
                <a:cubicBezTo>
                  <a:pt x="141" y="331"/>
                  <a:pt x="141" y="331"/>
                  <a:pt x="141" y="331"/>
                </a:cubicBezTo>
                <a:cubicBezTo>
                  <a:pt x="139" y="329"/>
                  <a:pt x="137" y="328"/>
                  <a:pt x="134" y="328"/>
                </a:cubicBezTo>
                <a:lnTo>
                  <a:pt x="6" y="328"/>
                </a:lnTo>
                <a:close/>
                <a:moveTo>
                  <a:pt x="6" y="164"/>
                </a:moveTo>
                <a:cubicBezTo>
                  <a:pt x="4" y="164"/>
                  <a:pt x="1" y="165"/>
                  <a:pt x="0" y="167"/>
                </a:cubicBezTo>
                <a:cubicBezTo>
                  <a:pt x="141" y="167"/>
                  <a:pt x="141" y="167"/>
                  <a:pt x="141" y="167"/>
                </a:cubicBezTo>
                <a:cubicBezTo>
                  <a:pt x="139" y="165"/>
                  <a:pt x="137" y="164"/>
                  <a:pt x="134" y="164"/>
                </a:cubicBezTo>
                <a:lnTo>
                  <a:pt x="6" y="164"/>
                </a:lnTo>
                <a:close/>
                <a:moveTo>
                  <a:pt x="6" y="246"/>
                </a:moveTo>
                <a:cubicBezTo>
                  <a:pt x="4" y="246"/>
                  <a:pt x="1" y="247"/>
                  <a:pt x="0" y="249"/>
                </a:cubicBezTo>
                <a:cubicBezTo>
                  <a:pt x="141" y="249"/>
                  <a:pt x="141" y="249"/>
                  <a:pt x="141" y="249"/>
                </a:cubicBezTo>
                <a:cubicBezTo>
                  <a:pt x="139" y="247"/>
                  <a:pt x="137" y="246"/>
                  <a:pt x="134" y="246"/>
                </a:cubicBezTo>
                <a:lnTo>
                  <a:pt x="6" y="2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ŝlïďé">
            <a:extLst>
              <a:ext uri="{FF2B5EF4-FFF2-40B4-BE49-F238E27FC236}">
                <a16:creationId xmlns:a16="http://schemas.microsoft.com/office/drawing/2014/main" id="{D6FFB979-7AFE-4DE4-92E2-FD304F819C05}"/>
              </a:ext>
            </a:extLst>
          </p:cNvPr>
          <p:cNvSpPr/>
          <p:nvPr/>
        </p:nvSpPr>
        <p:spPr bwMode="auto">
          <a:xfrm>
            <a:off x="5798880" y="1646675"/>
            <a:ext cx="594237" cy="3984782"/>
          </a:xfrm>
          <a:custGeom>
            <a:avLst/>
            <a:gdLst>
              <a:gd name="T0" fmla="*/ 138 w 148"/>
              <a:gd name="T1" fmla="*/ 663 h 991"/>
              <a:gd name="T2" fmla="*/ 0 w 148"/>
              <a:gd name="T3" fmla="*/ 656 h 991"/>
              <a:gd name="T4" fmla="*/ 142 w 148"/>
              <a:gd name="T5" fmla="*/ 657 h 991"/>
              <a:gd name="T6" fmla="*/ 142 w 148"/>
              <a:gd name="T7" fmla="*/ 739 h 991"/>
              <a:gd name="T8" fmla="*/ 0 w 148"/>
              <a:gd name="T9" fmla="*/ 738 h 991"/>
              <a:gd name="T10" fmla="*/ 138 w 148"/>
              <a:gd name="T11" fmla="*/ 745 h 991"/>
              <a:gd name="T12" fmla="*/ 142 w 148"/>
              <a:gd name="T13" fmla="*/ 739 h 991"/>
              <a:gd name="T14" fmla="*/ 6 w 148"/>
              <a:gd name="T15" fmla="*/ 575 h 991"/>
              <a:gd name="T16" fmla="*/ 10 w 148"/>
              <a:gd name="T17" fmla="*/ 581 h 991"/>
              <a:gd name="T18" fmla="*/ 148 w 148"/>
              <a:gd name="T19" fmla="*/ 574 h 991"/>
              <a:gd name="T20" fmla="*/ 148 w 148"/>
              <a:gd name="T21" fmla="*/ 902 h 991"/>
              <a:gd name="T22" fmla="*/ 6 w 148"/>
              <a:gd name="T23" fmla="*/ 903 h 991"/>
              <a:gd name="T24" fmla="*/ 10 w 148"/>
              <a:gd name="T25" fmla="*/ 909 h 991"/>
              <a:gd name="T26" fmla="*/ 148 w 148"/>
              <a:gd name="T27" fmla="*/ 902 h 991"/>
              <a:gd name="T28" fmla="*/ 6 w 148"/>
              <a:gd name="T29" fmla="*/ 821 h 991"/>
              <a:gd name="T30" fmla="*/ 10 w 148"/>
              <a:gd name="T31" fmla="*/ 827 h 991"/>
              <a:gd name="T32" fmla="*/ 148 w 148"/>
              <a:gd name="T33" fmla="*/ 820 h 991"/>
              <a:gd name="T34" fmla="*/ 10 w 148"/>
              <a:gd name="T35" fmla="*/ 7 h 991"/>
              <a:gd name="T36" fmla="*/ 148 w 148"/>
              <a:gd name="T37" fmla="*/ 0 h 991"/>
              <a:gd name="T38" fmla="*/ 6 w 148"/>
              <a:gd name="T39" fmla="*/ 1 h 991"/>
              <a:gd name="T40" fmla="*/ 10 w 148"/>
              <a:gd name="T41" fmla="*/ 7 h 991"/>
              <a:gd name="T42" fmla="*/ 6 w 148"/>
              <a:gd name="T43" fmla="*/ 493 h 991"/>
              <a:gd name="T44" fmla="*/ 10 w 148"/>
              <a:gd name="T45" fmla="*/ 499 h 991"/>
              <a:gd name="T46" fmla="*/ 148 w 148"/>
              <a:gd name="T47" fmla="*/ 492 h 991"/>
              <a:gd name="T48" fmla="*/ 142 w 148"/>
              <a:gd name="T49" fmla="*/ 83 h 991"/>
              <a:gd name="T50" fmla="*/ 0 w 148"/>
              <a:gd name="T51" fmla="*/ 82 h 991"/>
              <a:gd name="T52" fmla="*/ 138 w 148"/>
              <a:gd name="T53" fmla="*/ 89 h 991"/>
              <a:gd name="T54" fmla="*/ 142 w 148"/>
              <a:gd name="T55" fmla="*/ 83 h 991"/>
              <a:gd name="T56" fmla="*/ 6 w 148"/>
              <a:gd name="T57" fmla="*/ 985 h 991"/>
              <a:gd name="T58" fmla="*/ 10 w 148"/>
              <a:gd name="T59" fmla="*/ 991 h 991"/>
              <a:gd name="T60" fmla="*/ 148 w 148"/>
              <a:gd name="T61" fmla="*/ 984 h 991"/>
              <a:gd name="T62" fmla="*/ 142 w 148"/>
              <a:gd name="T63" fmla="*/ 411 h 991"/>
              <a:gd name="T64" fmla="*/ 0 w 148"/>
              <a:gd name="T65" fmla="*/ 410 h 991"/>
              <a:gd name="T66" fmla="*/ 138 w 148"/>
              <a:gd name="T67" fmla="*/ 417 h 991"/>
              <a:gd name="T68" fmla="*/ 142 w 148"/>
              <a:gd name="T69" fmla="*/ 411 h 991"/>
              <a:gd name="T70" fmla="*/ 6 w 148"/>
              <a:gd name="T71" fmla="*/ 165 h 991"/>
              <a:gd name="T72" fmla="*/ 10 w 148"/>
              <a:gd name="T73" fmla="*/ 171 h 991"/>
              <a:gd name="T74" fmla="*/ 148 w 148"/>
              <a:gd name="T75" fmla="*/ 164 h 991"/>
              <a:gd name="T76" fmla="*/ 142 w 148"/>
              <a:gd name="T77" fmla="*/ 329 h 991"/>
              <a:gd name="T78" fmla="*/ 0 w 148"/>
              <a:gd name="T79" fmla="*/ 328 h 991"/>
              <a:gd name="T80" fmla="*/ 138 w 148"/>
              <a:gd name="T81" fmla="*/ 335 h 991"/>
              <a:gd name="T82" fmla="*/ 142 w 148"/>
              <a:gd name="T83" fmla="*/ 329 h 991"/>
              <a:gd name="T84" fmla="*/ 6 w 148"/>
              <a:gd name="T85" fmla="*/ 247 h 991"/>
              <a:gd name="T86" fmla="*/ 10 w 148"/>
              <a:gd name="T87" fmla="*/ 253 h 991"/>
              <a:gd name="T88" fmla="*/ 148 w 148"/>
              <a:gd name="T89" fmla="*/ 246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991">
                <a:moveTo>
                  <a:pt x="148" y="656"/>
                </a:moveTo>
                <a:cubicBezTo>
                  <a:pt x="147" y="660"/>
                  <a:pt x="143" y="663"/>
                  <a:pt x="138" y="663"/>
                </a:cubicBezTo>
                <a:cubicBezTo>
                  <a:pt x="10" y="663"/>
                  <a:pt x="10" y="663"/>
                  <a:pt x="10" y="663"/>
                </a:cubicBezTo>
                <a:cubicBezTo>
                  <a:pt x="5" y="663"/>
                  <a:pt x="2" y="660"/>
                  <a:pt x="0" y="656"/>
                </a:cubicBezTo>
                <a:cubicBezTo>
                  <a:pt x="2" y="657"/>
                  <a:pt x="4" y="657"/>
                  <a:pt x="6" y="657"/>
                </a:cubicBezTo>
                <a:cubicBezTo>
                  <a:pt x="142" y="657"/>
                  <a:pt x="142" y="657"/>
                  <a:pt x="142" y="657"/>
                </a:cubicBezTo>
                <a:cubicBezTo>
                  <a:pt x="144" y="657"/>
                  <a:pt x="146" y="657"/>
                  <a:pt x="148" y="656"/>
                </a:cubicBezTo>
                <a:close/>
                <a:moveTo>
                  <a:pt x="142" y="739"/>
                </a:moveTo>
                <a:cubicBezTo>
                  <a:pt x="6" y="739"/>
                  <a:pt x="6" y="739"/>
                  <a:pt x="6" y="739"/>
                </a:cubicBezTo>
                <a:cubicBezTo>
                  <a:pt x="4" y="739"/>
                  <a:pt x="2" y="739"/>
                  <a:pt x="0" y="738"/>
                </a:cubicBezTo>
                <a:cubicBezTo>
                  <a:pt x="2" y="742"/>
                  <a:pt x="5" y="745"/>
                  <a:pt x="10" y="745"/>
                </a:cubicBezTo>
                <a:cubicBezTo>
                  <a:pt x="138" y="745"/>
                  <a:pt x="138" y="745"/>
                  <a:pt x="138" y="745"/>
                </a:cubicBezTo>
                <a:cubicBezTo>
                  <a:pt x="143" y="745"/>
                  <a:pt x="147" y="742"/>
                  <a:pt x="148" y="738"/>
                </a:cubicBezTo>
                <a:cubicBezTo>
                  <a:pt x="146" y="739"/>
                  <a:pt x="144" y="739"/>
                  <a:pt x="142" y="739"/>
                </a:cubicBezTo>
                <a:close/>
                <a:moveTo>
                  <a:pt x="142" y="575"/>
                </a:moveTo>
                <a:cubicBezTo>
                  <a:pt x="6" y="575"/>
                  <a:pt x="6" y="575"/>
                  <a:pt x="6" y="575"/>
                </a:cubicBezTo>
                <a:cubicBezTo>
                  <a:pt x="4" y="575"/>
                  <a:pt x="2" y="575"/>
                  <a:pt x="0" y="574"/>
                </a:cubicBezTo>
                <a:cubicBezTo>
                  <a:pt x="2" y="578"/>
                  <a:pt x="5" y="581"/>
                  <a:pt x="10" y="581"/>
                </a:cubicBezTo>
                <a:cubicBezTo>
                  <a:pt x="138" y="581"/>
                  <a:pt x="138" y="581"/>
                  <a:pt x="138" y="581"/>
                </a:cubicBezTo>
                <a:cubicBezTo>
                  <a:pt x="143" y="581"/>
                  <a:pt x="147" y="578"/>
                  <a:pt x="148" y="574"/>
                </a:cubicBezTo>
                <a:cubicBezTo>
                  <a:pt x="146" y="575"/>
                  <a:pt x="144" y="575"/>
                  <a:pt x="142" y="575"/>
                </a:cubicBezTo>
                <a:close/>
                <a:moveTo>
                  <a:pt x="148" y="902"/>
                </a:moveTo>
                <a:cubicBezTo>
                  <a:pt x="146" y="903"/>
                  <a:pt x="144" y="903"/>
                  <a:pt x="142" y="903"/>
                </a:cubicBezTo>
                <a:cubicBezTo>
                  <a:pt x="6" y="903"/>
                  <a:pt x="6" y="903"/>
                  <a:pt x="6" y="903"/>
                </a:cubicBezTo>
                <a:cubicBezTo>
                  <a:pt x="4" y="903"/>
                  <a:pt x="2" y="903"/>
                  <a:pt x="0" y="902"/>
                </a:cubicBezTo>
                <a:cubicBezTo>
                  <a:pt x="2" y="906"/>
                  <a:pt x="5" y="909"/>
                  <a:pt x="10" y="909"/>
                </a:cubicBezTo>
                <a:cubicBezTo>
                  <a:pt x="138" y="909"/>
                  <a:pt x="138" y="909"/>
                  <a:pt x="138" y="909"/>
                </a:cubicBezTo>
                <a:cubicBezTo>
                  <a:pt x="143" y="909"/>
                  <a:pt x="147" y="906"/>
                  <a:pt x="148" y="902"/>
                </a:cubicBezTo>
                <a:close/>
                <a:moveTo>
                  <a:pt x="142" y="821"/>
                </a:moveTo>
                <a:cubicBezTo>
                  <a:pt x="6" y="821"/>
                  <a:pt x="6" y="821"/>
                  <a:pt x="6" y="821"/>
                </a:cubicBezTo>
                <a:cubicBezTo>
                  <a:pt x="4" y="821"/>
                  <a:pt x="2" y="821"/>
                  <a:pt x="0" y="820"/>
                </a:cubicBezTo>
                <a:cubicBezTo>
                  <a:pt x="2" y="824"/>
                  <a:pt x="5" y="827"/>
                  <a:pt x="10" y="827"/>
                </a:cubicBezTo>
                <a:cubicBezTo>
                  <a:pt x="138" y="827"/>
                  <a:pt x="138" y="827"/>
                  <a:pt x="138" y="827"/>
                </a:cubicBezTo>
                <a:cubicBezTo>
                  <a:pt x="143" y="827"/>
                  <a:pt x="147" y="824"/>
                  <a:pt x="148" y="820"/>
                </a:cubicBezTo>
                <a:cubicBezTo>
                  <a:pt x="146" y="821"/>
                  <a:pt x="144" y="821"/>
                  <a:pt x="142" y="821"/>
                </a:cubicBezTo>
                <a:close/>
                <a:moveTo>
                  <a:pt x="10" y="7"/>
                </a:moveTo>
                <a:cubicBezTo>
                  <a:pt x="138" y="7"/>
                  <a:pt x="138" y="7"/>
                  <a:pt x="138" y="7"/>
                </a:cubicBezTo>
                <a:cubicBezTo>
                  <a:pt x="143" y="7"/>
                  <a:pt x="147" y="4"/>
                  <a:pt x="148" y="0"/>
                </a:cubicBezTo>
                <a:cubicBezTo>
                  <a:pt x="146" y="1"/>
                  <a:pt x="144" y="1"/>
                  <a:pt x="142" y="1"/>
                </a:cubicBezTo>
                <a:cubicBezTo>
                  <a:pt x="6" y="1"/>
                  <a:pt x="6" y="1"/>
                  <a:pt x="6" y="1"/>
                </a:cubicBezTo>
                <a:cubicBezTo>
                  <a:pt x="4" y="1"/>
                  <a:pt x="2" y="1"/>
                  <a:pt x="0" y="0"/>
                </a:cubicBezTo>
                <a:cubicBezTo>
                  <a:pt x="2" y="4"/>
                  <a:pt x="5" y="7"/>
                  <a:pt x="10" y="7"/>
                </a:cubicBezTo>
                <a:close/>
                <a:moveTo>
                  <a:pt x="142" y="493"/>
                </a:moveTo>
                <a:cubicBezTo>
                  <a:pt x="6" y="493"/>
                  <a:pt x="6" y="493"/>
                  <a:pt x="6" y="493"/>
                </a:cubicBezTo>
                <a:cubicBezTo>
                  <a:pt x="4" y="493"/>
                  <a:pt x="2" y="493"/>
                  <a:pt x="0" y="492"/>
                </a:cubicBezTo>
                <a:cubicBezTo>
                  <a:pt x="2" y="496"/>
                  <a:pt x="5" y="499"/>
                  <a:pt x="10" y="499"/>
                </a:cubicBezTo>
                <a:cubicBezTo>
                  <a:pt x="138" y="499"/>
                  <a:pt x="138" y="499"/>
                  <a:pt x="138" y="499"/>
                </a:cubicBezTo>
                <a:cubicBezTo>
                  <a:pt x="143" y="499"/>
                  <a:pt x="147" y="496"/>
                  <a:pt x="148" y="492"/>
                </a:cubicBezTo>
                <a:cubicBezTo>
                  <a:pt x="146" y="493"/>
                  <a:pt x="144" y="493"/>
                  <a:pt x="142" y="493"/>
                </a:cubicBezTo>
                <a:close/>
                <a:moveTo>
                  <a:pt x="142" y="83"/>
                </a:moveTo>
                <a:cubicBezTo>
                  <a:pt x="6" y="83"/>
                  <a:pt x="6" y="83"/>
                  <a:pt x="6" y="83"/>
                </a:cubicBezTo>
                <a:cubicBezTo>
                  <a:pt x="4" y="83"/>
                  <a:pt x="2" y="83"/>
                  <a:pt x="0" y="82"/>
                </a:cubicBezTo>
                <a:cubicBezTo>
                  <a:pt x="2" y="86"/>
                  <a:pt x="5" y="89"/>
                  <a:pt x="10" y="89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3" y="89"/>
                  <a:pt x="147" y="86"/>
                  <a:pt x="148" y="82"/>
                </a:cubicBezTo>
                <a:cubicBezTo>
                  <a:pt x="146" y="83"/>
                  <a:pt x="144" y="83"/>
                  <a:pt x="142" y="83"/>
                </a:cubicBezTo>
                <a:close/>
                <a:moveTo>
                  <a:pt x="142" y="985"/>
                </a:moveTo>
                <a:cubicBezTo>
                  <a:pt x="6" y="985"/>
                  <a:pt x="6" y="985"/>
                  <a:pt x="6" y="985"/>
                </a:cubicBezTo>
                <a:cubicBezTo>
                  <a:pt x="4" y="985"/>
                  <a:pt x="2" y="985"/>
                  <a:pt x="0" y="984"/>
                </a:cubicBezTo>
                <a:cubicBezTo>
                  <a:pt x="2" y="988"/>
                  <a:pt x="5" y="991"/>
                  <a:pt x="10" y="991"/>
                </a:cubicBezTo>
                <a:cubicBezTo>
                  <a:pt x="138" y="991"/>
                  <a:pt x="138" y="991"/>
                  <a:pt x="138" y="991"/>
                </a:cubicBezTo>
                <a:cubicBezTo>
                  <a:pt x="143" y="991"/>
                  <a:pt x="147" y="988"/>
                  <a:pt x="148" y="984"/>
                </a:cubicBezTo>
                <a:cubicBezTo>
                  <a:pt x="146" y="985"/>
                  <a:pt x="144" y="985"/>
                  <a:pt x="142" y="985"/>
                </a:cubicBezTo>
                <a:close/>
                <a:moveTo>
                  <a:pt x="142" y="411"/>
                </a:moveTo>
                <a:cubicBezTo>
                  <a:pt x="6" y="411"/>
                  <a:pt x="6" y="411"/>
                  <a:pt x="6" y="411"/>
                </a:cubicBezTo>
                <a:cubicBezTo>
                  <a:pt x="4" y="411"/>
                  <a:pt x="2" y="411"/>
                  <a:pt x="0" y="410"/>
                </a:cubicBezTo>
                <a:cubicBezTo>
                  <a:pt x="2" y="414"/>
                  <a:pt x="5" y="417"/>
                  <a:pt x="10" y="417"/>
                </a:cubicBezTo>
                <a:cubicBezTo>
                  <a:pt x="138" y="417"/>
                  <a:pt x="138" y="417"/>
                  <a:pt x="138" y="417"/>
                </a:cubicBezTo>
                <a:cubicBezTo>
                  <a:pt x="143" y="417"/>
                  <a:pt x="147" y="414"/>
                  <a:pt x="148" y="410"/>
                </a:cubicBezTo>
                <a:cubicBezTo>
                  <a:pt x="146" y="411"/>
                  <a:pt x="144" y="411"/>
                  <a:pt x="142" y="411"/>
                </a:cubicBezTo>
                <a:close/>
                <a:moveTo>
                  <a:pt x="142" y="165"/>
                </a:moveTo>
                <a:cubicBezTo>
                  <a:pt x="6" y="165"/>
                  <a:pt x="6" y="165"/>
                  <a:pt x="6" y="165"/>
                </a:cubicBezTo>
                <a:cubicBezTo>
                  <a:pt x="4" y="165"/>
                  <a:pt x="2" y="165"/>
                  <a:pt x="0" y="164"/>
                </a:cubicBezTo>
                <a:cubicBezTo>
                  <a:pt x="2" y="168"/>
                  <a:pt x="5" y="171"/>
                  <a:pt x="10" y="171"/>
                </a:cubicBezTo>
                <a:cubicBezTo>
                  <a:pt x="138" y="171"/>
                  <a:pt x="138" y="171"/>
                  <a:pt x="138" y="171"/>
                </a:cubicBezTo>
                <a:cubicBezTo>
                  <a:pt x="143" y="171"/>
                  <a:pt x="147" y="168"/>
                  <a:pt x="148" y="164"/>
                </a:cubicBezTo>
                <a:cubicBezTo>
                  <a:pt x="146" y="165"/>
                  <a:pt x="144" y="165"/>
                  <a:pt x="142" y="165"/>
                </a:cubicBezTo>
                <a:close/>
                <a:moveTo>
                  <a:pt x="142" y="329"/>
                </a:moveTo>
                <a:cubicBezTo>
                  <a:pt x="6" y="329"/>
                  <a:pt x="6" y="329"/>
                  <a:pt x="6" y="329"/>
                </a:cubicBezTo>
                <a:cubicBezTo>
                  <a:pt x="4" y="329"/>
                  <a:pt x="2" y="329"/>
                  <a:pt x="0" y="328"/>
                </a:cubicBezTo>
                <a:cubicBezTo>
                  <a:pt x="2" y="332"/>
                  <a:pt x="5" y="335"/>
                  <a:pt x="10" y="335"/>
                </a:cubicBezTo>
                <a:cubicBezTo>
                  <a:pt x="138" y="335"/>
                  <a:pt x="138" y="335"/>
                  <a:pt x="138" y="335"/>
                </a:cubicBezTo>
                <a:cubicBezTo>
                  <a:pt x="143" y="335"/>
                  <a:pt x="147" y="332"/>
                  <a:pt x="148" y="328"/>
                </a:cubicBezTo>
                <a:cubicBezTo>
                  <a:pt x="146" y="329"/>
                  <a:pt x="144" y="329"/>
                  <a:pt x="142" y="329"/>
                </a:cubicBezTo>
                <a:close/>
                <a:moveTo>
                  <a:pt x="142" y="247"/>
                </a:moveTo>
                <a:cubicBezTo>
                  <a:pt x="6" y="247"/>
                  <a:pt x="6" y="247"/>
                  <a:pt x="6" y="247"/>
                </a:cubicBezTo>
                <a:cubicBezTo>
                  <a:pt x="4" y="247"/>
                  <a:pt x="2" y="247"/>
                  <a:pt x="0" y="246"/>
                </a:cubicBezTo>
                <a:cubicBezTo>
                  <a:pt x="2" y="250"/>
                  <a:pt x="5" y="253"/>
                  <a:pt x="10" y="253"/>
                </a:cubicBezTo>
                <a:cubicBezTo>
                  <a:pt x="138" y="253"/>
                  <a:pt x="138" y="253"/>
                  <a:pt x="138" y="253"/>
                </a:cubicBezTo>
                <a:cubicBezTo>
                  <a:pt x="143" y="253"/>
                  <a:pt x="147" y="250"/>
                  <a:pt x="148" y="246"/>
                </a:cubicBezTo>
                <a:cubicBezTo>
                  <a:pt x="146" y="247"/>
                  <a:pt x="144" y="247"/>
                  <a:pt x="142" y="24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D316018-3835-455D-BE34-C2B1254F1209}"/>
              </a:ext>
            </a:extLst>
          </p:cNvPr>
          <p:cNvCxnSpPr/>
          <p:nvPr/>
        </p:nvCxnSpPr>
        <p:spPr>
          <a:xfrm flipH="1">
            <a:off x="6879728" y="3549510"/>
            <a:ext cx="285347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ïṧlîḍè">
            <a:extLst>
              <a:ext uri="{FF2B5EF4-FFF2-40B4-BE49-F238E27FC236}">
                <a16:creationId xmlns:a16="http://schemas.microsoft.com/office/drawing/2014/main" id="{F94BF949-FA5B-4D8C-BA28-26B180BFD7B1}"/>
              </a:ext>
            </a:extLst>
          </p:cNvPr>
          <p:cNvSpPr/>
          <p:nvPr/>
        </p:nvSpPr>
        <p:spPr bwMode="auto">
          <a:xfrm>
            <a:off x="7464150" y="3519673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rgbClr val="000000"/>
                </a:solidFill>
              </a:rPr>
              <a:t>Copy paste fonts. Choose the only option to retain text.</a:t>
            </a:r>
          </a:p>
        </p:txBody>
      </p:sp>
      <p:sp>
        <p:nvSpPr>
          <p:cNvPr id="43" name="işlïďè">
            <a:extLst>
              <a:ext uri="{FF2B5EF4-FFF2-40B4-BE49-F238E27FC236}">
                <a16:creationId xmlns:a16="http://schemas.microsoft.com/office/drawing/2014/main" id="{C769AA1D-8B40-4405-99CC-C071B06DA498}"/>
              </a:ext>
            </a:extLst>
          </p:cNvPr>
          <p:cNvSpPr txBox="1"/>
          <p:nvPr/>
        </p:nvSpPr>
        <p:spPr bwMode="auto">
          <a:xfrm>
            <a:off x="7464150" y="3168534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24E4616-905B-4101-8F90-23E0F6F0D812}"/>
              </a:ext>
            </a:extLst>
          </p:cNvPr>
          <p:cNvCxnSpPr>
            <a:cxnSpLocks/>
          </p:cNvCxnSpPr>
          <p:nvPr/>
        </p:nvCxnSpPr>
        <p:spPr>
          <a:xfrm>
            <a:off x="2450184" y="3549510"/>
            <a:ext cx="285347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s1íḑè">
            <a:extLst>
              <a:ext uri="{FF2B5EF4-FFF2-40B4-BE49-F238E27FC236}">
                <a16:creationId xmlns:a16="http://schemas.microsoft.com/office/drawing/2014/main" id="{D0D7DFE6-828C-4E75-BC47-1ADA062FE5EC}"/>
              </a:ext>
            </a:extLst>
          </p:cNvPr>
          <p:cNvSpPr/>
          <p:nvPr/>
        </p:nvSpPr>
        <p:spPr bwMode="auto">
          <a:xfrm>
            <a:off x="2456628" y="3519673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1" name="íṥľiďe">
            <a:extLst>
              <a:ext uri="{FF2B5EF4-FFF2-40B4-BE49-F238E27FC236}">
                <a16:creationId xmlns:a16="http://schemas.microsoft.com/office/drawing/2014/main" id="{547798D9-1407-4E66-B7D6-8DC9E2EC2B50}"/>
              </a:ext>
            </a:extLst>
          </p:cNvPr>
          <p:cNvSpPr txBox="1"/>
          <p:nvPr/>
        </p:nvSpPr>
        <p:spPr bwMode="auto">
          <a:xfrm>
            <a:off x="2456628" y="3168534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887A961-9B05-4A44-A0FE-DAB2161ECAFC}"/>
              </a:ext>
            </a:extLst>
          </p:cNvPr>
          <p:cNvCxnSpPr/>
          <p:nvPr/>
        </p:nvCxnSpPr>
        <p:spPr>
          <a:xfrm flipH="1">
            <a:off x="6879728" y="1871452"/>
            <a:ext cx="285347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íśḷíḑè">
            <a:extLst>
              <a:ext uri="{FF2B5EF4-FFF2-40B4-BE49-F238E27FC236}">
                <a16:creationId xmlns:a16="http://schemas.microsoft.com/office/drawing/2014/main" id="{DE33FCB8-504E-439C-B143-12B503838CD6}"/>
              </a:ext>
            </a:extLst>
          </p:cNvPr>
          <p:cNvSpPr/>
          <p:nvPr/>
        </p:nvSpPr>
        <p:spPr bwMode="auto">
          <a:xfrm>
            <a:off x="7464150" y="1841615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rgbClr val="000000"/>
                </a:solidFill>
              </a:rPr>
              <a:t>Copy paste fonts. Choose the only option to retain text.</a:t>
            </a:r>
          </a:p>
        </p:txBody>
      </p:sp>
      <p:sp>
        <p:nvSpPr>
          <p:cNvPr id="39" name="íŝļíḑè">
            <a:extLst>
              <a:ext uri="{FF2B5EF4-FFF2-40B4-BE49-F238E27FC236}">
                <a16:creationId xmlns:a16="http://schemas.microsoft.com/office/drawing/2014/main" id="{F446F0A3-5763-4B47-A060-9A556E6ADB3A}"/>
              </a:ext>
            </a:extLst>
          </p:cNvPr>
          <p:cNvSpPr txBox="1"/>
          <p:nvPr/>
        </p:nvSpPr>
        <p:spPr bwMode="auto">
          <a:xfrm>
            <a:off x="7464150" y="1490476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565F2DB-33A5-4BE4-AD2A-03F665585FCA}"/>
              </a:ext>
            </a:extLst>
          </p:cNvPr>
          <p:cNvCxnSpPr>
            <a:cxnSpLocks/>
          </p:cNvCxnSpPr>
          <p:nvPr/>
        </p:nvCxnSpPr>
        <p:spPr>
          <a:xfrm>
            <a:off x="2450184" y="1871452"/>
            <a:ext cx="285347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ïSľíḋê">
            <a:extLst>
              <a:ext uri="{FF2B5EF4-FFF2-40B4-BE49-F238E27FC236}">
                <a16:creationId xmlns:a16="http://schemas.microsoft.com/office/drawing/2014/main" id="{55A7F157-3F50-4569-B192-42EAE225E523}"/>
              </a:ext>
            </a:extLst>
          </p:cNvPr>
          <p:cNvSpPr/>
          <p:nvPr/>
        </p:nvSpPr>
        <p:spPr bwMode="auto">
          <a:xfrm>
            <a:off x="2456628" y="1841615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7" name="iŝ1ïďé">
            <a:extLst>
              <a:ext uri="{FF2B5EF4-FFF2-40B4-BE49-F238E27FC236}">
                <a16:creationId xmlns:a16="http://schemas.microsoft.com/office/drawing/2014/main" id="{23023FDA-F613-47DE-BE17-50D6CB25EC5F}"/>
              </a:ext>
            </a:extLst>
          </p:cNvPr>
          <p:cNvSpPr txBox="1"/>
          <p:nvPr/>
        </p:nvSpPr>
        <p:spPr bwMode="auto">
          <a:xfrm>
            <a:off x="2456628" y="1490476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41DE3FD2-F443-402C-AC98-BD3BBE9B4AF3}"/>
              </a:ext>
            </a:extLst>
          </p:cNvPr>
          <p:cNvCxnSpPr/>
          <p:nvPr/>
        </p:nvCxnSpPr>
        <p:spPr>
          <a:xfrm flipH="1">
            <a:off x="6879728" y="5281914"/>
            <a:ext cx="285347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îṧ1ïḑè">
            <a:extLst>
              <a:ext uri="{FF2B5EF4-FFF2-40B4-BE49-F238E27FC236}">
                <a16:creationId xmlns:a16="http://schemas.microsoft.com/office/drawing/2014/main" id="{477DBA09-C186-40D7-87A8-58F7EB0DA6FD}"/>
              </a:ext>
            </a:extLst>
          </p:cNvPr>
          <p:cNvSpPr/>
          <p:nvPr/>
        </p:nvSpPr>
        <p:spPr bwMode="auto">
          <a:xfrm>
            <a:off x="7464150" y="525207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</a:t>
            </a:r>
            <a:r>
              <a:rPr lang="en-US" altLang="zh-CN" sz="1000" dirty="0">
                <a:solidFill>
                  <a:srgbClr val="000000"/>
                </a:solidFill>
              </a:rPr>
              <a:t>option to retain text.</a:t>
            </a:r>
          </a:p>
        </p:txBody>
      </p:sp>
      <p:sp>
        <p:nvSpPr>
          <p:cNvPr id="35" name="iṧḻiḍe">
            <a:extLst>
              <a:ext uri="{FF2B5EF4-FFF2-40B4-BE49-F238E27FC236}">
                <a16:creationId xmlns:a16="http://schemas.microsoft.com/office/drawing/2014/main" id="{C504AB76-A5C1-404E-A72A-7CF1494D1343}"/>
              </a:ext>
            </a:extLst>
          </p:cNvPr>
          <p:cNvSpPr txBox="1"/>
          <p:nvPr/>
        </p:nvSpPr>
        <p:spPr bwMode="auto">
          <a:xfrm>
            <a:off x="7464150" y="490093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EAF34D29-1805-40CF-8345-AA128B2CA7D5}"/>
              </a:ext>
            </a:extLst>
          </p:cNvPr>
          <p:cNvCxnSpPr>
            <a:cxnSpLocks/>
          </p:cNvCxnSpPr>
          <p:nvPr/>
        </p:nvCxnSpPr>
        <p:spPr>
          <a:xfrm>
            <a:off x="2450184" y="5281914"/>
            <a:ext cx="285347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îŝľïḑe">
            <a:extLst>
              <a:ext uri="{FF2B5EF4-FFF2-40B4-BE49-F238E27FC236}">
                <a16:creationId xmlns:a16="http://schemas.microsoft.com/office/drawing/2014/main" id="{9A377E38-D474-456B-968D-014BEED34044}"/>
              </a:ext>
            </a:extLst>
          </p:cNvPr>
          <p:cNvSpPr/>
          <p:nvPr/>
        </p:nvSpPr>
        <p:spPr bwMode="auto">
          <a:xfrm>
            <a:off x="2456628" y="525207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3" name="îṧļîḑé">
            <a:extLst>
              <a:ext uri="{FF2B5EF4-FFF2-40B4-BE49-F238E27FC236}">
                <a16:creationId xmlns:a16="http://schemas.microsoft.com/office/drawing/2014/main" id="{EFC9B22F-C02A-4C8C-ACC1-9F9CA2514856}"/>
              </a:ext>
            </a:extLst>
          </p:cNvPr>
          <p:cNvSpPr txBox="1"/>
          <p:nvPr/>
        </p:nvSpPr>
        <p:spPr bwMode="auto">
          <a:xfrm>
            <a:off x="2456628" y="490093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15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íṣḻïḓè">
            <a:extLst>
              <a:ext uri="{FF2B5EF4-FFF2-40B4-BE49-F238E27FC236}">
                <a16:creationId xmlns:a16="http://schemas.microsoft.com/office/drawing/2014/main" id="{3810D608-AC95-4D36-BD9D-5E9444F747A5}"/>
              </a:ext>
            </a:extLst>
          </p:cNvPr>
          <p:cNvSpPr/>
          <p:nvPr/>
        </p:nvSpPr>
        <p:spPr bwMode="auto">
          <a:xfrm>
            <a:off x="0" y="0"/>
            <a:ext cx="12192000" cy="3460293"/>
          </a:xfrm>
          <a:prstGeom prst="rect">
            <a:avLst/>
          </a:prstGeom>
          <a:blipFill>
            <a:blip r:embed="rId3"/>
            <a:stretch>
              <a:fillRect t="-64203" b="-63733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" name="iṡľíḓè">
            <a:extLst>
              <a:ext uri="{FF2B5EF4-FFF2-40B4-BE49-F238E27FC236}">
                <a16:creationId xmlns:a16="http://schemas.microsoft.com/office/drawing/2014/main" id="{20F834F0-B851-4235-AF41-A986EECD9930}"/>
              </a:ext>
            </a:extLst>
          </p:cNvPr>
          <p:cNvSpPr/>
          <p:nvPr/>
        </p:nvSpPr>
        <p:spPr bwMode="auto">
          <a:xfrm>
            <a:off x="0" y="1125538"/>
            <a:ext cx="12192000" cy="2334755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   </a:t>
            </a:r>
            <a:endParaRPr lang="zh-CN" altLang="en-US" dirty="0"/>
          </a:p>
        </p:txBody>
      </p:sp>
      <p:sp>
        <p:nvSpPr>
          <p:cNvPr id="8" name="i$ḷíḓé">
            <a:extLst>
              <a:ext uri="{FF2B5EF4-FFF2-40B4-BE49-F238E27FC236}">
                <a16:creationId xmlns:a16="http://schemas.microsoft.com/office/drawing/2014/main" id="{52FBDAB1-8548-42A3-9B12-75B764DE3785}"/>
              </a:ext>
            </a:extLst>
          </p:cNvPr>
          <p:cNvSpPr txBox="1"/>
          <p:nvPr/>
        </p:nvSpPr>
        <p:spPr>
          <a:xfrm>
            <a:off x="676656" y="1567903"/>
            <a:ext cx="10843832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700" b="1">
                <a:solidFill>
                  <a:schemeClr val="bg1"/>
                </a:solidFill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9" name="ïṩlíḓe">
            <a:extLst>
              <a:ext uri="{FF2B5EF4-FFF2-40B4-BE49-F238E27FC236}">
                <a16:creationId xmlns:a16="http://schemas.microsoft.com/office/drawing/2014/main" id="{D9528E16-A967-4B68-AE8D-CA41C4A3E6AD}"/>
              </a:ext>
            </a:extLst>
          </p:cNvPr>
          <p:cNvSpPr/>
          <p:nvPr/>
        </p:nvSpPr>
        <p:spPr>
          <a:xfrm>
            <a:off x="676656" y="3136392"/>
            <a:ext cx="4938172" cy="640080"/>
          </a:xfrm>
          <a:prstGeom prst="homePlate">
            <a:avLst>
              <a:gd name="adj" fmla="val 33125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0" name="ïśḷiḓê">
            <a:extLst>
              <a:ext uri="{FF2B5EF4-FFF2-40B4-BE49-F238E27FC236}">
                <a16:creationId xmlns:a16="http://schemas.microsoft.com/office/drawing/2014/main" id="{396EC8CF-6DB0-4DA9-8095-45A7062DBFD8}"/>
              </a:ext>
            </a:extLst>
          </p:cNvPr>
          <p:cNvSpPr txBox="1"/>
          <p:nvPr/>
        </p:nvSpPr>
        <p:spPr>
          <a:xfrm>
            <a:off x="651973" y="4148999"/>
            <a:ext cx="4938172" cy="19946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You can use the icon library in iSlide  (www.islide.cc) to filter and replace existing icon elements with one click.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11" name="iṡlíďé">
            <a:extLst>
              <a:ext uri="{FF2B5EF4-FFF2-40B4-BE49-F238E27FC236}">
                <a16:creationId xmlns:a16="http://schemas.microsoft.com/office/drawing/2014/main" id="{DE08ECDB-5DFC-4BB3-9CBD-5149433F7853}"/>
              </a:ext>
            </a:extLst>
          </p:cNvPr>
          <p:cNvSpPr/>
          <p:nvPr/>
        </p:nvSpPr>
        <p:spPr>
          <a:xfrm>
            <a:off x="6582316" y="3136392"/>
            <a:ext cx="4938172" cy="640080"/>
          </a:xfrm>
          <a:prstGeom prst="homePlate">
            <a:avLst>
              <a:gd name="adj" fmla="val 33125"/>
            </a:avLst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2" name="ïṥḻîḓé">
            <a:extLst>
              <a:ext uri="{FF2B5EF4-FFF2-40B4-BE49-F238E27FC236}">
                <a16:creationId xmlns:a16="http://schemas.microsoft.com/office/drawing/2014/main" id="{5F49F64E-7B22-4E44-980F-4B0CBE17EEF4}"/>
              </a:ext>
            </a:extLst>
          </p:cNvPr>
          <p:cNvSpPr txBox="1"/>
          <p:nvPr/>
        </p:nvSpPr>
        <p:spPr>
          <a:xfrm>
            <a:off x="6589924" y="4148999"/>
            <a:ext cx="4938172" cy="19946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You can use the icon library in iSlide  (www.islide.cc) to filter and replace existing icon elements with one click.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B001067-F6DF-4473-9231-355D5A1F2BD6}"/>
              </a:ext>
            </a:extLst>
          </p:cNvPr>
          <p:cNvCxnSpPr>
            <a:cxnSpLocks/>
          </p:cNvCxnSpPr>
          <p:nvPr/>
        </p:nvCxnSpPr>
        <p:spPr>
          <a:xfrm>
            <a:off x="6096000" y="4284000"/>
            <a:ext cx="0" cy="185962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6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îṩḻïďê">
            <a:extLst>
              <a:ext uri="{FF2B5EF4-FFF2-40B4-BE49-F238E27FC236}">
                <a16:creationId xmlns:a16="http://schemas.microsoft.com/office/drawing/2014/main" id="{4820BCA5-9AE8-4A87-B98B-A55DAF69CAFD}"/>
              </a:ext>
            </a:extLst>
          </p:cNvPr>
          <p:cNvSpPr/>
          <p:nvPr/>
        </p:nvSpPr>
        <p:spPr>
          <a:xfrm>
            <a:off x="7446879" y="1622589"/>
            <a:ext cx="4073609" cy="2264618"/>
          </a:xfrm>
          <a:prstGeom prst="wedgeRectCallout">
            <a:avLst>
              <a:gd name="adj1" fmla="val -68766"/>
              <a:gd name="adj2" fmla="val 35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îṥľiḍè">
            <a:extLst>
              <a:ext uri="{FF2B5EF4-FFF2-40B4-BE49-F238E27FC236}">
                <a16:creationId xmlns:a16="http://schemas.microsoft.com/office/drawing/2014/main" id="{D43E6265-6C36-415C-AFC5-7203C6016C43}"/>
              </a:ext>
            </a:extLst>
          </p:cNvPr>
          <p:cNvSpPr/>
          <p:nvPr/>
        </p:nvSpPr>
        <p:spPr bwMode="auto">
          <a:xfrm>
            <a:off x="3382014" y="4131295"/>
            <a:ext cx="823972" cy="8332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ṡ1ídê">
            <a:extLst>
              <a:ext uri="{FF2B5EF4-FFF2-40B4-BE49-F238E27FC236}">
                <a16:creationId xmlns:a16="http://schemas.microsoft.com/office/drawing/2014/main" id="{63115C11-886E-49AF-AD66-659F835A75F2}"/>
              </a:ext>
            </a:extLst>
          </p:cNvPr>
          <p:cNvSpPr/>
          <p:nvPr/>
        </p:nvSpPr>
        <p:spPr bwMode="auto">
          <a:xfrm>
            <a:off x="2119824" y="4131295"/>
            <a:ext cx="822944" cy="8332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şlîḑè">
            <a:extLst>
              <a:ext uri="{FF2B5EF4-FFF2-40B4-BE49-F238E27FC236}">
                <a16:creationId xmlns:a16="http://schemas.microsoft.com/office/drawing/2014/main" id="{10D7A0C7-EFCE-4DE7-AFD3-A2D3D74A1852}"/>
              </a:ext>
            </a:extLst>
          </p:cNvPr>
          <p:cNvSpPr/>
          <p:nvPr/>
        </p:nvSpPr>
        <p:spPr bwMode="auto">
          <a:xfrm>
            <a:off x="5078307" y="4122036"/>
            <a:ext cx="652183" cy="64807"/>
          </a:xfrm>
          <a:custGeom>
            <a:avLst/>
            <a:gdLst>
              <a:gd name="T0" fmla="*/ 73 w 281"/>
              <a:gd name="T1" fmla="*/ 4 h 28"/>
              <a:gd name="T2" fmla="*/ 73 w 281"/>
              <a:gd name="T3" fmla="*/ 4 h 28"/>
              <a:gd name="T4" fmla="*/ 73 w 281"/>
              <a:gd name="T5" fmla="*/ 4 h 28"/>
              <a:gd name="T6" fmla="*/ 73 w 281"/>
              <a:gd name="T7" fmla="*/ 4 h 28"/>
              <a:gd name="T8" fmla="*/ 79 w 281"/>
              <a:gd name="T9" fmla="*/ 4 h 28"/>
              <a:gd name="T10" fmla="*/ 79 w 281"/>
              <a:gd name="T11" fmla="*/ 4 h 28"/>
              <a:gd name="T12" fmla="*/ 79 w 281"/>
              <a:gd name="T13" fmla="*/ 4 h 28"/>
              <a:gd name="T14" fmla="*/ 61 w 281"/>
              <a:gd name="T15" fmla="*/ 2 h 28"/>
              <a:gd name="T16" fmla="*/ 61 w 281"/>
              <a:gd name="T17" fmla="*/ 2 h 28"/>
              <a:gd name="T18" fmla="*/ 73 w 281"/>
              <a:gd name="T19" fmla="*/ 4 h 28"/>
              <a:gd name="T20" fmla="*/ 61 w 281"/>
              <a:gd name="T21" fmla="*/ 2 h 28"/>
              <a:gd name="T22" fmla="*/ 144 w 281"/>
              <a:gd name="T23" fmla="*/ 0 h 28"/>
              <a:gd name="T24" fmla="*/ 138 w 281"/>
              <a:gd name="T25" fmla="*/ 17 h 28"/>
              <a:gd name="T26" fmla="*/ 128 w 281"/>
              <a:gd name="T27" fmla="*/ 17 h 28"/>
              <a:gd name="T28" fmla="*/ 128 w 281"/>
              <a:gd name="T29" fmla="*/ 0 h 28"/>
              <a:gd name="T30" fmla="*/ 126 w 281"/>
              <a:gd name="T31" fmla="*/ 0 h 28"/>
              <a:gd name="T32" fmla="*/ 111 w 281"/>
              <a:gd name="T33" fmla="*/ 15 h 28"/>
              <a:gd name="T34" fmla="*/ 72 w 281"/>
              <a:gd name="T35" fmla="*/ 17 h 28"/>
              <a:gd name="T36" fmla="*/ 50 w 281"/>
              <a:gd name="T37" fmla="*/ 15 h 28"/>
              <a:gd name="T38" fmla="*/ 44 w 281"/>
              <a:gd name="T39" fmla="*/ 7 h 28"/>
              <a:gd name="T40" fmla="*/ 59 w 281"/>
              <a:gd name="T41" fmla="*/ 2 h 28"/>
              <a:gd name="T42" fmla="*/ 0 w 281"/>
              <a:gd name="T43" fmla="*/ 14 h 28"/>
              <a:gd name="T44" fmla="*/ 140 w 281"/>
              <a:gd name="T45" fmla="*/ 28 h 28"/>
              <a:gd name="T46" fmla="*/ 281 w 281"/>
              <a:gd name="T47" fmla="*/ 14 h 28"/>
              <a:gd name="T48" fmla="*/ 144 w 281"/>
              <a:gd name="T4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1" h="28">
                <a:moveTo>
                  <a:pt x="73" y="4"/>
                </a:move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moveTo>
                  <a:pt x="79" y="4"/>
                </a:moveTo>
                <a:cubicBezTo>
                  <a:pt x="79" y="4"/>
                  <a:pt x="79" y="4"/>
                  <a:pt x="79" y="4"/>
                </a:cubicBezTo>
                <a:cubicBezTo>
                  <a:pt x="79" y="4"/>
                  <a:pt x="79" y="4"/>
                  <a:pt x="79" y="4"/>
                </a:cubicBezTo>
                <a:moveTo>
                  <a:pt x="61" y="2"/>
                </a:moveTo>
                <a:cubicBezTo>
                  <a:pt x="61" y="2"/>
                  <a:pt x="61" y="2"/>
                  <a:pt x="61" y="2"/>
                </a:cubicBezTo>
                <a:cubicBezTo>
                  <a:pt x="63" y="3"/>
                  <a:pt x="67" y="4"/>
                  <a:pt x="73" y="4"/>
                </a:cubicBezTo>
                <a:cubicBezTo>
                  <a:pt x="67" y="4"/>
                  <a:pt x="63" y="3"/>
                  <a:pt x="61" y="2"/>
                </a:cubicBezTo>
                <a:moveTo>
                  <a:pt x="144" y="0"/>
                </a:moveTo>
                <a:cubicBezTo>
                  <a:pt x="142" y="10"/>
                  <a:pt x="138" y="17"/>
                  <a:pt x="138" y="17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7" y="0"/>
                  <a:pt x="126" y="0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1" y="15"/>
                  <a:pt x="90" y="17"/>
                  <a:pt x="72" y="17"/>
                </a:cubicBezTo>
                <a:cubicBezTo>
                  <a:pt x="63" y="17"/>
                  <a:pt x="54" y="16"/>
                  <a:pt x="50" y="15"/>
                </a:cubicBezTo>
                <a:cubicBezTo>
                  <a:pt x="37" y="11"/>
                  <a:pt x="44" y="7"/>
                  <a:pt x="44" y="7"/>
                </a:cubicBezTo>
                <a:cubicBezTo>
                  <a:pt x="50" y="6"/>
                  <a:pt x="54" y="4"/>
                  <a:pt x="59" y="2"/>
                </a:cubicBezTo>
                <a:cubicBezTo>
                  <a:pt x="23" y="5"/>
                  <a:pt x="0" y="9"/>
                  <a:pt x="0" y="14"/>
                </a:cubicBezTo>
                <a:cubicBezTo>
                  <a:pt x="0" y="22"/>
                  <a:pt x="63" y="28"/>
                  <a:pt x="140" y="28"/>
                </a:cubicBezTo>
                <a:cubicBezTo>
                  <a:pt x="218" y="28"/>
                  <a:pt x="281" y="22"/>
                  <a:pt x="281" y="14"/>
                </a:cubicBezTo>
                <a:cubicBezTo>
                  <a:pt x="281" y="6"/>
                  <a:pt x="220" y="0"/>
                  <a:pt x="144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slíḋé">
            <a:extLst>
              <a:ext uri="{FF2B5EF4-FFF2-40B4-BE49-F238E27FC236}">
                <a16:creationId xmlns:a16="http://schemas.microsoft.com/office/drawing/2014/main" id="{2569E6B8-3019-4F7E-A8D2-51C8D56651B9}"/>
              </a:ext>
            </a:extLst>
          </p:cNvPr>
          <p:cNvSpPr/>
          <p:nvPr/>
        </p:nvSpPr>
        <p:spPr bwMode="auto">
          <a:xfrm>
            <a:off x="3666958" y="2592382"/>
            <a:ext cx="429988" cy="763284"/>
          </a:xfrm>
          <a:custGeom>
            <a:avLst/>
            <a:gdLst>
              <a:gd name="T0" fmla="*/ 120 w 418"/>
              <a:gd name="T1" fmla="*/ 0 h 742"/>
              <a:gd name="T2" fmla="*/ 43 w 418"/>
              <a:gd name="T3" fmla="*/ 9 h 742"/>
              <a:gd name="T4" fmla="*/ 25 w 418"/>
              <a:gd name="T5" fmla="*/ 176 h 742"/>
              <a:gd name="T6" fmla="*/ 30 w 418"/>
              <a:gd name="T7" fmla="*/ 496 h 742"/>
              <a:gd name="T8" fmla="*/ 0 w 418"/>
              <a:gd name="T9" fmla="*/ 742 h 742"/>
              <a:gd name="T10" fmla="*/ 332 w 418"/>
              <a:gd name="T11" fmla="*/ 742 h 742"/>
              <a:gd name="T12" fmla="*/ 332 w 418"/>
              <a:gd name="T13" fmla="*/ 523 h 742"/>
              <a:gd name="T14" fmla="*/ 393 w 418"/>
              <a:gd name="T15" fmla="*/ 225 h 742"/>
              <a:gd name="T16" fmla="*/ 418 w 418"/>
              <a:gd name="T17" fmla="*/ 40 h 742"/>
              <a:gd name="T18" fmla="*/ 332 w 418"/>
              <a:gd name="T19" fmla="*/ 9 h 742"/>
              <a:gd name="T20" fmla="*/ 120 w 418"/>
              <a:gd name="T21" fmla="*/ 0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8" h="742">
                <a:moveTo>
                  <a:pt x="120" y="0"/>
                </a:moveTo>
                <a:lnTo>
                  <a:pt x="43" y="9"/>
                </a:lnTo>
                <a:lnTo>
                  <a:pt x="25" y="176"/>
                </a:lnTo>
                <a:lnTo>
                  <a:pt x="30" y="496"/>
                </a:lnTo>
                <a:lnTo>
                  <a:pt x="0" y="742"/>
                </a:lnTo>
                <a:lnTo>
                  <a:pt x="332" y="742"/>
                </a:lnTo>
                <a:lnTo>
                  <a:pt x="332" y="523"/>
                </a:lnTo>
                <a:lnTo>
                  <a:pt x="393" y="225"/>
                </a:lnTo>
                <a:lnTo>
                  <a:pt x="418" y="40"/>
                </a:lnTo>
                <a:lnTo>
                  <a:pt x="332" y="9"/>
                </a:lnTo>
                <a:lnTo>
                  <a:pt x="12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ŝ1íďe">
            <a:extLst>
              <a:ext uri="{FF2B5EF4-FFF2-40B4-BE49-F238E27FC236}">
                <a16:creationId xmlns:a16="http://schemas.microsoft.com/office/drawing/2014/main" id="{8DFE62CC-C85E-442C-A3C2-8E99B6D49EEF}"/>
              </a:ext>
            </a:extLst>
          </p:cNvPr>
          <p:cNvSpPr/>
          <p:nvPr/>
        </p:nvSpPr>
        <p:spPr bwMode="auto">
          <a:xfrm>
            <a:off x="3666958" y="2592382"/>
            <a:ext cx="429988" cy="763284"/>
          </a:xfrm>
          <a:custGeom>
            <a:avLst/>
            <a:gdLst>
              <a:gd name="T0" fmla="*/ 120 w 418"/>
              <a:gd name="T1" fmla="*/ 0 h 742"/>
              <a:gd name="T2" fmla="*/ 43 w 418"/>
              <a:gd name="T3" fmla="*/ 9 h 742"/>
              <a:gd name="T4" fmla="*/ 25 w 418"/>
              <a:gd name="T5" fmla="*/ 176 h 742"/>
              <a:gd name="T6" fmla="*/ 30 w 418"/>
              <a:gd name="T7" fmla="*/ 496 h 742"/>
              <a:gd name="T8" fmla="*/ 0 w 418"/>
              <a:gd name="T9" fmla="*/ 742 h 742"/>
              <a:gd name="T10" fmla="*/ 332 w 418"/>
              <a:gd name="T11" fmla="*/ 742 h 742"/>
              <a:gd name="T12" fmla="*/ 332 w 418"/>
              <a:gd name="T13" fmla="*/ 523 h 742"/>
              <a:gd name="T14" fmla="*/ 393 w 418"/>
              <a:gd name="T15" fmla="*/ 225 h 742"/>
              <a:gd name="T16" fmla="*/ 418 w 418"/>
              <a:gd name="T17" fmla="*/ 40 h 742"/>
              <a:gd name="T18" fmla="*/ 332 w 418"/>
              <a:gd name="T19" fmla="*/ 9 h 742"/>
              <a:gd name="T20" fmla="*/ 120 w 418"/>
              <a:gd name="T21" fmla="*/ 0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8" h="742">
                <a:moveTo>
                  <a:pt x="120" y="0"/>
                </a:moveTo>
                <a:lnTo>
                  <a:pt x="43" y="9"/>
                </a:lnTo>
                <a:lnTo>
                  <a:pt x="25" y="176"/>
                </a:lnTo>
                <a:lnTo>
                  <a:pt x="30" y="496"/>
                </a:lnTo>
                <a:lnTo>
                  <a:pt x="0" y="742"/>
                </a:lnTo>
                <a:lnTo>
                  <a:pt x="332" y="742"/>
                </a:lnTo>
                <a:lnTo>
                  <a:pt x="332" y="523"/>
                </a:lnTo>
                <a:lnTo>
                  <a:pt x="393" y="225"/>
                </a:lnTo>
                <a:lnTo>
                  <a:pt x="418" y="40"/>
                </a:lnTo>
                <a:lnTo>
                  <a:pt x="332" y="9"/>
                </a:lnTo>
                <a:lnTo>
                  <a:pt x="12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ŝ1íḍe">
            <a:extLst>
              <a:ext uri="{FF2B5EF4-FFF2-40B4-BE49-F238E27FC236}">
                <a16:creationId xmlns:a16="http://schemas.microsoft.com/office/drawing/2014/main" id="{7F2C8E4B-37BF-493D-86DB-73CE32B2B80B}"/>
              </a:ext>
            </a:extLst>
          </p:cNvPr>
          <p:cNvSpPr/>
          <p:nvPr/>
        </p:nvSpPr>
        <p:spPr bwMode="auto">
          <a:xfrm>
            <a:off x="3820231" y="2466883"/>
            <a:ext cx="164589" cy="106983"/>
          </a:xfrm>
          <a:custGeom>
            <a:avLst/>
            <a:gdLst>
              <a:gd name="T0" fmla="*/ 160 w 160"/>
              <a:gd name="T1" fmla="*/ 0 h 104"/>
              <a:gd name="T2" fmla="*/ 160 w 160"/>
              <a:gd name="T3" fmla="*/ 81 h 104"/>
              <a:gd name="T4" fmla="*/ 72 w 160"/>
              <a:gd name="T5" fmla="*/ 104 h 104"/>
              <a:gd name="T6" fmla="*/ 0 w 160"/>
              <a:gd name="T7" fmla="*/ 75 h 104"/>
              <a:gd name="T8" fmla="*/ 16 w 160"/>
              <a:gd name="T9" fmla="*/ 0 h 104"/>
              <a:gd name="T10" fmla="*/ 160 w 160"/>
              <a:gd name="T11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" h="104">
                <a:moveTo>
                  <a:pt x="160" y="0"/>
                </a:moveTo>
                <a:lnTo>
                  <a:pt x="160" y="81"/>
                </a:lnTo>
                <a:lnTo>
                  <a:pt x="72" y="104"/>
                </a:lnTo>
                <a:lnTo>
                  <a:pt x="0" y="75"/>
                </a:lnTo>
                <a:lnTo>
                  <a:pt x="16" y="0"/>
                </a:lnTo>
                <a:lnTo>
                  <a:pt x="160" y="0"/>
                </a:lnTo>
                <a:close/>
              </a:path>
            </a:pathLst>
          </a:custGeom>
          <a:solidFill>
            <a:srgbClr val="E5A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ṥ1îḋe">
            <a:extLst>
              <a:ext uri="{FF2B5EF4-FFF2-40B4-BE49-F238E27FC236}">
                <a16:creationId xmlns:a16="http://schemas.microsoft.com/office/drawing/2014/main" id="{452AC91B-8C30-4C20-8D2F-BC810D8B2CA3}"/>
              </a:ext>
            </a:extLst>
          </p:cNvPr>
          <p:cNvSpPr/>
          <p:nvPr/>
        </p:nvSpPr>
        <p:spPr bwMode="auto">
          <a:xfrm>
            <a:off x="3801715" y="2195310"/>
            <a:ext cx="241740" cy="317864"/>
          </a:xfrm>
          <a:custGeom>
            <a:avLst/>
            <a:gdLst>
              <a:gd name="T0" fmla="*/ 8 w 104"/>
              <a:gd name="T1" fmla="*/ 86 h 137"/>
              <a:gd name="T2" fmla="*/ 48 w 104"/>
              <a:gd name="T3" fmla="*/ 137 h 137"/>
              <a:gd name="T4" fmla="*/ 103 w 104"/>
              <a:gd name="T5" fmla="*/ 60 h 137"/>
              <a:gd name="T6" fmla="*/ 8 w 104"/>
              <a:gd name="T7" fmla="*/ 8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37">
                <a:moveTo>
                  <a:pt x="8" y="86"/>
                </a:moveTo>
                <a:cubicBezTo>
                  <a:pt x="8" y="86"/>
                  <a:pt x="15" y="117"/>
                  <a:pt x="48" y="137"/>
                </a:cubicBezTo>
                <a:cubicBezTo>
                  <a:pt x="48" y="137"/>
                  <a:pt x="101" y="120"/>
                  <a:pt x="103" y="60"/>
                </a:cubicBezTo>
                <a:cubicBezTo>
                  <a:pt x="104" y="0"/>
                  <a:pt x="0" y="16"/>
                  <a:pt x="8" y="86"/>
                </a:cubicBezTo>
              </a:path>
            </a:pathLst>
          </a:custGeom>
          <a:solidFill>
            <a:srgbClr val="FFD2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ŝliďê">
            <a:extLst>
              <a:ext uri="{FF2B5EF4-FFF2-40B4-BE49-F238E27FC236}">
                <a16:creationId xmlns:a16="http://schemas.microsoft.com/office/drawing/2014/main" id="{1BCC09EC-A61C-4614-B52A-CF52F2FACE0E}"/>
              </a:ext>
            </a:extLst>
          </p:cNvPr>
          <p:cNvSpPr/>
          <p:nvPr/>
        </p:nvSpPr>
        <p:spPr bwMode="auto">
          <a:xfrm>
            <a:off x="3790400" y="2544034"/>
            <a:ext cx="218080" cy="115212"/>
          </a:xfrm>
          <a:custGeom>
            <a:avLst/>
            <a:gdLst>
              <a:gd name="T0" fmla="*/ 29 w 212"/>
              <a:gd name="T1" fmla="*/ 0 h 112"/>
              <a:gd name="T2" fmla="*/ 0 w 212"/>
              <a:gd name="T3" fmla="*/ 47 h 112"/>
              <a:gd name="T4" fmla="*/ 65 w 212"/>
              <a:gd name="T5" fmla="*/ 101 h 112"/>
              <a:gd name="T6" fmla="*/ 101 w 212"/>
              <a:gd name="T7" fmla="*/ 29 h 112"/>
              <a:gd name="T8" fmla="*/ 135 w 212"/>
              <a:gd name="T9" fmla="*/ 112 h 112"/>
              <a:gd name="T10" fmla="*/ 212 w 212"/>
              <a:gd name="T11" fmla="*/ 56 h 112"/>
              <a:gd name="T12" fmla="*/ 189 w 212"/>
              <a:gd name="T13" fmla="*/ 6 h 112"/>
              <a:gd name="T14" fmla="*/ 106 w 212"/>
              <a:gd name="T15" fmla="*/ 9 h 112"/>
              <a:gd name="T16" fmla="*/ 29 w 212"/>
              <a:gd name="T1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2" h="112">
                <a:moveTo>
                  <a:pt x="29" y="0"/>
                </a:moveTo>
                <a:lnTo>
                  <a:pt x="0" y="47"/>
                </a:lnTo>
                <a:lnTo>
                  <a:pt x="65" y="101"/>
                </a:lnTo>
                <a:lnTo>
                  <a:pt x="101" y="29"/>
                </a:lnTo>
                <a:lnTo>
                  <a:pt x="135" y="112"/>
                </a:lnTo>
                <a:lnTo>
                  <a:pt x="212" y="56"/>
                </a:lnTo>
                <a:lnTo>
                  <a:pt x="189" y="6"/>
                </a:lnTo>
                <a:lnTo>
                  <a:pt x="106" y="9"/>
                </a:lnTo>
                <a:lnTo>
                  <a:pt x="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Sḻîďê">
            <a:extLst>
              <a:ext uri="{FF2B5EF4-FFF2-40B4-BE49-F238E27FC236}">
                <a16:creationId xmlns:a16="http://schemas.microsoft.com/office/drawing/2014/main" id="{643A7421-8924-4549-83E0-8CC58E8D179D}"/>
              </a:ext>
            </a:extLst>
          </p:cNvPr>
          <p:cNvSpPr/>
          <p:nvPr/>
        </p:nvSpPr>
        <p:spPr bwMode="auto">
          <a:xfrm>
            <a:off x="3790400" y="2544034"/>
            <a:ext cx="218080" cy="115212"/>
          </a:xfrm>
          <a:custGeom>
            <a:avLst/>
            <a:gdLst>
              <a:gd name="T0" fmla="*/ 29 w 212"/>
              <a:gd name="T1" fmla="*/ 0 h 112"/>
              <a:gd name="T2" fmla="*/ 0 w 212"/>
              <a:gd name="T3" fmla="*/ 47 h 112"/>
              <a:gd name="T4" fmla="*/ 65 w 212"/>
              <a:gd name="T5" fmla="*/ 101 h 112"/>
              <a:gd name="T6" fmla="*/ 101 w 212"/>
              <a:gd name="T7" fmla="*/ 29 h 112"/>
              <a:gd name="T8" fmla="*/ 135 w 212"/>
              <a:gd name="T9" fmla="*/ 112 h 112"/>
              <a:gd name="T10" fmla="*/ 212 w 212"/>
              <a:gd name="T11" fmla="*/ 56 h 112"/>
              <a:gd name="T12" fmla="*/ 189 w 212"/>
              <a:gd name="T13" fmla="*/ 6 h 112"/>
              <a:gd name="T14" fmla="*/ 106 w 212"/>
              <a:gd name="T15" fmla="*/ 9 h 112"/>
              <a:gd name="T16" fmla="*/ 29 w 212"/>
              <a:gd name="T1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2" h="112">
                <a:moveTo>
                  <a:pt x="29" y="0"/>
                </a:moveTo>
                <a:lnTo>
                  <a:pt x="0" y="47"/>
                </a:lnTo>
                <a:lnTo>
                  <a:pt x="65" y="101"/>
                </a:lnTo>
                <a:lnTo>
                  <a:pt x="101" y="29"/>
                </a:lnTo>
                <a:lnTo>
                  <a:pt x="135" y="112"/>
                </a:lnTo>
                <a:lnTo>
                  <a:pt x="212" y="56"/>
                </a:lnTo>
                <a:lnTo>
                  <a:pt x="189" y="6"/>
                </a:lnTo>
                <a:lnTo>
                  <a:pt x="106" y="9"/>
                </a:lnTo>
                <a:lnTo>
                  <a:pt x="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ślîḍê">
            <a:extLst>
              <a:ext uri="{FF2B5EF4-FFF2-40B4-BE49-F238E27FC236}">
                <a16:creationId xmlns:a16="http://schemas.microsoft.com/office/drawing/2014/main" id="{40A68BA6-D9E0-40E6-9C56-028B95F6D18F}"/>
              </a:ext>
            </a:extLst>
          </p:cNvPr>
          <p:cNvSpPr/>
          <p:nvPr/>
        </p:nvSpPr>
        <p:spPr bwMode="auto">
          <a:xfrm>
            <a:off x="3386128" y="2573866"/>
            <a:ext cx="341521" cy="190306"/>
          </a:xfrm>
          <a:custGeom>
            <a:avLst/>
            <a:gdLst>
              <a:gd name="T0" fmla="*/ 332 w 332"/>
              <a:gd name="T1" fmla="*/ 29 h 185"/>
              <a:gd name="T2" fmla="*/ 172 w 332"/>
              <a:gd name="T3" fmla="*/ 0 h 185"/>
              <a:gd name="T4" fmla="*/ 0 w 332"/>
              <a:gd name="T5" fmla="*/ 56 h 185"/>
              <a:gd name="T6" fmla="*/ 300 w 332"/>
              <a:gd name="T7" fmla="*/ 185 h 185"/>
              <a:gd name="T8" fmla="*/ 332 w 332"/>
              <a:gd name="T9" fmla="*/ 2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185">
                <a:moveTo>
                  <a:pt x="332" y="29"/>
                </a:moveTo>
                <a:lnTo>
                  <a:pt x="172" y="0"/>
                </a:lnTo>
                <a:lnTo>
                  <a:pt x="0" y="56"/>
                </a:lnTo>
                <a:lnTo>
                  <a:pt x="300" y="185"/>
                </a:lnTo>
                <a:lnTo>
                  <a:pt x="332" y="29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ṧļïḍè">
            <a:extLst>
              <a:ext uri="{FF2B5EF4-FFF2-40B4-BE49-F238E27FC236}">
                <a16:creationId xmlns:a16="http://schemas.microsoft.com/office/drawing/2014/main" id="{EAD81331-F752-4020-BB8F-6C38FA142CD8}"/>
              </a:ext>
            </a:extLst>
          </p:cNvPr>
          <p:cNvSpPr/>
          <p:nvPr/>
        </p:nvSpPr>
        <p:spPr bwMode="auto">
          <a:xfrm>
            <a:off x="3386128" y="2573866"/>
            <a:ext cx="341521" cy="190306"/>
          </a:xfrm>
          <a:custGeom>
            <a:avLst/>
            <a:gdLst>
              <a:gd name="T0" fmla="*/ 332 w 332"/>
              <a:gd name="T1" fmla="*/ 29 h 185"/>
              <a:gd name="T2" fmla="*/ 172 w 332"/>
              <a:gd name="T3" fmla="*/ 0 h 185"/>
              <a:gd name="T4" fmla="*/ 0 w 332"/>
              <a:gd name="T5" fmla="*/ 56 h 185"/>
              <a:gd name="T6" fmla="*/ 300 w 332"/>
              <a:gd name="T7" fmla="*/ 185 h 185"/>
              <a:gd name="T8" fmla="*/ 332 w 332"/>
              <a:gd name="T9" fmla="*/ 2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185">
                <a:moveTo>
                  <a:pt x="332" y="29"/>
                </a:moveTo>
                <a:lnTo>
                  <a:pt x="172" y="0"/>
                </a:lnTo>
                <a:lnTo>
                  <a:pt x="0" y="56"/>
                </a:lnTo>
                <a:lnTo>
                  <a:pt x="300" y="185"/>
                </a:lnTo>
                <a:lnTo>
                  <a:pt x="332" y="2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$ļiḑe">
            <a:extLst>
              <a:ext uri="{FF2B5EF4-FFF2-40B4-BE49-F238E27FC236}">
                <a16:creationId xmlns:a16="http://schemas.microsoft.com/office/drawing/2014/main" id="{7E49DF9F-B6CB-4192-9033-5484B449D98D}"/>
              </a:ext>
            </a:extLst>
          </p:cNvPr>
          <p:cNvSpPr/>
          <p:nvPr/>
        </p:nvSpPr>
        <p:spPr bwMode="auto">
          <a:xfrm>
            <a:off x="4061971" y="2174736"/>
            <a:ext cx="340493" cy="656301"/>
          </a:xfrm>
          <a:custGeom>
            <a:avLst/>
            <a:gdLst>
              <a:gd name="T0" fmla="*/ 15 w 331"/>
              <a:gd name="T1" fmla="*/ 444 h 638"/>
              <a:gd name="T2" fmla="*/ 173 w 331"/>
              <a:gd name="T3" fmla="*/ 336 h 638"/>
              <a:gd name="T4" fmla="*/ 252 w 331"/>
              <a:gd name="T5" fmla="*/ 43 h 638"/>
              <a:gd name="T6" fmla="*/ 331 w 331"/>
              <a:gd name="T7" fmla="*/ 0 h 638"/>
              <a:gd name="T8" fmla="*/ 257 w 331"/>
              <a:gd name="T9" fmla="*/ 413 h 638"/>
              <a:gd name="T10" fmla="*/ 0 w 331"/>
              <a:gd name="T11" fmla="*/ 638 h 638"/>
              <a:gd name="T12" fmla="*/ 15 w 331"/>
              <a:gd name="T13" fmla="*/ 44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1" h="638">
                <a:moveTo>
                  <a:pt x="15" y="444"/>
                </a:moveTo>
                <a:lnTo>
                  <a:pt x="173" y="336"/>
                </a:lnTo>
                <a:lnTo>
                  <a:pt x="252" y="43"/>
                </a:lnTo>
                <a:lnTo>
                  <a:pt x="331" y="0"/>
                </a:lnTo>
                <a:lnTo>
                  <a:pt x="257" y="413"/>
                </a:lnTo>
                <a:lnTo>
                  <a:pt x="0" y="638"/>
                </a:lnTo>
                <a:lnTo>
                  <a:pt x="15" y="44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ṥḻidé">
            <a:extLst>
              <a:ext uri="{FF2B5EF4-FFF2-40B4-BE49-F238E27FC236}">
                <a16:creationId xmlns:a16="http://schemas.microsoft.com/office/drawing/2014/main" id="{DFCB067A-0B7E-47CC-897F-574F5857EB9D}"/>
              </a:ext>
            </a:extLst>
          </p:cNvPr>
          <p:cNvSpPr/>
          <p:nvPr/>
        </p:nvSpPr>
        <p:spPr bwMode="auto">
          <a:xfrm>
            <a:off x="4061971" y="2174736"/>
            <a:ext cx="340493" cy="656301"/>
          </a:xfrm>
          <a:custGeom>
            <a:avLst/>
            <a:gdLst>
              <a:gd name="T0" fmla="*/ 15 w 331"/>
              <a:gd name="T1" fmla="*/ 444 h 638"/>
              <a:gd name="T2" fmla="*/ 173 w 331"/>
              <a:gd name="T3" fmla="*/ 336 h 638"/>
              <a:gd name="T4" fmla="*/ 252 w 331"/>
              <a:gd name="T5" fmla="*/ 43 h 638"/>
              <a:gd name="T6" fmla="*/ 331 w 331"/>
              <a:gd name="T7" fmla="*/ 0 h 638"/>
              <a:gd name="T8" fmla="*/ 257 w 331"/>
              <a:gd name="T9" fmla="*/ 413 h 638"/>
              <a:gd name="T10" fmla="*/ 0 w 331"/>
              <a:gd name="T11" fmla="*/ 638 h 638"/>
              <a:gd name="T12" fmla="*/ 15 w 331"/>
              <a:gd name="T13" fmla="*/ 44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1" h="638">
                <a:moveTo>
                  <a:pt x="15" y="444"/>
                </a:moveTo>
                <a:lnTo>
                  <a:pt x="173" y="336"/>
                </a:lnTo>
                <a:lnTo>
                  <a:pt x="252" y="43"/>
                </a:lnTo>
                <a:lnTo>
                  <a:pt x="331" y="0"/>
                </a:lnTo>
                <a:lnTo>
                  <a:pt x="257" y="413"/>
                </a:lnTo>
                <a:lnTo>
                  <a:pt x="0" y="638"/>
                </a:lnTo>
                <a:lnTo>
                  <a:pt x="15" y="4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ṣḷíḓê">
            <a:extLst>
              <a:ext uri="{FF2B5EF4-FFF2-40B4-BE49-F238E27FC236}">
                <a16:creationId xmlns:a16="http://schemas.microsoft.com/office/drawing/2014/main" id="{8FC1BF39-7C71-4664-B4B2-0FA072581906}"/>
              </a:ext>
            </a:extLst>
          </p:cNvPr>
          <p:cNvSpPr/>
          <p:nvPr/>
        </p:nvSpPr>
        <p:spPr bwMode="auto">
          <a:xfrm>
            <a:off x="3574377" y="3167417"/>
            <a:ext cx="465992" cy="891870"/>
          </a:xfrm>
          <a:custGeom>
            <a:avLst/>
            <a:gdLst>
              <a:gd name="T0" fmla="*/ 133 w 453"/>
              <a:gd name="T1" fmla="*/ 0 h 867"/>
              <a:gd name="T2" fmla="*/ 0 w 453"/>
              <a:gd name="T3" fmla="*/ 867 h 867"/>
              <a:gd name="T4" fmla="*/ 68 w 453"/>
              <a:gd name="T5" fmla="*/ 867 h 867"/>
              <a:gd name="T6" fmla="*/ 241 w 453"/>
              <a:gd name="T7" fmla="*/ 208 h 867"/>
              <a:gd name="T8" fmla="*/ 271 w 453"/>
              <a:gd name="T9" fmla="*/ 208 h 867"/>
              <a:gd name="T10" fmla="*/ 386 w 453"/>
              <a:gd name="T11" fmla="*/ 867 h 867"/>
              <a:gd name="T12" fmla="*/ 453 w 453"/>
              <a:gd name="T13" fmla="*/ 867 h 867"/>
              <a:gd name="T14" fmla="*/ 397 w 453"/>
              <a:gd name="T15" fmla="*/ 3 h 867"/>
              <a:gd name="T16" fmla="*/ 133 w 453"/>
              <a:gd name="T17" fmla="*/ 0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867">
                <a:moveTo>
                  <a:pt x="133" y="0"/>
                </a:moveTo>
                <a:lnTo>
                  <a:pt x="0" y="867"/>
                </a:lnTo>
                <a:lnTo>
                  <a:pt x="68" y="867"/>
                </a:lnTo>
                <a:lnTo>
                  <a:pt x="241" y="208"/>
                </a:lnTo>
                <a:lnTo>
                  <a:pt x="271" y="208"/>
                </a:lnTo>
                <a:lnTo>
                  <a:pt x="386" y="867"/>
                </a:lnTo>
                <a:lnTo>
                  <a:pt x="453" y="867"/>
                </a:lnTo>
                <a:lnTo>
                  <a:pt x="397" y="3"/>
                </a:lnTo>
                <a:lnTo>
                  <a:pt x="133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ṩḷíḓe">
            <a:extLst>
              <a:ext uri="{FF2B5EF4-FFF2-40B4-BE49-F238E27FC236}">
                <a16:creationId xmlns:a16="http://schemas.microsoft.com/office/drawing/2014/main" id="{A080E284-B158-4BCE-84CE-A4DE787DA2EC}"/>
              </a:ext>
            </a:extLst>
          </p:cNvPr>
          <p:cNvSpPr/>
          <p:nvPr/>
        </p:nvSpPr>
        <p:spPr bwMode="auto">
          <a:xfrm>
            <a:off x="3446820" y="4059286"/>
            <a:ext cx="197507" cy="120356"/>
          </a:xfrm>
          <a:custGeom>
            <a:avLst/>
            <a:gdLst>
              <a:gd name="T0" fmla="*/ 119 w 192"/>
              <a:gd name="T1" fmla="*/ 0 h 117"/>
              <a:gd name="T2" fmla="*/ 0 w 192"/>
              <a:gd name="T3" fmla="*/ 117 h 117"/>
              <a:gd name="T4" fmla="*/ 192 w 192"/>
              <a:gd name="T5" fmla="*/ 117 h 117"/>
              <a:gd name="T6" fmla="*/ 192 w 192"/>
              <a:gd name="T7" fmla="*/ 0 h 117"/>
              <a:gd name="T8" fmla="*/ 119 w 192"/>
              <a:gd name="T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17">
                <a:moveTo>
                  <a:pt x="119" y="0"/>
                </a:moveTo>
                <a:lnTo>
                  <a:pt x="0" y="117"/>
                </a:lnTo>
                <a:lnTo>
                  <a:pt x="192" y="117"/>
                </a:lnTo>
                <a:lnTo>
                  <a:pt x="192" y="0"/>
                </a:lnTo>
                <a:lnTo>
                  <a:pt x="1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ṩliḍé">
            <a:extLst>
              <a:ext uri="{FF2B5EF4-FFF2-40B4-BE49-F238E27FC236}">
                <a16:creationId xmlns:a16="http://schemas.microsoft.com/office/drawing/2014/main" id="{F5BD1539-A990-4B1A-BC79-532B2A8D2C6E}"/>
              </a:ext>
            </a:extLst>
          </p:cNvPr>
          <p:cNvSpPr/>
          <p:nvPr/>
        </p:nvSpPr>
        <p:spPr bwMode="auto">
          <a:xfrm>
            <a:off x="3971448" y="4059286"/>
            <a:ext cx="138872" cy="120356"/>
          </a:xfrm>
          <a:custGeom>
            <a:avLst/>
            <a:gdLst>
              <a:gd name="T0" fmla="*/ 0 w 135"/>
              <a:gd name="T1" fmla="*/ 0 h 117"/>
              <a:gd name="T2" fmla="*/ 16 w 135"/>
              <a:gd name="T3" fmla="*/ 117 h 117"/>
              <a:gd name="T4" fmla="*/ 135 w 135"/>
              <a:gd name="T5" fmla="*/ 117 h 117"/>
              <a:gd name="T6" fmla="*/ 67 w 135"/>
              <a:gd name="T7" fmla="*/ 0 h 117"/>
              <a:gd name="T8" fmla="*/ 0 w 135"/>
              <a:gd name="T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117">
                <a:moveTo>
                  <a:pt x="0" y="0"/>
                </a:moveTo>
                <a:lnTo>
                  <a:pt x="16" y="117"/>
                </a:lnTo>
                <a:lnTo>
                  <a:pt x="135" y="117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ślïḍé">
            <a:extLst>
              <a:ext uri="{FF2B5EF4-FFF2-40B4-BE49-F238E27FC236}">
                <a16:creationId xmlns:a16="http://schemas.microsoft.com/office/drawing/2014/main" id="{1E18615A-1137-4325-BE66-BBAA9EE32B17}"/>
              </a:ext>
            </a:extLst>
          </p:cNvPr>
          <p:cNvSpPr/>
          <p:nvPr/>
        </p:nvSpPr>
        <p:spPr bwMode="auto">
          <a:xfrm>
            <a:off x="3790400" y="2592382"/>
            <a:ext cx="218080" cy="403245"/>
          </a:xfrm>
          <a:custGeom>
            <a:avLst/>
            <a:gdLst>
              <a:gd name="T0" fmla="*/ 212 w 212"/>
              <a:gd name="T1" fmla="*/ 9 h 392"/>
              <a:gd name="T2" fmla="*/ 58 w 212"/>
              <a:gd name="T3" fmla="*/ 392 h 392"/>
              <a:gd name="T4" fmla="*/ 0 w 212"/>
              <a:gd name="T5" fmla="*/ 0 h 392"/>
              <a:gd name="T6" fmla="*/ 212 w 212"/>
              <a:gd name="T7" fmla="*/ 9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" h="392">
                <a:moveTo>
                  <a:pt x="212" y="9"/>
                </a:moveTo>
                <a:lnTo>
                  <a:pt x="58" y="392"/>
                </a:lnTo>
                <a:lnTo>
                  <a:pt x="0" y="0"/>
                </a:lnTo>
                <a:lnTo>
                  <a:pt x="212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ŝľîḋè">
            <a:extLst>
              <a:ext uri="{FF2B5EF4-FFF2-40B4-BE49-F238E27FC236}">
                <a16:creationId xmlns:a16="http://schemas.microsoft.com/office/drawing/2014/main" id="{FA0A5BDA-9140-4B98-AABA-0C7C6A98E5B7}"/>
              </a:ext>
            </a:extLst>
          </p:cNvPr>
          <p:cNvSpPr/>
          <p:nvPr/>
        </p:nvSpPr>
        <p:spPr bwMode="auto">
          <a:xfrm>
            <a:off x="3790400" y="2592382"/>
            <a:ext cx="218080" cy="403245"/>
          </a:xfrm>
          <a:custGeom>
            <a:avLst/>
            <a:gdLst>
              <a:gd name="T0" fmla="*/ 212 w 212"/>
              <a:gd name="T1" fmla="*/ 9 h 392"/>
              <a:gd name="T2" fmla="*/ 58 w 212"/>
              <a:gd name="T3" fmla="*/ 392 h 392"/>
              <a:gd name="T4" fmla="*/ 0 w 212"/>
              <a:gd name="T5" fmla="*/ 0 h 392"/>
              <a:gd name="T6" fmla="*/ 212 w 212"/>
              <a:gd name="T7" fmla="*/ 9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" h="392">
                <a:moveTo>
                  <a:pt x="212" y="9"/>
                </a:moveTo>
                <a:lnTo>
                  <a:pt x="58" y="392"/>
                </a:lnTo>
                <a:lnTo>
                  <a:pt x="0" y="0"/>
                </a:lnTo>
                <a:lnTo>
                  <a:pt x="21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ŝlîḋé">
            <a:extLst>
              <a:ext uri="{FF2B5EF4-FFF2-40B4-BE49-F238E27FC236}">
                <a16:creationId xmlns:a16="http://schemas.microsoft.com/office/drawing/2014/main" id="{7BA2991D-DB06-415A-A581-0ABDA26A42AC}"/>
              </a:ext>
            </a:extLst>
          </p:cNvPr>
          <p:cNvSpPr/>
          <p:nvPr/>
        </p:nvSpPr>
        <p:spPr bwMode="auto">
          <a:xfrm>
            <a:off x="3857264" y="2573866"/>
            <a:ext cx="72008" cy="116241"/>
          </a:xfrm>
          <a:custGeom>
            <a:avLst/>
            <a:gdLst>
              <a:gd name="T0" fmla="*/ 0 w 70"/>
              <a:gd name="T1" fmla="*/ 72 h 113"/>
              <a:gd name="T2" fmla="*/ 36 w 70"/>
              <a:gd name="T3" fmla="*/ 0 h 113"/>
              <a:gd name="T4" fmla="*/ 70 w 70"/>
              <a:gd name="T5" fmla="*/ 83 h 113"/>
              <a:gd name="T6" fmla="*/ 57 w 70"/>
              <a:gd name="T7" fmla="*/ 113 h 113"/>
              <a:gd name="T8" fmla="*/ 9 w 70"/>
              <a:gd name="T9" fmla="*/ 113 h 113"/>
              <a:gd name="T10" fmla="*/ 0 w 70"/>
              <a:gd name="T11" fmla="*/ 7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113">
                <a:moveTo>
                  <a:pt x="0" y="72"/>
                </a:moveTo>
                <a:lnTo>
                  <a:pt x="36" y="0"/>
                </a:lnTo>
                <a:lnTo>
                  <a:pt x="70" y="83"/>
                </a:lnTo>
                <a:lnTo>
                  <a:pt x="57" y="113"/>
                </a:lnTo>
                <a:lnTo>
                  <a:pt x="9" y="113"/>
                </a:lnTo>
                <a:lnTo>
                  <a:pt x="0" y="72"/>
                </a:lnTo>
                <a:close/>
              </a:path>
            </a:pathLst>
          </a:custGeom>
          <a:solidFill>
            <a:srgbClr val="EF4A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š1ïḑê">
            <a:extLst>
              <a:ext uri="{FF2B5EF4-FFF2-40B4-BE49-F238E27FC236}">
                <a16:creationId xmlns:a16="http://schemas.microsoft.com/office/drawing/2014/main" id="{1CEAF548-DE84-489A-8DA0-95C5C3E7A539}"/>
              </a:ext>
            </a:extLst>
          </p:cNvPr>
          <p:cNvSpPr/>
          <p:nvPr/>
        </p:nvSpPr>
        <p:spPr bwMode="auto">
          <a:xfrm>
            <a:off x="3857264" y="2573866"/>
            <a:ext cx="72008" cy="116241"/>
          </a:xfrm>
          <a:custGeom>
            <a:avLst/>
            <a:gdLst>
              <a:gd name="T0" fmla="*/ 0 w 70"/>
              <a:gd name="T1" fmla="*/ 72 h 113"/>
              <a:gd name="T2" fmla="*/ 36 w 70"/>
              <a:gd name="T3" fmla="*/ 0 h 113"/>
              <a:gd name="T4" fmla="*/ 70 w 70"/>
              <a:gd name="T5" fmla="*/ 83 h 113"/>
              <a:gd name="T6" fmla="*/ 57 w 70"/>
              <a:gd name="T7" fmla="*/ 113 h 113"/>
              <a:gd name="T8" fmla="*/ 9 w 70"/>
              <a:gd name="T9" fmla="*/ 113 h 113"/>
              <a:gd name="T10" fmla="*/ 0 w 70"/>
              <a:gd name="T11" fmla="*/ 7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113">
                <a:moveTo>
                  <a:pt x="0" y="72"/>
                </a:moveTo>
                <a:lnTo>
                  <a:pt x="36" y="0"/>
                </a:lnTo>
                <a:lnTo>
                  <a:pt x="70" y="83"/>
                </a:lnTo>
                <a:lnTo>
                  <a:pt x="57" y="113"/>
                </a:lnTo>
                <a:lnTo>
                  <a:pt x="9" y="113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śļíde">
            <a:extLst>
              <a:ext uri="{FF2B5EF4-FFF2-40B4-BE49-F238E27FC236}">
                <a16:creationId xmlns:a16="http://schemas.microsoft.com/office/drawing/2014/main" id="{C38D448C-58E2-4D61-A0FD-F4AA7AABDACE}"/>
              </a:ext>
            </a:extLst>
          </p:cNvPr>
          <p:cNvSpPr/>
          <p:nvPr/>
        </p:nvSpPr>
        <p:spPr bwMode="auto">
          <a:xfrm>
            <a:off x="3829489" y="2690107"/>
            <a:ext cx="88467" cy="305519"/>
          </a:xfrm>
          <a:custGeom>
            <a:avLst/>
            <a:gdLst>
              <a:gd name="T0" fmla="*/ 36 w 86"/>
              <a:gd name="T1" fmla="*/ 0 h 297"/>
              <a:gd name="T2" fmla="*/ 0 w 86"/>
              <a:gd name="T3" fmla="*/ 173 h 297"/>
              <a:gd name="T4" fmla="*/ 20 w 86"/>
              <a:gd name="T5" fmla="*/ 297 h 297"/>
              <a:gd name="T6" fmla="*/ 86 w 86"/>
              <a:gd name="T7" fmla="*/ 135 h 297"/>
              <a:gd name="T8" fmla="*/ 84 w 86"/>
              <a:gd name="T9" fmla="*/ 0 h 297"/>
              <a:gd name="T10" fmla="*/ 36 w 86"/>
              <a:gd name="T11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" h="297">
                <a:moveTo>
                  <a:pt x="36" y="0"/>
                </a:moveTo>
                <a:lnTo>
                  <a:pt x="0" y="173"/>
                </a:lnTo>
                <a:lnTo>
                  <a:pt x="20" y="297"/>
                </a:lnTo>
                <a:lnTo>
                  <a:pt x="86" y="135"/>
                </a:lnTo>
                <a:lnTo>
                  <a:pt x="84" y="0"/>
                </a:lnTo>
                <a:lnTo>
                  <a:pt x="36" y="0"/>
                </a:lnTo>
                <a:close/>
              </a:path>
            </a:pathLst>
          </a:custGeom>
          <a:solidFill>
            <a:srgbClr val="EF4A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s1íḑê">
            <a:extLst>
              <a:ext uri="{FF2B5EF4-FFF2-40B4-BE49-F238E27FC236}">
                <a16:creationId xmlns:a16="http://schemas.microsoft.com/office/drawing/2014/main" id="{DA8C3A8F-D4B6-41C1-AF1A-A30EB8B1AB39}"/>
              </a:ext>
            </a:extLst>
          </p:cNvPr>
          <p:cNvSpPr/>
          <p:nvPr/>
        </p:nvSpPr>
        <p:spPr bwMode="auto">
          <a:xfrm>
            <a:off x="3829489" y="2690107"/>
            <a:ext cx="88467" cy="305519"/>
          </a:xfrm>
          <a:custGeom>
            <a:avLst/>
            <a:gdLst>
              <a:gd name="T0" fmla="*/ 36 w 86"/>
              <a:gd name="T1" fmla="*/ 0 h 297"/>
              <a:gd name="T2" fmla="*/ 0 w 86"/>
              <a:gd name="T3" fmla="*/ 173 h 297"/>
              <a:gd name="T4" fmla="*/ 20 w 86"/>
              <a:gd name="T5" fmla="*/ 297 h 297"/>
              <a:gd name="T6" fmla="*/ 86 w 86"/>
              <a:gd name="T7" fmla="*/ 135 h 297"/>
              <a:gd name="T8" fmla="*/ 84 w 86"/>
              <a:gd name="T9" fmla="*/ 0 h 297"/>
              <a:gd name="T10" fmla="*/ 36 w 86"/>
              <a:gd name="T11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" h="297">
                <a:moveTo>
                  <a:pt x="36" y="0"/>
                </a:moveTo>
                <a:lnTo>
                  <a:pt x="0" y="173"/>
                </a:lnTo>
                <a:lnTo>
                  <a:pt x="20" y="297"/>
                </a:lnTo>
                <a:lnTo>
                  <a:pt x="86" y="135"/>
                </a:lnTo>
                <a:lnTo>
                  <a:pt x="84" y="0"/>
                </a:lnTo>
                <a:lnTo>
                  <a:pt x="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ṡlidê">
            <a:extLst>
              <a:ext uri="{FF2B5EF4-FFF2-40B4-BE49-F238E27FC236}">
                <a16:creationId xmlns:a16="http://schemas.microsoft.com/office/drawing/2014/main" id="{258CE3CF-D384-4D0D-840B-9CCAEB63A0CC}"/>
              </a:ext>
            </a:extLst>
          </p:cNvPr>
          <p:cNvSpPr/>
          <p:nvPr/>
        </p:nvSpPr>
        <p:spPr bwMode="auto">
          <a:xfrm>
            <a:off x="1911002" y="1125478"/>
            <a:ext cx="2888532" cy="2074858"/>
          </a:xfrm>
          <a:custGeom>
            <a:avLst/>
            <a:gdLst>
              <a:gd name="T0" fmla="*/ 331 w 2808"/>
              <a:gd name="T1" fmla="*/ 2017 h 2017"/>
              <a:gd name="T2" fmla="*/ 0 w 2808"/>
              <a:gd name="T3" fmla="*/ 548 h 2017"/>
              <a:gd name="T4" fmla="*/ 2564 w 2808"/>
              <a:gd name="T5" fmla="*/ 0 h 2017"/>
              <a:gd name="T6" fmla="*/ 2808 w 2808"/>
              <a:gd name="T7" fmla="*/ 889 h 2017"/>
              <a:gd name="T8" fmla="*/ 331 w 2808"/>
              <a:gd name="T9" fmla="*/ 2017 h 2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8" h="2017">
                <a:moveTo>
                  <a:pt x="331" y="2017"/>
                </a:moveTo>
                <a:lnTo>
                  <a:pt x="0" y="548"/>
                </a:lnTo>
                <a:lnTo>
                  <a:pt x="2564" y="0"/>
                </a:lnTo>
                <a:lnTo>
                  <a:pt x="2808" y="889"/>
                </a:lnTo>
                <a:lnTo>
                  <a:pt x="331" y="2017"/>
                </a:lnTo>
                <a:close/>
              </a:path>
            </a:pathLst>
          </a:custGeom>
          <a:solidFill>
            <a:srgbClr val="EF4A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ṥlíḍê">
            <a:extLst>
              <a:ext uri="{FF2B5EF4-FFF2-40B4-BE49-F238E27FC236}">
                <a16:creationId xmlns:a16="http://schemas.microsoft.com/office/drawing/2014/main" id="{4C74021E-9B2B-402E-BBC8-7808B95A4DCF}"/>
              </a:ext>
            </a:extLst>
          </p:cNvPr>
          <p:cNvSpPr/>
          <p:nvPr/>
        </p:nvSpPr>
        <p:spPr bwMode="auto">
          <a:xfrm>
            <a:off x="1911002" y="1125478"/>
            <a:ext cx="2888532" cy="2074858"/>
          </a:xfrm>
          <a:custGeom>
            <a:avLst/>
            <a:gdLst>
              <a:gd name="T0" fmla="*/ 331 w 2808"/>
              <a:gd name="T1" fmla="*/ 2017 h 2017"/>
              <a:gd name="T2" fmla="*/ 0 w 2808"/>
              <a:gd name="T3" fmla="*/ 548 h 2017"/>
              <a:gd name="T4" fmla="*/ 2564 w 2808"/>
              <a:gd name="T5" fmla="*/ 0 h 2017"/>
              <a:gd name="T6" fmla="*/ 2808 w 2808"/>
              <a:gd name="T7" fmla="*/ 889 h 2017"/>
              <a:gd name="T8" fmla="*/ 331 w 2808"/>
              <a:gd name="T9" fmla="*/ 2017 h 2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8" h="2017">
                <a:moveTo>
                  <a:pt x="331" y="2017"/>
                </a:moveTo>
                <a:lnTo>
                  <a:pt x="0" y="548"/>
                </a:lnTo>
                <a:lnTo>
                  <a:pt x="2564" y="0"/>
                </a:lnTo>
                <a:lnTo>
                  <a:pt x="2808" y="889"/>
                </a:lnTo>
                <a:lnTo>
                  <a:pt x="331" y="20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ṡ1îḋé">
            <a:extLst>
              <a:ext uri="{FF2B5EF4-FFF2-40B4-BE49-F238E27FC236}">
                <a16:creationId xmlns:a16="http://schemas.microsoft.com/office/drawing/2014/main" id="{F61226AD-A5E4-45DF-B867-674D809229ED}"/>
              </a:ext>
            </a:extLst>
          </p:cNvPr>
          <p:cNvSpPr/>
          <p:nvPr/>
        </p:nvSpPr>
        <p:spPr bwMode="auto">
          <a:xfrm>
            <a:off x="4296510" y="791155"/>
            <a:ext cx="1656174" cy="1856776"/>
          </a:xfrm>
          <a:custGeom>
            <a:avLst/>
            <a:gdLst>
              <a:gd name="T0" fmla="*/ 0 w 1610"/>
              <a:gd name="T1" fmla="*/ 0 h 1805"/>
              <a:gd name="T2" fmla="*/ 496 w 1610"/>
              <a:gd name="T3" fmla="*/ 1805 h 1805"/>
              <a:gd name="T4" fmla="*/ 1610 w 1610"/>
              <a:gd name="T5" fmla="*/ 399 h 1805"/>
              <a:gd name="T6" fmla="*/ 0 w 1610"/>
              <a:gd name="T7" fmla="*/ 0 h 1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0" h="1805">
                <a:moveTo>
                  <a:pt x="0" y="0"/>
                </a:moveTo>
                <a:lnTo>
                  <a:pt x="496" y="1805"/>
                </a:lnTo>
                <a:lnTo>
                  <a:pt x="1610" y="399"/>
                </a:lnTo>
                <a:lnTo>
                  <a:pt x="0" y="0"/>
                </a:lnTo>
                <a:close/>
              </a:path>
            </a:pathLst>
          </a:custGeom>
          <a:solidFill>
            <a:srgbClr val="EF4A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ṧļíḍe">
            <a:extLst>
              <a:ext uri="{FF2B5EF4-FFF2-40B4-BE49-F238E27FC236}">
                <a16:creationId xmlns:a16="http://schemas.microsoft.com/office/drawing/2014/main" id="{328A67DE-A39D-44FC-A092-D220874358E9}"/>
              </a:ext>
            </a:extLst>
          </p:cNvPr>
          <p:cNvSpPr/>
          <p:nvPr/>
        </p:nvSpPr>
        <p:spPr bwMode="auto">
          <a:xfrm>
            <a:off x="4296510" y="791155"/>
            <a:ext cx="1656174" cy="1856776"/>
          </a:xfrm>
          <a:custGeom>
            <a:avLst/>
            <a:gdLst>
              <a:gd name="T0" fmla="*/ 0 w 1610"/>
              <a:gd name="T1" fmla="*/ 0 h 1805"/>
              <a:gd name="T2" fmla="*/ 496 w 1610"/>
              <a:gd name="T3" fmla="*/ 1805 h 1805"/>
              <a:gd name="T4" fmla="*/ 1610 w 1610"/>
              <a:gd name="T5" fmla="*/ 399 h 1805"/>
              <a:gd name="T6" fmla="*/ 0 w 1610"/>
              <a:gd name="T7" fmla="*/ 0 h 1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0" h="1805">
                <a:moveTo>
                  <a:pt x="0" y="0"/>
                </a:moveTo>
                <a:lnTo>
                  <a:pt x="496" y="1805"/>
                </a:lnTo>
                <a:lnTo>
                  <a:pt x="1610" y="39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ṧļíďe">
            <a:extLst>
              <a:ext uri="{FF2B5EF4-FFF2-40B4-BE49-F238E27FC236}">
                <a16:creationId xmlns:a16="http://schemas.microsoft.com/office/drawing/2014/main" id="{5F8CE3E5-3875-400A-BAE7-C20A79B45C5C}"/>
              </a:ext>
            </a:extLst>
          </p:cNvPr>
          <p:cNvSpPr/>
          <p:nvPr/>
        </p:nvSpPr>
        <p:spPr bwMode="auto">
          <a:xfrm>
            <a:off x="5268612" y="3588149"/>
            <a:ext cx="282887" cy="397072"/>
          </a:xfrm>
          <a:custGeom>
            <a:avLst/>
            <a:gdLst>
              <a:gd name="T0" fmla="*/ 34 w 122"/>
              <a:gd name="T1" fmla="*/ 91 h 171"/>
              <a:gd name="T2" fmla="*/ 107 w 122"/>
              <a:gd name="T3" fmla="*/ 171 h 171"/>
              <a:gd name="T4" fmla="*/ 122 w 122"/>
              <a:gd name="T5" fmla="*/ 154 h 171"/>
              <a:gd name="T6" fmla="*/ 82 w 122"/>
              <a:gd name="T7" fmla="*/ 95 h 171"/>
              <a:gd name="T8" fmla="*/ 22 w 122"/>
              <a:gd name="T9" fmla="*/ 10 h 171"/>
              <a:gd name="T10" fmla="*/ 12 w 122"/>
              <a:gd name="T11" fmla="*/ 36 h 171"/>
              <a:gd name="T12" fmla="*/ 34 w 122"/>
              <a:gd name="T13" fmla="*/ 9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171">
                <a:moveTo>
                  <a:pt x="34" y="91"/>
                </a:moveTo>
                <a:cubicBezTo>
                  <a:pt x="107" y="171"/>
                  <a:pt x="107" y="171"/>
                  <a:pt x="107" y="171"/>
                </a:cubicBezTo>
                <a:cubicBezTo>
                  <a:pt x="122" y="154"/>
                  <a:pt x="122" y="154"/>
                  <a:pt x="122" y="154"/>
                </a:cubicBezTo>
                <a:cubicBezTo>
                  <a:pt x="122" y="154"/>
                  <a:pt x="95" y="123"/>
                  <a:pt x="82" y="95"/>
                </a:cubicBezTo>
                <a:cubicBezTo>
                  <a:pt x="68" y="67"/>
                  <a:pt x="44" y="20"/>
                  <a:pt x="22" y="10"/>
                </a:cubicBezTo>
                <a:cubicBezTo>
                  <a:pt x="0" y="0"/>
                  <a:pt x="12" y="36"/>
                  <a:pt x="12" y="36"/>
                </a:cubicBezTo>
                <a:cubicBezTo>
                  <a:pt x="34" y="91"/>
                  <a:pt x="34" y="91"/>
                  <a:pt x="34" y="91"/>
                </a:cubicBezTo>
              </a:path>
            </a:pathLst>
          </a:custGeom>
          <a:solidFill>
            <a:srgbClr val="FFD2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ṣ1íḍê">
            <a:extLst>
              <a:ext uri="{FF2B5EF4-FFF2-40B4-BE49-F238E27FC236}">
                <a16:creationId xmlns:a16="http://schemas.microsoft.com/office/drawing/2014/main" id="{66653B15-73CE-41D4-8CF5-E05A844E1617}"/>
              </a:ext>
            </a:extLst>
          </p:cNvPr>
          <p:cNvSpPr/>
          <p:nvPr/>
        </p:nvSpPr>
        <p:spPr bwMode="auto">
          <a:xfrm>
            <a:off x="5213063" y="3117011"/>
            <a:ext cx="292145" cy="918616"/>
          </a:xfrm>
          <a:custGeom>
            <a:avLst/>
            <a:gdLst>
              <a:gd name="T0" fmla="*/ 100 w 126"/>
              <a:gd name="T1" fmla="*/ 0 h 396"/>
              <a:gd name="T2" fmla="*/ 99 w 126"/>
              <a:gd name="T3" fmla="*/ 103 h 396"/>
              <a:gd name="T4" fmla="*/ 42 w 126"/>
              <a:gd name="T5" fmla="*/ 190 h 396"/>
              <a:gd name="T6" fmla="*/ 69 w 126"/>
              <a:gd name="T7" fmla="*/ 290 h 396"/>
              <a:gd name="T8" fmla="*/ 83 w 126"/>
              <a:gd name="T9" fmla="*/ 396 h 396"/>
              <a:gd name="T10" fmla="*/ 54 w 126"/>
              <a:gd name="T11" fmla="*/ 394 h 396"/>
              <a:gd name="T12" fmla="*/ 0 w 126"/>
              <a:gd name="T13" fmla="*/ 192 h 396"/>
              <a:gd name="T14" fmla="*/ 20 w 126"/>
              <a:gd name="T15" fmla="*/ 0 h 396"/>
              <a:gd name="T16" fmla="*/ 100 w 126"/>
              <a:gd name="T17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396">
                <a:moveTo>
                  <a:pt x="100" y="0"/>
                </a:moveTo>
                <a:cubicBezTo>
                  <a:pt x="100" y="0"/>
                  <a:pt x="126" y="40"/>
                  <a:pt x="99" y="103"/>
                </a:cubicBezTo>
                <a:cubicBezTo>
                  <a:pt x="73" y="165"/>
                  <a:pt x="42" y="190"/>
                  <a:pt x="42" y="190"/>
                </a:cubicBezTo>
                <a:cubicBezTo>
                  <a:pt x="42" y="190"/>
                  <a:pt x="72" y="227"/>
                  <a:pt x="69" y="290"/>
                </a:cubicBezTo>
                <a:cubicBezTo>
                  <a:pt x="66" y="345"/>
                  <a:pt x="83" y="396"/>
                  <a:pt x="83" y="396"/>
                </a:cubicBezTo>
                <a:cubicBezTo>
                  <a:pt x="54" y="394"/>
                  <a:pt x="54" y="394"/>
                  <a:pt x="54" y="394"/>
                </a:cubicBezTo>
                <a:cubicBezTo>
                  <a:pt x="0" y="192"/>
                  <a:pt x="0" y="192"/>
                  <a:pt x="0" y="192"/>
                </a:cubicBezTo>
                <a:cubicBezTo>
                  <a:pt x="20" y="0"/>
                  <a:pt x="20" y="0"/>
                  <a:pt x="20" y="0"/>
                </a:cubicBezTo>
                <a:cubicBezTo>
                  <a:pt x="100" y="0"/>
                  <a:pt x="100" y="0"/>
                  <a:pt x="100" y="0"/>
                </a:cubicBezTo>
              </a:path>
            </a:pathLst>
          </a:custGeom>
          <a:solidFill>
            <a:srgbClr val="FFD2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Sḷiḍe">
            <a:extLst>
              <a:ext uri="{FF2B5EF4-FFF2-40B4-BE49-F238E27FC236}">
                <a16:creationId xmlns:a16="http://schemas.microsoft.com/office/drawing/2014/main" id="{003EE2A9-241A-44E5-BABA-2CEA6DB6F866}"/>
              </a:ext>
            </a:extLst>
          </p:cNvPr>
          <p:cNvSpPr/>
          <p:nvPr/>
        </p:nvSpPr>
        <p:spPr bwMode="auto">
          <a:xfrm>
            <a:off x="4906517" y="2457624"/>
            <a:ext cx="380611" cy="269516"/>
          </a:xfrm>
          <a:custGeom>
            <a:avLst/>
            <a:gdLst>
              <a:gd name="T0" fmla="*/ 307 w 370"/>
              <a:gd name="T1" fmla="*/ 262 h 262"/>
              <a:gd name="T2" fmla="*/ 11 w 370"/>
              <a:gd name="T3" fmla="*/ 90 h 262"/>
              <a:gd name="T4" fmla="*/ 0 w 370"/>
              <a:gd name="T5" fmla="*/ 63 h 262"/>
              <a:gd name="T6" fmla="*/ 47 w 370"/>
              <a:gd name="T7" fmla="*/ 0 h 262"/>
              <a:gd name="T8" fmla="*/ 79 w 370"/>
              <a:gd name="T9" fmla="*/ 14 h 262"/>
              <a:gd name="T10" fmla="*/ 370 w 370"/>
              <a:gd name="T11" fmla="*/ 176 h 262"/>
              <a:gd name="T12" fmla="*/ 307 w 370"/>
              <a:gd name="T13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0" h="262">
                <a:moveTo>
                  <a:pt x="307" y="262"/>
                </a:moveTo>
                <a:lnTo>
                  <a:pt x="11" y="90"/>
                </a:lnTo>
                <a:lnTo>
                  <a:pt x="0" y="63"/>
                </a:lnTo>
                <a:lnTo>
                  <a:pt x="47" y="0"/>
                </a:lnTo>
                <a:lnTo>
                  <a:pt x="79" y="14"/>
                </a:lnTo>
                <a:lnTo>
                  <a:pt x="370" y="176"/>
                </a:lnTo>
                <a:lnTo>
                  <a:pt x="307" y="262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Sḻîḍé">
            <a:extLst>
              <a:ext uri="{FF2B5EF4-FFF2-40B4-BE49-F238E27FC236}">
                <a16:creationId xmlns:a16="http://schemas.microsoft.com/office/drawing/2014/main" id="{5DB65BD0-536F-4123-8E0D-5B1F9FFAAFA8}"/>
              </a:ext>
            </a:extLst>
          </p:cNvPr>
          <p:cNvSpPr/>
          <p:nvPr/>
        </p:nvSpPr>
        <p:spPr bwMode="auto">
          <a:xfrm>
            <a:off x="4906517" y="2457624"/>
            <a:ext cx="380611" cy="269516"/>
          </a:xfrm>
          <a:custGeom>
            <a:avLst/>
            <a:gdLst>
              <a:gd name="T0" fmla="*/ 307 w 370"/>
              <a:gd name="T1" fmla="*/ 262 h 262"/>
              <a:gd name="T2" fmla="*/ 11 w 370"/>
              <a:gd name="T3" fmla="*/ 90 h 262"/>
              <a:gd name="T4" fmla="*/ 0 w 370"/>
              <a:gd name="T5" fmla="*/ 63 h 262"/>
              <a:gd name="T6" fmla="*/ 47 w 370"/>
              <a:gd name="T7" fmla="*/ 0 h 262"/>
              <a:gd name="T8" fmla="*/ 79 w 370"/>
              <a:gd name="T9" fmla="*/ 14 h 262"/>
              <a:gd name="T10" fmla="*/ 370 w 370"/>
              <a:gd name="T11" fmla="*/ 176 h 262"/>
              <a:gd name="T12" fmla="*/ 307 w 370"/>
              <a:gd name="T13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0" h="262">
                <a:moveTo>
                  <a:pt x="307" y="262"/>
                </a:moveTo>
                <a:lnTo>
                  <a:pt x="11" y="90"/>
                </a:lnTo>
                <a:lnTo>
                  <a:pt x="0" y="63"/>
                </a:lnTo>
                <a:lnTo>
                  <a:pt x="47" y="0"/>
                </a:lnTo>
                <a:lnTo>
                  <a:pt x="79" y="14"/>
                </a:lnTo>
                <a:lnTo>
                  <a:pt x="370" y="176"/>
                </a:lnTo>
                <a:lnTo>
                  <a:pt x="307" y="2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iṡḻîďê">
            <a:extLst>
              <a:ext uri="{FF2B5EF4-FFF2-40B4-BE49-F238E27FC236}">
                <a16:creationId xmlns:a16="http://schemas.microsoft.com/office/drawing/2014/main" id="{29D93032-51C5-4222-B6EE-0D451B052A5A}"/>
              </a:ext>
            </a:extLst>
          </p:cNvPr>
          <p:cNvSpPr/>
          <p:nvPr/>
        </p:nvSpPr>
        <p:spPr bwMode="auto">
          <a:xfrm>
            <a:off x="5507266" y="2252916"/>
            <a:ext cx="178990" cy="306548"/>
          </a:xfrm>
          <a:custGeom>
            <a:avLst/>
            <a:gdLst>
              <a:gd name="T0" fmla="*/ 35 w 77"/>
              <a:gd name="T1" fmla="*/ 14 h 132"/>
              <a:gd name="T2" fmla="*/ 62 w 77"/>
              <a:gd name="T3" fmla="*/ 12 h 132"/>
              <a:gd name="T4" fmla="*/ 54 w 77"/>
              <a:gd name="T5" fmla="*/ 83 h 132"/>
              <a:gd name="T6" fmla="*/ 46 w 77"/>
              <a:gd name="T7" fmla="*/ 132 h 132"/>
              <a:gd name="T8" fmla="*/ 9 w 77"/>
              <a:gd name="T9" fmla="*/ 71 h 132"/>
              <a:gd name="T10" fmla="*/ 35 w 77"/>
              <a:gd name="T11" fmla="*/ 1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132">
                <a:moveTo>
                  <a:pt x="35" y="14"/>
                </a:moveTo>
                <a:cubicBezTo>
                  <a:pt x="35" y="14"/>
                  <a:pt x="47" y="0"/>
                  <a:pt x="62" y="12"/>
                </a:cubicBezTo>
                <a:cubicBezTo>
                  <a:pt x="77" y="24"/>
                  <a:pt x="74" y="64"/>
                  <a:pt x="54" y="83"/>
                </a:cubicBezTo>
                <a:cubicBezTo>
                  <a:pt x="34" y="101"/>
                  <a:pt x="37" y="124"/>
                  <a:pt x="46" y="132"/>
                </a:cubicBezTo>
                <a:cubicBezTo>
                  <a:pt x="46" y="132"/>
                  <a:pt x="0" y="117"/>
                  <a:pt x="9" y="71"/>
                </a:cubicBezTo>
                <a:cubicBezTo>
                  <a:pt x="18" y="25"/>
                  <a:pt x="35" y="14"/>
                  <a:pt x="35" y="14"/>
                </a:cubicBezTo>
              </a:path>
            </a:pathLst>
          </a:custGeom>
          <a:solidFill>
            <a:srgbClr val="A67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şḻiḓè">
            <a:extLst>
              <a:ext uri="{FF2B5EF4-FFF2-40B4-BE49-F238E27FC236}">
                <a16:creationId xmlns:a16="http://schemas.microsoft.com/office/drawing/2014/main" id="{EFF82EB4-23C7-4DA1-A466-32D3A176A35A}"/>
              </a:ext>
            </a:extLst>
          </p:cNvPr>
          <p:cNvSpPr/>
          <p:nvPr/>
        </p:nvSpPr>
        <p:spPr bwMode="auto">
          <a:xfrm>
            <a:off x="5326218" y="2406190"/>
            <a:ext cx="123441" cy="181048"/>
          </a:xfrm>
          <a:custGeom>
            <a:avLst/>
            <a:gdLst>
              <a:gd name="T0" fmla="*/ 0 w 53"/>
              <a:gd name="T1" fmla="*/ 41 h 78"/>
              <a:gd name="T2" fmla="*/ 0 w 53"/>
              <a:gd name="T3" fmla="*/ 74 h 78"/>
              <a:gd name="T4" fmla="*/ 53 w 53"/>
              <a:gd name="T5" fmla="*/ 78 h 78"/>
              <a:gd name="T6" fmla="*/ 51 w 53"/>
              <a:gd name="T7" fmla="*/ 32 h 78"/>
              <a:gd name="T8" fmla="*/ 46 w 53"/>
              <a:gd name="T9" fmla="*/ 0 h 78"/>
              <a:gd name="T10" fmla="*/ 18 w 53"/>
              <a:gd name="T11" fmla="*/ 4 h 78"/>
              <a:gd name="T12" fmla="*/ 0 w 53"/>
              <a:gd name="T13" fmla="*/ 4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78">
                <a:moveTo>
                  <a:pt x="0" y="41"/>
                </a:moveTo>
                <a:cubicBezTo>
                  <a:pt x="0" y="41"/>
                  <a:pt x="7" y="54"/>
                  <a:pt x="0" y="74"/>
                </a:cubicBezTo>
                <a:cubicBezTo>
                  <a:pt x="53" y="78"/>
                  <a:pt x="53" y="78"/>
                  <a:pt x="53" y="78"/>
                </a:cubicBezTo>
                <a:cubicBezTo>
                  <a:pt x="51" y="32"/>
                  <a:pt x="51" y="32"/>
                  <a:pt x="51" y="32"/>
                </a:cubicBezTo>
                <a:cubicBezTo>
                  <a:pt x="46" y="0"/>
                  <a:pt x="46" y="0"/>
                  <a:pt x="46" y="0"/>
                </a:cubicBezTo>
                <a:cubicBezTo>
                  <a:pt x="18" y="4"/>
                  <a:pt x="18" y="4"/>
                  <a:pt x="18" y="4"/>
                </a:cubicBezTo>
                <a:lnTo>
                  <a:pt x="0" y="41"/>
                </a:lnTo>
                <a:close/>
              </a:path>
            </a:pathLst>
          </a:custGeom>
          <a:solidFill>
            <a:srgbClr val="FFD2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sḷiḋê">
            <a:extLst>
              <a:ext uri="{FF2B5EF4-FFF2-40B4-BE49-F238E27FC236}">
                <a16:creationId xmlns:a16="http://schemas.microsoft.com/office/drawing/2014/main" id="{07541444-F0CF-45FA-9D5E-3E85F0541778}"/>
              </a:ext>
            </a:extLst>
          </p:cNvPr>
          <p:cNvSpPr/>
          <p:nvPr/>
        </p:nvSpPr>
        <p:spPr bwMode="auto">
          <a:xfrm>
            <a:off x="5303587" y="2119187"/>
            <a:ext cx="312718" cy="366212"/>
          </a:xfrm>
          <a:custGeom>
            <a:avLst/>
            <a:gdLst>
              <a:gd name="T0" fmla="*/ 51 w 135"/>
              <a:gd name="T1" fmla="*/ 115 h 158"/>
              <a:gd name="T2" fmla="*/ 37 w 135"/>
              <a:gd name="T3" fmla="*/ 111 h 158"/>
              <a:gd name="T4" fmla="*/ 30 w 135"/>
              <a:gd name="T5" fmla="*/ 83 h 158"/>
              <a:gd name="T6" fmla="*/ 11 w 135"/>
              <a:gd name="T7" fmla="*/ 47 h 158"/>
              <a:gd name="T8" fmla="*/ 3 w 135"/>
              <a:gd name="T9" fmla="*/ 29 h 158"/>
              <a:gd name="T10" fmla="*/ 22 w 135"/>
              <a:gd name="T11" fmla="*/ 15 h 158"/>
              <a:gd name="T12" fmla="*/ 119 w 135"/>
              <a:gd name="T13" fmla="*/ 55 h 158"/>
              <a:gd name="T14" fmla="*/ 82 w 135"/>
              <a:gd name="T15" fmla="*/ 145 h 158"/>
              <a:gd name="T16" fmla="*/ 62 w 135"/>
              <a:gd name="T17" fmla="*/ 158 h 158"/>
              <a:gd name="T18" fmla="*/ 51 w 135"/>
              <a:gd name="T19" fmla="*/ 115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5" h="158">
                <a:moveTo>
                  <a:pt x="51" y="115"/>
                </a:moveTo>
                <a:cubicBezTo>
                  <a:pt x="37" y="111"/>
                  <a:pt x="37" y="111"/>
                  <a:pt x="37" y="111"/>
                </a:cubicBezTo>
                <a:cubicBezTo>
                  <a:pt x="30" y="83"/>
                  <a:pt x="30" y="83"/>
                  <a:pt x="30" y="83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6" y="46"/>
                  <a:pt x="3" y="29"/>
                </a:cubicBezTo>
                <a:cubicBezTo>
                  <a:pt x="0" y="11"/>
                  <a:pt x="22" y="15"/>
                  <a:pt x="22" y="15"/>
                </a:cubicBezTo>
                <a:cubicBezTo>
                  <a:pt x="22" y="15"/>
                  <a:pt x="104" y="0"/>
                  <a:pt x="119" y="55"/>
                </a:cubicBezTo>
                <a:cubicBezTo>
                  <a:pt x="135" y="117"/>
                  <a:pt x="99" y="137"/>
                  <a:pt x="82" y="145"/>
                </a:cubicBezTo>
                <a:cubicBezTo>
                  <a:pt x="62" y="158"/>
                  <a:pt x="62" y="158"/>
                  <a:pt x="62" y="158"/>
                </a:cubicBezTo>
                <a:cubicBezTo>
                  <a:pt x="51" y="115"/>
                  <a:pt x="51" y="115"/>
                  <a:pt x="51" y="115"/>
                </a:cubicBezTo>
              </a:path>
            </a:pathLst>
          </a:custGeom>
          <a:solidFill>
            <a:srgbClr val="A67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ṣḻide">
            <a:extLst>
              <a:ext uri="{FF2B5EF4-FFF2-40B4-BE49-F238E27FC236}">
                <a16:creationId xmlns:a16="http://schemas.microsoft.com/office/drawing/2014/main" id="{33C3DFB9-CEDF-4170-A224-BF7F9990ABDF}"/>
              </a:ext>
            </a:extLst>
          </p:cNvPr>
          <p:cNvSpPr/>
          <p:nvPr/>
        </p:nvSpPr>
        <p:spPr bwMode="auto">
          <a:xfrm>
            <a:off x="5231579" y="2332125"/>
            <a:ext cx="99782" cy="55549"/>
          </a:xfrm>
          <a:custGeom>
            <a:avLst/>
            <a:gdLst>
              <a:gd name="T0" fmla="*/ 0 w 43"/>
              <a:gd name="T1" fmla="*/ 11 h 24"/>
              <a:gd name="T2" fmla="*/ 0 w 43"/>
              <a:gd name="T3" fmla="*/ 19 h 24"/>
              <a:gd name="T4" fmla="*/ 34 w 43"/>
              <a:gd name="T5" fmla="*/ 19 h 24"/>
              <a:gd name="T6" fmla="*/ 34 w 43"/>
              <a:gd name="T7" fmla="*/ 3 h 24"/>
              <a:gd name="T8" fmla="*/ 28 w 43"/>
              <a:gd name="T9" fmla="*/ 0 h 24"/>
              <a:gd name="T10" fmla="*/ 16 w 43"/>
              <a:gd name="T11" fmla="*/ 0 h 24"/>
              <a:gd name="T12" fmla="*/ 0 w 43"/>
              <a:gd name="T13" fmla="*/ 1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24">
                <a:moveTo>
                  <a:pt x="0" y="11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26" y="24"/>
                  <a:pt x="34" y="19"/>
                </a:cubicBezTo>
                <a:cubicBezTo>
                  <a:pt x="43" y="14"/>
                  <a:pt x="34" y="3"/>
                  <a:pt x="34" y="3"/>
                </a:cubicBezTo>
                <a:cubicBezTo>
                  <a:pt x="28" y="0"/>
                  <a:pt x="28" y="0"/>
                  <a:pt x="28" y="0"/>
                </a:cubicBezTo>
                <a:cubicBezTo>
                  <a:pt x="16" y="0"/>
                  <a:pt x="16" y="0"/>
                  <a:pt x="16" y="0"/>
                </a:cubicBezTo>
                <a:lnTo>
                  <a:pt x="0" y="1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ṡľîḑè">
            <a:extLst>
              <a:ext uri="{FF2B5EF4-FFF2-40B4-BE49-F238E27FC236}">
                <a16:creationId xmlns:a16="http://schemas.microsoft.com/office/drawing/2014/main" id="{8A3E4BC5-2927-40F7-9800-9D44C5970940}"/>
              </a:ext>
            </a:extLst>
          </p:cNvPr>
          <p:cNvSpPr/>
          <p:nvPr/>
        </p:nvSpPr>
        <p:spPr bwMode="auto">
          <a:xfrm>
            <a:off x="5205863" y="2195310"/>
            <a:ext cx="277744" cy="319921"/>
          </a:xfrm>
          <a:custGeom>
            <a:avLst/>
            <a:gdLst>
              <a:gd name="T0" fmla="*/ 58 w 120"/>
              <a:gd name="T1" fmla="*/ 0 h 138"/>
              <a:gd name="T2" fmla="*/ 39 w 120"/>
              <a:gd name="T3" fmla="*/ 24 h 138"/>
              <a:gd name="T4" fmla="*/ 6 w 120"/>
              <a:gd name="T5" fmla="*/ 44 h 138"/>
              <a:gd name="T6" fmla="*/ 10 w 120"/>
              <a:gd name="T7" fmla="*/ 60 h 138"/>
              <a:gd name="T8" fmla="*/ 0 w 120"/>
              <a:gd name="T9" fmla="*/ 68 h 138"/>
              <a:gd name="T10" fmla="*/ 41 w 120"/>
              <a:gd name="T11" fmla="*/ 68 h 138"/>
              <a:gd name="T12" fmla="*/ 10 w 120"/>
              <a:gd name="T13" fmla="*/ 104 h 138"/>
              <a:gd name="T14" fmla="*/ 13 w 120"/>
              <a:gd name="T15" fmla="*/ 113 h 138"/>
              <a:gd name="T16" fmla="*/ 13 w 120"/>
              <a:gd name="T17" fmla="*/ 138 h 138"/>
              <a:gd name="T18" fmla="*/ 82 w 120"/>
              <a:gd name="T19" fmla="*/ 114 h 138"/>
              <a:gd name="T20" fmla="*/ 96 w 120"/>
              <a:gd name="T21" fmla="*/ 98 h 138"/>
              <a:gd name="T22" fmla="*/ 111 w 120"/>
              <a:gd name="T23" fmla="*/ 86 h 138"/>
              <a:gd name="T24" fmla="*/ 99 w 120"/>
              <a:gd name="T25" fmla="*/ 59 h 138"/>
              <a:gd name="T26" fmla="*/ 89 w 120"/>
              <a:gd name="T27" fmla="*/ 73 h 138"/>
              <a:gd name="T28" fmla="*/ 82 w 120"/>
              <a:gd name="T29" fmla="*/ 72 h 138"/>
              <a:gd name="T30" fmla="*/ 84 w 120"/>
              <a:gd name="T31" fmla="*/ 47 h 138"/>
              <a:gd name="T32" fmla="*/ 63 w 120"/>
              <a:gd name="T33" fmla="*/ 20 h 138"/>
              <a:gd name="T34" fmla="*/ 58 w 120"/>
              <a:gd name="T3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0" h="138">
                <a:moveTo>
                  <a:pt x="58" y="0"/>
                </a:move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52"/>
                  <a:pt x="6" y="44"/>
                </a:cubicBezTo>
                <a:cubicBezTo>
                  <a:pt x="10" y="60"/>
                  <a:pt x="10" y="60"/>
                  <a:pt x="10" y="60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8"/>
                  <a:pt x="11" y="74"/>
                  <a:pt x="41" y="68"/>
                </a:cubicBezTo>
                <a:cubicBezTo>
                  <a:pt x="41" y="68"/>
                  <a:pt x="46" y="104"/>
                  <a:pt x="10" y="104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13" y="138"/>
                  <a:pt x="66" y="136"/>
                  <a:pt x="82" y="114"/>
                </a:cubicBezTo>
                <a:cubicBezTo>
                  <a:pt x="84" y="111"/>
                  <a:pt x="96" y="98"/>
                  <a:pt x="96" y="98"/>
                </a:cubicBezTo>
                <a:cubicBezTo>
                  <a:pt x="96" y="98"/>
                  <a:pt x="102" y="101"/>
                  <a:pt x="111" y="86"/>
                </a:cubicBezTo>
                <a:cubicBezTo>
                  <a:pt x="120" y="71"/>
                  <a:pt x="110" y="56"/>
                  <a:pt x="99" y="59"/>
                </a:cubicBezTo>
                <a:cubicBezTo>
                  <a:pt x="88" y="62"/>
                  <a:pt x="89" y="73"/>
                  <a:pt x="89" y="73"/>
                </a:cubicBezTo>
                <a:cubicBezTo>
                  <a:pt x="82" y="72"/>
                  <a:pt x="82" y="72"/>
                  <a:pt x="82" y="72"/>
                </a:cubicBezTo>
                <a:cubicBezTo>
                  <a:pt x="84" y="47"/>
                  <a:pt x="84" y="47"/>
                  <a:pt x="84" y="47"/>
                </a:cubicBezTo>
                <a:cubicBezTo>
                  <a:pt x="84" y="47"/>
                  <a:pt x="75" y="42"/>
                  <a:pt x="63" y="20"/>
                </a:cubicBezTo>
                <a:cubicBezTo>
                  <a:pt x="59" y="13"/>
                  <a:pt x="58" y="0"/>
                  <a:pt x="58" y="0"/>
                </a:cubicBezTo>
                <a:close/>
              </a:path>
            </a:pathLst>
          </a:custGeom>
          <a:solidFill>
            <a:srgbClr val="FFD2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ŝľïḋè">
            <a:extLst>
              <a:ext uri="{FF2B5EF4-FFF2-40B4-BE49-F238E27FC236}">
                <a16:creationId xmlns:a16="http://schemas.microsoft.com/office/drawing/2014/main" id="{8C200F70-4790-4410-AC7C-B524212AB7B3}"/>
              </a:ext>
            </a:extLst>
          </p:cNvPr>
          <p:cNvSpPr/>
          <p:nvPr/>
        </p:nvSpPr>
        <p:spPr bwMode="auto">
          <a:xfrm>
            <a:off x="5312845" y="2265260"/>
            <a:ext cx="27774" cy="39090"/>
          </a:xfrm>
          <a:custGeom>
            <a:avLst/>
            <a:gdLst>
              <a:gd name="T0" fmla="*/ 11 w 12"/>
              <a:gd name="T1" fmla="*/ 11 h 17"/>
              <a:gd name="T2" fmla="*/ 3 w 12"/>
              <a:gd name="T3" fmla="*/ 16 h 17"/>
              <a:gd name="T4" fmla="*/ 2 w 12"/>
              <a:gd name="T5" fmla="*/ 7 h 17"/>
              <a:gd name="T6" fmla="*/ 10 w 12"/>
              <a:gd name="T7" fmla="*/ 1 h 17"/>
              <a:gd name="T8" fmla="*/ 11 w 12"/>
              <a:gd name="T9" fmla="*/ 1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7">
                <a:moveTo>
                  <a:pt x="11" y="11"/>
                </a:moveTo>
                <a:cubicBezTo>
                  <a:pt x="9" y="14"/>
                  <a:pt x="5" y="17"/>
                  <a:pt x="3" y="16"/>
                </a:cubicBezTo>
                <a:cubicBezTo>
                  <a:pt x="1" y="15"/>
                  <a:pt x="0" y="11"/>
                  <a:pt x="2" y="7"/>
                </a:cubicBezTo>
                <a:cubicBezTo>
                  <a:pt x="4" y="3"/>
                  <a:pt x="7" y="0"/>
                  <a:pt x="10" y="1"/>
                </a:cubicBezTo>
                <a:cubicBezTo>
                  <a:pt x="12" y="2"/>
                  <a:pt x="12" y="7"/>
                  <a:pt x="11" y="11"/>
                </a:cubicBezTo>
                <a:close/>
              </a:path>
            </a:pathLst>
          </a:custGeom>
          <a:solidFill>
            <a:srgbClr val="7746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ṥḷídè">
            <a:extLst>
              <a:ext uri="{FF2B5EF4-FFF2-40B4-BE49-F238E27FC236}">
                <a16:creationId xmlns:a16="http://schemas.microsoft.com/office/drawing/2014/main" id="{4F14AA97-71A4-4B90-B2BB-D40E633D4155}"/>
              </a:ext>
            </a:extLst>
          </p:cNvPr>
          <p:cNvSpPr/>
          <p:nvPr/>
        </p:nvSpPr>
        <p:spPr bwMode="auto">
          <a:xfrm>
            <a:off x="5196605" y="2529632"/>
            <a:ext cx="312718" cy="672760"/>
          </a:xfrm>
          <a:custGeom>
            <a:avLst/>
            <a:gdLst>
              <a:gd name="T0" fmla="*/ 109 w 135"/>
              <a:gd name="T1" fmla="*/ 11 h 290"/>
              <a:gd name="T2" fmla="*/ 44 w 135"/>
              <a:gd name="T3" fmla="*/ 24 h 290"/>
              <a:gd name="T4" fmla="*/ 0 w 135"/>
              <a:gd name="T5" fmla="*/ 84 h 290"/>
              <a:gd name="T6" fmla="*/ 18 w 135"/>
              <a:gd name="T7" fmla="*/ 127 h 290"/>
              <a:gd name="T8" fmla="*/ 23 w 135"/>
              <a:gd name="T9" fmla="*/ 254 h 290"/>
              <a:gd name="T10" fmla="*/ 131 w 135"/>
              <a:gd name="T11" fmla="*/ 249 h 290"/>
              <a:gd name="T12" fmla="*/ 99 w 135"/>
              <a:gd name="T13" fmla="*/ 138 h 290"/>
              <a:gd name="T14" fmla="*/ 109 w 135"/>
              <a:gd name="T15" fmla="*/ 1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290">
                <a:moveTo>
                  <a:pt x="109" y="11"/>
                </a:moveTo>
                <a:cubicBezTo>
                  <a:pt x="109" y="11"/>
                  <a:pt x="63" y="0"/>
                  <a:pt x="44" y="24"/>
                </a:cubicBezTo>
                <a:cubicBezTo>
                  <a:pt x="25" y="48"/>
                  <a:pt x="0" y="84"/>
                  <a:pt x="0" y="84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8" y="127"/>
                  <a:pt x="43" y="204"/>
                  <a:pt x="23" y="254"/>
                </a:cubicBezTo>
                <a:cubicBezTo>
                  <a:pt x="23" y="254"/>
                  <a:pt x="81" y="290"/>
                  <a:pt x="131" y="249"/>
                </a:cubicBezTo>
                <a:cubicBezTo>
                  <a:pt x="131" y="249"/>
                  <a:pt x="89" y="183"/>
                  <a:pt x="99" y="138"/>
                </a:cubicBezTo>
                <a:cubicBezTo>
                  <a:pt x="109" y="93"/>
                  <a:pt x="135" y="48"/>
                  <a:pt x="109" y="11"/>
                </a:cubicBez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ṩlíḓè">
            <a:extLst>
              <a:ext uri="{FF2B5EF4-FFF2-40B4-BE49-F238E27FC236}">
                <a16:creationId xmlns:a16="http://schemas.microsoft.com/office/drawing/2014/main" id="{2BAC8733-F0A0-437F-AE44-155C5F1E56D1}"/>
              </a:ext>
            </a:extLst>
          </p:cNvPr>
          <p:cNvSpPr/>
          <p:nvPr/>
        </p:nvSpPr>
        <p:spPr bwMode="auto">
          <a:xfrm>
            <a:off x="4783076" y="2091412"/>
            <a:ext cx="178990" cy="173848"/>
          </a:xfrm>
          <a:custGeom>
            <a:avLst/>
            <a:gdLst>
              <a:gd name="T0" fmla="*/ 51 w 77"/>
              <a:gd name="T1" fmla="*/ 74 h 75"/>
              <a:gd name="T2" fmla="*/ 63 w 77"/>
              <a:gd name="T3" fmla="*/ 52 h 75"/>
              <a:gd name="T4" fmla="*/ 77 w 77"/>
              <a:gd name="T5" fmla="*/ 39 h 75"/>
              <a:gd name="T6" fmla="*/ 61 w 77"/>
              <a:gd name="T7" fmla="*/ 39 h 75"/>
              <a:gd name="T8" fmla="*/ 54 w 77"/>
              <a:gd name="T9" fmla="*/ 43 h 75"/>
              <a:gd name="T10" fmla="*/ 49 w 77"/>
              <a:gd name="T11" fmla="*/ 7 h 75"/>
              <a:gd name="T12" fmla="*/ 43 w 77"/>
              <a:gd name="T13" fmla="*/ 7 h 75"/>
              <a:gd name="T14" fmla="*/ 43 w 77"/>
              <a:gd name="T15" fmla="*/ 31 h 75"/>
              <a:gd name="T16" fmla="*/ 28 w 77"/>
              <a:gd name="T17" fmla="*/ 0 h 75"/>
              <a:gd name="T18" fmla="*/ 23 w 77"/>
              <a:gd name="T19" fmla="*/ 2 h 75"/>
              <a:gd name="T20" fmla="*/ 32 w 77"/>
              <a:gd name="T21" fmla="*/ 32 h 75"/>
              <a:gd name="T22" fmla="*/ 13 w 77"/>
              <a:gd name="T23" fmla="*/ 9 h 75"/>
              <a:gd name="T24" fmla="*/ 8 w 77"/>
              <a:gd name="T25" fmla="*/ 13 h 75"/>
              <a:gd name="T26" fmla="*/ 24 w 77"/>
              <a:gd name="T27" fmla="*/ 37 h 75"/>
              <a:gd name="T28" fmla="*/ 2 w 77"/>
              <a:gd name="T29" fmla="*/ 24 h 75"/>
              <a:gd name="T30" fmla="*/ 0 w 77"/>
              <a:gd name="T31" fmla="*/ 30 h 75"/>
              <a:gd name="T32" fmla="*/ 20 w 77"/>
              <a:gd name="T33" fmla="*/ 45 h 75"/>
              <a:gd name="T34" fmla="*/ 36 w 77"/>
              <a:gd name="T35" fmla="*/ 72 h 75"/>
              <a:gd name="T36" fmla="*/ 51 w 77"/>
              <a:gd name="T37" fmla="*/ 7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" h="75">
                <a:moveTo>
                  <a:pt x="51" y="74"/>
                </a:moveTo>
                <a:cubicBezTo>
                  <a:pt x="63" y="52"/>
                  <a:pt x="63" y="52"/>
                  <a:pt x="63" y="52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39"/>
                  <a:pt x="71" y="32"/>
                  <a:pt x="61" y="39"/>
                </a:cubicBezTo>
                <a:cubicBezTo>
                  <a:pt x="54" y="43"/>
                  <a:pt x="54" y="43"/>
                  <a:pt x="54" y="43"/>
                </a:cubicBezTo>
                <a:cubicBezTo>
                  <a:pt x="49" y="7"/>
                  <a:pt x="49" y="7"/>
                  <a:pt x="49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31"/>
                  <a:pt x="43" y="31"/>
                  <a:pt x="43" y="31"/>
                </a:cubicBezTo>
                <a:cubicBezTo>
                  <a:pt x="28" y="0"/>
                  <a:pt x="28" y="0"/>
                  <a:pt x="28" y="0"/>
                </a:cubicBezTo>
                <a:cubicBezTo>
                  <a:pt x="23" y="2"/>
                  <a:pt x="23" y="2"/>
                  <a:pt x="23" y="2"/>
                </a:cubicBezTo>
                <a:cubicBezTo>
                  <a:pt x="32" y="32"/>
                  <a:pt x="32" y="32"/>
                  <a:pt x="32" y="32"/>
                </a:cubicBezTo>
                <a:cubicBezTo>
                  <a:pt x="13" y="9"/>
                  <a:pt x="13" y="9"/>
                  <a:pt x="13" y="9"/>
                </a:cubicBezTo>
                <a:cubicBezTo>
                  <a:pt x="8" y="13"/>
                  <a:pt x="8" y="13"/>
                  <a:pt x="8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30"/>
                  <a:pt x="0" y="30"/>
                  <a:pt x="0" y="30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5"/>
                  <a:pt x="29" y="68"/>
                  <a:pt x="36" y="72"/>
                </a:cubicBezTo>
                <a:cubicBezTo>
                  <a:pt x="43" y="75"/>
                  <a:pt x="51" y="74"/>
                  <a:pt x="51" y="74"/>
                </a:cubicBezTo>
                <a:close/>
              </a:path>
            </a:pathLst>
          </a:custGeom>
          <a:solidFill>
            <a:srgbClr val="FFD2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ṩḷiḑê">
            <a:extLst>
              <a:ext uri="{FF2B5EF4-FFF2-40B4-BE49-F238E27FC236}">
                <a16:creationId xmlns:a16="http://schemas.microsoft.com/office/drawing/2014/main" id="{88EBD52C-5BF3-4E4A-BFB4-8F5B891E0755}"/>
              </a:ext>
            </a:extLst>
          </p:cNvPr>
          <p:cNvSpPr/>
          <p:nvPr/>
        </p:nvSpPr>
        <p:spPr bwMode="auto">
          <a:xfrm>
            <a:off x="2114681" y="2743599"/>
            <a:ext cx="44233" cy="127557"/>
          </a:xfrm>
          <a:custGeom>
            <a:avLst/>
            <a:gdLst>
              <a:gd name="T0" fmla="*/ 12 w 19"/>
              <a:gd name="T1" fmla="*/ 0 h 55"/>
              <a:gd name="T2" fmla="*/ 7 w 19"/>
              <a:gd name="T3" fmla="*/ 17 h 55"/>
              <a:gd name="T4" fmla="*/ 1 w 19"/>
              <a:gd name="T5" fmla="*/ 37 h 55"/>
              <a:gd name="T6" fmla="*/ 19 w 19"/>
              <a:gd name="T7" fmla="*/ 55 h 55"/>
              <a:gd name="T8" fmla="*/ 18 w 19"/>
              <a:gd name="T9" fmla="*/ 19 h 55"/>
              <a:gd name="T10" fmla="*/ 12 w 19"/>
              <a:gd name="T1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55">
                <a:moveTo>
                  <a:pt x="12" y="0"/>
                </a:moveTo>
                <a:cubicBezTo>
                  <a:pt x="12" y="0"/>
                  <a:pt x="8" y="8"/>
                  <a:pt x="7" y="17"/>
                </a:cubicBezTo>
                <a:cubicBezTo>
                  <a:pt x="6" y="26"/>
                  <a:pt x="0" y="24"/>
                  <a:pt x="1" y="37"/>
                </a:cubicBezTo>
                <a:cubicBezTo>
                  <a:pt x="2" y="50"/>
                  <a:pt x="19" y="55"/>
                  <a:pt x="19" y="55"/>
                </a:cubicBezTo>
                <a:cubicBezTo>
                  <a:pt x="18" y="19"/>
                  <a:pt x="18" y="19"/>
                  <a:pt x="18" y="19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rgbClr val="FFD2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ṧľîďé">
            <a:extLst>
              <a:ext uri="{FF2B5EF4-FFF2-40B4-BE49-F238E27FC236}">
                <a16:creationId xmlns:a16="http://schemas.microsoft.com/office/drawing/2014/main" id="{43203C6E-4C49-496B-B9B2-90AB2FAD6BD7}"/>
              </a:ext>
            </a:extLst>
          </p:cNvPr>
          <p:cNvSpPr/>
          <p:nvPr/>
        </p:nvSpPr>
        <p:spPr bwMode="auto">
          <a:xfrm>
            <a:off x="3093984" y="2780632"/>
            <a:ext cx="88467" cy="62750"/>
          </a:xfrm>
          <a:custGeom>
            <a:avLst/>
            <a:gdLst>
              <a:gd name="T0" fmla="*/ 36 w 38"/>
              <a:gd name="T1" fmla="*/ 0 h 27"/>
              <a:gd name="T2" fmla="*/ 30 w 38"/>
              <a:gd name="T3" fmla="*/ 20 h 27"/>
              <a:gd name="T4" fmla="*/ 16 w 38"/>
              <a:gd name="T5" fmla="*/ 24 h 27"/>
              <a:gd name="T6" fmla="*/ 0 w 38"/>
              <a:gd name="T7" fmla="*/ 14 h 27"/>
              <a:gd name="T8" fmla="*/ 36 w 38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7">
                <a:moveTo>
                  <a:pt x="36" y="0"/>
                </a:moveTo>
                <a:cubicBezTo>
                  <a:pt x="36" y="0"/>
                  <a:pt x="38" y="13"/>
                  <a:pt x="30" y="20"/>
                </a:cubicBezTo>
                <a:cubicBezTo>
                  <a:pt x="22" y="27"/>
                  <a:pt x="16" y="24"/>
                  <a:pt x="16" y="24"/>
                </a:cubicBezTo>
                <a:cubicBezTo>
                  <a:pt x="0" y="14"/>
                  <a:pt x="0" y="14"/>
                  <a:pt x="0" y="14"/>
                </a:cubicBezTo>
                <a:lnTo>
                  <a:pt x="36" y="0"/>
                </a:lnTo>
                <a:close/>
              </a:path>
            </a:pathLst>
          </a:custGeom>
          <a:solidFill>
            <a:srgbClr val="FFD2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ŝľíḓe">
            <a:extLst>
              <a:ext uri="{FF2B5EF4-FFF2-40B4-BE49-F238E27FC236}">
                <a16:creationId xmlns:a16="http://schemas.microsoft.com/office/drawing/2014/main" id="{B8905B5A-E10D-46E0-A6CF-9E43D1C9A094}"/>
              </a:ext>
            </a:extLst>
          </p:cNvPr>
          <p:cNvSpPr/>
          <p:nvPr/>
        </p:nvSpPr>
        <p:spPr bwMode="auto">
          <a:xfrm>
            <a:off x="2523066" y="2077011"/>
            <a:ext cx="336378" cy="424847"/>
          </a:xfrm>
          <a:custGeom>
            <a:avLst/>
            <a:gdLst>
              <a:gd name="T0" fmla="*/ 49 w 145"/>
              <a:gd name="T1" fmla="*/ 146 h 183"/>
              <a:gd name="T2" fmla="*/ 41 w 145"/>
              <a:gd name="T3" fmla="*/ 183 h 183"/>
              <a:gd name="T4" fmla="*/ 0 w 145"/>
              <a:gd name="T5" fmla="*/ 92 h 183"/>
              <a:gd name="T6" fmla="*/ 12 w 145"/>
              <a:gd name="T7" fmla="*/ 74 h 183"/>
              <a:gd name="T8" fmla="*/ 66 w 145"/>
              <a:gd name="T9" fmla="*/ 21 h 183"/>
              <a:gd name="T10" fmla="*/ 102 w 145"/>
              <a:gd name="T11" fmla="*/ 0 h 183"/>
              <a:gd name="T12" fmla="*/ 98 w 145"/>
              <a:gd name="T13" fmla="*/ 32 h 183"/>
              <a:gd name="T14" fmla="*/ 139 w 145"/>
              <a:gd name="T15" fmla="*/ 21 h 183"/>
              <a:gd name="T16" fmla="*/ 114 w 145"/>
              <a:gd name="T17" fmla="*/ 58 h 183"/>
              <a:gd name="T18" fmla="*/ 145 w 145"/>
              <a:gd name="T19" fmla="*/ 54 h 183"/>
              <a:gd name="T20" fmla="*/ 107 w 145"/>
              <a:gd name="T21" fmla="*/ 83 h 183"/>
              <a:gd name="T22" fmla="*/ 67 w 145"/>
              <a:gd name="T23" fmla="*/ 136 h 183"/>
              <a:gd name="T24" fmla="*/ 49 w 145"/>
              <a:gd name="T25" fmla="*/ 14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83">
                <a:moveTo>
                  <a:pt x="49" y="146"/>
                </a:moveTo>
                <a:cubicBezTo>
                  <a:pt x="41" y="183"/>
                  <a:pt x="41" y="183"/>
                  <a:pt x="41" y="183"/>
                </a:cubicBezTo>
                <a:cubicBezTo>
                  <a:pt x="41" y="183"/>
                  <a:pt x="4" y="118"/>
                  <a:pt x="0" y="92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4"/>
                  <a:pt x="45" y="30"/>
                  <a:pt x="66" y="21"/>
                </a:cubicBezTo>
                <a:cubicBezTo>
                  <a:pt x="88" y="12"/>
                  <a:pt x="102" y="0"/>
                  <a:pt x="102" y="0"/>
                </a:cubicBezTo>
                <a:cubicBezTo>
                  <a:pt x="98" y="32"/>
                  <a:pt x="98" y="32"/>
                  <a:pt x="98" y="32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45" y="54"/>
                  <a:pt x="145" y="54"/>
                  <a:pt x="145" y="54"/>
                </a:cubicBezTo>
                <a:cubicBezTo>
                  <a:pt x="107" y="83"/>
                  <a:pt x="107" y="83"/>
                  <a:pt x="107" y="83"/>
                </a:cubicBezTo>
                <a:cubicBezTo>
                  <a:pt x="67" y="136"/>
                  <a:pt x="67" y="136"/>
                  <a:pt x="67" y="136"/>
                </a:cubicBezTo>
                <a:cubicBezTo>
                  <a:pt x="49" y="146"/>
                  <a:pt x="49" y="146"/>
                  <a:pt x="49" y="146"/>
                </a:cubicBezTo>
              </a:path>
            </a:pathLst>
          </a:custGeom>
          <a:solidFill>
            <a:srgbClr val="DC9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ṩḷidé">
            <a:extLst>
              <a:ext uri="{FF2B5EF4-FFF2-40B4-BE49-F238E27FC236}">
                <a16:creationId xmlns:a16="http://schemas.microsoft.com/office/drawing/2014/main" id="{F81D3FD0-41FA-4631-9216-BB75B8015C45}"/>
              </a:ext>
            </a:extLst>
          </p:cNvPr>
          <p:cNvSpPr/>
          <p:nvPr/>
        </p:nvSpPr>
        <p:spPr bwMode="auto">
          <a:xfrm>
            <a:off x="2704114" y="2404133"/>
            <a:ext cx="90524" cy="46291"/>
          </a:xfrm>
          <a:custGeom>
            <a:avLst/>
            <a:gdLst>
              <a:gd name="T0" fmla="*/ 88 w 88"/>
              <a:gd name="T1" fmla="*/ 20 h 45"/>
              <a:gd name="T2" fmla="*/ 88 w 88"/>
              <a:gd name="T3" fmla="*/ 45 h 45"/>
              <a:gd name="T4" fmla="*/ 14 w 88"/>
              <a:gd name="T5" fmla="*/ 45 h 45"/>
              <a:gd name="T6" fmla="*/ 0 w 88"/>
              <a:gd name="T7" fmla="*/ 9 h 45"/>
              <a:gd name="T8" fmla="*/ 20 w 88"/>
              <a:gd name="T9" fmla="*/ 0 h 45"/>
              <a:gd name="T10" fmla="*/ 72 w 88"/>
              <a:gd name="T11" fmla="*/ 14 h 45"/>
              <a:gd name="T12" fmla="*/ 88 w 88"/>
              <a:gd name="T13" fmla="*/ 2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" h="45">
                <a:moveTo>
                  <a:pt x="88" y="20"/>
                </a:moveTo>
                <a:lnTo>
                  <a:pt x="88" y="45"/>
                </a:lnTo>
                <a:lnTo>
                  <a:pt x="14" y="45"/>
                </a:lnTo>
                <a:lnTo>
                  <a:pt x="0" y="9"/>
                </a:lnTo>
                <a:lnTo>
                  <a:pt x="20" y="0"/>
                </a:lnTo>
                <a:lnTo>
                  <a:pt x="72" y="14"/>
                </a:lnTo>
                <a:lnTo>
                  <a:pt x="88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ṥľîḋé">
            <a:extLst>
              <a:ext uri="{FF2B5EF4-FFF2-40B4-BE49-F238E27FC236}">
                <a16:creationId xmlns:a16="http://schemas.microsoft.com/office/drawing/2014/main" id="{23A38D89-000E-4024-BF66-8FBA29163B06}"/>
              </a:ext>
            </a:extLst>
          </p:cNvPr>
          <p:cNvSpPr/>
          <p:nvPr/>
        </p:nvSpPr>
        <p:spPr bwMode="auto">
          <a:xfrm>
            <a:off x="2569357" y="2256002"/>
            <a:ext cx="280830" cy="308605"/>
          </a:xfrm>
          <a:custGeom>
            <a:avLst/>
            <a:gdLst>
              <a:gd name="T0" fmla="*/ 87 w 121"/>
              <a:gd name="T1" fmla="*/ 16 h 133"/>
              <a:gd name="T2" fmla="*/ 121 w 121"/>
              <a:gd name="T3" fmla="*/ 54 h 133"/>
              <a:gd name="T4" fmla="*/ 102 w 121"/>
              <a:gd name="T5" fmla="*/ 69 h 133"/>
              <a:gd name="T6" fmla="*/ 108 w 121"/>
              <a:gd name="T7" fmla="*/ 76 h 133"/>
              <a:gd name="T8" fmla="*/ 68 w 121"/>
              <a:gd name="T9" fmla="*/ 72 h 133"/>
              <a:gd name="T10" fmla="*/ 101 w 121"/>
              <a:gd name="T11" fmla="*/ 103 h 133"/>
              <a:gd name="T12" fmla="*/ 95 w 121"/>
              <a:gd name="T13" fmla="*/ 113 h 133"/>
              <a:gd name="T14" fmla="*/ 97 w 121"/>
              <a:gd name="T15" fmla="*/ 130 h 133"/>
              <a:gd name="T16" fmla="*/ 92 w 121"/>
              <a:gd name="T17" fmla="*/ 133 h 133"/>
              <a:gd name="T18" fmla="*/ 38 w 121"/>
              <a:gd name="T19" fmla="*/ 105 h 133"/>
              <a:gd name="T20" fmla="*/ 29 w 121"/>
              <a:gd name="T21" fmla="*/ 69 h 133"/>
              <a:gd name="T22" fmla="*/ 3 w 121"/>
              <a:gd name="T23" fmla="*/ 47 h 133"/>
              <a:gd name="T24" fmla="*/ 15 w 121"/>
              <a:gd name="T25" fmla="*/ 29 h 133"/>
              <a:gd name="T26" fmla="*/ 29 w 121"/>
              <a:gd name="T27" fmla="*/ 49 h 133"/>
              <a:gd name="T28" fmla="*/ 41 w 121"/>
              <a:gd name="T29" fmla="*/ 49 h 133"/>
              <a:gd name="T30" fmla="*/ 37 w 121"/>
              <a:gd name="T31" fmla="*/ 27 h 133"/>
              <a:gd name="T32" fmla="*/ 37 w 121"/>
              <a:gd name="T33" fmla="*/ 0 h 133"/>
              <a:gd name="T34" fmla="*/ 87 w 121"/>
              <a:gd name="T35" fmla="*/ 6 h 133"/>
              <a:gd name="T36" fmla="*/ 87 w 121"/>
              <a:gd name="T37" fmla="*/ 1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" h="133">
                <a:moveTo>
                  <a:pt x="87" y="16"/>
                </a:moveTo>
                <a:cubicBezTo>
                  <a:pt x="87" y="16"/>
                  <a:pt x="87" y="50"/>
                  <a:pt x="121" y="54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87" y="82"/>
                  <a:pt x="68" y="72"/>
                </a:cubicBezTo>
                <a:cubicBezTo>
                  <a:pt x="68" y="72"/>
                  <a:pt x="69" y="105"/>
                  <a:pt x="101" y="103"/>
                </a:cubicBezTo>
                <a:cubicBezTo>
                  <a:pt x="95" y="113"/>
                  <a:pt x="95" y="113"/>
                  <a:pt x="95" y="113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29" y="69"/>
                  <a:pt x="29" y="69"/>
                  <a:pt x="29" y="69"/>
                </a:cubicBezTo>
                <a:cubicBezTo>
                  <a:pt x="18" y="70"/>
                  <a:pt x="6" y="63"/>
                  <a:pt x="3" y="47"/>
                </a:cubicBezTo>
                <a:cubicBezTo>
                  <a:pt x="0" y="31"/>
                  <a:pt x="15" y="29"/>
                  <a:pt x="15" y="29"/>
                </a:cubicBezTo>
                <a:cubicBezTo>
                  <a:pt x="29" y="49"/>
                  <a:pt x="29" y="49"/>
                  <a:pt x="29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0"/>
                  <a:pt x="37" y="0"/>
                  <a:pt x="37" y="0"/>
                </a:cubicBezTo>
                <a:cubicBezTo>
                  <a:pt x="87" y="6"/>
                  <a:pt x="87" y="6"/>
                  <a:pt x="87" y="6"/>
                </a:cubicBezTo>
                <a:cubicBezTo>
                  <a:pt x="87" y="16"/>
                  <a:pt x="87" y="16"/>
                  <a:pt x="87" y="16"/>
                </a:cubicBezTo>
              </a:path>
            </a:pathLst>
          </a:custGeom>
          <a:solidFill>
            <a:srgbClr val="FFD2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ṡļide">
            <a:extLst>
              <a:ext uri="{FF2B5EF4-FFF2-40B4-BE49-F238E27FC236}">
                <a16:creationId xmlns:a16="http://schemas.microsoft.com/office/drawing/2014/main" id="{6521EBCC-1806-4CE3-87D3-A2FB0AB14717}"/>
              </a:ext>
            </a:extLst>
          </p:cNvPr>
          <p:cNvSpPr/>
          <p:nvPr/>
        </p:nvSpPr>
        <p:spPr bwMode="auto">
          <a:xfrm>
            <a:off x="2729831" y="2304351"/>
            <a:ext cx="22631" cy="34975"/>
          </a:xfrm>
          <a:custGeom>
            <a:avLst/>
            <a:gdLst>
              <a:gd name="T0" fmla="*/ 9 w 10"/>
              <a:gd name="T1" fmla="*/ 7 h 15"/>
              <a:gd name="T2" fmla="*/ 6 w 10"/>
              <a:gd name="T3" fmla="*/ 15 h 15"/>
              <a:gd name="T4" fmla="*/ 1 w 10"/>
              <a:gd name="T5" fmla="*/ 8 h 15"/>
              <a:gd name="T6" fmla="*/ 4 w 10"/>
              <a:gd name="T7" fmla="*/ 1 h 15"/>
              <a:gd name="T8" fmla="*/ 9 w 10"/>
              <a:gd name="T9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5">
                <a:moveTo>
                  <a:pt x="9" y="7"/>
                </a:moveTo>
                <a:cubicBezTo>
                  <a:pt x="10" y="11"/>
                  <a:pt x="8" y="15"/>
                  <a:pt x="6" y="15"/>
                </a:cubicBezTo>
                <a:cubicBezTo>
                  <a:pt x="4" y="15"/>
                  <a:pt x="1" y="12"/>
                  <a:pt x="1" y="8"/>
                </a:cubicBezTo>
                <a:cubicBezTo>
                  <a:pt x="0" y="4"/>
                  <a:pt x="2" y="1"/>
                  <a:pt x="4" y="1"/>
                </a:cubicBezTo>
                <a:cubicBezTo>
                  <a:pt x="6" y="0"/>
                  <a:pt x="9" y="3"/>
                  <a:pt x="9" y="7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ś1îdé">
            <a:extLst>
              <a:ext uri="{FF2B5EF4-FFF2-40B4-BE49-F238E27FC236}">
                <a16:creationId xmlns:a16="http://schemas.microsoft.com/office/drawing/2014/main" id="{DD3A73A8-25EA-4D6E-BD0B-D4CC626FB177}"/>
              </a:ext>
            </a:extLst>
          </p:cNvPr>
          <p:cNvSpPr/>
          <p:nvPr/>
        </p:nvSpPr>
        <p:spPr bwMode="auto">
          <a:xfrm>
            <a:off x="2757605" y="2633530"/>
            <a:ext cx="406328" cy="239683"/>
          </a:xfrm>
          <a:custGeom>
            <a:avLst/>
            <a:gdLst>
              <a:gd name="T0" fmla="*/ 16 w 175"/>
              <a:gd name="T1" fmla="*/ 0 h 103"/>
              <a:gd name="T2" fmla="*/ 82 w 175"/>
              <a:gd name="T3" fmla="*/ 72 h 103"/>
              <a:gd name="T4" fmla="*/ 171 w 175"/>
              <a:gd name="T5" fmla="*/ 76 h 103"/>
              <a:gd name="T6" fmla="*/ 162 w 175"/>
              <a:gd name="T7" fmla="*/ 93 h 103"/>
              <a:gd name="T8" fmla="*/ 71 w 175"/>
              <a:gd name="T9" fmla="*/ 103 h 103"/>
              <a:gd name="T10" fmla="*/ 12 w 175"/>
              <a:gd name="T11" fmla="*/ 62 h 103"/>
              <a:gd name="T12" fmla="*/ 16 w 175"/>
              <a:gd name="T1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" h="103">
                <a:moveTo>
                  <a:pt x="16" y="0"/>
                </a:moveTo>
                <a:cubicBezTo>
                  <a:pt x="82" y="72"/>
                  <a:pt x="82" y="72"/>
                  <a:pt x="82" y="72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6"/>
                  <a:pt x="175" y="86"/>
                  <a:pt x="162" y="93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0" y="18"/>
                  <a:pt x="16" y="0"/>
                </a:cubicBez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ṥḷiďè">
            <a:extLst>
              <a:ext uri="{FF2B5EF4-FFF2-40B4-BE49-F238E27FC236}">
                <a16:creationId xmlns:a16="http://schemas.microsoft.com/office/drawing/2014/main" id="{0D2F9B6E-B910-4AB5-A91B-8626EAD4087F}"/>
              </a:ext>
            </a:extLst>
          </p:cNvPr>
          <p:cNvSpPr/>
          <p:nvPr/>
        </p:nvSpPr>
        <p:spPr bwMode="auto">
          <a:xfrm>
            <a:off x="2135254" y="2610898"/>
            <a:ext cx="383697" cy="266429"/>
          </a:xfrm>
          <a:custGeom>
            <a:avLst/>
            <a:gdLst>
              <a:gd name="T0" fmla="*/ 165 w 165"/>
              <a:gd name="T1" fmla="*/ 0 h 115"/>
              <a:gd name="T2" fmla="*/ 82 w 165"/>
              <a:gd name="T3" fmla="*/ 70 h 115"/>
              <a:gd name="T4" fmla="*/ 9 w 165"/>
              <a:gd name="T5" fmla="*/ 85 h 115"/>
              <a:gd name="T6" fmla="*/ 0 w 165"/>
              <a:gd name="T7" fmla="*/ 99 h 115"/>
              <a:gd name="T8" fmla="*/ 17 w 165"/>
              <a:gd name="T9" fmla="*/ 113 h 115"/>
              <a:gd name="T10" fmla="*/ 99 w 165"/>
              <a:gd name="T11" fmla="*/ 102 h 115"/>
              <a:gd name="T12" fmla="*/ 154 w 165"/>
              <a:gd name="T13" fmla="*/ 62 h 115"/>
              <a:gd name="T14" fmla="*/ 165 w 165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5" h="115">
                <a:moveTo>
                  <a:pt x="165" y="0"/>
                </a:moveTo>
                <a:cubicBezTo>
                  <a:pt x="82" y="70"/>
                  <a:pt x="82" y="70"/>
                  <a:pt x="82" y="70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5"/>
                  <a:pt x="0" y="89"/>
                  <a:pt x="0" y="99"/>
                </a:cubicBezTo>
                <a:cubicBezTo>
                  <a:pt x="0" y="115"/>
                  <a:pt x="17" y="113"/>
                  <a:pt x="17" y="113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54" y="62"/>
                  <a:pt x="154" y="62"/>
                  <a:pt x="154" y="62"/>
                </a:cubicBezTo>
                <a:cubicBezTo>
                  <a:pt x="154" y="62"/>
                  <a:pt x="165" y="14"/>
                  <a:pt x="165" y="0"/>
                </a:cubicBez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ṩḷiḍe">
            <a:extLst>
              <a:ext uri="{FF2B5EF4-FFF2-40B4-BE49-F238E27FC236}">
                <a16:creationId xmlns:a16="http://schemas.microsoft.com/office/drawing/2014/main" id="{CA36EF9E-70C6-4629-9659-B60F90D8A628}"/>
              </a:ext>
            </a:extLst>
          </p:cNvPr>
          <p:cNvSpPr/>
          <p:nvPr/>
        </p:nvSpPr>
        <p:spPr bwMode="auto">
          <a:xfrm>
            <a:off x="2279269" y="3146843"/>
            <a:ext cx="506110" cy="914501"/>
          </a:xfrm>
          <a:custGeom>
            <a:avLst/>
            <a:gdLst>
              <a:gd name="T0" fmla="*/ 433 w 492"/>
              <a:gd name="T1" fmla="*/ 0 h 889"/>
              <a:gd name="T2" fmla="*/ 215 w 492"/>
              <a:gd name="T3" fmla="*/ 2 h 889"/>
              <a:gd name="T4" fmla="*/ 88 w 492"/>
              <a:gd name="T5" fmla="*/ 492 h 889"/>
              <a:gd name="T6" fmla="*/ 0 w 492"/>
              <a:gd name="T7" fmla="*/ 887 h 889"/>
              <a:gd name="T8" fmla="*/ 72 w 492"/>
              <a:gd name="T9" fmla="*/ 887 h 889"/>
              <a:gd name="T10" fmla="*/ 194 w 492"/>
              <a:gd name="T11" fmla="*/ 494 h 889"/>
              <a:gd name="T12" fmla="*/ 303 w 492"/>
              <a:gd name="T13" fmla="*/ 228 h 889"/>
              <a:gd name="T14" fmla="*/ 318 w 492"/>
              <a:gd name="T15" fmla="*/ 228 h 889"/>
              <a:gd name="T16" fmla="*/ 386 w 492"/>
              <a:gd name="T17" fmla="*/ 501 h 889"/>
              <a:gd name="T18" fmla="*/ 433 w 492"/>
              <a:gd name="T19" fmla="*/ 889 h 889"/>
              <a:gd name="T20" fmla="*/ 492 w 492"/>
              <a:gd name="T21" fmla="*/ 887 h 889"/>
              <a:gd name="T22" fmla="*/ 481 w 492"/>
              <a:gd name="T23" fmla="*/ 487 h 889"/>
              <a:gd name="T24" fmla="*/ 433 w 492"/>
              <a:gd name="T25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2" h="889">
                <a:moveTo>
                  <a:pt x="433" y="0"/>
                </a:moveTo>
                <a:lnTo>
                  <a:pt x="215" y="2"/>
                </a:lnTo>
                <a:lnTo>
                  <a:pt x="88" y="492"/>
                </a:lnTo>
                <a:lnTo>
                  <a:pt x="0" y="887"/>
                </a:lnTo>
                <a:lnTo>
                  <a:pt x="72" y="887"/>
                </a:lnTo>
                <a:lnTo>
                  <a:pt x="194" y="494"/>
                </a:lnTo>
                <a:lnTo>
                  <a:pt x="303" y="228"/>
                </a:lnTo>
                <a:lnTo>
                  <a:pt x="318" y="228"/>
                </a:lnTo>
                <a:lnTo>
                  <a:pt x="386" y="501"/>
                </a:lnTo>
                <a:lnTo>
                  <a:pt x="433" y="889"/>
                </a:lnTo>
                <a:lnTo>
                  <a:pt x="492" y="887"/>
                </a:lnTo>
                <a:lnTo>
                  <a:pt x="481" y="487"/>
                </a:lnTo>
                <a:lnTo>
                  <a:pt x="433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$ľiďe">
            <a:extLst>
              <a:ext uri="{FF2B5EF4-FFF2-40B4-BE49-F238E27FC236}">
                <a16:creationId xmlns:a16="http://schemas.microsoft.com/office/drawing/2014/main" id="{19D810E1-21A7-4F8F-967E-93D2CDF665C6}"/>
              </a:ext>
            </a:extLst>
          </p:cNvPr>
          <p:cNvSpPr/>
          <p:nvPr/>
        </p:nvSpPr>
        <p:spPr bwMode="auto">
          <a:xfrm>
            <a:off x="2110566" y="4059286"/>
            <a:ext cx="242769" cy="120356"/>
          </a:xfrm>
          <a:custGeom>
            <a:avLst/>
            <a:gdLst>
              <a:gd name="T0" fmla="*/ 164 w 236"/>
              <a:gd name="T1" fmla="*/ 0 h 117"/>
              <a:gd name="T2" fmla="*/ 0 w 236"/>
              <a:gd name="T3" fmla="*/ 117 h 117"/>
              <a:gd name="T4" fmla="*/ 227 w 236"/>
              <a:gd name="T5" fmla="*/ 117 h 117"/>
              <a:gd name="T6" fmla="*/ 236 w 236"/>
              <a:gd name="T7" fmla="*/ 0 h 117"/>
              <a:gd name="T8" fmla="*/ 164 w 236"/>
              <a:gd name="T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" h="117">
                <a:moveTo>
                  <a:pt x="164" y="0"/>
                </a:moveTo>
                <a:lnTo>
                  <a:pt x="0" y="117"/>
                </a:lnTo>
                <a:lnTo>
                  <a:pt x="227" y="117"/>
                </a:lnTo>
                <a:lnTo>
                  <a:pt x="236" y="0"/>
                </a:lnTo>
                <a:lnTo>
                  <a:pt x="1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$ľïḑè">
            <a:extLst>
              <a:ext uri="{FF2B5EF4-FFF2-40B4-BE49-F238E27FC236}">
                <a16:creationId xmlns:a16="http://schemas.microsoft.com/office/drawing/2014/main" id="{320CA967-6755-4084-AD92-8F4D54DDF3FC}"/>
              </a:ext>
            </a:extLst>
          </p:cNvPr>
          <p:cNvSpPr/>
          <p:nvPr/>
        </p:nvSpPr>
        <p:spPr bwMode="auto">
          <a:xfrm>
            <a:off x="2715430" y="4059286"/>
            <a:ext cx="155331" cy="120356"/>
          </a:xfrm>
          <a:custGeom>
            <a:avLst/>
            <a:gdLst>
              <a:gd name="T0" fmla="*/ 9 w 151"/>
              <a:gd name="T1" fmla="*/ 2 h 117"/>
              <a:gd name="T2" fmla="*/ 68 w 151"/>
              <a:gd name="T3" fmla="*/ 0 h 117"/>
              <a:gd name="T4" fmla="*/ 151 w 151"/>
              <a:gd name="T5" fmla="*/ 117 h 117"/>
              <a:gd name="T6" fmla="*/ 0 w 151"/>
              <a:gd name="T7" fmla="*/ 117 h 117"/>
              <a:gd name="T8" fmla="*/ 9 w 151"/>
              <a:gd name="T9" fmla="*/ 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117">
                <a:moveTo>
                  <a:pt x="9" y="2"/>
                </a:moveTo>
                <a:lnTo>
                  <a:pt x="68" y="0"/>
                </a:lnTo>
                <a:lnTo>
                  <a:pt x="151" y="117"/>
                </a:lnTo>
                <a:lnTo>
                  <a:pt x="0" y="117"/>
                </a:lnTo>
                <a:lnTo>
                  <a:pt x="9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śļiḓè">
            <a:extLst>
              <a:ext uri="{FF2B5EF4-FFF2-40B4-BE49-F238E27FC236}">
                <a16:creationId xmlns:a16="http://schemas.microsoft.com/office/drawing/2014/main" id="{11363D09-DA6D-404C-B2B8-4ACD3AF7754A}"/>
              </a:ext>
            </a:extLst>
          </p:cNvPr>
          <p:cNvSpPr/>
          <p:nvPr/>
        </p:nvSpPr>
        <p:spPr bwMode="auto">
          <a:xfrm>
            <a:off x="4866399" y="2213826"/>
            <a:ext cx="526684" cy="500970"/>
          </a:xfrm>
          <a:custGeom>
            <a:avLst/>
            <a:gdLst>
              <a:gd name="T0" fmla="*/ 203 w 227"/>
              <a:gd name="T1" fmla="*/ 167 h 216"/>
              <a:gd name="T2" fmla="*/ 63 w 227"/>
              <a:gd name="T3" fmla="*/ 114 h 216"/>
              <a:gd name="T4" fmla="*/ 17 w 227"/>
              <a:gd name="T5" fmla="*/ 9 h 216"/>
              <a:gd name="T6" fmla="*/ 0 w 227"/>
              <a:gd name="T7" fmla="*/ 16 h 216"/>
              <a:gd name="T8" fmla="*/ 41 w 227"/>
              <a:gd name="T9" fmla="*/ 135 h 216"/>
              <a:gd name="T10" fmla="*/ 181 w 227"/>
              <a:gd name="T11" fmla="*/ 216 h 216"/>
              <a:gd name="T12" fmla="*/ 203 w 227"/>
              <a:gd name="T13" fmla="*/ 167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" h="216">
                <a:moveTo>
                  <a:pt x="203" y="167"/>
                </a:moveTo>
                <a:cubicBezTo>
                  <a:pt x="63" y="114"/>
                  <a:pt x="63" y="114"/>
                  <a:pt x="63" y="114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6" y="0"/>
                  <a:pt x="0" y="16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181" y="216"/>
                  <a:pt x="181" y="216"/>
                  <a:pt x="181" y="216"/>
                </a:cubicBezTo>
                <a:cubicBezTo>
                  <a:pt x="181" y="216"/>
                  <a:pt x="227" y="210"/>
                  <a:pt x="203" y="167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iṡľídé">
            <a:extLst>
              <a:ext uri="{FF2B5EF4-FFF2-40B4-BE49-F238E27FC236}">
                <a16:creationId xmlns:a16="http://schemas.microsoft.com/office/drawing/2014/main" id="{DAA8C288-A5AD-4121-86A9-07C2D99440CF}"/>
              </a:ext>
            </a:extLst>
          </p:cNvPr>
          <p:cNvSpPr/>
          <p:nvPr/>
        </p:nvSpPr>
        <p:spPr bwMode="auto">
          <a:xfrm>
            <a:off x="5303587" y="2522431"/>
            <a:ext cx="142987" cy="55549"/>
          </a:xfrm>
          <a:custGeom>
            <a:avLst/>
            <a:gdLst>
              <a:gd name="T0" fmla="*/ 137 w 139"/>
              <a:gd name="T1" fmla="*/ 32 h 54"/>
              <a:gd name="T2" fmla="*/ 139 w 139"/>
              <a:gd name="T3" fmla="*/ 0 h 54"/>
              <a:gd name="T4" fmla="*/ 29 w 139"/>
              <a:gd name="T5" fmla="*/ 9 h 54"/>
              <a:gd name="T6" fmla="*/ 0 w 139"/>
              <a:gd name="T7" fmla="*/ 54 h 54"/>
              <a:gd name="T8" fmla="*/ 137 w 139"/>
              <a:gd name="T9" fmla="*/ 3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54">
                <a:moveTo>
                  <a:pt x="137" y="32"/>
                </a:moveTo>
                <a:lnTo>
                  <a:pt x="139" y="0"/>
                </a:lnTo>
                <a:lnTo>
                  <a:pt x="29" y="9"/>
                </a:lnTo>
                <a:lnTo>
                  <a:pt x="0" y="54"/>
                </a:lnTo>
                <a:lnTo>
                  <a:pt x="137" y="32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Sļiḑê">
            <a:extLst>
              <a:ext uri="{FF2B5EF4-FFF2-40B4-BE49-F238E27FC236}">
                <a16:creationId xmlns:a16="http://schemas.microsoft.com/office/drawing/2014/main" id="{3F6652A4-1FF7-48BC-BE35-3BB21D6C40AF}"/>
              </a:ext>
            </a:extLst>
          </p:cNvPr>
          <p:cNvSpPr/>
          <p:nvPr/>
        </p:nvSpPr>
        <p:spPr bwMode="auto">
          <a:xfrm>
            <a:off x="5213063" y="3117011"/>
            <a:ext cx="305518" cy="445420"/>
          </a:xfrm>
          <a:custGeom>
            <a:avLst/>
            <a:gdLst>
              <a:gd name="T0" fmla="*/ 100 w 132"/>
              <a:gd name="T1" fmla="*/ 0 h 192"/>
              <a:gd name="T2" fmla="*/ 103 w 132"/>
              <a:gd name="T3" fmla="*/ 106 h 192"/>
              <a:gd name="T4" fmla="*/ 42 w 132"/>
              <a:gd name="T5" fmla="*/ 190 h 192"/>
              <a:gd name="T6" fmla="*/ 0 w 132"/>
              <a:gd name="T7" fmla="*/ 192 h 192"/>
              <a:gd name="T8" fmla="*/ 20 w 132"/>
              <a:gd name="T9" fmla="*/ 0 h 192"/>
              <a:gd name="T10" fmla="*/ 100 w 132"/>
              <a:gd name="T11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" h="192">
                <a:moveTo>
                  <a:pt x="100" y="0"/>
                </a:moveTo>
                <a:cubicBezTo>
                  <a:pt x="100" y="0"/>
                  <a:pt x="132" y="57"/>
                  <a:pt x="103" y="106"/>
                </a:cubicBezTo>
                <a:cubicBezTo>
                  <a:pt x="67" y="164"/>
                  <a:pt x="42" y="190"/>
                  <a:pt x="42" y="190"/>
                </a:cubicBezTo>
                <a:cubicBezTo>
                  <a:pt x="0" y="192"/>
                  <a:pt x="0" y="192"/>
                  <a:pt x="0" y="192"/>
                </a:cubicBezTo>
                <a:cubicBezTo>
                  <a:pt x="20" y="0"/>
                  <a:pt x="20" y="0"/>
                  <a:pt x="20" y="0"/>
                </a:cubicBezTo>
                <a:cubicBezTo>
                  <a:pt x="100" y="0"/>
                  <a:pt x="100" y="0"/>
                  <a:pt x="100" y="0"/>
                </a:cubicBez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ïšḻíḓê">
            <a:extLst>
              <a:ext uri="{FF2B5EF4-FFF2-40B4-BE49-F238E27FC236}">
                <a16:creationId xmlns:a16="http://schemas.microsoft.com/office/drawing/2014/main" id="{D01BE220-0CBD-4FA9-A071-4D9FFFF6B413}"/>
              </a:ext>
            </a:extLst>
          </p:cNvPr>
          <p:cNvSpPr/>
          <p:nvPr/>
        </p:nvSpPr>
        <p:spPr bwMode="auto">
          <a:xfrm>
            <a:off x="5217178" y="4017110"/>
            <a:ext cx="186191" cy="114184"/>
          </a:xfrm>
          <a:custGeom>
            <a:avLst/>
            <a:gdLst>
              <a:gd name="T0" fmla="*/ 20 w 80"/>
              <a:gd name="T1" fmla="*/ 49 h 49"/>
              <a:gd name="T2" fmla="*/ 80 w 80"/>
              <a:gd name="T3" fmla="*/ 3 h 49"/>
              <a:gd name="T4" fmla="*/ 80 w 80"/>
              <a:gd name="T5" fmla="*/ 3 h 49"/>
              <a:gd name="T6" fmla="*/ 78 w 80"/>
              <a:gd name="T7" fmla="*/ 0 h 49"/>
              <a:gd name="T8" fmla="*/ 54 w 80"/>
              <a:gd name="T9" fmla="*/ 0 h 49"/>
              <a:gd name="T10" fmla="*/ 0 w 80"/>
              <a:gd name="T11" fmla="*/ 47 h 49"/>
              <a:gd name="T12" fmla="*/ 20 w 80"/>
              <a:gd name="T1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49">
                <a:moveTo>
                  <a:pt x="20" y="49"/>
                </a:moveTo>
                <a:cubicBezTo>
                  <a:pt x="51" y="46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2"/>
                  <a:pt x="79" y="1"/>
                  <a:pt x="7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36" y="32"/>
                  <a:pt x="0" y="47"/>
                </a:cubicBezTo>
                <a:cubicBezTo>
                  <a:pt x="4" y="48"/>
                  <a:pt x="10" y="49"/>
                  <a:pt x="20" y="49"/>
                </a:cubicBezTo>
              </a:path>
            </a:pathLst>
          </a:custGeom>
          <a:solidFill>
            <a:srgbClr val="FFD2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ŝlïḋê">
            <a:extLst>
              <a:ext uri="{FF2B5EF4-FFF2-40B4-BE49-F238E27FC236}">
                <a16:creationId xmlns:a16="http://schemas.microsoft.com/office/drawing/2014/main" id="{4F34ABEC-3D32-4457-A944-0BA090BD3E58}"/>
              </a:ext>
            </a:extLst>
          </p:cNvPr>
          <p:cNvSpPr/>
          <p:nvPr/>
        </p:nvSpPr>
        <p:spPr bwMode="auto">
          <a:xfrm>
            <a:off x="5163687" y="4024312"/>
            <a:ext cx="278772" cy="141958"/>
          </a:xfrm>
          <a:custGeom>
            <a:avLst/>
            <a:gdLst>
              <a:gd name="T0" fmla="*/ 13 w 120"/>
              <a:gd name="T1" fmla="*/ 57 h 61"/>
              <a:gd name="T2" fmla="*/ 74 w 120"/>
              <a:gd name="T3" fmla="*/ 57 h 61"/>
              <a:gd name="T4" fmla="*/ 91 w 120"/>
              <a:gd name="T5" fmla="*/ 40 h 61"/>
              <a:gd name="T6" fmla="*/ 91 w 120"/>
              <a:gd name="T7" fmla="*/ 59 h 61"/>
              <a:gd name="T8" fmla="*/ 101 w 120"/>
              <a:gd name="T9" fmla="*/ 59 h 61"/>
              <a:gd name="T10" fmla="*/ 103 w 120"/>
              <a:gd name="T11" fmla="*/ 0 h 61"/>
              <a:gd name="T12" fmla="*/ 103 w 120"/>
              <a:gd name="T13" fmla="*/ 0 h 61"/>
              <a:gd name="T14" fmla="*/ 43 w 120"/>
              <a:gd name="T15" fmla="*/ 46 h 61"/>
              <a:gd name="T16" fmla="*/ 23 w 120"/>
              <a:gd name="T17" fmla="*/ 44 h 61"/>
              <a:gd name="T18" fmla="*/ 7 w 120"/>
              <a:gd name="T19" fmla="*/ 49 h 61"/>
              <a:gd name="T20" fmla="*/ 13 w 120"/>
              <a:gd name="T21" fmla="*/ 5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" h="61">
                <a:moveTo>
                  <a:pt x="13" y="57"/>
                </a:moveTo>
                <a:cubicBezTo>
                  <a:pt x="26" y="61"/>
                  <a:pt x="74" y="57"/>
                  <a:pt x="74" y="57"/>
                </a:cubicBezTo>
                <a:cubicBezTo>
                  <a:pt x="91" y="40"/>
                  <a:pt x="91" y="40"/>
                  <a:pt x="91" y="40"/>
                </a:cubicBezTo>
                <a:cubicBezTo>
                  <a:pt x="91" y="59"/>
                  <a:pt x="91" y="59"/>
                  <a:pt x="91" y="59"/>
                </a:cubicBezTo>
                <a:cubicBezTo>
                  <a:pt x="101" y="59"/>
                  <a:pt x="101" y="59"/>
                  <a:pt x="101" y="59"/>
                </a:cubicBezTo>
                <a:cubicBezTo>
                  <a:pt x="101" y="59"/>
                  <a:pt x="120" y="20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74" y="43"/>
                  <a:pt x="43" y="46"/>
                </a:cubicBezTo>
                <a:cubicBezTo>
                  <a:pt x="33" y="46"/>
                  <a:pt x="27" y="45"/>
                  <a:pt x="23" y="44"/>
                </a:cubicBezTo>
                <a:cubicBezTo>
                  <a:pt x="18" y="46"/>
                  <a:pt x="13" y="48"/>
                  <a:pt x="7" y="49"/>
                </a:cubicBezTo>
                <a:cubicBezTo>
                  <a:pt x="7" y="49"/>
                  <a:pt x="0" y="53"/>
                  <a:pt x="13" y="57"/>
                </a:cubicBez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iśḻidé">
            <a:extLst>
              <a:ext uri="{FF2B5EF4-FFF2-40B4-BE49-F238E27FC236}">
                <a16:creationId xmlns:a16="http://schemas.microsoft.com/office/drawing/2014/main" id="{569676BD-EF3F-4E11-8DED-7810CC70B4EC}"/>
              </a:ext>
            </a:extLst>
          </p:cNvPr>
          <p:cNvSpPr/>
          <p:nvPr/>
        </p:nvSpPr>
        <p:spPr bwMode="auto">
          <a:xfrm>
            <a:off x="5468176" y="3910128"/>
            <a:ext cx="85380" cy="206765"/>
          </a:xfrm>
          <a:custGeom>
            <a:avLst/>
            <a:gdLst>
              <a:gd name="T0" fmla="*/ 16 w 37"/>
              <a:gd name="T1" fmla="*/ 76 h 89"/>
              <a:gd name="T2" fmla="*/ 28 w 37"/>
              <a:gd name="T3" fmla="*/ 1 h 89"/>
              <a:gd name="T4" fmla="*/ 28 w 37"/>
              <a:gd name="T5" fmla="*/ 1 h 89"/>
              <a:gd name="T6" fmla="*/ 25 w 37"/>
              <a:gd name="T7" fmla="*/ 0 h 89"/>
              <a:gd name="T8" fmla="*/ 7 w 37"/>
              <a:gd name="T9" fmla="*/ 17 h 89"/>
              <a:gd name="T10" fmla="*/ 0 w 37"/>
              <a:gd name="T11" fmla="*/ 89 h 89"/>
              <a:gd name="T12" fmla="*/ 16 w 37"/>
              <a:gd name="T13" fmla="*/ 7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89">
                <a:moveTo>
                  <a:pt x="16" y="76"/>
                </a:moveTo>
                <a:cubicBezTo>
                  <a:pt x="37" y="52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6" y="0"/>
                  <a:pt x="25" y="0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16" y="53"/>
                  <a:pt x="0" y="89"/>
                </a:cubicBezTo>
                <a:cubicBezTo>
                  <a:pt x="4" y="87"/>
                  <a:pt x="9" y="83"/>
                  <a:pt x="16" y="76"/>
                </a:cubicBezTo>
              </a:path>
            </a:pathLst>
          </a:custGeom>
          <a:solidFill>
            <a:srgbClr val="FFD2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ïšḷide">
            <a:extLst>
              <a:ext uri="{FF2B5EF4-FFF2-40B4-BE49-F238E27FC236}">
                <a16:creationId xmlns:a16="http://schemas.microsoft.com/office/drawing/2014/main" id="{EA3C5A7F-DA39-4B0A-9728-DB3F0C59A694}"/>
              </a:ext>
            </a:extLst>
          </p:cNvPr>
          <p:cNvSpPr/>
          <p:nvPr/>
        </p:nvSpPr>
        <p:spPr bwMode="auto">
          <a:xfrm>
            <a:off x="5446574" y="3913213"/>
            <a:ext cx="176933" cy="255114"/>
          </a:xfrm>
          <a:custGeom>
            <a:avLst/>
            <a:gdLst>
              <a:gd name="T0" fmla="*/ 11 w 76"/>
              <a:gd name="T1" fmla="*/ 104 h 110"/>
              <a:gd name="T2" fmla="*/ 55 w 76"/>
              <a:gd name="T3" fmla="*/ 61 h 110"/>
              <a:gd name="T4" fmla="*/ 56 w 76"/>
              <a:gd name="T5" fmla="*/ 37 h 110"/>
              <a:gd name="T6" fmla="*/ 69 w 76"/>
              <a:gd name="T7" fmla="*/ 51 h 110"/>
              <a:gd name="T8" fmla="*/ 76 w 76"/>
              <a:gd name="T9" fmla="*/ 44 h 110"/>
              <a:gd name="T10" fmla="*/ 37 w 76"/>
              <a:gd name="T11" fmla="*/ 0 h 110"/>
              <a:gd name="T12" fmla="*/ 37 w 76"/>
              <a:gd name="T13" fmla="*/ 0 h 110"/>
              <a:gd name="T14" fmla="*/ 25 w 76"/>
              <a:gd name="T15" fmla="*/ 75 h 110"/>
              <a:gd name="T16" fmla="*/ 9 w 76"/>
              <a:gd name="T17" fmla="*/ 88 h 110"/>
              <a:gd name="T18" fmla="*/ 2 w 76"/>
              <a:gd name="T19" fmla="*/ 102 h 110"/>
              <a:gd name="T20" fmla="*/ 11 w 76"/>
              <a:gd name="T21" fmla="*/ 10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" h="110">
                <a:moveTo>
                  <a:pt x="11" y="104"/>
                </a:moveTo>
                <a:cubicBezTo>
                  <a:pt x="23" y="97"/>
                  <a:pt x="55" y="61"/>
                  <a:pt x="55" y="61"/>
                </a:cubicBezTo>
                <a:cubicBezTo>
                  <a:pt x="56" y="37"/>
                  <a:pt x="56" y="37"/>
                  <a:pt x="56" y="37"/>
                </a:cubicBezTo>
                <a:cubicBezTo>
                  <a:pt x="69" y="51"/>
                  <a:pt x="69" y="51"/>
                  <a:pt x="69" y="51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44"/>
                  <a:pt x="63" y="3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46" y="51"/>
                  <a:pt x="25" y="75"/>
                </a:cubicBezTo>
                <a:cubicBezTo>
                  <a:pt x="18" y="82"/>
                  <a:pt x="13" y="86"/>
                  <a:pt x="9" y="88"/>
                </a:cubicBezTo>
                <a:cubicBezTo>
                  <a:pt x="7" y="92"/>
                  <a:pt x="5" y="97"/>
                  <a:pt x="2" y="102"/>
                </a:cubicBezTo>
                <a:cubicBezTo>
                  <a:pt x="2" y="102"/>
                  <a:pt x="0" y="110"/>
                  <a:pt x="11" y="104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s1ïďê">
            <a:extLst>
              <a:ext uri="{FF2B5EF4-FFF2-40B4-BE49-F238E27FC236}">
                <a16:creationId xmlns:a16="http://schemas.microsoft.com/office/drawing/2014/main" id="{8C33D44D-9294-4AE2-AFFF-6920EE9A91F8}"/>
              </a:ext>
            </a:extLst>
          </p:cNvPr>
          <p:cNvSpPr/>
          <p:nvPr/>
        </p:nvSpPr>
        <p:spPr bwMode="auto">
          <a:xfrm>
            <a:off x="2611533" y="2400018"/>
            <a:ext cx="92582" cy="190306"/>
          </a:xfrm>
          <a:custGeom>
            <a:avLst/>
            <a:gdLst>
              <a:gd name="T0" fmla="*/ 40 w 40"/>
              <a:gd name="T1" fmla="*/ 80 h 82"/>
              <a:gd name="T2" fmla="*/ 40 w 40"/>
              <a:gd name="T3" fmla="*/ 46 h 82"/>
              <a:gd name="T4" fmla="*/ 18 w 40"/>
              <a:gd name="T5" fmla="*/ 2 h 82"/>
              <a:gd name="T6" fmla="*/ 6 w 40"/>
              <a:gd name="T7" fmla="*/ 0 h 82"/>
              <a:gd name="T8" fmla="*/ 4 w 40"/>
              <a:gd name="T9" fmla="*/ 38 h 82"/>
              <a:gd name="T10" fmla="*/ 2 w 40"/>
              <a:gd name="T11" fmla="*/ 78 h 82"/>
              <a:gd name="T12" fmla="*/ 0 w 40"/>
              <a:gd name="T13" fmla="*/ 79 h 82"/>
              <a:gd name="T14" fmla="*/ 9 w 40"/>
              <a:gd name="T15" fmla="*/ 81 h 82"/>
              <a:gd name="T16" fmla="*/ 40 w 40"/>
              <a:gd name="T17" fmla="*/ 8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82">
                <a:moveTo>
                  <a:pt x="40" y="80"/>
                </a:moveTo>
                <a:cubicBezTo>
                  <a:pt x="40" y="46"/>
                  <a:pt x="40" y="46"/>
                  <a:pt x="40" y="46"/>
                </a:cubicBezTo>
                <a:cubicBezTo>
                  <a:pt x="18" y="2"/>
                  <a:pt x="18" y="2"/>
                  <a:pt x="18" y="2"/>
                </a:cubicBezTo>
                <a:cubicBezTo>
                  <a:pt x="6" y="0"/>
                  <a:pt x="6" y="0"/>
                  <a:pt x="6" y="0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78"/>
                  <a:pt x="2" y="78"/>
                  <a:pt x="2" y="78"/>
                </a:cubicBezTo>
                <a:cubicBezTo>
                  <a:pt x="0" y="79"/>
                  <a:pt x="0" y="79"/>
                  <a:pt x="0" y="79"/>
                </a:cubicBezTo>
                <a:cubicBezTo>
                  <a:pt x="3" y="80"/>
                  <a:pt x="5" y="81"/>
                  <a:pt x="9" y="81"/>
                </a:cubicBezTo>
                <a:cubicBezTo>
                  <a:pt x="16" y="82"/>
                  <a:pt x="30" y="81"/>
                  <a:pt x="40" y="80"/>
                </a:cubicBezTo>
              </a:path>
            </a:pathLst>
          </a:custGeom>
          <a:solidFill>
            <a:srgbClr val="FFD2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îśḷîďé">
            <a:extLst>
              <a:ext uri="{FF2B5EF4-FFF2-40B4-BE49-F238E27FC236}">
                <a16:creationId xmlns:a16="http://schemas.microsoft.com/office/drawing/2014/main" id="{F0C8459A-4A20-4784-BFA8-4F6EE92E3409}"/>
              </a:ext>
            </a:extLst>
          </p:cNvPr>
          <p:cNvSpPr/>
          <p:nvPr/>
        </p:nvSpPr>
        <p:spPr bwMode="auto">
          <a:xfrm>
            <a:off x="2437686" y="2583124"/>
            <a:ext cx="356952" cy="751969"/>
          </a:xfrm>
          <a:custGeom>
            <a:avLst/>
            <a:gdLst>
              <a:gd name="T0" fmla="*/ 115 w 154"/>
              <a:gd name="T1" fmla="*/ 6 h 324"/>
              <a:gd name="T2" fmla="*/ 115 w 154"/>
              <a:gd name="T3" fmla="*/ 1 h 324"/>
              <a:gd name="T4" fmla="*/ 84 w 154"/>
              <a:gd name="T5" fmla="*/ 2 h 324"/>
              <a:gd name="T6" fmla="*/ 75 w 154"/>
              <a:gd name="T7" fmla="*/ 0 h 324"/>
              <a:gd name="T8" fmla="*/ 35 w 154"/>
              <a:gd name="T9" fmla="*/ 12 h 324"/>
              <a:gd name="T10" fmla="*/ 23 w 154"/>
              <a:gd name="T11" fmla="*/ 67 h 324"/>
              <a:gd name="T12" fmla="*/ 18 w 154"/>
              <a:gd name="T13" fmla="*/ 243 h 324"/>
              <a:gd name="T14" fmla="*/ 0 w 154"/>
              <a:gd name="T15" fmla="*/ 324 h 324"/>
              <a:gd name="T16" fmla="*/ 139 w 154"/>
              <a:gd name="T17" fmla="*/ 324 h 324"/>
              <a:gd name="T18" fmla="*/ 131 w 154"/>
              <a:gd name="T19" fmla="*/ 243 h 324"/>
              <a:gd name="T20" fmla="*/ 148 w 154"/>
              <a:gd name="T21" fmla="*/ 99 h 324"/>
              <a:gd name="T22" fmla="*/ 154 w 154"/>
              <a:gd name="T23" fmla="*/ 22 h 324"/>
              <a:gd name="T24" fmla="*/ 115 w 154"/>
              <a:gd name="T25" fmla="*/ 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4" h="324">
                <a:moveTo>
                  <a:pt x="115" y="6"/>
                </a:moveTo>
                <a:cubicBezTo>
                  <a:pt x="115" y="1"/>
                  <a:pt x="115" y="1"/>
                  <a:pt x="115" y="1"/>
                </a:cubicBezTo>
                <a:cubicBezTo>
                  <a:pt x="105" y="2"/>
                  <a:pt x="91" y="3"/>
                  <a:pt x="84" y="2"/>
                </a:cubicBezTo>
                <a:cubicBezTo>
                  <a:pt x="80" y="2"/>
                  <a:pt x="78" y="1"/>
                  <a:pt x="75" y="0"/>
                </a:cubicBezTo>
                <a:cubicBezTo>
                  <a:pt x="35" y="12"/>
                  <a:pt x="35" y="12"/>
                  <a:pt x="35" y="12"/>
                </a:cubicBezTo>
                <a:cubicBezTo>
                  <a:pt x="23" y="67"/>
                  <a:pt x="23" y="67"/>
                  <a:pt x="23" y="67"/>
                </a:cubicBezTo>
                <a:cubicBezTo>
                  <a:pt x="18" y="243"/>
                  <a:pt x="18" y="243"/>
                  <a:pt x="18" y="243"/>
                </a:cubicBezTo>
                <a:cubicBezTo>
                  <a:pt x="0" y="324"/>
                  <a:pt x="0" y="324"/>
                  <a:pt x="0" y="324"/>
                </a:cubicBezTo>
                <a:cubicBezTo>
                  <a:pt x="139" y="324"/>
                  <a:pt x="139" y="324"/>
                  <a:pt x="139" y="324"/>
                </a:cubicBezTo>
                <a:cubicBezTo>
                  <a:pt x="131" y="243"/>
                  <a:pt x="131" y="243"/>
                  <a:pt x="131" y="243"/>
                </a:cubicBezTo>
                <a:cubicBezTo>
                  <a:pt x="148" y="99"/>
                  <a:pt x="148" y="99"/>
                  <a:pt x="148" y="99"/>
                </a:cubicBezTo>
                <a:cubicBezTo>
                  <a:pt x="154" y="22"/>
                  <a:pt x="154" y="22"/>
                  <a:pt x="154" y="22"/>
                </a:cubicBezTo>
                <a:cubicBezTo>
                  <a:pt x="115" y="6"/>
                  <a:pt x="115" y="6"/>
                  <a:pt x="115" y="6"/>
                </a:cubicBez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ṥļîḋe">
            <a:extLst>
              <a:ext uri="{FF2B5EF4-FFF2-40B4-BE49-F238E27FC236}">
                <a16:creationId xmlns:a16="http://schemas.microsoft.com/office/drawing/2014/main" id="{13737604-8866-4702-8E3B-F685EB27737A}"/>
              </a:ext>
            </a:extLst>
          </p:cNvPr>
          <p:cNvSpPr/>
          <p:nvPr/>
        </p:nvSpPr>
        <p:spPr bwMode="auto">
          <a:xfrm>
            <a:off x="2593017" y="2548149"/>
            <a:ext cx="127556" cy="72008"/>
          </a:xfrm>
          <a:custGeom>
            <a:avLst/>
            <a:gdLst>
              <a:gd name="T0" fmla="*/ 0 w 55"/>
              <a:gd name="T1" fmla="*/ 17 h 31"/>
              <a:gd name="T2" fmla="*/ 10 w 55"/>
              <a:gd name="T3" fmla="*/ 0 h 31"/>
              <a:gd name="T4" fmla="*/ 48 w 55"/>
              <a:gd name="T5" fmla="*/ 2 h 31"/>
              <a:gd name="T6" fmla="*/ 55 w 55"/>
              <a:gd name="T7" fmla="*/ 24 h 31"/>
              <a:gd name="T8" fmla="*/ 0 w 55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31">
                <a:moveTo>
                  <a:pt x="0" y="17"/>
                </a:moveTo>
                <a:cubicBezTo>
                  <a:pt x="10" y="0"/>
                  <a:pt x="10" y="0"/>
                  <a:pt x="10" y="0"/>
                </a:cubicBezTo>
                <a:cubicBezTo>
                  <a:pt x="48" y="2"/>
                  <a:pt x="48" y="2"/>
                  <a:pt x="48" y="2"/>
                </a:cubicBezTo>
                <a:cubicBezTo>
                  <a:pt x="55" y="24"/>
                  <a:pt x="55" y="24"/>
                  <a:pt x="55" y="24"/>
                </a:cubicBezTo>
                <a:cubicBezTo>
                  <a:pt x="55" y="24"/>
                  <a:pt x="27" y="31"/>
                  <a:pt x="0" y="17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S1íḋê">
            <a:extLst>
              <a:ext uri="{FF2B5EF4-FFF2-40B4-BE49-F238E27FC236}">
                <a16:creationId xmlns:a16="http://schemas.microsoft.com/office/drawing/2014/main" id="{EE583243-F786-4FBE-AB4D-252C78D06972}"/>
              </a:ext>
            </a:extLst>
          </p:cNvPr>
          <p:cNvSpPr/>
          <p:nvPr/>
        </p:nvSpPr>
        <p:spPr bwMode="auto">
          <a:xfrm>
            <a:off x="2914994" y="2025577"/>
            <a:ext cx="1733325" cy="766370"/>
          </a:xfrm>
          <a:custGeom>
            <a:avLst/>
            <a:gdLst>
              <a:gd name="T0" fmla="*/ 1672 w 1685"/>
              <a:gd name="T1" fmla="*/ 0 h 745"/>
              <a:gd name="T2" fmla="*/ 0 w 1685"/>
              <a:gd name="T3" fmla="*/ 698 h 745"/>
              <a:gd name="T4" fmla="*/ 36 w 1685"/>
              <a:gd name="T5" fmla="*/ 740 h 745"/>
              <a:gd name="T6" fmla="*/ 151 w 1685"/>
              <a:gd name="T7" fmla="*/ 745 h 745"/>
              <a:gd name="T8" fmla="*/ 1685 w 1685"/>
              <a:gd name="T9" fmla="*/ 48 h 745"/>
              <a:gd name="T10" fmla="*/ 1672 w 1685"/>
              <a:gd name="T11" fmla="*/ 0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5" h="745">
                <a:moveTo>
                  <a:pt x="1672" y="0"/>
                </a:moveTo>
                <a:lnTo>
                  <a:pt x="0" y="698"/>
                </a:lnTo>
                <a:lnTo>
                  <a:pt x="36" y="740"/>
                </a:lnTo>
                <a:lnTo>
                  <a:pt x="151" y="745"/>
                </a:lnTo>
                <a:lnTo>
                  <a:pt x="1685" y="48"/>
                </a:lnTo>
                <a:lnTo>
                  <a:pt x="1672" y="0"/>
                </a:lnTo>
                <a:close/>
              </a:path>
            </a:pathLst>
          </a:custGeom>
          <a:solidFill>
            <a:srgbClr val="E01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ṧḻïdé">
            <a:extLst>
              <a:ext uri="{FF2B5EF4-FFF2-40B4-BE49-F238E27FC236}">
                <a16:creationId xmlns:a16="http://schemas.microsoft.com/office/drawing/2014/main" id="{E61E4DA1-2493-4E2A-9018-128B7AD16FE7}"/>
              </a:ext>
            </a:extLst>
          </p:cNvPr>
          <p:cNvSpPr/>
          <p:nvPr/>
        </p:nvSpPr>
        <p:spPr bwMode="auto">
          <a:xfrm>
            <a:off x="2914994" y="2025577"/>
            <a:ext cx="1733325" cy="766370"/>
          </a:xfrm>
          <a:custGeom>
            <a:avLst/>
            <a:gdLst>
              <a:gd name="T0" fmla="*/ 1672 w 1685"/>
              <a:gd name="T1" fmla="*/ 0 h 745"/>
              <a:gd name="T2" fmla="*/ 0 w 1685"/>
              <a:gd name="T3" fmla="*/ 698 h 745"/>
              <a:gd name="T4" fmla="*/ 36 w 1685"/>
              <a:gd name="T5" fmla="*/ 740 h 745"/>
              <a:gd name="T6" fmla="*/ 151 w 1685"/>
              <a:gd name="T7" fmla="*/ 745 h 745"/>
              <a:gd name="T8" fmla="*/ 1685 w 1685"/>
              <a:gd name="T9" fmla="*/ 48 h 745"/>
              <a:gd name="T10" fmla="*/ 1672 w 1685"/>
              <a:gd name="T11" fmla="*/ 0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5" h="745">
                <a:moveTo>
                  <a:pt x="1672" y="0"/>
                </a:moveTo>
                <a:lnTo>
                  <a:pt x="0" y="698"/>
                </a:lnTo>
                <a:lnTo>
                  <a:pt x="36" y="740"/>
                </a:lnTo>
                <a:lnTo>
                  <a:pt x="151" y="745"/>
                </a:lnTo>
                <a:lnTo>
                  <a:pt x="1685" y="48"/>
                </a:lnTo>
                <a:lnTo>
                  <a:pt x="167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iṣḷïḑé">
            <a:extLst>
              <a:ext uri="{FF2B5EF4-FFF2-40B4-BE49-F238E27FC236}">
                <a16:creationId xmlns:a16="http://schemas.microsoft.com/office/drawing/2014/main" id="{34F9E29C-016D-4EE2-B156-5E851952956A}"/>
              </a:ext>
            </a:extLst>
          </p:cNvPr>
          <p:cNvSpPr/>
          <p:nvPr/>
        </p:nvSpPr>
        <p:spPr bwMode="auto">
          <a:xfrm>
            <a:off x="4634946" y="1997802"/>
            <a:ext cx="297288" cy="622354"/>
          </a:xfrm>
          <a:custGeom>
            <a:avLst/>
            <a:gdLst>
              <a:gd name="T0" fmla="*/ 65 w 289"/>
              <a:gd name="T1" fmla="*/ 0 h 605"/>
              <a:gd name="T2" fmla="*/ 0 w 289"/>
              <a:gd name="T3" fmla="*/ 27 h 605"/>
              <a:gd name="T4" fmla="*/ 13 w 289"/>
              <a:gd name="T5" fmla="*/ 75 h 605"/>
              <a:gd name="T6" fmla="*/ 31 w 289"/>
              <a:gd name="T7" fmla="*/ 66 h 605"/>
              <a:gd name="T8" fmla="*/ 174 w 289"/>
              <a:gd name="T9" fmla="*/ 605 h 605"/>
              <a:gd name="T10" fmla="*/ 289 w 289"/>
              <a:gd name="T11" fmla="*/ 461 h 605"/>
              <a:gd name="T12" fmla="*/ 271 w 289"/>
              <a:gd name="T13" fmla="*/ 406 h 605"/>
              <a:gd name="T14" fmla="*/ 194 w 289"/>
              <a:gd name="T15" fmla="*/ 485 h 605"/>
              <a:gd name="T16" fmla="*/ 65 w 289"/>
              <a:gd name="T17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605">
                <a:moveTo>
                  <a:pt x="65" y="0"/>
                </a:moveTo>
                <a:lnTo>
                  <a:pt x="0" y="27"/>
                </a:lnTo>
                <a:lnTo>
                  <a:pt x="13" y="75"/>
                </a:lnTo>
                <a:lnTo>
                  <a:pt x="31" y="66"/>
                </a:lnTo>
                <a:lnTo>
                  <a:pt x="174" y="605"/>
                </a:lnTo>
                <a:lnTo>
                  <a:pt x="289" y="461"/>
                </a:lnTo>
                <a:lnTo>
                  <a:pt x="271" y="406"/>
                </a:lnTo>
                <a:lnTo>
                  <a:pt x="194" y="485"/>
                </a:lnTo>
                <a:lnTo>
                  <a:pt x="65" y="0"/>
                </a:lnTo>
                <a:close/>
              </a:path>
            </a:pathLst>
          </a:custGeom>
          <a:solidFill>
            <a:srgbClr val="E01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ïşḷíḍê">
            <a:extLst>
              <a:ext uri="{FF2B5EF4-FFF2-40B4-BE49-F238E27FC236}">
                <a16:creationId xmlns:a16="http://schemas.microsoft.com/office/drawing/2014/main" id="{8231F890-F74C-401B-9095-228B35508C70}"/>
              </a:ext>
            </a:extLst>
          </p:cNvPr>
          <p:cNvSpPr/>
          <p:nvPr/>
        </p:nvSpPr>
        <p:spPr bwMode="auto">
          <a:xfrm>
            <a:off x="4634946" y="1997802"/>
            <a:ext cx="297288" cy="622354"/>
          </a:xfrm>
          <a:custGeom>
            <a:avLst/>
            <a:gdLst>
              <a:gd name="T0" fmla="*/ 65 w 289"/>
              <a:gd name="T1" fmla="*/ 0 h 605"/>
              <a:gd name="T2" fmla="*/ 0 w 289"/>
              <a:gd name="T3" fmla="*/ 27 h 605"/>
              <a:gd name="T4" fmla="*/ 13 w 289"/>
              <a:gd name="T5" fmla="*/ 75 h 605"/>
              <a:gd name="T6" fmla="*/ 31 w 289"/>
              <a:gd name="T7" fmla="*/ 66 h 605"/>
              <a:gd name="T8" fmla="*/ 174 w 289"/>
              <a:gd name="T9" fmla="*/ 605 h 605"/>
              <a:gd name="T10" fmla="*/ 289 w 289"/>
              <a:gd name="T11" fmla="*/ 461 h 605"/>
              <a:gd name="T12" fmla="*/ 271 w 289"/>
              <a:gd name="T13" fmla="*/ 406 h 605"/>
              <a:gd name="T14" fmla="*/ 194 w 289"/>
              <a:gd name="T15" fmla="*/ 485 h 605"/>
              <a:gd name="T16" fmla="*/ 65 w 289"/>
              <a:gd name="T17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605">
                <a:moveTo>
                  <a:pt x="65" y="0"/>
                </a:moveTo>
                <a:lnTo>
                  <a:pt x="0" y="27"/>
                </a:lnTo>
                <a:lnTo>
                  <a:pt x="13" y="75"/>
                </a:lnTo>
                <a:lnTo>
                  <a:pt x="31" y="66"/>
                </a:lnTo>
                <a:lnTo>
                  <a:pt x="174" y="605"/>
                </a:lnTo>
                <a:lnTo>
                  <a:pt x="289" y="461"/>
                </a:lnTo>
                <a:lnTo>
                  <a:pt x="271" y="406"/>
                </a:lnTo>
                <a:lnTo>
                  <a:pt x="194" y="485"/>
                </a:lnTo>
                <a:lnTo>
                  <a:pt x="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ṡľiḓé">
            <a:extLst>
              <a:ext uri="{FF2B5EF4-FFF2-40B4-BE49-F238E27FC236}">
                <a16:creationId xmlns:a16="http://schemas.microsoft.com/office/drawing/2014/main" id="{BCE9D528-7BCD-4098-8976-56339393CE9B}"/>
              </a:ext>
            </a:extLst>
          </p:cNvPr>
          <p:cNvSpPr/>
          <p:nvPr/>
        </p:nvSpPr>
        <p:spPr bwMode="auto">
          <a:xfrm>
            <a:off x="4975438" y="1230403"/>
            <a:ext cx="940213" cy="1166529"/>
          </a:xfrm>
          <a:custGeom>
            <a:avLst/>
            <a:gdLst>
              <a:gd name="T0" fmla="*/ 914 w 914"/>
              <a:gd name="T1" fmla="*/ 0 h 1134"/>
              <a:gd name="T2" fmla="*/ 0 w 914"/>
              <a:gd name="T3" fmla="*/ 1080 h 1134"/>
              <a:gd name="T4" fmla="*/ 16 w 914"/>
              <a:gd name="T5" fmla="*/ 1134 h 1134"/>
              <a:gd name="T6" fmla="*/ 914 w 914"/>
              <a:gd name="T7" fmla="*/ 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4" h="1134">
                <a:moveTo>
                  <a:pt x="914" y="0"/>
                </a:moveTo>
                <a:lnTo>
                  <a:pt x="0" y="1080"/>
                </a:lnTo>
                <a:lnTo>
                  <a:pt x="16" y="1134"/>
                </a:lnTo>
                <a:lnTo>
                  <a:pt x="914" y="0"/>
                </a:lnTo>
                <a:close/>
              </a:path>
            </a:pathLst>
          </a:custGeom>
          <a:solidFill>
            <a:srgbClr val="E01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$ļîde">
            <a:extLst>
              <a:ext uri="{FF2B5EF4-FFF2-40B4-BE49-F238E27FC236}">
                <a16:creationId xmlns:a16="http://schemas.microsoft.com/office/drawing/2014/main" id="{790072FA-EBE3-4221-B0D5-8718B37500BB}"/>
              </a:ext>
            </a:extLst>
          </p:cNvPr>
          <p:cNvSpPr/>
          <p:nvPr/>
        </p:nvSpPr>
        <p:spPr bwMode="auto">
          <a:xfrm>
            <a:off x="4975438" y="1230403"/>
            <a:ext cx="940213" cy="1166529"/>
          </a:xfrm>
          <a:custGeom>
            <a:avLst/>
            <a:gdLst>
              <a:gd name="T0" fmla="*/ 914 w 914"/>
              <a:gd name="T1" fmla="*/ 0 h 1134"/>
              <a:gd name="T2" fmla="*/ 0 w 914"/>
              <a:gd name="T3" fmla="*/ 1080 h 1134"/>
              <a:gd name="T4" fmla="*/ 16 w 914"/>
              <a:gd name="T5" fmla="*/ 1134 h 1134"/>
              <a:gd name="T6" fmla="*/ 914 w 914"/>
              <a:gd name="T7" fmla="*/ 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4" h="1134">
                <a:moveTo>
                  <a:pt x="914" y="0"/>
                </a:moveTo>
                <a:lnTo>
                  <a:pt x="0" y="1080"/>
                </a:lnTo>
                <a:lnTo>
                  <a:pt x="16" y="1134"/>
                </a:lnTo>
                <a:lnTo>
                  <a:pt x="91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ṡḻiḋe">
            <a:extLst>
              <a:ext uri="{FF2B5EF4-FFF2-40B4-BE49-F238E27FC236}">
                <a16:creationId xmlns:a16="http://schemas.microsoft.com/office/drawing/2014/main" id="{738CF880-0D1D-470B-8520-BB61F82FF713}"/>
              </a:ext>
            </a:extLst>
          </p:cNvPr>
          <p:cNvSpPr/>
          <p:nvPr/>
        </p:nvSpPr>
        <p:spPr bwMode="auto">
          <a:xfrm>
            <a:off x="2774064" y="2794004"/>
            <a:ext cx="157388" cy="162532"/>
          </a:xfrm>
          <a:custGeom>
            <a:avLst/>
            <a:gdLst>
              <a:gd name="T0" fmla="*/ 20 w 153"/>
              <a:gd name="T1" fmla="*/ 0 h 158"/>
              <a:gd name="T2" fmla="*/ 0 w 153"/>
              <a:gd name="T3" fmla="*/ 158 h 158"/>
              <a:gd name="T4" fmla="*/ 153 w 153"/>
              <a:gd name="T5" fmla="*/ 84 h 158"/>
              <a:gd name="T6" fmla="*/ 135 w 153"/>
              <a:gd name="T7" fmla="*/ 84 h 158"/>
              <a:gd name="T8" fmla="*/ 45 w 153"/>
              <a:gd name="T9" fmla="*/ 16 h 158"/>
              <a:gd name="T10" fmla="*/ 20 w 153"/>
              <a:gd name="T11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" h="158">
                <a:moveTo>
                  <a:pt x="20" y="0"/>
                </a:moveTo>
                <a:lnTo>
                  <a:pt x="0" y="158"/>
                </a:lnTo>
                <a:lnTo>
                  <a:pt x="153" y="84"/>
                </a:lnTo>
                <a:lnTo>
                  <a:pt x="135" y="84"/>
                </a:lnTo>
                <a:lnTo>
                  <a:pt x="45" y="16"/>
                </a:lnTo>
                <a:lnTo>
                  <a:pt x="20" y="0"/>
                </a:lnTo>
                <a:close/>
              </a:path>
            </a:pathLst>
          </a:custGeom>
          <a:solidFill>
            <a:srgbClr val="E01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iṣ1iḑè">
            <a:extLst>
              <a:ext uri="{FF2B5EF4-FFF2-40B4-BE49-F238E27FC236}">
                <a16:creationId xmlns:a16="http://schemas.microsoft.com/office/drawing/2014/main" id="{42B8D764-35C0-4176-B51E-D7304913D46B}"/>
              </a:ext>
            </a:extLst>
          </p:cNvPr>
          <p:cNvSpPr/>
          <p:nvPr/>
        </p:nvSpPr>
        <p:spPr bwMode="auto">
          <a:xfrm>
            <a:off x="2774064" y="2794004"/>
            <a:ext cx="157388" cy="162532"/>
          </a:xfrm>
          <a:custGeom>
            <a:avLst/>
            <a:gdLst>
              <a:gd name="T0" fmla="*/ 20 w 153"/>
              <a:gd name="T1" fmla="*/ 0 h 158"/>
              <a:gd name="T2" fmla="*/ 0 w 153"/>
              <a:gd name="T3" fmla="*/ 158 h 158"/>
              <a:gd name="T4" fmla="*/ 153 w 153"/>
              <a:gd name="T5" fmla="*/ 84 h 158"/>
              <a:gd name="T6" fmla="*/ 135 w 153"/>
              <a:gd name="T7" fmla="*/ 84 h 158"/>
              <a:gd name="T8" fmla="*/ 45 w 153"/>
              <a:gd name="T9" fmla="*/ 16 h 158"/>
              <a:gd name="T10" fmla="*/ 20 w 153"/>
              <a:gd name="T11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" h="158">
                <a:moveTo>
                  <a:pt x="20" y="0"/>
                </a:moveTo>
                <a:lnTo>
                  <a:pt x="0" y="158"/>
                </a:lnTo>
                <a:lnTo>
                  <a:pt x="153" y="84"/>
                </a:lnTo>
                <a:lnTo>
                  <a:pt x="135" y="84"/>
                </a:lnTo>
                <a:lnTo>
                  <a:pt x="45" y="16"/>
                </a:lnTo>
                <a:lnTo>
                  <a:pt x="2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ïŝḻiḓè">
            <a:extLst>
              <a:ext uri="{FF2B5EF4-FFF2-40B4-BE49-F238E27FC236}">
                <a16:creationId xmlns:a16="http://schemas.microsoft.com/office/drawing/2014/main" id="{8A074B20-315E-4AAE-9B65-CCD9EF4C529B}"/>
              </a:ext>
            </a:extLst>
          </p:cNvPr>
          <p:cNvSpPr/>
          <p:nvPr/>
        </p:nvSpPr>
        <p:spPr bwMode="auto">
          <a:xfrm>
            <a:off x="2230921" y="2908188"/>
            <a:ext cx="240711" cy="268487"/>
          </a:xfrm>
          <a:custGeom>
            <a:avLst/>
            <a:gdLst>
              <a:gd name="T0" fmla="*/ 234 w 234"/>
              <a:gd name="T1" fmla="*/ 0 h 261"/>
              <a:gd name="T2" fmla="*/ 0 w 234"/>
              <a:gd name="T3" fmla="*/ 92 h 261"/>
              <a:gd name="T4" fmla="*/ 34 w 234"/>
              <a:gd name="T5" fmla="*/ 261 h 261"/>
              <a:gd name="T6" fmla="*/ 234 w 234"/>
              <a:gd name="T7" fmla="*/ 171 h 261"/>
              <a:gd name="T8" fmla="*/ 234 w 234"/>
              <a:gd name="T9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261">
                <a:moveTo>
                  <a:pt x="234" y="0"/>
                </a:moveTo>
                <a:lnTo>
                  <a:pt x="0" y="92"/>
                </a:lnTo>
                <a:lnTo>
                  <a:pt x="34" y="261"/>
                </a:lnTo>
                <a:lnTo>
                  <a:pt x="234" y="171"/>
                </a:lnTo>
                <a:lnTo>
                  <a:pt x="234" y="0"/>
                </a:lnTo>
                <a:close/>
              </a:path>
            </a:pathLst>
          </a:custGeom>
          <a:solidFill>
            <a:srgbClr val="E01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íṧļiḋê">
            <a:extLst>
              <a:ext uri="{FF2B5EF4-FFF2-40B4-BE49-F238E27FC236}">
                <a16:creationId xmlns:a16="http://schemas.microsoft.com/office/drawing/2014/main" id="{70683550-B6E9-4C66-AE9D-1C7156E3F567}"/>
              </a:ext>
            </a:extLst>
          </p:cNvPr>
          <p:cNvSpPr/>
          <p:nvPr/>
        </p:nvSpPr>
        <p:spPr bwMode="auto">
          <a:xfrm>
            <a:off x="2230921" y="2908188"/>
            <a:ext cx="240711" cy="268487"/>
          </a:xfrm>
          <a:custGeom>
            <a:avLst/>
            <a:gdLst>
              <a:gd name="T0" fmla="*/ 234 w 234"/>
              <a:gd name="T1" fmla="*/ 0 h 261"/>
              <a:gd name="T2" fmla="*/ 0 w 234"/>
              <a:gd name="T3" fmla="*/ 92 h 261"/>
              <a:gd name="T4" fmla="*/ 34 w 234"/>
              <a:gd name="T5" fmla="*/ 261 h 261"/>
              <a:gd name="T6" fmla="*/ 234 w 234"/>
              <a:gd name="T7" fmla="*/ 171 h 261"/>
              <a:gd name="T8" fmla="*/ 234 w 234"/>
              <a:gd name="T9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261">
                <a:moveTo>
                  <a:pt x="234" y="0"/>
                </a:moveTo>
                <a:lnTo>
                  <a:pt x="0" y="92"/>
                </a:lnTo>
                <a:lnTo>
                  <a:pt x="34" y="261"/>
                </a:lnTo>
                <a:lnTo>
                  <a:pt x="234" y="171"/>
                </a:lnTo>
                <a:lnTo>
                  <a:pt x="23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îṩ1iḓê">
            <a:extLst>
              <a:ext uri="{FF2B5EF4-FFF2-40B4-BE49-F238E27FC236}">
                <a16:creationId xmlns:a16="http://schemas.microsoft.com/office/drawing/2014/main" id="{C92EAF66-35B5-4F82-8228-D7E30B0E2068}"/>
              </a:ext>
            </a:extLst>
          </p:cNvPr>
          <p:cNvSpPr/>
          <p:nvPr/>
        </p:nvSpPr>
        <p:spPr bwMode="auto">
          <a:xfrm>
            <a:off x="2787437" y="2385617"/>
            <a:ext cx="51434" cy="27774"/>
          </a:xfrm>
          <a:custGeom>
            <a:avLst/>
            <a:gdLst>
              <a:gd name="T0" fmla="*/ 50 w 50"/>
              <a:gd name="T1" fmla="*/ 0 h 27"/>
              <a:gd name="T2" fmla="*/ 0 w 50"/>
              <a:gd name="T3" fmla="*/ 18 h 27"/>
              <a:gd name="T4" fmla="*/ 14 w 50"/>
              <a:gd name="T5" fmla="*/ 27 h 27"/>
              <a:gd name="T6" fmla="*/ 50 w 50"/>
              <a:gd name="T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27">
                <a:moveTo>
                  <a:pt x="50" y="0"/>
                </a:moveTo>
                <a:lnTo>
                  <a:pt x="0" y="18"/>
                </a:lnTo>
                <a:lnTo>
                  <a:pt x="14" y="27"/>
                </a:lnTo>
                <a:lnTo>
                  <a:pt x="50" y="0"/>
                </a:lnTo>
                <a:close/>
              </a:path>
            </a:pathLst>
          </a:custGeom>
          <a:solidFill>
            <a:srgbClr val="FFA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ṥļïḓe">
            <a:extLst>
              <a:ext uri="{FF2B5EF4-FFF2-40B4-BE49-F238E27FC236}">
                <a16:creationId xmlns:a16="http://schemas.microsoft.com/office/drawing/2014/main" id="{93903E30-076B-498C-AD54-064E650FD2B8}"/>
              </a:ext>
            </a:extLst>
          </p:cNvPr>
          <p:cNvSpPr/>
          <p:nvPr/>
        </p:nvSpPr>
        <p:spPr bwMode="auto">
          <a:xfrm>
            <a:off x="2787437" y="2385617"/>
            <a:ext cx="51434" cy="27774"/>
          </a:xfrm>
          <a:custGeom>
            <a:avLst/>
            <a:gdLst>
              <a:gd name="T0" fmla="*/ 50 w 50"/>
              <a:gd name="T1" fmla="*/ 0 h 27"/>
              <a:gd name="T2" fmla="*/ 0 w 50"/>
              <a:gd name="T3" fmla="*/ 18 h 27"/>
              <a:gd name="T4" fmla="*/ 14 w 50"/>
              <a:gd name="T5" fmla="*/ 27 h 27"/>
              <a:gd name="T6" fmla="*/ 50 w 50"/>
              <a:gd name="T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27">
                <a:moveTo>
                  <a:pt x="50" y="0"/>
                </a:moveTo>
                <a:lnTo>
                  <a:pt x="0" y="18"/>
                </a:lnTo>
                <a:lnTo>
                  <a:pt x="14" y="27"/>
                </a:lnTo>
                <a:lnTo>
                  <a:pt x="5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îṧḷîḋê">
            <a:extLst>
              <a:ext uri="{FF2B5EF4-FFF2-40B4-BE49-F238E27FC236}">
                <a16:creationId xmlns:a16="http://schemas.microsoft.com/office/drawing/2014/main" id="{53A4BB8B-6E5B-45CB-825B-DE1C865619B1}"/>
              </a:ext>
            </a:extLst>
          </p:cNvPr>
          <p:cNvSpPr/>
          <p:nvPr/>
        </p:nvSpPr>
        <p:spPr bwMode="auto">
          <a:xfrm>
            <a:off x="2541582" y="2334182"/>
            <a:ext cx="79208" cy="156360"/>
          </a:xfrm>
          <a:custGeom>
            <a:avLst/>
            <a:gdLst>
              <a:gd name="T0" fmla="*/ 0 w 34"/>
              <a:gd name="T1" fmla="*/ 0 h 67"/>
              <a:gd name="T2" fmla="*/ 32 w 34"/>
              <a:gd name="T3" fmla="*/ 67 h 67"/>
              <a:gd name="T4" fmla="*/ 34 w 34"/>
              <a:gd name="T5" fmla="*/ 37 h 67"/>
              <a:gd name="T6" fmla="*/ 13 w 34"/>
              <a:gd name="T7" fmla="*/ 12 h 67"/>
              <a:gd name="T8" fmla="*/ 0 w 34"/>
              <a:gd name="T9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67">
                <a:moveTo>
                  <a:pt x="0" y="0"/>
                </a:moveTo>
                <a:cubicBezTo>
                  <a:pt x="0" y="0"/>
                  <a:pt x="19" y="48"/>
                  <a:pt x="32" y="67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7"/>
                  <a:pt x="16" y="33"/>
                  <a:pt x="13" y="12"/>
                </a:cubicBezTo>
                <a:cubicBezTo>
                  <a:pt x="13" y="12"/>
                  <a:pt x="2" y="6"/>
                  <a:pt x="0" y="0"/>
                </a:cubicBezTo>
              </a:path>
            </a:pathLst>
          </a:custGeom>
          <a:solidFill>
            <a:srgbClr val="BD63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ï$ḻiḋê">
            <a:extLst>
              <a:ext uri="{FF2B5EF4-FFF2-40B4-BE49-F238E27FC236}">
                <a16:creationId xmlns:a16="http://schemas.microsoft.com/office/drawing/2014/main" id="{89FBB6C5-CD2C-4F8C-9E0D-E64606DE5F43}"/>
              </a:ext>
            </a:extLst>
          </p:cNvPr>
          <p:cNvSpPr/>
          <p:nvPr/>
        </p:nvSpPr>
        <p:spPr bwMode="auto">
          <a:xfrm>
            <a:off x="2690741" y="2172679"/>
            <a:ext cx="148130" cy="92582"/>
          </a:xfrm>
          <a:custGeom>
            <a:avLst/>
            <a:gdLst>
              <a:gd name="T0" fmla="*/ 43 w 64"/>
              <a:gd name="T1" fmla="*/ 0 h 40"/>
              <a:gd name="T2" fmla="*/ 0 w 64"/>
              <a:gd name="T3" fmla="*/ 36 h 40"/>
              <a:gd name="T4" fmla="*/ 34 w 64"/>
              <a:gd name="T5" fmla="*/ 40 h 40"/>
              <a:gd name="T6" fmla="*/ 64 w 64"/>
              <a:gd name="T7" fmla="*/ 18 h 40"/>
              <a:gd name="T8" fmla="*/ 31 w 64"/>
              <a:gd name="T9" fmla="*/ 22 h 40"/>
              <a:gd name="T10" fmla="*/ 43 w 64"/>
              <a:gd name="T11" fmla="*/ 0 h 40"/>
              <a:gd name="T12" fmla="*/ 43 w 64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40">
                <a:moveTo>
                  <a:pt x="43" y="0"/>
                </a:moveTo>
                <a:cubicBezTo>
                  <a:pt x="42" y="0"/>
                  <a:pt x="0" y="36"/>
                  <a:pt x="0" y="36"/>
                </a:cubicBezTo>
                <a:cubicBezTo>
                  <a:pt x="34" y="40"/>
                  <a:pt x="34" y="40"/>
                  <a:pt x="34" y="40"/>
                </a:cubicBezTo>
                <a:cubicBezTo>
                  <a:pt x="64" y="18"/>
                  <a:pt x="64" y="18"/>
                  <a:pt x="64" y="18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</a:path>
            </a:pathLst>
          </a:custGeom>
          <a:solidFill>
            <a:srgbClr val="BD63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Sļiḋè">
            <a:extLst>
              <a:ext uri="{FF2B5EF4-FFF2-40B4-BE49-F238E27FC236}">
                <a16:creationId xmlns:a16="http://schemas.microsoft.com/office/drawing/2014/main" id="{3B83FB90-1A8F-4926-A1F7-4256B884FD8D}"/>
              </a:ext>
            </a:extLst>
          </p:cNvPr>
          <p:cNvSpPr/>
          <p:nvPr/>
        </p:nvSpPr>
        <p:spPr bwMode="auto">
          <a:xfrm>
            <a:off x="2785379" y="2729197"/>
            <a:ext cx="343579" cy="136815"/>
          </a:xfrm>
          <a:custGeom>
            <a:avLst/>
            <a:gdLst>
              <a:gd name="T0" fmla="*/ 9 w 334"/>
              <a:gd name="T1" fmla="*/ 0 h 133"/>
              <a:gd name="T2" fmla="*/ 0 w 334"/>
              <a:gd name="T3" fmla="*/ 25 h 133"/>
              <a:gd name="T4" fmla="*/ 0 w 334"/>
              <a:gd name="T5" fmla="*/ 38 h 133"/>
              <a:gd name="T6" fmla="*/ 135 w 334"/>
              <a:gd name="T7" fmla="*/ 133 h 133"/>
              <a:gd name="T8" fmla="*/ 334 w 334"/>
              <a:gd name="T9" fmla="*/ 113 h 133"/>
              <a:gd name="T10" fmla="*/ 142 w 334"/>
              <a:gd name="T11" fmla="*/ 115 h 133"/>
              <a:gd name="T12" fmla="*/ 9 w 334"/>
              <a:gd name="T13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4" h="133">
                <a:moveTo>
                  <a:pt x="9" y="0"/>
                </a:moveTo>
                <a:lnTo>
                  <a:pt x="0" y="25"/>
                </a:lnTo>
                <a:lnTo>
                  <a:pt x="0" y="38"/>
                </a:lnTo>
                <a:lnTo>
                  <a:pt x="135" y="133"/>
                </a:lnTo>
                <a:lnTo>
                  <a:pt x="334" y="113"/>
                </a:lnTo>
                <a:lnTo>
                  <a:pt x="142" y="115"/>
                </a:lnTo>
                <a:lnTo>
                  <a:pt x="9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íš1iḑê">
            <a:extLst>
              <a:ext uri="{FF2B5EF4-FFF2-40B4-BE49-F238E27FC236}">
                <a16:creationId xmlns:a16="http://schemas.microsoft.com/office/drawing/2014/main" id="{7CEB37BC-B1FD-4CC1-B321-FB966934EC5B}"/>
              </a:ext>
            </a:extLst>
          </p:cNvPr>
          <p:cNvSpPr/>
          <p:nvPr/>
        </p:nvSpPr>
        <p:spPr bwMode="auto">
          <a:xfrm>
            <a:off x="2785379" y="2729197"/>
            <a:ext cx="343579" cy="136815"/>
          </a:xfrm>
          <a:custGeom>
            <a:avLst/>
            <a:gdLst>
              <a:gd name="T0" fmla="*/ 9 w 334"/>
              <a:gd name="T1" fmla="*/ 0 h 133"/>
              <a:gd name="T2" fmla="*/ 0 w 334"/>
              <a:gd name="T3" fmla="*/ 25 h 133"/>
              <a:gd name="T4" fmla="*/ 0 w 334"/>
              <a:gd name="T5" fmla="*/ 38 h 133"/>
              <a:gd name="T6" fmla="*/ 135 w 334"/>
              <a:gd name="T7" fmla="*/ 133 h 133"/>
              <a:gd name="T8" fmla="*/ 334 w 334"/>
              <a:gd name="T9" fmla="*/ 113 h 133"/>
              <a:gd name="T10" fmla="*/ 142 w 334"/>
              <a:gd name="T11" fmla="*/ 115 h 133"/>
              <a:gd name="T12" fmla="*/ 9 w 334"/>
              <a:gd name="T13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4" h="133">
                <a:moveTo>
                  <a:pt x="9" y="0"/>
                </a:moveTo>
                <a:lnTo>
                  <a:pt x="0" y="25"/>
                </a:lnTo>
                <a:lnTo>
                  <a:pt x="0" y="38"/>
                </a:lnTo>
                <a:lnTo>
                  <a:pt x="135" y="133"/>
                </a:lnTo>
                <a:lnTo>
                  <a:pt x="334" y="113"/>
                </a:lnTo>
                <a:lnTo>
                  <a:pt x="142" y="115"/>
                </a:lnTo>
                <a:lnTo>
                  <a:pt x="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šḻiďê">
            <a:extLst>
              <a:ext uri="{FF2B5EF4-FFF2-40B4-BE49-F238E27FC236}">
                <a16:creationId xmlns:a16="http://schemas.microsoft.com/office/drawing/2014/main" id="{8C91BE2D-D255-46C0-B12E-0E6ACABB3562}"/>
              </a:ext>
            </a:extLst>
          </p:cNvPr>
          <p:cNvSpPr/>
          <p:nvPr/>
        </p:nvSpPr>
        <p:spPr bwMode="auto">
          <a:xfrm>
            <a:off x="2781265" y="2754914"/>
            <a:ext cx="4115" cy="13373"/>
          </a:xfrm>
          <a:custGeom>
            <a:avLst/>
            <a:gdLst>
              <a:gd name="T0" fmla="*/ 4 w 4"/>
              <a:gd name="T1" fmla="*/ 0 h 13"/>
              <a:gd name="T2" fmla="*/ 0 w 4"/>
              <a:gd name="T3" fmla="*/ 11 h 13"/>
              <a:gd name="T4" fmla="*/ 4 w 4"/>
              <a:gd name="T5" fmla="*/ 13 h 13"/>
              <a:gd name="T6" fmla="*/ 4 w 4"/>
              <a:gd name="T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3">
                <a:moveTo>
                  <a:pt x="4" y="0"/>
                </a:moveTo>
                <a:lnTo>
                  <a:pt x="0" y="11"/>
                </a:lnTo>
                <a:lnTo>
                  <a:pt x="4" y="13"/>
                </a:lnTo>
                <a:lnTo>
                  <a:pt x="4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ïSḻïḍê">
            <a:extLst>
              <a:ext uri="{FF2B5EF4-FFF2-40B4-BE49-F238E27FC236}">
                <a16:creationId xmlns:a16="http://schemas.microsoft.com/office/drawing/2014/main" id="{F97A5642-9E81-4717-8479-F5DCF33103F5}"/>
              </a:ext>
            </a:extLst>
          </p:cNvPr>
          <p:cNvSpPr/>
          <p:nvPr/>
        </p:nvSpPr>
        <p:spPr bwMode="auto">
          <a:xfrm>
            <a:off x="2781265" y="2754914"/>
            <a:ext cx="4115" cy="13373"/>
          </a:xfrm>
          <a:custGeom>
            <a:avLst/>
            <a:gdLst>
              <a:gd name="T0" fmla="*/ 4 w 4"/>
              <a:gd name="T1" fmla="*/ 0 h 13"/>
              <a:gd name="T2" fmla="*/ 0 w 4"/>
              <a:gd name="T3" fmla="*/ 11 h 13"/>
              <a:gd name="T4" fmla="*/ 4 w 4"/>
              <a:gd name="T5" fmla="*/ 13 h 13"/>
              <a:gd name="T6" fmla="*/ 4 w 4"/>
              <a:gd name="T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3">
                <a:moveTo>
                  <a:pt x="4" y="0"/>
                </a:moveTo>
                <a:lnTo>
                  <a:pt x="0" y="11"/>
                </a:lnTo>
                <a:lnTo>
                  <a:pt x="4" y="13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ṧļïḋe">
            <a:extLst>
              <a:ext uri="{FF2B5EF4-FFF2-40B4-BE49-F238E27FC236}">
                <a16:creationId xmlns:a16="http://schemas.microsoft.com/office/drawing/2014/main" id="{0395B04A-D098-4F70-BB0C-FA072170F78A}"/>
              </a:ext>
            </a:extLst>
          </p:cNvPr>
          <p:cNvSpPr/>
          <p:nvPr/>
        </p:nvSpPr>
        <p:spPr bwMode="auto">
          <a:xfrm>
            <a:off x="2151713" y="2690107"/>
            <a:ext cx="348723" cy="181048"/>
          </a:xfrm>
          <a:custGeom>
            <a:avLst/>
            <a:gdLst>
              <a:gd name="T0" fmla="*/ 150 w 150"/>
              <a:gd name="T1" fmla="*/ 0 h 78"/>
              <a:gd name="T2" fmla="*/ 89 w 150"/>
              <a:gd name="T3" fmla="*/ 54 h 78"/>
              <a:gd name="T4" fmla="*/ 0 w 150"/>
              <a:gd name="T5" fmla="*/ 73 h 78"/>
              <a:gd name="T6" fmla="*/ 10 w 150"/>
              <a:gd name="T7" fmla="*/ 78 h 78"/>
              <a:gd name="T8" fmla="*/ 11 w 150"/>
              <a:gd name="T9" fmla="*/ 78 h 78"/>
              <a:gd name="T10" fmla="*/ 91 w 150"/>
              <a:gd name="T11" fmla="*/ 65 h 78"/>
              <a:gd name="T12" fmla="*/ 145 w 150"/>
              <a:gd name="T13" fmla="*/ 25 h 78"/>
              <a:gd name="T14" fmla="*/ 146 w 150"/>
              <a:gd name="T15" fmla="*/ 21 h 78"/>
              <a:gd name="T16" fmla="*/ 150 w 150"/>
              <a:gd name="T17" fmla="*/ 0 h 78"/>
              <a:gd name="T18" fmla="*/ 150 w 150"/>
              <a:gd name="T1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0" h="78">
                <a:moveTo>
                  <a:pt x="150" y="0"/>
                </a:moveTo>
                <a:cubicBezTo>
                  <a:pt x="89" y="54"/>
                  <a:pt x="89" y="54"/>
                  <a:pt x="89" y="5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3" y="78"/>
                  <a:pt x="10" y="78"/>
                </a:cubicBezTo>
                <a:cubicBezTo>
                  <a:pt x="10" y="78"/>
                  <a:pt x="10" y="78"/>
                  <a:pt x="11" y="78"/>
                </a:cubicBezTo>
                <a:cubicBezTo>
                  <a:pt x="19" y="78"/>
                  <a:pt x="91" y="65"/>
                  <a:pt x="91" y="65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50" y="0"/>
                  <a:pt x="150" y="0"/>
                </a:cubicBezTo>
              </a:path>
            </a:pathLst>
          </a:custGeom>
          <a:solidFill>
            <a:srgbClr val="171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ïṥliḑé">
            <a:extLst>
              <a:ext uri="{FF2B5EF4-FFF2-40B4-BE49-F238E27FC236}">
                <a16:creationId xmlns:a16="http://schemas.microsoft.com/office/drawing/2014/main" id="{823EF4B7-4856-4E8F-86CE-96E756DD421B}"/>
              </a:ext>
            </a:extLst>
          </p:cNvPr>
          <p:cNvSpPr/>
          <p:nvPr/>
        </p:nvSpPr>
        <p:spPr bwMode="auto">
          <a:xfrm>
            <a:off x="2488091" y="2690107"/>
            <a:ext cx="12344" cy="57607"/>
          </a:xfrm>
          <a:custGeom>
            <a:avLst/>
            <a:gdLst>
              <a:gd name="T0" fmla="*/ 12 w 12"/>
              <a:gd name="T1" fmla="*/ 0 h 56"/>
              <a:gd name="T2" fmla="*/ 3 w 12"/>
              <a:gd name="T3" fmla="*/ 47 h 56"/>
              <a:gd name="T4" fmla="*/ 0 w 12"/>
              <a:gd name="T5" fmla="*/ 56 h 56"/>
              <a:gd name="T6" fmla="*/ 7 w 12"/>
              <a:gd name="T7" fmla="*/ 54 h 56"/>
              <a:gd name="T8" fmla="*/ 12 w 12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56">
                <a:moveTo>
                  <a:pt x="12" y="0"/>
                </a:moveTo>
                <a:lnTo>
                  <a:pt x="3" y="47"/>
                </a:lnTo>
                <a:lnTo>
                  <a:pt x="0" y="56"/>
                </a:lnTo>
                <a:lnTo>
                  <a:pt x="7" y="54"/>
                </a:lnTo>
                <a:lnTo>
                  <a:pt x="12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íşlíḍê">
            <a:extLst>
              <a:ext uri="{FF2B5EF4-FFF2-40B4-BE49-F238E27FC236}">
                <a16:creationId xmlns:a16="http://schemas.microsoft.com/office/drawing/2014/main" id="{4C35F9DE-644C-43C9-881B-BEB2D0E89A69}"/>
              </a:ext>
            </a:extLst>
          </p:cNvPr>
          <p:cNvSpPr/>
          <p:nvPr/>
        </p:nvSpPr>
        <p:spPr bwMode="auto">
          <a:xfrm>
            <a:off x="2488091" y="2690107"/>
            <a:ext cx="12344" cy="57607"/>
          </a:xfrm>
          <a:custGeom>
            <a:avLst/>
            <a:gdLst>
              <a:gd name="T0" fmla="*/ 12 w 12"/>
              <a:gd name="T1" fmla="*/ 0 h 56"/>
              <a:gd name="T2" fmla="*/ 3 w 12"/>
              <a:gd name="T3" fmla="*/ 47 h 56"/>
              <a:gd name="T4" fmla="*/ 0 w 12"/>
              <a:gd name="T5" fmla="*/ 56 h 56"/>
              <a:gd name="T6" fmla="*/ 7 w 12"/>
              <a:gd name="T7" fmla="*/ 54 h 56"/>
              <a:gd name="T8" fmla="*/ 12 w 12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56">
                <a:moveTo>
                  <a:pt x="12" y="0"/>
                </a:moveTo>
                <a:lnTo>
                  <a:pt x="3" y="47"/>
                </a:lnTo>
                <a:lnTo>
                  <a:pt x="0" y="56"/>
                </a:lnTo>
                <a:lnTo>
                  <a:pt x="7" y="54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iṩlïḑè">
            <a:extLst>
              <a:ext uri="{FF2B5EF4-FFF2-40B4-BE49-F238E27FC236}">
                <a16:creationId xmlns:a16="http://schemas.microsoft.com/office/drawing/2014/main" id="{C422CD1A-D73B-4FAF-8413-524D85B9EB9C}"/>
              </a:ext>
            </a:extLst>
          </p:cNvPr>
          <p:cNvSpPr/>
          <p:nvPr/>
        </p:nvSpPr>
        <p:spPr bwMode="auto">
          <a:xfrm>
            <a:off x="2456202" y="3344351"/>
            <a:ext cx="319919" cy="698477"/>
          </a:xfrm>
          <a:custGeom>
            <a:avLst/>
            <a:gdLst>
              <a:gd name="T0" fmla="*/ 6 w 311"/>
              <a:gd name="T1" fmla="*/ 0 h 679"/>
              <a:gd name="T2" fmla="*/ 270 w 311"/>
              <a:gd name="T3" fmla="*/ 0 h 679"/>
              <a:gd name="T4" fmla="*/ 300 w 311"/>
              <a:gd name="T5" fmla="*/ 295 h 679"/>
              <a:gd name="T6" fmla="*/ 311 w 311"/>
              <a:gd name="T7" fmla="*/ 679 h 679"/>
              <a:gd name="T8" fmla="*/ 277 w 311"/>
              <a:gd name="T9" fmla="*/ 304 h 679"/>
              <a:gd name="T10" fmla="*/ 241 w 311"/>
              <a:gd name="T11" fmla="*/ 18 h 679"/>
              <a:gd name="T12" fmla="*/ 0 w 311"/>
              <a:gd name="T13" fmla="*/ 18 h 679"/>
              <a:gd name="T14" fmla="*/ 6 w 311"/>
              <a:gd name="T15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1" h="679">
                <a:moveTo>
                  <a:pt x="6" y="0"/>
                </a:moveTo>
                <a:lnTo>
                  <a:pt x="270" y="0"/>
                </a:lnTo>
                <a:lnTo>
                  <a:pt x="300" y="295"/>
                </a:lnTo>
                <a:lnTo>
                  <a:pt x="311" y="679"/>
                </a:lnTo>
                <a:lnTo>
                  <a:pt x="277" y="304"/>
                </a:lnTo>
                <a:lnTo>
                  <a:pt x="241" y="18"/>
                </a:lnTo>
                <a:lnTo>
                  <a:pt x="0" y="18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ṣlïḋe">
            <a:extLst>
              <a:ext uri="{FF2B5EF4-FFF2-40B4-BE49-F238E27FC236}">
                <a16:creationId xmlns:a16="http://schemas.microsoft.com/office/drawing/2014/main" id="{819629F3-9557-48CA-83C6-1795A9408C1A}"/>
              </a:ext>
            </a:extLst>
          </p:cNvPr>
          <p:cNvSpPr/>
          <p:nvPr/>
        </p:nvSpPr>
        <p:spPr bwMode="auto">
          <a:xfrm>
            <a:off x="2323502" y="3390642"/>
            <a:ext cx="247912" cy="659387"/>
          </a:xfrm>
          <a:custGeom>
            <a:avLst/>
            <a:gdLst>
              <a:gd name="T0" fmla="*/ 241 w 241"/>
              <a:gd name="T1" fmla="*/ 0 h 641"/>
              <a:gd name="T2" fmla="*/ 144 w 241"/>
              <a:gd name="T3" fmla="*/ 246 h 641"/>
              <a:gd name="T4" fmla="*/ 20 w 241"/>
              <a:gd name="T5" fmla="*/ 641 h 641"/>
              <a:gd name="T6" fmla="*/ 0 w 241"/>
              <a:gd name="T7" fmla="*/ 641 h 641"/>
              <a:gd name="T8" fmla="*/ 122 w 241"/>
              <a:gd name="T9" fmla="*/ 244 h 641"/>
              <a:gd name="T10" fmla="*/ 241 w 241"/>
              <a:gd name="T11" fmla="*/ 0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1" h="641">
                <a:moveTo>
                  <a:pt x="241" y="0"/>
                </a:moveTo>
                <a:lnTo>
                  <a:pt x="144" y="246"/>
                </a:lnTo>
                <a:lnTo>
                  <a:pt x="20" y="641"/>
                </a:lnTo>
                <a:lnTo>
                  <a:pt x="0" y="641"/>
                </a:lnTo>
                <a:lnTo>
                  <a:pt x="122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šļîḑè">
            <a:extLst>
              <a:ext uri="{FF2B5EF4-FFF2-40B4-BE49-F238E27FC236}">
                <a16:creationId xmlns:a16="http://schemas.microsoft.com/office/drawing/2014/main" id="{24ECE8D0-B32C-4DAD-85B2-D592301417B8}"/>
              </a:ext>
            </a:extLst>
          </p:cNvPr>
          <p:cNvSpPr/>
          <p:nvPr/>
        </p:nvSpPr>
        <p:spPr bwMode="auto">
          <a:xfrm>
            <a:off x="3899440" y="2633530"/>
            <a:ext cx="25717" cy="56578"/>
          </a:xfrm>
          <a:custGeom>
            <a:avLst/>
            <a:gdLst>
              <a:gd name="T0" fmla="*/ 13 w 25"/>
              <a:gd name="T1" fmla="*/ 0 h 55"/>
              <a:gd name="T2" fmla="*/ 0 w 25"/>
              <a:gd name="T3" fmla="*/ 55 h 55"/>
              <a:gd name="T4" fmla="*/ 9 w 25"/>
              <a:gd name="T5" fmla="*/ 55 h 55"/>
              <a:gd name="T6" fmla="*/ 9 w 25"/>
              <a:gd name="T7" fmla="*/ 52 h 55"/>
              <a:gd name="T8" fmla="*/ 25 w 25"/>
              <a:gd name="T9" fmla="*/ 25 h 55"/>
              <a:gd name="T10" fmla="*/ 13 w 25"/>
              <a:gd name="T1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55">
                <a:moveTo>
                  <a:pt x="13" y="0"/>
                </a:moveTo>
                <a:lnTo>
                  <a:pt x="0" y="55"/>
                </a:lnTo>
                <a:lnTo>
                  <a:pt x="9" y="55"/>
                </a:lnTo>
                <a:lnTo>
                  <a:pt x="9" y="52"/>
                </a:lnTo>
                <a:lnTo>
                  <a:pt x="25" y="25"/>
                </a:lnTo>
                <a:lnTo>
                  <a:pt x="13" y="0"/>
                </a:lnTo>
                <a:close/>
              </a:path>
            </a:pathLst>
          </a:custGeom>
          <a:solidFill>
            <a:srgbClr val="E01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îṥļiḋe">
            <a:extLst>
              <a:ext uri="{FF2B5EF4-FFF2-40B4-BE49-F238E27FC236}">
                <a16:creationId xmlns:a16="http://schemas.microsoft.com/office/drawing/2014/main" id="{68398B4E-BD0C-4042-B4C3-912BB2B5706E}"/>
              </a:ext>
            </a:extLst>
          </p:cNvPr>
          <p:cNvSpPr/>
          <p:nvPr/>
        </p:nvSpPr>
        <p:spPr bwMode="auto">
          <a:xfrm>
            <a:off x="3899440" y="2633530"/>
            <a:ext cx="25717" cy="56578"/>
          </a:xfrm>
          <a:custGeom>
            <a:avLst/>
            <a:gdLst>
              <a:gd name="T0" fmla="*/ 13 w 25"/>
              <a:gd name="T1" fmla="*/ 0 h 55"/>
              <a:gd name="T2" fmla="*/ 0 w 25"/>
              <a:gd name="T3" fmla="*/ 55 h 55"/>
              <a:gd name="T4" fmla="*/ 9 w 25"/>
              <a:gd name="T5" fmla="*/ 55 h 55"/>
              <a:gd name="T6" fmla="*/ 9 w 25"/>
              <a:gd name="T7" fmla="*/ 52 h 55"/>
              <a:gd name="T8" fmla="*/ 25 w 25"/>
              <a:gd name="T9" fmla="*/ 25 h 55"/>
              <a:gd name="T10" fmla="*/ 13 w 25"/>
              <a:gd name="T1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55">
                <a:moveTo>
                  <a:pt x="13" y="0"/>
                </a:moveTo>
                <a:lnTo>
                  <a:pt x="0" y="55"/>
                </a:lnTo>
                <a:lnTo>
                  <a:pt x="9" y="55"/>
                </a:lnTo>
                <a:lnTo>
                  <a:pt x="9" y="52"/>
                </a:lnTo>
                <a:lnTo>
                  <a:pt x="25" y="25"/>
                </a:lnTo>
                <a:lnTo>
                  <a:pt x="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îšľiďê">
            <a:extLst>
              <a:ext uri="{FF2B5EF4-FFF2-40B4-BE49-F238E27FC236}">
                <a16:creationId xmlns:a16="http://schemas.microsoft.com/office/drawing/2014/main" id="{51AEB216-CB7E-4B28-9CC0-568B74E0CD05}"/>
              </a:ext>
            </a:extLst>
          </p:cNvPr>
          <p:cNvSpPr/>
          <p:nvPr/>
        </p:nvSpPr>
        <p:spPr bwMode="auto">
          <a:xfrm>
            <a:off x="3882981" y="2690107"/>
            <a:ext cx="27774" cy="210880"/>
          </a:xfrm>
          <a:custGeom>
            <a:avLst/>
            <a:gdLst>
              <a:gd name="T0" fmla="*/ 25 w 27"/>
              <a:gd name="T1" fmla="*/ 0 h 205"/>
              <a:gd name="T2" fmla="*/ 16 w 27"/>
              <a:gd name="T3" fmla="*/ 0 h 205"/>
              <a:gd name="T4" fmla="*/ 0 w 27"/>
              <a:gd name="T5" fmla="*/ 205 h 205"/>
              <a:gd name="T6" fmla="*/ 27 w 27"/>
              <a:gd name="T7" fmla="*/ 137 h 205"/>
              <a:gd name="T8" fmla="*/ 25 w 27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05">
                <a:moveTo>
                  <a:pt x="25" y="0"/>
                </a:moveTo>
                <a:lnTo>
                  <a:pt x="16" y="0"/>
                </a:lnTo>
                <a:lnTo>
                  <a:pt x="0" y="205"/>
                </a:lnTo>
                <a:lnTo>
                  <a:pt x="27" y="137"/>
                </a:lnTo>
                <a:lnTo>
                  <a:pt x="25" y="0"/>
                </a:lnTo>
                <a:close/>
              </a:path>
            </a:pathLst>
          </a:custGeom>
          <a:solidFill>
            <a:srgbClr val="E01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îṩļïḓe">
            <a:extLst>
              <a:ext uri="{FF2B5EF4-FFF2-40B4-BE49-F238E27FC236}">
                <a16:creationId xmlns:a16="http://schemas.microsoft.com/office/drawing/2014/main" id="{4F4D0C28-FE4C-47A6-866A-0CA392B5A83A}"/>
              </a:ext>
            </a:extLst>
          </p:cNvPr>
          <p:cNvSpPr/>
          <p:nvPr/>
        </p:nvSpPr>
        <p:spPr bwMode="auto">
          <a:xfrm>
            <a:off x="3882981" y="2690107"/>
            <a:ext cx="27774" cy="210880"/>
          </a:xfrm>
          <a:custGeom>
            <a:avLst/>
            <a:gdLst>
              <a:gd name="T0" fmla="*/ 25 w 27"/>
              <a:gd name="T1" fmla="*/ 0 h 205"/>
              <a:gd name="T2" fmla="*/ 16 w 27"/>
              <a:gd name="T3" fmla="*/ 0 h 205"/>
              <a:gd name="T4" fmla="*/ 0 w 27"/>
              <a:gd name="T5" fmla="*/ 205 h 205"/>
              <a:gd name="T6" fmla="*/ 27 w 27"/>
              <a:gd name="T7" fmla="*/ 137 h 205"/>
              <a:gd name="T8" fmla="*/ 25 w 27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05">
                <a:moveTo>
                  <a:pt x="25" y="0"/>
                </a:moveTo>
                <a:lnTo>
                  <a:pt x="16" y="0"/>
                </a:lnTo>
                <a:lnTo>
                  <a:pt x="0" y="205"/>
                </a:lnTo>
                <a:lnTo>
                  <a:pt x="27" y="137"/>
                </a:lnTo>
                <a:lnTo>
                  <a:pt x="2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ŝliďé">
            <a:extLst>
              <a:ext uri="{FF2B5EF4-FFF2-40B4-BE49-F238E27FC236}">
                <a16:creationId xmlns:a16="http://schemas.microsoft.com/office/drawing/2014/main" id="{EDB51CE3-AD12-4468-80B9-C073C77148F8}"/>
              </a:ext>
            </a:extLst>
          </p:cNvPr>
          <p:cNvSpPr/>
          <p:nvPr/>
        </p:nvSpPr>
        <p:spPr bwMode="auto">
          <a:xfrm>
            <a:off x="4066086" y="2241600"/>
            <a:ext cx="315805" cy="566806"/>
          </a:xfrm>
          <a:custGeom>
            <a:avLst/>
            <a:gdLst>
              <a:gd name="T0" fmla="*/ 296 w 307"/>
              <a:gd name="T1" fmla="*/ 7 h 551"/>
              <a:gd name="T2" fmla="*/ 228 w 307"/>
              <a:gd name="T3" fmla="*/ 323 h 551"/>
              <a:gd name="T4" fmla="*/ 0 w 307"/>
              <a:gd name="T5" fmla="*/ 519 h 551"/>
              <a:gd name="T6" fmla="*/ 7 w 307"/>
              <a:gd name="T7" fmla="*/ 551 h 551"/>
              <a:gd name="T8" fmla="*/ 242 w 307"/>
              <a:gd name="T9" fmla="*/ 341 h 551"/>
              <a:gd name="T10" fmla="*/ 307 w 307"/>
              <a:gd name="T11" fmla="*/ 0 h 551"/>
              <a:gd name="T12" fmla="*/ 296 w 307"/>
              <a:gd name="T13" fmla="*/ 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7" h="551">
                <a:moveTo>
                  <a:pt x="296" y="7"/>
                </a:moveTo>
                <a:lnTo>
                  <a:pt x="228" y="323"/>
                </a:lnTo>
                <a:lnTo>
                  <a:pt x="0" y="519"/>
                </a:lnTo>
                <a:lnTo>
                  <a:pt x="7" y="551"/>
                </a:lnTo>
                <a:lnTo>
                  <a:pt x="242" y="341"/>
                </a:lnTo>
                <a:lnTo>
                  <a:pt x="307" y="0"/>
                </a:lnTo>
                <a:lnTo>
                  <a:pt x="296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ïSlidé">
            <a:extLst>
              <a:ext uri="{FF2B5EF4-FFF2-40B4-BE49-F238E27FC236}">
                <a16:creationId xmlns:a16="http://schemas.microsoft.com/office/drawing/2014/main" id="{E1D771B1-9EAC-40AA-ADBE-417335C548C9}"/>
              </a:ext>
            </a:extLst>
          </p:cNvPr>
          <p:cNvSpPr/>
          <p:nvPr/>
        </p:nvSpPr>
        <p:spPr bwMode="auto">
          <a:xfrm>
            <a:off x="3463279" y="2643816"/>
            <a:ext cx="238654" cy="111098"/>
          </a:xfrm>
          <a:custGeom>
            <a:avLst/>
            <a:gdLst>
              <a:gd name="T0" fmla="*/ 27 w 232"/>
              <a:gd name="T1" fmla="*/ 0 h 108"/>
              <a:gd name="T2" fmla="*/ 232 w 232"/>
              <a:gd name="T3" fmla="*/ 81 h 108"/>
              <a:gd name="T4" fmla="*/ 228 w 232"/>
              <a:gd name="T5" fmla="*/ 108 h 108"/>
              <a:gd name="T6" fmla="*/ 0 w 232"/>
              <a:gd name="T7" fmla="*/ 11 h 108"/>
              <a:gd name="T8" fmla="*/ 27 w 232"/>
              <a:gd name="T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08">
                <a:moveTo>
                  <a:pt x="27" y="0"/>
                </a:moveTo>
                <a:lnTo>
                  <a:pt x="232" y="81"/>
                </a:lnTo>
                <a:lnTo>
                  <a:pt x="228" y="108"/>
                </a:lnTo>
                <a:lnTo>
                  <a:pt x="0" y="11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iŝľïḑê">
            <a:extLst>
              <a:ext uri="{FF2B5EF4-FFF2-40B4-BE49-F238E27FC236}">
                <a16:creationId xmlns:a16="http://schemas.microsoft.com/office/drawing/2014/main" id="{4B4DC274-F281-4FC9-8AD3-0ABD5BAE9F23}"/>
              </a:ext>
            </a:extLst>
          </p:cNvPr>
          <p:cNvSpPr/>
          <p:nvPr/>
        </p:nvSpPr>
        <p:spPr bwMode="auto">
          <a:xfrm>
            <a:off x="3690618" y="3362867"/>
            <a:ext cx="343579" cy="687161"/>
          </a:xfrm>
          <a:custGeom>
            <a:avLst/>
            <a:gdLst>
              <a:gd name="T0" fmla="*/ 0 w 334"/>
              <a:gd name="T1" fmla="*/ 0 h 668"/>
              <a:gd name="T2" fmla="*/ 289 w 334"/>
              <a:gd name="T3" fmla="*/ 0 h 668"/>
              <a:gd name="T4" fmla="*/ 334 w 334"/>
              <a:gd name="T5" fmla="*/ 668 h 668"/>
              <a:gd name="T6" fmla="*/ 320 w 334"/>
              <a:gd name="T7" fmla="*/ 668 h 668"/>
              <a:gd name="T8" fmla="*/ 264 w 334"/>
              <a:gd name="T9" fmla="*/ 13 h 668"/>
              <a:gd name="T10" fmla="*/ 0 w 334"/>
              <a:gd name="T11" fmla="*/ 0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4" h="668">
                <a:moveTo>
                  <a:pt x="0" y="0"/>
                </a:moveTo>
                <a:lnTo>
                  <a:pt x="289" y="0"/>
                </a:lnTo>
                <a:lnTo>
                  <a:pt x="334" y="668"/>
                </a:lnTo>
                <a:lnTo>
                  <a:pt x="320" y="668"/>
                </a:lnTo>
                <a:lnTo>
                  <a:pt x="264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íşliḋé">
            <a:extLst>
              <a:ext uri="{FF2B5EF4-FFF2-40B4-BE49-F238E27FC236}">
                <a16:creationId xmlns:a16="http://schemas.microsoft.com/office/drawing/2014/main" id="{905A1DCA-5060-4B04-8ABF-AD9E23DCDA17}"/>
              </a:ext>
            </a:extLst>
          </p:cNvPr>
          <p:cNvSpPr/>
          <p:nvPr/>
        </p:nvSpPr>
        <p:spPr bwMode="auto">
          <a:xfrm>
            <a:off x="3622725" y="3388584"/>
            <a:ext cx="186191" cy="661444"/>
          </a:xfrm>
          <a:custGeom>
            <a:avLst/>
            <a:gdLst>
              <a:gd name="T0" fmla="*/ 181 w 181"/>
              <a:gd name="T1" fmla="*/ 0 h 643"/>
              <a:gd name="T2" fmla="*/ 12 w 181"/>
              <a:gd name="T3" fmla="*/ 643 h 643"/>
              <a:gd name="T4" fmla="*/ 0 w 181"/>
              <a:gd name="T5" fmla="*/ 643 h 643"/>
              <a:gd name="T6" fmla="*/ 163 w 181"/>
              <a:gd name="T7" fmla="*/ 0 h 643"/>
              <a:gd name="T8" fmla="*/ 181 w 181"/>
              <a:gd name="T9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" h="643">
                <a:moveTo>
                  <a:pt x="181" y="0"/>
                </a:moveTo>
                <a:lnTo>
                  <a:pt x="12" y="643"/>
                </a:lnTo>
                <a:lnTo>
                  <a:pt x="0" y="643"/>
                </a:lnTo>
                <a:lnTo>
                  <a:pt x="163" y="0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iṧḷíḋê">
            <a:extLst>
              <a:ext uri="{FF2B5EF4-FFF2-40B4-BE49-F238E27FC236}">
                <a16:creationId xmlns:a16="http://schemas.microsoft.com/office/drawing/2014/main" id="{E6E26015-0F4D-4C61-9DB4-3F767FBD4065}"/>
              </a:ext>
            </a:extLst>
          </p:cNvPr>
          <p:cNvSpPr/>
          <p:nvPr/>
        </p:nvSpPr>
        <p:spPr bwMode="auto">
          <a:xfrm>
            <a:off x="5530925" y="2357842"/>
            <a:ext cx="131671" cy="183106"/>
          </a:xfrm>
          <a:custGeom>
            <a:avLst/>
            <a:gdLst>
              <a:gd name="T0" fmla="*/ 57 w 57"/>
              <a:gd name="T1" fmla="*/ 0 h 79"/>
              <a:gd name="T2" fmla="*/ 18 w 57"/>
              <a:gd name="T3" fmla="*/ 28 h 79"/>
              <a:gd name="T4" fmla="*/ 8 w 57"/>
              <a:gd name="T5" fmla="*/ 26 h 79"/>
              <a:gd name="T6" fmla="*/ 4 w 57"/>
              <a:gd name="T7" fmla="*/ 29 h 79"/>
              <a:gd name="T8" fmla="*/ 25 w 57"/>
              <a:gd name="T9" fmla="*/ 79 h 79"/>
              <a:gd name="T10" fmla="*/ 33 w 57"/>
              <a:gd name="T11" fmla="*/ 41 h 79"/>
              <a:gd name="T12" fmla="*/ 57 w 57"/>
              <a:gd name="T13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79">
                <a:moveTo>
                  <a:pt x="57" y="0"/>
                </a:moveTo>
                <a:cubicBezTo>
                  <a:pt x="57" y="0"/>
                  <a:pt x="41" y="28"/>
                  <a:pt x="18" y="28"/>
                </a:cubicBezTo>
                <a:cubicBezTo>
                  <a:pt x="15" y="28"/>
                  <a:pt x="11" y="27"/>
                  <a:pt x="8" y="26"/>
                </a:cubicBezTo>
                <a:cubicBezTo>
                  <a:pt x="6" y="27"/>
                  <a:pt x="5" y="28"/>
                  <a:pt x="4" y="29"/>
                </a:cubicBezTo>
                <a:cubicBezTo>
                  <a:pt x="2" y="40"/>
                  <a:pt x="0" y="63"/>
                  <a:pt x="25" y="79"/>
                </a:cubicBezTo>
                <a:cubicBezTo>
                  <a:pt x="25" y="79"/>
                  <a:pt x="18" y="59"/>
                  <a:pt x="33" y="41"/>
                </a:cubicBezTo>
                <a:cubicBezTo>
                  <a:pt x="48" y="23"/>
                  <a:pt x="57" y="18"/>
                  <a:pt x="57" y="0"/>
                </a:cubicBezTo>
              </a:path>
            </a:pathLst>
          </a:custGeom>
          <a:solidFill>
            <a:srgbClr val="6C3C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îs1îďê">
            <a:extLst>
              <a:ext uri="{FF2B5EF4-FFF2-40B4-BE49-F238E27FC236}">
                <a16:creationId xmlns:a16="http://schemas.microsoft.com/office/drawing/2014/main" id="{5FE4AB8B-45A3-4A37-8D3E-01EE03704062}"/>
              </a:ext>
            </a:extLst>
          </p:cNvPr>
          <p:cNvSpPr/>
          <p:nvPr/>
        </p:nvSpPr>
        <p:spPr bwMode="auto">
          <a:xfrm>
            <a:off x="5540184" y="2415448"/>
            <a:ext cx="9258" cy="9258"/>
          </a:xfrm>
          <a:custGeom>
            <a:avLst/>
            <a:gdLst>
              <a:gd name="T0" fmla="*/ 1 w 4"/>
              <a:gd name="T1" fmla="*/ 0 h 4"/>
              <a:gd name="T2" fmla="*/ 0 w 4"/>
              <a:gd name="T3" fmla="*/ 4 h 4"/>
              <a:gd name="T4" fmla="*/ 4 w 4"/>
              <a:gd name="T5" fmla="*/ 1 h 4"/>
              <a:gd name="T6" fmla="*/ 1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1" y="0"/>
                </a:moveTo>
                <a:cubicBezTo>
                  <a:pt x="1" y="0"/>
                  <a:pt x="0" y="1"/>
                  <a:pt x="0" y="4"/>
                </a:cubicBezTo>
                <a:cubicBezTo>
                  <a:pt x="1" y="3"/>
                  <a:pt x="2" y="2"/>
                  <a:pt x="4" y="1"/>
                </a:cubicBezTo>
                <a:cubicBezTo>
                  <a:pt x="3" y="1"/>
                  <a:pt x="2" y="0"/>
                  <a:pt x="1" y="0"/>
                </a:cubicBezTo>
              </a:path>
            </a:pathLst>
          </a:custGeom>
          <a:solidFill>
            <a:srgbClr val="6C3C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iṩḷiḋe">
            <a:extLst>
              <a:ext uri="{FF2B5EF4-FFF2-40B4-BE49-F238E27FC236}">
                <a16:creationId xmlns:a16="http://schemas.microsoft.com/office/drawing/2014/main" id="{90C86E8B-1211-4A4D-ADC7-2D2C7BEE23F6}"/>
              </a:ext>
            </a:extLst>
          </p:cNvPr>
          <p:cNvSpPr/>
          <p:nvPr/>
        </p:nvSpPr>
        <p:spPr bwMode="auto">
          <a:xfrm>
            <a:off x="4875656" y="2241600"/>
            <a:ext cx="443361" cy="461879"/>
          </a:xfrm>
          <a:custGeom>
            <a:avLst/>
            <a:gdLst>
              <a:gd name="T0" fmla="*/ 0 w 191"/>
              <a:gd name="T1" fmla="*/ 3 h 199"/>
              <a:gd name="T2" fmla="*/ 40 w 191"/>
              <a:gd name="T3" fmla="*/ 118 h 199"/>
              <a:gd name="T4" fmla="*/ 175 w 191"/>
              <a:gd name="T5" fmla="*/ 199 h 199"/>
              <a:gd name="T6" fmla="*/ 191 w 191"/>
              <a:gd name="T7" fmla="*/ 190 h 199"/>
              <a:gd name="T8" fmla="*/ 45 w 191"/>
              <a:gd name="T9" fmla="*/ 110 h 199"/>
              <a:gd name="T10" fmla="*/ 4 w 191"/>
              <a:gd name="T11" fmla="*/ 0 h 199"/>
              <a:gd name="T12" fmla="*/ 0 w 191"/>
              <a:gd name="T13" fmla="*/ 3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199">
                <a:moveTo>
                  <a:pt x="0" y="3"/>
                </a:moveTo>
                <a:cubicBezTo>
                  <a:pt x="40" y="118"/>
                  <a:pt x="40" y="118"/>
                  <a:pt x="40" y="118"/>
                </a:cubicBezTo>
                <a:cubicBezTo>
                  <a:pt x="175" y="199"/>
                  <a:pt x="175" y="199"/>
                  <a:pt x="175" y="199"/>
                </a:cubicBezTo>
                <a:cubicBezTo>
                  <a:pt x="175" y="199"/>
                  <a:pt x="188" y="196"/>
                  <a:pt x="191" y="19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" y="0"/>
                  <a:pt x="4" y="0"/>
                  <a:pt x="4" y="0"/>
                </a:cubicBez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ïṣḷîde">
            <a:extLst>
              <a:ext uri="{FF2B5EF4-FFF2-40B4-BE49-F238E27FC236}">
                <a16:creationId xmlns:a16="http://schemas.microsoft.com/office/drawing/2014/main" id="{E66313B4-2407-44F3-9576-648E4293DE02}"/>
              </a:ext>
            </a:extLst>
          </p:cNvPr>
          <p:cNvSpPr/>
          <p:nvPr/>
        </p:nvSpPr>
        <p:spPr bwMode="auto">
          <a:xfrm>
            <a:off x="5272727" y="3557288"/>
            <a:ext cx="120356" cy="459822"/>
          </a:xfrm>
          <a:custGeom>
            <a:avLst/>
            <a:gdLst>
              <a:gd name="T0" fmla="*/ 15 w 52"/>
              <a:gd name="T1" fmla="*/ 0 h 198"/>
              <a:gd name="T2" fmla="*/ 0 w 52"/>
              <a:gd name="T3" fmla="*/ 0 h 198"/>
              <a:gd name="T4" fmla="*/ 32 w 52"/>
              <a:gd name="T5" fmla="*/ 138 h 198"/>
              <a:gd name="T6" fmla="*/ 44 w 52"/>
              <a:gd name="T7" fmla="*/ 198 h 198"/>
              <a:gd name="T8" fmla="*/ 52 w 52"/>
              <a:gd name="T9" fmla="*/ 198 h 198"/>
              <a:gd name="T10" fmla="*/ 42 w 52"/>
              <a:gd name="T11" fmla="*/ 164 h 198"/>
              <a:gd name="T12" fmla="*/ 35 w 52"/>
              <a:gd name="T13" fmla="*/ 66 h 198"/>
              <a:gd name="T14" fmla="*/ 15 w 52"/>
              <a:gd name="T15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198">
                <a:moveTo>
                  <a:pt x="15" y="0"/>
                </a:moveTo>
                <a:cubicBezTo>
                  <a:pt x="0" y="0"/>
                  <a:pt x="0" y="0"/>
                  <a:pt x="0" y="0"/>
                </a:cubicBezTo>
                <a:cubicBezTo>
                  <a:pt x="9" y="28"/>
                  <a:pt x="29" y="108"/>
                  <a:pt x="32" y="138"/>
                </a:cubicBezTo>
                <a:cubicBezTo>
                  <a:pt x="34" y="163"/>
                  <a:pt x="41" y="187"/>
                  <a:pt x="44" y="198"/>
                </a:cubicBezTo>
                <a:cubicBezTo>
                  <a:pt x="52" y="198"/>
                  <a:pt x="52" y="198"/>
                  <a:pt x="52" y="198"/>
                </a:cubicBezTo>
                <a:cubicBezTo>
                  <a:pt x="49" y="191"/>
                  <a:pt x="45" y="179"/>
                  <a:pt x="42" y="164"/>
                </a:cubicBezTo>
                <a:cubicBezTo>
                  <a:pt x="38" y="142"/>
                  <a:pt x="39" y="98"/>
                  <a:pt x="35" y="66"/>
                </a:cubicBezTo>
                <a:cubicBezTo>
                  <a:pt x="32" y="39"/>
                  <a:pt x="19" y="10"/>
                  <a:pt x="15" y="0"/>
                </a:cubicBezTo>
              </a:path>
            </a:pathLst>
          </a:custGeom>
          <a:solidFill>
            <a:srgbClr val="FFA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îṧḻïḓê">
            <a:extLst>
              <a:ext uri="{FF2B5EF4-FFF2-40B4-BE49-F238E27FC236}">
                <a16:creationId xmlns:a16="http://schemas.microsoft.com/office/drawing/2014/main" id="{0EEC71B1-51F5-433B-A414-7E9089B9E9AB}"/>
              </a:ext>
            </a:extLst>
          </p:cNvPr>
          <p:cNvSpPr/>
          <p:nvPr/>
        </p:nvSpPr>
        <p:spPr bwMode="auto">
          <a:xfrm>
            <a:off x="5263469" y="3135528"/>
            <a:ext cx="225281" cy="421761"/>
          </a:xfrm>
          <a:custGeom>
            <a:avLst/>
            <a:gdLst>
              <a:gd name="T0" fmla="*/ 0 w 97"/>
              <a:gd name="T1" fmla="*/ 0 h 182"/>
              <a:gd name="T2" fmla="*/ 52 w 97"/>
              <a:gd name="T3" fmla="*/ 19 h 182"/>
              <a:gd name="T4" fmla="*/ 65 w 97"/>
              <a:gd name="T5" fmla="*/ 18 h 182"/>
              <a:gd name="T6" fmla="*/ 0 w 97"/>
              <a:gd name="T7" fmla="*/ 173 h 182"/>
              <a:gd name="T8" fmla="*/ 4 w 97"/>
              <a:gd name="T9" fmla="*/ 182 h 182"/>
              <a:gd name="T10" fmla="*/ 19 w 97"/>
              <a:gd name="T11" fmla="*/ 182 h 182"/>
              <a:gd name="T12" fmla="*/ 17 w 97"/>
              <a:gd name="T13" fmla="*/ 178 h 182"/>
              <a:gd name="T14" fmla="*/ 83 w 97"/>
              <a:gd name="T15" fmla="*/ 81 h 182"/>
              <a:gd name="T16" fmla="*/ 79 w 97"/>
              <a:gd name="T17" fmla="*/ 4 h 182"/>
              <a:gd name="T18" fmla="*/ 48 w 97"/>
              <a:gd name="T19" fmla="*/ 11 h 182"/>
              <a:gd name="T20" fmla="*/ 0 w 97"/>
              <a:gd name="T2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182">
                <a:moveTo>
                  <a:pt x="0" y="0"/>
                </a:moveTo>
                <a:cubicBezTo>
                  <a:pt x="15" y="16"/>
                  <a:pt x="37" y="19"/>
                  <a:pt x="52" y="19"/>
                </a:cubicBezTo>
                <a:cubicBezTo>
                  <a:pt x="60" y="19"/>
                  <a:pt x="65" y="18"/>
                  <a:pt x="65" y="18"/>
                </a:cubicBezTo>
                <a:cubicBezTo>
                  <a:pt x="85" y="118"/>
                  <a:pt x="0" y="173"/>
                  <a:pt x="0" y="173"/>
                </a:cubicBezTo>
                <a:cubicBezTo>
                  <a:pt x="1" y="174"/>
                  <a:pt x="2" y="178"/>
                  <a:pt x="4" y="182"/>
                </a:cubicBezTo>
                <a:cubicBezTo>
                  <a:pt x="19" y="182"/>
                  <a:pt x="19" y="182"/>
                  <a:pt x="19" y="182"/>
                </a:cubicBezTo>
                <a:cubicBezTo>
                  <a:pt x="18" y="179"/>
                  <a:pt x="17" y="178"/>
                  <a:pt x="17" y="178"/>
                </a:cubicBezTo>
                <a:cubicBezTo>
                  <a:pt x="17" y="178"/>
                  <a:pt x="68" y="121"/>
                  <a:pt x="83" y="81"/>
                </a:cubicBezTo>
                <a:cubicBezTo>
                  <a:pt x="97" y="41"/>
                  <a:pt x="79" y="4"/>
                  <a:pt x="79" y="4"/>
                </a:cubicBezTo>
                <a:cubicBezTo>
                  <a:pt x="69" y="9"/>
                  <a:pt x="58" y="11"/>
                  <a:pt x="48" y="11"/>
                </a:cubicBezTo>
                <a:cubicBezTo>
                  <a:pt x="23" y="11"/>
                  <a:pt x="0" y="0"/>
                  <a:pt x="0" y="0"/>
                </a:cubicBezTo>
              </a:path>
            </a:pathLst>
          </a:custGeom>
          <a:solidFill>
            <a:srgbClr val="171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ṣľîḋe">
            <a:extLst>
              <a:ext uri="{FF2B5EF4-FFF2-40B4-BE49-F238E27FC236}">
                <a16:creationId xmlns:a16="http://schemas.microsoft.com/office/drawing/2014/main" id="{85ED8D97-476D-4B4F-801B-43E685E22071}"/>
              </a:ext>
            </a:extLst>
          </p:cNvPr>
          <p:cNvSpPr/>
          <p:nvPr/>
        </p:nvSpPr>
        <p:spPr bwMode="auto">
          <a:xfrm>
            <a:off x="5374566" y="4017110"/>
            <a:ext cx="23659" cy="27774"/>
          </a:xfrm>
          <a:custGeom>
            <a:avLst/>
            <a:gdLst>
              <a:gd name="T0" fmla="*/ 8 w 10"/>
              <a:gd name="T1" fmla="*/ 0 h 12"/>
              <a:gd name="T2" fmla="*/ 0 w 10"/>
              <a:gd name="T3" fmla="*/ 0 h 12"/>
              <a:gd name="T4" fmla="*/ 3 w 10"/>
              <a:gd name="T5" fmla="*/ 8 h 12"/>
              <a:gd name="T6" fmla="*/ 5 w 10"/>
              <a:gd name="T7" fmla="*/ 12 h 12"/>
              <a:gd name="T8" fmla="*/ 10 w 10"/>
              <a:gd name="T9" fmla="*/ 6 h 12"/>
              <a:gd name="T10" fmla="*/ 10 w 10"/>
              <a:gd name="T11" fmla="*/ 6 h 12"/>
              <a:gd name="T12" fmla="*/ 8 w 10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2">
                <a:moveTo>
                  <a:pt x="8" y="0"/>
                </a:moveTo>
                <a:cubicBezTo>
                  <a:pt x="0" y="0"/>
                  <a:pt x="0" y="0"/>
                  <a:pt x="0" y="0"/>
                </a:cubicBezTo>
                <a:cubicBezTo>
                  <a:pt x="2" y="5"/>
                  <a:pt x="3" y="8"/>
                  <a:pt x="3" y="8"/>
                </a:cubicBezTo>
                <a:cubicBezTo>
                  <a:pt x="4" y="9"/>
                  <a:pt x="4" y="11"/>
                  <a:pt x="5" y="12"/>
                </a:cubicBezTo>
                <a:cubicBezTo>
                  <a:pt x="7" y="10"/>
                  <a:pt x="9" y="8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4"/>
                  <a:pt x="8" y="0"/>
                </a:cubicBezTo>
              </a:path>
            </a:pathLst>
          </a:custGeom>
          <a:solidFill>
            <a:srgbClr val="FFA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ïṩḷíḍê">
            <a:extLst>
              <a:ext uri="{FF2B5EF4-FFF2-40B4-BE49-F238E27FC236}">
                <a16:creationId xmlns:a16="http://schemas.microsoft.com/office/drawing/2014/main" id="{D865F691-F528-42F1-BA2B-7414223172E6}"/>
              </a:ext>
            </a:extLst>
          </p:cNvPr>
          <p:cNvSpPr/>
          <p:nvPr/>
        </p:nvSpPr>
        <p:spPr bwMode="auto">
          <a:xfrm>
            <a:off x="5386910" y="4031512"/>
            <a:ext cx="44233" cy="122414"/>
          </a:xfrm>
          <a:custGeom>
            <a:avLst/>
            <a:gdLst>
              <a:gd name="T0" fmla="*/ 5 w 19"/>
              <a:gd name="T1" fmla="*/ 0 h 53"/>
              <a:gd name="T2" fmla="*/ 0 w 19"/>
              <a:gd name="T3" fmla="*/ 6 h 53"/>
              <a:gd name="T4" fmla="*/ 0 w 19"/>
              <a:gd name="T5" fmla="*/ 53 h 53"/>
              <a:gd name="T6" fmla="*/ 4 w 19"/>
              <a:gd name="T7" fmla="*/ 53 h 53"/>
              <a:gd name="T8" fmla="*/ 5 w 19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53">
                <a:moveTo>
                  <a:pt x="5" y="0"/>
                </a:moveTo>
                <a:cubicBezTo>
                  <a:pt x="4" y="2"/>
                  <a:pt x="2" y="4"/>
                  <a:pt x="0" y="6"/>
                </a:cubicBezTo>
                <a:cubicBezTo>
                  <a:pt x="11" y="31"/>
                  <a:pt x="0" y="53"/>
                  <a:pt x="0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19" y="11"/>
                  <a:pt x="5" y="0"/>
                  <a:pt x="5" y="0"/>
                </a:cubicBezTo>
              </a:path>
            </a:pathLst>
          </a:custGeom>
          <a:solidFill>
            <a:srgbClr val="171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îṣḻîḓe">
            <a:extLst>
              <a:ext uri="{FF2B5EF4-FFF2-40B4-BE49-F238E27FC236}">
                <a16:creationId xmlns:a16="http://schemas.microsoft.com/office/drawing/2014/main" id="{844EC88A-6E17-44D6-8C4C-9EAED547FA21}"/>
              </a:ext>
            </a:extLst>
          </p:cNvPr>
          <p:cNvSpPr/>
          <p:nvPr/>
        </p:nvSpPr>
        <p:spPr bwMode="auto">
          <a:xfrm>
            <a:off x="5374566" y="3706448"/>
            <a:ext cx="121384" cy="240712"/>
          </a:xfrm>
          <a:custGeom>
            <a:avLst/>
            <a:gdLst>
              <a:gd name="T0" fmla="*/ 0 w 52"/>
              <a:gd name="T1" fmla="*/ 0 h 104"/>
              <a:gd name="T2" fmla="*/ 0 w 52"/>
              <a:gd name="T3" fmla="*/ 50 h 104"/>
              <a:gd name="T4" fmla="*/ 48 w 52"/>
              <a:gd name="T5" fmla="*/ 104 h 104"/>
              <a:gd name="T6" fmla="*/ 48 w 52"/>
              <a:gd name="T7" fmla="*/ 104 h 104"/>
              <a:gd name="T8" fmla="*/ 52 w 52"/>
              <a:gd name="T9" fmla="*/ 101 h 104"/>
              <a:gd name="T10" fmla="*/ 50 w 52"/>
              <a:gd name="T11" fmla="*/ 97 h 104"/>
              <a:gd name="T12" fmla="*/ 7 w 52"/>
              <a:gd name="T13" fmla="*/ 45 h 104"/>
              <a:gd name="T14" fmla="*/ 0 w 52"/>
              <a:gd name="T1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104">
                <a:moveTo>
                  <a:pt x="0" y="0"/>
                </a:moveTo>
                <a:cubicBezTo>
                  <a:pt x="0" y="0"/>
                  <a:pt x="3" y="34"/>
                  <a:pt x="0" y="50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51" y="99"/>
                  <a:pt x="51" y="98"/>
                  <a:pt x="50" y="97"/>
                </a:cubicBezTo>
                <a:cubicBezTo>
                  <a:pt x="7" y="45"/>
                  <a:pt x="7" y="45"/>
                  <a:pt x="7" y="45"/>
                </a:cubicBezTo>
                <a:cubicBezTo>
                  <a:pt x="7" y="45"/>
                  <a:pt x="9" y="19"/>
                  <a:pt x="0" y="0"/>
                </a:cubicBezTo>
              </a:path>
            </a:pathLst>
          </a:custGeom>
          <a:solidFill>
            <a:srgbClr val="FFA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iśḷiḋé">
            <a:extLst>
              <a:ext uri="{FF2B5EF4-FFF2-40B4-BE49-F238E27FC236}">
                <a16:creationId xmlns:a16="http://schemas.microsoft.com/office/drawing/2014/main" id="{85597F97-19B2-4937-A50C-B6D3B45C1461}"/>
              </a:ext>
            </a:extLst>
          </p:cNvPr>
          <p:cNvSpPr/>
          <p:nvPr/>
        </p:nvSpPr>
        <p:spPr bwMode="auto">
          <a:xfrm>
            <a:off x="5486692" y="3940988"/>
            <a:ext cx="27774" cy="99782"/>
          </a:xfrm>
          <a:custGeom>
            <a:avLst/>
            <a:gdLst>
              <a:gd name="T0" fmla="*/ 4 w 12"/>
              <a:gd name="T1" fmla="*/ 0 h 43"/>
              <a:gd name="T2" fmla="*/ 0 w 12"/>
              <a:gd name="T3" fmla="*/ 3 h 43"/>
              <a:gd name="T4" fmla="*/ 4 w 12"/>
              <a:gd name="T5" fmla="*/ 43 h 43"/>
              <a:gd name="T6" fmla="*/ 4 w 12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43">
                <a:moveTo>
                  <a:pt x="4" y="0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8" y="22"/>
                  <a:pt x="4" y="43"/>
                </a:cubicBezTo>
                <a:cubicBezTo>
                  <a:pt x="4" y="43"/>
                  <a:pt x="12" y="21"/>
                  <a:pt x="4" y="0"/>
                </a:cubicBezTo>
              </a:path>
            </a:pathLst>
          </a:custGeom>
          <a:solidFill>
            <a:srgbClr val="FFA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ïśḷîḓè">
            <a:extLst>
              <a:ext uri="{FF2B5EF4-FFF2-40B4-BE49-F238E27FC236}">
                <a16:creationId xmlns:a16="http://schemas.microsoft.com/office/drawing/2014/main" id="{7F303E65-BA87-4605-976B-47095768C553}"/>
              </a:ext>
            </a:extLst>
          </p:cNvPr>
          <p:cNvSpPr/>
          <p:nvPr/>
        </p:nvSpPr>
        <p:spPr bwMode="auto">
          <a:xfrm rot="20640000">
            <a:off x="2719460" y="1458067"/>
            <a:ext cx="2809168" cy="5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0000" tIns="46800" rIns="90000" bIns="4680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dirty="0">
                <a:solidFill>
                  <a:srgbClr val="FFFFFF"/>
                </a:solidFill>
              </a:rPr>
              <a:t>TEAMWORK</a:t>
            </a:r>
            <a:endParaRPr kumimoji="0" lang="zh-CN" altLang="zh-CN" sz="3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124" name="ïṧľíḓe">
            <a:extLst>
              <a:ext uri="{FF2B5EF4-FFF2-40B4-BE49-F238E27FC236}">
                <a16:creationId xmlns:a16="http://schemas.microsoft.com/office/drawing/2014/main" id="{C4C84030-DB8E-4B45-8BC9-2294C7D298C2}"/>
              </a:ext>
            </a:extLst>
          </p:cNvPr>
          <p:cNvSpPr/>
          <p:nvPr/>
        </p:nvSpPr>
        <p:spPr bwMode="auto">
          <a:xfrm rot="20640000">
            <a:off x="3399051" y="1597302"/>
            <a:ext cx="328020" cy="5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5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8" name="íṣlîdê">
            <a:extLst>
              <a:ext uri="{FF2B5EF4-FFF2-40B4-BE49-F238E27FC236}">
                <a16:creationId xmlns:a16="http://schemas.microsoft.com/office/drawing/2014/main" id="{95701734-0177-4FAB-B65B-A7480B934CDF}"/>
              </a:ext>
            </a:extLst>
          </p:cNvPr>
          <p:cNvSpPr txBox="1"/>
          <p:nvPr/>
        </p:nvSpPr>
        <p:spPr>
          <a:xfrm>
            <a:off x="7600152" y="1948844"/>
            <a:ext cx="3850848" cy="161210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Adjust the spacing to adapt to Chinese typesetting, use the reference line in PPT. </a:t>
            </a:r>
            <a:endParaRPr lang="en-US" altLang="zh-CN" sz="1200" b="1" dirty="0">
              <a:solidFill>
                <a:schemeClr val="bg1"/>
              </a:solidFill>
            </a:endParaRPr>
          </a:p>
        </p:txBody>
      </p:sp>
      <p:sp>
        <p:nvSpPr>
          <p:cNvPr id="22" name="íṡ1ïdè">
            <a:extLst>
              <a:ext uri="{FF2B5EF4-FFF2-40B4-BE49-F238E27FC236}">
                <a16:creationId xmlns:a16="http://schemas.microsoft.com/office/drawing/2014/main" id="{8DD48C4E-85C4-419B-9532-ED3BD0269E0D}"/>
              </a:ext>
            </a:extLst>
          </p:cNvPr>
          <p:cNvSpPr/>
          <p:nvPr/>
        </p:nvSpPr>
        <p:spPr bwMode="auto">
          <a:xfrm>
            <a:off x="777754" y="5280091"/>
            <a:ext cx="2546176" cy="7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60000"/>
              </a:lnSpc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3" name="íS1ïḑè">
            <a:extLst>
              <a:ext uri="{FF2B5EF4-FFF2-40B4-BE49-F238E27FC236}">
                <a16:creationId xmlns:a16="http://schemas.microsoft.com/office/drawing/2014/main" id="{679EAB44-1F4A-4CC8-9DEF-EC30FD0A4541}"/>
              </a:ext>
            </a:extLst>
          </p:cNvPr>
          <p:cNvSpPr txBox="1"/>
          <p:nvPr/>
        </p:nvSpPr>
        <p:spPr bwMode="auto">
          <a:xfrm>
            <a:off x="777754" y="4766994"/>
            <a:ext cx="2546176" cy="51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 anchor="ctr">
            <a:normAutofit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Text here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0" name="iŝľîḓê">
            <a:extLst>
              <a:ext uri="{FF2B5EF4-FFF2-40B4-BE49-F238E27FC236}">
                <a16:creationId xmlns:a16="http://schemas.microsoft.com/office/drawing/2014/main" id="{E72F5D68-4CBB-44AB-9DDA-0841F5A38316}"/>
              </a:ext>
            </a:extLst>
          </p:cNvPr>
          <p:cNvSpPr/>
          <p:nvPr/>
        </p:nvSpPr>
        <p:spPr bwMode="auto">
          <a:xfrm>
            <a:off x="3509940" y="5280091"/>
            <a:ext cx="2546176" cy="7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60000"/>
              </a:lnSpc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1" name="í$ļíḑé">
            <a:extLst>
              <a:ext uri="{FF2B5EF4-FFF2-40B4-BE49-F238E27FC236}">
                <a16:creationId xmlns:a16="http://schemas.microsoft.com/office/drawing/2014/main" id="{0665EDD9-FE31-4FB2-8082-223D6D3F6547}"/>
              </a:ext>
            </a:extLst>
          </p:cNvPr>
          <p:cNvSpPr txBox="1"/>
          <p:nvPr/>
        </p:nvSpPr>
        <p:spPr bwMode="auto">
          <a:xfrm>
            <a:off x="3509940" y="4766994"/>
            <a:ext cx="2546176" cy="51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 anchor="ctr">
            <a:normAutofit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Text here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18" name="îśḻîde">
            <a:extLst>
              <a:ext uri="{FF2B5EF4-FFF2-40B4-BE49-F238E27FC236}">
                <a16:creationId xmlns:a16="http://schemas.microsoft.com/office/drawing/2014/main" id="{9A4B1E93-264E-4035-B156-1697AA65DD0B}"/>
              </a:ext>
            </a:extLst>
          </p:cNvPr>
          <p:cNvSpPr/>
          <p:nvPr/>
        </p:nvSpPr>
        <p:spPr bwMode="auto">
          <a:xfrm>
            <a:off x="6242126" y="5280091"/>
            <a:ext cx="2546176" cy="7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60000"/>
              </a:lnSpc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9" name="ïṣ1ïḑê">
            <a:extLst>
              <a:ext uri="{FF2B5EF4-FFF2-40B4-BE49-F238E27FC236}">
                <a16:creationId xmlns:a16="http://schemas.microsoft.com/office/drawing/2014/main" id="{72267BCE-4028-42B6-90FB-FDEB986093D1}"/>
              </a:ext>
            </a:extLst>
          </p:cNvPr>
          <p:cNvSpPr txBox="1"/>
          <p:nvPr/>
        </p:nvSpPr>
        <p:spPr bwMode="auto">
          <a:xfrm>
            <a:off x="6242126" y="4766994"/>
            <a:ext cx="2546176" cy="51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 anchor="ctr">
            <a:normAutofit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Text here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16" name="îSlíḍê">
            <a:extLst>
              <a:ext uri="{FF2B5EF4-FFF2-40B4-BE49-F238E27FC236}">
                <a16:creationId xmlns:a16="http://schemas.microsoft.com/office/drawing/2014/main" id="{6FBEC8EB-7746-4F48-81D6-01C113CCF531}"/>
              </a:ext>
            </a:extLst>
          </p:cNvPr>
          <p:cNvSpPr/>
          <p:nvPr/>
        </p:nvSpPr>
        <p:spPr bwMode="auto">
          <a:xfrm>
            <a:off x="8974312" y="5280091"/>
            <a:ext cx="2546176" cy="7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60000"/>
              </a:lnSpc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7" name="íslïḋê">
            <a:extLst>
              <a:ext uri="{FF2B5EF4-FFF2-40B4-BE49-F238E27FC236}">
                <a16:creationId xmlns:a16="http://schemas.microsoft.com/office/drawing/2014/main" id="{9CD31E90-7C36-4454-8201-9E237B4C0CA6}"/>
              </a:ext>
            </a:extLst>
          </p:cNvPr>
          <p:cNvSpPr txBox="1"/>
          <p:nvPr/>
        </p:nvSpPr>
        <p:spPr bwMode="auto">
          <a:xfrm>
            <a:off x="8974312" y="4766994"/>
            <a:ext cx="2546176" cy="51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 anchor="ctr">
            <a:normAutofit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Text here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3D9FD31-83E1-4CD4-91A7-C8E1F3614D78}"/>
              </a:ext>
            </a:extLst>
          </p:cNvPr>
          <p:cNvCxnSpPr/>
          <p:nvPr/>
        </p:nvCxnSpPr>
        <p:spPr>
          <a:xfrm>
            <a:off x="3269997" y="4868997"/>
            <a:ext cx="0" cy="127462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F796E0A-4001-4AC7-8B9A-B5EF2D54ABAB}"/>
              </a:ext>
            </a:extLst>
          </p:cNvPr>
          <p:cNvCxnSpPr/>
          <p:nvPr/>
        </p:nvCxnSpPr>
        <p:spPr>
          <a:xfrm>
            <a:off x="5993741" y="4868997"/>
            <a:ext cx="0" cy="127462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398CA19-7EA6-44EE-93DF-1ED707F6697E}"/>
              </a:ext>
            </a:extLst>
          </p:cNvPr>
          <p:cNvCxnSpPr/>
          <p:nvPr/>
        </p:nvCxnSpPr>
        <p:spPr>
          <a:xfrm>
            <a:off x="8775851" y="4868997"/>
            <a:ext cx="0" cy="127462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39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2638148" y="1407484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</a:rPr>
              <a:t>研究成果与应用前景</a:t>
            </a:r>
            <a:endParaRPr lang="zh-CN" altLang="en-US" sz="3200" b="0" dirty="0">
              <a:solidFill>
                <a:schemeClr val="accent1"/>
              </a:solidFill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2638147" y="2210189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1425772" y="1620542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7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34" name="ïṣliďè"/>
          <p:cNvSpPr>
            <a:spLocks/>
          </p:cNvSpPr>
          <p:nvPr/>
        </p:nvSpPr>
        <p:spPr bwMode="auto">
          <a:xfrm>
            <a:off x="4822262" y="2106842"/>
            <a:ext cx="2606584" cy="2594250"/>
          </a:xfrm>
          <a:custGeom>
            <a:avLst/>
            <a:gdLst>
              <a:gd name="T0" fmla="*/ 569 w 713"/>
              <a:gd name="T1" fmla="*/ 74 h 709"/>
              <a:gd name="T2" fmla="*/ 571 w 713"/>
              <a:gd name="T3" fmla="*/ 89 h 709"/>
              <a:gd name="T4" fmla="*/ 555 w 713"/>
              <a:gd name="T5" fmla="*/ 92 h 709"/>
              <a:gd name="T6" fmla="*/ 379 w 713"/>
              <a:gd name="T7" fmla="*/ 24 h 709"/>
              <a:gd name="T8" fmla="*/ 358 w 713"/>
              <a:gd name="T9" fmla="*/ 23 h 709"/>
              <a:gd name="T10" fmla="*/ 358 w 713"/>
              <a:gd name="T11" fmla="*/ 1 h 709"/>
              <a:gd name="T12" fmla="*/ 380 w 713"/>
              <a:gd name="T13" fmla="*/ 2 h 709"/>
              <a:gd name="T14" fmla="*/ 569 w 713"/>
              <a:gd name="T15" fmla="*/ 74 h 709"/>
              <a:gd name="T16" fmla="*/ 358 w 713"/>
              <a:gd name="T17" fmla="*/ 708 h 709"/>
              <a:gd name="T18" fmla="*/ 358 w 713"/>
              <a:gd name="T19" fmla="*/ 686 h 709"/>
              <a:gd name="T20" fmla="*/ 470 w 713"/>
              <a:gd name="T21" fmla="*/ 664 h 709"/>
              <a:gd name="T22" fmla="*/ 634 w 713"/>
              <a:gd name="T23" fmla="*/ 531 h 709"/>
              <a:gd name="T24" fmla="*/ 683 w 713"/>
              <a:gd name="T25" fmla="*/ 322 h 709"/>
              <a:gd name="T26" fmla="*/ 694 w 713"/>
              <a:gd name="T27" fmla="*/ 310 h 709"/>
              <a:gd name="T28" fmla="*/ 706 w 713"/>
              <a:gd name="T29" fmla="*/ 320 h 709"/>
              <a:gd name="T30" fmla="*/ 653 w 713"/>
              <a:gd name="T31" fmla="*/ 544 h 709"/>
              <a:gd name="T32" fmla="*/ 478 w 713"/>
              <a:gd name="T33" fmla="*/ 686 h 709"/>
              <a:gd name="T34" fmla="*/ 358 w 713"/>
              <a:gd name="T35" fmla="*/ 708 h 709"/>
              <a:gd name="T36" fmla="*/ 358 w 713"/>
              <a:gd name="T37" fmla="*/ 23 h 709"/>
              <a:gd name="T38" fmla="*/ 218 w 713"/>
              <a:gd name="T39" fmla="*/ 53 h 709"/>
              <a:gd name="T40" fmla="*/ 90 w 713"/>
              <a:gd name="T41" fmla="*/ 154 h 709"/>
              <a:gd name="T42" fmla="*/ 24 w 713"/>
              <a:gd name="T43" fmla="*/ 331 h 709"/>
              <a:gd name="T44" fmla="*/ 24 w 713"/>
              <a:gd name="T45" fmla="*/ 331 h 709"/>
              <a:gd name="T46" fmla="*/ 24 w 713"/>
              <a:gd name="T47" fmla="*/ 331 h 709"/>
              <a:gd name="T48" fmla="*/ 23 w 713"/>
              <a:gd name="T49" fmla="*/ 358 h 709"/>
              <a:gd name="T50" fmla="*/ 25 w 713"/>
              <a:gd name="T51" fmla="*/ 385 h 709"/>
              <a:gd name="T52" fmla="*/ 14 w 713"/>
              <a:gd name="T53" fmla="*/ 397 h 709"/>
              <a:gd name="T54" fmla="*/ 2 w 713"/>
              <a:gd name="T55" fmla="*/ 387 h 709"/>
              <a:gd name="T56" fmla="*/ 0 w 713"/>
              <a:gd name="T57" fmla="*/ 358 h 709"/>
              <a:gd name="T58" fmla="*/ 1 w 713"/>
              <a:gd name="T59" fmla="*/ 330 h 709"/>
              <a:gd name="T60" fmla="*/ 1 w 713"/>
              <a:gd name="T61" fmla="*/ 330 h 709"/>
              <a:gd name="T62" fmla="*/ 72 w 713"/>
              <a:gd name="T63" fmla="*/ 140 h 709"/>
              <a:gd name="T64" fmla="*/ 209 w 713"/>
              <a:gd name="T65" fmla="*/ 32 h 709"/>
              <a:gd name="T66" fmla="*/ 358 w 713"/>
              <a:gd name="T67" fmla="*/ 1 h 709"/>
              <a:gd name="T68" fmla="*/ 358 w 713"/>
              <a:gd name="T69" fmla="*/ 23 h 709"/>
              <a:gd name="T70" fmla="*/ 358 w 713"/>
              <a:gd name="T71" fmla="*/ 686 h 709"/>
              <a:gd name="T72" fmla="*/ 358 w 713"/>
              <a:gd name="T73" fmla="*/ 708 h 709"/>
              <a:gd name="T74" fmla="*/ 299 w 713"/>
              <a:gd name="T75" fmla="*/ 704 h 709"/>
              <a:gd name="T76" fmla="*/ 148 w 713"/>
              <a:gd name="T77" fmla="*/ 639 h 709"/>
              <a:gd name="T78" fmla="*/ 146 w 713"/>
              <a:gd name="T79" fmla="*/ 623 h 709"/>
              <a:gd name="T80" fmla="*/ 162 w 713"/>
              <a:gd name="T81" fmla="*/ 621 h 709"/>
              <a:gd name="T82" fmla="*/ 302 w 713"/>
              <a:gd name="T83" fmla="*/ 681 h 709"/>
              <a:gd name="T84" fmla="*/ 358 w 713"/>
              <a:gd name="T85" fmla="*/ 686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3" h="709">
                <a:moveTo>
                  <a:pt x="569" y="74"/>
                </a:moveTo>
                <a:cubicBezTo>
                  <a:pt x="574" y="77"/>
                  <a:pt x="575" y="84"/>
                  <a:pt x="571" y="89"/>
                </a:cubicBezTo>
                <a:cubicBezTo>
                  <a:pt x="567" y="94"/>
                  <a:pt x="560" y="95"/>
                  <a:pt x="555" y="92"/>
                </a:cubicBezTo>
                <a:cubicBezTo>
                  <a:pt x="501" y="50"/>
                  <a:pt x="440" y="29"/>
                  <a:pt x="379" y="24"/>
                </a:cubicBezTo>
                <a:cubicBezTo>
                  <a:pt x="372" y="24"/>
                  <a:pt x="365" y="24"/>
                  <a:pt x="358" y="23"/>
                </a:cubicBezTo>
                <a:cubicBezTo>
                  <a:pt x="358" y="1"/>
                  <a:pt x="358" y="1"/>
                  <a:pt x="358" y="1"/>
                </a:cubicBezTo>
                <a:cubicBezTo>
                  <a:pt x="366" y="1"/>
                  <a:pt x="373" y="1"/>
                  <a:pt x="380" y="2"/>
                </a:cubicBezTo>
                <a:cubicBezTo>
                  <a:pt x="445" y="6"/>
                  <a:pt x="511" y="29"/>
                  <a:pt x="569" y="74"/>
                </a:cubicBezTo>
                <a:close/>
                <a:moveTo>
                  <a:pt x="358" y="708"/>
                </a:moveTo>
                <a:cubicBezTo>
                  <a:pt x="358" y="686"/>
                  <a:pt x="358" y="686"/>
                  <a:pt x="358" y="686"/>
                </a:cubicBezTo>
                <a:cubicBezTo>
                  <a:pt x="395" y="685"/>
                  <a:pt x="432" y="678"/>
                  <a:pt x="470" y="664"/>
                </a:cubicBezTo>
                <a:cubicBezTo>
                  <a:pt x="542" y="637"/>
                  <a:pt x="598" y="590"/>
                  <a:pt x="634" y="531"/>
                </a:cubicBezTo>
                <a:cubicBezTo>
                  <a:pt x="673" y="469"/>
                  <a:pt x="690" y="395"/>
                  <a:pt x="683" y="322"/>
                </a:cubicBezTo>
                <a:cubicBezTo>
                  <a:pt x="683" y="316"/>
                  <a:pt x="687" y="311"/>
                  <a:pt x="694" y="310"/>
                </a:cubicBezTo>
                <a:cubicBezTo>
                  <a:pt x="700" y="310"/>
                  <a:pt x="705" y="314"/>
                  <a:pt x="706" y="320"/>
                </a:cubicBezTo>
                <a:cubicBezTo>
                  <a:pt x="713" y="398"/>
                  <a:pt x="695" y="477"/>
                  <a:pt x="653" y="544"/>
                </a:cubicBezTo>
                <a:cubicBezTo>
                  <a:pt x="614" y="606"/>
                  <a:pt x="555" y="657"/>
                  <a:pt x="478" y="686"/>
                </a:cubicBezTo>
                <a:cubicBezTo>
                  <a:pt x="438" y="701"/>
                  <a:pt x="398" y="708"/>
                  <a:pt x="358" y="708"/>
                </a:cubicBezTo>
                <a:close/>
                <a:moveTo>
                  <a:pt x="358" y="23"/>
                </a:moveTo>
                <a:cubicBezTo>
                  <a:pt x="310" y="23"/>
                  <a:pt x="262" y="34"/>
                  <a:pt x="218" y="53"/>
                </a:cubicBezTo>
                <a:cubicBezTo>
                  <a:pt x="168" y="76"/>
                  <a:pt x="124" y="110"/>
                  <a:pt x="90" y="154"/>
                </a:cubicBezTo>
                <a:cubicBezTo>
                  <a:pt x="53" y="203"/>
                  <a:pt x="29" y="263"/>
                  <a:pt x="24" y="331"/>
                </a:cubicBezTo>
                <a:cubicBezTo>
                  <a:pt x="24" y="331"/>
                  <a:pt x="24" y="331"/>
                  <a:pt x="24" y="331"/>
                </a:cubicBezTo>
                <a:cubicBezTo>
                  <a:pt x="24" y="331"/>
                  <a:pt x="24" y="331"/>
                  <a:pt x="24" y="331"/>
                </a:cubicBezTo>
                <a:cubicBezTo>
                  <a:pt x="23" y="340"/>
                  <a:pt x="23" y="349"/>
                  <a:pt x="23" y="358"/>
                </a:cubicBezTo>
                <a:cubicBezTo>
                  <a:pt x="23" y="367"/>
                  <a:pt x="24" y="376"/>
                  <a:pt x="25" y="385"/>
                </a:cubicBezTo>
                <a:cubicBezTo>
                  <a:pt x="25" y="391"/>
                  <a:pt x="20" y="396"/>
                  <a:pt x="14" y="397"/>
                </a:cubicBezTo>
                <a:cubicBezTo>
                  <a:pt x="8" y="398"/>
                  <a:pt x="2" y="393"/>
                  <a:pt x="2" y="387"/>
                </a:cubicBezTo>
                <a:cubicBezTo>
                  <a:pt x="1" y="377"/>
                  <a:pt x="1" y="368"/>
                  <a:pt x="0" y="358"/>
                </a:cubicBezTo>
                <a:cubicBezTo>
                  <a:pt x="0" y="349"/>
                  <a:pt x="1" y="339"/>
                  <a:pt x="1" y="330"/>
                </a:cubicBezTo>
                <a:cubicBezTo>
                  <a:pt x="1" y="330"/>
                  <a:pt x="1" y="330"/>
                  <a:pt x="1" y="330"/>
                </a:cubicBezTo>
                <a:cubicBezTo>
                  <a:pt x="6" y="256"/>
                  <a:pt x="32" y="192"/>
                  <a:pt x="72" y="140"/>
                </a:cubicBezTo>
                <a:cubicBezTo>
                  <a:pt x="108" y="93"/>
                  <a:pt x="156" y="56"/>
                  <a:pt x="209" y="32"/>
                </a:cubicBezTo>
                <a:cubicBezTo>
                  <a:pt x="256" y="11"/>
                  <a:pt x="307" y="0"/>
                  <a:pt x="358" y="1"/>
                </a:cubicBezTo>
                <a:cubicBezTo>
                  <a:pt x="358" y="23"/>
                  <a:pt x="358" y="23"/>
                  <a:pt x="358" y="23"/>
                </a:cubicBezTo>
                <a:close/>
                <a:moveTo>
                  <a:pt x="358" y="686"/>
                </a:moveTo>
                <a:cubicBezTo>
                  <a:pt x="358" y="708"/>
                  <a:pt x="358" y="708"/>
                  <a:pt x="358" y="708"/>
                </a:cubicBezTo>
                <a:cubicBezTo>
                  <a:pt x="338" y="709"/>
                  <a:pt x="318" y="707"/>
                  <a:pt x="299" y="704"/>
                </a:cubicBezTo>
                <a:cubicBezTo>
                  <a:pt x="237" y="694"/>
                  <a:pt x="195" y="676"/>
                  <a:pt x="148" y="639"/>
                </a:cubicBezTo>
                <a:cubicBezTo>
                  <a:pt x="143" y="635"/>
                  <a:pt x="142" y="627"/>
                  <a:pt x="146" y="623"/>
                </a:cubicBezTo>
                <a:cubicBezTo>
                  <a:pt x="150" y="618"/>
                  <a:pt x="157" y="617"/>
                  <a:pt x="162" y="621"/>
                </a:cubicBezTo>
                <a:cubicBezTo>
                  <a:pt x="206" y="656"/>
                  <a:pt x="245" y="672"/>
                  <a:pt x="302" y="681"/>
                </a:cubicBezTo>
                <a:cubicBezTo>
                  <a:pt x="321" y="684"/>
                  <a:pt x="339" y="686"/>
                  <a:pt x="358" y="68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ṥ1îdê"/>
          <p:cNvSpPr/>
          <p:nvPr/>
        </p:nvSpPr>
        <p:spPr>
          <a:xfrm>
            <a:off x="5548757" y="2797726"/>
            <a:ext cx="1153594" cy="932804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íṥḻîḑè"/>
          <p:cNvSpPr/>
          <p:nvPr/>
        </p:nvSpPr>
        <p:spPr>
          <a:xfrm>
            <a:off x="5686972" y="3802647"/>
            <a:ext cx="87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/>
              <a:t>关键词</a:t>
            </a:r>
          </a:p>
        </p:txBody>
      </p:sp>
      <p:sp>
        <p:nvSpPr>
          <p:cNvPr id="37" name="ïṧľîḑê"/>
          <p:cNvSpPr/>
          <p:nvPr/>
        </p:nvSpPr>
        <p:spPr>
          <a:xfrm>
            <a:off x="6832105" y="2431783"/>
            <a:ext cx="731886" cy="7318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îṡlïḑê"/>
          <p:cNvSpPr/>
          <p:nvPr/>
        </p:nvSpPr>
        <p:spPr>
          <a:xfrm>
            <a:off x="4628009" y="3677032"/>
            <a:ext cx="731886" cy="7318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işḻîḋè"/>
          <p:cNvSpPr/>
          <p:nvPr/>
        </p:nvSpPr>
        <p:spPr>
          <a:xfrm>
            <a:off x="6999213" y="2651844"/>
            <a:ext cx="400739" cy="297261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îṡľîḍe"/>
          <p:cNvSpPr/>
          <p:nvPr/>
        </p:nvSpPr>
        <p:spPr>
          <a:xfrm>
            <a:off x="4795116" y="3897093"/>
            <a:ext cx="400739" cy="297261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íş1ïḓé"/>
          <p:cNvSpPr txBox="1"/>
          <p:nvPr/>
        </p:nvSpPr>
        <p:spPr>
          <a:xfrm>
            <a:off x="1091444" y="2295214"/>
            <a:ext cx="2449051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r"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</a:t>
            </a:r>
            <a:r>
              <a:rPr lang="zh-CN" altLang="en-US" sz="1100"/>
              <a:t>字体）</a:t>
            </a:r>
          </a:p>
        </p:txBody>
      </p:sp>
      <p:sp>
        <p:nvSpPr>
          <p:cNvPr id="33" name="îşļîďê"/>
          <p:cNvSpPr/>
          <p:nvPr/>
        </p:nvSpPr>
        <p:spPr>
          <a:xfrm>
            <a:off x="1091444" y="2048993"/>
            <a:ext cx="2449051" cy="246221"/>
          </a:xfrm>
          <a:prstGeom prst="rect">
            <a:avLst/>
          </a:prstGeom>
        </p:spPr>
        <p:txBody>
          <a:bodyPr wrap="square" lIns="72000" tIns="0" rIns="72000" bIns="0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30" name="î$1íḍé"/>
          <p:cNvSpPr txBox="1"/>
          <p:nvPr/>
        </p:nvSpPr>
        <p:spPr>
          <a:xfrm>
            <a:off x="1091444" y="4771417"/>
            <a:ext cx="2449051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r"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</a:t>
            </a:r>
            <a:r>
              <a:rPr lang="zh-CN" altLang="en-US" sz="1100"/>
              <a:t>字体）</a:t>
            </a:r>
          </a:p>
        </p:txBody>
      </p:sp>
      <p:sp>
        <p:nvSpPr>
          <p:cNvPr id="31" name="iṩḻiḍe"/>
          <p:cNvSpPr/>
          <p:nvPr/>
        </p:nvSpPr>
        <p:spPr>
          <a:xfrm>
            <a:off x="1091444" y="4525196"/>
            <a:ext cx="2449051" cy="246221"/>
          </a:xfrm>
          <a:prstGeom prst="rect">
            <a:avLst/>
          </a:prstGeom>
        </p:spPr>
        <p:txBody>
          <a:bodyPr wrap="square" lIns="72000" tIns="0" rIns="72000" bIns="0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8" name="ïṧlîďe"/>
          <p:cNvSpPr txBox="1"/>
          <p:nvPr/>
        </p:nvSpPr>
        <p:spPr>
          <a:xfrm>
            <a:off x="1091444" y="3533316"/>
            <a:ext cx="2449051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r"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</a:t>
            </a:r>
            <a:r>
              <a:rPr lang="zh-CN" altLang="en-US" sz="1100"/>
              <a:t>字体）</a:t>
            </a:r>
          </a:p>
        </p:txBody>
      </p:sp>
      <p:sp>
        <p:nvSpPr>
          <p:cNvPr id="29" name="ïslíḋé"/>
          <p:cNvSpPr/>
          <p:nvPr/>
        </p:nvSpPr>
        <p:spPr>
          <a:xfrm>
            <a:off x="1091444" y="3287095"/>
            <a:ext cx="2449051" cy="246221"/>
          </a:xfrm>
          <a:prstGeom prst="rect">
            <a:avLst/>
          </a:prstGeom>
        </p:spPr>
        <p:txBody>
          <a:bodyPr wrap="square" lIns="72000" tIns="0" rIns="72000" bIns="0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3" name="îṣḷîdé"/>
          <p:cNvSpPr txBox="1"/>
          <p:nvPr/>
        </p:nvSpPr>
        <p:spPr>
          <a:xfrm>
            <a:off x="8651507" y="2295214"/>
            <a:ext cx="2449050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</a:t>
            </a:r>
            <a:r>
              <a:rPr lang="zh-CN" altLang="en-US" sz="1100"/>
              <a:t>字体）</a:t>
            </a:r>
          </a:p>
        </p:txBody>
      </p:sp>
      <p:sp>
        <p:nvSpPr>
          <p:cNvPr id="24" name="íṣ1ïdê"/>
          <p:cNvSpPr/>
          <p:nvPr/>
        </p:nvSpPr>
        <p:spPr>
          <a:xfrm>
            <a:off x="8651507" y="2048993"/>
            <a:ext cx="2449050" cy="246221"/>
          </a:xfrm>
          <a:prstGeom prst="rect">
            <a:avLst/>
          </a:prstGeom>
        </p:spPr>
        <p:txBody>
          <a:bodyPr wrap="square" lIns="72000" tIns="0" rIns="72000" bIns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1" name="i$ḻïḑe"/>
          <p:cNvSpPr txBox="1"/>
          <p:nvPr/>
        </p:nvSpPr>
        <p:spPr>
          <a:xfrm>
            <a:off x="8651507" y="4771417"/>
            <a:ext cx="2449050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</a:t>
            </a:r>
            <a:r>
              <a:rPr lang="zh-CN" altLang="en-US" sz="1100"/>
              <a:t>字体）</a:t>
            </a:r>
          </a:p>
        </p:txBody>
      </p:sp>
      <p:sp>
        <p:nvSpPr>
          <p:cNvPr id="22" name="i$ļïďê"/>
          <p:cNvSpPr/>
          <p:nvPr/>
        </p:nvSpPr>
        <p:spPr>
          <a:xfrm>
            <a:off x="8651507" y="4525196"/>
            <a:ext cx="2449050" cy="246221"/>
          </a:xfrm>
          <a:prstGeom prst="rect">
            <a:avLst/>
          </a:prstGeom>
        </p:spPr>
        <p:txBody>
          <a:bodyPr wrap="square" lIns="72000" tIns="0" rIns="72000" bIns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9" name="ís1íḓê"/>
          <p:cNvSpPr txBox="1"/>
          <p:nvPr/>
        </p:nvSpPr>
        <p:spPr>
          <a:xfrm>
            <a:off x="8651507" y="3533316"/>
            <a:ext cx="2449050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</a:t>
            </a:r>
            <a:r>
              <a:rPr lang="zh-CN" altLang="en-US" sz="1100"/>
              <a:t>字体）</a:t>
            </a:r>
          </a:p>
        </p:txBody>
      </p:sp>
      <p:sp>
        <p:nvSpPr>
          <p:cNvPr id="20" name="îs1îḓê"/>
          <p:cNvSpPr/>
          <p:nvPr/>
        </p:nvSpPr>
        <p:spPr>
          <a:xfrm>
            <a:off x="8651507" y="3287095"/>
            <a:ext cx="2449050" cy="246221"/>
          </a:xfrm>
          <a:prstGeom prst="rect">
            <a:avLst/>
          </a:prstGeom>
        </p:spPr>
        <p:txBody>
          <a:bodyPr wrap="square" lIns="72000" tIns="0" rIns="72000" bIns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</a:rPr>
              <a:t>标题文本预设</a:t>
            </a:r>
          </a:p>
        </p:txBody>
      </p:sp>
      <p:cxnSp>
        <p:nvCxnSpPr>
          <p:cNvPr id="9" name="连接符: 肘形 91"/>
          <p:cNvCxnSpPr>
            <a:stCxn id="33" idx="3"/>
            <a:endCxn id="38" idx="2"/>
          </p:cNvCxnSpPr>
          <p:nvPr/>
        </p:nvCxnSpPr>
        <p:spPr>
          <a:xfrm>
            <a:off x="3540495" y="2172104"/>
            <a:ext cx="1087514" cy="1870871"/>
          </a:xfrm>
          <a:prstGeom prst="bentConnector3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连接符: 肘形 93"/>
          <p:cNvCxnSpPr>
            <a:stCxn id="29" idx="3"/>
            <a:endCxn id="38" idx="2"/>
          </p:cNvCxnSpPr>
          <p:nvPr/>
        </p:nvCxnSpPr>
        <p:spPr>
          <a:xfrm>
            <a:off x="3540495" y="3410206"/>
            <a:ext cx="1087514" cy="632769"/>
          </a:xfrm>
          <a:prstGeom prst="bentConnector3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连接符: 肘形 95"/>
          <p:cNvCxnSpPr>
            <a:stCxn id="31" idx="3"/>
            <a:endCxn id="38" idx="2"/>
          </p:cNvCxnSpPr>
          <p:nvPr/>
        </p:nvCxnSpPr>
        <p:spPr>
          <a:xfrm flipV="1">
            <a:off x="3540495" y="4042975"/>
            <a:ext cx="1087514" cy="605332"/>
          </a:xfrm>
          <a:prstGeom prst="bentConnector3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连接符: 肘形 97"/>
          <p:cNvCxnSpPr>
            <a:stCxn id="24" idx="1"/>
            <a:endCxn id="37" idx="6"/>
          </p:cNvCxnSpPr>
          <p:nvPr/>
        </p:nvCxnSpPr>
        <p:spPr>
          <a:xfrm rot="10800000" flipV="1">
            <a:off x="7563991" y="2172104"/>
            <a:ext cx="1087516" cy="625622"/>
          </a:xfrm>
          <a:prstGeom prst="bentConnector3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连接符: 肘形 99"/>
          <p:cNvCxnSpPr>
            <a:stCxn id="20" idx="1"/>
            <a:endCxn id="37" idx="6"/>
          </p:cNvCxnSpPr>
          <p:nvPr/>
        </p:nvCxnSpPr>
        <p:spPr>
          <a:xfrm rot="10800000">
            <a:off x="7563991" y="2797726"/>
            <a:ext cx="1087516" cy="612480"/>
          </a:xfrm>
          <a:prstGeom prst="bentConnector3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肘形 101"/>
          <p:cNvCxnSpPr>
            <a:stCxn id="22" idx="1"/>
            <a:endCxn id="37" idx="6"/>
          </p:cNvCxnSpPr>
          <p:nvPr/>
        </p:nvCxnSpPr>
        <p:spPr>
          <a:xfrm rot="10800000">
            <a:off x="7563991" y="2797727"/>
            <a:ext cx="1087516" cy="1850581"/>
          </a:xfrm>
          <a:prstGeom prst="bentConnector3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643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358" name="íş1ide"/>
          <p:cNvSpPr txBox="1"/>
          <p:nvPr/>
        </p:nvSpPr>
        <p:spPr>
          <a:xfrm>
            <a:off x="984803" y="2780928"/>
            <a:ext cx="1380004" cy="475770"/>
          </a:xfrm>
          <a:prstGeom prst="rect">
            <a:avLst/>
          </a:prstGeom>
          <a:noFill/>
          <a:effectLst/>
        </p:spPr>
        <p:txBody>
          <a:bodyPr wrap="none" lIns="0" tIns="0" rIns="0" bIns="0">
            <a:normAutofit lnSpcReduction="10000"/>
          </a:bodyPr>
          <a:lstStyle/>
          <a:p>
            <a:pPr lvl="0"/>
            <a:r>
              <a:rPr lang="nb-NO" sz="3200">
                <a:solidFill>
                  <a:schemeClr val="accent1"/>
                </a:solidFill>
                <a:latin typeface="Impact" panose="020B0806030902050204" pitchFamily="34" charset="0"/>
              </a:rPr>
              <a:t>78%</a:t>
            </a:r>
          </a:p>
        </p:txBody>
      </p:sp>
      <p:sp>
        <p:nvSpPr>
          <p:cNvPr id="465" name="iṧḻiďe"/>
          <p:cNvSpPr>
            <a:spLocks/>
          </p:cNvSpPr>
          <p:nvPr/>
        </p:nvSpPr>
        <p:spPr bwMode="auto">
          <a:xfrm>
            <a:off x="2014182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6" name="íšliḑè"/>
          <p:cNvSpPr>
            <a:spLocks/>
          </p:cNvSpPr>
          <p:nvPr/>
        </p:nvSpPr>
        <p:spPr bwMode="auto">
          <a:xfrm>
            <a:off x="2218119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7" name="îŝļïḋe"/>
          <p:cNvSpPr>
            <a:spLocks/>
          </p:cNvSpPr>
          <p:nvPr/>
        </p:nvSpPr>
        <p:spPr bwMode="auto">
          <a:xfrm>
            <a:off x="2422056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8" name="iṧḻïḍè"/>
          <p:cNvSpPr>
            <a:spLocks/>
          </p:cNvSpPr>
          <p:nvPr/>
        </p:nvSpPr>
        <p:spPr bwMode="auto">
          <a:xfrm>
            <a:off x="2625993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9" name="íṥḻíḋê"/>
          <p:cNvSpPr>
            <a:spLocks/>
          </p:cNvSpPr>
          <p:nvPr/>
        </p:nvSpPr>
        <p:spPr bwMode="auto">
          <a:xfrm>
            <a:off x="2829931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0" name="iṧ1îḍé"/>
          <p:cNvSpPr>
            <a:spLocks/>
          </p:cNvSpPr>
          <p:nvPr/>
        </p:nvSpPr>
        <p:spPr bwMode="auto">
          <a:xfrm>
            <a:off x="2014182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1" name="í$ľîḍè"/>
          <p:cNvSpPr>
            <a:spLocks/>
          </p:cNvSpPr>
          <p:nvPr/>
        </p:nvSpPr>
        <p:spPr bwMode="auto">
          <a:xfrm>
            <a:off x="2218119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2" name="ïṥḷîḋe"/>
          <p:cNvSpPr>
            <a:spLocks/>
          </p:cNvSpPr>
          <p:nvPr/>
        </p:nvSpPr>
        <p:spPr bwMode="auto">
          <a:xfrm>
            <a:off x="2422056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3" name="ïṣḷidè"/>
          <p:cNvSpPr>
            <a:spLocks/>
          </p:cNvSpPr>
          <p:nvPr/>
        </p:nvSpPr>
        <p:spPr bwMode="auto">
          <a:xfrm>
            <a:off x="2625993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4" name="iṡlîďè"/>
          <p:cNvSpPr>
            <a:spLocks/>
          </p:cNvSpPr>
          <p:nvPr/>
        </p:nvSpPr>
        <p:spPr bwMode="auto">
          <a:xfrm>
            <a:off x="2829931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0" name="iSļíďé"/>
          <p:cNvSpPr>
            <a:spLocks/>
          </p:cNvSpPr>
          <p:nvPr/>
        </p:nvSpPr>
        <p:spPr bwMode="auto">
          <a:xfrm>
            <a:off x="994503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1" name="í$ľïḍe"/>
          <p:cNvSpPr>
            <a:spLocks/>
          </p:cNvSpPr>
          <p:nvPr/>
        </p:nvSpPr>
        <p:spPr bwMode="auto">
          <a:xfrm>
            <a:off x="1198440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2" name="îṩľíḓê"/>
          <p:cNvSpPr>
            <a:spLocks/>
          </p:cNvSpPr>
          <p:nvPr/>
        </p:nvSpPr>
        <p:spPr bwMode="auto">
          <a:xfrm>
            <a:off x="1402377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3" name="îŝlïḍé"/>
          <p:cNvSpPr>
            <a:spLocks/>
          </p:cNvSpPr>
          <p:nvPr/>
        </p:nvSpPr>
        <p:spPr bwMode="auto">
          <a:xfrm>
            <a:off x="1606314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4" name="isḷïḍê"/>
          <p:cNvSpPr>
            <a:spLocks/>
          </p:cNvSpPr>
          <p:nvPr/>
        </p:nvSpPr>
        <p:spPr bwMode="auto">
          <a:xfrm>
            <a:off x="1810251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5" name="íŝľiḍè"/>
          <p:cNvSpPr>
            <a:spLocks/>
          </p:cNvSpPr>
          <p:nvPr/>
        </p:nvSpPr>
        <p:spPr bwMode="auto">
          <a:xfrm>
            <a:off x="2014188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6" name="ïṥļiḋe"/>
          <p:cNvSpPr>
            <a:spLocks/>
          </p:cNvSpPr>
          <p:nvPr/>
        </p:nvSpPr>
        <p:spPr bwMode="auto">
          <a:xfrm>
            <a:off x="2218125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7" name="îş1îḑé"/>
          <p:cNvSpPr>
            <a:spLocks/>
          </p:cNvSpPr>
          <p:nvPr/>
        </p:nvSpPr>
        <p:spPr bwMode="auto">
          <a:xfrm>
            <a:off x="2422062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8" name="ïŝļíde"/>
          <p:cNvSpPr>
            <a:spLocks/>
          </p:cNvSpPr>
          <p:nvPr/>
        </p:nvSpPr>
        <p:spPr bwMode="auto">
          <a:xfrm>
            <a:off x="2625999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9" name="iśļïḍê"/>
          <p:cNvSpPr>
            <a:spLocks/>
          </p:cNvSpPr>
          <p:nvPr/>
        </p:nvSpPr>
        <p:spPr bwMode="auto">
          <a:xfrm>
            <a:off x="2829937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0" name="ïṩḷíḍé"/>
          <p:cNvSpPr>
            <a:spLocks/>
          </p:cNvSpPr>
          <p:nvPr/>
        </p:nvSpPr>
        <p:spPr bwMode="auto">
          <a:xfrm>
            <a:off x="994503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1" name="îṩ1iḑè"/>
          <p:cNvSpPr>
            <a:spLocks/>
          </p:cNvSpPr>
          <p:nvPr/>
        </p:nvSpPr>
        <p:spPr bwMode="auto">
          <a:xfrm>
            <a:off x="1198440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2" name="íṩľíḋé"/>
          <p:cNvSpPr>
            <a:spLocks/>
          </p:cNvSpPr>
          <p:nvPr/>
        </p:nvSpPr>
        <p:spPr bwMode="auto">
          <a:xfrm>
            <a:off x="1402377" y="347334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3" name="îṩļiďê"/>
          <p:cNvSpPr>
            <a:spLocks/>
          </p:cNvSpPr>
          <p:nvPr/>
        </p:nvSpPr>
        <p:spPr bwMode="auto">
          <a:xfrm>
            <a:off x="1606314" y="347334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4" name="ísļiďe"/>
          <p:cNvSpPr>
            <a:spLocks/>
          </p:cNvSpPr>
          <p:nvPr/>
        </p:nvSpPr>
        <p:spPr bwMode="auto">
          <a:xfrm>
            <a:off x="1810251" y="347334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5" name="ïş1îdê"/>
          <p:cNvSpPr>
            <a:spLocks/>
          </p:cNvSpPr>
          <p:nvPr/>
        </p:nvSpPr>
        <p:spPr bwMode="auto">
          <a:xfrm>
            <a:off x="2014188" y="347334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6" name="í$ľíde"/>
          <p:cNvSpPr>
            <a:spLocks/>
          </p:cNvSpPr>
          <p:nvPr/>
        </p:nvSpPr>
        <p:spPr bwMode="auto">
          <a:xfrm>
            <a:off x="2218125" y="347334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7" name="îŝ1íďé"/>
          <p:cNvSpPr>
            <a:spLocks/>
          </p:cNvSpPr>
          <p:nvPr/>
        </p:nvSpPr>
        <p:spPr bwMode="auto">
          <a:xfrm>
            <a:off x="2422062" y="347334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8" name="ïṧ1iḍê"/>
          <p:cNvSpPr>
            <a:spLocks/>
          </p:cNvSpPr>
          <p:nvPr/>
        </p:nvSpPr>
        <p:spPr bwMode="auto">
          <a:xfrm>
            <a:off x="2625999" y="347334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9" name="iŝļïdè"/>
          <p:cNvSpPr>
            <a:spLocks/>
          </p:cNvSpPr>
          <p:nvPr/>
        </p:nvSpPr>
        <p:spPr bwMode="auto">
          <a:xfrm>
            <a:off x="2829937" y="347334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0" name="iṡľïḍé"/>
          <p:cNvSpPr>
            <a:spLocks/>
          </p:cNvSpPr>
          <p:nvPr/>
        </p:nvSpPr>
        <p:spPr bwMode="auto">
          <a:xfrm>
            <a:off x="994503" y="367826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1" name="iŝlîdê"/>
          <p:cNvSpPr>
            <a:spLocks/>
          </p:cNvSpPr>
          <p:nvPr/>
        </p:nvSpPr>
        <p:spPr bwMode="auto">
          <a:xfrm>
            <a:off x="1198440" y="367826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2" name="isľîḓè"/>
          <p:cNvSpPr>
            <a:spLocks/>
          </p:cNvSpPr>
          <p:nvPr/>
        </p:nvSpPr>
        <p:spPr bwMode="auto">
          <a:xfrm>
            <a:off x="1402377" y="367826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3" name="îşlïḍe"/>
          <p:cNvSpPr>
            <a:spLocks/>
          </p:cNvSpPr>
          <p:nvPr/>
        </p:nvSpPr>
        <p:spPr bwMode="auto">
          <a:xfrm>
            <a:off x="1606314" y="367826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4" name="iŝļiḑè"/>
          <p:cNvSpPr>
            <a:spLocks/>
          </p:cNvSpPr>
          <p:nvPr/>
        </p:nvSpPr>
        <p:spPr bwMode="auto">
          <a:xfrm>
            <a:off x="1810251" y="367826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5" name="íś1iḍé"/>
          <p:cNvSpPr>
            <a:spLocks/>
          </p:cNvSpPr>
          <p:nvPr/>
        </p:nvSpPr>
        <p:spPr bwMode="auto">
          <a:xfrm>
            <a:off x="2014188" y="367826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6" name="îṣlîḋe"/>
          <p:cNvSpPr>
            <a:spLocks/>
          </p:cNvSpPr>
          <p:nvPr/>
        </p:nvSpPr>
        <p:spPr bwMode="auto">
          <a:xfrm>
            <a:off x="2218125" y="367826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7" name="í$ḷidè"/>
          <p:cNvSpPr>
            <a:spLocks/>
          </p:cNvSpPr>
          <p:nvPr/>
        </p:nvSpPr>
        <p:spPr bwMode="auto">
          <a:xfrm>
            <a:off x="2422062" y="367826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8" name="îṥḻíḍe"/>
          <p:cNvSpPr>
            <a:spLocks/>
          </p:cNvSpPr>
          <p:nvPr/>
        </p:nvSpPr>
        <p:spPr bwMode="auto">
          <a:xfrm>
            <a:off x="2625999" y="367826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9" name="iSḻíďé"/>
          <p:cNvSpPr>
            <a:spLocks/>
          </p:cNvSpPr>
          <p:nvPr/>
        </p:nvSpPr>
        <p:spPr bwMode="auto">
          <a:xfrm>
            <a:off x="2829937" y="3678262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0" name="iS1ïḋé"/>
          <p:cNvSpPr>
            <a:spLocks/>
          </p:cNvSpPr>
          <p:nvPr/>
        </p:nvSpPr>
        <p:spPr bwMode="auto">
          <a:xfrm>
            <a:off x="994503" y="388318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1" name="ïšḷïde"/>
          <p:cNvSpPr>
            <a:spLocks/>
          </p:cNvSpPr>
          <p:nvPr/>
        </p:nvSpPr>
        <p:spPr bwMode="auto">
          <a:xfrm>
            <a:off x="1198440" y="388318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2" name="ïSḷiḑè"/>
          <p:cNvSpPr>
            <a:spLocks/>
          </p:cNvSpPr>
          <p:nvPr/>
        </p:nvSpPr>
        <p:spPr bwMode="auto">
          <a:xfrm>
            <a:off x="1402377" y="388318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3" name="íşļíḑê"/>
          <p:cNvSpPr>
            <a:spLocks/>
          </p:cNvSpPr>
          <p:nvPr/>
        </p:nvSpPr>
        <p:spPr bwMode="auto">
          <a:xfrm>
            <a:off x="1606314" y="388318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4" name="íSḻidè"/>
          <p:cNvSpPr>
            <a:spLocks/>
          </p:cNvSpPr>
          <p:nvPr/>
        </p:nvSpPr>
        <p:spPr bwMode="auto">
          <a:xfrm>
            <a:off x="1810251" y="388318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5" name="î$ḷîḑe"/>
          <p:cNvSpPr>
            <a:spLocks/>
          </p:cNvSpPr>
          <p:nvPr/>
        </p:nvSpPr>
        <p:spPr bwMode="auto">
          <a:xfrm>
            <a:off x="2014188" y="388318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6" name="iṩḻiḋe"/>
          <p:cNvSpPr>
            <a:spLocks/>
          </p:cNvSpPr>
          <p:nvPr/>
        </p:nvSpPr>
        <p:spPr bwMode="auto">
          <a:xfrm>
            <a:off x="2218125" y="388318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7" name="îŝļïḋè"/>
          <p:cNvSpPr>
            <a:spLocks/>
          </p:cNvSpPr>
          <p:nvPr/>
        </p:nvSpPr>
        <p:spPr bwMode="auto">
          <a:xfrm>
            <a:off x="2422062" y="388318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8" name="íSľîďê"/>
          <p:cNvSpPr>
            <a:spLocks/>
          </p:cNvSpPr>
          <p:nvPr/>
        </p:nvSpPr>
        <p:spPr bwMode="auto">
          <a:xfrm>
            <a:off x="2625999" y="388318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9" name="iŝľiḍe"/>
          <p:cNvSpPr>
            <a:spLocks/>
          </p:cNvSpPr>
          <p:nvPr/>
        </p:nvSpPr>
        <p:spPr bwMode="auto">
          <a:xfrm>
            <a:off x="2829937" y="388318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0" name="ïšḷídê"/>
          <p:cNvSpPr>
            <a:spLocks/>
          </p:cNvSpPr>
          <p:nvPr/>
        </p:nvSpPr>
        <p:spPr bwMode="auto">
          <a:xfrm>
            <a:off x="994503" y="408810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1" name="íṡľîďe"/>
          <p:cNvSpPr>
            <a:spLocks/>
          </p:cNvSpPr>
          <p:nvPr/>
        </p:nvSpPr>
        <p:spPr bwMode="auto">
          <a:xfrm>
            <a:off x="1198440" y="408810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2" name="íśḷíḓê"/>
          <p:cNvSpPr>
            <a:spLocks/>
          </p:cNvSpPr>
          <p:nvPr/>
        </p:nvSpPr>
        <p:spPr bwMode="auto">
          <a:xfrm>
            <a:off x="1402377" y="408810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3" name="íṥḷîḓê"/>
          <p:cNvSpPr>
            <a:spLocks/>
          </p:cNvSpPr>
          <p:nvPr/>
        </p:nvSpPr>
        <p:spPr bwMode="auto">
          <a:xfrm>
            <a:off x="1606314" y="408810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4" name="ïSlïḑê"/>
          <p:cNvSpPr>
            <a:spLocks/>
          </p:cNvSpPr>
          <p:nvPr/>
        </p:nvSpPr>
        <p:spPr bwMode="auto">
          <a:xfrm>
            <a:off x="1810251" y="408810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5" name="îš1ïḋè"/>
          <p:cNvSpPr>
            <a:spLocks/>
          </p:cNvSpPr>
          <p:nvPr/>
        </p:nvSpPr>
        <p:spPr bwMode="auto">
          <a:xfrm>
            <a:off x="2014188" y="408810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6" name="í$ļîḍê"/>
          <p:cNvSpPr>
            <a:spLocks/>
          </p:cNvSpPr>
          <p:nvPr/>
        </p:nvSpPr>
        <p:spPr bwMode="auto">
          <a:xfrm>
            <a:off x="2218125" y="408810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7" name="ïŝ1íḋé"/>
          <p:cNvSpPr>
            <a:spLocks/>
          </p:cNvSpPr>
          <p:nvPr/>
        </p:nvSpPr>
        <p:spPr bwMode="auto">
          <a:xfrm>
            <a:off x="2422062" y="408810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8" name="iṣḻîḓê"/>
          <p:cNvSpPr>
            <a:spLocks/>
          </p:cNvSpPr>
          <p:nvPr/>
        </p:nvSpPr>
        <p:spPr bwMode="auto">
          <a:xfrm>
            <a:off x="2625999" y="408810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9" name="í$1ïḑe"/>
          <p:cNvSpPr>
            <a:spLocks/>
          </p:cNvSpPr>
          <p:nvPr/>
        </p:nvSpPr>
        <p:spPr bwMode="auto">
          <a:xfrm>
            <a:off x="2829937" y="4088101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0" name="îṣḻîďe"/>
          <p:cNvSpPr>
            <a:spLocks/>
          </p:cNvSpPr>
          <p:nvPr/>
        </p:nvSpPr>
        <p:spPr bwMode="auto">
          <a:xfrm>
            <a:off x="994503" y="429302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1" name="iṥ1ídé"/>
          <p:cNvSpPr>
            <a:spLocks/>
          </p:cNvSpPr>
          <p:nvPr/>
        </p:nvSpPr>
        <p:spPr bwMode="auto">
          <a:xfrm>
            <a:off x="1198440" y="429302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2" name="íṧ1ïḓe"/>
          <p:cNvSpPr>
            <a:spLocks/>
          </p:cNvSpPr>
          <p:nvPr/>
        </p:nvSpPr>
        <p:spPr bwMode="auto">
          <a:xfrm>
            <a:off x="1402377" y="429302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3" name="ïṥḷîḑê"/>
          <p:cNvSpPr>
            <a:spLocks/>
          </p:cNvSpPr>
          <p:nvPr/>
        </p:nvSpPr>
        <p:spPr bwMode="auto">
          <a:xfrm>
            <a:off x="1606314" y="429302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4" name="ï$1iḍe"/>
          <p:cNvSpPr>
            <a:spLocks/>
          </p:cNvSpPr>
          <p:nvPr/>
        </p:nvSpPr>
        <p:spPr bwMode="auto">
          <a:xfrm>
            <a:off x="1810251" y="429302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5" name="íṥļídê"/>
          <p:cNvSpPr>
            <a:spLocks/>
          </p:cNvSpPr>
          <p:nvPr/>
        </p:nvSpPr>
        <p:spPr bwMode="auto">
          <a:xfrm>
            <a:off x="2014188" y="429302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6" name="ïśḷïḋé"/>
          <p:cNvSpPr>
            <a:spLocks/>
          </p:cNvSpPr>
          <p:nvPr/>
        </p:nvSpPr>
        <p:spPr bwMode="auto">
          <a:xfrm>
            <a:off x="2218125" y="429302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7" name="îşļíḋê"/>
          <p:cNvSpPr>
            <a:spLocks/>
          </p:cNvSpPr>
          <p:nvPr/>
        </p:nvSpPr>
        <p:spPr bwMode="auto">
          <a:xfrm>
            <a:off x="2422062" y="429302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8" name="îṩļiďê"/>
          <p:cNvSpPr>
            <a:spLocks/>
          </p:cNvSpPr>
          <p:nvPr/>
        </p:nvSpPr>
        <p:spPr bwMode="auto">
          <a:xfrm>
            <a:off x="2625999" y="429302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9" name="íṧ1ïḓé"/>
          <p:cNvSpPr>
            <a:spLocks/>
          </p:cNvSpPr>
          <p:nvPr/>
        </p:nvSpPr>
        <p:spPr bwMode="auto">
          <a:xfrm>
            <a:off x="2829937" y="429302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0" name="išlïďè"/>
          <p:cNvSpPr>
            <a:spLocks/>
          </p:cNvSpPr>
          <p:nvPr/>
        </p:nvSpPr>
        <p:spPr bwMode="auto">
          <a:xfrm>
            <a:off x="994503" y="449794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1" name="ïṧļíďè"/>
          <p:cNvSpPr>
            <a:spLocks/>
          </p:cNvSpPr>
          <p:nvPr/>
        </p:nvSpPr>
        <p:spPr bwMode="auto">
          <a:xfrm>
            <a:off x="1198440" y="449794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2" name="işlïdé"/>
          <p:cNvSpPr>
            <a:spLocks/>
          </p:cNvSpPr>
          <p:nvPr/>
        </p:nvSpPr>
        <p:spPr bwMode="auto">
          <a:xfrm>
            <a:off x="1402377" y="449794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3" name="íṩḻiḍê"/>
          <p:cNvSpPr>
            <a:spLocks/>
          </p:cNvSpPr>
          <p:nvPr/>
        </p:nvSpPr>
        <p:spPr bwMode="auto">
          <a:xfrm>
            <a:off x="1606314" y="449794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4" name="îsļîdè"/>
          <p:cNvSpPr>
            <a:spLocks/>
          </p:cNvSpPr>
          <p:nvPr/>
        </p:nvSpPr>
        <p:spPr bwMode="auto">
          <a:xfrm>
            <a:off x="1810251" y="449794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5" name="îSļiďè"/>
          <p:cNvSpPr>
            <a:spLocks/>
          </p:cNvSpPr>
          <p:nvPr/>
        </p:nvSpPr>
        <p:spPr bwMode="auto">
          <a:xfrm>
            <a:off x="2014188" y="449794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6" name="îṣḻiḑè"/>
          <p:cNvSpPr>
            <a:spLocks/>
          </p:cNvSpPr>
          <p:nvPr/>
        </p:nvSpPr>
        <p:spPr bwMode="auto">
          <a:xfrm>
            <a:off x="2218125" y="449794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7" name="íṡļiďe"/>
          <p:cNvSpPr>
            <a:spLocks/>
          </p:cNvSpPr>
          <p:nvPr/>
        </p:nvSpPr>
        <p:spPr bwMode="auto">
          <a:xfrm>
            <a:off x="2422062" y="449794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8" name="îṡļíḑè"/>
          <p:cNvSpPr>
            <a:spLocks/>
          </p:cNvSpPr>
          <p:nvPr/>
        </p:nvSpPr>
        <p:spPr bwMode="auto">
          <a:xfrm>
            <a:off x="2625999" y="449794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9" name="îşľíḋê"/>
          <p:cNvSpPr>
            <a:spLocks/>
          </p:cNvSpPr>
          <p:nvPr/>
        </p:nvSpPr>
        <p:spPr bwMode="auto">
          <a:xfrm>
            <a:off x="2829937" y="4497940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0" name="ïśḷiḑê"/>
          <p:cNvSpPr>
            <a:spLocks/>
          </p:cNvSpPr>
          <p:nvPr/>
        </p:nvSpPr>
        <p:spPr bwMode="auto">
          <a:xfrm>
            <a:off x="994503" y="470285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1" name="ïs1ïḍè"/>
          <p:cNvSpPr>
            <a:spLocks/>
          </p:cNvSpPr>
          <p:nvPr/>
        </p:nvSpPr>
        <p:spPr bwMode="auto">
          <a:xfrm>
            <a:off x="1198440" y="470285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2" name="îṡḻîḓe"/>
          <p:cNvSpPr>
            <a:spLocks/>
          </p:cNvSpPr>
          <p:nvPr/>
        </p:nvSpPr>
        <p:spPr bwMode="auto">
          <a:xfrm>
            <a:off x="1402377" y="470285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3" name="íṥlîďê"/>
          <p:cNvSpPr>
            <a:spLocks/>
          </p:cNvSpPr>
          <p:nvPr/>
        </p:nvSpPr>
        <p:spPr bwMode="auto">
          <a:xfrm>
            <a:off x="1606314" y="470285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4" name="î$ļiḍê"/>
          <p:cNvSpPr>
            <a:spLocks/>
          </p:cNvSpPr>
          <p:nvPr/>
        </p:nvSpPr>
        <p:spPr bwMode="auto">
          <a:xfrm>
            <a:off x="1810251" y="470285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5" name="i$ľidè"/>
          <p:cNvSpPr>
            <a:spLocks/>
          </p:cNvSpPr>
          <p:nvPr/>
        </p:nvSpPr>
        <p:spPr bwMode="auto">
          <a:xfrm>
            <a:off x="2014188" y="470285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6" name="îsḷîdê"/>
          <p:cNvSpPr>
            <a:spLocks/>
          </p:cNvSpPr>
          <p:nvPr/>
        </p:nvSpPr>
        <p:spPr bwMode="auto">
          <a:xfrm>
            <a:off x="2218125" y="470285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7" name="ïṧḻiďe"/>
          <p:cNvSpPr>
            <a:spLocks/>
          </p:cNvSpPr>
          <p:nvPr/>
        </p:nvSpPr>
        <p:spPr bwMode="auto">
          <a:xfrm>
            <a:off x="2422062" y="470285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8" name="íslíďê"/>
          <p:cNvSpPr>
            <a:spLocks/>
          </p:cNvSpPr>
          <p:nvPr/>
        </p:nvSpPr>
        <p:spPr bwMode="auto">
          <a:xfrm>
            <a:off x="2625999" y="470285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9" name="îślïḑè"/>
          <p:cNvSpPr>
            <a:spLocks/>
          </p:cNvSpPr>
          <p:nvPr/>
        </p:nvSpPr>
        <p:spPr bwMode="auto">
          <a:xfrm>
            <a:off x="2829937" y="470285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0" name="íŝḷiḓe"/>
          <p:cNvSpPr>
            <a:spLocks/>
          </p:cNvSpPr>
          <p:nvPr/>
        </p:nvSpPr>
        <p:spPr bwMode="auto">
          <a:xfrm>
            <a:off x="994503" y="490777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1" name="iṥlîďé"/>
          <p:cNvSpPr>
            <a:spLocks/>
          </p:cNvSpPr>
          <p:nvPr/>
        </p:nvSpPr>
        <p:spPr bwMode="auto">
          <a:xfrm>
            <a:off x="1198440" y="490777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2" name="íṧľíḑe"/>
          <p:cNvSpPr>
            <a:spLocks/>
          </p:cNvSpPr>
          <p:nvPr/>
        </p:nvSpPr>
        <p:spPr bwMode="auto">
          <a:xfrm>
            <a:off x="1402377" y="490777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3" name="ïṥľíďè"/>
          <p:cNvSpPr>
            <a:spLocks/>
          </p:cNvSpPr>
          <p:nvPr/>
        </p:nvSpPr>
        <p:spPr bwMode="auto">
          <a:xfrm>
            <a:off x="1606314" y="490777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4" name="îṧlîḍê"/>
          <p:cNvSpPr>
            <a:spLocks/>
          </p:cNvSpPr>
          <p:nvPr/>
        </p:nvSpPr>
        <p:spPr bwMode="auto">
          <a:xfrm>
            <a:off x="1810251" y="490777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5" name="ïṧļíḋè"/>
          <p:cNvSpPr>
            <a:spLocks/>
          </p:cNvSpPr>
          <p:nvPr/>
        </p:nvSpPr>
        <p:spPr bwMode="auto">
          <a:xfrm>
            <a:off x="2014188" y="490777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6" name="ïşḻîdè"/>
          <p:cNvSpPr>
            <a:spLocks/>
          </p:cNvSpPr>
          <p:nvPr/>
        </p:nvSpPr>
        <p:spPr bwMode="auto">
          <a:xfrm>
            <a:off x="2218125" y="490777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7" name="ïŝlîďe"/>
          <p:cNvSpPr>
            <a:spLocks/>
          </p:cNvSpPr>
          <p:nvPr/>
        </p:nvSpPr>
        <p:spPr bwMode="auto">
          <a:xfrm>
            <a:off x="2422062" y="490777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8" name="í$ḷide"/>
          <p:cNvSpPr>
            <a:spLocks/>
          </p:cNvSpPr>
          <p:nvPr/>
        </p:nvSpPr>
        <p:spPr bwMode="auto">
          <a:xfrm>
            <a:off x="2625999" y="490777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9" name="ïSḻîḋe"/>
          <p:cNvSpPr>
            <a:spLocks/>
          </p:cNvSpPr>
          <p:nvPr/>
        </p:nvSpPr>
        <p:spPr bwMode="auto">
          <a:xfrm>
            <a:off x="2829937" y="4907779"/>
            <a:ext cx="146674" cy="1468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ïṣ1íḓe"/>
          <p:cNvSpPr txBox="1"/>
          <p:nvPr/>
        </p:nvSpPr>
        <p:spPr>
          <a:xfrm>
            <a:off x="3725092" y="2780928"/>
            <a:ext cx="1380004" cy="475770"/>
          </a:xfrm>
          <a:prstGeom prst="rect">
            <a:avLst/>
          </a:prstGeom>
          <a:noFill/>
          <a:effectLst/>
        </p:spPr>
        <p:txBody>
          <a:bodyPr wrap="none" lIns="0" tIns="0" rIns="0" bIns="0">
            <a:normAutofit lnSpcReduction="10000"/>
          </a:bodyPr>
          <a:lstStyle/>
          <a:p>
            <a:pPr lvl="0"/>
            <a:r>
              <a:rPr lang="nb-NO" sz="3200">
                <a:solidFill>
                  <a:schemeClr val="accent2"/>
                </a:solidFill>
                <a:latin typeface="Impact" panose="020B0806030902050204" pitchFamily="34" charset="0"/>
              </a:rPr>
              <a:t>32%</a:t>
            </a:r>
          </a:p>
        </p:txBody>
      </p:sp>
      <p:sp>
        <p:nvSpPr>
          <p:cNvPr id="353" name="ïṧļïḍé"/>
          <p:cNvSpPr>
            <a:spLocks/>
          </p:cNvSpPr>
          <p:nvPr/>
        </p:nvSpPr>
        <p:spPr bwMode="auto">
          <a:xfrm>
            <a:off x="4754471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4" name="isļiḍe"/>
          <p:cNvSpPr>
            <a:spLocks/>
          </p:cNvSpPr>
          <p:nvPr/>
        </p:nvSpPr>
        <p:spPr bwMode="auto">
          <a:xfrm>
            <a:off x="4958408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5" name="iSḷiḋe"/>
          <p:cNvSpPr>
            <a:spLocks/>
          </p:cNvSpPr>
          <p:nvPr/>
        </p:nvSpPr>
        <p:spPr bwMode="auto">
          <a:xfrm>
            <a:off x="5162345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6" name="iṧḷîḍe"/>
          <p:cNvSpPr>
            <a:spLocks/>
          </p:cNvSpPr>
          <p:nvPr/>
        </p:nvSpPr>
        <p:spPr bwMode="auto">
          <a:xfrm>
            <a:off x="5366282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7" name="îṩļïḓè"/>
          <p:cNvSpPr>
            <a:spLocks/>
          </p:cNvSpPr>
          <p:nvPr/>
        </p:nvSpPr>
        <p:spPr bwMode="auto">
          <a:xfrm>
            <a:off x="5570220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8" name="íṣ1iḓe"/>
          <p:cNvSpPr>
            <a:spLocks/>
          </p:cNvSpPr>
          <p:nvPr/>
        </p:nvSpPr>
        <p:spPr bwMode="auto">
          <a:xfrm>
            <a:off x="4754471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9" name="îṩḷiďê"/>
          <p:cNvSpPr>
            <a:spLocks/>
          </p:cNvSpPr>
          <p:nvPr/>
        </p:nvSpPr>
        <p:spPr bwMode="auto">
          <a:xfrm>
            <a:off x="4958408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0" name="íşḷîḑè"/>
          <p:cNvSpPr>
            <a:spLocks/>
          </p:cNvSpPr>
          <p:nvPr/>
        </p:nvSpPr>
        <p:spPr bwMode="auto">
          <a:xfrm>
            <a:off x="5162345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1" name="išľïḋê"/>
          <p:cNvSpPr>
            <a:spLocks/>
          </p:cNvSpPr>
          <p:nvPr/>
        </p:nvSpPr>
        <p:spPr bwMode="auto">
          <a:xfrm>
            <a:off x="5366282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2" name="íṡľíḍê"/>
          <p:cNvSpPr>
            <a:spLocks/>
          </p:cNvSpPr>
          <p:nvPr/>
        </p:nvSpPr>
        <p:spPr bwMode="auto">
          <a:xfrm>
            <a:off x="5570220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8" name="iśľiḓê"/>
          <p:cNvSpPr>
            <a:spLocks/>
          </p:cNvSpPr>
          <p:nvPr/>
        </p:nvSpPr>
        <p:spPr bwMode="auto">
          <a:xfrm>
            <a:off x="3734792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9" name="išľîḑê"/>
          <p:cNvSpPr>
            <a:spLocks/>
          </p:cNvSpPr>
          <p:nvPr/>
        </p:nvSpPr>
        <p:spPr bwMode="auto">
          <a:xfrm>
            <a:off x="3938729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0" name="íSḻîdé"/>
          <p:cNvSpPr>
            <a:spLocks/>
          </p:cNvSpPr>
          <p:nvPr/>
        </p:nvSpPr>
        <p:spPr bwMode="auto">
          <a:xfrm>
            <a:off x="4142666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1" name="íšḻíḓê"/>
          <p:cNvSpPr>
            <a:spLocks/>
          </p:cNvSpPr>
          <p:nvPr/>
        </p:nvSpPr>
        <p:spPr bwMode="auto">
          <a:xfrm>
            <a:off x="4346603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2" name="iṡľiḓè"/>
          <p:cNvSpPr>
            <a:spLocks/>
          </p:cNvSpPr>
          <p:nvPr/>
        </p:nvSpPr>
        <p:spPr bwMode="auto">
          <a:xfrm>
            <a:off x="4550540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3" name="ïS1ïďé"/>
          <p:cNvSpPr>
            <a:spLocks/>
          </p:cNvSpPr>
          <p:nvPr/>
        </p:nvSpPr>
        <p:spPr bwMode="auto">
          <a:xfrm>
            <a:off x="4754477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4" name="îṡlïḑé"/>
          <p:cNvSpPr>
            <a:spLocks/>
          </p:cNvSpPr>
          <p:nvPr/>
        </p:nvSpPr>
        <p:spPr bwMode="auto">
          <a:xfrm>
            <a:off x="4958414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5" name="ïṥlîḑe"/>
          <p:cNvSpPr>
            <a:spLocks/>
          </p:cNvSpPr>
          <p:nvPr/>
        </p:nvSpPr>
        <p:spPr bwMode="auto">
          <a:xfrm>
            <a:off x="5162351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6" name="ïŝlïdè"/>
          <p:cNvSpPr>
            <a:spLocks/>
          </p:cNvSpPr>
          <p:nvPr/>
        </p:nvSpPr>
        <p:spPr bwMode="auto">
          <a:xfrm>
            <a:off x="5366288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7" name="iŝļîdè"/>
          <p:cNvSpPr>
            <a:spLocks/>
          </p:cNvSpPr>
          <p:nvPr/>
        </p:nvSpPr>
        <p:spPr bwMode="auto">
          <a:xfrm>
            <a:off x="5570226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8" name="íSliďé"/>
          <p:cNvSpPr>
            <a:spLocks/>
          </p:cNvSpPr>
          <p:nvPr/>
        </p:nvSpPr>
        <p:spPr bwMode="auto">
          <a:xfrm>
            <a:off x="3734792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9" name="îṥ1iḋé"/>
          <p:cNvSpPr>
            <a:spLocks/>
          </p:cNvSpPr>
          <p:nvPr/>
        </p:nvSpPr>
        <p:spPr bwMode="auto">
          <a:xfrm>
            <a:off x="3938729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0" name="íṥľíḍe"/>
          <p:cNvSpPr>
            <a:spLocks/>
          </p:cNvSpPr>
          <p:nvPr/>
        </p:nvSpPr>
        <p:spPr bwMode="auto">
          <a:xfrm>
            <a:off x="4142666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1" name="îṡḻidê"/>
          <p:cNvSpPr>
            <a:spLocks/>
          </p:cNvSpPr>
          <p:nvPr/>
        </p:nvSpPr>
        <p:spPr bwMode="auto">
          <a:xfrm>
            <a:off x="4346603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2" name="ïS1îďè"/>
          <p:cNvSpPr>
            <a:spLocks/>
          </p:cNvSpPr>
          <p:nvPr/>
        </p:nvSpPr>
        <p:spPr bwMode="auto">
          <a:xfrm>
            <a:off x="4550540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3" name="işlïḑé"/>
          <p:cNvSpPr>
            <a:spLocks/>
          </p:cNvSpPr>
          <p:nvPr/>
        </p:nvSpPr>
        <p:spPr bwMode="auto">
          <a:xfrm>
            <a:off x="4754477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4" name="íṧḷîďê"/>
          <p:cNvSpPr>
            <a:spLocks/>
          </p:cNvSpPr>
          <p:nvPr/>
        </p:nvSpPr>
        <p:spPr bwMode="auto">
          <a:xfrm>
            <a:off x="4958414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5" name="iṧļîḍè"/>
          <p:cNvSpPr>
            <a:spLocks/>
          </p:cNvSpPr>
          <p:nvPr/>
        </p:nvSpPr>
        <p:spPr bwMode="auto">
          <a:xfrm>
            <a:off x="5162351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6" name="iṣlíďé"/>
          <p:cNvSpPr>
            <a:spLocks/>
          </p:cNvSpPr>
          <p:nvPr/>
        </p:nvSpPr>
        <p:spPr bwMode="auto">
          <a:xfrm>
            <a:off x="5366288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7" name="í$ḻidê"/>
          <p:cNvSpPr>
            <a:spLocks/>
          </p:cNvSpPr>
          <p:nvPr/>
        </p:nvSpPr>
        <p:spPr bwMode="auto">
          <a:xfrm>
            <a:off x="5570226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8" name="îSḷïde"/>
          <p:cNvSpPr>
            <a:spLocks/>
          </p:cNvSpPr>
          <p:nvPr/>
        </p:nvSpPr>
        <p:spPr bwMode="auto">
          <a:xfrm>
            <a:off x="3734792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9" name="íṩ1ïďé"/>
          <p:cNvSpPr>
            <a:spLocks/>
          </p:cNvSpPr>
          <p:nvPr/>
        </p:nvSpPr>
        <p:spPr bwMode="auto">
          <a:xfrm>
            <a:off x="3938729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0" name="íşľïdè"/>
          <p:cNvSpPr>
            <a:spLocks/>
          </p:cNvSpPr>
          <p:nvPr/>
        </p:nvSpPr>
        <p:spPr bwMode="auto">
          <a:xfrm>
            <a:off x="4142666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1" name="íṡļîḑe"/>
          <p:cNvSpPr>
            <a:spLocks/>
          </p:cNvSpPr>
          <p:nvPr/>
        </p:nvSpPr>
        <p:spPr bwMode="auto">
          <a:xfrm>
            <a:off x="4346603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2" name="ïŝ1îḍè"/>
          <p:cNvSpPr>
            <a:spLocks/>
          </p:cNvSpPr>
          <p:nvPr/>
        </p:nvSpPr>
        <p:spPr bwMode="auto">
          <a:xfrm>
            <a:off x="4550540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3" name="î$ļïḋê"/>
          <p:cNvSpPr>
            <a:spLocks/>
          </p:cNvSpPr>
          <p:nvPr/>
        </p:nvSpPr>
        <p:spPr bwMode="auto">
          <a:xfrm>
            <a:off x="4754477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4" name="íśḷíḋe"/>
          <p:cNvSpPr>
            <a:spLocks/>
          </p:cNvSpPr>
          <p:nvPr/>
        </p:nvSpPr>
        <p:spPr bwMode="auto">
          <a:xfrm>
            <a:off x="4958414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5" name="í$ḷîdê"/>
          <p:cNvSpPr>
            <a:spLocks/>
          </p:cNvSpPr>
          <p:nvPr/>
        </p:nvSpPr>
        <p:spPr bwMode="auto">
          <a:xfrm>
            <a:off x="5162351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6" name="íṥ1îḓê"/>
          <p:cNvSpPr>
            <a:spLocks/>
          </p:cNvSpPr>
          <p:nvPr/>
        </p:nvSpPr>
        <p:spPr bwMode="auto">
          <a:xfrm>
            <a:off x="5366288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7" name="íşľîḓè"/>
          <p:cNvSpPr>
            <a:spLocks/>
          </p:cNvSpPr>
          <p:nvPr/>
        </p:nvSpPr>
        <p:spPr bwMode="auto">
          <a:xfrm>
            <a:off x="5570226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8" name="iṧ1îdé"/>
          <p:cNvSpPr>
            <a:spLocks/>
          </p:cNvSpPr>
          <p:nvPr/>
        </p:nvSpPr>
        <p:spPr bwMode="auto">
          <a:xfrm>
            <a:off x="3734792" y="388318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9" name="iṥḷíḑê"/>
          <p:cNvSpPr>
            <a:spLocks/>
          </p:cNvSpPr>
          <p:nvPr/>
        </p:nvSpPr>
        <p:spPr bwMode="auto">
          <a:xfrm>
            <a:off x="3938729" y="388318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0" name="îs1ídè"/>
          <p:cNvSpPr>
            <a:spLocks/>
          </p:cNvSpPr>
          <p:nvPr/>
        </p:nvSpPr>
        <p:spPr bwMode="auto">
          <a:xfrm>
            <a:off x="4142666" y="388318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1" name="íṩḷiḍê"/>
          <p:cNvSpPr>
            <a:spLocks/>
          </p:cNvSpPr>
          <p:nvPr/>
        </p:nvSpPr>
        <p:spPr bwMode="auto">
          <a:xfrm>
            <a:off x="4346603" y="388318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2" name="ísļïḑe"/>
          <p:cNvSpPr>
            <a:spLocks/>
          </p:cNvSpPr>
          <p:nvPr/>
        </p:nvSpPr>
        <p:spPr bwMode="auto">
          <a:xfrm>
            <a:off x="4550540" y="388318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3" name="îŝľíḋè"/>
          <p:cNvSpPr>
            <a:spLocks/>
          </p:cNvSpPr>
          <p:nvPr/>
        </p:nvSpPr>
        <p:spPr bwMode="auto">
          <a:xfrm>
            <a:off x="4754477" y="388318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4" name="ïŝ1iḍé"/>
          <p:cNvSpPr>
            <a:spLocks/>
          </p:cNvSpPr>
          <p:nvPr/>
        </p:nvSpPr>
        <p:spPr bwMode="auto">
          <a:xfrm>
            <a:off x="4958414" y="388318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5" name="iṧḻiďé"/>
          <p:cNvSpPr>
            <a:spLocks/>
          </p:cNvSpPr>
          <p:nvPr/>
        </p:nvSpPr>
        <p:spPr bwMode="auto">
          <a:xfrm>
            <a:off x="5162351" y="388318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6" name="îṧḷidè"/>
          <p:cNvSpPr>
            <a:spLocks/>
          </p:cNvSpPr>
          <p:nvPr/>
        </p:nvSpPr>
        <p:spPr bwMode="auto">
          <a:xfrm>
            <a:off x="5366288" y="388318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7" name="îşľiḍê"/>
          <p:cNvSpPr>
            <a:spLocks/>
          </p:cNvSpPr>
          <p:nvPr/>
        </p:nvSpPr>
        <p:spPr bwMode="auto">
          <a:xfrm>
            <a:off x="5570226" y="388318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8" name="i$ḻîďê"/>
          <p:cNvSpPr>
            <a:spLocks/>
          </p:cNvSpPr>
          <p:nvPr/>
        </p:nvSpPr>
        <p:spPr bwMode="auto">
          <a:xfrm>
            <a:off x="3734792" y="408810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9" name="íśḻîḍè"/>
          <p:cNvSpPr>
            <a:spLocks/>
          </p:cNvSpPr>
          <p:nvPr/>
        </p:nvSpPr>
        <p:spPr bwMode="auto">
          <a:xfrm>
            <a:off x="3938729" y="408810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0" name="iṡḻiďé"/>
          <p:cNvSpPr>
            <a:spLocks/>
          </p:cNvSpPr>
          <p:nvPr/>
        </p:nvSpPr>
        <p:spPr bwMode="auto">
          <a:xfrm>
            <a:off x="4142666" y="408810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1" name="ïslïḋê"/>
          <p:cNvSpPr>
            <a:spLocks/>
          </p:cNvSpPr>
          <p:nvPr/>
        </p:nvSpPr>
        <p:spPr bwMode="auto">
          <a:xfrm>
            <a:off x="4346603" y="408810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2" name="íṩļiḓe"/>
          <p:cNvSpPr>
            <a:spLocks/>
          </p:cNvSpPr>
          <p:nvPr/>
        </p:nvSpPr>
        <p:spPr bwMode="auto">
          <a:xfrm>
            <a:off x="4550540" y="408810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3" name="iṧliďe"/>
          <p:cNvSpPr>
            <a:spLocks/>
          </p:cNvSpPr>
          <p:nvPr/>
        </p:nvSpPr>
        <p:spPr bwMode="auto">
          <a:xfrm>
            <a:off x="4754477" y="408810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4" name="îŝḻïḓé"/>
          <p:cNvSpPr>
            <a:spLocks/>
          </p:cNvSpPr>
          <p:nvPr/>
        </p:nvSpPr>
        <p:spPr bwMode="auto">
          <a:xfrm>
            <a:off x="4958414" y="408810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5" name="îşlíďé"/>
          <p:cNvSpPr>
            <a:spLocks/>
          </p:cNvSpPr>
          <p:nvPr/>
        </p:nvSpPr>
        <p:spPr bwMode="auto">
          <a:xfrm>
            <a:off x="5162351" y="408810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6" name="íṩ1ïḋe"/>
          <p:cNvSpPr>
            <a:spLocks/>
          </p:cNvSpPr>
          <p:nvPr/>
        </p:nvSpPr>
        <p:spPr bwMode="auto">
          <a:xfrm>
            <a:off x="5366288" y="408810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7" name="î$1idé"/>
          <p:cNvSpPr>
            <a:spLocks/>
          </p:cNvSpPr>
          <p:nvPr/>
        </p:nvSpPr>
        <p:spPr bwMode="auto">
          <a:xfrm>
            <a:off x="5570226" y="408810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8" name="íṡļîḑé"/>
          <p:cNvSpPr>
            <a:spLocks/>
          </p:cNvSpPr>
          <p:nvPr/>
        </p:nvSpPr>
        <p:spPr bwMode="auto">
          <a:xfrm>
            <a:off x="3734792" y="4293020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9" name="isľïḑe"/>
          <p:cNvSpPr>
            <a:spLocks/>
          </p:cNvSpPr>
          <p:nvPr/>
        </p:nvSpPr>
        <p:spPr bwMode="auto">
          <a:xfrm>
            <a:off x="3938729" y="4293020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0" name="îSľîḋe"/>
          <p:cNvSpPr>
            <a:spLocks/>
          </p:cNvSpPr>
          <p:nvPr/>
        </p:nvSpPr>
        <p:spPr bwMode="auto">
          <a:xfrm>
            <a:off x="4142666" y="4293020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1" name="ísļïḓè"/>
          <p:cNvSpPr>
            <a:spLocks/>
          </p:cNvSpPr>
          <p:nvPr/>
        </p:nvSpPr>
        <p:spPr bwMode="auto">
          <a:xfrm>
            <a:off x="4346603" y="4293020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2" name="i$ļiḍé"/>
          <p:cNvSpPr>
            <a:spLocks/>
          </p:cNvSpPr>
          <p:nvPr/>
        </p:nvSpPr>
        <p:spPr bwMode="auto">
          <a:xfrm>
            <a:off x="4550540" y="4293020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3" name="iṩļíḑè"/>
          <p:cNvSpPr>
            <a:spLocks/>
          </p:cNvSpPr>
          <p:nvPr/>
        </p:nvSpPr>
        <p:spPr bwMode="auto">
          <a:xfrm>
            <a:off x="4754477" y="4293020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4" name="išľîḋé"/>
          <p:cNvSpPr>
            <a:spLocks/>
          </p:cNvSpPr>
          <p:nvPr/>
        </p:nvSpPr>
        <p:spPr bwMode="auto">
          <a:xfrm>
            <a:off x="4958414" y="4293020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5" name="íṣḻïde"/>
          <p:cNvSpPr>
            <a:spLocks/>
          </p:cNvSpPr>
          <p:nvPr/>
        </p:nvSpPr>
        <p:spPr bwMode="auto">
          <a:xfrm>
            <a:off x="5162351" y="4293020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6" name="ïSḻïḑê"/>
          <p:cNvSpPr>
            <a:spLocks/>
          </p:cNvSpPr>
          <p:nvPr/>
        </p:nvSpPr>
        <p:spPr bwMode="auto">
          <a:xfrm>
            <a:off x="5366288" y="4293020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7" name="ïṩḷiḑè"/>
          <p:cNvSpPr>
            <a:spLocks/>
          </p:cNvSpPr>
          <p:nvPr/>
        </p:nvSpPr>
        <p:spPr bwMode="auto">
          <a:xfrm>
            <a:off x="5570226" y="4293020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8" name="isḷïḑe"/>
          <p:cNvSpPr>
            <a:spLocks/>
          </p:cNvSpPr>
          <p:nvPr/>
        </p:nvSpPr>
        <p:spPr bwMode="auto">
          <a:xfrm>
            <a:off x="3734792" y="4497940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9" name="îṡľiḑè"/>
          <p:cNvSpPr>
            <a:spLocks/>
          </p:cNvSpPr>
          <p:nvPr/>
        </p:nvSpPr>
        <p:spPr bwMode="auto">
          <a:xfrm>
            <a:off x="3938729" y="4497940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0" name="ïšḻïḑe"/>
          <p:cNvSpPr>
            <a:spLocks/>
          </p:cNvSpPr>
          <p:nvPr/>
        </p:nvSpPr>
        <p:spPr bwMode="auto">
          <a:xfrm>
            <a:off x="4142666" y="4497940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1" name="íś1íḋè"/>
          <p:cNvSpPr>
            <a:spLocks/>
          </p:cNvSpPr>
          <p:nvPr/>
        </p:nvSpPr>
        <p:spPr bwMode="auto">
          <a:xfrm>
            <a:off x="4346603" y="4497940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2" name="îṩḷîḍe"/>
          <p:cNvSpPr>
            <a:spLocks/>
          </p:cNvSpPr>
          <p:nvPr/>
        </p:nvSpPr>
        <p:spPr bwMode="auto">
          <a:xfrm>
            <a:off x="4550540" y="4497940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3" name="îšliḍe"/>
          <p:cNvSpPr>
            <a:spLocks/>
          </p:cNvSpPr>
          <p:nvPr/>
        </p:nvSpPr>
        <p:spPr bwMode="auto">
          <a:xfrm>
            <a:off x="4754477" y="4497940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4" name="iṩ1îḋê"/>
          <p:cNvSpPr>
            <a:spLocks/>
          </p:cNvSpPr>
          <p:nvPr/>
        </p:nvSpPr>
        <p:spPr bwMode="auto">
          <a:xfrm>
            <a:off x="4958414" y="4497940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5" name="ïṣľîďê"/>
          <p:cNvSpPr>
            <a:spLocks/>
          </p:cNvSpPr>
          <p:nvPr/>
        </p:nvSpPr>
        <p:spPr bwMode="auto">
          <a:xfrm>
            <a:off x="5162351" y="4497940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6" name="iSḻîḓè"/>
          <p:cNvSpPr>
            <a:spLocks/>
          </p:cNvSpPr>
          <p:nvPr/>
        </p:nvSpPr>
        <p:spPr bwMode="auto">
          <a:xfrm>
            <a:off x="5366288" y="4497940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7" name="iṧḷíde"/>
          <p:cNvSpPr>
            <a:spLocks/>
          </p:cNvSpPr>
          <p:nvPr/>
        </p:nvSpPr>
        <p:spPr bwMode="auto">
          <a:xfrm>
            <a:off x="5570226" y="4497940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8" name="íšḻíḍé"/>
          <p:cNvSpPr>
            <a:spLocks/>
          </p:cNvSpPr>
          <p:nvPr/>
        </p:nvSpPr>
        <p:spPr bwMode="auto">
          <a:xfrm>
            <a:off x="3734792" y="470285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9" name="iŝľïďe"/>
          <p:cNvSpPr>
            <a:spLocks/>
          </p:cNvSpPr>
          <p:nvPr/>
        </p:nvSpPr>
        <p:spPr bwMode="auto">
          <a:xfrm>
            <a:off x="3938729" y="470285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0" name="iŝḻíḑé"/>
          <p:cNvSpPr>
            <a:spLocks/>
          </p:cNvSpPr>
          <p:nvPr/>
        </p:nvSpPr>
        <p:spPr bwMode="auto">
          <a:xfrm>
            <a:off x="4142666" y="470285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1" name="ï$ľiḑè"/>
          <p:cNvSpPr>
            <a:spLocks/>
          </p:cNvSpPr>
          <p:nvPr/>
        </p:nvSpPr>
        <p:spPr bwMode="auto">
          <a:xfrm>
            <a:off x="4346603" y="470285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2" name="ís1ïḓé"/>
          <p:cNvSpPr>
            <a:spLocks/>
          </p:cNvSpPr>
          <p:nvPr/>
        </p:nvSpPr>
        <p:spPr bwMode="auto">
          <a:xfrm>
            <a:off x="4550540" y="470285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3" name="íŝľïḍè"/>
          <p:cNvSpPr>
            <a:spLocks/>
          </p:cNvSpPr>
          <p:nvPr/>
        </p:nvSpPr>
        <p:spPr bwMode="auto">
          <a:xfrm>
            <a:off x="4754477" y="470285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4" name="ïṥlîḍè"/>
          <p:cNvSpPr>
            <a:spLocks/>
          </p:cNvSpPr>
          <p:nvPr/>
        </p:nvSpPr>
        <p:spPr bwMode="auto">
          <a:xfrm>
            <a:off x="4958414" y="470285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5" name="íślîḑe"/>
          <p:cNvSpPr>
            <a:spLocks/>
          </p:cNvSpPr>
          <p:nvPr/>
        </p:nvSpPr>
        <p:spPr bwMode="auto">
          <a:xfrm>
            <a:off x="5162351" y="470285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6" name="íşliḍê"/>
          <p:cNvSpPr>
            <a:spLocks/>
          </p:cNvSpPr>
          <p:nvPr/>
        </p:nvSpPr>
        <p:spPr bwMode="auto">
          <a:xfrm>
            <a:off x="5366288" y="470285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7" name="î$lîďè"/>
          <p:cNvSpPr>
            <a:spLocks/>
          </p:cNvSpPr>
          <p:nvPr/>
        </p:nvSpPr>
        <p:spPr bwMode="auto">
          <a:xfrm>
            <a:off x="5570226" y="470285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îsḻïḍe"/>
          <p:cNvSpPr>
            <a:spLocks/>
          </p:cNvSpPr>
          <p:nvPr/>
        </p:nvSpPr>
        <p:spPr bwMode="auto">
          <a:xfrm>
            <a:off x="3734792" y="490777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îSlîḍe"/>
          <p:cNvSpPr>
            <a:spLocks/>
          </p:cNvSpPr>
          <p:nvPr/>
        </p:nvSpPr>
        <p:spPr bwMode="auto">
          <a:xfrm>
            <a:off x="3938729" y="490777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í$ḻiḓè"/>
          <p:cNvSpPr>
            <a:spLocks/>
          </p:cNvSpPr>
          <p:nvPr/>
        </p:nvSpPr>
        <p:spPr bwMode="auto">
          <a:xfrm>
            <a:off x="4142666" y="490777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1" name="iṣļïḑê"/>
          <p:cNvSpPr>
            <a:spLocks/>
          </p:cNvSpPr>
          <p:nvPr/>
        </p:nvSpPr>
        <p:spPr bwMode="auto">
          <a:xfrm>
            <a:off x="4346603" y="490777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2" name="íslîḋe"/>
          <p:cNvSpPr>
            <a:spLocks/>
          </p:cNvSpPr>
          <p:nvPr/>
        </p:nvSpPr>
        <p:spPr bwMode="auto">
          <a:xfrm>
            <a:off x="4550540" y="490777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3" name="iśļïdè"/>
          <p:cNvSpPr>
            <a:spLocks/>
          </p:cNvSpPr>
          <p:nvPr/>
        </p:nvSpPr>
        <p:spPr bwMode="auto">
          <a:xfrm>
            <a:off x="4754477" y="490777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4" name="íṣḷiďé"/>
          <p:cNvSpPr>
            <a:spLocks/>
          </p:cNvSpPr>
          <p:nvPr/>
        </p:nvSpPr>
        <p:spPr bwMode="auto">
          <a:xfrm>
            <a:off x="4958414" y="490777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5" name="ïṧľiḓe"/>
          <p:cNvSpPr>
            <a:spLocks/>
          </p:cNvSpPr>
          <p:nvPr/>
        </p:nvSpPr>
        <p:spPr bwMode="auto">
          <a:xfrm>
            <a:off x="5162351" y="490777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6" name="ïṩļïḋè"/>
          <p:cNvSpPr>
            <a:spLocks/>
          </p:cNvSpPr>
          <p:nvPr/>
        </p:nvSpPr>
        <p:spPr bwMode="auto">
          <a:xfrm>
            <a:off x="5366288" y="490777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7" name="ïŝľïḍè"/>
          <p:cNvSpPr>
            <a:spLocks/>
          </p:cNvSpPr>
          <p:nvPr/>
        </p:nvSpPr>
        <p:spPr bwMode="auto">
          <a:xfrm>
            <a:off x="5570226" y="4907779"/>
            <a:ext cx="146674" cy="1468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ïsḷiḍe"/>
          <p:cNvSpPr txBox="1"/>
          <p:nvPr/>
        </p:nvSpPr>
        <p:spPr>
          <a:xfrm>
            <a:off x="6465380" y="2780928"/>
            <a:ext cx="1380004" cy="475770"/>
          </a:xfrm>
          <a:prstGeom prst="rect">
            <a:avLst/>
          </a:prstGeom>
          <a:noFill/>
          <a:effectLst/>
        </p:spPr>
        <p:txBody>
          <a:bodyPr wrap="none" lIns="0" tIns="0" rIns="0" bIns="0">
            <a:normAutofit lnSpcReduction="10000"/>
          </a:bodyPr>
          <a:lstStyle/>
          <a:p>
            <a:pPr lvl="0"/>
            <a:r>
              <a:rPr lang="nb-NO" sz="3200">
                <a:solidFill>
                  <a:schemeClr val="accent3"/>
                </a:solidFill>
                <a:latin typeface="Impact" panose="020B0806030902050204" pitchFamily="34" charset="0"/>
              </a:rPr>
              <a:t>54%</a:t>
            </a:r>
          </a:p>
        </p:txBody>
      </p:sp>
      <p:sp>
        <p:nvSpPr>
          <p:cNvPr id="241" name="íṣ1îďe"/>
          <p:cNvSpPr>
            <a:spLocks/>
          </p:cNvSpPr>
          <p:nvPr/>
        </p:nvSpPr>
        <p:spPr bwMode="auto">
          <a:xfrm>
            <a:off x="7494759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ísļiḋê"/>
          <p:cNvSpPr>
            <a:spLocks/>
          </p:cNvSpPr>
          <p:nvPr/>
        </p:nvSpPr>
        <p:spPr bwMode="auto">
          <a:xfrm>
            <a:off x="7698696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í$ľiḑê"/>
          <p:cNvSpPr>
            <a:spLocks/>
          </p:cNvSpPr>
          <p:nvPr/>
        </p:nvSpPr>
        <p:spPr bwMode="auto">
          <a:xfrm>
            <a:off x="7902633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î$1íďè"/>
          <p:cNvSpPr>
            <a:spLocks/>
          </p:cNvSpPr>
          <p:nvPr/>
        </p:nvSpPr>
        <p:spPr bwMode="auto">
          <a:xfrm>
            <a:off x="8106570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ïṡlíḋê"/>
          <p:cNvSpPr>
            <a:spLocks/>
          </p:cNvSpPr>
          <p:nvPr/>
        </p:nvSpPr>
        <p:spPr bwMode="auto">
          <a:xfrm>
            <a:off x="8310508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ïŝľíḓe"/>
          <p:cNvSpPr>
            <a:spLocks/>
          </p:cNvSpPr>
          <p:nvPr/>
        </p:nvSpPr>
        <p:spPr bwMode="auto">
          <a:xfrm>
            <a:off x="7494759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iṡļíḑe"/>
          <p:cNvSpPr>
            <a:spLocks/>
          </p:cNvSpPr>
          <p:nvPr/>
        </p:nvSpPr>
        <p:spPr bwMode="auto">
          <a:xfrm>
            <a:off x="7698696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îṧļîḑe"/>
          <p:cNvSpPr>
            <a:spLocks/>
          </p:cNvSpPr>
          <p:nvPr/>
        </p:nvSpPr>
        <p:spPr bwMode="auto">
          <a:xfrm>
            <a:off x="7902633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iŝľïḍe"/>
          <p:cNvSpPr>
            <a:spLocks/>
          </p:cNvSpPr>
          <p:nvPr/>
        </p:nvSpPr>
        <p:spPr bwMode="auto">
          <a:xfrm>
            <a:off x="8106570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i$ļïḓè"/>
          <p:cNvSpPr>
            <a:spLocks/>
          </p:cNvSpPr>
          <p:nvPr/>
        </p:nvSpPr>
        <p:spPr bwMode="auto">
          <a:xfrm>
            <a:off x="8310508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ïSḻïḋé"/>
          <p:cNvSpPr>
            <a:spLocks/>
          </p:cNvSpPr>
          <p:nvPr/>
        </p:nvSpPr>
        <p:spPr bwMode="auto">
          <a:xfrm>
            <a:off x="6475080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ísľidè"/>
          <p:cNvSpPr>
            <a:spLocks/>
          </p:cNvSpPr>
          <p:nvPr/>
        </p:nvSpPr>
        <p:spPr bwMode="auto">
          <a:xfrm>
            <a:off x="6679017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í$ḷïḑe"/>
          <p:cNvSpPr>
            <a:spLocks/>
          </p:cNvSpPr>
          <p:nvPr/>
        </p:nvSpPr>
        <p:spPr bwMode="auto">
          <a:xfrm>
            <a:off x="6882954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ï$ḻiḍé"/>
          <p:cNvSpPr>
            <a:spLocks/>
          </p:cNvSpPr>
          <p:nvPr/>
        </p:nvSpPr>
        <p:spPr bwMode="auto">
          <a:xfrm>
            <a:off x="7086891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íşlíḋé"/>
          <p:cNvSpPr>
            <a:spLocks/>
          </p:cNvSpPr>
          <p:nvPr/>
        </p:nvSpPr>
        <p:spPr bwMode="auto">
          <a:xfrm>
            <a:off x="7290828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í$ļiḑé"/>
          <p:cNvSpPr>
            <a:spLocks/>
          </p:cNvSpPr>
          <p:nvPr/>
        </p:nvSpPr>
        <p:spPr bwMode="auto">
          <a:xfrm>
            <a:off x="7494765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íšļiḋè"/>
          <p:cNvSpPr>
            <a:spLocks/>
          </p:cNvSpPr>
          <p:nvPr/>
        </p:nvSpPr>
        <p:spPr bwMode="auto">
          <a:xfrm>
            <a:off x="7698702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îṧļiḑè"/>
          <p:cNvSpPr>
            <a:spLocks/>
          </p:cNvSpPr>
          <p:nvPr/>
        </p:nvSpPr>
        <p:spPr bwMode="auto">
          <a:xfrm>
            <a:off x="7902639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íśļîdé"/>
          <p:cNvSpPr>
            <a:spLocks/>
          </p:cNvSpPr>
          <p:nvPr/>
        </p:nvSpPr>
        <p:spPr bwMode="auto">
          <a:xfrm>
            <a:off x="8106576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îṧļíḍe"/>
          <p:cNvSpPr>
            <a:spLocks/>
          </p:cNvSpPr>
          <p:nvPr/>
        </p:nvSpPr>
        <p:spPr bwMode="auto">
          <a:xfrm>
            <a:off x="8310514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ísḻïḓê"/>
          <p:cNvSpPr>
            <a:spLocks/>
          </p:cNvSpPr>
          <p:nvPr/>
        </p:nvSpPr>
        <p:spPr bwMode="auto">
          <a:xfrm>
            <a:off x="6475080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î$ļiḑé"/>
          <p:cNvSpPr>
            <a:spLocks/>
          </p:cNvSpPr>
          <p:nvPr/>
        </p:nvSpPr>
        <p:spPr bwMode="auto">
          <a:xfrm>
            <a:off x="6679017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îṧḻíḍé"/>
          <p:cNvSpPr>
            <a:spLocks/>
          </p:cNvSpPr>
          <p:nvPr/>
        </p:nvSpPr>
        <p:spPr bwMode="auto">
          <a:xfrm>
            <a:off x="6882954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i$ľïḓê"/>
          <p:cNvSpPr>
            <a:spLocks/>
          </p:cNvSpPr>
          <p:nvPr/>
        </p:nvSpPr>
        <p:spPr bwMode="auto">
          <a:xfrm>
            <a:off x="7086891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ïş1ïḍê"/>
          <p:cNvSpPr>
            <a:spLocks/>
          </p:cNvSpPr>
          <p:nvPr/>
        </p:nvSpPr>
        <p:spPr bwMode="auto">
          <a:xfrm>
            <a:off x="7290828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ïşļíḓe"/>
          <p:cNvSpPr>
            <a:spLocks/>
          </p:cNvSpPr>
          <p:nvPr/>
        </p:nvSpPr>
        <p:spPr bwMode="auto">
          <a:xfrm>
            <a:off x="7494765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íṧ1îḍè"/>
          <p:cNvSpPr>
            <a:spLocks/>
          </p:cNvSpPr>
          <p:nvPr/>
        </p:nvSpPr>
        <p:spPr bwMode="auto">
          <a:xfrm>
            <a:off x="7698702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îṡļïďè"/>
          <p:cNvSpPr>
            <a:spLocks/>
          </p:cNvSpPr>
          <p:nvPr/>
        </p:nvSpPr>
        <p:spPr bwMode="auto">
          <a:xfrm>
            <a:off x="7902639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î$ľiḋe"/>
          <p:cNvSpPr>
            <a:spLocks/>
          </p:cNvSpPr>
          <p:nvPr/>
        </p:nvSpPr>
        <p:spPr bwMode="auto">
          <a:xfrm>
            <a:off x="8106576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ïṡľiďê"/>
          <p:cNvSpPr>
            <a:spLocks/>
          </p:cNvSpPr>
          <p:nvPr/>
        </p:nvSpPr>
        <p:spPr bwMode="auto">
          <a:xfrm>
            <a:off x="8310514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ïṧḷïḋé"/>
          <p:cNvSpPr>
            <a:spLocks/>
          </p:cNvSpPr>
          <p:nvPr/>
        </p:nvSpPr>
        <p:spPr bwMode="auto">
          <a:xfrm>
            <a:off x="6475080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i$1ïdé"/>
          <p:cNvSpPr>
            <a:spLocks/>
          </p:cNvSpPr>
          <p:nvPr/>
        </p:nvSpPr>
        <p:spPr bwMode="auto">
          <a:xfrm>
            <a:off x="6679017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íṡḷiḋè"/>
          <p:cNvSpPr>
            <a:spLocks/>
          </p:cNvSpPr>
          <p:nvPr/>
        </p:nvSpPr>
        <p:spPr bwMode="auto">
          <a:xfrm>
            <a:off x="6882954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íS1ïḋè"/>
          <p:cNvSpPr>
            <a:spLocks/>
          </p:cNvSpPr>
          <p:nvPr/>
        </p:nvSpPr>
        <p:spPr bwMode="auto">
          <a:xfrm>
            <a:off x="7086891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íšļíḑè"/>
          <p:cNvSpPr>
            <a:spLocks/>
          </p:cNvSpPr>
          <p:nvPr/>
        </p:nvSpPr>
        <p:spPr bwMode="auto">
          <a:xfrm>
            <a:off x="7290828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îṡḷíďé"/>
          <p:cNvSpPr>
            <a:spLocks/>
          </p:cNvSpPr>
          <p:nvPr/>
        </p:nvSpPr>
        <p:spPr bwMode="auto">
          <a:xfrm>
            <a:off x="7494765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îš1ïḓê"/>
          <p:cNvSpPr>
            <a:spLocks/>
          </p:cNvSpPr>
          <p:nvPr/>
        </p:nvSpPr>
        <p:spPr bwMode="auto">
          <a:xfrm>
            <a:off x="7698702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íṧlîḑê"/>
          <p:cNvSpPr>
            <a:spLocks/>
          </p:cNvSpPr>
          <p:nvPr/>
        </p:nvSpPr>
        <p:spPr bwMode="auto">
          <a:xfrm>
            <a:off x="7902639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îṣ1ïḓê"/>
          <p:cNvSpPr>
            <a:spLocks/>
          </p:cNvSpPr>
          <p:nvPr/>
        </p:nvSpPr>
        <p:spPr bwMode="auto">
          <a:xfrm>
            <a:off x="8106576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ïšļíḍè"/>
          <p:cNvSpPr>
            <a:spLocks/>
          </p:cNvSpPr>
          <p:nvPr/>
        </p:nvSpPr>
        <p:spPr bwMode="auto">
          <a:xfrm>
            <a:off x="8310514" y="367826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išļîḋé"/>
          <p:cNvSpPr>
            <a:spLocks/>
          </p:cNvSpPr>
          <p:nvPr/>
        </p:nvSpPr>
        <p:spPr bwMode="auto">
          <a:xfrm>
            <a:off x="6475080" y="388318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ï$ļiḑè"/>
          <p:cNvSpPr>
            <a:spLocks/>
          </p:cNvSpPr>
          <p:nvPr/>
        </p:nvSpPr>
        <p:spPr bwMode="auto">
          <a:xfrm>
            <a:off x="6679017" y="388318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íśliḑè"/>
          <p:cNvSpPr>
            <a:spLocks/>
          </p:cNvSpPr>
          <p:nvPr/>
        </p:nvSpPr>
        <p:spPr bwMode="auto">
          <a:xfrm>
            <a:off x="6882954" y="388318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iŝľîḓê"/>
          <p:cNvSpPr>
            <a:spLocks/>
          </p:cNvSpPr>
          <p:nvPr/>
        </p:nvSpPr>
        <p:spPr bwMode="auto">
          <a:xfrm>
            <a:off x="7086891" y="388318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íšļïḑê"/>
          <p:cNvSpPr>
            <a:spLocks/>
          </p:cNvSpPr>
          <p:nvPr/>
        </p:nvSpPr>
        <p:spPr bwMode="auto">
          <a:xfrm>
            <a:off x="7290828" y="388318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isľïďê"/>
          <p:cNvSpPr>
            <a:spLocks/>
          </p:cNvSpPr>
          <p:nvPr/>
        </p:nvSpPr>
        <p:spPr bwMode="auto">
          <a:xfrm>
            <a:off x="7494765" y="3883181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iṣļîďè"/>
          <p:cNvSpPr>
            <a:spLocks/>
          </p:cNvSpPr>
          <p:nvPr/>
        </p:nvSpPr>
        <p:spPr bwMode="auto">
          <a:xfrm>
            <a:off x="7698702" y="3883181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íṥ1îḑé"/>
          <p:cNvSpPr>
            <a:spLocks/>
          </p:cNvSpPr>
          <p:nvPr/>
        </p:nvSpPr>
        <p:spPr bwMode="auto">
          <a:xfrm>
            <a:off x="7902639" y="3883181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îṥliḍé"/>
          <p:cNvSpPr>
            <a:spLocks/>
          </p:cNvSpPr>
          <p:nvPr/>
        </p:nvSpPr>
        <p:spPr bwMode="auto">
          <a:xfrm>
            <a:off x="8106576" y="3883181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ïś1îḋè"/>
          <p:cNvSpPr>
            <a:spLocks/>
          </p:cNvSpPr>
          <p:nvPr/>
        </p:nvSpPr>
        <p:spPr bwMode="auto">
          <a:xfrm>
            <a:off x="8310514" y="3883181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işļîďè"/>
          <p:cNvSpPr>
            <a:spLocks/>
          </p:cNvSpPr>
          <p:nvPr/>
        </p:nvSpPr>
        <p:spPr bwMode="auto">
          <a:xfrm>
            <a:off x="6475080" y="4088101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ïṥlídê"/>
          <p:cNvSpPr>
            <a:spLocks/>
          </p:cNvSpPr>
          <p:nvPr/>
        </p:nvSpPr>
        <p:spPr bwMode="auto">
          <a:xfrm>
            <a:off x="6679017" y="4088101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ïṥḻiḍe"/>
          <p:cNvSpPr>
            <a:spLocks/>
          </p:cNvSpPr>
          <p:nvPr/>
        </p:nvSpPr>
        <p:spPr bwMode="auto">
          <a:xfrm>
            <a:off x="6882954" y="4088101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ïṧliḋe"/>
          <p:cNvSpPr>
            <a:spLocks/>
          </p:cNvSpPr>
          <p:nvPr/>
        </p:nvSpPr>
        <p:spPr bwMode="auto">
          <a:xfrm>
            <a:off x="7086891" y="4088101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îşḷïďé"/>
          <p:cNvSpPr>
            <a:spLocks/>
          </p:cNvSpPr>
          <p:nvPr/>
        </p:nvSpPr>
        <p:spPr bwMode="auto">
          <a:xfrm>
            <a:off x="7290828" y="4088101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îṥľiḍê"/>
          <p:cNvSpPr>
            <a:spLocks/>
          </p:cNvSpPr>
          <p:nvPr/>
        </p:nvSpPr>
        <p:spPr bwMode="auto">
          <a:xfrm>
            <a:off x="7494765" y="4088101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îṧļîḑe"/>
          <p:cNvSpPr>
            <a:spLocks/>
          </p:cNvSpPr>
          <p:nvPr/>
        </p:nvSpPr>
        <p:spPr bwMode="auto">
          <a:xfrm>
            <a:off x="7698702" y="4088101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isľíḋê"/>
          <p:cNvSpPr>
            <a:spLocks/>
          </p:cNvSpPr>
          <p:nvPr/>
        </p:nvSpPr>
        <p:spPr bwMode="auto">
          <a:xfrm>
            <a:off x="7902639" y="4088101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îšḻïḓè"/>
          <p:cNvSpPr>
            <a:spLocks/>
          </p:cNvSpPr>
          <p:nvPr/>
        </p:nvSpPr>
        <p:spPr bwMode="auto">
          <a:xfrm>
            <a:off x="8106576" y="4088101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işḷîďe"/>
          <p:cNvSpPr>
            <a:spLocks/>
          </p:cNvSpPr>
          <p:nvPr/>
        </p:nvSpPr>
        <p:spPr bwMode="auto">
          <a:xfrm>
            <a:off x="8310514" y="4088101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îsļîḓé"/>
          <p:cNvSpPr>
            <a:spLocks/>
          </p:cNvSpPr>
          <p:nvPr/>
        </p:nvSpPr>
        <p:spPr bwMode="auto">
          <a:xfrm>
            <a:off x="6475080" y="429302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îṣ1iḋé"/>
          <p:cNvSpPr>
            <a:spLocks/>
          </p:cNvSpPr>
          <p:nvPr/>
        </p:nvSpPr>
        <p:spPr bwMode="auto">
          <a:xfrm>
            <a:off x="6679017" y="429302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îślíďe"/>
          <p:cNvSpPr>
            <a:spLocks/>
          </p:cNvSpPr>
          <p:nvPr/>
        </p:nvSpPr>
        <p:spPr bwMode="auto">
          <a:xfrm>
            <a:off x="6882954" y="429302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îṡļide"/>
          <p:cNvSpPr>
            <a:spLocks/>
          </p:cNvSpPr>
          <p:nvPr/>
        </p:nvSpPr>
        <p:spPr bwMode="auto">
          <a:xfrm>
            <a:off x="7086891" y="429302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ïšḷïḋé"/>
          <p:cNvSpPr>
            <a:spLocks/>
          </p:cNvSpPr>
          <p:nvPr/>
        </p:nvSpPr>
        <p:spPr bwMode="auto">
          <a:xfrm>
            <a:off x="7290828" y="429302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i$ḻîďè"/>
          <p:cNvSpPr>
            <a:spLocks/>
          </p:cNvSpPr>
          <p:nvPr/>
        </p:nvSpPr>
        <p:spPr bwMode="auto">
          <a:xfrm>
            <a:off x="7494765" y="429302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íṥľïḓé"/>
          <p:cNvSpPr>
            <a:spLocks/>
          </p:cNvSpPr>
          <p:nvPr/>
        </p:nvSpPr>
        <p:spPr bwMode="auto">
          <a:xfrm>
            <a:off x="7698702" y="429302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îŝļíḋè"/>
          <p:cNvSpPr>
            <a:spLocks/>
          </p:cNvSpPr>
          <p:nvPr/>
        </p:nvSpPr>
        <p:spPr bwMode="auto">
          <a:xfrm>
            <a:off x="7902639" y="429302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iṧ1îďé"/>
          <p:cNvSpPr>
            <a:spLocks/>
          </p:cNvSpPr>
          <p:nvPr/>
        </p:nvSpPr>
        <p:spPr bwMode="auto">
          <a:xfrm>
            <a:off x="8106576" y="429302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íṣ1îďê"/>
          <p:cNvSpPr>
            <a:spLocks/>
          </p:cNvSpPr>
          <p:nvPr/>
        </p:nvSpPr>
        <p:spPr bwMode="auto">
          <a:xfrm>
            <a:off x="8310514" y="429302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ïṣľîḓe"/>
          <p:cNvSpPr>
            <a:spLocks/>
          </p:cNvSpPr>
          <p:nvPr/>
        </p:nvSpPr>
        <p:spPr bwMode="auto">
          <a:xfrm>
            <a:off x="6475080" y="449794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ïsľïďè"/>
          <p:cNvSpPr>
            <a:spLocks/>
          </p:cNvSpPr>
          <p:nvPr/>
        </p:nvSpPr>
        <p:spPr bwMode="auto">
          <a:xfrm>
            <a:off x="6679017" y="449794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îṧḷiḍè"/>
          <p:cNvSpPr>
            <a:spLocks/>
          </p:cNvSpPr>
          <p:nvPr/>
        </p:nvSpPr>
        <p:spPr bwMode="auto">
          <a:xfrm>
            <a:off x="6882954" y="449794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íṩļíḓè"/>
          <p:cNvSpPr>
            <a:spLocks/>
          </p:cNvSpPr>
          <p:nvPr/>
        </p:nvSpPr>
        <p:spPr bwMode="auto">
          <a:xfrm>
            <a:off x="7086891" y="449794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íṣlíḋè"/>
          <p:cNvSpPr>
            <a:spLocks/>
          </p:cNvSpPr>
          <p:nvPr/>
        </p:nvSpPr>
        <p:spPr bwMode="auto">
          <a:xfrm>
            <a:off x="7290828" y="449794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íṧḷîďe"/>
          <p:cNvSpPr>
            <a:spLocks/>
          </p:cNvSpPr>
          <p:nvPr/>
        </p:nvSpPr>
        <p:spPr bwMode="auto">
          <a:xfrm>
            <a:off x="7494765" y="449794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isḻíḍe"/>
          <p:cNvSpPr>
            <a:spLocks/>
          </p:cNvSpPr>
          <p:nvPr/>
        </p:nvSpPr>
        <p:spPr bwMode="auto">
          <a:xfrm>
            <a:off x="7698702" y="449794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iṡḻïďe"/>
          <p:cNvSpPr>
            <a:spLocks/>
          </p:cNvSpPr>
          <p:nvPr/>
        </p:nvSpPr>
        <p:spPr bwMode="auto">
          <a:xfrm>
            <a:off x="7902639" y="449794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ïślîdè"/>
          <p:cNvSpPr>
            <a:spLocks/>
          </p:cNvSpPr>
          <p:nvPr/>
        </p:nvSpPr>
        <p:spPr bwMode="auto">
          <a:xfrm>
            <a:off x="8106576" y="449794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iṥḻide"/>
          <p:cNvSpPr>
            <a:spLocks/>
          </p:cNvSpPr>
          <p:nvPr/>
        </p:nvSpPr>
        <p:spPr bwMode="auto">
          <a:xfrm>
            <a:off x="8310514" y="4497940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ïṩḻiḍe"/>
          <p:cNvSpPr>
            <a:spLocks/>
          </p:cNvSpPr>
          <p:nvPr/>
        </p:nvSpPr>
        <p:spPr bwMode="auto">
          <a:xfrm>
            <a:off x="6475080" y="470285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îSḷîďe"/>
          <p:cNvSpPr>
            <a:spLocks/>
          </p:cNvSpPr>
          <p:nvPr/>
        </p:nvSpPr>
        <p:spPr bwMode="auto">
          <a:xfrm>
            <a:off x="6679017" y="470285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íş1îḋè"/>
          <p:cNvSpPr>
            <a:spLocks/>
          </p:cNvSpPr>
          <p:nvPr/>
        </p:nvSpPr>
        <p:spPr bwMode="auto">
          <a:xfrm>
            <a:off x="6882954" y="470285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íṣḷiḑê"/>
          <p:cNvSpPr>
            <a:spLocks/>
          </p:cNvSpPr>
          <p:nvPr/>
        </p:nvSpPr>
        <p:spPr bwMode="auto">
          <a:xfrm>
            <a:off x="7086891" y="470285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iṧḷíḍè"/>
          <p:cNvSpPr>
            <a:spLocks/>
          </p:cNvSpPr>
          <p:nvPr/>
        </p:nvSpPr>
        <p:spPr bwMode="auto">
          <a:xfrm>
            <a:off x="7290828" y="470285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iSḻïḓe"/>
          <p:cNvSpPr>
            <a:spLocks/>
          </p:cNvSpPr>
          <p:nvPr/>
        </p:nvSpPr>
        <p:spPr bwMode="auto">
          <a:xfrm>
            <a:off x="7494765" y="470285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iS1ïḋê"/>
          <p:cNvSpPr>
            <a:spLocks/>
          </p:cNvSpPr>
          <p:nvPr/>
        </p:nvSpPr>
        <p:spPr bwMode="auto">
          <a:xfrm>
            <a:off x="7698702" y="470285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isľide"/>
          <p:cNvSpPr>
            <a:spLocks/>
          </p:cNvSpPr>
          <p:nvPr/>
        </p:nvSpPr>
        <p:spPr bwMode="auto">
          <a:xfrm>
            <a:off x="7902639" y="470285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íṣlíḑé"/>
          <p:cNvSpPr>
            <a:spLocks/>
          </p:cNvSpPr>
          <p:nvPr/>
        </p:nvSpPr>
        <p:spPr bwMode="auto">
          <a:xfrm>
            <a:off x="8106576" y="470285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íṥḻidé"/>
          <p:cNvSpPr>
            <a:spLocks/>
          </p:cNvSpPr>
          <p:nvPr/>
        </p:nvSpPr>
        <p:spPr bwMode="auto">
          <a:xfrm>
            <a:off x="8310514" y="470285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íśļíḍê"/>
          <p:cNvSpPr>
            <a:spLocks/>
          </p:cNvSpPr>
          <p:nvPr/>
        </p:nvSpPr>
        <p:spPr bwMode="auto">
          <a:xfrm>
            <a:off x="6475080" y="490777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íŝlïḋe"/>
          <p:cNvSpPr>
            <a:spLocks/>
          </p:cNvSpPr>
          <p:nvPr/>
        </p:nvSpPr>
        <p:spPr bwMode="auto">
          <a:xfrm>
            <a:off x="6679017" y="490777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íṥľiďè"/>
          <p:cNvSpPr>
            <a:spLocks/>
          </p:cNvSpPr>
          <p:nvPr/>
        </p:nvSpPr>
        <p:spPr bwMode="auto">
          <a:xfrm>
            <a:off x="6882954" y="490777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íşḷîďê"/>
          <p:cNvSpPr>
            <a:spLocks/>
          </p:cNvSpPr>
          <p:nvPr/>
        </p:nvSpPr>
        <p:spPr bwMode="auto">
          <a:xfrm>
            <a:off x="7086891" y="490777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iŝľíḍe"/>
          <p:cNvSpPr>
            <a:spLocks/>
          </p:cNvSpPr>
          <p:nvPr/>
        </p:nvSpPr>
        <p:spPr bwMode="auto">
          <a:xfrm>
            <a:off x="7290828" y="490777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i$ḻíḍê"/>
          <p:cNvSpPr>
            <a:spLocks/>
          </p:cNvSpPr>
          <p:nvPr/>
        </p:nvSpPr>
        <p:spPr bwMode="auto">
          <a:xfrm>
            <a:off x="7494765" y="490777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išḷîḓè"/>
          <p:cNvSpPr>
            <a:spLocks/>
          </p:cNvSpPr>
          <p:nvPr/>
        </p:nvSpPr>
        <p:spPr bwMode="auto">
          <a:xfrm>
            <a:off x="7698702" y="490777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ïṩlide"/>
          <p:cNvSpPr>
            <a:spLocks/>
          </p:cNvSpPr>
          <p:nvPr/>
        </p:nvSpPr>
        <p:spPr bwMode="auto">
          <a:xfrm>
            <a:off x="7902639" y="490777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iśļíḑe"/>
          <p:cNvSpPr>
            <a:spLocks/>
          </p:cNvSpPr>
          <p:nvPr/>
        </p:nvSpPr>
        <p:spPr bwMode="auto">
          <a:xfrm>
            <a:off x="8106576" y="490777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ïṧľïḋé"/>
          <p:cNvSpPr>
            <a:spLocks/>
          </p:cNvSpPr>
          <p:nvPr/>
        </p:nvSpPr>
        <p:spPr bwMode="auto">
          <a:xfrm>
            <a:off x="8310514" y="4907779"/>
            <a:ext cx="146674" cy="1468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íṧliḓe"/>
          <p:cNvSpPr txBox="1"/>
          <p:nvPr/>
        </p:nvSpPr>
        <p:spPr>
          <a:xfrm>
            <a:off x="9205670" y="2780928"/>
            <a:ext cx="1380004" cy="475770"/>
          </a:xfrm>
          <a:prstGeom prst="rect">
            <a:avLst/>
          </a:prstGeom>
          <a:noFill/>
          <a:effectLst/>
        </p:spPr>
        <p:txBody>
          <a:bodyPr wrap="none" lIns="0" tIns="0" rIns="0" bIns="0">
            <a:normAutofit lnSpcReduction="10000"/>
          </a:bodyPr>
          <a:lstStyle/>
          <a:p>
            <a:pPr lvl="0"/>
            <a:r>
              <a:rPr lang="nb-NO" sz="3200">
                <a:solidFill>
                  <a:schemeClr val="accent5"/>
                </a:solidFill>
                <a:latin typeface="Impact" panose="020B0806030902050204" pitchFamily="34" charset="0"/>
              </a:rPr>
              <a:t>78%</a:t>
            </a:r>
          </a:p>
        </p:txBody>
      </p:sp>
      <p:sp>
        <p:nvSpPr>
          <p:cNvPr id="129" name="iş1íďe"/>
          <p:cNvSpPr>
            <a:spLocks/>
          </p:cNvSpPr>
          <p:nvPr/>
        </p:nvSpPr>
        <p:spPr bwMode="auto">
          <a:xfrm>
            <a:off x="10235049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îṧ1íḓè"/>
          <p:cNvSpPr>
            <a:spLocks/>
          </p:cNvSpPr>
          <p:nvPr/>
        </p:nvSpPr>
        <p:spPr bwMode="auto">
          <a:xfrm>
            <a:off x="10438986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íSḷíḋe"/>
          <p:cNvSpPr>
            <a:spLocks/>
          </p:cNvSpPr>
          <p:nvPr/>
        </p:nvSpPr>
        <p:spPr bwMode="auto">
          <a:xfrm>
            <a:off x="10642923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îṧļïḑé"/>
          <p:cNvSpPr>
            <a:spLocks/>
          </p:cNvSpPr>
          <p:nvPr/>
        </p:nvSpPr>
        <p:spPr bwMode="auto">
          <a:xfrm>
            <a:off x="10846860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î$ḷïḋê"/>
          <p:cNvSpPr>
            <a:spLocks/>
          </p:cNvSpPr>
          <p:nvPr/>
        </p:nvSpPr>
        <p:spPr bwMode="auto">
          <a:xfrm>
            <a:off x="11050798" y="285858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iŝḷiďe"/>
          <p:cNvSpPr>
            <a:spLocks/>
          </p:cNvSpPr>
          <p:nvPr/>
        </p:nvSpPr>
        <p:spPr bwMode="auto">
          <a:xfrm>
            <a:off x="10235049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ïṧľíḓê"/>
          <p:cNvSpPr>
            <a:spLocks/>
          </p:cNvSpPr>
          <p:nvPr/>
        </p:nvSpPr>
        <p:spPr bwMode="auto">
          <a:xfrm>
            <a:off x="10438986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ïṥ1ïḍe"/>
          <p:cNvSpPr>
            <a:spLocks/>
          </p:cNvSpPr>
          <p:nvPr/>
        </p:nvSpPr>
        <p:spPr bwMode="auto">
          <a:xfrm>
            <a:off x="10642923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işļiḍê"/>
          <p:cNvSpPr>
            <a:spLocks/>
          </p:cNvSpPr>
          <p:nvPr/>
        </p:nvSpPr>
        <p:spPr bwMode="auto">
          <a:xfrm>
            <a:off x="10846860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îṡľíḓé"/>
          <p:cNvSpPr>
            <a:spLocks/>
          </p:cNvSpPr>
          <p:nvPr/>
        </p:nvSpPr>
        <p:spPr bwMode="auto">
          <a:xfrm>
            <a:off x="11050798" y="306350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ŝľidê"/>
          <p:cNvSpPr>
            <a:spLocks/>
          </p:cNvSpPr>
          <p:nvPr/>
        </p:nvSpPr>
        <p:spPr bwMode="auto">
          <a:xfrm>
            <a:off x="9215370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îślîḍè"/>
          <p:cNvSpPr>
            <a:spLocks/>
          </p:cNvSpPr>
          <p:nvPr/>
        </p:nvSpPr>
        <p:spPr bwMode="auto">
          <a:xfrm>
            <a:off x="9419307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î$1ïďe"/>
          <p:cNvSpPr>
            <a:spLocks/>
          </p:cNvSpPr>
          <p:nvPr/>
        </p:nvSpPr>
        <p:spPr bwMode="auto">
          <a:xfrm>
            <a:off x="9623244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îṣḷîďè"/>
          <p:cNvSpPr>
            <a:spLocks/>
          </p:cNvSpPr>
          <p:nvPr/>
        </p:nvSpPr>
        <p:spPr bwMode="auto">
          <a:xfrm>
            <a:off x="9827181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í$lîḑé"/>
          <p:cNvSpPr>
            <a:spLocks/>
          </p:cNvSpPr>
          <p:nvPr/>
        </p:nvSpPr>
        <p:spPr bwMode="auto">
          <a:xfrm>
            <a:off x="10031118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ṥ1ïďê"/>
          <p:cNvSpPr>
            <a:spLocks/>
          </p:cNvSpPr>
          <p:nvPr/>
        </p:nvSpPr>
        <p:spPr bwMode="auto">
          <a:xfrm>
            <a:off x="10235055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šļiḋe"/>
          <p:cNvSpPr>
            <a:spLocks/>
          </p:cNvSpPr>
          <p:nvPr/>
        </p:nvSpPr>
        <p:spPr bwMode="auto">
          <a:xfrm>
            <a:off x="10438992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ïṩļiḋè"/>
          <p:cNvSpPr>
            <a:spLocks/>
          </p:cNvSpPr>
          <p:nvPr/>
        </p:nvSpPr>
        <p:spPr bwMode="auto">
          <a:xfrm>
            <a:off x="10642929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ïŝľíďe"/>
          <p:cNvSpPr>
            <a:spLocks/>
          </p:cNvSpPr>
          <p:nvPr/>
        </p:nvSpPr>
        <p:spPr bwMode="auto">
          <a:xfrm>
            <a:off x="10846866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ïşḷiḓê"/>
          <p:cNvSpPr>
            <a:spLocks/>
          </p:cNvSpPr>
          <p:nvPr/>
        </p:nvSpPr>
        <p:spPr bwMode="auto">
          <a:xfrm>
            <a:off x="11050804" y="326842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Sļîḓê"/>
          <p:cNvSpPr>
            <a:spLocks/>
          </p:cNvSpPr>
          <p:nvPr/>
        </p:nvSpPr>
        <p:spPr bwMode="auto">
          <a:xfrm>
            <a:off x="9215370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íşliḑe"/>
          <p:cNvSpPr>
            <a:spLocks/>
          </p:cNvSpPr>
          <p:nvPr/>
        </p:nvSpPr>
        <p:spPr bwMode="auto">
          <a:xfrm>
            <a:off x="9419307" y="3473342"/>
            <a:ext cx="146674" cy="146881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îṡľîḑè"/>
          <p:cNvSpPr>
            <a:spLocks/>
          </p:cNvSpPr>
          <p:nvPr/>
        </p:nvSpPr>
        <p:spPr bwMode="auto">
          <a:xfrm>
            <a:off x="9623244" y="347334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ï$ḻïḓê"/>
          <p:cNvSpPr>
            <a:spLocks/>
          </p:cNvSpPr>
          <p:nvPr/>
        </p:nvSpPr>
        <p:spPr bwMode="auto">
          <a:xfrm>
            <a:off x="9827181" y="347334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iṩḷïďe"/>
          <p:cNvSpPr>
            <a:spLocks/>
          </p:cNvSpPr>
          <p:nvPr/>
        </p:nvSpPr>
        <p:spPr bwMode="auto">
          <a:xfrm>
            <a:off x="10031118" y="347334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s1îḍe"/>
          <p:cNvSpPr>
            <a:spLocks/>
          </p:cNvSpPr>
          <p:nvPr/>
        </p:nvSpPr>
        <p:spPr bwMode="auto">
          <a:xfrm>
            <a:off x="10235055" y="347334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ṡḷîḓè"/>
          <p:cNvSpPr>
            <a:spLocks/>
          </p:cNvSpPr>
          <p:nvPr/>
        </p:nvSpPr>
        <p:spPr bwMode="auto">
          <a:xfrm>
            <a:off x="10438992" y="347334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iṧlíḓè"/>
          <p:cNvSpPr>
            <a:spLocks/>
          </p:cNvSpPr>
          <p:nvPr/>
        </p:nvSpPr>
        <p:spPr bwMode="auto">
          <a:xfrm>
            <a:off x="10642929" y="347334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î$ľíḍé"/>
          <p:cNvSpPr>
            <a:spLocks/>
          </p:cNvSpPr>
          <p:nvPr/>
        </p:nvSpPr>
        <p:spPr bwMode="auto">
          <a:xfrm>
            <a:off x="10846866" y="347334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iṧlîḑe"/>
          <p:cNvSpPr>
            <a:spLocks/>
          </p:cNvSpPr>
          <p:nvPr/>
        </p:nvSpPr>
        <p:spPr bwMode="auto">
          <a:xfrm>
            <a:off x="11050804" y="347334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ṥ1iďè"/>
          <p:cNvSpPr>
            <a:spLocks/>
          </p:cNvSpPr>
          <p:nvPr/>
        </p:nvSpPr>
        <p:spPr bwMode="auto">
          <a:xfrm>
            <a:off x="9215370" y="367826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š1íde"/>
          <p:cNvSpPr>
            <a:spLocks/>
          </p:cNvSpPr>
          <p:nvPr/>
        </p:nvSpPr>
        <p:spPr bwMode="auto">
          <a:xfrm>
            <a:off x="9419307" y="367826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îsľîďe"/>
          <p:cNvSpPr>
            <a:spLocks/>
          </p:cNvSpPr>
          <p:nvPr/>
        </p:nvSpPr>
        <p:spPr bwMode="auto">
          <a:xfrm>
            <a:off x="9623244" y="367826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ŝḷiḋé"/>
          <p:cNvSpPr>
            <a:spLocks/>
          </p:cNvSpPr>
          <p:nvPr/>
        </p:nvSpPr>
        <p:spPr bwMode="auto">
          <a:xfrm>
            <a:off x="9827181" y="367826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îšḷîḑé"/>
          <p:cNvSpPr>
            <a:spLocks/>
          </p:cNvSpPr>
          <p:nvPr/>
        </p:nvSpPr>
        <p:spPr bwMode="auto">
          <a:xfrm>
            <a:off x="10031118" y="367826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ïṧḷíḍe"/>
          <p:cNvSpPr>
            <a:spLocks/>
          </p:cNvSpPr>
          <p:nvPr/>
        </p:nvSpPr>
        <p:spPr bwMode="auto">
          <a:xfrm>
            <a:off x="10235055" y="367826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išḻïḍê"/>
          <p:cNvSpPr>
            <a:spLocks/>
          </p:cNvSpPr>
          <p:nvPr/>
        </p:nvSpPr>
        <p:spPr bwMode="auto">
          <a:xfrm>
            <a:off x="10438992" y="367826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íṡ1iḑe"/>
          <p:cNvSpPr>
            <a:spLocks/>
          </p:cNvSpPr>
          <p:nvPr/>
        </p:nvSpPr>
        <p:spPr bwMode="auto">
          <a:xfrm>
            <a:off x="10642929" y="367826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iṩḻidê"/>
          <p:cNvSpPr>
            <a:spLocks/>
          </p:cNvSpPr>
          <p:nvPr/>
        </p:nvSpPr>
        <p:spPr bwMode="auto">
          <a:xfrm>
            <a:off x="10846866" y="367826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şľíḑê"/>
          <p:cNvSpPr>
            <a:spLocks/>
          </p:cNvSpPr>
          <p:nvPr/>
        </p:nvSpPr>
        <p:spPr bwMode="auto">
          <a:xfrm>
            <a:off x="11050804" y="3678262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ṡlíḍè"/>
          <p:cNvSpPr>
            <a:spLocks/>
          </p:cNvSpPr>
          <p:nvPr/>
        </p:nvSpPr>
        <p:spPr bwMode="auto">
          <a:xfrm>
            <a:off x="9215370" y="388318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$ļiḋe"/>
          <p:cNvSpPr>
            <a:spLocks/>
          </p:cNvSpPr>
          <p:nvPr/>
        </p:nvSpPr>
        <p:spPr bwMode="auto">
          <a:xfrm>
            <a:off x="9419307" y="388318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išlîḓê"/>
          <p:cNvSpPr>
            <a:spLocks/>
          </p:cNvSpPr>
          <p:nvPr/>
        </p:nvSpPr>
        <p:spPr bwMode="auto">
          <a:xfrm>
            <a:off x="9623244" y="388318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îṩľîḑe"/>
          <p:cNvSpPr>
            <a:spLocks/>
          </p:cNvSpPr>
          <p:nvPr/>
        </p:nvSpPr>
        <p:spPr bwMode="auto">
          <a:xfrm>
            <a:off x="9827181" y="388318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îṧḷïďé"/>
          <p:cNvSpPr>
            <a:spLocks/>
          </p:cNvSpPr>
          <p:nvPr/>
        </p:nvSpPr>
        <p:spPr bwMode="auto">
          <a:xfrm>
            <a:off x="10031118" y="388318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ïṧlïḋe"/>
          <p:cNvSpPr>
            <a:spLocks/>
          </p:cNvSpPr>
          <p:nvPr/>
        </p:nvSpPr>
        <p:spPr bwMode="auto">
          <a:xfrm>
            <a:off x="10235055" y="388318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ïş1ïḓè"/>
          <p:cNvSpPr>
            <a:spLocks/>
          </p:cNvSpPr>
          <p:nvPr/>
        </p:nvSpPr>
        <p:spPr bwMode="auto">
          <a:xfrm>
            <a:off x="10438992" y="388318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îṧ1ïde"/>
          <p:cNvSpPr>
            <a:spLocks/>
          </p:cNvSpPr>
          <p:nvPr/>
        </p:nvSpPr>
        <p:spPr bwMode="auto">
          <a:xfrm>
            <a:off x="10642929" y="388318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îṧlîďe"/>
          <p:cNvSpPr>
            <a:spLocks/>
          </p:cNvSpPr>
          <p:nvPr/>
        </p:nvSpPr>
        <p:spPr bwMode="auto">
          <a:xfrm>
            <a:off x="10846866" y="388318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îşḷïďé"/>
          <p:cNvSpPr>
            <a:spLocks/>
          </p:cNvSpPr>
          <p:nvPr/>
        </p:nvSpPr>
        <p:spPr bwMode="auto">
          <a:xfrm>
            <a:off x="11050804" y="388318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ṥliḍé"/>
          <p:cNvSpPr>
            <a:spLocks/>
          </p:cNvSpPr>
          <p:nvPr/>
        </p:nvSpPr>
        <p:spPr bwMode="auto">
          <a:xfrm>
            <a:off x="9215370" y="408810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î$ļiďê"/>
          <p:cNvSpPr>
            <a:spLocks/>
          </p:cNvSpPr>
          <p:nvPr/>
        </p:nvSpPr>
        <p:spPr bwMode="auto">
          <a:xfrm>
            <a:off x="9419307" y="408810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ïŝḷidé"/>
          <p:cNvSpPr>
            <a:spLocks/>
          </p:cNvSpPr>
          <p:nvPr/>
        </p:nvSpPr>
        <p:spPr bwMode="auto">
          <a:xfrm>
            <a:off x="9623244" y="408810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ŝḷîḋe"/>
          <p:cNvSpPr>
            <a:spLocks/>
          </p:cNvSpPr>
          <p:nvPr/>
        </p:nvSpPr>
        <p:spPr bwMode="auto">
          <a:xfrm>
            <a:off x="9827181" y="408810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íśḻiḋè"/>
          <p:cNvSpPr>
            <a:spLocks/>
          </p:cNvSpPr>
          <p:nvPr/>
        </p:nvSpPr>
        <p:spPr bwMode="auto">
          <a:xfrm>
            <a:off x="10031118" y="408810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ṧ1íḋe"/>
          <p:cNvSpPr>
            <a:spLocks/>
          </p:cNvSpPr>
          <p:nvPr/>
        </p:nvSpPr>
        <p:spPr bwMode="auto">
          <a:xfrm>
            <a:off x="10235055" y="408810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ṩľîdê"/>
          <p:cNvSpPr>
            <a:spLocks/>
          </p:cNvSpPr>
          <p:nvPr/>
        </p:nvSpPr>
        <p:spPr bwMode="auto">
          <a:xfrm>
            <a:off x="10438992" y="408810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îṥḻíḓe"/>
          <p:cNvSpPr>
            <a:spLocks/>
          </p:cNvSpPr>
          <p:nvPr/>
        </p:nvSpPr>
        <p:spPr bwMode="auto">
          <a:xfrm>
            <a:off x="10642929" y="408810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ṩḷiďe"/>
          <p:cNvSpPr>
            <a:spLocks/>
          </p:cNvSpPr>
          <p:nvPr/>
        </p:nvSpPr>
        <p:spPr bwMode="auto">
          <a:xfrm>
            <a:off x="10846866" y="408810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ïšľiḓe"/>
          <p:cNvSpPr>
            <a:spLocks/>
          </p:cNvSpPr>
          <p:nvPr/>
        </p:nvSpPr>
        <p:spPr bwMode="auto">
          <a:xfrm>
            <a:off x="11050804" y="4088101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ṥḻiḓe"/>
          <p:cNvSpPr>
            <a:spLocks/>
          </p:cNvSpPr>
          <p:nvPr/>
        </p:nvSpPr>
        <p:spPr bwMode="auto">
          <a:xfrm>
            <a:off x="9215370" y="429302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ṡľîdé"/>
          <p:cNvSpPr>
            <a:spLocks/>
          </p:cNvSpPr>
          <p:nvPr/>
        </p:nvSpPr>
        <p:spPr bwMode="auto">
          <a:xfrm>
            <a:off x="9419307" y="429302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ṡļïdé"/>
          <p:cNvSpPr>
            <a:spLocks/>
          </p:cNvSpPr>
          <p:nvPr/>
        </p:nvSpPr>
        <p:spPr bwMode="auto">
          <a:xfrm>
            <a:off x="9623244" y="429302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Sļîďê"/>
          <p:cNvSpPr>
            <a:spLocks/>
          </p:cNvSpPr>
          <p:nvPr/>
        </p:nvSpPr>
        <p:spPr bwMode="auto">
          <a:xfrm>
            <a:off x="9827181" y="429302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$ḻïḍè"/>
          <p:cNvSpPr>
            <a:spLocks/>
          </p:cNvSpPr>
          <p:nvPr/>
        </p:nvSpPr>
        <p:spPr bwMode="auto">
          <a:xfrm>
            <a:off x="10031118" y="429302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ṧḷídé"/>
          <p:cNvSpPr>
            <a:spLocks/>
          </p:cNvSpPr>
          <p:nvPr/>
        </p:nvSpPr>
        <p:spPr bwMode="auto">
          <a:xfrm>
            <a:off x="10235055" y="429302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ṡḷïḑè"/>
          <p:cNvSpPr>
            <a:spLocks/>
          </p:cNvSpPr>
          <p:nvPr/>
        </p:nvSpPr>
        <p:spPr bwMode="auto">
          <a:xfrm>
            <a:off x="10438992" y="429302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ṧľiďé"/>
          <p:cNvSpPr>
            <a:spLocks/>
          </p:cNvSpPr>
          <p:nvPr/>
        </p:nvSpPr>
        <p:spPr bwMode="auto">
          <a:xfrm>
            <a:off x="10642929" y="429302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îsḷîďé"/>
          <p:cNvSpPr>
            <a:spLocks/>
          </p:cNvSpPr>
          <p:nvPr/>
        </p:nvSpPr>
        <p:spPr bwMode="auto">
          <a:xfrm>
            <a:off x="10846866" y="429302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íşļiḓé"/>
          <p:cNvSpPr>
            <a:spLocks/>
          </p:cNvSpPr>
          <p:nvPr/>
        </p:nvSpPr>
        <p:spPr bwMode="auto">
          <a:xfrm>
            <a:off x="11050804" y="429302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ṧḻïḓè"/>
          <p:cNvSpPr>
            <a:spLocks/>
          </p:cNvSpPr>
          <p:nvPr/>
        </p:nvSpPr>
        <p:spPr bwMode="auto">
          <a:xfrm>
            <a:off x="9215370" y="449794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ṧľïďé"/>
          <p:cNvSpPr>
            <a:spLocks/>
          </p:cNvSpPr>
          <p:nvPr/>
        </p:nvSpPr>
        <p:spPr bwMode="auto">
          <a:xfrm>
            <a:off x="9419307" y="449794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ṩľiďe"/>
          <p:cNvSpPr>
            <a:spLocks/>
          </p:cNvSpPr>
          <p:nvPr/>
        </p:nvSpPr>
        <p:spPr bwMode="auto">
          <a:xfrm>
            <a:off x="9623244" y="449794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ṡľíḍè"/>
          <p:cNvSpPr>
            <a:spLocks/>
          </p:cNvSpPr>
          <p:nvPr/>
        </p:nvSpPr>
        <p:spPr bwMode="auto">
          <a:xfrm>
            <a:off x="9827181" y="449794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$ḻide"/>
          <p:cNvSpPr>
            <a:spLocks/>
          </p:cNvSpPr>
          <p:nvPr/>
        </p:nvSpPr>
        <p:spPr bwMode="auto">
          <a:xfrm>
            <a:off x="10031118" y="449794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ṧļiḍê"/>
          <p:cNvSpPr>
            <a:spLocks/>
          </p:cNvSpPr>
          <p:nvPr/>
        </p:nvSpPr>
        <p:spPr bwMode="auto">
          <a:xfrm>
            <a:off x="10235055" y="449794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ṧ1iḋe"/>
          <p:cNvSpPr>
            <a:spLocks/>
          </p:cNvSpPr>
          <p:nvPr/>
        </p:nvSpPr>
        <p:spPr bwMode="auto">
          <a:xfrm>
            <a:off x="10438992" y="449794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ṥliḑè"/>
          <p:cNvSpPr>
            <a:spLocks/>
          </p:cNvSpPr>
          <p:nvPr/>
        </p:nvSpPr>
        <p:spPr bwMode="auto">
          <a:xfrm>
            <a:off x="10642929" y="449794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ś1îḓè"/>
          <p:cNvSpPr>
            <a:spLocks/>
          </p:cNvSpPr>
          <p:nvPr/>
        </p:nvSpPr>
        <p:spPr bwMode="auto">
          <a:xfrm>
            <a:off x="10846866" y="449794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Sľîḍé"/>
          <p:cNvSpPr>
            <a:spLocks/>
          </p:cNvSpPr>
          <p:nvPr/>
        </p:nvSpPr>
        <p:spPr bwMode="auto">
          <a:xfrm>
            <a:off x="11050804" y="4497940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şḷíde"/>
          <p:cNvSpPr>
            <a:spLocks/>
          </p:cNvSpPr>
          <p:nvPr/>
        </p:nvSpPr>
        <p:spPr bwMode="auto">
          <a:xfrm>
            <a:off x="9215370" y="470285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šḻîḓe"/>
          <p:cNvSpPr>
            <a:spLocks/>
          </p:cNvSpPr>
          <p:nvPr/>
        </p:nvSpPr>
        <p:spPr bwMode="auto">
          <a:xfrm>
            <a:off x="9419307" y="470285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ṡlídê"/>
          <p:cNvSpPr>
            <a:spLocks/>
          </p:cNvSpPr>
          <p:nvPr/>
        </p:nvSpPr>
        <p:spPr bwMode="auto">
          <a:xfrm>
            <a:off x="9623244" y="470285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ṥļíḓê"/>
          <p:cNvSpPr>
            <a:spLocks/>
          </p:cNvSpPr>
          <p:nvPr/>
        </p:nvSpPr>
        <p:spPr bwMode="auto">
          <a:xfrm>
            <a:off x="9827181" y="470285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ṩ1íďè"/>
          <p:cNvSpPr>
            <a:spLocks/>
          </p:cNvSpPr>
          <p:nvPr/>
        </p:nvSpPr>
        <p:spPr bwMode="auto">
          <a:xfrm>
            <a:off x="10031118" y="470285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şľîḑe"/>
          <p:cNvSpPr>
            <a:spLocks/>
          </p:cNvSpPr>
          <p:nvPr/>
        </p:nvSpPr>
        <p:spPr bwMode="auto">
          <a:xfrm>
            <a:off x="10235055" y="470285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şļíďé"/>
          <p:cNvSpPr>
            <a:spLocks/>
          </p:cNvSpPr>
          <p:nvPr/>
        </p:nvSpPr>
        <p:spPr bwMode="auto">
          <a:xfrm>
            <a:off x="10438992" y="470285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ŝļiḑè"/>
          <p:cNvSpPr>
            <a:spLocks/>
          </p:cNvSpPr>
          <p:nvPr/>
        </p:nvSpPr>
        <p:spPr bwMode="auto">
          <a:xfrm>
            <a:off x="10642929" y="470285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šḻîḍê"/>
          <p:cNvSpPr>
            <a:spLocks/>
          </p:cNvSpPr>
          <p:nvPr/>
        </p:nvSpPr>
        <p:spPr bwMode="auto">
          <a:xfrm>
            <a:off x="10846866" y="470285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slïḍé"/>
          <p:cNvSpPr>
            <a:spLocks/>
          </p:cNvSpPr>
          <p:nvPr/>
        </p:nvSpPr>
        <p:spPr bwMode="auto">
          <a:xfrm>
            <a:off x="11050804" y="470285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š1îḋê"/>
          <p:cNvSpPr>
            <a:spLocks/>
          </p:cNvSpPr>
          <p:nvPr/>
        </p:nvSpPr>
        <p:spPr bwMode="auto">
          <a:xfrm>
            <a:off x="9215370" y="490777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ṡḷïďe"/>
          <p:cNvSpPr>
            <a:spLocks/>
          </p:cNvSpPr>
          <p:nvPr/>
        </p:nvSpPr>
        <p:spPr bwMode="auto">
          <a:xfrm>
            <a:off x="9419307" y="490777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ṧļïďe"/>
          <p:cNvSpPr>
            <a:spLocks/>
          </p:cNvSpPr>
          <p:nvPr/>
        </p:nvSpPr>
        <p:spPr bwMode="auto">
          <a:xfrm>
            <a:off x="9623244" y="490777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ṧḻïde"/>
          <p:cNvSpPr>
            <a:spLocks/>
          </p:cNvSpPr>
          <p:nvPr/>
        </p:nvSpPr>
        <p:spPr bwMode="auto">
          <a:xfrm>
            <a:off x="9827181" y="490777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ṧľîḑè"/>
          <p:cNvSpPr>
            <a:spLocks/>
          </p:cNvSpPr>
          <p:nvPr/>
        </p:nvSpPr>
        <p:spPr bwMode="auto">
          <a:xfrm>
            <a:off x="10031118" y="490777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ṡļïḍe"/>
          <p:cNvSpPr>
            <a:spLocks/>
          </p:cNvSpPr>
          <p:nvPr/>
        </p:nvSpPr>
        <p:spPr bwMode="auto">
          <a:xfrm>
            <a:off x="10235055" y="490777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şľïḑe"/>
          <p:cNvSpPr>
            <a:spLocks/>
          </p:cNvSpPr>
          <p:nvPr/>
        </p:nvSpPr>
        <p:spPr bwMode="auto">
          <a:xfrm>
            <a:off x="10438992" y="490777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$ḻïḋé"/>
          <p:cNvSpPr>
            <a:spLocks/>
          </p:cNvSpPr>
          <p:nvPr/>
        </p:nvSpPr>
        <p:spPr bwMode="auto">
          <a:xfrm>
            <a:off x="10642929" y="490777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$liḓé"/>
          <p:cNvSpPr>
            <a:spLocks/>
          </p:cNvSpPr>
          <p:nvPr/>
        </p:nvSpPr>
        <p:spPr bwMode="auto">
          <a:xfrm>
            <a:off x="10846866" y="490777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sḷiďè"/>
          <p:cNvSpPr>
            <a:spLocks/>
          </p:cNvSpPr>
          <p:nvPr/>
        </p:nvSpPr>
        <p:spPr bwMode="auto">
          <a:xfrm>
            <a:off x="11050804" y="4907779"/>
            <a:ext cx="146674" cy="1468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şḷíďé"/>
          <p:cNvSpPr txBox="1">
            <a:spLocks/>
          </p:cNvSpPr>
          <p:nvPr/>
        </p:nvSpPr>
        <p:spPr>
          <a:xfrm>
            <a:off x="917039" y="1638387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1" name="îśľídê"/>
          <p:cNvSpPr txBox="1">
            <a:spLocks/>
          </p:cNvSpPr>
          <p:nvPr/>
        </p:nvSpPr>
        <p:spPr>
          <a:xfrm>
            <a:off x="917038" y="1853831"/>
            <a:ext cx="2137058" cy="484748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  <a:buClr>
                <a:schemeClr val="bg2"/>
              </a:buClr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8" name="îṩlîḋê"/>
          <p:cNvSpPr txBox="1">
            <a:spLocks/>
          </p:cNvSpPr>
          <p:nvPr/>
        </p:nvSpPr>
        <p:spPr>
          <a:xfrm>
            <a:off x="3657328" y="1638387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9" name="iṣļîḋè"/>
          <p:cNvSpPr txBox="1">
            <a:spLocks/>
          </p:cNvSpPr>
          <p:nvPr/>
        </p:nvSpPr>
        <p:spPr>
          <a:xfrm>
            <a:off x="3657327" y="1853831"/>
            <a:ext cx="2137058" cy="484748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  <a:buClr>
                <a:schemeClr val="bg2"/>
              </a:buClr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6" name="íṧļïḋè"/>
          <p:cNvSpPr txBox="1">
            <a:spLocks/>
          </p:cNvSpPr>
          <p:nvPr/>
        </p:nvSpPr>
        <p:spPr>
          <a:xfrm>
            <a:off x="6397616" y="1638387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r>
              <a:rPr lang="zh-CN" altLang="en-US" sz="14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17" name="íŝḻiḍé"/>
          <p:cNvSpPr txBox="1">
            <a:spLocks/>
          </p:cNvSpPr>
          <p:nvPr/>
        </p:nvSpPr>
        <p:spPr>
          <a:xfrm>
            <a:off x="6397615" y="1853831"/>
            <a:ext cx="2137058" cy="484748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  <a:buClr>
                <a:schemeClr val="bg2"/>
              </a:buClr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4" name="í$líḋe"/>
          <p:cNvSpPr txBox="1">
            <a:spLocks/>
          </p:cNvSpPr>
          <p:nvPr/>
        </p:nvSpPr>
        <p:spPr>
          <a:xfrm>
            <a:off x="9137904" y="1638387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r>
              <a:rPr lang="zh-CN" altLang="en-US" sz="1400" b="1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15" name="íş1íḑè"/>
          <p:cNvSpPr txBox="1">
            <a:spLocks/>
          </p:cNvSpPr>
          <p:nvPr/>
        </p:nvSpPr>
        <p:spPr>
          <a:xfrm>
            <a:off x="9137903" y="1853831"/>
            <a:ext cx="2137058" cy="484748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  <a:buClr>
                <a:schemeClr val="bg2"/>
              </a:buClr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228583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81" name="î$ḷïďé"/>
          <p:cNvSpPr>
            <a:spLocks/>
          </p:cNvSpPr>
          <p:nvPr/>
        </p:nvSpPr>
        <p:spPr bwMode="auto">
          <a:xfrm>
            <a:off x="3717268" y="3136101"/>
            <a:ext cx="284566" cy="2573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1" y="0"/>
              </a:cxn>
              <a:cxn ang="0">
                <a:pos x="815" y="136"/>
              </a:cxn>
              <a:cxn ang="0">
                <a:pos x="815" y="562"/>
              </a:cxn>
              <a:cxn ang="0">
                <a:pos x="813" y="582"/>
              </a:cxn>
              <a:cxn ang="0">
                <a:pos x="805" y="603"/>
              </a:cxn>
              <a:cxn ang="0">
                <a:pos x="795" y="623"/>
              </a:cxn>
              <a:cxn ang="0">
                <a:pos x="782" y="642"/>
              </a:cxn>
              <a:cxn ang="0">
                <a:pos x="766" y="658"/>
              </a:cxn>
              <a:cxn ang="0">
                <a:pos x="749" y="669"/>
              </a:cxn>
              <a:cxn ang="0">
                <a:pos x="511" y="792"/>
              </a:cxn>
              <a:cxn ang="0">
                <a:pos x="491" y="800"/>
              </a:cxn>
              <a:cxn ang="0">
                <a:pos x="469" y="805"/>
              </a:cxn>
              <a:cxn ang="0">
                <a:pos x="445" y="806"/>
              </a:cxn>
              <a:cxn ang="0">
                <a:pos x="421" y="805"/>
              </a:cxn>
              <a:cxn ang="0">
                <a:pos x="399" y="800"/>
              </a:cxn>
              <a:cxn ang="0">
                <a:pos x="380" y="792"/>
              </a:cxn>
              <a:cxn ang="0">
                <a:pos x="141" y="669"/>
              </a:cxn>
              <a:cxn ang="0">
                <a:pos x="124" y="658"/>
              </a:cxn>
              <a:cxn ang="0">
                <a:pos x="108" y="642"/>
              </a:cxn>
              <a:cxn ang="0">
                <a:pos x="95" y="623"/>
              </a:cxn>
              <a:cxn ang="0">
                <a:pos x="84" y="603"/>
              </a:cxn>
              <a:cxn ang="0">
                <a:pos x="77" y="582"/>
              </a:cxn>
              <a:cxn ang="0">
                <a:pos x="75" y="562"/>
              </a:cxn>
              <a:cxn ang="0">
                <a:pos x="75" y="136"/>
              </a:cxn>
              <a:cxn ang="0">
                <a:pos x="0" y="0"/>
              </a:cxn>
            </a:cxnLst>
            <a:rect l="0" t="0" r="r" b="b"/>
            <a:pathLst>
              <a:path w="891" h="806">
                <a:moveTo>
                  <a:pt x="0" y="0"/>
                </a:moveTo>
                <a:lnTo>
                  <a:pt x="891" y="0"/>
                </a:lnTo>
                <a:lnTo>
                  <a:pt x="815" y="136"/>
                </a:lnTo>
                <a:lnTo>
                  <a:pt x="815" y="562"/>
                </a:lnTo>
                <a:lnTo>
                  <a:pt x="813" y="582"/>
                </a:lnTo>
                <a:lnTo>
                  <a:pt x="805" y="603"/>
                </a:lnTo>
                <a:lnTo>
                  <a:pt x="795" y="623"/>
                </a:lnTo>
                <a:lnTo>
                  <a:pt x="782" y="642"/>
                </a:lnTo>
                <a:lnTo>
                  <a:pt x="766" y="658"/>
                </a:lnTo>
                <a:lnTo>
                  <a:pt x="749" y="669"/>
                </a:lnTo>
                <a:lnTo>
                  <a:pt x="511" y="792"/>
                </a:lnTo>
                <a:lnTo>
                  <a:pt x="491" y="800"/>
                </a:lnTo>
                <a:lnTo>
                  <a:pt x="469" y="805"/>
                </a:lnTo>
                <a:lnTo>
                  <a:pt x="445" y="806"/>
                </a:lnTo>
                <a:lnTo>
                  <a:pt x="421" y="805"/>
                </a:lnTo>
                <a:lnTo>
                  <a:pt x="399" y="800"/>
                </a:lnTo>
                <a:lnTo>
                  <a:pt x="380" y="792"/>
                </a:lnTo>
                <a:lnTo>
                  <a:pt x="141" y="669"/>
                </a:lnTo>
                <a:lnTo>
                  <a:pt x="124" y="658"/>
                </a:lnTo>
                <a:lnTo>
                  <a:pt x="108" y="642"/>
                </a:lnTo>
                <a:lnTo>
                  <a:pt x="95" y="623"/>
                </a:lnTo>
                <a:lnTo>
                  <a:pt x="84" y="603"/>
                </a:lnTo>
                <a:lnTo>
                  <a:pt x="77" y="582"/>
                </a:lnTo>
                <a:lnTo>
                  <a:pt x="75" y="562"/>
                </a:lnTo>
                <a:lnTo>
                  <a:pt x="75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$ḻîḑê"/>
          <p:cNvSpPr>
            <a:spLocks/>
          </p:cNvSpPr>
          <p:nvPr/>
        </p:nvSpPr>
        <p:spPr bwMode="auto">
          <a:xfrm>
            <a:off x="3741195" y="3180320"/>
            <a:ext cx="236391" cy="44087"/>
          </a:xfrm>
          <a:custGeom>
            <a:avLst/>
            <a:gdLst>
              <a:gd name="T0" fmla="*/ 2147483647 w 740"/>
              <a:gd name="T1" fmla="*/ 0 h 138"/>
              <a:gd name="T2" fmla="*/ 2147483647 w 740"/>
              <a:gd name="T3" fmla="*/ 2147483647 h 138"/>
              <a:gd name="T4" fmla="*/ 0 w 740"/>
              <a:gd name="T5" fmla="*/ 2147483647 h 138"/>
              <a:gd name="T6" fmla="*/ 0 w 740"/>
              <a:gd name="T7" fmla="*/ 2147483647 h 138"/>
              <a:gd name="T8" fmla="*/ 2147483647 w 740"/>
              <a:gd name="T9" fmla="*/ 0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38"/>
              <a:gd name="T17" fmla="*/ 740 w 740"/>
              <a:gd name="T18" fmla="*/ 138 h 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38">
                <a:moveTo>
                  <a:pt x="740" y="0"/>
                </a:moveTo>
                <a:lnTo>
                  <a:pt x="740" y="79"/>
                </a:lnTo>
                <a:lnTo>
                  <a:pt x="0" y="138"/>
                </a:lnTo>
                <a:lnTo>
                  <a:pt x="0" y="59"/>
                </a:lnTo>
                <a:lnTo>
                  <a:pt x="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$ľîḑé"/>
          <p:cNvSpPr>
            <a:spLocks/>
          </p:cNvSpPr>
          <p:nvPr/>
        </p:nvSpPr>
        <p:spPr bwMode="auto">
          <a:xfrm>
            <a:off x="3741195" y="3239422"/>
            <a:ext cx="236391" cy="44407"/>
          </a:xfrm>
          <a:custGeom>
            <a:avLst/>
            <a:gdLst>
              <a:gd name="T0" fmla="*/ 2147483647 w 740"/>
              <a:gd name="T1" fmla="*/ 0 h 139"/>
              <a:gd name="T2" fmla="*/ 2147483647 w 740"/>
              <a:gd name="T3" fmla="*/ 2147483647 h 139"/>
              <a:gd name="T4" fmla="*/ 0 w 740"/>
              <a:gd name="T5" fmla="*/ 2147483647 h 139"/>
              <a:gd name="T6" fmla="*/ 0 w 740"/>
              <a:gd name="T7" fmla="*/ 2147483647 h 139"/>
              <a:gd name="T8" fmla="*/ 2147483647 w 740"/>
              <a:gd name="T9" fmla="*/ 0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39"/>
              <a:gd name="T17" fmla="*/ 740 w 740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39">
                <a:moveTo>
                  <a:pt x="740" y="0"/>
                </a:moveTo>
                <a:lnTo>
                  <a:pt x="740" y="80"/>
                </a:lnTo>
                <a:lnTo>
                  <a:pt x="0" y="139"/>
                </a:lnTo>
                <a:lnTo>
                  <a:pt x="0" y="59"/>
                </a:lnTo>
                <a:lnTo>
                  <a:pt x="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iSḻïḍé"/>
          <p:cNvSpPr>
            <a:spLocks/>
          </p:cNvSpPr>
          <p:nvPr/>
        </p:nvSpPr>
        <p:spPr bwMode="auto">
          <a:xfrm>
            <a:off x="3741515" y="3299164"/>
            <a:ext cx="236072" cy="43448"/>
          </a:xfrm>
          <a:custGeom>
            <a:avLst/>
            <a:gdLst>
              <a:gd name="T0" fmla="*/ 2147483647 w 739"/>
              <a:gd name="T1" fmla="*/ 0 h 136"/>
              <a:gd name="T2" fmla="*/ 2147483647 w 739"/>
              <a:gd name="T3" fmla="*/ 2147483647 h 136"/>
              <a:gd name="T4" fmla="*/ 2147483647 w 739"/>
              <a:gd name="T5" fmla="*/ 2147483647 h 136"/>
              <a:gd name="T6" fmla="*/ 2147483647 w 739"/>
              <a:gd name="T7" fmla="*/ 2147483647 h 136"/>
              <a:gd name="T8" fmla="*/ 2147483647 w 739"/>
              <a:gd name="T9" fmla="*/ 2147483647 h 136"/>
              <a:gd name="T10" fmla="*/ 2147483647 w 739"/>
              <a:gd name="T11" fmla="*/ 2147483647 h 136"/>
              <a:gd name="T12" fmla="*/ 2147483647 w 739"/>
              <a:gd name="T13" fmla="*/ 2147483647 h 136"/>
              <a:gd name="T14" fmla="*/ 2147483647 w 739"/>
              <a:gd name="T15" fmla="*/ 2147483647 h 136"/>
              <a:gd name="T16" fmla="*/ 0 w 739"/>
              <a:gd name="T17" fmla="*/ 2147483647 h 136"/>
              <a:gd name="T18" fmla="*/ 2147483647 w 739"/>
              <a:gd name="T19" fmla="*/ 0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39"/>
              <a:gd name="T31" fmla="*/ 0 h 136"/>
              <a:gd name="T32" fmla="*/ 739 w 739"/>
              <a:gd name="T33" fmla="*/ 136 h 1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39" h="136">
                <a:moveTo>
                  <a:pt x="739" y="0"/>
                </a:moveTo>
                <a:lnTo>
                  <a:pt x="739" y="51"/>
                </a:lnTo>
                <a:lnTo>
                  <a:pt x="738" y="65"/>
                </a:lnTo>
                <a:lnTo>
                  <a:pt x="735" y="80"/>
                </a:lnTo>
                <a:lnTo>
                  <a:pt x="36" y="136"/>
                </a:lnTo>
                <a:lnTo>
                  <a:pt x="23" y="119"/>
                </a:lnTo>
                <a:lnTo>
                  <a:pt x="11" y="99"/>
                </a:lnTo>
                <a:lnTo>
                  <a:pt x="4" y="79"/>
                </a:lnTo>
                <a:lnTo>
                  <a:pt x="0" y="59"/>
                </a:lnTo>
                <a:lnTo>
                  <a:pt x="73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ṡḻîḋé"/>
          <p:cNvSpPr>
            <a:spLocks/>
          </p:cNvSpPr>
          <p:nvPr/>
        </p:nvSpPr>
        <p:spPr bwMode="auto">
          <a:xfrm>
            <a:off x="3820099" y="3369767"/>
            <a:ext cx="78904" cy="23641"/>
          </a:xfrm>
          <a:custGeom>
            <a:avLst/>
            <a:gdLst>
              <a:gd name="T0" fmla="*/ 2147483647 w 247"/>
              <a:gd name="T1" fmla="*/ 0 h 74"/>
              <a:gd name="T2" fmla="*/ 2147483647 w 247"/>
              <a:gd name="T3" fmla="*/ 2147483647 h 74"/>
              <a:gd name="T4" fmla="*/ 2147483647 w 247"/>
              <a:gd name="T5" fmla="*/ 2147483647 h 74"/>
              <a:gd name="T6" fmla="*/ 2147483647 w 247"/>
              <a:gd name="T7" fmla="*/ 2147483647 h 74"/>
              <a:gd name="T8" fmla="*/ 2147483647 w 247"/>
              <a:gd name="T9" fmla="*/ 2147483647 h 74"/>
              <a:gd name="T10" fmla="*/ 2147483647 w 247"/>
              <a:gd name="T11" fmla="*/ 2147483647 h 74"/>
              <a:gd name="T12" fmla="*/ 2147483647 w 247"/>
              <a:gd name="T13" fmla="*/ 2147483647 h 74"/>
              <a:gd name="T14" fmla="*/ 2147483647 w 247"/>
              <a:gd name="T15" fmla="*/ 2147483647 h 74"/>
              <a:gd name="T16" fmla="*/ 2147483647 w 247"/>
              <a:gd name="T17" fmla="*/ 2147483647 h 74"/>
              <a:gd name="T18" fmla="*/ 2147483647 w 247"/>
              <a:gd name="T19" fmla="*/ 2147483647 h 74"/>
              <a:gd name="T20" fmla="*/ 2147483647 w 247"/>
              <a:gd name="T21" fmla="*/ 2147483647 h 74"/>
              <a:gd name="T22" fmla="*/ 2147483647 w 247"/>
              <a:gd name="T23" fmla="*/ 2147483647 h 74"/>
              <a:gd name="T24" fmla="*/ 2147483647 w 247"/>
              <a:gd name="T25" fmla="*/ 2147483647 h 74"/>
              <a:gd name="T26" fmla="*/ 0 w 247"/>
              <a:gd name="T27" fmla="*/ 2147483647 h 74"/>
              <a:gd name="T28" fmla="*/ 2147483647 w 247"/>
              <a:gd name="T29" fmla="*/ 2147483647 h 74"/>
              <a:gd name="T30" fmla="*/ 2147483647 w 247"/>
              <a:gd name="T31" fmla="*/ 2147483647 h 74"/>
              <a:gd name="T32" fmla="*/ 2147483647 w 247"/>
              <a:gd name="T33" fmla="*/ 2147483647 h 74"/>
              <a:gd name="T34" fmla="*/ 2147483647 w 247"/>
              <a:gd name="T35" fmla="*/ 2147483647 h 74"/>
              <a:gd name="T36" fmla="*/ 2147483647 w 247"/>
              <a:gd name="T37" fmla="*/ 0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7"/>
              <a:gd name="T58" fmla="*/ 0 h 74"/>
              <a:gd name="T59" fmla="*/ 247 w 247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7" h="74">
                <a:moveTo>
                  <a:pt x="123" y="0"/>
                </a:moveTo>
                <a:lnTo>
                  <a:pt x="153" y="1"/>
                </a:lnTo>
                <a:lnTo>
                  <a:pt x="180" y="5"/>
                </a:lnTo>
                <a:lnTo>
                  <a:pt x="206" y="12"/>
                </a:lnTo>
                <a:lnTo>
                  <a:pt x="228" y="20"/>
                </a:lnTo>
                <a:lnTo>
                  <a:pt x="247" y="30"/>
                </a:lnTo>
                <a:lnTo>
                  <a:pt x="189" y="60"/>
                </a:lnTo>
                <a:lnTo>
                  <a:pt x="169" y="68"/>
                </a:lnTo>
                <a:lnTo>
                  <a:pt x="147" y="73"/>
                </a:lnTo>
                <a:lnTo>
                  <a:pt x="122" y="74"/>
                </a:lnTo>
                <a:lnTo>
                  <a:pt x="99" y="73"/>
                </a:lnTo>
                <a:lnTo>
                  <a:pt x="77" y="68"/>
                </a:lnTo>
                <a:lnTo>
                  <a:pt x="57" y="60"/>
                </a:lnTo>
                <a:lnTo>
                  <a:pt x="0" y="30"/>
                </a:lnTo>
                <a:lnTo>
                  <a:pt x="18" y="20"/>
                </a:lnTo>
                <a:lnTo>
                  <a:pt x="40" y="12"/>
                </a:lnTo>
                <a:lnTo>
                  <a:pt x="66" y="5"/>
                </a:lnTo>
                <a:lnTo>
                  <a:pt x="94" y="1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ṡļîḋè"/>
          <p:cNvSpPr>
            <a:spLocks/>
          </p:cNvSpPr>
          <p:nvPr/>
        </p:nvSpPr>
        <p:spPr bwMode="auto">
          <a:xfrm>
            <a:off x="3530999" y="2327009"/>
            <a:ext cx="657104" cy="819766"/>
          </a:xfrm>
          <a:custGeom>
            <a:avLst/>
            <a:gdLst/>
            <a:ahLst/>
            <a:cxnLst>
              <a:cxn ang="0">
                <a:pos x="1109" y="3"/>
              </a:cxn>
              <a:cxn ang="0">
                <a:pos x="1264" y="27"/>
              </a:cxn>
              <a:cxn ang="0">
                <a:pos x="1411" y="74"/>
              </a:cxn>
              <a:cxn ang="0">
                <a:pos x="1548" y="140"/>
              </a:cxn>
              <a:cxn ang="0">
                <a:pos x="1671" y="226"/>
              </a:cxn>
              <a:cxn ang="0">
                <a:pos x="1782" y="329"/>
              </a:cxn>
              <a:cxn ang="0">
                <a:pos x="1876" y="445"/>
              </a:cxn>
              <a:cxn ang="0">
                <a:pos x="1952" y="576"/>
              </a:cxn>
              <a:cxn ang="0">
                <a:pos x="2009" y="718"/>
              </a:cxn>
              <a:cxn ang="0">
                <a:pos x="2045" y="869"/>
              </a:cxn>
              <a:cxn ang="0">
                <a:pos x="2057" y="1028"/>
              </a:cxn>
              <a:cxn ang="0">
                <a:pos x="2046" y="1166"/>
              </a:cxn>
              <a:cxn ang="0">
                <a:pos x="2016" y="1295"/>
              </a:cxn>
              <a:cxn ang="0">
                <a:pos x="1971" y="1418"/>
              </a:cxn>
              <a:cxn ang="0">
                <a:pos x="1915" y="1535"/>
              </a:cxn>
              <a:cxn ang="0">
                <a:pos x="1850" y="1649"/>
              </a:cxn>
              <a:cxn ang="0">
                <a:pos x="1748" y="1814"/>
              </a:cxn>
              <a:cxn ang="0">
                <a:pos x="1649" y="1979"/>
              </a:cxn>
              <a:cxn ang="0">
                <a:pos x="1592" y="2090"/>
              </a:cxn>
              <a:cxn ang="0">
                <a:pos x="1547" y="2204"/>
              </a:cxn>
              <a:cxn ang="0">
                <a:pos x="1516" y="2323"/>
              </a:cxn>
              <a:cxn ang="0">
                <a:pos x="1505" y="2447"/>
              </a:cxn>
              <a:cxn ang="0">
                <a:pos x="1496" y="2503"/>
              </a:cxn>
              <a:cxn ang="0">
                <a:pos x="1481" y="2535"/>
              </a:cxn>
              <a:cxn ang="0">
                <a:pos x="1456" y="2557"/>
              </a:cxn>
              <a:cxn ang="0">
                <a:pos x="1424" y="2566"/>
              </a:cxn>
              <a:cxn ang="0">
                <a:pos x="615" y="2564"/>
              </a:cxn>
              <a:cxn ang="0">
                <a:pos x="586" y="2548"/>
              </a:cxn>
              <a:cxn ang="0">
                <a:pos x="567" y="2520"/>
              </a:cxn>
              <a:cxn ang="0">
                <a:pos x="553" y="2475"/>
              </a:cxn>
              <a:cxn ang="0">
                <a:pos x="549" y="2387"/>
              </a:cxn>
              <a:cxn ang="0">
                <a:pos x="531" y="2270"/>
              </a:cxn>
              <a:cxn ang="0">
                <a:pos x="497" y="2158"/>
              </a:cxn>
              <a:cxn ang="0">
                <a:pos x="449" y="2050"/>
              </a:cxn>
              <a:cxn ang="0">
                <a:pos x="393" y="1944"/>
              </a:cxn>
              <a:cxn ang="0">
                <a:pos x="329" y="1838"/>
              </a:cxn>
              <a:cxn ang="0">
                <a:pos x="229" y="1680"/>
              </a:cxn>
              <a:cxn ang="0">
                <a:pos x="165" y="1572"/>
              </a:cxn>
              <a:cxn ang="0">
                <a:pos x="106" y="1460"/>
              </a:cxn>
              <a:cxn ang="0">
                <a:pos x="58" y="1345"/>
              </a:cxn>
              <a:cxn ang="0">
                <a:pos x="22" y="1224"/>
              </a:cxn>
              <a:cxn ang="0">
                <a:pos x="3" y="1095"/>
              </a:cxn>
              <a:cxn ang="0">
                <a:pos x="3" y="948"/>
              </a:cxn>
              <a:cxn ang="0">
                <a:pos x="27" y="793"/>
              </a:cxn>
              <a:cxn ang="0">
                <a:pos x="74" y="646"/>
              </a:cxn>
              <a:cxn ang="0">
                <a:pos x="140" y="509"/>
              </a:cxn>
              <a:cxn ang="0">
                <a:pos x="226" y="385"/>
              </a:cxn>
              <a:cxn ang="0">
                <a:pos x="329" y="275"/>
              </a:cxn>
              <a:cxn ang="0">
                <a:pos x="445" y="181"/>
              </a:cxn>
              <a:cxn ang="0">
                <a:pos x="576" y="105"/>
              </a:cxn>
              <a:cxn ang="0">
                <a:pos x="718" y="48"/>
              </a:cxn>
              <a:cxn ang="0">
                <a:pos x="869" y="12"/>
              </a:cxn>
              <a:cxn ang="0">
                <a:pos x="1028" y="0"/>
              </a:cxn>
            </a:cxnLst>
            <a:rect l="0" t="0" r="r" b="b"/>
            <a:pathLst>
              <a:path w="2057" h="2566">
                <a:moveTo>
                  <a:pt x="1028" y="0"/>
                </a:moveTo>
                <a:lnTo>
                  <a:pt x="1109" y="3"/>
                </a:lnTo>
                <a:lnTo>
                  <a:pt x="1188" y="12"/>
                </a:lnTo>
                <a:lnTo>
                  <a:pt x="1264" y="27"/>
                </a:lnTo>
                <a:lnTo>
                  <a:pt x="1339" y="48"/>
                </a:lnTo>
                <a:lnTo>
                  <a:pt x="1411" y="74"/>
                </a:lnTo>
                <a:lnTo>
                  <a:pt x="1481" y="105"/>
                </a:lnTo>
                <a:lnTo>
                  <a:pt x="1548" y="140"/>
                </a:lnTo>
                <a:lnTo>
                  <a:pt x="1612" y="181"/>
                </a:lnTo>
                <a:lnTo>
                  <a:pt x="1671" y="226"/>
                </a:lnTo>
                <a:lnTo>
                  <a:pt x="1728" y="275"/>
                </a:lnTo>
                <a:lnTo>
                  <a:pt x="1782" y="329"/>
                </a:lnTo>
                <a:lnTo>
                  <a:pt x="1831" y="385"/>
                </a:lnTo>
                <a:lnTo>
                  <a:pt x="1876" y="445"/>
                </a:lnTo>
                <a:lnTo>
                  <a:pt x="1917" y="509"/>
                </a:lnTo>
                <a:lnTo>
                  <a:pt x="1952" y="576"/>
                </a:lnTo>
                <a:lnTo>
                  <a:pt x="1983" y="646"/>
                </a:lnTo>
                <a:lnTo>
                  <a:pt x="2009" y="718"/>
                </a:lnTo>
                <a:lnTo>
                  <a:pt x="2030" y="793"/>
                </a:lnTo>
                <a:lnTo>
                  <a:pt x="2045" y="869"/>
                </a:lnTo>
                <a:lnTo>
                  <a:pt x="2054" y="948"/>
                </a:lnTo>
                <a:lnTo>
                  <a:pt x="2057" y="1028"/>
                </a:lnTo>
                <a:lnTo>
                  <a:pt x="2054" y="1098"/>
                </a:lnTo>
                <a:lnTo>
                  <a:pt x="2046" y="1166"/>
                </a:lnTo>
                <a:lnTo>
                  <a:pt x="2034" y="1231"/>
                </a:lnTo>
                <a:lnTo>
                  <a:pt x="2016" y="1295"/>
                </a:lnTo>
                <a:lnTo>
                  <a:pt x="1995" y="1357"/>
                </a:lnTo>
                <a:lnTo>
                  <a:pt x="1971" y="1418"/>
                </a:lnTo>
                <a:lnTo>
                  <a:pt x="1944" y="1477"/>
                </a:lnTo>
                <a:lnTo>
                  <a:pt x="1915" y="1535"/>
                </a:lnTo>
                <a:lnTo>
                  <a:pt x="1883" y="1592"/>
                </a:lnTo>
                <a:lnTo>
                  <a:pt x="1850" y="1649"/>
                </a:lnTo>
                <a:lnTo>
                  <a:pt x="1817" y="1705"/>
                </a:lnTo>
                <a:lnTo>
                  <a:pt x="1748" y="1814"/>
                </a:lnTo>
                <a:lnTo>
                  <a:pt x="1681" y="1924"/>
                </a:lnTo>
                <a:lnTo>
                  <a:pt x="1649" y="1979"/>
                </a:lnTo>
                <a:lnTo>
                  <a:pt x="1620" y="2034"/>
                </a:lnTo>
                <a:lnTo>
                  <a:pt x="1592" y="2090"/>
                </a:lnTo>
                <a:lnTo>
                  <a:pt x="1568" y="2147"/>
                </a:lnTo>
                <a:lnTo>
                  <a:pt x="1547" y="2204"/>
                </a:lnTo>
                <a:lnTo>
                  <a:pt x="1529" y="2263"/>
                </a:lnTo>
                <a:lnTo>
                  <a:pt x="1516" y="2323"/>
                </a:lnTo>
                <a:lnTo>
                  <a:pt x="1508" y="2384"/>
                </a:lnTo>
                <a:lnTo>
                  <a:pt x="1505" y="2447"/>
                </a:lnTo>
                <a:lnTo>
                  <a:pt x="1503" y="2475"/>
                </a:lnTo>
                <a:lnTo>
                  <a:pt x="1496" y="2503"/>
                </a:lnTo>
                <a:lnTo>
                  <a:pt x="1489" y="2520"/>
                </a:lnTo>
                <a:lnTo>
                  <a:pt x="1481" y="2535"/>
                </a:lnTo>
                <a:lnTo>
                  <a:pt x="1470" y="2548"/>
                </a:lnTo>
                <a:lnTo>
                  <a:pt x="1456" y="2557"/>
                </a:lnTo>
                <a:lnTo>
                  <a:pt x="1441" y="2564"/>
                </a:lnTo>
                <a:lnTo>
                  <a:pt x="1424" y="2566"/>
                </a:lnTo>
                <a:lnTo>
                  <a:pt x="632" y="2566"/>
                </a:lnTo>
                <a:lnTo>
                  <a:pt x="615" y="2564"/>
                </a:lnTo>
                <a:lnTo>
                  <a:pt x="599" y="2557"/>
                </a:lnTo>
                <a:lnTo>
                  <a:pt x="586" y="2548"/>
                </a:lnTo>
                <a:lnTo>
                  <a:pt x="575" y="2535"/>
                </a:lnTo>
                <a:lnTo>
                  <a:pt x="567" y="2520"/>
                </a:lnTo>
                <a:lnTo>
                  <a:pt x="560" y="2503"/>
                </a:lnTo>
                <a:lnTo>
                  <a:pt x="553" y="2475"/>
                </a:lnTo>
                <a:lnTo>
                  <a:pt x="551" y="2447"/>
                </a:lnTo>
                <a:lnTo>
                  <a:pt x="549" y="2387"/>
                </a:lnTo>
                <a:lnTo>
                  <a:pt x="543" y="2327"/>
                </a:lnTo>
                <a:lnTo>
                  <a:pt x="531" y="2270"/>
                </a:lnTo>
                <a:lnTo>
                  <a:pt x="516" y="2214"/>
                </a:lnTo>
                <a:lnTo>
                  <a:pt x="497" y="2158"/>
                </a:lnTo>
                <a:lnTo>
                  <a:pt x="475" y="2104"/>
                </a:lnTo>
                <a:lnTo>
                  <a:pt x="449" y="2050"/>
                </a:lnTo>
                <a:lnTo>
                  <a:pt x="422" y="1997"/>
                </a:lnTo>
                <a:lnTo>
                  <a:pt x="393" y="1944"/>
                </a:lnTo>
                <a:lnTo>
                  <a:pt x="361" y="1891"/>
                </a:lnTo>
                <a:lnTo>
                  <a:pt x="329" y="1838"/>
                </a:lnTo>
                <a:lnTo>
                  <a:pt x="262" y="1733"/>
                </a:lnTo>
                <a:lnTo>
                  <a:pt x="229" y="1680"/>
                </a:lnTo>
                <a:lnTo>
                  <a:pt x="197" y="1626"/>
                </a:lnTo>
                <a:lnTo>
                  <a:pt x="165" y="1572"/>
                </a:lnTo>
                <a:lnTo>
                  <a:pt x="135" y="1517"/>
                </a:lnTo>
                <a:lnTo>
                  <a:pt x="106" y="1460"/>
                </a:lnTo>
                <a:lnTo>
                  <a:pt x="81" y="1403"/>
                </a:lnTo>
                <a:lnTo>
                  <a:pt x="58" y="1345"/>
                </a:lnTo>
                <a:lnTo>
                  <a:pt x="39" y="1285"/>
                </a:lnTo>
                <a:lnTo>
                  <a:pt x="22" y="1224"/>
                </a:lnTo>
                <a:lnTo>
                  <a:pt x="10" y="1160"/>
                </a:lnTo>
                <a:lnTo>
                  <a:pt x="3" y="1095"/>
                </a:lnTo>
                <a:lnTo>
                  <a:pt x="0" y="1028"/>
                </a:lnTo>
                <a:lnTo>
                  <a:pt x="3" y="948"/>
                </a:lnTo>
                <a:lnTo>
                  <a:pt x="12" y="869"/>
                </a:lnTo>
                <a:lnTo>
                  <a:pt x="27" y="793"/>
                </a:lnTo>
                <a:lnTo>
                  <a:pt x="48" y="718"/>
                </a:lnTo>
                <a:lnTo>
                  <a:pt x="74" y="646"/>
                </a:lnTo>
                <a:lnTo>
                  <a:pt x="104" y="576"/>
                </a:lnTo>
                <a:lnTo>
                  <a:pt x="140" y="509"/>
                </a:lnTo>
                <a:lnTo>
                  <a:pt x="181" y="445"/>
                </a:lnTo>
                <a:lnTo>
                  <a:pt x="226" y="385"/>
                </a:lnTo>
                <a:lnTo>
                  <a:pt x="275" y="329"/>
                </a:lnTo>
                <a:lnTo>
                  <a:pt x="329" y="275"/>
                </a:lnTo>
                <a:lnTo>
                  <a:pt x="385" y="226"/>
                </a:lnTo>
                <a:lnTo>
                  <a:pt x="445" y="181"/>
                </a:lnTo>
                <a:lnTo>
                  <a:pt x="509" y="140"/>
                </a:lnTo>
                <a:lnTo>
                  <a:pt x="576" y="105"/>
                </a:lnTo>
                <a:lnTo>
                  <a:pt x="646" y="74"/>
                </a:lnTo>
                <a:lnTo>
                  <a:pt x="718" y="48"/>
                </a:lnTo>
                <a:lnTo>
                  <a:pt x="793" y="27"/>
                </a:lnTo>
                <a:lnTo>
                  <a:pt x="869" y="12"/>
                </a:lnTo>
                <a:lnTo>
                  <a:pt x="948" y="3"/>
                </a:lnTo>
                <a:lnTo>
                  <a:pt x="10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íšlïḋe"/>
          <p:cNvSpPr>
            <a:spLocks/>
          </p:cNvSpPr>
          <p:nvPr/>
        </p:nvSpPr>
        <p:spPr bwMode="auto">
          <a:xfrm>
            <a:off x="3786654" y="2907705"/>
            <a:ext cx="145381" cy="239135"/>
          </a:xfrm>
          <a:custGeom>
            <a:avLst/>
            <a:gdLst/>
            <a:ahLst/>
            <a:cxnLst>
              <a:cxn ang="0">
                <a:pos x="228" y="0"/>
              </a:cxn>
              <a:cxn ang="0">
                <a:pos x="265" y="3"/>
              </a:cxn>
              <a:cxn ang="0">
                <a:pos x="300" y="10"/>
              </a:cxn>
              <a:cxn ang="0">
                <a:pos x="333" y="22"/>
              </a:cxn>
              <a:cxn ang="0">
                <a:pos x="362" y="39"/>
              </a:cxn>
              <a:cxn ang="0">
                <a:pos x="390" y="59"/>
              </a:cxn>
              <a:cxn ang="0">
                <a:pos x="412" y="82"/>
              </a:cxn>
              <a:cxn ang="0">
                <a:pos x="430" y="108"/>
              </a:cxn>
              <a:cxn ang="0">
                <a:pos x="444" y="137"/>
              </a:cxn>
              <a:cxn ang="0">
                <a:pos x="453" y="167"/>
              </a:cxn>
              <a:cxn ang="0">
                <a:pos x="456" y="200"/>
              </a:cxn>
              <a:cxn ang="0">
                <a:pos x="456" y="748"/>
              </a:cxn>
              <a:cxn ang="0">
                <a:pos x="0" y="748"/>
              </a:cxn>
              <a:cxn ang="0">
                <a:pos x="0" y="200"/>
              </a:cxn>
              <a:cxn ang="0">
                <a:pos x="3" y="167"/>
              </a:cxn>
              <a:cxn ang="0">
                <a:pos x="11" y="137"/>
              </a:cxn>
              <a:cxn ang="0">
                <a:pos x="26" y="108"/>
              </a:cxn>
              <a:cxn ang="0">
                <a:pos x="44" y="82"/>
              </a:cxn>
              <a:cxn ang="0">
                <a:pos x="67" y="59"/>
              </a:cxn>
              <a:cxn ang="0">
                <a:pos x="94" y="39"/>
              </a:cxn>
              <a:cxn ang="0">
                <a:pos x="124" y="22"/>
              </a:cxn>
              <a:cxn ang="0">
                <a:pos x="156" y="10"/>
              </a:cxn>
              <a:cxn ang="0">
                <a:pos x="192" y="3"/>
              </a:cxn>
              <a:cxn ang="0">
                <a:pos x="228" y="0"/>
              </a:cxn>
            </a:cxnLst>
            <a:rect l="0" t="0" r="r" b="b"/>
            <a:pathLst>
              <a:path w="456" h="748">
                <a:moveTo>
                  <a:pt x="228" y="0"/>
                </a:moveTo>
                <a:lnTo>
                  <a:pt x="265" y="3"/>
                </a:lnTo>
                <a:lnTo>
                  <a:pt x="300" y="10"/>
                </a:lnTo>
                <a:lnTo>
                  <a:pt x="333" y="22"/>
                </a:lnTo>
                <a:lnTo>
                  <a:pt x="362" y="39"/>
                </a:lnTo>
                <a:lnTo>
                  <a:pt x="390" y="59"/>
                </a:lnTo>
                <a:lnTo>
                  <a:pt x="412" y="82"/>
                </a:lnTo>
                <a:lnTo>
                  <a:pt x="430" y="108"/>
                </a:lnTo>
                <a:lnTo>
                  <a:pt x="444" y="137"/>
                </a:lnTo>
                <a:lnTo>
                  <a:pt x="453" y="167"/>
                </a:lnTo>
                <a:lnTo>
                  <a:pt x="456" y="200"/>
                </a:lnTo>
                <a:lnTo>
                  <a:pt x="456" y="748"/>
                </a:lnTo>
                <a:lnTo>
                  <a:pt x="0" y="748"/>
                </a:lnTo>
                <a:lnTo>
                  <a:pt x="0" y="200"/>
                </a:lnTo>
                <a:lnTo>
                  <a:pt x="3" y="167"/>
                </a:lnTo>
                <a:lnTo>
                  <a:pt x="11" y="137"/>
                </a:lnTo>
                <a:lnTo>
                  <a:pt x="26" y="108"/>
                </a:lnTo>
                <a:lnTo>
                  <a:pt x="44" y="82"/>
                </a:lnTo>
                <a:lnTo>
                  <a:pt x="67" y="59"/>
                </a:lnTo>
                <a:lnTo>
                  <a:pt x="94" y="39"/>
                </a:lnTo>
                <a:lnTo>
                  <a:pt x="124" y="22"/>
                </a:lnTo>
                <a:lnTo>
                  <a:pt x="156" y="10"/>
                </a:lnTo>
                <a:lnTo>
                  <a:pt x="192" y="3"/>
                </a:lnTo>
                <a:lnTo>
                  <a:pt x="228" y="0"/>
                </a:lnTo>
                <a:close/>
              </a:path>
            </a:pathLst>
          </a:custGeom>
          <a:solidFill>
            <a:srgbClr val="E1E8E7"/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ïšlîďè"/>
          <p:cNvSpPr>
            <a:spLocks/>
          </p:cNvSpPr>
          <p:nvPr/>
        </p:nvSpPr>
        <p:spPr bwMode="auto">
          <a:xfrm>
            <a:off x="3709834" y="3102234"/>
            <a:ext cx="299021" cy="44605"/>
          </a:xfrm>
          <a:custGeom>
            <a:avLst/>
            <a:gdLst>
              <a:gd name="T0" fmla="*/ 696 w 936"/>
              <a:gd name="T1" fmla="*/ 0 h 140"/>
              <a:gd name="T2" fmla="*/ 747 w 936"/>
              <a:gd name="T3" fmla="*/ 10 h 140"/>
              <a:gd name="T4" fmla="*/ 794 w 936"/>
              <a:gd name="T5" fmla="*/ 20 h 140"/>
              <a:gd name="T6" fmla="*/ 838 w 936"/>
              <a:gd name="T7" fmla="*/ 33 h 140"/>
              <a:gd name="T8" fmla="*/ 876 w 936"/>
              <a:gd name="T9" fmla="*/ 46 h 140"/>
              <a:gd name="T10" fmla="*/ 909 w 936"/>
              <a:gd name="T11" fmla="*/ 60 h 140"/>
              <a:gd name="T12" fmla="*/ 936 w 936"/>
              <a:gd name="T13" fmla="*/ 77 h 140"/>
              <a:gd name="T14" fmla="*/ 929 w 936"/>
              <a:gd name="T15" fmla="*/ 94 h 140"/>
              <a:gd name="T16" fmla="*/ 921 w 936"/>
              <a:gd name="T17" fmla="*/ 109 h 140"/>
              <a:gd name="T18" fmla="*/ 910 w 936"/>
              <a:gd name="T19" fmla="*/ 122 h 140"/>
              <a:gd name="T20" fmla="*/ 896 w 936"/>
              <a:gd name="T21" fmla="*/ 131 h 140"/>
              <a:gd name="T22" fmla="*/ 881 w 936"/>
              <a:gd name="T23" fmla="*/ 138 h 140"/>
              <a:gd name="T24" fmla="*/ 864 w 936"/>
              <a:gd name="T25" fmla="*/ 140 h 140"/>
              <a:gd name="T26" fmla="*/ 696 w 936"/>
              <a:gd name="T27" fmla="*/ 140 h 140"/>
              <a:gd name="T28" fmla="*/ 696 w 936"/>
              <a:gd name="T29" fmla="*/ 0 h 140"/>
              <a:gd name="T30" fmla="*/ 240 w 936"/>
              <a:gd name="T31" fmla="*/ 0 h 140"/>
              <a:gd name="T32" fmla="*/ 240 w 936"/>
              <a:gd name="T33" fmla="*/ 140 h 140"/>
              <a:gd name="T34" fmla="*/ 72 w 936"/>
              <a:gd name="T35" fmla="*/ 140 h 140"/>
              <a:gd name="T36" fmla="*/ 55 w 936"/>
              <a:gd name="T37" fmla="*/ 138 h 140"/>
              <a:gd name="T38" fmla="*/ 39 w 936"/>
              <a:gd name="T39" fmla="*/ 131 h 140"/>
              <a:gd name="T40" fmla="*/ 26 w 936"/>
              <a:gd name="T41" fmla="*/ 122 h 140"/>
              <a:gd name="T42" fmla="*/ 15 w 936"/>
              <a:gd name="T43" fmla="*/ 109 h 140"/>
              <a:gd name="T44" fmla="*/ 7 w 936"/>
              <a:gd name="T45" fmla="*/ 94 h 140"/>
              <a:gd name="T46" fmla="*/ 0 w 936"/>
              <a:gd name="T47" fmla="*/ 77 h 140"/>
              <a:gd name="T48" fmla="*/ 27 w 936"/>
              <a:gd name="T49" fmla="*/ 60 h 140"/>
              <a:gd name="T50" fmla="*/ 60 w 936"/>
              <a:gd name="T51" fmla="*/ 46 h 140"/>
              <a:gd name="T52" fmla="*/ 98 w 936"/>
              <a:gd name="T53" fmla="*/ 33 h 140"/>
              <a:gd name="T54" fmla="*/ 142 w 936"/>
              <a:gd name="T55" fmla="*/ 20 h 140"/>
              <a:gd name="T56" fmla="*/ 189 w 936"/>
              <a:gd name="T57" fmla="*/ 10 h 140"/>
              <a:gd name="T58" fmla="*/ 240 w 936"/>
              <a:gd name="T59" fmla="*/ 0 h 1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36"/>
              <a:gd name="T91" fmla="*/ 0 h 140"/>
              <a:gd name="T92" fmla="*/ 936 w 936"/>
              <a:gd name="T93" fmla="*/ 140 h 14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36" h="140">
                <a:moveTo>
                  <a:pt x="696" y="0"/>
                </a:moveTo>
                <a:lnTo>
                  <a:pt x="747" y="10"/>
                </a:lnTo>
                <a:lnTo>
                  <a:pt x="794" y="20"/>
                </a:lnTo>
                <a:lnTo>
                  <a:pt x="838" y="33"/>
                </a:lnTo>
                <a:lnTo>
                  <a:pt x="876" y="46"/>
                </a:lnTo>
                <a:lnTo>
                  <a:pt x="909" y="60"/>
                </a:lnTo>
                <a:lnTo>
                  <a:pt x="936" y="77"/>
                </a:lnTo>
                <a:lnTo>
                  <a:pt x="929" y="94"/>
                </a:lnTo>
                <a:lnTo>
                  <a:pt x="921" y="109"/>
                </a:lnTo>
                <a:lnTo>
                  <a:pt x="910" y="122"/>
                </a:lnTo>
                <a:lnTo>
                  <a:pt x="896" y="131"/>
                </a:lnTo>
                <a:lnTo>
                  <a:pt x="881" y="138"/>
                </a:lnTo>
                <a:lnTo>
                  <a:pt x="864" y="140"/>
                </a:lnTo>
                <a:lnTo>
                  <a:pt x="696" y="140"/>
                </a:lnTo>
                <a:lnTo>
                  <a:pt x="696" y="0"/>
                </a:lnTo>
                <a:close/>
                <a:moveTo>
                  <a:pt x="240" y="0"/>
                </a:moveTo>
                <a:lnTo>
                  <a:pt x="240" y="140"/>
                </a:lnTo>
                <a:lnTo>
                  <a:pt x="72" y="140"/>
                </a:lnTo>
                <a:lnTo>
                  <a:pt x="55" y="138"/>
                </a:lnTo>
                <a:lnTo>
                  <a:pt x="39" y="131"/>
                </a:lnTo>
                <a:lnTo>
                  <a:pt x="26" y="122"/>
                </a:lnTo>
                <a:lnTo>
                  <a:pt x="15" y="109"/>
                </a:lnTo>
                <a:lnTo>
                  <a:pt x="7" y="94"/>
                </a:lnTo>
                <a:lnTo>
                  <a:pt x="0" y="77"/>
                </a:lnTo>
                <a:lnTo>
                  <a:pt x="27" y="60"/>
                </a:lnTo>
                <a:lnTo>
                  <a:pt x="60" y="46"/>
                </a:lnTo>
                <a:lnTo>
                  <a:pt x="98" y="33"/>
                </a:lnTo>
                <a:lnTo>
                  <a:pt x="142" y="20"/>
                </a:lnTo>
                <a:lnTo>
                  <a:pt x="189" y="10"/>
                </a:lnTo>
                <a:lnTo>
                  <a:pt x="2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$ḻîde"/>
          <p:cNvSpPr>
            <a:spLocks/>
          </p:cNvSpPr>
          <p:nvPr/>
        </p:nvSpPr>
        <p:spPr bwMode="auto">
          <a:xfrm>
            <a:off x="3786654" y="3097278"/>
            <a:ext cx="145381" cy="49562"/>
          </a:xfrm>
          <a:custGeom>
            <a:avLst/>
            <a:gdLst>
              <a:gd name="T0" fmla="*/ 297 w 456"/>
              <a:gd name="T1" fmla="*/ 0 h 155"/>
              <a:gd name="T2" fmla="*/ 352 w 456"/>
              <a:gd name="T3" fmla="*/ 4 h 155"/>
              <a:gd name="T4" fmla="*/ 405 w 456"/>
              <a:gd name="T5" fmla="*/ 9 h 155"/>
              <a:gd name="T6" fmla="*/ 456 w 456"/>
              <a:gd name="T7" fmla="*/ 15 h 155"/>
              <a:gd name="T8" fmla="*/ 456 w 456"/>
              <a:gd name="T9" fmla="*/ 155 h 155"/>
              <a:gd name="T10" fmla="*/ 297 w 456"/>
              <a:gd name="T11" fmla="*/ 155 h 155"/>
              <a:gd name="T12" fmla="*/ 297 w 456"/>
              <a:gd name="T13" fmla="*/ 0 h 155"/>
              <a:gd name="T14" fmla="*/ 159 w 456"/>
              <a:gd name="T15" fmla="*/ 0 h 155"/>
              <a:gd name="T16" fmla="*/ 159 w 456"/>
              <a:gd name="T17" fmla="*/ 155 h 155"/>
              <a:gd name="T18" fmla="*/ 0 w 456"/>
              <a:gd name="T19" fmla="*/ 155 h 155"/>
              <a:gd name="T20" fmla="*/ 0 w 456"/>
              <a:gd name="T21" fmla="*/ 15 h 155"/>
              <a:gd name="T22" fmla="*/ 51 w 456"/>
              <a:gd name="T23" fmla="*/ 9 h 155"/>
              <a:gd name="T24" fmla="*/ 104 w 456"/>
              <a:gd name="T25" fmla="*/ 4 h 155"/>
              <a:gd name="T26" fmla="*/ 159 w 456"/>
              <a:gd name="T27" fmla="*/ 0 h 1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6"/>
              <a:gd name="T43" fmla="*/ 0 h 155"/>
              <a:gd name="T44" fmla="*/ 456 w 456"/>
              <a:gd name="T45" fmla="*/ 155 h 15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6" h="155">
                <a:moveTo>
                  <a:pt x="297" y="0"/>
                </a:moveTo>
                <a:lnTo>
                  <a:pt x="352" y="4"/>
                </a:lnTo>
                <a:lnTo>
                  <a:pt x="405" y="9"/>
                </a:lnTo>
                <a:lnTo>
                  <a:pt x="456" y="15"/>
                </a:lnTo>
                <a:lnTo>
                  <a:pt x="456" y="155"/>
                </a:lnTo>
                <a:lnTo>
                  <a:pt x="297" y="155"/>
                </a:lnTo>
                <a:lnTo>
                  <a:pt x="297" y="0"/>
                </a:lnTo>
                <a:close/>
                <a:moveTo>
                  <a:pt x="159" y="0"/>
                </a:moveTo>
                <a:lnTo>
                  <a:pt x="159" y="155"/>
                </a:lnTo>
                <a:lnTo>
                  <a:pt x="0" y="155"/>
                </a:lnTo>
                <a:lnTo>
                  <a:pt x="0" y="15"/>
                </a:lnTo>
                <a:lnTo>
                  <a:pt x="51" y="9"/>
                </a:lnTo>
                <a:lnTo>
                  <a:pt x="104" y="4"/>
                </a:lnTo>
                <a:lnTo>
                  <a:pt x="15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šḻiḍé"/>
          <p:cNvSpPr>
            <a:spLocks/>
          </p:cNvSpPr>
          <p:nvPr/>
        </p:nvSpPr>
        <p:spPr bwMode="auto">
          <a:xfrm>
            <a:off x="3837455" y="3096865"/>
            <a:ext cx="43779" cy="49975"/>
          </a:xfrm>
          <a:custGeom>
            <a:avLst/>
            <a:gdLst>
              <a:gd name="T0" fmla="*/ 69 w 138"/>
              <a:gd name="T1" fmla="*/ 0 h 156"/>
              <a:gd name="T2" fmla="*/ 104 w 138"/>
              <a:gd name="T3" fmla="*/ 1 h 156"/>
              <a:gd name="T4" fmla="*/ 138 w 138"/>
              <a:gd name="T5" fmla="*/ 1 h 156"/>
              <a:gd name="T6" fmla="*/ 138 w 138"/>
              <a:gd name="T7" fmla="*/ 156 h 156"/>
              <a:gd name="T8" fmla="*/ 0 w 138"/>
              <a:gd name="T9" fmla="*/ 156 h 156"/>
              <a:gd name="T10" fmla="*/ 0 w 138"/>
              <a:gd name="T11" fmla="*/ 1 h 156"/>
              <a:gd name="T12" fmla="*/ 35 w 138"/>
              <a:gd name="T13" fmla="*/ 1 h 156"/>
              <a:gd name="T14" fmla="*/ 69 w 138"/>
              <a:gd name="T15" fmla="*/ 0 h 1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"/>
              <a:gd name="T25" fmla="*/ 0 h 156"/>
              <a:gd name="T26" fmla="*/ 138 w 138"/>
              <a:gd name="T27" fmla="*/ 156 h 1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" h="156">
                <a:moveTo>
                  <a:pt x="69" y="0"/>
                </a:moveTo>
                <a:lnTo>
                  <a:pt x="104" y="1"/>
                </a:lnTo>
                <a:lnTo>
                  <a:pt x="138" y="1"/>
                </a:lnTo>
                <a:lnTo>
                  <a:pt x="138" y="156"/>
                </a:lnTo>
                <a:lnTo>
                  <a:pt x="0" y="156"/>
                </a:lnTo>
                <a:lnTo>
                  <a:pt x="0" y="1"/>
                </a:lnTo>
                <a:lnTo>
                  <a:pt x="35" y="1"/>
                </a:lnTo>
                <a:lnTo>
                  <a:pt x="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îS1íde"/>
          <p:cNvSpPr/>
          <p:nvPr/>
        </p:nvSpPr>
        <p:spPr>
          <a:xfrm>
            <a:off x="3905704" y="2705459"/>
            <a:ext cx="23528" cy="268327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92" name="Straight Connector 15"/>
          <p:cNvCxnSpPr/>
          <p:nvPr/>
        </p:nvCxnSpPr>
        <p:spPr>
          <a:xfrm>
            <a:off x="3790418" y="2706756"/>
            <a:ext cx="11193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iṡ1ïḋé"/>
          <p:cNvSpPr/>
          <p:nvPr/>
        </p:nvSpPr>
        <p:spPr>
          <a:xfrm>
            <a:off x="3786520" y="2706756"/>
            <a:ext cx="23528" cy="268327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íṩḷïdè"/>
          <p:cNvSpPr>
            <a:spLocks/>
          </p:cNvSpPr>
          <p:nvPr/>
        </p:nvSpPr>
        <p:spPr bwMode="auto">
          <a:xfrm>
            <a:off x="3806869" y="2860209"/>
            <a:ext cx="106850" cy="276515"/>
          </a:xfrm>
          <a:custGeom>
            <a:avLst/>
            <a:gdLst>
              <a:gd name="T0" fmla="*/ 2147483647 w 138"/>
              <a:gd name="T1" fmla="*/ 0 h 1202"/>
              <a:gd name="T2" fmla="*/ 2147483647 w 138"/>
              <a:gd name="T3" fmla="*/ 2147483647 h 1202"/>
              <a:gd name="T4" fmla="*/ 2147483647 w 138"/>
              <a:gd name="T5" fmla="*/ 2147483647 h 1202"/>
              <a:gd name="T6" fmla="*/ 2147483647 w 138"/>
              <a:gd name="T7" fmla="*/ 2147483647 h 1202"/>
              <a:gd name="T8" fmla="*/ 2147483647 w 138"/>
              <a:gd name="T9" fmla="*/ 2147483647 h 1202"/>
              <a:gd name="T10" fmla="*/ 2147483647 w 138"/>
              <a:gd name="T11" fmla="*/ 2147483647 h 1202"/>
              <a:gd name="T12" fmla="*/ 2147483647 w 138"/>
              <a:gd name="T13" fmla="*/ 2147483647 h 1202"/>
              <a:gd name="T14" fmla="*/ 2147483647 w 138"/>
              <a:gd name="T15" fmla="*/ 2147483647 h 1202"/>
              <a:gd name="T16" fmla="*/ 2147483647 w 138"/>
              <a:gd name="T17" fmla="*/ 2147483647 h 1202"/>
              <a:gd name="T18" fmla="*/ 0 w 138"/>
              <a:gd name="T19" fmla="*/ 2147483647 h 1202"/>
              <a:gd name="T20" fmla="*/ 0 w 138"/>
              <a:gd name="T21" fmla="*/ 2147483647 h 1202"/>
              <a:gd name="T22" fmla="*/ 2147483647 w 138"/>
              <a:gd name="T23" fmla="*/ 2147483647 h 1202"/>
              <a:gd name="T24" fmla="*/ 2147483647 w 138"/>
              <a:gd name="T25" fmla="*/ 2147483647 h 1202"/>
              <a:gd name="T26" fmla="*/ 2147483647 w 138"/>
              <a:gd name="T27" fmla="*/ 2147483647 h 1202"/>
              <a:gd name="T28" fmla="*/ 2147483647 w 138"/>
              <a:gd name="T29" fmla="*/ 2147483647 h 1202"/>
              <a:gd name="T30" fmla="*/ 2147483647 w 138"/>
              <a:gd name="T31" fmla="*/ 2147483647 h 1202"/>
              <a:gd name="T32" fmla="*/ 2147483647 w 138"/>
              <a:gd name="T33" fmla="*/ 2147483647 h 1202"/>
              <a:gd name="T34" fmla="*/ 2147483647 w 138"/>
              <a:gd name="T35" fmla="*/ 0 h 12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1202"/>
              <a:gd name="T56" fmla="*/ 138 w 138"/>
              <a:gd name="T57" fmla="*/ 1202 h 120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1202">
                <a:moveTo>
                  <a:pt x="69" y="0"/>
                </a:moveTo>
                <a:lnTo>
                  <a:pt x="85" y="3"/>
                </a:lnTo>
                <a:lnTo>
                  <a:pt x="100" y="13"/>
                </a:lnTo>
                <a:lnTo>
                  <a:pt x="112" y="28"/>
                </a:lnTo>
                <a:lnTo>
                  <a:pt x="123" y="49"/>
                </a:lnTo>
                <a:lnTo>
                  <a:pt x="131" y="72"/>
                </a:lnTo>
                <a:lnTo>
                  <a:pt x="136" y="99"/>
                </a:lnTo>
                <a:lnTo>
                  <a:pt x="138" y="129"/>
                </a:lnTo>
                <a:lnTo>
                  <a:pt x="138" y="1202"/>
                </a:lnTo>
                <a:lnTo>
                  <a:pt x="0" y="1202"/>
                </a:lnTo>
                <a:lnTo>
                  <a:pt x="0" y="129"/>
                </a:lnTo>
                <a:lnTo>
                  <a:pt x="3" y="99"/>
                </a:lnTo>
                <a:lnTo>
                  <a:pt x="8" y="72"/>
                </a:lnTo>
                <a:lnTo>
                  <a:pt x="16" y="49"/>
                </a:lnTo>
                <a:lnTo>
                  <a:pt x="26" y="28"/>
                </a:lnTo>
                <a:lnTo>
                  <a:pt x="39" y="13"/>
                </a:lnTo>
                <a:lnTo>
                  <a:pt x="53" y="3"/>
                </a:lnTo>
                <a:lnTo>
                  <a:pt x="69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5" name="íSľíḑê"/>
          <p:cNvSpPr>
            <a:spLocks/>
          </p:cNvSpPr>
          <p:nvPr/>
        </p:nvSpPr>
        <p:spPr bwMode="auto">
          <a:xfrm flipH="1">
            <a:off x="3790418" y="2860209"/>
            <a:ext cx="138814" cy="114875"/>
          </a:xfrm>
          <a:prstGeom prst="ellipse">
            <a:avLst/>
          </a:prstGeom>
          <a:gradFill rotWithShape="1">
            <a:gsLst>
              <a:gs pos="0">
                <a:srgbClr val="FFFCF9">
                  <a:alpha val="76999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šlíḋè"/>
          <p:cNvSpPr>
            <a:spLocks/>
          </p:cNvSpPr>
          <p:nvPr/>
        </p:nvSpPr>
        <p:spPr bwMode="auto">
          <a:xfrm>
            <a:off x="5512094" y="4193600"/>
            <a:ext cx="284566" cy="2573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1" y="0"/>
              </a:cxn>
              <a:cxn ang="0">
                <a:pos x="815" y="136"/>
              </a:cxn>
              <a:cxn ang="0">
                <a:pos x="815" y="562"/>
              </a:cxn>
              <a:cxn ang="0">
                <a:pos x="813" y="582"/>
              </a:cxn>
              <a:cxn ang="0">
                <a:pos x="805" y="603"/>
              </a:cxn>
              <a:cxn ang="0">
                <a:pos x="795" y="623"/>
              </a:cxn>
              <a:cxn ang="0">
                <a:pos x="782" y="642"/>
              </a:cxn>
              <a:cxn ang="0">
                <a:pos x="766" y="658"/>
              </a:cxn>
              <a:cxn ang="0">
                <a:pos x="749" y="669"/>
              </a:cxn>
              <a:cxn ang="0">
                <a:pos x="511" y="792"/>
              </a:cxn>
              <a:cxn ang="0">
                <a:pos x="491" y="800"/>
              </a:cxn>
              <a:cxn ang="0">
                <a:pos x="469" y="805"/>
              </a:cxn>
              <a:cxn ang="0">
                <a:pos x="445" y="806"/>
              </a:cxn>
              <a:cxn ang="0">
                <a:pos x="421" y="805"/>
              </a:cxn>
              <a:cxn ang="0">
                <a:pos x="399" y="800"/>
              </a:cxn>
              <a:cxn ang="0">
                <a:pos x="380" y="792"/>
              </a:cxn>
              <a:cxn ang="0">
                <a:pos x="141" y="669"/>
              </a:cxn>
              <a:cxn ang="0">
                <a:pos x="124" y="658"/>
              </a:cxn>
              <a:cxn ang="0">
                <a:pos x="108" y="642"/>
              </a:cxn>
              <a:cxn ang="0">
                <a:pos x="95" y="623"/>
              </a:cxn>
              <a:cxn ang="0">
                <a:pos x="84" y="603"/>
              </a:cxn>
              <a:cxn ang="0">
                <a:pos x="77" y="582"/>
              </a:cxn>
              <a:cxn ang="0">
                <a:pos x="75" y="562"/>
              </a:cxn>
              <a:cxn ang="0">
                <a:pos x="75" y="136"/>
              </a:cxn>
              <a:cxn ang="0">
                <a:pos x="0" y="0"/>
              </a:cxn>
            </a:cxnLst>
            <a:rect l="0" t="0" r="r" b="b"/>
            <a:pathLst>
              <a:path w="891" h="806">
                <a:moveTo>
                  <a:pt x="0" y="0"/>
                </a:moveTo>
                <a:lnTo>
                  <a:pt x="891" y="0"/>
                </a:lnTo>
                <a:lnTo>
                  <a:pt x="815" y="136"/>
                </a:lnTo>
                <a:lnTo>
                  <a:pt x="815" y="562"/>
                </a:lnTo>
                <a:lnTo>
                  <a:pt x="813" y="582"/>
                </a:lnTo>
                <a:lnTo>
                  <a:pt x="805" y="603"/>
                </a:lnTo>
                <a:lnTo>
                  <a:pt x="795" y="623"/>
                </a:lnTo>
                <a:lnTo>
                  <a:pt x="782" y="642"/>
                </a:lnTo>
                <a:lnTo>
                  <a:pt x="766" y="658"/>
                </a:lnTo>
                <a:lnTo>
                  <a:pt x="749" y="669"/>
                </a:lnTo>
                <a:lnTo>
                  <a:pt x="511" y="792"/>
                </a:lnTo>
                <a:lnTo>
                  <a:pt x="491" y="800"/>
                </a:lnTo>
                <a:lnTo>
                  <a:pt x="469" y="805"/>
                </a:lnTo>
                <a:lnTo>
                  <a:pt x="445" y="806"/>
                </a:lnTo>
                <a:lnTo>
                  <a:pt x="421" y="805"/>
                </a:lnTo>
                <a:lnTo>
                  <a:pt x="399" y="800"/>
                </a:lnTo>
                <a:lnTo>
                  <a:pt x="380" y="792"/>
                </a:lnTo>
                <a:lnTo>
                  <a:pt x="141" y="669"/>
                </a:lnTo>
                <a:lnTo>
                  <a:pt x="124" y="658"/>
                </a:lnTo>
                <a:lnTo>
                  <a:pt x="108" y="642"/>
                </a:lnTo>
                <a:lnTo>
                  <a:pt x="95" y="623"/>
                </a:lnTo>
                <a:lnTo>
                  <a:pt x="84" y="603"/>
                </a:lnTo>
                <a:lnTo>
                  <a:pt x="77" y="582"/>
                </a:lnTo>
                <a:lnTo>
                  <a:pt x="75" y="562"/>
                </a:lnTo>
                <a:lnTo>
                  <a:pt x="75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sļîde"/>
          <p:cNvSpPr>
            <a:spLocks/>
          </p:cNvSpPr>
          <p:nvPr/>
        </p:nvSpPr>
        <p:spPr bwMode="auto">
          <a:xfrm>
            <a:off x="5536021" y="4237819"/>
            <a:ext cx="236391" cy="44087"/>
          </a:xfrm>
          <a:custGeom>
            <a:avLst/>
            <a:gdLst>
              <a:gd name="T0" fmla="*/ 2147483647 w 740"/>
              <a:gd name="T1" fmla="*/ 0 h 138"/>
              <a:gd name="T2" fmla="*/ 2147483647 w 740"/>
              <a:gd name="T3" fmla="*/ 2147483647 h 138"/>
              <a:gd name="T4" fmla="*/ 0 w 740"/>
              <a:gd name="T5" fmla="*/ 2147483647 h 138"/>
              <a:gd name="T6" fmla="*/ 0 w 740"/>
              <a:gd name="T7" fmla="*/ 2147483647 h 138"/>
              <a:gd name="T8" fmla="*/ 2147483647 w 740"/>
              <a:gd name="T9" fmla="*/ 0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38"/>
              <a:gd name="T17" fmla="*/ 740 w 740"/>
              <a:gd name="T18" fmla="*/ 138 h 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38">
                <a:moveTo>
                  <a:pt x="740" y="0"/>
                </a:moveTo>
                <a:lnTo>
                  <a:pt x="740" y="79"/>
                </a:lnTo>
                <a:lnTo>
                  <a:pt x="0" y="138"/>
                </a:lnTo>
                <a:lnTo>
                  <a:pt x="0" y="59"/>
                </a:lnTo>
                <a:lnTo>
                  <a:pt x="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ṩḷiḍé"/>
          <p:cNvSpPr>
            <a:spLocks/>
          </p:cNvSpPr>
          <p:nvPr/>
        </p:nvSpPr>
        <p:spPr bwMode="auto">
          <a:xfrm>
            <a:off x="5536021" y="4296921"/>
            <a:ext cx="236391" cy="44407"/>
          </a:xfrm>
          <a:custGeom>
            <a:avLst/>
            <a:gdLst>
              <a:gd name="T0" fmla="*/ 2147483647 w 740"/>
              <a:gd name="T1" fmla="*/ 0 h 139"/>
              <a:gd name="T2" fmla="*/ 2147483647 w 740"/>
              <a:gd name="T3" fmla="*/ 2147483647 h 139"/>
              <a:gd name="T4" fmla="*/ 0 w 740"/>
              <a:gd name="T5" fmla="*/ 2147483647 h 139"/>
              <a:gd name="T6" fmla="*/ 0 w 740"/>
              <a:gd name="T7" fmla="*/ 2147483647 h 139"/>
              <a:gd name="T8" fmla="*/ 2147483647 w 740"/>
              <a:gd name="T9" fmla="*/ 0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39"/>
              <a:gd name="T17" fmla="*/ 740 w 740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39">
                <a:moveTo>
                  <a:pt x="740" y="0"/>
                </a:moveTo>
                <a:lnTo>
                  <a:pt x="740" y="80"/>
                </a:lnTo>
                <a:lnTo>
                  <a:pt x="0" y="139"/>
                </a:lnTo>
                <a:lnTo>
                  <a:pt x="0" y="59"/>
                </a:lnTo>
                <a:lnTo>
                  <a:pt x="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íśḻiḋé"/>
          <p:cNvSpPr>
            <a:spLocks/>
          </p:cNvSpPr>
          <p:nvPr/>
        </p:nvSpPr>
        <p:spPr bwMode="auto">
          <a:xfrm>
            <a:off x="5536341" y="4356663"/>
            <a:ext cx="236072" cy="43448"/>
          </a:xfrm>
          <a:custGeom>
            <a:avLst/>
            <a:gdLst>
              <a:gd name="T0" fmla="*/ 2147483647 w 739"/>
              <a:gd name="T1" fmla="*/ 0 h 136"/>
              <a:gd name="T2" fmla="*/ 2147483647 w 739"/>
              <a:gd name="T3" fmla="*/ 2147483647 h 136"/>
              <a:gd name="T4" fmla="*/ 2147483647 w 739"/>
              <a:gd name="T5" fmla="*/ 2147483647 h 136"/>
              <a:gd name="T6" fmla="*/ 2147483647 w 739"/>
              <a:gd name="T7" fmla="*/ 2147483647 h 136"/>
              <a:gd name="T8" fmla="*/ 2147483647 w 739"/>
              <a:gd name="T9" fmla="*/ 2147483647 h 136"/>
              <a:gd name="T10" fmla="*/ 2147483647 w 739"/>
              <a:gd name="T11" fmla="*/ 2147483647 h 136"/>
              <a:gd name="T12" fmla="*/ 2147483647 w 739"/>
              <a:gd name="T13" fmla="*/ 2147483647 h 136"/>
              <a:gd name="T14" fmla="*/ 2147483647 w 739"/>
              <a:gd name="T15" fmla="*/ 2147483647 h 136"/>
              <a:gd name="T16" fmla="*/ 0 w 739"/>
              <a:gd name="T17" fmla="*/ 2147483647 h 136"/>
              <a:gd name="T18" fmla="*/ 2147483647 w 739"/>
              <a:gd name="T19" fmla="*/ 0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39"/>
              <a:gd name="T31" fmla="*/ 0 h 136"/>
              <a:gd name="T32" fmla="*/ 739 w 739"/>
              <a:gd name="T33" fmla="*/ 136 h 1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39" h="136">
                <a:moveTo>
                  <a:pt x="739" y="0"/>
                </a:moveTo>
                <a:lnTo>
                  <a:pt x="739" y="51"/>
                </a:lnTo>
                <a:lnTo>
                  <a:pt x="738" y="65"/>
                </a:lnTo>
                <a:lnTo>
                  <a:pt x="735" y="80"/>
                </a:lnTo>
                <a:lnTo>
                  <a:pt x="36" y="136"/>
                </a:lnTo>
                <a:lnTo>
                  <a:pt x="23" y="119"/>
                </a:lnTo>
                <a:lnTo>
                  <a:pt x="11" y="99"/>
                </a:lnTo>
                <a:lnTo>
                  <a:pt x="4" y="79"/>
                </a:lnTo>
                <a:lnTo>
                  <a:pt x="0" y="59"/>
                </a:lnTo>
                <a:lnTo>
                  <a:pt x="73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ṥḻíďè"/>
          <p:cNvSpPr>
            <a:spLocks/>
          </p:cNvSpPr>
          <p:nvPr/>
        </p:nvSpPr>
        <p:spPr bwMode="auto">
          <a:xfrm>
            <a:off x="5614925" y="4427266"/>
            <a:ext cx="78904" cy="23641"/>
          </a:xfrm>
          <a:custGeom>
            <a:avLst/>
            <a:gdLst>
              <a:gd name="T0" fmla="*/ 2147483647 w 247"/>
              <a:gd name="T1" fmla="*/ 0 h 74"/>
              <a:gd name="T2" fmla="*/ 2147483647 w 247"/>
              <a:gd name="T3" fmla="*/ 2147483647 h 74"/>
              <a:gd name="T4" fmla="*/ 2147483647 w 247"/>
              <a:gd name="T5" fmla="*/ 2147483647 h 74"/>
              <a:gd name="T6" fmla="*/ 2147483647 w 247"/>
              <a:gd name="T7" fmla="*/ 2147483647 h 74"/>
              <a:gd name="T8" fmla="*/ 2147483647 w 247"/>
              <a:gd name="T9" fmla="*/ 2147483647 h 74"/>
              <a:gd name="T10" fmla="*/ 2147483647 w 247"/>
              <a:gd name="T11" fmla="*/ 2147483647 h 74"/>
              <a:gd name="T12" fmla="*/ 2147483647 w 247"/>
              <a:gd name="T13" fmla="*/ 2147483647 h 74"/>
              <a:gd name="T14" fmla="*/ 2147483647 w 247"/>
              <a:gd name="T15" fmla="*/ 2147483647 h 74"/>
              <a:gd name="T16" fmla="*/ 2147483647 w 247"/>
              <a:gd name="T17" fmla="*/ 2147483647 h 74"/>
              <a:gd name="T18" fmla="*/ 2147483647 w 247"/>
              <a:gd name="T19" fmla="*/ 2147483647 h 74"/>
              <a:gd name="T20" fmla="*/ 2147483647 w 247"/>
              <a:gd name="T21" fmla="*/ 2147483647 h 74"/>
              <a:gd name="T22" fmla="*/ 2147483647 w 247"/>
              <a:gd name="T23" fmla="*/ 2147483647 h 74"/>
              <a:gd name="T24" fmla="*/ 2147483647 w 247"/>
              <a:gd name="T25" fmla="*/ 2147483647 h 74"/>
              <a:gd name="T26" fmla="*/ 0 w 247"/>
              <a:gd name="T27" fmla="*/ 2147483647 h 74"/>
              <a:gd name="T28" fmla="*/ 2147483647 w 247"/>
              <a:gd name="T29" fmla="*/ 2147483647 h 74"/>
              <a:gd name="T30" fmla="*/ 2147483647 w 247"/>
              <a:gd name="T31" fmla="*/ 2147483647 h 74"/>
              <a:gd name="T32" fmla="*/ 2147483647 w 247"/>
              <a:gd name="T33" fmla="*/ 2147483647 h 74"/>
              <a:gd name="T34" fmla="*/ 2147483647 w 247"/>
              <a:gd name="T35" fmla="*/ 2147483647 h 74"/>
              <a:gd name="T36" fmla="*/ 2147483647 w 247"/>
              <a:gd name="T37" fmla="*/ 0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7"/>
              <a:gd name="T58" fmla="*/ 0 h 74"/>
              <a:gd name="T59" fmla="*/ 247 w 247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7" h="74">
                <a:moveTo>
                  <a:pt x="123" y="0"/>
                </a:moveTo>
                <a:lnTo>
                  <a:pt x="153" y="1"/>
                </a:lnTo>
                <a:lnTo>
                  <a:pt x="180" y="5"/>
                </a:lnTo>
                <a:lnTo>
                  <a:pt x="206" y="12"/>
                </a:lnTo>
                <a:lnTo>
                  <a:pt x="228" y="20"/>
                </a:lnTo>
                <a:lnTo>
                  <a:pt x="247" y="30"/>
                </a:lnTo>
                <a:lnTo>
                  <a:pt x="189" y="60"/>
                </a:lnTo>
                <a:lnTo>
                  <a:pt x="169" y="68"/>
                </a:lnTo>
                <a:lnTo>
                  <a:pt x="147" y="73"/>
                </a:lnTo>
                <a:lnTo>
                  <a:pt x="122" y="74"/>
                </a:lnTo>
                <a:lnTo>
                  <a:pt x="99" y="73"/>
                </a:lnTo>
                <a:lnTo>
                  <a:pt x="77" y="68"/>
                </a:lnTo>
                <a:lnTo>
                  <a:pt x="57" y="60"/>
                </a:lnTo>
                <a:lnTo>
                  <a:pt x="0" y="30"/>
                </a:lnTo>
                <a:lnTo>
                  <a:pt x="18" y="20"/>
                </a:lnTo>
                <a:lnTo>
                  <a:pt x="40" y="12"/>
                </a:lnTo>
                <a:lnTo>
                  <a:pt x="66" y="5"/>
                </a:lnTo>
                <a:lnTo>
                  <a:pt x="94" y="1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śľiḑe"/>
          <p:cNvSpPr>
            <a:spLocks/>
          </p:cNvSpPr>
          <p:nvPr/>
        </p:nvSpPr>
        <p:spPr bwMode="auto">
          <a:xfrm>
            <a:off x="5325825" y="3384508"/>
            <a:ext cx="657104" cy="819766"/>
          </a:xfrm>
          <a:custGeom>
            <a:avLst/>
            <a:gdLst/>
            <a:ahLst/>
            <a:cxnLst>
              <a:cxn ang="0">
                <a:pos x="1109" y="3"/>
              </a:cxn>
              <a:cxn ang="0">
                <a:pos x="1264" y="27"/>
              </a:cxn>
              <a:cxn ang="0">
                <a:pos x="1411" y="74"/>
              </a:cxn>
              <a:cxn ang="0">
                <a:pos x="1548" y="140"/>
              </a:cxn>
              <a:cxn ang="0">
                <a:pos x="1671" y="226"/>
              </a:cxn>
              <a:cxn ang="0">
                <a:pos x="1782" y="329"/>
              </a:cxn>
              <a:cxn ang="0">
                <a:pos x="1876" y="445"/>
              </a:cxn>
              <a:cxn ang="0">
                <a:pos x="1952" y="576"/>
              </a:cxn>
              <a:cxn ang="0">
                <a:pos x="2009" y="718"/>
              </a:cxn>
              <a:cxn ang="0">
                <a:pos x="2045" y="869"/>
              </a:cxn>
              <a:cxn ang="0">
                <a:pos x="2057" y="1028"/>
              </a:cxn>
              <a:cxn ang="0">
                <a:pos x="2046" y="1166"/>
              </a:cxn>
              <a:cxn ang="0">
                <a:pos x="2016" y="1295"/>
              </a:cxn>
              <a:cxn ang="0">
                <a:pos x="1971" y="1418"/>
              </a:cxn>
              <a:cxn ang="0">
                <a:pos x="1915" y="1535"/>
              </a:cxn>
              <a:cxn ang="0">
                <a:pos x="1850" y="1649"/>
              </a:cxn>
              <a:cxn ang="0">
                <a:pos x="1748" y="1814"/>
              </a:cxn>
              <a:cxn ang="0">
                <a:pos x="1649" y="1979"/>
              </a:cxn>
              <a:cxn ang="0">
                <a:pos x="1592" y="2090"/>
              </a:cxn>
              <a:cxn ang="0">
                <a:pos x="1547" y="2204"/>
              </a:cxn>
              <a:cxn ang="0">
                <a:pos x="1516" y="2323"/>
              </a:cxn>
              <a:cxn ang="0">
                <a:pos x="1505" y="2447"/>
              </a:cxn>
              <a:cxn ang="0">
                <a:pos x="1496" y="2503"/>
              </a:cxn>
              <a:cxn ang="0">
                <a:pos x="1481" y="2535"/>
              </a:cxn>
              <a:cxn ang="0">
                <a:pos x="1456" y="2557"/>
              </a:cxn>
              <a:cxn ang="0">
                <a:pos x="1424" y="2566"/>
              </a:cxn>
              <a:cxn ang="0">
                <a:pos x="615" y="2564"/>
              </a:cxn>
              <a:cxn ang="0">
                <a:pos x="586" y="2548"/>
              </a:cxn>
              <a:cxn ang="0">
                <a:pos x="567" y="2520"/>
              </a:cxn>
              <a:cxn ang="0">
                <a:pos x="553" y="2475"/>
              </a:cxn>
              <a:cxn ang="0">
                <a:pos x="549" y="2387"/>
              </a:cxn>
              <a:cxn ang="0">
                <a:pos x="531" y="2270"/>
              </a:cxn>
              <a:cxn ang="0">
                <a:pos x="497" y="2158"/>
              </a:cxn>
              <a:cxn ang="0">
                <a:pos x="449" y="2050"/>
              </a:cxn>
              <a:cxn ang="0">
                <a:pos x="393" y="1944"/>
              </a:cxn>
              <a:cxn ang="0">
                <a:pos x="329" y="1838"/>
              </a:cxn>
              <a:cxn ang="0">
                <a:pos x="229" y="1680"/>
              </a:cxn>
              <a:cxn ang="0">
                <a:pos x="165" y="1572"/>
              </a:cxn>
              <a:cxn ang="0">
                <a:pos x="106" y="1460"/>
              </a:cxn>
              <a:cxn ang="0">
                <a:pos x="58" y="1345"/>
              </a:cxn>
              <a:cxn ang="0">
                <a:pos x="22" y="1224"/>
              </a:cxn>
              <a:cxn ang="0">
                <a:pos x="3" y="1095"/>
              </a:cxn>
              <a:cxn ang="0">
                <a:pos x="3" y="948"/>
              </a:cxn>
              <a:cxn ang="0">
                <a:pos x="27" y="793"/>
              </a:cxn>
              <a:cxn ang="0">
                <a:pos x="74" y="646"/>
              </a:cxn>
              <a:cxn ang="0">
                <a:pos x="140" y="509"/>
              </a:cxn>
              <a:cxn ang="0">
                <a:pos x="226" y="385"/>
              </a:cxn>
              <a:cxn ang="0">
                <a:pos x="329" y="275"/>
              </a:cxn>
              <a:cxn ang="0">
                <a:pos x="445" y="181"/>
              </a:cxn>
              <a:cxn ang="0">
                <a:pos x="576" y="105"/>
              </a:cxn>
              <a:cxn ang="0">
                <a:pos x="718" y="48"/>
              </a:cxn>
              <a:cxn ang="0">
                <a:pos x="869" y="12"/>
              </a:cxn>
              <a:cxn ang="0">
                <a:pos x="1028" y="0"/>
              </a:cxn>
            </a:cxnLst>
            <a:rect l="0" t="0" r="r" b="b"/>
            <a:pathLst>
              <a:path w="2057" h="2566">
                <a:moveTo>
                  <a:pt x="1028" y="0"/>
                </a:moveTo>
                <a:lnTo>
                  <a:pt x="1109" y="3"/>
                </a:lnTo>
                <a:lnTo>
                  <a:pt x="1188" y="12"/>
                </a:lnTo>
                <a:lnTo>
                  <a:pt x="1264" y="27"/>
                </a:lnTo>
                <a:lnTo>
                  <a:pt x="1339" y="48"/>
                </a:lnTo>
                <a:lnTo>
                  <a:pt x="1411" y="74"/>
                </a:lnTo>
                <a:lnTo>
                  <a:pt x="1481" y="105"/>
                </a:lnTo>
                <a:lnTo>
                  <a:pt x="1548" y="140"/>
                </a:lnTo>
                <a:lnTo>
                  <a:pt x="1612" y="181"/>
                </a:lnTo>
                <a:lnTo>
                  <a:pt x="1671" y="226"/>
                </a:lnTo>
                <a:lnTo>
                  <a:pt x="1728" y="275"/>
                </a:lnTo>
                <a:lnTo>
                  <a:pt x="1782" y="329"/>
                </a:lnTo>
                <a:lnTo>
                  <a:pt x="1831" y="385"/>
                </a:lnTo>
                <a:lnTo>
                  <a:pt x="1876" y="445"/>
                </a:lnTo>
                <a:lnTo>
                  <a:pt x="1917" y="509"/>
                </a:lnTo>
                <a:lnTo>
                  <a:pt x="1952" y="576"/>
                </a:lnTo>
                <a:lnTo>
                  <a:pt x="1983" y="646"/>
                </a:lnTo>
                <a:lnTo>
                  <a:pt x="2009" y="718"/>
                </a:lnTo>
                <a:lnTo>
                  <a:pt x="2030" y="793"/>
                </a:lnTo>
                <a:lnTo>
                  <a:pt x="2045" y="869"/>
                </a:lnTo>
                <a:lnTo>
                  <a:pt x="2054" y="948"/>
                </a:lnTo>
                <a:lnTo>
                  <a:pt x="2057" y="1028"/>
                </a:lnTo>
                <a:lnTo>
                  <a:pt x="2054" y="1098"/>
                </a:lnTo>
                <a:lnTo>
                  <a:pt x="2046" y="1166"/>
                </a:lnTo>
                <a:lnTo>
                  <a:pt x="2034" y="1231"/>
                </a:lnTo>
                <a:lnTo>
                  <a:pt x="2016" y="1295"/>
                </a:lnTo>
                <a:lnTo>
                  <a:pt x="1995" y="1357"/>
                </a:lnTo>
                <a:lnTo>
                  <a:pt x="1971" y="1418"/>
                </a:lnTo>
                <a:lnTo>
                  <a:pt x="1944" y="1477"/>
                </a:lnTo>
                <a:lnTo>
                  <a:pt x="1915" y="1535"/>
                </a:lnTo>
                <a:lnTo>
                  <a:pt x="1883" y="1592"/>
                </a:lnTo>
                <a:lnTo>
                  <a:pt x="1850" y="1649"/>
                </a:lnTo>
                <a:lnTo>
                  <a:pt x="1817" y="1705"/>
                </a:lnTo>
                <a:lnTo>
                  <a:pt x="1748" y="1814"/>
                </a:lnTo>
                <a:lnTo>
                  <a:pt x="1681" y="1924"/>
                </a:lnTo>
                <a:lnTo>
                  <a:pt x="1649" y="1979"/>
                </a:lnTo>
                <a:lnTo>
                  <a:pt x="1620" y="2034"/>
                </a:lnTo>
                <a:lnTo>
                  <a:pt x="1592" y="2090"/>
                </a:lnTo>
                <a:lnTo>
                  <a:pt x="1568" y="2147"/>
                </a:lnTo>
                <a:lnTo>
                  <a:pt x="1547" y="2204"/>
                </a:lnTo>
                <a:lnTo>
                  <a:pt x="1529" y="2263"/>
                </a:lnTo>
                <a:lnTo>
                  <a:pt x="1516" y="2323"/>
                </a:lnTo>
                <a:lnTo>
                  <a:pt x="1508" y="2384"/>
                </a:lnTo>
                <a:lnTo>
                  <a:pt x="1505" y="2447"/>
                </a:lnTo>
                <a:lnTo>
                  <a:pt x="1503" y="2475"/>
                </a:lnTo>
                <a:lnTo>
                  <a:pt x="1496" y="2503"/>
                </a:lnTo>
                <a:lnTo>
                  <a:pt x="1489" y="2520"/>
                </a:lnTo>
                <a:lnTo>
                  <a:pt x="1481" y="2535"/>
                </a:lnTo>
                <a:lnTo>
                  <a:pt x="1470" y="2548"/>
                </a:lnTo>
                <a:lnTo>
                  <a:pt x="1456" y="2557"/>
                </a:lnTo>
                <a:lnTo>
                  <a:pt x="1441" y="2564"/>
                </a:lnTo>
                <a:lnTo>
                  <a:pt x="1424" y="2566"/>
                </a:lnTo>
                <a:lnTo>
                  <a:pt x="632" y="2566"/>
                </a:lnTo>
                <a:lnTo>
                  <a:pt x="615" y="2564"/>
                </a:lnTo>
                <a:lnTo>
                  <a:pt x="599" y="2557"/>
                </a:lnTo>
                <a:lnTo>
                  <a:pt x="586" y="2548"/>
                </a:lnTo>
                <a:lnTo>
                  <a:pt x="575" y="2535"/>
                </a:lnTo>
                <a:lnTo>
                  <a:pt x="567" y="2520"/>
                </a:lnTo>
                <a:lnTo>
                  <a:pt x="560" y="2503"/>
                </a:lnTo>
                <a:lnTo>
                  <a:pt x="553" y="2475"/>
                </a:lnTo>
                <a:lnTo>
                  <a:pt x="551" y="2447"/>
                </a:lnTo>
                <a:lnTo>
                  <a:pt x="549" y="2387"/>
                </a:lnTo>
                <a:lnTo>
                  <a:pt x="543" y="2327"/>
                </a:lnTo>
                <a:lnTo>
                  <a:pt x="531" y="2270"/>
                </a:lnTo>
                <a:lnTo>
                  <a:pt x="516" y="2214"/>
                </a:lnTo>
                <a:lnTo>
                  <a:pt x="497" y="2158"/>
                </a:lnTo>
                <a:lnTo>
                  <a:pt x="475" y="2104"/>
                </a:lnTo>
                <a:lnTo>
                  <a:pt x="449" y="2050"/>
                </a:lnTo>
                <a:lnTo>
                  <a:pt x="422" y="1997"/>
                </a:lnTo>
                <a:lnTo>
                  <a:pt x="393" y="1944"/>
                </a:lnTo>
                <a:lnTo>
                  <a:pt x="361" y="1891"/>
                </a:lnTo>
                <a:lnTo>
                  <a:pt x="329" y="1838"/>
                </a:lnTo>
                <a:lnTo>
                  <a:pt x="262" y="1733"/>
                </a:lnTo>
                <a:lnTo>
                  <a:pt x="229" y="1680"/>
                </a:lnTo>
                <a:lnTo>
                  <a:pt x="197" y="1626"/>
                </a:lnTo>
                <a:lnTo>
                  <a:pt x="165" y="1572"/>
                </a:lnTo>
                <a:lnTo>
                  <a:pt x="135" y="1517"/>
                </a:lnTo>
                <a:lnTo>
                  <a:pt x="106" y="1460"/>
                </a:lnTo>
                <a:lnTo>
                  <a:pt x="81" y="1403"/>
                </a:lnTo>
                <a:lnTo>
                  <a:pt x="58" y="1345"/>
                </a:lnTo>
                <a:lnTo>
                  <a:pt x="39" y="1285"/>
                </a:lnTo>
                <a:lnTo>
                  <a:pt x="22" y="1224"/>
                </a:lnTo>
                <a:lnTo>
                  <a:pt x="10" y="1160"/>
                </a:lnTo>
                <a:lnTo>
                  <a:pt x="3" y="1095"/>
                </a:lnTo>
                <a:lnTo>
                  <a:pt x="0" y="1028"/>
                </a:lnTo>
                <a:lnTo>
                  <a:pt x="3" y="948"/>
                </a:lnTo>
                <a:lnTo>
                  <a:pt x="12" y="869"/>
                </a:lnTo>
                <a:lnTo>
                  <a:pt x="27" y="793"/>
                </a:lnTo>
                <a:lnTo>
                  <a:pt x="48" y="718"/>
                </a:lnTo>
                <a:lnTo>
                  <a:pt x="74" y="646"/>
                </a:lnTo>
                <a:lnTo>
                  <a:pt x="104" y="576"/>
                </a:lnTo>
                <a:lnTo>
                  <a:pt x="140" y="509"/>
                </a:lnTo>
                <a:lnTo>
                  <a:pt x="181" y="445"/>
                </a:lnTo>
                <a:lnTo>
                  <a:pt x="226" y="385"/>
                </a:lnTo>
                <a:lnTo>
                  <a:pt x="275" y="329"/>
                </a:lnTo>
                <a:lnTo>
                  <a:pt x="329" y="275"/>
                </a:lnTo>
                <a:lnTo>
                  <a:pt x="385" y="226"/>
                </a:lnTo>
                <a:lnTo>
                  <a:pt x="445" y="181"/>
                </a:lnTo>
                <a:lnTo>
                  <a:pt x="509" y="140"/>
                </a:lnTo>
                <a:lnTo>
                  <a:pt x="576" y="105"/>
                </a:lnTo>
                <a:lnTo>
                  <a:pt x="646" y="74"/>
                </a:lnTo>
                <a:lnTo>
                  <a:pt x="718" y="48"/>
                </a:lnTo>
                <a:lnTo>
                  <a:pt x="793" y="27"/>
                </a:lnTo>
                <a:lnTo>
                  <a:pt x="869" y="12"/>
                </a:lnTo>
                <a:lnTo>
                  <a:pt x="948" y="3"/>
                </a:lnTo>
                <a:lnTo>
                  <a:pt x="1028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ŝ1îḋe"/>
          <p:cNvSpPr>
            <a:spLocks/>
          </p:cNvSpPr>
          <p:nvPr/>
        </p:nvSpPr>
        <p:spPr bwMode="auto">
          <a:xfrm>
            <a:off x="5581480" y="3965204"/>
            <a:ext cx="145381" cy="239135"/>
          </a:xfrm>
          <a:custGeom>
            <a:avLst/>
            <a:gdLst/>
            <a:ahLst/>
            <a:cxnLst>
              <a:cxn ang="0">
                <a:pos x="228" y="0"/>
              </a:cxn>
              <a:cxn ang="0">
                <a:pos x="265" y="3"/>
              </a:cxn>
              <a:cxn ang="0">
                <a:pos x="300" y="10"/>
              </a:cxn>
              <a:cxn ang="0">
                <a:pos x="333" y="22"/>
              </a:cxn>
              <a:cxn ang="0">
                <a:pos x="362" y="39"/>
              </a:cxn>
              <a:cxn ang="0">
                <a:pos x="390" y="59"/>
              </a:cxn>
              <a:cxn ang="0">
                <a:pos x="412" y="82"/>
              </a:cxn>
              <a:cxn ang="0">
                <a:pos x="430" y="108"/>
              </a:cxn>
              <a:cxn ang="0">
                <a:pos x="444" y="137"/>
              </a:cxn>
              <a:cxn ang="0">
                <a:pos x="453" y="167"/>
              </a:cxn>
              <a:cxn ang="0">
                <a:pos x="456" y="200"/>
              </a:cxn>
              <a:cxn ang="0">
                <a:pos x="456" y="748"/>
              </a:cxn>
              <a:cxn ang="0">
                <a:pos x="0" y="748"/>
              </a:cxn>
              <a:cxn ang="0">
                <a:pos x="0" y="200"/>
              </a:cxn>
              <a:cxn ang="0">
                <a:pos x="3" y="167"/>
              </a:cxn>
              <a:cxn ang="0">
                <a:pos x="11" y="137"/>
              </a:cxn>
              <a:cxn ang="0">
                <a:pos x="26" y="108"/>
              </a:cxn>
              <a:cxn ang="0">
                <a:pos x="44" y="82"/>
              </a:cxn>
              <a:cxn ang="0">
                <a:pos x="67" y="59"/>
              </a:cxn>
              <a:cxn ang="0">
                <a:pos x="94" y="39"/>
              </a:cxn>
              <a:cxn ang="0">
                <a:pos x="124" y="22"/>
              </a:cxn>
              <a:cxn ang="0">
                <a:pos x="156" y="10"/>
              </a:cxn>
              <a:cxn ang="0">
                <a:pos x="192" y="3"/>
              </a:cxn>
              <a:cxn ang="0">
                <a:pos x="228" y="0"/>
              </a:cxn>
            </a:cxnLst>
            <a:rect l="0" t="0" r="r" b="b"/>
            <a:pathLst>
              <a:path w="456" h="748">
                <a:moveTo>
                  <a:pt x="228" y="0"/>
                </a:moveTo>
                <a:lnTo>
                  <a:pt x="265" y="3"/>
                </a:lnTo>
                <a:lnTo>
                  <a:pt x="300" y="10"/>
                </a:lnTo>
                <a:lnTo>
                  <a:pt x="333" y="22"/>
                </a:lnTo>
                <a:lnTo>
                  <a:pt x="362" y="39"/>
                </a:lnTo>
                <a:lnTo>
                  <a:pt x="390" y="59"/>
                </a:lnTo>
                <a:lnTo>
                  <a:pt x="412" y="82"/>
                </a:lnTo>
                <a:lnTo>
                  <a:pt x="430" y="108"/>
                </a:lnTo>
                <a:lnTo>
                  <a:pt x="444" y="137"/>
                </a:lnTo>
                <a:lnTo>
                  <a:pt x="453" y="167"/>
                </a:lnTo>
                <a:lnTo>
                  <a:pt x="456" y="200"/>
                </a:lnTo>
                <a:lnTo>
                  <a:pt x="456" y="748"/>
                </a:lnTo>
                <a:lnTo>
                  <a:pt x="0" y="748"/>
                </a:lnTo>
                <a:lnTo>
                  <a:pt x="0" y="200"/>
                </a:lnTo>
                <a:lnTo>
                  <a:pt x="3" y="167"/>
                </a:lnTo>
                <a:lnTo>
                  <a:pt x="11" y="137"/>
                </a:lnTo>
                <a:lnTo>
                  <a:pt x="26" y="108"/>
                </a:lnTo>
                <a:lnTo>
                  <a:pt x="44" y="82"/>
                </a:lnTo>
                <a:lnTo>
                  <a:pt x="67" y="59"/>
                </a:lnTo>
                <a:lnTo>
                  <a:pt x="94" y="39"/>
                </a:lnTo>
                <a:lnTo>
                  <a:pt x="124" y="22"/>
                </a:lnTo>
                <a:lnTo>
                  <a:pt x="156" y="10"/>
                </a:lnTo>
                <a:lnTo>
                  <a:pt x="192" y="3"/>
                </a:lnTo>
                <a:lnTo>
                  <a:pt x="228" y="0"/>
                </a:lnTo>
                <a:close/>
              </a:path>
            </a:pathLst>
          </a:custGeom>
          <a:solidFill>
            <a:srgbClr val="E1E8E7"/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ṧľîďé"/>
          <p:cNvSpPr>
            <a:spLocks/>
          </p:cNvSpPr>
          <p:nvPr/>
        </p:nvSpPr>
        <p:spPr bwMode="auto">
          <a:xfrm>
            <a:off x="5504660" y="4159733"/>
            <a:ext cx="299021" cy="44605"/>
          </a:xfrm>
          <a:custGeom>
            <a:avLst/>
            <a:gdLst>
              <a:gd name="T0" fmla="*/ 696 w 936"/>
              <a:gd name="T1" fmla="*/ 0 h 140"/>
              <a:gd name="T2" fmla="*/ 747 w 936"/>
              <a:gd name="T3" fmla="*/ 10 h 140"/>
              <a:gd name="T4" fmla="*/ 794 w 936"/>
              <a:gd name="T5" fmla="*/ 20 h 140"/>
              <a:gd name="T6" fmla="*/ 838 w 936"/>
              <a:gd name="T7" fmla="*/ 33 h 140"/>
              <a:gd name="T8" fmla="*/ 876 w 936"/>
              <a:gd name="T9" fmla="*/ 46 h 140"/>
              <a:gd name="T10" fmla="*/ 909 w 936"/>
              <a:gd name="T11" fmla="*/ 60 h 140"/>
              <a:gd name="T12" fmla="*/ 936 w 936"/>
              <a:gd name="T13" fmla="*/ 77 h 140"/>
              <a:gd name="T14" fmla="*/ 929 w 936"/>
              <a:gd name="T15" fmla="*/ 94 h 140"/>
              <a:gd name="T16" fmla="*/ 921 w 936"/>
              <a:gd name="T17" fmla="*/ 109 h 140"/>
              <a:gd name="T18" fmla="*/ 910 w 936"/>
              <a:gd name="T19" fmla="*/ 122 h 140"/>
              <a:gd name="T20" fmla="*/ 896 w 936"/>
              <a:gd name="T21" fmla="*/ 131 h 140"/>
              <a:gd name="T22" fmla="*/ 881 w 936"/>
              <a:gd name="T23" fmla="*/ 138 h 140"/>
              <a:gd name="T24" fmla="*/ 864 w 936"/>
              <a:gd name="T25" fmla="*/ 140 h 140"/>
              <a:gd name="T26" fmla="*/ 696 w 936"/>
              <a:gd name="T27" fmla="*/ 140 h 140"/>
              <a:gd name="T28" fmla="*/ 696 w 936"/>
              <a:gd name="T29" fmla="*/ 0 h 140"/>
              <a:gd name="T30" fmla="*/ 240 w 936"/>
              <a:gd name="T31" fmla="*/ 0 h 140"/>
              <a:gd name="T32" fmla="*/ 240 w 936"/>
              <a:gd name="T33" fmla="*/ 140 h 140"/>
              <a:gd name="T34" fmla="*/ 72 w 936"/>
              <a:gd name="T35" fmla="*/ 140 h 140"/>
              <a:gd name="T36" fmla="*/ 55 w 936"/>
              <a:gd name="T37" fmla="*/ 138 h 140"/>
              <a:gd name="T38" fmla="*/ 39 w 936"/>
              <a:gd name="T39" fmla="*/ 131 h 140"/>
              <a:gd name="T40" fmla="*/ 26 w 936"/>
              <a:gd name="T41" fmla="*/ 122 h 140"/>
              <a:gd name="T42" fmla="*/ 15 w 936"/>
              <a:gd name="T43" fmla="*/ 109 h 140"/>
              <a:gd name="T44" fmla="*/ 7 w 936"/>
              <a:gd name="T45" fmla="*/ 94 h 140"/>
              <a:gd name="T46" fmla="*/ 0 w 936"/>
              <a:gd name="T47" fmla="*/ 77 h 140"/>
              <a:gd name="T48" fmla="*/ 27 w 936"/>
              <a:gd name="T49" fmla="*/ 60 h 140"/>
              <a:gd name="T50" fmla="*/ 60 w 936"/>
              <a:gd name="T51" fmla="*/ 46 h 140"/>
              <a:gd name="T52" fmla="*/ 98 w 936"/>
              <a:gd name="T53" fmla="*/ 33 h 140"/>
              <a:gd name="T54" fmla="*/ 142 w 936"/>
              <a:gd name="T55" fmla="*/ 20 h 140"/>
              <a:gd name="T56" fmla="*/ 189 w 936"/>
              <a:gd name="T57" fmla="*/ 10 h 140"/>
              <a:gd name="T58" fmla="*/ 240 w 936"/>
              <a:gd name="T59" fmla="*/ 0 h 1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36"/>
              <a:gd name="T91" fmla="*/ 0 h 140"/>
              <a:gd name="T92" fmla="*/ 936 w 936"/>
              <a:gd name="T93" fmla="*/ 140 h 14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36" h="140">
                <a:moveTo>
                  <a:pt x="696" y="0"/>
                </a:moveTo>
                <a:lnTo>
                  <a:pt x="747" y="10"/>
                </a:lnTo>
                <a:lnTo>
                  <a:pt x="794" y="20"/>
                </a:lnTo>
                <a:lnTo>
                  <a:pt x="838" y="33"/>
                </a:lnTo>
                <a:lnTo>
                  <a:pt x="876" y="46"/>
                </a:lnTo>
                <a:lnTo>
                  <a:pt x="909" y="60"/>
                </a:lnTo>
                <a:lnTo>
                  <a:pt x="936" y="77"/>
                </a:lnTo>
                <a:lnTo>
                  <a:pt x="929" y="94"/>
                </a:lnTo>
                <a:lnTo>
                  <a:pt x="921" y="109"/>
                </a:lnTo>
                <a:lnTo>
                  <a:pt x="910" y="122"/>
                </a:lnTo>
                <a:lnTo>
                  <a:pt x="896" y="131"/>
                </a:lnTo>
                <a:lnTo>
                  <a:pt x="881" y="138"/>
                </a:lnTo>
                <a:lnTo>
                  <a:pt x="864" y="140"/>
                </a:lnTo>
                <a:lnTo>
                  <a:pt x="696" y="140"/>
                </a:lnTo>
                <a:lnTo>
                  <a:pt x="696" y="0"/>
                </a:lnTo>
                <a:close/>
                <a:moveTo>
                  <a:pt x="240" y="0"/>
                </a:moveTo>
                <a:lnTo>
                  <a:pt x="240" y="140"/>
                </a:lnTo>
                <a:lnTo>
                  <a:pt x="72" y="140"/>
                </a:lnTo>
                <a:lnTo>
                  <a:pt x="55" y="138"/>
                </a:lnTo>
                <a:lnTo>
                  <a:pt x="39" y="131"/>
                </a:lnTo>
                <a:lnTo>
                  <a:pt x="26" y="122"/>
                </a:lnTo>
                <a:lnTo>
                  <a:pt x="15" y="109"/>
                </a:lnTo>
                <a:lnTo>
                  <a:pt x="7" y="94"/>
                </a:lnTo>
                <a:lnTo>
                  <a:pt x="0" y="77"/>
                </a:lnTo>
                <a:lnTo>
                  <a:pt x="27" y="60"/>
                </a:lnTo>
                <a:lnTo>
                  <a:pt x="60" y="46"/>
                </a:lnTo>
                <a:lnTo>
                  <a:pt x="98" y="33"/>
                </a:lnTo>
                <a:lnTo>
                  <a:pt x="142" y="20"/>
                </a:lnTo>
                <a:lnTo>
                  <a:pt x="189" y="10"/>
                </a:lnTo>
                <a:lnTo>
                  <a:pt x="2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sḷïďè"/>
          <p:cNvSpPr>
            <a:spLocks/>
          </p:cNvSpPr>
          <p:nvPr/>
        </p:nvSpPr>
        <p:spPr bwMode="auto">
          <a:xfrm>
            <a:off x="5581480" y="4154777"/>
            <a:ext cx="145381" cy="49562"/>
          </a:xfrm>
          <a:custGeom>
            <a:avLst/>
            <a:gdLst>
              <a:gd name="T0" fmla="*/ 297 w 456"/>
              <a:gd name="T1" fmla="*/ 0 h 155"/>
              <a:gd name="T2" fmla="*/ 352 w 456"/>
              <a:gd name="T3" fmla="*/ 4 h 155"/>
              <a:gd name="T4" fmla="*/ 405 w 456"/>
              <a:gd name="T5" fmla="*/ 9 h 155"/>
              <a:gd name="T6" fmla="*/ 456 w 456"/>
              <a:gd name="T7" fmla="*/ 15 h 155"/>
              <a:gd name="T8" fmla="*/ 456 w 456"/>
              <a:gd name="T9" fmla="*/ 155 h 155"/>
              <a:gd name="T10" fmla="*/ 297 w 456"/>
              <a:gd name="T11" fmla="*/ 155 h 155"/>
              <a:gd name="T12" fmla="*/ 297 w 456"/>
              <a:gd name="T13" fmla="*/ 0 h 155"/>
              <a:gd name="T14" fmla="*/ 159 w 456"/>
              <a:gd name="T15" fmla="*/ 0 h 155"/>
              <a:gd name="T16" fmla="*/ 159 w 456"/>
              <a:gd name="T17" fmla="*/ 155 h 155"/>
              <a:gd name="T18" fmla="*/ 0 w 456"/>
              <a:gd name="T19" fmla="*/ 155 h 155"/>
              <a:gd name="T20" fmla="*/ 0 w 456"/>
              <a:gd name="T21" fmla="*/ 15 h 155"/>
              <a:gd name="T22" fmla="*/ 51 w 456"/>
              <a:gd name="T23" fmla="*/ 9 h 155"/>
              <a:gd name="T24" fmla="*/ 104 w 456"/>
              <a:gd name="T25" fmla="*/ 4 h 155"/>
              <a:gd name="T26" fmla="*/ 159 w 456"/>
              <a:gd name="T27" fmla="*/ 0 h 1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6"/>
              <a:gd name="T43" fmla="*/ 0 h 155"/>
              <a:gd name="T44" fmla="*/ 456 w 456"/>
              <a:gd name="T45" fmla="*/ 155 h 15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6" h="155">
                <a:moveTo>
                  <a:pt x="297" y="0"/>
                </a:moveTo>
                <a:lnTo>
                  <a:pt x="352" y="4"/>
                </a:lnTo>
                <a:lnTo>
                  <a:pt x="405" y="9"/>
                </a:lnTo>
                <a:lnTo>
                  <a:pt x="456" y="15"/>
                </a:lnTo>
                <a:lnTo>
                  <a:pt x="456" y="155"/>
                </a:lnTo>
                <a:lnTo>
                  <a:pt x="297" y="155"/>
                </a:lnTo>
                <a:lnTo>
                  <a:pt x="297" y="0"/>
                </a:lnTo>
                <a:close/>
                <a:moveTo>
                  <a:pt x="159" y="0"/>
                </a:moveTo>
                <a:lnTo>
                  <a:pt x="159" y="155"/>
                </a:lnTo>
                <a:lnTo>
                  <a:pt x="0" y="155"/>
                </a:lnTo>
                <a:lnTo>
                  <a:pt x="0" y="15"/>
                </a:lnTo>
                <a:lnTo>
                  <a:pt x="51" y="9"/>
                </a:lnTo>
                <a:lnTo>
                  <a:pt x="104" y="4"/>
                </a:lnTo>
                <a:lnTo>
                  <a:pt x="15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ṥļîdé"/>
          <p:cNvSpPr>
            <a:spLocks/>
          </p:cNvSpPr>
          <p:nvPr/>
        </p:nvSpPr>
        <p:spPr bwMode="auto">
          <a:xfrm>
            <a:off x="5632281" y="4154364"/>
            <a:ext cx="43779" cy="49975"/>
          </a:xfrm>
          <a:custGeom>
            <a:avLst/>
            <a:gdLst>
              <a:gd name="T0" fmla="*/ 69 w 138"/>
              <a:gd name="T1" fmla="*/ 0 h 156"/>
              <a:gd name="T2" fmla="*/ 104 w 138"/>
              <a:gd name="T3" fmla="*/ 1 h 156"/>
              <a:gd name="T4" fmla="*/ 138 w 138"/>
              <a:gd name="T5" fmla="*/ 1 h 156"/>
              <a:gd name="T6" fmla="*/ 138 w 138"/>
              <a:gd name="T7" fmla="*/ 156 h 156"/>
              <a:gd name="T8" fmla="*/ 0 w 138"/>
              <a:gd name="T9" fmla="*/ 156 h 156"/>
              <a:gd name="T10" fmla="*/ 0 w 138"/>
              <a:gd name="T11" fmla="*/ 1 h 156"/>
              <a:gd name="T12" fmla="*/ 35 w 138"/>
              <a:gd name="T13" fmla="*/ 1 h 156"/>
              <a:gd name="T14" fmla="*/ 69 w 138"/>
              <a:gd name="T15" fmla="*/ 0 h 1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"/>
              <a:gd name="T25" fmla="*/ 0 h 156"/>
              <a:gd name="T26" fmla="*/ 138 w 138"/>
              <a:gd name="T27" fmla="*/ 156 h 1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" h="156">
                <a:moveTo>
                  <a:pt x="69" y="0"/>
                </a:moveTo>
                <a:lnTo>
                  <a:pt x="104" y="1"/>
                </a:lnTo>
                <a:lnTo>
                  <a:pt x="138" y="1"/>
                </a:lnTo>
                <a:lnTo>
                  <a:pt x="138" y="156"/>
                </a:lnTo>
                <a:lnTo>
                  <a:pt x="0" y="156"/>
                </a:lnTo>
                <a:lnTo>
                  <a:pt x="0" y="1"/>
                </a:lnTo>
                <a:lnTo>
                  <a:pt x="35" y="1"/>
                </a:lnTo>
                <a:lnTo>
                  <a:pt x="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í$líḑê"/>
          <p:cNvSpPr/>
          <p:nvPr/>
        </p:nvSpPr>
        <p:spPr>
          <a:xfrm>
            <a:off x="5700530" y="3762958"/>
            <a:ext cx="23528" cy="268327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77" name="Straight Connector 31"/>
          <p:cNvCxnSpPr/>
          <p:nvPr/>
        </p:nvCxnSpPr>
        <p:spPr>
          <a:xfrm>
            <a:off x="5585244" y="3764255"/>
            <a:ext cx="11193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îşḻîḋé"/>
          <p:cNvSpPr/>
          <p:nvPr/>
        </p:nvSpPr>
        <p:spPr>
          <a:xfrm>
            <a:off x="5581346" y="3764255"/>
            <a:ext cx="23528" cy="268327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ṧ1îdè"/>
          <p:cNvSpPr>
            <a:spLocks/>
          </p:cNvSpPr>
          <p:nvPr/>
        </p:nvSpPr>
        <p:spPr bwMode="auto">
          <a:xfrm>
            <a:off x="5601695" y="3917708"/>
            <a:ext cx="106850" cy="276515"/>
          </a:xfrm>
          <a:custGeom>
            <a:avLst/>
            <a:gdLst>
              <a:gd name="T0" fmla="*/ 2147483647 w 138"/>
              <a:gd name="T1" fmla="*/ 0 h 1202"/>
              <a:gd name="T2" fmla="*/ 2147483647 w 138"/>
              <a:gd name="T3" fmla="*/ 2147483647 h 1202"/>
              <a:gd name="T4" fmla="*/ 2147483647 w 138"/>
              <a:gd name="T5" fmla="*/ 2147483647 h 1202"/>
              <a:gd name="T6" fmla="*/ 2147483647 w 138"/>
              <a:gd name="T7" fmla="*/ 2147483647 h 1202"/>
              <a:gd name="T8" fmla="*/ 2147483647 w 138"/>
              <a:gd name="T9" fmla="*/ 2147483647 h 1202"/>
              <a:gd name="T10" fmla="*/ 2147483647 w 138"/>
              <a:gd name="T11" fmla="*/ 2147483647 h 1202"/>
              <a:gd name="T12" fmla="*/ 2147483647 w 138"/>
              <a:gd name="T13" fmla="*/ 2147483647 h 1202"/>
              <a:gd name="T14" fmla="*/ 2147483647 w 138"/>
              <a:gd name="T15" fmla="*/ 2147483647 h 1202"/>
              <a:gd name="T16" fmla="*/ 2147483647 w 138"/>
              <a:gd name="T17" fmla="*/ 2147483647 h 1202"/>
              <a:gd name="T18" fmla="*/ 0 w 138"/>
              <a:gd name="T19" fmla="*/ 2147483647 h 1202"/>
              <a:gd name="T20" fmla="*/ 0 w 138"/>
              <a:gd name="T21" fmla="*/ 2147483647 h 1202"/>
              <a:gd name="T22" fmla="*/ 2147483647 w 138"/>
              <a:gd name="T23" fmla="*/ 2147483647 h 1202"/>
              <a:gd name="T24" fmla="*/ 2147483647 w 138"/>
              <a:gd name="T25" fmla="*/ 2147483647 h 1202"/>
              <a:gd name="T26" fmla="*/ 2147483647 w 138"/>
              <a:gd name="T27" fmla="*/ 2147483647 h 1202"/>
              <a:gd name="T28" fmla="*/ 2147483647 w 138"/>
              <a:gd name="T29" fmla="*/ 2147483647 h 1202"/>
              <a:gd name="T30" fmla="*/ 2147483647 w 138"/>
              <a:gd name="T31" fmla="*/ 2147483647 h 1202"/>
              <a:gd name="T32" fmla="*/ 2147483647 w 138"/>
              <a:gd name="T33" fmla="*/ 2147483647 h 1202"/>
              <a:gd name="T34" fmla="*/ 2147483647 w 138"/>
              <a:gd name="T35" fmla="*/ 0 h 12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1202"/>
              <a:gd name="T56" fmla="*/ 138 w 138"/>
              <a:gd name="T57" fmla="*/ 1202 h 120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1202">
                <a:moveTo>
                  <a:pt x="69" y="0"/>
                </a:moveTo>
                <a:lnTo>
                  <a:pt x="85" y="3"/>
                </a:lnTo>
                <a:lnTo>
                  <a:pt x="100" y="13"/>
                </a:lnTo>
                <a:lnTo>
                  <a:pt x="112" y="28"/>
                </a:lnTo>
                <a:lnTo>
                  <a:pt x="123" y="49"/>
                </a:lnTo>
                <a:lnTo>
                  <a:pt x="131" y="72"/>
                </a:lnTo>
                <a:lnTo>
                  <a:pt x="136" y="99"/>
                </a:lnTo>
                <a:lnTo>
                  <a:pt x="138" y="129"/>
                </a:lnTo>
                <a:lnTo>
                  <a:pt x="138" y="1202"/>
                </a:lnTo>
                <a:lnTo>
                  <a:pt x="0" y="1202"/>
                </a:lnTo>
                <a:lnTo>
                  <a:pt x="0" y="129"/>
                </a:lnTo>
                <a:lnTo>
                  <a:pt x="3" y="99"/>
                </a:lnTo>
                <a:lnTo>
                  <a:pt x="8" y="72"/>
                </a:lnTo>
                <a:lnTo>
                  <a:pt x="16" y="49"/>
                </a:lnTo>
                <a:lnTo>
                  <a:pt x="26" y="28"/>
                </a:lnTo>
                <a:lnTo>
                  <a:pt x="39" y="13"/>
                </a:lnTo>
                <a:lnTo>
                  <a:pt x="53" y="3"/>
                </a:lnTo>
                <a:lnTo>
                  <a:pt x="69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0" name="íšļíḑê"/>
          <p:cNvSpPr>
            <a:spLocks/>
          </p:cNvSpPr>
          <p:nvPr/>
        </p:nvSpPr>
        <p:spPr bwMode="auto">
          <a:xfrm flipH="1">
            <a:off x="5585244" y="3917708"/>
            <a:ext cx="138814" cy="114875"/>
          </a:xfrm>
          <a:prstGeom prst="ellipse">
            <a:avLst/>
          </a:prstGeom>
          <a:gradFill rotWithShape="1">
            <a:gsLst>
              <a:gs pos="0">
                <a:srgbClr val="FFFCF9">
                  <a:alpha val="76999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îśľide"/>
          <p:cNvSpPr/>
          <p:nvPr/>
        </p:nvSpPr>
        <p:spPr>
          <a:xfrm>
            <a:off x="3765570" y="3362677"/>
            <a:ext cx="191067" cy="2171521"/>
          </a:xfrm>
          <a:prstGeom prst="can">
            <a:avLst/>
          </a:prstGeom>
          <a:pattFill prst="ltDnDiag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sḷíḋe"/>
          <p:cNvSpPr/>
          <p:nvPr/>
        </p:nvSpPr>
        <p:spPr>
          <a:xfrm>
            <a:off x="5560394" y="4423030"/>
            <a:ext cx="178629" cy="1111169"/>
          </a:xfrm>
          <a:prstGeom prst="can">
            <a:avLst/>
          </a:prstGeom>
          <a:pattFill prst="ltDnDiag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ïšlîḓê"/>
          <p:cNvSpPr/>
          <p:nvPr/>
        </p:nvSpPr>
        <p:spPr>
          <a:xfrm>
            <a:off x="9314733" y="4429236"/>
            <a:ext cx="189103" cy="1098401"/>
          </a:xfrm>
          <a:prstGeom prst="can">
            <a:avLst/>
          </a:prstGeom>
          <a:pattFill prst="ltDnDiag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1" name="î$ḻïḍe"/>
          <p:cNvSpPr>
            <a:spLocks/>
          </p:cNvSpPr>
          <p:nvPr/>
        </p:nvSpPr>
        <p:spPr bwMode="auto">
          <a:xfrm>
            <a:off x="9255442" y="4255772"/>
            <a:ext cx="284566" cy="2573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1" y="0"/>
              </a:cxn>
              <a:cxn ang="0">
                <a:pos x="815" y="136"/>
              </a:cxn>
              <a:cxn ang="0">
                <a:pos x="815" y="562"/>
              </a:cxn>
              <a:cxn ang="0">
                <a:pos x="813" y="582"/>
              </a:cxn>
              <a:cxn ang="0">
                <a:pos x="805" y="603"/>
              </a:cxn>
              <a:cxn ang="0">
                <a:pos x="795" y="623"/>
              </a:cxn>
              <a:cxn ang="0">
                <a:pos x="782" y="642"/>
              </a:cxn>
              <a:cxn ang="0">
                <a:pos x="766" y="658"/>
              </a:cxn>
              <a:cxn ang="0">
                <a:pos x="749" y="669"/>
              </a:cxn>
              <a:cxn ang="0">
                <a:pos x="511" y="792"/>
              </a:cxn>
              <a:cxn ang="0">
                <a:pos x="491" y="800"/>
              </a:cxn>
              <a:cxn ang="0">
                <a:pos x="469" y="805"/>
              </a:cxn>
              <a:cxn ang="0">
                <a:pos x="445" y="806"/>
              </a:cxn>
              <a:cxn ang="0">
                <a:pos x="421" y="805"/>
              </a:cxn>
              <a:cxn ang="0">
                <a:pos x="399" y="800"/>
              </a:cxn>
              <a:cxn ang="0">
                <a:pos x="380" y="792"/>
              </a:cxn>
              <a:cxn ang="0">
                <a:pos x="141" y="669"/>
              </a:cxn>
              <a:cxn ang="0">
                <a:pos x="124" y="658"/>
              </a:cxn>
              <a:cxn ang="0">
                <a:pos x="108" y="642"/>
              </a:cxn>
              <a:cxn ang="0">
                <a:pos x="95" y="623"/>
              </a:cxn>
              <a:cxn ang="0">
                <a:pos x="84" y="603"/>
              </a:cxn>
              <a:cxn ang="0">
                <a:pos x="77" y="582"/>
              </a:cxn>
              <a:cxn ang="0">
                <a:pos x="75" y="562"/>
              </a:cxn>
              <a:cxn ang="0">
                <a:pos x="75" y="136"/>
              </a:cxn>
              <a:cxn ang="0">
                <a:pos x="0" y="0"/>
              </a:cxn>
            </a:cxnLst>
            <a:rect l="0" t="0" r="r" b="b"/>
            <a:pathLst>
              <a:path w="891" h="806">
                <a:moveTo>
                  <a:pt x="0" y="0"/>
                </a:moveTo>
                <a:lnTo>
                  <a:pt x="891" y="0"/>
                </a:lnTo>
                <a:lnTo>
                  <a:pt x="815" y="136"/>
                </a:lnTo>
                <a:lnTo>
                  <a:pt x="815" y="562"/>
                </a:lnTo>
                <a:lnTo>
                  <a:pt x="813" y="582"/>
                </a:lnTo>
                <a:lnTo>
                  <a:pt x="805" y="603"/>
                </a:lnTo>
                <a:lnTo>
                  <a:pt x="795" y="623"/>
                </a:lnTo>
                <a:lnTo>
                  <a:pt x="782" y="642"/>
                </a:lnTo>
                <a:lnTo>
                  <a:pt x="766" y="658"/>
                </a:lnTo>
                <a:lnTo>
                  <a:pt x="749" y="669"/>
                </a:lnTo>
                <a:lnTo>
                  <a:pt x="511" y="792"/>
                </a:lnTo>
                <a:lnTo>
                  <a:pt x="491" y="800"/>
                </a:lnTo>
                <a:lnTo>
                  <a:pt x="469" y="805"/>
                </a:lnTo>
                <a:lnTo>
                  <a:pt x="445" y="806"/>
                </a:lnTo>
                <a:lnTo>
                  <a:pt x="421" y="805"/>
                </a:lnTo>
                <a:lnTo>
                  <a:pt x="399" y="800"/>
                </a:lnTo>
                <a:lnTo>
                  <a:pt x="380" y="792"/>
                </a:lnTo>
                <a:lnTo>
                  <a:pt x="141" y="669"/>
                </a:lnTo>
                <a:lnTo>
                  <a:pt x="124" y="658"/>
                </a:lnTo>
                <a:lnTo>
                  <a:pt x="108" y="642"/>
                </a:lnTo>
                <a:lnTo>
                  <a:pt x="95" y="623"/>
                </a:lnTo>
                <a:lnTo>
                  <a:pt x="84" y="603"/>
                </a:lnTo>
                <a:lnTo>
                  <a:pt x="77" y="582"/>
                </a:lnTo>
                <a:lnTo>
                  <a:pt x="75" y="562"/>
                </a:lnTo>
                <a:lnTo>
                  <a:pt x="75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śľiḍe"/>
          <p:cNvSpPr>
            <a:spLocks/>
          </p:cNvSpPr>
          <p:nvPr/>
        </p:nvSpPr>
        <p:spPr bwMode="auto">
          <a:xfrm>
            <a:off x="9279369" y="4299991"/>
            <a:ext cx="236391" cy="44087"/>
          </a:xfrm>
          <a:custGeom>
            <a:avLst/>
            <a:gdLst>
              <a:gd name="T0" fmla="*/ 2147483647 w 740"/>
              <a:gd name="T1" fmla="*/ 0 h 138"/>
              <a:gd name="T2" fmla="*/ 2147483647 w 740"/>
              <a:gd name="T3" fmla="*/ 2147483647 h 138"/>
              <a:gd name="T4" fmla="*/ 0 w 740"/>
              <a:gd name="T5" fmla="*/ 2147483647 h 138"/>
              <a:gd name="T6" fmla="*/ 0 w 740"/>
              <a:gd name="T7" fmla="*/ 2147483647 h 138"/>
              <a:gd name="T8" fmla="*/ 2147483647 w 740"/>
              <a:gd name="T9" fmla="*/ 0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38"/>
              <a:gd name="T17" fmla="*/ 740 w 740"/>
              <a:gd name="T18" fmla="*/ 138 h 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38">
                <a:moveTo>
                  <a:pt x="740" y="0"/>
                </a:moveTo>
                <a:lnTo>
                  <a:pt x="740" y="79"/>
                </a:lnTo>
                <a:lnTo>
                  <a:pt x="0" y="138"/>
                </a:lnTo>
                <a:lnTo>
                  <a:pt x="0" y="59"/>
                </a:lnTo>
                <a:lnTo>
                  <a:pt x="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sļíḑe"/>
          <p:cNvSpPr>
            <a:spLocks/>
          </p:cNvSpPr>
          <p:nvPr/>
        </p:nvSpPr>
        <p:spPr bwMode="auto">
          <a:xfrm>
            <a:off x="9279369" y="4359093"/>
            <a:ext cx="236391" cy="44407"/>
          </a:xfrm>
          <a:custGeom>
            <a:avLst/>
            <a:gdLst>
              <a:gd name="T0" fmla="*/ 2147483647 w 740"/>
              <a:gd name="T1" fmla="*/ 0 h 139"/>
              <a:gd name="T2" fmla="*/ 2147483647 w 740"/>
              <a:gd name="T3" fmla="*/ 2147483647 h 139"/>
              <a:gd name="T4" fmla="*/ 0 w 740"/>
              <a:gd name="T5" fmla="*/ 2147483647 h 139"/>
              <a:gd name="T6" fmla="*/ 0 w 740"/>
              <a:gd name="T7" fmla="*/ 2147483647 h 139"/>
              <a:gd name="T8" fmla="*/ 2147483647 w 740"/>
              <a:gd name="T9" fmla="*/ 0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39"/>
              <a:gd name="T17" fmla="*/ 740 w 740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39">
                <a:moveTo>
                  <a:pt x="740" y="0"/>
                </a:moveTo>
                <a:lnTo>
                  <a:pt x="740" y="80"/>
                </a:lnTo>
                <a:lnTo>
                  <a:pt x="0" y="139"/>
                </a:lnTo>
                <a:lnTo>
                  <a:pt x="0" y="59"/>
                </a:lnTo>
                <a:lnTo>
                  <a:pt x="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ṥḻïďe"/>
          <p:cNvSpPr>
            <a:spLocks/>
          </p:cNvSpPr>
          <p:nvPr/>
        </p:nvSpPr>
        <p:spPr bwMode="auto">
          <a:xfrm>
            <a:off x="9279689" y="4418835"/>
            <a:ext cx="236072" cy="43448"/>
          </a:xfrm>
          <a:custGeom>
            <a:avLst/>
            <a:gdLst>
              <a:gd name="T0" fmla="*/ 2147483647 w 739"/>
              <a:gd name="T1" fmla="*/ 0 h 136"/>
              <a:gd name="T2" fmla="*/ 2147483647 w 739"/>
              <a:gd name="T3" fmla="*/ 2147483647 h 136"/>
              <a:gd name="T4" fmla="*/ 2147483647 w 739"/>
              <a:gd name="T5" fmla="*/ 2147483647 h 136"/>
              <a:gd name="T6" fmla="*/ 2147483647 w 739"/>
              <a:gd name="T7" fmla="*/ 2147483647 h 136"/>
              <a:gd name="T8" fmla="*/ 2147483647 w 739"/>
              <a:gd name="T9" fmla="*/ 2147483647 h 136"/>
              <a:gd name="T10" fmla="*/ 2147483647 w 739"/>
              <a:gd name="T11" fmla="*/ 2147483647 h 136"/>
              <a:gd name="T12" fmla="*/ 2147483647 w 739"/>
              <a:gd name="T13" fmla="*/ 2147483647 h 136"/>
              <a:gd name="T14" fmla="*/ 2147483647 w 739"/>
              <a:gd name="T15" fmla="*/ 2147483647 h 136"/>
              <a:gd name="T16" fmla="*/ 0 w 739"/>
              <a:gd name="T17" fmla="*/ 2147483647 h 136"/>
              <a:gd name="T18" fmla="*/ 2147483647 w 739"/>
              <a:gd name="T19" fmla="*/ 0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39"/>
              <a:gd name="T31" fmla="*/ 0 h 136"/>
              <a:gd name="T32" fmla="*/ 739 w 739"/>
              <a:gd name="T33" fmla="*/ 136 h 1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39" h="136">
                <a:moveTo>
                  <a:pt x="739" y="0"/>
                </a:moveTo>
                <a:lnTo>
                  <a:pt x="739" y="51"/>
                </a:lnTo>
                <a:lnTo>
                  <a:pt x="738" y="65"/>
                </a:lnTo>
                <a:lnTo>
                  <a:pt x="735" y="80"/>
                </a:lnTo>
                <a:lnTo>
                  <a:pt x="36" y="136"/>
                </a:lnTo>
                <a:lnTo>
                  <a:pt x="23" y="119"/>
                </a:lnTo>
                <a:lnTo>
                  <a:pt x="11" y="99"/>
                </a:lnTo>
                <a:lnTo>
                  <a:pt x="4" y="79"/>
                </a:lnTo>
                <a:lnTo>
                  <a:pt x="0" y="59"/>
                </a:lnTo>
                <a:lnTo>
                  <a:pt x="73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Sļiḓe"/>
          <p:cNvSpPr>
            <a:spLocks/>
          </p:cNvSpPr>
          <p:nvPr/>
        </p:nvSpPr>
        <p:spPr bwMode="auto">
          <a:xfrm>
            <a:off x="9358273" y="4489438"/>
            <a:ext cx="78904" cy="23641"/>
          </a:xfrm>
          <a:custGeom>
            <a:avLst/>
            <a:gdLst>
              <a:gd name="T0" fmla="*/ 2147483647 w 247"/>
              <a:gd name="T1" fmla="*/ 0 h 74"/>
              <a:gd name="T2" fmla="*/ 2147483647 w 247"/>
              <a:gd name="T3" fmla="*/ 2147483647 h 74"/>
              <a:gd name="T4" fmla="*/ 2147483647 w 247"/>
              <a:gd name="T5" fmla="*/ 2147483647 h 74"/>
              <a:gd name="T6" fmla="*/ 2147483647 w 247"/>
              <a:gd name="T7" fmla="*/ 2147483647 h 74"/>
              <a:gd name="T8" fmla="*/ 2147483647 w 247"/>
              <a:gd name="T9" fmla="*/ 2147483647 h 74"/>
              <a:gd name="T10" fmla="*/ 2147483647 w 247"/>
              <a:gd name="T11" fmla="*/ 2147483647 h 74"/>
              <a:gd name="T12" fmla="*/ 2147483647 w 247"/>
              <a:gd name="T13" fmla="*/ 2147483647 h 74"/>
              <a:gd name="T14" fmla="*/ 2147483647 w 247"/>
              <a:gd name="T15" fmla="*/ 2147483647 h 74"/>
              <a:gd name="T16" fmla="*/ 2147483647 w 247"/>
              <a:gd name="T17" fmla="*/ 2147483647 h 74"/>
              <a:gd name="T18" fmla="*/ 2147483647 w 247"/>
              <a:gd name="T19" fmla="*/ 2147483647 h 74"/>
              <a:gd name="T20" fmla="*/ 2147483647 w 247"/>
              <a:gd name="T21" fmla="*/ 2147483647 h 74"/>
              <a:gd name="T22" fmla="*/ 2147483647 w 247"/>
              <a:gd name="T23" fmla="*/ 2147483647 h 74"/>
              <a:gd name="T24" fmla="*/ 2147483647 w 247"/>
              <a:gd name="T25" fmla="*/ 2147483647 h 74"/>
              <a:gd name="T26" fmla="*/ 0 w 247"/>
              <a:gd name="T27" fmla="*/ 2147483647 h 74"/>
              <a:gd name="T28" fmla="*/ 2147483647 w 247"/>
              <a:gd name="T29" fmla="*/ 2147483647 h 74"/>
              <a:gd name="T30" fmla="*/ 2147483647 w 247"/>
              <a:gd name="T31" fmla="*/ 2147483647 h 74"/>
              <a:gd name="T32" fmla="*/ 2147483647 w 247"/>
              <a:gd name="T33" fmla="*/ 2147483647 h 74"/>
              <a:gd name="T34" fmla="*/ 2147483647 w 247"/>
              <a:gd name="T35" fmla="*/ 2147483647 h 74"/>
              <a:gd name="T36" fmla="*/ 2147483647 w 247"/>
              <a:gd name="T37" fmla="*/ 0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7"/>
              <a:gd name="T58" fmla="*/ 0 h 74"/>
              <a:gd name="T59" fmla="*/ 247 w 247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7" h="74">
                <a:moveTo>
                  <a:pt x="123" y="0"/>
                </a:moveTo>
                <a:lnTo>
                  <a:pt x="153" y="1"/>
                </a:lnTo>
                <a:lnTo>
                  <a:pt x="180" y="5"/>
                </a:lnTo>
                <a:lnTo>
                  <a:pt x="206" y="12"/>
                </a:lnTo>
                <a:lnTo>
                  <a:pt x="228" y="20"/>
                </a:lnTo>
                <a:lnTo>
                  <a:pt x="247" y="30"/>
                </a:lnTo>
                <a:lnTo>
                  <a:pt x="189" y="60"/>
                </a:lnTo>
                <a:lnTo>
                  <a:pt x="169" y="68"/>
                </a:lnTo>
                <a:lnTo>
                  <a:pt x="147" y="73"/>
                </a:lnTo>
                <a:lnTo>
                  <a:pt x="122" y="74"/>
                </a:lnTo>
                <a:lnTo>
                  <a:pt x="99" y="73"/>
                </a:lnTo>
                <a:lnTo>
                  <a:pt x="77" y="68"/>
                </a:lnTo>
                <a:lnTo>
                  <a:pt x="57" y="60"/>
                </a:lnTo>
                <a:lnTo>
                  <a:pt x="0" y="30"/>
                </a:lnTo>
                <a:lnTo>
                  <a:pt x="18" y="20"/>
                </a:lnTo>
                <a:lnTo>
                  <a:pt x="40" y="12"/>
                </a:lnTo>
                <a:lnTo>
                  <a:pt x="66" y="5"/>
                </a:lnTo>
                <a:lnTo>
                  <a:pt x="94" y="1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ŝ1îḓè"/>
          <p:cNvSpPr>
            <a:spLocks/>
          </p:cNvSpPr>
          <p:nvPr/>
        </p:nvSpPr>
        <p:spPr bwMode="auto">
          <a:xfrm>
            <a:off x="9069173" y="3446680"/>
            <a:ext cx="657104" cy="819766"/>
          </a:xfrm>
          <a:custGeom>
            <a:avLst/>
            <a:gdLst/>
            <a:ahLst/>
            <a:cxnLst>
              <a:cxn ang="0">
                <a:pos x="1109" y="3"/>
              </a:cxn>
              <a:cxn ang="0">
                <a:pos x="1264" y="27"/>
              </a:cxn>
              <a:cxn ang="0">
                <a:pos x="1411" y="74"/>
              </a:cxn>
              <a:cxn ang="0">
                <a:pos x="1548" y="140"/>
              </a:cxn>
              <a:cxn ang="0">
                <a:pos x="1671" y="226"/>
              </a:cxn>
              <a:cxn ang="0">
                <a:pos x="1782" y="329"/>
              </a:cxn>
              <a:cxn ang="0">
                <a:pos x="1876" y="445"/>
              </a:cxn>
              <a:cxn ang="0">
                <a:pos x="1952" y="576"/>
              </a:cxn>
              <a:cxn ang="0">
                <a:pos x="2009" y="718"/>
              </a:cxn>
              <a:cxn ang="0">
                <a:pos x="2045" y="869"/>
              </a:cxn>
              <a:cxn ang="0">
                <a:pos x="2057" y="1028"/>
              </a:cxn>
              <a:cxn ang="0">
                <a:pos x="2046" y="1166"/>
              </a:cxn>
              <a:cxn ang="0">
                <a:pos x="2016" y="1295"/>
              </a:cxn>
              <a:cxn ang="0">
                <a:pos x="1971" y="1418"/>
              </a:cxn>
              <a:cxn ang="0">
                <a:pos x="1915" y="1535"/>
              </a:cxn>
              <a:cxn ang="0">
                <a:pos x="1850" y="1649"/>
              </a:cxn>
              <a:cxn ang="0">
                <a:pos x="1748" y="1814"/>
              </a:cxn>
              <a:cxn ang="0">
                <a:pos x="1649" y="1979"/>
              </a:cxn>
              <a:cxn ang="0">
                <a:pos x="1592" y="2090"/>
              </a:cxn>
              <a:cxn ang="0">
                <a:pos x="1547" y="2204"/>
              </a:cxn>
              <a:cxn ang="0">
                <a:pos x="1516" y="2323"/>
              </a:cxn>
              <a:cxn ang="0">
                <a:pos x="1505" y="2447"/>
              </a:cxn>
              <a:cxn ang="0">
                <a:pos x="1496" y="2503"/>
              </a:cxn>
              <a:cxn ang="0">
                <a:pos x="1481" y="2535"/>
              </a:cxn>
              <a:cxn ang="0">
                <a:pos x="1456" y="2557"/>
              </a:cxn>
              <a:cxn ang="0">
                <a:pos x="1424" y="2566"/>
              </a:cxn>
              <a:cxn ang="0">
                <a:pos x="615" y="2564"/>
              </a:cxn>
              <a:cxn ang="0">
                <a:pos x="586" y="2548"/>
              </a:cxn>
              <a:cxn ang="0">
                <a:pos x="567" y="2520"/>
              </a:cxn>
              <a:cxn ang="0">
                <a:pos x="553" y="2475"/>
              </a:cxn>
              <a:cxn ang="0">
                <a:pos x="549" y="2387"/>
              </a:cxn>
              <a:cxn ang="0">
                <a:pos x="531" y="2270"/>
              </a:cxn>
              <a:cxn ang="0">
                <a:pos x="497" y="2158"/>
              </a:cxn>
              <a:cxn ang="0">
                <a:pos x="449" y="2050"/>
              </a:cxn>
              <a:cxn ang="0">
                <a:pos x="393" y="1944"/>
              </a:cxn>
              <a:cxn ang="0">
                <a:pos x="329" y="1838"/>
              </a:cxn>
              <a:cxn ang="0">
                <a:pos x="229" y="1680"/>
              </a:cxn>
              <a:cxn ang="0">
                <a:pos x="165" y="1572"/>
              </a:cxn>
              <a:cxn ang="0">
                <a:pos x="106" y="1460"/>
              </a:cxn>
              <a:cxn ang="0">
                <a:pos x="58" y="1345"/>
              </a:cxn>
              <a:cxn ang="0">
                <a:pos x="22" y="1224"/>
              </a:cxn>
              <a:cxn ang="0">
                <a:pos x="3" y="1095"/>
              </a:cxn>
              <a:cxn ang="0">
                <a:pos x="3" y="948"/>
              </a:cxn>
              <a:cxn ang="0">
                <a:pos x="27" y="793"/>
              </a:cxn>
              <a:cxn ang="0">
                <a:pos x="74" y="646"/>
              </a:cxn>
              <a:cxn ang="0">
                <a:pos x="140" y="509"/>
              </a:cxn>
              <a:cxn ang="0">
                <a:pos x="226" y="385"/>
              </a:cxn>
              <a:cxn ang="0">
                <a:pos x="329" y="275"/>
              </a:cxn>
              <a:cxn ang="0">
                <a:pos x="445" y="181"/>
              </a:cxn>
              <a:cxn ang="0">
                <a:pos x="576" y="105"/>
              </a:cxn>
              <a:cxn ang="0">
                <a:pos x="718" y="48"/>
              </a:cxn>
              <a:cxn ang="0">
                <a:pos x="869" y="12"/>
              </a:cxn>
              <a:cxn ang="0">
                <a:pos x="1028" y="0"/>
              </a:cxn>
            </a:cxnLst>
            <a:rect l="0" t="0" r="r" b="b"/>
            <a:pathLst>
              <a:path w="2057" h="2566">
                <a:moveTo>
                  <a:pt x="1028" y="0"/>
                </a:moveTo>
                <a:lnTo>
                  <a:pt x="1109" y="3"/>
                </a:lnTo>
                <a:lnTo>
                  <a:pt x="1188" y="12"/>
                </a:lnTo>
                <a:lnTo>
                  <a:pt x="1264" y="27"/>
                </a:lnTo>
                <a:lnTo>
                  <a:pt x="1339" y="48"/>
                </a:lnTo>
                <a:lnTo>
                  <a:pt x="1411" y="74"/>
                </a:lnTo>
                <a:lnTo>
                  <a:pt x="1481" y="105"/>
                </a:lnTo>
                <a:lnTo>
                  <a:pt x="1548" y="140"/>
                </a:lnTo>
                <a:lnTo>
                  <a:pt x="1612" y="181"/>
                </a:lnTo>
                <a:lnTo>
                  <a:pt x="1671" y="226"/>
                </a:lnTo>
                <a:lnTo>
                  <a:pt x="1728" y="275"/>
                </a:lnTo>
                <a:lnTo>
                  <a:pt x="1782" y="329"/>
                </a:lnTo>
                <a:lnTo>
                  <a:pt x="1831" y="385"/>
                </a:lnTo>
                <a:lnTo>
                  <a:pt x="1876" y="445"/>
                </a:lnTo>
                <a:lnTo>
                  <a:pt x="1917" y="509"/>
                </a:lnTo>
                <a:lnTo>
                  <a:pt x="1952" y="576"/>
                </a:lnTo>
                <a:lnTo>
                  <a:pt x="1983" y="646"/>
                </a:lnTo>
                <a:lnTo>
                  <a:pt x="2009" y="718"/>
                </a:lnTo>
                <a:lnTo>
                  <a:pt x="2030" y="793"/>
                </a:lnTo>
                <a:lnTo>
                  <a:pt x="2045" y="869"/>
                </a:lnTo>
                <a:lnTo>
                  <a:pt x="2054" y="948"/>
                </a:lnTo>
                <a:lnTo>
                  <a:pt x="2057" y="1028"/>
                </a:lnTo>
                <a:lnTo>
                  <a:pt x="2054" y="1098"/>
                </a:lnTo>
                <a:lnTo>
                  <a:pt x="2046" y="1166"/>
                </a:lnTo>
                <a:lnTo>
                  <a:pt x="2034" y="1231"/>
                </a:lnTo>
                <a:lnTo>
                  <a:pt x="2016" y="1295"/>
                </a:lnTo>
                <a:lnTo>
                  <a:pt x="1995" y="1357"/>
                </a:lnTo>
                <a:lnTo>
                  <a:pt x="1971" y="1418"/>
                </a:lnTo>
                <a:lnTo>
                  <a:pt x="1944" y="1477"/>
                </a:lnTo>
                <a:lnTo>
                  <a:pt x="1915" y="1535"/>
                </a:lnTo>
                <a:lnTo>
                  <a:pt x="1883" y="1592"/>
                </a:lnTo>
                <a:lnTo>
                  <a:pt x="1850" y="1649"/>
                </a:lnTo>
                <a:lnTo>
                  <a:pt x="1817" y="1705"/>
                </a:lnTo>
                <a:lnTo>
                  <a:pt x="1748" y="1814"/>
                </a:lnTo>
                <a:lnTo>
                  <a:pt x="1681" y="1924"/>
                </a:lnTo>
                <a:lnTo>
                  <a:pt x="1649" y="1979"/>
                </a:lnTo>
                <a:lnTo>
                  <a:pt x="1620" y="2034"/>
                </a:lnTo>
                <a:lnTo>
                  <a:pt x="1592" y="2090"/>
                </a:lnTo>
                <a:lnTo>
                  <a:pt x="1568" y="2147"/>
                </a:lnTo>
                <a:lnTo>
                  <a:pt x="1547" y="2204"/>
                </a:lnTo>
                <a:lnTo>
                  <a:pt x="1529" y="2263"/>
                </a:lnTo>
                <a:lnTo>
                  <a:pt x="1516" y="2323"/>
                </a:lnTo>
                <a:lnTo>
                  <a:pt x="1508" y="2384"/>
                </a:lnTo>
                <a:lnTo>
                  <a:pt x="1505" y="2447"/>
                </a:lnTo>
                <a:lnTo>
                  <a:pt x="1503" y="2475"/>
                </a:lnTo>
                <a:lnTo>
                  <a:pt x="1496" y="2503"/>
                </a:lnTo>
                <a:lnTo>
                  <a:pt x="1489" y="2520"/>
                </a:lnTo>
                <a:lnTo>
                  <a:pt x="1481" y="2535"/>
                </a:lnTo>
                <a:lnTo>
                  <a:pt x="1470" y="2548"/>
                </a:lnTo>
                <a:lnTo>
                  <a:pt x="1456" y="2557"/>
                </a:lnTo>
                <a:lnTo>
                  <a:pt x="1441" y="2564"/>
                </a:lnTo>
                <a:lnTo>
                  <a:pt x="1424" y="2566"/>
                </a:lnTo>
                <a:lnTo>
                  <a:pt x="632" y="2566"/>
                </a:lnTo>
                <a:lnTo>
                  <a:pt x="615" y="2564"/>
                </a:lnTo>
                <a:lnTo>
                  <a:pt x="599" y="2557"/>
                </a:lnTo>
                <a:lnTo>
                  <a:pt x="586" y="2548"/>
                </a:lnTo>
                <a:lnTo>
                  <a:pt x="575" y="2535"/>
                </a:lnTo>
                <a:lnTo>
                  <a:pt x="567" y="2520"/>
                </a:lnTo>
                <a:lnTo>
                  <a:pt x="560" y="2503"/>
                </a:lnTo>
                <a:lnTo>
                  <a:pt x="553" y="2475"/>
                </a:lnTo>
                <a:lnTo>
                  <a:pt x="551" y="2447"/>
                </a:lnTo>
                <a:lnTo>
                  <a:pt x="549" y="2387"/>
                </a:lnTo>
                <a:lnTo>
                  <a:pt x="543" y="2327"/>
                </a:lnTo>
                <a:lnTo>
                  <a:pt x="531" y="2270"/>
                </a:lnTo>
                <a:lnTo>
                  <a:pt x="516" y="2214"/>
                </a:lnTo>
                <a:lnTo>
                  <a:pt x="497" y="2158"/>
                </a:lnTo>
                <a:lnTo>
                  <a:pt x="475" y="2104"/>
                </a:lnTo>
                <a:lnTo>
                  <a:pt x="449" y="2050"/>
                </a:lnTo>
                <a:lnTo>
                  <a:pt x="422" y="1997"/>
                </a:lnTo>
                <a:lnTo>
                  <a:pt x="393" y="1944"/>
                </a:lnTo>
                <a:lnTo>
                  <a:pt x="361" y="1891"/>
                </a:lnTo>
                <a:lnTo>
                  <a:pt x="329" y="1838"/>
                </a:lnTo>
                <a:lnTo>
                  <a:pt x="262" y="1733"/>
                </a:lnTo>
                <a:lnTo>
                  <a:pt x="229" y="1680"/>
                </a:lnTo>
                <a:lnTo>
                  <a:pt x="197" y="1626"/>
                </a:lnTo>
                <a:lnTo>
                  <a:pt x="165" y="1572"/>
                </a:lnTo>
                <a:lnTo>
                  <a:pt x="135" y="1517"/>
                </a:lnTo>
                <a:lnTo>
                  <a:pt x="106" y="1460"/>
                </a:lnTo>
                <a:lnTo>
                  <a:pt x="81" y="1403"/>
                </a:lnTo>
                <a:lnTo>
                  <a:pt x="58" y="1345"/>
                </a:lnTo>
                <a:lnTo>
                  <a:pt x="39" y="1285"/>
                </a:lnTo>
                <a:lnTo>
                  <a:pt x="22" y="1224"/>
                </a:lnTo>
                <a:lnTo>
                  <a:pt x="10" y="1160"/>
                </a:lnTo>
                <a:lnTo>
                  <a:pt x="3" y="1095"/>
                </a:lnTo>
                <a:lnTo>
                  <a:pt x="0" y="1028"/>
                </a:lnTo>
                <a:lnTo>
                  <a:pt x="3" y="948"/>
                </a:lnTo>
                <a:lnTo>
                  <a:pt x="12" y="869"/>
                </a:lnTo>
                <a:lnTo>
                  <a:pt x="27" y="793"/>
                </a:lnTo>
                <a:lnTo>
                  <a:pt x="48" y="718"/>
                </a:lnTo>
                <a:lnTo>
                  <a:pt x="74" y="646"/>
                </a:lnTo>
                <a:lnTo>
                  <a:pt x="104" y="576"/>
                </a:lnTo>
                <a:lnTo>
                  <a:pt x="140" y="509"/>
                </a:lnTo>
                <a:lnTo>
                  <a:pt x="181" y="445"/>
                </a:lnTo>
                <a:lnTo>
                  <a:pt x="226" y="385"/>
                </a:lnTo>
                <a:lnTo>
                  <a:pt x="275" y="329"/>
                </a:lnTo>
                <a:lnTo>
                  <a:pt x="329" y="275"/>
                </a:lnTo>
                <a:lnTo>
                  <a:pt x="385" y="226"/>
                </a:lnTo>
                <a:lnTo>
                  <a:pt x="445" y="181"/>
                </a:lnTo>
                <a:lnTo>
                  <a:pt x="509" y="140"/>
                </a:lnTo>
                <a:lnTo>
                  <a:pt x="576" y="105"/>
                </a:lnTo>
                <a:lnTo>
                  <a:pt x="646" y="74"/>
                </a:lnTo>
                <a:lnTo>
                  <a:pt x="718" y="48"/>
                </a:lnTo>
                <a:lnTo>
                  <a:pt x="793" y="27"/>
                </a:lnTo>
                <a:lnTo>
                  <a:pt x="869" y="12"/>
                </a:lnTo>
                <a:lnTo>
                  <a:pt x="948" y="3"/>
                </a:lnTo>
                <a:lnTo>
                  <a:pt x="1028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ṣḻiďê"/>
          <p:cNvSpPr>
            <a:spLocks/>
          </p:cNvSpPr>
          <p:nvPr/>
        </p:nvSpPr>
        <p:spPr bwMode="auto">
          <a:xfrm>
            <a:off x="9324828" y="4027376"/>
            <a:ext cx="145381" cy="239135"/>
          </a:xfrm>
          <a:custGeom>
            <a:avLst/>
            <a:gdLst/>
            <a:ahLst/>
            <a:cxnLst>
              <a:cxn ang="0">
                <a:pos x="228" y="0"/>
              </a:cxn>
              <a:cxn ang="0">
                <a:pos x="265" y="3"/>
              </a:cxn>
              <a:cxn ang="0">
                <a:pos x="300" y="10"/>
              </a:cxn>
              <a:cxn ang="0">
                <a:pos x="333" y="22"/>
              </a:cxn>
              <a:cxn ang="0">
                <a:pos x="362" y="39"/>
              </a:cxn>
              <a:cxn ang="0">
                <a:pos x="390" y="59"/>
              </a:cxn>
              <a:cxn ang="0">
                <a:pos x="412" y="82"/>
              </a:cxn>
              <a:cxn ang="0">
                <a:pos x="430" y="108"/>
              </a:cxn>
              <a:cxn ang="0">
                <a:pos x="444" y="137"/>
              </a:cxn>
              <a:cxn ang="0">
                <a:pos x="453" y="167"/>
              </a:cxn>
              <a:cxn ang="0">
                <a:pos x="456" y="200"/>
              </a:cxn>
              <a:cxn ang="0">
                <a:pos x="456" y="748"/>
              </a:cxn>
              <a:cxn ang="0">
                <a:pos x="0" y="748"/>
              </a:cxn>
              <a:cxn ang="0">
                <a:pos x="0" y="200"/>
              </a:cxn>
              <a:cxn ang="0">
                <a:pos x="3" y="167"/>
              </a:cxn>
              <a:cxn ang="0">
                <a:pos x="11" y="137"/>
              </a:cxn>
              <a:cxn ang="0">
                <a:pos x="26" y="108"/>
              </a:cxn>
              <a:cxn ang="0">
                <a:pos x="44" y="82"/>
              </a:cxn>
              <a:cxn ang="0">
                <a:pos x="67" y="59"/>
              </a:cxn>
              <a:cxn ang="0">
                <a:pos x="94" y="39"/>
              </a:cxn>
              <a:cxn ang="0">
                <a:pos x="124" y="22"/>
              </a:cxn>
              <a:cxn ang="0">
                <a:pos x="156" y="10"/>
              </a:cxn>
              <a:cxn ang="0">
                <a:pos x="192" y="3"/>
              </a:cxn>
              <a:cxn ang="0">
                <a:pos x="228" y="0"/>
              </a:cxn>
            </a:cxnLst>
            <a:rect l="0" t="0" r="r" b="b"/>
            <a:pathLst>
              <a:path w="456" h="748">
                <a:moveTo>
                  <a:pt x="228" y="0"/>
                </a:moveTo>
                <a:lnTo>
                  <a:pt x="265" y="3"/>
                </a:lnTo>
                <a:lnTo>
                  <a:pt x="300" y="10"/>
                </a:lnTo>
                <a:lnTo>
                  <a:pt x="333" y="22"/>
                </a:lnTo>
                <a:lnTo>
                  <a:pt x="362" y="39"/>
                </a:lnTo>
                <a:lnTo>
                  <a:pt x="390" y="59"/>
                </a:lnTo>
                <a:lnTo>
                  <a:pt x="412" y="82"/>
                </a:lnTo>
                <a:lnTo>
                  <a:pt x="430" y="108"/>
                </a:lnTo>
                <a:lnTo>
                  <a:pt x="444" y="137"/>
                </a:lnTo>
                <a:lnTo>
                  <a:pt x="453" y="167"/>
                </a:lnTo>
                <a:lnTo>
                  <a:pt x="456" y="200"/>
                </a:lnTo>
                <a:lnTo>
                  <a:pt x="456" y="748"/>
                </a:lnTo>
                <a:lnTo>
                  <a:pt x="0" y="748"/>
                </a:lnTo>
                <a:lnTo>
                  <a:pt x="0" y="200"/>
                </a:lnTo>
                <a:lnTo>
                  <a:pt x="3" y="167"/>
                </a:lnTo>
                <a:lnTo>
                  <a:pt x="11" y="137"/>
                </a:lnTo>
                <a:lnTo>
                  <a:pt x="26" y="108"/>
                </a:lnTo>
                <a:lnTo>
                  <a:pt x="44" y="82"/>
                </a:lnTo>
                <a:lnTo>
                  <a:pt x="67" y="59"/>
                </a:lnTo>
                <a:lnTo>
                  <a:pt x="94" y="39"/>
                </a:lnTo>
                <a:lnTo>
                  <a:pt x="124" y="22"/>
                </a:lnTo>
                <a:lnTo>
                  <a:pt x="156" y="10"/>
                </a:lnTo>
                <a:lnTo>
                  <a:pt x="192" y="3"/>
                </a:lnTo>
                <a:lnTo>
                  <a:pt x="228" y="0"/>
                </a:lnTo>
                <a:close/>
              </a:path>
            </a:pathLst>
          </a:custGeom>
          <a:solidFill>
            <a:srgbClr val="E1E8E7"/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ṡḷîḍe"/>
          <p:cNvSpPr>
            <a:spLocks/>
          </p:cNvSpPr>
          <p:nvPr/>
        </p:nvSpPr>
        <p:spPr bwMode="auto">
          <a:xfrm>
            <a:off x="9248008" y="4221905"/>
            <a:ext cx="299021" cy="44605"/>
          </a:xfrm>
          <a:custGeom>
            <a:avLst/>
            <a:gdLst>
              <a:gd name="T0" fmla="*/ 696 w 936"/>
              <a:gd name="T1" fmla="*/ 0 h 140"/>
              <a:gd name="T2" fmla="*/ 747 w 936"/>
              <a:gd name="T3" fmla="*/ 10 h 140"/>
              <a:gd name="T4" fmla="*/ 794 w 936"/>
              <a:gd name="T5" fmla="*/ 20 h 140"/>
              <a:gd name="T6" fmla="*/ 838 w 936"/>
              <a:gd name="T7" fmla="*/ 33 h 140"/>
              <a:gd name="T8" fmla="*/ 876 w 936"/>
              <a:gd name="T9" fmla="*/ 46 h 140"/>
              <a:gd name="T10" fmla="*/ 909 w 936"/>
              <a:gd name="T11" fmla="*/ 60 h 140"/>
              <a:gd name="T12" fmla="*/ 936 w 936"/>
              <a:gd name="T13" fmla="*/ 77 h 140"/>
              <a:gd name="T14" fmla="*/ 929 w 936"/>
              <a:gd name="T15" fmla="*/ 94 h 140"/>
              <a:gd name="T16" fmla="*/ 921 w 936"/>
              <a:gd name="T17" fmla="*/ 109 h 140"/>
              <a:gd name="T18" fmla="*/ 910 w 936"/>
              <a:gd name="T19" fmla="*/ 122 h 140"/>
              <a:gd name="T20" fmla="*/ 896 w 936"/>
              <a:gd name="T21" fmla="*/ 131 h 140"/>
              <a:gd name="T22" fmla="*/ 881 w 936"/>
              <a:gd name="T23" fmla="*/ 138 h 140"/>
              <a:gd name="T24" fmla="*/ 864 w 936"/>
              <a:gd name="T25" fmla="*/ 140 h 140"/>
              <a:gd name="T26" fmla="*/ 696 w 936"/>
              <a:gd name="T27" fmla="*/ 140 h 140"/>
              <a:gd name="T28" fmla="*/ 696 w 936"/>
              <a:gd name="T29" fmla="*/ 0 h 140"/>
              <a:gd name="T30" fmla="*/ 240 w 936"/>
              <a:gd name="T31" fmla="*/ 0 h 140"/>
              <a:gd name="T32" fmla="*/ 240 w 936"/>
              <a:gd name="T33" fmla="*/ 140 h 140"/>
              <a:gd name="T34" fmla="*/ 72 w 936"/>
              <a:gd name="T35" fmla="*/ 140 h 140"/>
              <a:gd name="T36" fmla="*/ 55 w 936"/>
              <a:gd name="T37" fmla="*/ 138 h 140"/>
              <a:gd name="T38" fmla="*/ 39 w 936"/>
              <a:gd name="T39" fmla="*/ 131 h 140"/>
              <a:gd name="T40" fmla="*/ 26 w 936"/>
              <a:gd name="T41" fmla="*/ 122 h 140"/>
              <a:gd name="T42" fmla="*/ 15 w 936"/>
              <a:gd name="T43" fmla="*/ 109 h 140"/>
              <a:gd name="T44" fmla="*/ 7 w 936"/>
              <a:gd name="T45" fmla="*/ 94 h 140"/>
              <a:gd name="T46" fmla="*/ 0 w 936"/>
              <a:gd name="T47" fmla="*/ 77 h 140"/>
              <a:gd name="T48" fmla="*/ 27 w 936"/>
              <a:gd name="T49" fmla="*/ 60 h 140"/>
              <a:gd name="T50" fmla="*/ 60 w 936"/>
              <a:gd name="T51" fmla="*/ 46 h 140"/>
              <a:gd name="T52" fmla="*/ 98 w 936"/>
              <a:gd name="T53" fmla="*/ 33 h 140"/>
              <a:gd name="T54" fmla="*/ 142 w 936"/>
              <a:gd name="T55" fmla="*/ 20 h 140"/>
              <a:gd name="T56" fmla="*/ 189 w 936"/>
              <a:gd name="T57" fmla="*/ 10 h 140"/>
              <a:gd name="T58" fmla="*/ 240 w 936"/>
              <a:gd name="T59" fmla="*/ 0 h 1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36"/>
              <a:gd name="T91" fmla="*/ 0 h 140"/>
              <a:gd name="T92" fmla="*/ 936 w 936"/>
              <a:gd name="T93" fmla="*/ 140 h 14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36" h="140">
                <a:moveTo>
                  <a:pt x="696" y="0"/>
                </a:moveTo>
                <a:lnTo>
                  <a:pt x="747" y="10"/>
                </a:lnTo>
                <a:lnTo>
                  <a:pt x="794" y="20"/>
                </a:lnTo>
                <a:lnTo>
                  <a:pt x="838" y="33"/>
                </a:lnTo>
                <a:lnTo>
                  <a:pt x="876" y="46"/>
                </a:lnTo>
                <a:lnTo>
                  <a:pt x="909" y="60"/>
                </a:lnTo>
                <a:lnTo>
                  <a:pt x="936" y="77"/>
                </a:lnTo>
                <a:lnTo>
                  <a:pt x="929" y="94"/>
                </a:lnTo>
                <a:lnTo>
                  <a:pt x="921" y="109"/>
                </a:lnTo>
                <a:lnTo>
                  <a:pt x="910" y="122"/>
                </a:lnTo>
                <a:lnTo>
                  <a:pt x="896" y="131"/>
                </a:lnTo>
                <a:lnTo>
                  <a:pt x="881" y="138"/>
                </a:lnTo>
                <a:lnTo>
                  <a:pt x="864" y="140"/>
                </a:lnTo>
                <a:lnTo>
                  <a:pt x="696" y="140"/>
                </a:lnTo>
                <a:lnTo>
                  <a:pt x="696" y="0"/>
                </a:lnTo>
                <a:close/>
                <a:moveTo>
                  <a:pt x="240" y="0"/>
                </a:moveTo>
                <a:lnTo>
                  <a:pt x="240" y="140"/>
                </a:lnTo>
                <a:lnTo>
                  <a:pt x="72" y="140"/>
                </a:lnTo>
                <a:lnTo>
                  <a:pt x="55" y="138"/>
                </a:lnTo>
                <a:lnTo>
                  <a:pt x="39" y="131"/>
                </a:lnTo>
                <a:lnTo>
                  <a:pt x="26" y="122"/>
                </a:lnTo>
                <a:lnTo>
                  <a:pt x="15" y="109"/>
                </a:lnTo>
                <a:lnTo>
                  <a:pt x="7" y="94"/>
                </a:lnTo>
                <a:lnTo>
                  <a:pt x="0" y="77"/>
                </a:lnTo>
                <a:lnTo>
                  <a:pt x="27" y="60"/>
                </a:lnTo>
                <a:lnTo>
                  <a:pt x="60" y="46"/>
                </a:lnTo>
                <a:lnTo>
                  <a:pt x="98" y="33"/>
                </a:lnTo>
                <a:lnTo>
                  <a:pt x="142" y="20"/>
                </a:lnTo>
                <a:lnTo>
                  <a:pt x="189" y="10"/>
                </a:lnTo>
                <a:lnTo>
                  <a:pt x="2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ṥlide"/>
          <p:cNvSpPr>
            <a:spLocks/>
          </p:cNvSpPr>
          <p:nvPr/>
        </p:nvSpPr>
        <p:spPr bwMode="auto">
          <a:xfrm>
            <a:off x="9324828" y="4216949"/>
            <a:ext cx="145381" cy="49562"/>
          </a:xfrm>
          <a:custGeom>
            <a:avLst/>
            <a:gdLst>
              <a:gd name="T0" fmla="*/ 297 w 456"/>
              <a:gd name="T1" fmla="*/ 0 h 155"/>
              <a:gd name="T2" fmla="*/ 352 w 456"/>
              <a:gd name="T3" fmla="*/ 4 h 155"/>
              <a:gd name="T4" fmla="*/ 405 w 456"/>
              <a:gd name="T5" fmla="*/ 9 h 155"/>
              <a:gd name="T6" fmla="*/ 456 w 456"/>
              <a:gd name="T7" fmla="*/ 15 h 155"/>
              <a:gd name="T8" fmla="*/ 456 w 456"/>
              <a:gd name="T9" fmla="*/ 155 h 155"/>
              <a:gd name="T10" fmla="*/ 297 w 456"/>
              <a:gd name="T11" fmla="*/ 155 h 155"/>
              <a:gd name="T12" fmla="*/ 297 w 456"/>
              <a:gd name="T13" fmla="*/ 0 h 155"/>
              <a:gd name="T14" fmla="*/ 159 w 456"/>
              <a:gd name="T15" fmla="*/ 0 h 155"/>
              <a:gd name="T16" fmla="*/ 159 w 456"/>
              <a:gd name="T17" fmla="*/ 155 h 155"/>
              <a:gd name="T18" fmla="*/ 0 w 456"/>
              <a:gd name="T19" fmla="*/ 155 h 155"/>
              <a:gd name="T20" fmla="*/ 0 w 456"/>
              <a:gd name="T21" fmla="*/ 15 h 155"/>
              <a:gd name="T22" fmla="*/ 51 w 456"/>
              <a:gd name="T23" fmla="*/ 9 h 155"/>
              <a:gd name="T24" fmla="*/ 104 w 456"/>
              <a:gd name="T25" fmla="*/ 4 h 155"/>
              <a:gd name="T26" fmla="*/ 159 w 456"/>
              <a:gd name="T27" fmla="*/ 0 h 1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6"/>
              <a:gd name="T43" fmla="*/ 0 h 155"/>
              <a:gd name="T44" fmla="*/ 456 w 456"/>
              <a:gd name="T45" fmla="*/ 155 h 15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6" h="155">
                <a:moveTo>
                  <a:pt x="297" y="0"/>
                </a:moveTo>
                <a:lnTo>
                  <a:pt x="352" y="4"/>
                </a:lnTo>
                <a:lnTo>
                  <a:pt x="405" y="9"/>
                </a:lnTo>
                <a:lnTo>
                  <a:pt x="456" y="15"/>
                </a:lnTo>
                <a:lnTo>
                  <a:pt x="456" y="155"/>
                </a:lnTo>
                <a:lnTo>
                  <a:pt x="297" y="155"/>
                </a:lnTo>
                <a:lnTo>
                  <a:pt x="297" y="0"/>
                </a:lnTo>
                <a:close/>
                <a:moveTo>
                  <a:pt x="159" y="0"/>
                </a:moveTo>
                <a:lnTo>
                  <a:pt x="159" y="155"/>
                </a:lnTo>
                <a:lnTo>
                  <a:pt x="0" y="155"/>
                </a:lnTo>
                <a:lnTo>
                  <a:pt x="0" y="15"/>
                </a:lnTo>
                <a:lnTo>
                  <a:pt x="51" y="9"/>
                </a:lnTo>
                <a:lnTo>
                  <a:pt x="104" y="4"/>
                </a:lnTo>
                <a:lnTo>
                  <a:pt x="15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ṧlîdè"/>
          <p:cNvSpPr>
            <a:spLocks/>
          </p:cNvSpPr>
          <p:nvPr/>
        </p:nvSpPr>
        <p:spPr bwMode="auto">
          <a:xfrm>
            <a:off x="9375629" y="4216536"/>
            <a:ext cx="43779" cy="49975"/>
          </a:xfrm>
          <a:custGeom>
            <a:avLst/>
            <a:gdLst>
              <a:gd name="T0" fmla="*/ 69 w 138"/>
              <a:gd name="T1" fmla="*/ 0 h 156"/>
              <a:gd name="T2" fmla="*/ 104 w 138"/>
              <a:gd name="T3" fmla="*/ 1 h 156"/>
              <a:gd name="T4" fmla="*/ 138 w 138"/>
              <a:gd name="T5" fmla="*/ 1 h 156"/>
              <a:gd name="T6" fmla="*/ 138 w 138"/>
              <a:gd name="T7" fmla="*/ 156 h 156"/>
              <a:gd name="T8" fmla="*/ 0 w 138"/>
              <a:gd name="T9" fmla="*/ 156 h 156"/>
              <a:gd name="T10" fmla="*/ 0 w 138"/>
              <a:gd name="T11" fmla="*/ 1 h 156"/>
              <a:gd name="T12" fmla="*/ 35 w 138"/>
              <a:gd name="T13" fmla="*/ 1 h 156"/>
              <a:gd name="T14" fmla="*/ 69 w 138"/>
              <a:gd name="T15" fmla="*/ 0 h 1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"/>
              <a:gd name="T25" fmla="*/ 0 h 156"/>
              <a:gd name="T26" fmla="*/ 138 w 138"/>
              <a:gd name="T27" fmla="*/ 156 h 1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" h="156">
                <a:moveTo>
                  <a:pt x="69" y="0"/>
                </a:moveTo>
                <a:lnTo>
                  <a:pt x="104" y="1"/>
                </a:lnTo>
                <a:lnTo>
                  <a:pt x="138" y="1"/>
                </a:lnTo>
                <a:lnTo>
                  <a:pt x="138" y="156"/>
                </a:lnTo>
                <a:lnTo>
                  <a:pt x="0" y="156"/>
                </a:lnTo>
                <a:lnTo>
                  <a:pt x="0" y="1"/>
                </a:lnTo>
                <a:lnTo>
                  <a:pt x="35" y="1"/>
                </a:lnTo>
                <a:lnTo>
                  <a:pt x="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$ļidé"/>
          <p:cNvSpPr/>
          <p:nvPr/>
        </p:nvSpPr>
        <p:spPr>
          <a:xfrm>
            <a:off x="9443878" y="3825130"/>
            <a:ext cx="23528" cy="268327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62" name="Straight Connector 68"/>
          <p:cNvCxnSpPr/>
          <p:nvPr/>
        </p:nvCxnSpPr>
        <p:spPr>
          <a:xfrm>
            <a:off x="9328592" y="3826427"/>
            <a:ext cx="11193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ïṡľiḑe"/>
          <p:cNvSpPr/>
          <p:nvPr/>
        </p:nvSpPr>
        <p:spPr>
          <a:xfrm>
            <a:off x="9324694" y="3826427"/>
            <a:ext cx="23528" cy="268327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$ļiḋé"/>
          <p:cNvSpPr>
            <a:spLocks/>
          </p:cNvSpPr>
          <p:nvPr/>
        </p:nvSpPr>
        <p:spPr bwMode="auto">
          <a:xfrm>
            <a:off x="9345043" y="3979880"/>
            <a:ext cx="106850" cy="276515"/>
          </a:xfrm>
          <a:custGeom>
            <a:avLst/>
            <a:gdLst>
              <a:gd name="T0" fmla="*/ 2147483647 w 138"/>
              <a:gd name="T1" fmla="*/ 0 h 1202"/>
              <a:gd name="T2" fmla="*/ 2147483647 w 138"/>
              <a:gd name="T3" fmla="*/ 2147483647 h 1202"/>
              <a:gd name="T4" fmla="*/ 2147483647 w 138"/>
              <a:gd name="T5" fmla="*/ 2147483647 h 1202"/>
              <a:gd name="T6" fmla="*/ 2147483647 w 138"/>
              <a:gd name="T7" fmla="*/ 2147483647 h 1202"/>
              <a:gd name="T8" fmla="*/ 2147483647 w 138"/>
              <a:gd name="T9" fmla="*/ 2147483647 h 1202"/>
              <a:gd name="T10" fmla="*/ 2147483647 w 138"/>
              <a:gd name="T11" fmla="*/ 2147483647 h 1202"/>
              <a:gd name="T12" fmla="*/ 2147483647 w 138"/>
              <a:gd name="T13" fmla="*/ 2147483647 h 1202"/>
              <a:gd name="T14" fmla="*/ 2147483647 w 138"/>
              <a:gd name="T15" fmla="*/ 2147483647 h 1202"/>
              <a:gd name="T16" fmla="*/ 2147483647 w 138"/>
              <a:gd name="T17" fmla="*/ 2147483647 h 1202"/>
              <a:gd name="T18" fmla="*/ 0 w 138"/>
              <a:gd name="T19" fmla="*/ 2147483647 h 1202"/>
              <a:gd name="T20" fmla="*/ 0 w 138"/>
              <a:gd name="T21" fmla="*/ 2147483647 h 1202"/>
              <a:gd name="T22" fmla="*/ 2147483647 w 138"/>
              <a:gd name="T23" fmla="*/ 2147483647 h 1202"/>
              <a:gd name="T24" fmla="*/ 2147483647 w 138"/>
              <a:gd name="T25" fmla="*/ 2147483647 h 1202"/>
              <a:gd name="T26" fmla="*/ 2147483647 w 138"/>
              <a:gd name="T27" fmla="*/ 2147483647 h 1202"/>
              <a:gd name="T28" fmla="*/ 2147483647 w 138"/>
              <a:gd name="T29" fmla="*/ 2147483647 h 1202"/>
              <a:gd name="T30" fmla="*/ 2147483647 w 138"/>
              <a:gd name="T31" fmla="*/ 2147483647 h 1202"/>
              <a:gd name="T32" fmla="*/ 2147483647 w 138"/>
              <a:gd name="T33" fmla="*/ 2147483647 h 1202"/>
              <a:gd name="T34" fmla="*/ 2147483647 w 138"/>
              <a:gd name="T35" fmla="*/ 0 h 12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1202"/>
              <a:gd name="T56" fmla="*/ 138 w 138"/>
              <a:gd name="T57" fmla="*/ 1202 h 120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1202">
                <a:moveTo>
                  <a:pt x="69" y="0"/>
                </a:moveTo>
                <a:lnTo>
                  <a:pt x="85" y="3"/>
                </a:lnTo>
                <a:lnTo>
                  <a:pt x="100" y="13"/>
                </a:lnTo>
                <a:lnTo>
                  <a:pt x="112" y="28"/>
                </a:lnTo>
                <a:lnTo>
                  <a:pt x="123" y="49"/>
                </a:lnTo>
                <a:lnTo>
                  <a:pt x="131" y="72"/>
                </a:lnTo>
                <a:lnTo>
                  <a:pt x="136" y="99"/>
                </a:lnTo>
                <a:lnTo>
                  <a:pt x="138" y="129"/>
                </a:lnTo>
                <a:lnTo>
                  <a:pt x="138" y="1202"/>
                </a:lnTo>
                <a:lnTo>
                  <a:pt x="0" y="1202"/>
                </a:lnTo>
                <a:lnTo>
                  <a:pt x="0" y="129"/>
                </a:lnTo>
                <a:lnTo>
                  <a:pt x="3" y="99"/>
                </a:lnTo>
                <a:lnTo>
                  <a:pt x="8" y="72"/>
                </a:lnTo>
                <a:lnTo>
                  <a:pt x="16" y="49"/>
                </a:lnTo>
                <a:lnTo>
                  <a:pt x="26" y="28"/>
                </a:lnTo>
                <a:lnTo>
                  <a:pt x="39" y="13"/>
                </a:lnTo>
                <a:lnTo>
                  <a:pt x="53" y="3"/>
                </a:lnTo>
                <a:lnTo>
                  <a:pt x="69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5" name="íṡḷíḑe"/>
          <p:cNvSpPr>
            <a:spLocks/>
          </p:cNvSpPr>
          <p:nvPr/>
        </p:nvSpPr>
        <p:spPr bwMode="auto">
          <a:xfrm flipH="1">
            <a:off x="9328592" y="3979880"/>
            <a:ext cx="138814" cy="114875"/>
          </a:xfrm>
          <a:prstGeom prst="ellipse">
            <a:avLst/>
          </a:prstGeom>
          <a:gradFill rotWithShape="1">
            <a:gsLst>
              <a:gs pos="0">
                <a:srgbClr val="FFFCF9">
                  <a:alpha val="76999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2" name="Straight Connector 72"/>
          <p:cNvCxnSpPr/>
          <p:nvPr/>
        </p:nvCxnSpPr>
        <p:spPr>
          <a:xfrm rot="10800000" flipV="1">
            <a:off x="2355767" y="5548030"/>
            <a:ext cx="7416824" cy="1"/>
          </a:xfrm>
          <a:prstGeom prst="line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 w="25400">
            <a:solidFill>
              <a:schemeClr val="bg2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" name="iSļïḑê"/>
          <p:cNvSpPr>
            <a:spLocks/>
          </p:cNvSpPr>
          <p:nvPr/>
        </p:nvSpPr>
        <p:spPr bwMode="auto">
          <a:xfrm flipH="1" flipV="1">
            <a:off x="3755095" y="5431268"/>
            <a:ext cx="199579" cy="199579"/>
          </a:xfrm>
          <a:custGeom>
            <a:avLst/>
            <a:gdLst/>
            <a:ahLst/>
            <a:cxnLst>
              <a:cxn ang="0">
                <a:pos x="107" y="1"/>
              </a:cxn>
              <a:cxn ang="0">
                <a:pos x="126" y="5"/>
              </a:cxn>
              <a:cxn ang="0">
                <a:pos x="143" y="12"/>
              </a:cxn>
              <a:cxn ang="0">
                <a:pos x="160" y="22"/>
              </a:cxn>
              <a:cxn ang="0">
                <a:pos x="173" y="37"/>
              </a:cxn>
              <a:cxn ang="0">
                <a:pos x="183" y="52"/>
              </a:cxn>
              <a:cxn ang="0">
                <a:pos x="190" y="69"/>
              </a:cxn>
              <a:cxn ang="0">
                <a:pos x="195" y="88"/>
              </a:cxn>
              <a:cxn ang="0">
                <a:pos x="195" y="108"/>
              </a:cxn>
              <a:cxn ang="0">
                <a:pos x="190" y="128"/>
              </a:cxn>
              <a:cxn ang="0">
                <a:pos x="183" y="145"/>
              </a:cxn>
              <a:cxn ang="0">
                <a:pos x="173" y="160"/>
              </a:cxn>
              <a:cxn ang="0">
                <a:pos x="160" y="173"/>
              </a:cxn>
              <a:cxn ang="0">
                <a:pos x="143" y="184"/>
              </a:cxn>
              <a:cxn ang="0">
                <a:pos x="126" y="192"/>
              </a:cxn>
              <a:cxn ang="0">
                <a:pos x="107" y="196"/>
              </a:cxn>
              <a:cxn ang="0">
                <a:pos x="87" y="196"/>
              </a:cxn>
              <a:cxn ang="0">
                <a:pos x="69" y="192"/>
              </a:cxn>
              <a:cxn ang="0">
                <a:pos x="51" y="184"/>
              </a:cxn>
              <a:cxn ang="0">
                <a:pos x="36" y="173"/>
              </a:cxn>
              <a:cxn ang="0">
                <a:pos x="22" y="160"/>
              </a:cxn>
              <a:cxn ang="0">
                <a:pos x="11" y="145"/>
              </a:cxn>
              <a:cxn ang="0">
                <a:pos x="4" y="128"/>
              </a:cxn>
              <a:cxn ang="0">
                <a:pos x="1" y="108"/>
              </a:cxn>
              <a:cxn ang="0">
                <a:pos x="1" y="88"/>
              </a:cxn>
              <a:cxn ang="0">
                <a:pos x="4" y="69"/>
              </a:cxn>
              <a:cxn ang="0">
                <a:pos x="11" y="52"/>
              </a:cxn>
              <a:cxn ang="0">
                <a:pos x="22" y="37"/>
              </a:cxn>
              <a:cxn ang="0">
                <a:pos x="36" y="22"/>
              </a:cxn>
              <a:cxn ang="0">
                <a:pos x="51" y="12"/>
              </a:cxn>
              <a:cxn ang="0">
                <a:pos x="69" y="5"/>
              </a:cxn>
              <a:cxn ang="0">
                <a:pos x="87" y="1"/>
              </a:cxn>
            </a:cxnLst>
            <a:rect l="0" t="0" r="r" b="b"/>
            <a:pathLst>
              <a:path w="195" h="196">
                <a:moveTo>
                  <a:pt x="98" y="0"/>
                </a:moveTo>
                <a:lnTo>
                  <a:pt x="107" y="1"/>
                </a:lnTo>
                <a:lnTo>
                  <a:pt x="117" y="3"/>
                </a:lnTo>
                <a:lnTo>
                  <a:pt x="126" y="5"/>
                </a:lnTo>
                <a:lnTo>
                  <a:pt x="135" y="8"/>
                </a:lnTo>
                <a:lnTo>
                  <a:pt x="143" y="12"/>
                </a:lnTo>
                <a:lnTo>
                  <a:pt x="152" y="18"/>
                </a:lnTo>
                <a:lnTo>
                  <a:pt x="160" y="22"/>
                </a:lnTo>
                <a:lnTo>
                  <a:pt x="167" y="30"/>
                </a:lnTo>
                <a:lnTo>
                  <a:pt x="173" y="37"/>
                </a:lnTo>
                <a:lnTo>
                  <a:pt x="179" y="44"/>
                </a:lnTo>
                <a:lnTo>
                  <a:pt x="183" y="52"/>
                </a:lnTo>
                <a:lnTo>
                  <a:pt x="188" y="60"/>
                </a:lnTo>
                <a:lnTo>
                  <a:pt x="190" y="69"/>
                </a:lnTo>
                <a:lnTo>
                  <a:pt x="193" y="79"/>
                </a:lnTo>
                <a:lnTo>
                  <a:pt x="195" y="88"/>
                </a:lnTo>
                <a:lnTo>
                  <a:pt x="195" y="99"/>
                </a:lnTo>
                <a:lnTo>
                  <a:pt x="195" y="108"/>
                </a:lnTo>
                <a:lnTo>
                  <a:pt x="193" y="118"/>
                </a:lnTo>
                <a:lnTo>
                  <a:pt x="190" y="128"/>
                </a:lnTo>
                <a:lnTo>
                  <a:pt x="188" y="136"/>
                </a:lnTo>
                <a:lnTo>
                  <a:pt x="183" y="145"/>
                </a:lnTo>
                <a:lnTo>
                  <a:pt x="179" y="153"/>
                </a:lnTo>
                <a:lnTo>
                  <a:pt x="173" y="160"/>
                </a:lnTo>
                <a:lnTo>
                  <a:pt x="167" y="168"/>
                </a:lnTo>
                <a:lnTo>
                  <a:pt x="160" y="173"/>
                </a:lnTo>
                <a:lnTo>
                  <a:pt x="152" y="179"/>
                </a:lnTo>
                <a:lnTo>
                  <a:pt x="143" y="184"/>
                </a:lnTo>
                <a:lnTo>
                  <a:pt x="135" y="189"/>
                </a:lnTo>
                <a:lnTo>
                  <a:pt x="126" y="192"/>
                </a:lnTo>
                <a:lnTo>
                  <a:pt x="117" y="194"/>
                </a:lnTo>
                <a:lnTo>
                  <a:pt x="107" y="196"/>
                </a:lnTo>
                <a:lnTo>
                  <a:pt x="98" y="196"/>
                </a:lnTo>
                <a:lnTo>
                  <a:pt x="87" y="196"/>
                </a:lnTo>
                <a:lnTo>
                  <a:pt x="78" y="194"/>
                </a:lnTo>
                <a:lnTo>
                  <a:pt x="69" y="192"/>
                </a:lnTo>
                <a:lnTo>
                  <a:pt x="59" y="189"/>
                </a:lnTo>
                <a:lnTo>
                  <a:pt x="51" y="184"/>
                </a:lnTo>
                <a:lnTo>
                  <a:pt x="43" y="179"/>
                </a:lnTo>
                <a:lnTo>
                  <a:pt x="36" y="173"/>
                </a:lnTo>
                <a:lnTo>
                  <a:pt x="29" y="168"/>
                </a:lnTo>
                <a:lnTo>
                  <a:pt x="22" y="160"/>
                </a:lnTo>
                <a:lnTo>
                  <a:pt x="16" y="153"/>
                </a:lnTo>
                <a:lnTo>
                  <a:pt x="11" y="145"/>
                </a:lnTo>
                <a:lnTo>
                  <a:pt x="8" y="136"/>
                </a:lnTo>
                <a:lnTo>
                  <a:pt x="4" y="128"/>
                </a:lnTo>
                <a:lnTo>
                  <a:pt x="2" y="118"/>
                </a:lnTo>
                <a:lnTo>
                  <a:pt x="1" y="108"/>
                </a:lnTo>
                <a:lnTo>
                  <a:pt x="0" y="99"/>
                </a:lnTo>
                <a:lnTo>
                  <a:pt x="1" y="88"/>
                </a:lnTo>
                <a:lnTo>
                  <a:pt x="2" y="79"/>
                </a:lnTo>
                <a:lnTo>
                  <a:pt x="4" y="69"/>
                </a:lnTo>
                <a:lnTo>
                  <a:pt x="8" y="60"/>
                </a:lnTo>
                <a:lnTo>
                  <a:pt x="11" y="52"/>
                </a:lnTo>
                <a:lnTo>
                  <a:pt x="16" y="44"/>
                </a:lnTo>
                <a:lnTo>
                  <a:pt x="22" y="37"/>
                </a:lnTo>
                <a:lnTo>
                  <a:pt x="29" y="30"/>
                </a:lnTo>
                <a:lnTo>
                  <a:pt x="36" y="22"/>
                </a:lnTo>
                <a:lnTo>
                  <a:pt x="43" y="18"/>
                </a:lnTo>
                <a:lnTo>
                  <a:pt x="51" y="12"/>
                </a:lnTo>
                <a:lnTo>
                  <a:pt x="59" y="8"/>
                </a:lnTo>
                <a:lnTo>
                  <a:pt x="69" y="5"/>
                </a:lnTo>
                <a:lnTo>
                  <a:pt x="78" y="3"/>
                </a:lnTo>
                <a:lnTo>
                  <a:pt x="87" y="1"/>
                </a:lnTo>
                <a:lnTo>
                  <a:pt x="98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i$ļîḑé"/>
          <p:cNvSpPr>
            <a:spLocks/>
          </p:cNvSpPr>
          <p:nvPr/>
        </p:nvSpPr>
        <p:spPr bwMode="auto">
          <a:xfrm flipH="1" flipV="1">
            <a:off x="5539445" y="5451338"/>
            <a:ext cx="199579" cy="199579"/>
          </a:xfrm>
          <a:custGeom>
            <a:avLst/>
            <a:gdLst/>
            <a:ahLst/>
            <a:cxnLst>
              <a:cxn ang="0">
                <a:pos x="107" y="1"/>
              </a:cxn>
              <a:cxn ang="0">
                <a:pos x="126" y="5"/>
              </a:cxn>
              <a:cxn ang="0">
                <a:pos x="143" y="12"/>
              </a:cxn>
              <a:cxn ang="0">
                <a:pos x="160" y="22"/>
              </a:cxn>
              <a:cxn ang="0">
                <a:pos x="173" y="37"/>
              </a:cxn>
              <a:cxn ang="0">
                <a:pos x="183" y="52"/>
              </a:cxn>
              <a:cxn ang="0">
                <a:pos x="190" y="69"/>
              </a:cxn>
              <a:cxn ang="0">
                <a:pos x="195" y="88"/>
              </a:cxn>
              <a:cxn ang="0">
                <a:pos x="195" y="108"/>
              </a:cxn>
              <a:cxn ang="0">
                <a:pos x="190" y="128"/>
              </a:cxn>
              <a:cxn ang="0">
                <a:pos x="183" y="145"/>
              </a:cxn>
              <a:cxn ang="0">
                <a:pos x="173" y="160"/>
              </a:cxn>
              <a:cxn ang="0">
                <a:pos x="160" y="173"/>
              </a:cxn>
              <a:cxn ang="0">
                <a:pos x="143" y="184"/>
              </a:cxn>
              <a:cxn ang="0">
                <a:pos x="126" y="192"/>
              </a:cxn>
              <a:cxn ang="0">
                <a:pos x="107" y="196"/>
              </a:cxn>
              <a:cxn ang="0">
                <a:pos x="87" y="196"/>
              </a:cxn>
              <a:cxn ang="0">
                <a:pos x="69" y="192"/>
              </a:cxn>
              <a:cxn ang="0">
                <a:pos x="51" y="184"/>
              </a:cxn>
              <a:cxn ang="0">
                <a:pos x="36" y="173"/>
              </a:cxn>
              <a:cxn ang="0">
                <a:pos x="22" y="160"/>
              </a:cxn>
              <a:cxn ang="0">
                <a:pos x="11" y="145"/>
              </a:cxn>
              <a:cxn ang="0">
                <a:pos x="4" y="128"/>
              </a:cxn>
              <a:cxn ang="0">
                <a:pos x="1" y="108"/>
              </a:cxn>
              <a:cxn ang="0">
                <a:pos x="1" y="88"/>
              </a:cxn>
              <a:cxn ang="0">
                <a:pos x="4" y="69"/>
              </a:cxn>
              <a:cxn ang="0">
                <a:pos x="11" y="52"/>
              </a:cxn>
              <a:cxn ang="0">
                <a:pos x="22" y="37"/>
              </a:cxn>
              <a:cxn ang="0">
                <a:pos x="36" y="22"/>
              </a:cxn>
              <a:cxn ang="0">
                <a:pos x="51" y="12"/>
              </a:cxn>
              <a:cxn ang="0">
                <a:pos x="69" y="5"/>
              </a:cxn>
              <a:cxn ang="0">
                <a:pos x="87" y="1"/>
              </a:cxn>
            </a:cxnLst>
            <a:rect l="0" t="0" r="r" b="b"/>
            <a:pathLst>
              <a:path w="195" h="196">
                <a:moveTo>
                  <a:pt x="98" y="0"/>
                </a:moveTo>
                <a:lnTo>
                  <a:pt x="107" y="1"/>
                </a:lnTo>
                <a:lnTo>
                  <a:pt x="117" y="3"/>
                </a:lnTo>
                <a:lnTo>
                  <a:pt x="126" y="5"/>
                </a:lnTo>
                <a:lnTo>
                  <a:pt x="135" y="8"/>
                </a:lnTo>
                <a:lnTo>
                  <a:pt x="143" y="12"/>
                </a:lnTo>
                <a:lnTo>
                  <a:pt x="152" y="18"/>
                </a:lnTo>
                <a:lnTo>
                  <a:pt x="160" y="22"/>
                </a:lnTo>
                <a:lnTo>
                  <a:pt x="167" y="30"/>
                </a:lnTo>
                <a:lnTo>
                  <a:pt x="173" y="37"/>
                </a:lnTo>
                <a:lnTo>
                  <a:pt x="179" y="44"/>
                </a:lnTo>
                <a:lnTo>
                  <a:pt x="183" y="52"/>
                </a:lnTo>
                <a:lnTo>
                  <a:pt x="188" y="60"/>
                </a:lnTo>
                <a:lnTo>
                  <a:pt x="190" y="69"/>
                </a:lnTo>
                <a:lnTo>
                  <a:pt x="193" y="79"/>
                </a:lnTo>
                <a:lnTo>
                  <a:pt x="195" y="88"/>
                </a:lnTo>
                <a:lnTo>
                  <a:pt x="195" y="99"/>
                </a:lnTo>
                <a:lnTo>
                  <a:pt x="195" y="108"/>
                </a:lnTo>
                <a:lnTo>
                  <a:pt x="193" y="118"/>
                </a:lnTo>
                <a:lnTo>
                  <a:pt x="190" y="128"/>
                </a:lnTo>
                <a:lnTo>
                  <a:pt x="188" y="136"/>
                </a:lnTo>
                <a:lnTo>
                  <a:pt x="183" y="145"/>
                </a:lnTo>
                <a:lnTo>
                  <a:pt x="179" y="153"/>
                </a:lnTo>
                <a:lnTo>
                  <a:pt x="173" y="160"/>
                </a:lnTo>
                <a:lnTo>
                  <a:pt x="167" y="168"/>
                </a:lnTo>
                <a:lnTo>
                  <a:pt x="160" y="173"/>
                </a:lnTo>
                <a:lnTo>
                  <a:pt x="152" y="179"/>
                </a:lnTo>
                <a:lnTo>
                  <a:pt x="143" y="184"/>
                </a:lnTo>
                <a:lnTo>
                  <a:pt x="135" y="189"/>
                </a:lnTo>
                <a:lnTo>
                  <a:pt x="126" y="192"/>
                </a:lnTo>
                <a:lnTo>
                  <a:pt x="117" y="194"/>
                </a:lnTo>
                <a:lnTo>
                  <a:pt x="107" y="196"/>
                </a:lnTo>
                <a:lnTo>
                  <a:pt x="98" y="196"/>
                </a:lnTo>
                <a:lnTo>
                  <a:pt x="87" y="196"/>
                </a:lnTo>
                <a:lnTo>
                  <a:pt x="78" y="194"/>
                </a:lnTo>
                <a:lnTo>
                  <a:pt x="69" y="192"/>
                </a:lnTo>
                <a:lnTo>
                  <a:pt x="59" y="189"/>
                </a:lnTo>
                <a:lnTo>
                  <a:pt x="51" y="184"/>
                </a:lnTo>
                <a:lnTo>
                  <a:pt x="43" y="179"/>
                </a:lnTo>
                <a:lnTo>
                  <a:pt x="36" y="173"/>
                </a:lnTo>
                <a:lnTo>
                  <a:pt x="29" y="168"/>
                </a:lnTo>
                <a:lnTo>
                  <a:pt x="22" y="160"/>
                </a:lnTo>
                <a:lnTo>
                  <a:pt x="16" y="153"/>
                </a:lnTo>
                <a:lnTo>
                  <a:pt x="11" y="145"/>
                </a:lnTo>
                <a:lnTo>
                  <a:pt x="8" y="136"/>
                </a:lnTo>
                <a:lnTo>
                  <a:pt x="4" y="128"/>
                </a:lnTo>
                <a:lnTo>
                  <a:pt x="2" y="118"/>
                </a:lnTo>
                <a:lnTo>
                  <a:pt x="1" y="108"/>
                </a:lnTo>
                <a:lnTo>
                  <a:pt x="0" y="99"/>
                </a:lnTo>
                <a:lnTo>
                  <a:pt x="1" y="88"/>
                </a:lnTo>
                <a:lnTo>
                  <a:pt x="2" y="79"/>
                </a:lnTo>
                <a:lnTo>
                  <a:pt x="4" y="69"/>
                </a:lnTo>
                <a:lnTo>
                  <a:pt x="8" y="60"/>
                </a:lnTo>
                <a:lnTo>
                  <a:pt x="11" y="52"/>
                </a:lnTo>
                <a:lnTo>
                  <a:pt x="16" y="44"/>
                </a:lnTo>
                <a:lnTo>
                  <a:pt x="22" y="37"/>
                </a:lnTo>
                <a:lnTo>
                  <a:pt x="29" y="30"/>
                </a:lnTo>
                <a:lnTo>
                  <a:pt x="36" y="22"/>
                </a:lnTo>
                <a:lnTo>
                  <a:pt x="43" y="18"/>
                </a:lnTo>
                <a:lnTo>
                  <a:pt x="51" y="12"/>
                </a:lnTo>
                <a:lnTo>
                  <a:pt x="59" y="8"/>
                </a:lnTo>
                <a:lnTo>
                  <a:pt x="69" y="5"/>
                </a:lnTo>
                <a:lnTo>
                  <a:pt x="78" y="3"/>
                </a:lnTo>
                <a:lnTo>
                  <a:pt x="87" y="1"/>
                </a:lnTo>
                <a:lnTo>
                  <a:pt x="9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ṩliḑe"/>
          <p:cNvSpPr>
            <a:spLocks/>
          </p:cNvSpPr>
          <p:nvPr/>
        </p:nvSpPr>
        <p:spPr bwMode="auto">
          <a:xfrm>
            <a:off x="7379804" y="2893090"/>
            <a:ext cx="284999" cy="2576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1" y="0"/>
              </a:cxn>
              <a:cxn ang="0">
                <a:pos x="815" y="136"/>
              </a:cxn>
              <a:cxn ang="0">
                <a:pos x="815" y="562"/>
              </a:cxn>
              <a:cxn ang="0">
                <a:pos x="813" y="582"/>
              </a:cxn>
              <a:cxn ang="0">
                <a:pos x="805" y="603"/>
              </a:cxn>
              <a:cxn ang="0">
                <a:pos x="795" y="623"/>
              </a:cxn>
              <a:cxn ang="0">
                <a:pos x="782" y="642"/>
              </a:cxn>
              <a:cxn ang="0">
                <a:pos x="766" y="658"/>
              </a:cxn>
              <a:cxn ang="0">
                <a:pos x="749" y="669"/>
              </a:cxn>
              <a:cxn ang="0">
                <a:pos x="511" y="792"/>
              </a:cxn>
              <a:cxn ang="0">
                <a:pos x="491" y="800"/>
              </a:cxn>
              <a:cxn ang="0">
                <a:pos x="469" y="805"/>
              </a:cxn>
              <a:cxn ang="0">
                <a:pos x="445" y="806"/>
              </a:cxn>
              <a:cxn ang="0">
                <a:pos x="421" y="805"/>
              </a:cxn>
              <a:cxn ang="0">
                <a:pos x="399" y="800"/>
              </a:cxn>
              <a:cxn ang="0">
                <a:pos x="380" y="792"/>
              </a:cxn>
              <a:cxn ang="0">
                <a:pos x="141" y="669"/>
              </a:cxn>
              <a:cxn ang="0">
                <a:pos x="124" y="658"/>
              </a:cxn>
              <a:cxn ang="0">
                <a:pos x="108" y="642"/>
              </a:cxn>
              <a:cxn ang="0">
                <a:pos x="95" y="623"/>
              </a:cxn>
              <a:cxn ang="0">
                <a:pos x="84" y="603"/>
              </a:cxn>
              <a:cxn ang="0">
                <a:pos x="77" y="582"/>
              </a:cxn>
              <a:cxn ang="0">
                <a:pos x="75" y="562"/>
              </a:cxn>
              <a:cxn ang="0">
                <a:pos x="75" y="136"/>
              </a:cxn>
              <a:cxn ang="0">
                <a:pos x="0" y="0"/>
              </a:cxn>
            </a:cxnLst>
            <a:rect l="0" t="0" r="r" b="b"/>
            <a:pathLst>
              <a:path w="891" h="806">
                <a:moveTo>
                  <a:pt x="0" y="0"/>
                </a:moveTo>
                <a:lnTo>
                  <a:pt x="891" y="0"/>
                </a:lnTo>
                <a:lnTo>
                  <a:pt x="815" y="136"/>
                </a:lnTo>
                <a:lnTo>
                  <a:pt x="815" y="562"/>
                </a:lnTo>
                <a:lnTo>
                  <a:pt x="813" y="582"/>
                </a:lnTo>
                <a:lnTo>
                  <a:pt x="805" y="603"/>
                </a:lnTo>
                <a:lnTo>
                  <a:pt x="795" y="623"/>
                </a:lnTo>
                <a:lnTo>
                  <a:pt x="782" y="642"/>
                </a:lnTo>
                <a:lnTo>
                  <a:pt x="766" y="658"/>
                </a:lnTo>
                <a:lnTo>
                  <a:pt x="749" y="669"/>
                </a:lnTo>
                <a:lnTo>
                  <a:pt x="511" y="792"/>
                </a:lnTo>
                <a:lnTo>
                  <a:pt x="491" y="800"/>
                </a:lnTo>
                <a:lnTo>
                  <a:pt x="469" y="805"/>
                </a:lnTo>
                <a:lnTo>
                  <a:pt x="445" y="806"/>
                </a:lnTo>
                <a:lnTo>
                  <a:pt x="421" y="805"/>
                </a:lnTo>
                <a:lnTo>
                  <a:pt x="399" y="800"/>
                </a:lnTo>
                <a:lnTo>
                  <a:pt x="380" y="792"/>
                </a:lnTo>
                <a:lnTo>
                  <a:pt x="141" y="669"/>
                </a:lnTo>
                <a:lnTo>
                  <a:pt x="124" y="658"/>
                </a:lnTo>
                <a:lnTo>
                  <a:pt x="108" y="642"/>
                </a:lnTo>
                <a:lnTo>
                  <a:pt x="95" y="623"/>
                </a:lnTo>
                <a:lnTo>
                  <a:pt x="84" y="603"/>
                </a:lnTo>
                <a:lnTo>
                  <a:pt x="77" y="582"/>
                </a:lnTo>
                <a:lnTo>
                  <a:pt x="75" y="562"/>
                </a:lnTo>
                <a:lnTo>
                  <a:pt x="75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ṡḻiḓê"/>
          <p:cNvSpPr>
            <a:spLocks/>
          </p:cNvSpPr>
          <p:nvPr/>
        </p:nvSpPr>
        <p:spPr bwMode="auto">
          <a:xfrm>
            <a:off x="7403768" y="2937376"/>
            <a:ext cx="236751" cy="44154"/>
          </a:xfrm>
          <a:custGeom>
            <a:avLst/>
            <a:gdLst>
              <a:gd name="T0" fmla="*/ 2147483647 w 740"/>
              <a:gd name="T1" fmla="*/ 0 h 138"/>
              <a:gd name="T2" fmla="*/ 2147483647 w 740"/>
              <a:gd name="T3" fmla="*/ 2147483647 h 138"/>
              <a:gd name="T4" fmla="*/ 0 w 740"/>
              <a:gd name="T5" fmla="*/ 2147483647 h 138"/>
              <a:gd name="T6" fmla="*/ 0 w 740"/>
              <a:gd name="T7" fmla="*/ 2147483647 h 138"/>
              <a:gd name="T8" fmla="*/ 2147483647 w 740"/>
              <a:gd name="T9" fmla="*/ 0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38"/>
              <a:gd name="T17" fmla="*/ 740 w 740"/>
              <a:gd name="T18" fmla="*/ 138 h 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38">
                <a:moveTo>
                  <a:pt x="740" y="0"/>
                </a:moveTo>
                <a:lnTo>
                  <a:pt x="740" y="79"/>
                </a:lnTo>
                <a:lnTo>
                  <a:pt x="0" y="138"/>
                </a:lnTo>
                <a:lnTo>
                  <a:pt x="0" y="59"/>
                </a:lnTo>
                <a:lnTo>
                  <a:pt x="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Sļîḋé"/>
          <p:cNvSpPr>
            <a:spLocks/>
          </p:cNvSpPr>
          <p:nvPr/>
        </p:nvSpPr>
        <p:spPr bwMode="auto">
          <a:xfrm>
            <a:off x="7403768" y="2996568"/>
            <a:ext cx="236751" cy="44474"/>
          </a:xfrm>
          <a:custGeom>
            <a:avLst/>
            <a:gdLst>
              <a:gd name="T0" fmla="*/ 2147483647 w 740"/>
              <a:gd name="T1" fmla="*/ 0 h 139"/>
              <a:gd name="T2" fmla="*/ 2147483647 w 740"/>
              <a:gd name="T3" fmla="*/ 2147483647 h 139"/>
              <a:gd name="T4" fmla="*/ 0 w 740"/>
              <a:gd name="T5" fmla="*/ 2147483647 h 139"/>
              <a:gd name="T6" fmla="*/ 0 w 740"/>
              <a:gd name="T7" fmla="*/ 2147483647 h 139"/>
              <a:gd name="T8" fmla="*/ 2147483647 w 740"/>
              <a:gd name="T9" fmla="*/ 0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39"/>
              <a:gd name="T17" fmla="*/ 740 w 740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39">
                <a:moveTo>
                  <a:pt x="740" y="0"/>
                </a:moveTo>
                <a:lnTo>
                  <a:pt x="740" y="80"/>
                </a:lnTo>
                <a:lnTo>
                  <a:pt x="0" y="139"/>
                </a:lnTo>
                <a:lnTo>
                  <a:pt x="0" y="59"/>
                </a:lnTo>
                <a:lnTo>
                  <a:pt x="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sḷíde"/>
          <p:cNvSpPr>
            <a:spLocks/>
          </p:cNvSpPr>
          <p:nvPr/>
        </p:nvSpPr>
        <p:spPr bwMode="auto">
          <a:xfrm>
            <a:off x="7404088" y="3056401"/>
            <a:ext cx="236431" cy="43514"/>
          </a:xfrm>
          <a:custGeom>
            <a:avLst/>
            <a:gdLst>
              <a:gd name="T0" fmla="*/ 2147483647 w 739"/>
              <a:gd name="T1" fmla="*/ 0 h 136"/>
              <a:gd name="T2" fmla="*/ 2147483647 w 739"/>
              <a:gd name="T3" fmla="*/ 2147483647 h 136"/>
              <a:gd name="T4" fmla="*/ 2147483647 w 739"/>
              <a:gd name="T5" fmla="*/ 2147483647 h 136"/>
              <a:gd name="T6" fmla="*/ 2147483647 w 739"/>
              <a:gd name="T7" fmla="*/ 2147483647 h 136"/>
              <a:gd name="T8" fmla="*/ 2147483647 w 739"/>
              <a:gd name="T9" fmla="*/ 2147483647 h 136"/>
              <a:gd name="T10" fmla="*/ 2147483647 w 739"/>
              <a:gd name="T11" fmla="*/ 2147483647 h 136"/>
              <a:gd name="T12" fmla="*/ 2147483647 w 739"/>
              <a:gd name="T13" fmla="*/ 2147483647 h 136"/>
              <a:gd name="T14" fmla="*/ 2147483647 w 739"/>
              <a:gd name="T15" fmla="*/ 2147483647 h 136"/>
              <a:gd name="T16" fmla="*/ 0 w 739"/>
              <a:gd name="T17" fmla="*/ 2147483647 h 136"/>
              <a:gd name="T18" fmla="*/ 2147483647 w 739"/>
              <a:gd name="T19" fmla="*/ 0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39"/>
              <a:gd name="T31" fmla="*/ 0 h 136"/>
              <a:gd name="T32" fmla="*/ 739 w 739"/>
              <a:gd name="T33" fmla="*/ 136 h 1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39" h="136">
                <a:moveTo>
                  <a:pt x="739" y="0"/>
                </a:moveTo>
                <a:lnTo>
                  <a:pt x="739" y="51"/>
                </a:lnTo>
                <a:lnTo>
                  <a:pt x="738" y="65"/>
                </a:lnTo>
                <a:lnTo>
                  <a:pt x="735" y="80"/>
                </a:lnTo>
                <a:lnTo>
                  <a:pt x="36" y="136"/>
                </a:lnTo>
                <a:lnTo>
                  <a:pt x="23" y="119"/>
                </a:lnTo>
                <a:lnTo>
                  <a:pt x="11" y="99"/>
                </a:lnTo>
                <a:lnTo>
                  <a:pt x="4" y="79"/>
                </a:lnTo>
                <a:lnTo>
                  <a:pt x="0" y="59"/>
                </a:lnTo>
                <a:lnTo>
                  <a:pt x="73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sḷíďè"/>
          <p:cNvSpPr>
            <a:spLocks/>
          </p:cNvSpPr>
          <p:nvPr/>
        </p:nvSpPr>
        <p:spPr bwMode="auto">
          <a:xfrm>
            <a:off x="7482792" y="3127111"/>
            <a:ext cx="79024" cy="23677"/>
          </a:xfrm>
          <a:custGeom>
            <a:avLst/>
            <a:gdLst>
              <a:gd name="T0" fmla="*/ 2147483647 w 247"/>
              <a:gd name="T1" fmla="*/ 0 h 74"/>
              <a:gd name="T2" fmla="*/ 2147483647 w 247"/>
              <a:gd name="T3" fmla="*/ 2147483647 h 74"/>
              <a:gd name="T4" fmla="*/ 2147483647 w 247"/>
              <a:gd name="T5" fmla="*/ 2147483647 h 74"/>
              <a:gd name="T6" fmla="*/ 2147483647 w 247"/>
              <a:gd name="T7" fmla="*/ 2147483647 h 74"/>
              <a:gd name="T8" fmla="*/ 2147483647 w 247"/>
              <a:gd name="T9" fmla="*/ 2147483647 h 74"/>
              <a:gd name="T10" fmla="*/ 2147483647 w 247"/>
              <a:gd name="T11" fmla="*/ 2147483647 h 74"/>
              <a:gd name="T12" fmla="*/ 2147483647 w 247"/>
              <a:gd name="T13" fmla="*/ 2147483647 h 74"/>
              <a:gd name="T14" fmla="*/ 2147483647 w 247"/>
              <a:gd name="T15" fmla="*/ 2147483647 h 74"/>
              <a:gd name="T16" fmla="*/ 2147483647 w 247"/>
              <a:gd name="T17" fmla="*/ 2147483647 h 74"/>
              <a:gd name="T18" fmla="*/ 2147483647 w 247"/>
              <a:gd name="T19" fmla="*/ 2147483647 h 74"/>
              <a:gd name="T20" fmla="*/ 2147483647 w 247"/>
              <a:gd name="T21" fmla="*/ 2147483647 h 74"/>
              <a:gd name="T22" fmla="*/ 2147483647 w 247"/>
              <a:gd name="T23" fmla="*/ 2147483647 h 74"/>
              <a:gd name="T24" fmla="*/ 2147483647 w 247"/>
              <a:gd name="T25" fmla="*/ 2147483647 h 74"/>
              <a:gd name="T26" fmla="*/ 0 w 247"/>
              <a:gd name="T27" fmla="*/ 2147483647 h 74"/>
              <a:gd name="T28" fmla="*/ 2147483647 w 247"/>
              <a:gd name="T29" fmla="*/ 2147483647 h 74"/>
              <a:gd name="T30" fmla="*/ 2147483647 w 247"/>
              <a:gd name="T31" fmla="*/ 2147483647 h 74"/>
              <a:gd name="T32" fmla="*/ 2147483647 w 247"/>
              <a:gd name="T33" fmla="*/ 2147483647 h 74"/>
              <a:gd name="T34" fmla="*/ 2147483647 w 247"/>
              <a:gd name="T35" fmla="*/ 2147483647 h 74"/>
              <a:gd name="T36" fmla="*/ 2147483647 w 247"/>
              <a:gd name="T37" fmla="*/ 0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7"/>
              <a:gd name="T58" fmla="*/ 0 h 74"/>
              <a:gd name="T59" fmla="*/ 247 w 247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7" h="74">
                <a:moveTo>
                  <a:pt x="123" y="0"/>
                </a:moveTo>
                <a:lnTo>
                  <a:pt x="153" y="1"/>
                </a:lnTo>
                <a:lnTo>
                  <a:pt x="180" y="5"/>
                </a:lnTo>
                <a:lnTo>
                  <a:pt x="206" y="12"/>
                </a:lnTo>
                <a:lnTo>
                  <a:pt x="228" y="20"/>
                </a:lnTo>
                <a:lnTo>
                  <a:pt x="247" y="30"/>
                </a:lnTo>
                <a:lnTo>
                  <a:pt x="189" y="60"/>
                </a:lnTo>
                <a:lnTo>
                  <a:pt x="169" y="68"/>
                </a:lnTo>
                <a:lnTo>
                  <a:pt x="147" y="73"/>
                </a:lnTo>
                <a:lnTo>
                  <a:pt x="122" y="74"/>
                </a:lnTo>
                <a:lnTo>
                  <a:pt x="99" y="73"/>
                </a:lnTo>
                <a:lnTo>
                  <a:pt x="77" y="68"/>
                </a:lnTo>
                <a:lnTo>
                  <a:pt x="57" y="60"/>
                </a:lnTo>
                <a:lnTo>
                  <a:pt x="0" y="30"/>
                </a:lnTo>
                <a:lnTo>
                  <a:pt x="18" y="20"/>
                </a:lnTo>
                <a:lnTo>
                  <a:pt x="40" y="12"/>
                </a:lnTo>
                <a:lnTo>
                  <a:pt x="66" y="5"/>
                </a:lnTo>
                <a:lnTo>
                  <a:pt x="94" y="1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ṥļïďê"/>
          <p:cNvSpPr>
            <a:spLocks/>
          </p:cNvSpPr>
          <p:nvPr/>
        </p:nvSpPr>
        <p:spPr bwMode="auto">
          <a:xfrm>
            <a:off x="7193252" y="2082768"/>
            <a:ext cx="658103" cy="821012"/>
          </a:xfrm>
          <a:custGeom>
            <a:avLst/>
            <a:gdLst/>
            <a:ahLst/>
            <a:cxnLst>
              <a:cxn ang="0">
                <a:pos x="1109" y="3"/>
              </a:cxn>
              <a:cxn ang="0">
                <a:pos x="1264" y="27"/>
              </a:cxn>
              <a:cxn ang="0">
                <a:pos x="1411" y="74"/>
              </a:cxn>
              <a:cxn ang="0">
                <a:pos x="1548" y="140"/>
              </a:cxn>
              <a:cxn ang="0">
                <a:pos x="1671" y="226"/>
              </a:cxn>
              <a:cxn ang="0">
                <a:pos x="1782" y="329"/>
              </a:cxn>
              <a:cxn ang="0">
                <a:pos x="1876" y="445"/>
              </a:cxn>
              <a:cxn ang="0">
                <a:pos x="1952" y="576"/>
              </a:cxn>
              <a:cxn ang="0">
                <a:pos x="2009" y="718"/>
              </a:cxn>
              <a:cxn ang="0">
                <a:pos x="2045" y="869"/>
              </a:cxn>
              <a:cxn ang="0">
                <a:pos x="2057" y="1028"/>
              </a:cxn>
              <a:cxn ang="0">
                <a:pos x="2046" y="1166"/>
              </a:cxn>
              <a:cxn ang="0">
                <a:pos x="2016" y="1295"/>
              </a:cxn>
              <a:cxn ang="0">
                <a:pos x="1971" y="1418"/>
              </a:cxn>
              <a:cxn ang="0">
                <a:pos x="1915" y="1535"/>
              </a:cxn>
              <a:cxn ang="0">
                <a:pos x="1850" y="1649"/>
              </a:cxn>
              <a:cxn ang="0">
                <a:pos x="1748" y="1814"/>
              </a:cxn>
              <a:cxn ang="0">
                <a:pos x="1649" y="1979"/>
              </a:cxn>
              <a:cxn ang="0">
                <a:pos x="1592" y="2090"/>
              </a:cxn>
              <a:cxn ang="0">
                <a:pos x="1547" y="2204"/>
              </a:cxn>
              <a:cxn ang="0">
                <a:pos x="1516" y="2323"/>
              </a:cxn>
              <a:cxn ang="0">
                <a:pos x="1505" y="2447"/>
              </a:cxn>
              <a:cxn ang="0">
                <a:pos x="1496" y="2503"/>
              </a:cxn>
              <a:cxn ang="0">
                <a:pos x="1481" y="2535"/>
              </a:cxn>
              <a:cxn ang="0">
                <a:pos x="1456" y="2557"/>
              </a:cxn>
              <a:cxn ang="0">
                <a:pos x="1424" y="2566"/>
              </a:cxn>
              <a:cxn ang="0">
                <a:pos x="615" y="2564"/>
              </a:cxn>
              <a:cxn ang="0">
                <a:pos x="586" y="2548"/>
              </a:cxn>
              <a:cxn ang="0">
                <a:pos x="567" y="2520"/>
              </a:cxn>
              <a:cxn ang="0">
                <a:pos x="553" y="2475"/>
              </a:cxn>
              <a:cxn ang="0">
                <a:pos x="549" y="2387"/>
              </a:cxn>
              <a:cxn ang="0">
                <a:pos x="531" y="2270"/>
              </a:cxn>
              <a:cxn ang="0">
                <a:pos x="497" y="2158"/>
              </a:cxn>
              <a:cxn ang="0">
                <a:pos x="449" y="2050"/>
              </a:cxn>
              <a:cxn ang="0">
                <a:pos x="393" y="1944"/>
              </a:cxn>
              <a:cxn ang="0">
                <a:pos x="329" y="1838"/>
              </a:cxn>
              <a:cxn ang="0">
                <a:pos x="229" y="1680"/>
              </a:cxn>
              <a:cxn ang="0">
                <a:pos x="165" y="1572"/>
              </a:cxn>
              <a:cxn ang="0">
                <a:pos x="106" y="1460"/>
              </a:cxn>
              <a:cxn ang="0">
                <a:pos x="58" y="1345"/>
              </a:cxn>
              <a:cxn ang="0">
                <a:pos x="22" y="1224"/>
              </a:cxn>
              <a:cxn ang="0">
                <a:pos x="3" y="1095"/>
              </a:cxn>
              <a:cxn ang="0">
                <a:pos x="3" y="948"/>
              </a:cxn>
              <a:cxn ang="0">
                <a:pos x="27" y="793"/>
              </a:cxn>
              <a:cxn ang="0">
                <a:pos x="74" y="646"/>
              </a:cxn>
              <a:cxn ang="0">
                <a:pos x="140" y="509"/>
              </a:cxn>
              <a:cxn ang="0">
                <a:pos x="226" y="385"/>
              </a:cxn>
              <a:cxn ang="0">
                <a:pos x="329" y="275"/>
              </a:cxn>
              <a:cxn ang="0">
                <a:pos x="445" y="181"/>
              </a:cxn>
              <a:cxn ang="0">
                <a:pos x="576" y="105"/>
              </a:cxn>
              <a:cxn ang="0">
                <a:pos x="718" y="48"/>
              </a:cxn>
              <a:cxn ang="0">
                <a:pos x="869" y="12"/>
              </a:cxn>
              <a:cxn ang="0">
                <a:pos x="1028" y="0"/>
              </a:cxn>
            </a:cxnLst>
            <a:rect l="0" t="0" r="r" b="b"/>
            <a:pathLst>
              <a:path w="2057" h="2566">
                <a:moveTo>
                  <a:pt x="1028" y="0"/>
                </a:moveTo>
                <a:lnTo>
                  <a:pt x="1109" y="3"/>
                </a:lnTo>
                <a:lnTo>
                  <a:pt x="1188" y="12"/>
                </a:lnTo>
                <a:lnTo>
                  <a:pt x="1264" y="27"/>
                </a:lnTo>
                <a:lnTo>
                  <a:pt x="1339" y="48"/>
                </a:lnTo>
                <a:lnTo>
                  <a:pt x="1411" y="74"/>
                </a:lnTo>
                <a:lnTo>
                  <a:pt x="1481" y="105"/>
                </a:lnTo>
                <a:lnTo>
                  <a:pt x="1548" y="140"/>
                </a:lnTo>
                <a:lnTo>
                  <a:pt x="1612" y="181"/>
                </a:lnTo>
                <a:lnTo>
                  <a:pt x="1671" y="226"/>
                </a:lnTo>
                <a:lnTo>
                  <a:pt x="1728" y="275"/>
                </a:lnTo>
                <a:lnTo>
                  <a:pt x="1782" y="329"/>
                </a:lnTo>
                <a:lnTo>
                  <a:pt x="1831" y="385"/>
                </a:lnTo>
                <a:lnTo>
                  <a:pt x="1876" y="445"/>
                </a:lnTo>
                <a:lnTo>
                  <a:pt x="1917" y="509"/>
                </a:lnTo>
                <a:lnTo>
                  <a:pt x="1952" y="576"/>
                </a:lnTo>
                <a:lnTo>
                  <a:pt x="1983" y="646"/>
                </a:lnTo>
                <a:lnTo>
                  <a:pt x="2009" y="718"/>
                </a:lnTo>
                <a:lnTo>
                  <a:pt x="2030" y="793"/>
                </a:lnTo>
                <a:lnTo>
                  <a:pt x="2045" y="869"/>
                </a:lnTo>
                <a:lnTo>
                  <a:pt x="2054" y="948"/>
                </a:lnTo>
                <a:lnTo>
                  <a:pt x="2057" y="1028"/>
                </a:lnTo>
                <a:lnTo>
                  <a:pt x="2054" y="1098"/>
                </a:lnTo>
                <a:lnTo>
                  <a:pt x="2046" y="1166"/>
                </a:lnTo>
                <a:lnTo>
                  <a:pt x="2034" y="1231"/>
                </a:lnTo>
                <a:lnTo>
                  <a:pt x="2016" y="1295"/>
                </a:lnTo>
                <a:lnTo>
                  <a:pt x="1995" y="1357"/>
                </a:lnTo>
                <a:lnTo>
                  <a:pt x="1971" y="1418"/>
                </a:lnTo>
                <a:lnTo>
                  <a:pt x="1944" y="1477"/>
                </a:lnTo>
                <a:lnTo>
                  <a:pt x="1915" y="1535"/>
                </a:lnTo>
                <a:lnTo>
                  <a:pt x="1883" y="1592"/>
                </a:lnTo>
                <a:lnTo>
                  <a:pt x="1850" y="1649"/>
                </a:lnTo>
                <a:lnTo>
                  <a:pt x="1817" y="1705"/>
                </a:lnTo>
                <a:lnTo>
                  <a:pt x="1748" y="1814"/>
                </a:lnTo>
                <a:lnTo>
                  <a:pt x="1681" y="1924"/>
                </a:lnTo>
                <a:lnTo>
                  <a:pt x="1649" y="1979"/>
                </a:lnTo>
                <a:lnTo>
                  <a:pt x="1620" y="2034"/>
                </a:lnTo>
                <a:lnTo>
                  <a:pt x="1592" y="2090"/>
                </a:lnTo>
                <a:lnTo>
                  <a:pt x="1568" y="2147"/>
                </a:lnTo>
                <a:lnTo>
                  <a:pt x="1547" y="2204"/>
                </a:lnTo>
                <a:lnTo>
                  <a:pt x="1529" y="2263"/>
                </a:lnTo>
                <a:lnTo>
                  <a:pt x="1516" y="2323"/>
                </a:lnTo>
                <a:lnTo>
                  <a:pt x="1508" y="2384"/>
                </a:lnTo>
                <a:lnTo>
                  <a:pt x="1505" y="2447"/>
                </a:lnTo>
                <a:lnTo>
                  <a:pt x="1503" y="2475"/>
                </a:lnTo>
                <a:lnTo>
                  <a:pt x="1496" y="2503"/>
                </a:lnTo>
                <a:lnTo>
                  <a:pt x="1489" y="2520"/>
                </a:lnTo>
                <a:lnTo>
                  <a:pt x="1481" y="2535"/>
                </a:lnTo>
                <a:lnTo>
                  <a:pt x="1470" y="2548"/>
                </a:lnTo>
                <a:lnTo>
                  <a:pt x="1456" y="2557"/>
                </a:lnTo>
                <a:lnTo>
                  <a:pt x="1441" y="2564"/>
                </a:lnTo>
                <a:lnTo>
                  <a:pt x="1424" y="2566"/>
                </a:lnTo>
                <a:lnTo>
                  <a:pt x="632" y="2566"/>
                </a:lnTo>
                <a:lnTo>
                  <a:pt x="615" y="2564"/>
                </a:lnTo>
                <a:lnTo>
                  <a:pt x="599" y="2557"/>
                </a:lnTo>
                <a:lnTo>
                  <a:pt x="586" y="2548"/>
                </a:lnTo>
                <a:lnTo>
                  <a:pt x="575" y="2535"/>
                </a:lnTo>
                <a:lnTo>
                  <a:pt x="567" y="2520"/>
                </a:lnTo>
                <a:lnTo>
                  <a:pt x="560" y="2503"/>
                </a:lnTo>
                <a:lnTo>
                  <a:pt x="553" y="2475"/>
                </a:lnTo>
                <a:lnTo>
                  <a:pt x="551" y="2447"/>
                </a:lnTo>
                <a:lnTo>
                  <a:pt x="549" y="2387"/>
                </a:lnTo>
                <a:lnTo>
                  <a:pt x="543" y="2327"/>
                </a:lnTo>
                <a:lnTo>
                  <a:pt x="531" y="2270"/>
                </a:lnTo>
                <a:lnTo>
                  <a:pt x="516" y="2214"/>
                </a:lnTo>
                <a:lnTo>
                  <a:pt x="497" y="2158"/>
                </a:lnTo>
                <a:lnTo>
                  <a:pt x="475" y="2104"/>
                </a:lnTo>
                <a:lnTo>
                  <a:pt x="449" y="2050"/>
                </a:lnTo>
                <a:lnTo>
                  <a:pt x="422" y="1997"/>
                </a:lnTo>
                <a:lnTo>
                  <a:pt x="393" y="1944"/>
                </a:lnTo>
                <a:lnTo>
                  <a:pt x="361" y="1891"/>
                </a:lnTo>
                <a:lnTo>
                  <a:pt x="329" y="1838"/>
                </a:lnTo>
                <a:lnTo>
                  <a:pt x="262" y="1733"/>
                </a:lnTo>
                <a:lnTo>
                  <a:pt x="229" y="1680"/>
                </a:lnTo>
                <a:lnTo>
                  <a:pt x="197" y="1626"/>
                </a:lnTo>
                <a:lnTo>
                  <a:pt x="165" y="1572"/>
                </a:lnTo>
                <a:lnTo>
                  <a:pt x="135" y="1517"/>
                </a:lnTo>
                <a:lnTo>
                  <a:pt x="106" y="1460"/>
                </a:lnTo>
                <a:lnTo>
                  <a:pt x="81" y="1403"/>
                </a:lnTo>
                <a:lnTo>
                  <a:pt x="58" y="1345"/>
                </a:lnTo>
                <a:lnTo>
                  <a:pt x="39" y="1285"/>
                </a:lnTo>
                <a:lnTo>
                  <a:pt x="22" y="1224"/>
                </a:lnTo>
                <a:lnTo>
                  <a:pt x="10" y="1160"/>
                </a:lnTo>
                <a:lnTo>
                  <a:pt x="3" y="1095"/>
                </a:lnTo>
                <a:lnTo>
                  <a:pt x="0" y="1028"/>
                </a:lnTo>
                <a:lnTo>
                  <a:pt x="3" y="948"/>
                </a:lnTo>
                <a:lnTo>
                  <a:pt x="12" y="869"/>
                </a:lnTo>
                <a:lnTo>
                  <a:pt x="27" y="793"/>
                </a:lnTo>
                <a:lnTo>
                  <a:pt x="48" y="718"/>
                </a:lnTo>
                <a:lnTo>
                  <a:pt x="74" y="646"/>
                </a:lnTo>
                <a:lnTo>
                  <a:pt x="104" y="576"/>
                </a:lnTo>
                <a:lnTo>
                  <a:pt x="140" y="509"/>
                </a:lnTo>
                <a:lnTo>
                  <a:pt x="181" y="445"/>
                </a:lnTo>
                <a:lnTo>
                  <a:pt x="226" y="385"/>
                </a:lnTo>
                <a:lnTo>
                  <a:pt x="275" y="329"/>
                </a:lnTo>
                <a:lnTo>
                  <a:pt x="329" y="275"/>
                </a:lnTo>
                <a:lnTo>
                  <a:pt x="385" y="226"/>
                </a:lnTo>
                <a:lnTo>
                  <a:pt x="445" y="181"/>
                </a:lnTo>
                <a:lnTo>
                  <a:pt x="509" y="140"/>
                </a:lnTo>
                <a:lnTo>
                  <a:pt x="576" y="105"/>
                </a:lnTo>
                <a:lnTo>
                  <a:pt x="646" y="74"/>
                </a:lnTo>
                <a:lnTo>
                  <a:pt x="718" y="48"/>
                </a:lnTo>
                <a:lnTo>
                  <a:pt x="793" y="27"/>
                </a:lnTo>
                <a:lnTo>
                  <a:pt x="869" y="12"/>
                </a:lnTo>
                <a:lnTo>
                  <a:pt x="948" y="3"/>
                </a:lnTo>
                <a:lnTo>
                  <a:pt x="1028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ṡḷîḓe"/>
          <p:cNvSpPr>
            <a:spLocks/>
          </p:cNvSpPr>
          <p:nvPr/>
        </p:nvSpPr>
        <p:spPr bwMode="auto">
          <a:xfrm>
            <a:off x="7449296" y="2664347"/>
            <a:ext cx="145602" cy="239498"/>
          </a:xfrm>
          <a:custGeom>
            <a:avLst/>
            <a:gdLst/>
            <a:ahLst/>
            <a:cxnLst>
              <a:cxn ang="0">
                <a:pos x="228" y="0"/>
              </a:cxn>
              <a:cxn ang="0">
                <a:pos x="265" y="3"/>
              </a:cxn>
              <a:cxn ang="0">
                <a:pos x="300" y="10"/>
              </a:cxn>
              <a:cxn ang="0">
                <a:pos x="333" y="22"/>
              </a:cxn>
              <a:cxn ang="0">
                <a:pos x="362" y="39"/>
              </a:cxn>
              <a:cxn ang="0">
                <a:pos x="390" y="59"/>
              </a:cxn>
              <a:cxn ang="0">
                <a:pos x="412" y="82"/>
              </a:cxn>
              <a:cxn ang="0">
                <a:pos x="430" y="108"/>
              </a:cxn>
              <a:cxn ang="0">
                <a:pos x="444" y="137"/>
              </a:cxn>
              <a:cxn ang="0">
                <a:pos x="453" y="167"/>
              </a:cxn>
              <a:cxn ang="0">
                <a:pos x="456" y="200"/>
              </a:cxn>
              <a:cxn ang="0">
                <a:pos x="456" y="748"/>
              </a:cxn>
              <a:cxn ang="0">
                <a:pos x="0" y="748"/>
              </a:cxn>
              <a:cxn ang="0">
                <a:pos x="0" y="200"/>
              </a:cxn>
              <a:cxn ang="0">
                <a:pos x="3" y="167"/>
              </a:cxn>
              <a:cxn ang="0">
                <a:pos x="11" y="137"/>
              </a:cxn>
              <a:cxn ang="0">
                <a:pos x="26" y="108"/>
              </a:cxn>
              <a:cxn ang="0">
                <a:pos x="44" y="82"/>
              </a:cxn>
              <a:cxn ang="0">
                <a:pos x="67" y="59"/>
              </a:cxn>
              <a:cxn ang="0">
                <a:pos x="94" y="39"/>
              </a:cxn>
              <a:cxn ang="0">
                <a:pos x="124" y="22"/>
              </a:cxn>
              <a:cxn ang="0">
                <a:pos x="156" y="10"/>
              </a:cxn>
              <a:cxn ang="0">
                <a:pos x="192" y="3"/>
              </a:cxn>
              <a:cxn ang="0">
                <a:pos x="228" y="0"/>
              </a:cxn>
            </a:cxnLst>
            <a:rect l="0" t="0" r="r" b="b"/>
            <a:pathLst>
              <a:path w="456" h="748">
                <a:moveTo>
                  <a:pt x="228" y="0"/>
                </a:moveTo>
                <a:lnTo>
                  <a:pt x="265" y="3"/>
                </a:lnTo>
                <a:lnTo>
                  <a:pt x="300" y="10"/>
                </a:lnTo>
                <a:lnTo>
                  <a:pt x="333" y="22"/>
                </a:lnTo>
                <a:lnTo>
                  <a:pt x="362" y="39"/>
                </a:lnTo>
                <a:lnTo>
                  <a:pt x="390" y="59"/>
                </a:lnTo>
                <a:lnTo>
                  <a:pt x="412" y="82"/>
                </a:lnTo>
                <a:lnTo>
                  <a:pt x="430" y="108"/>
                </a:lnTo>
                <a:lnTo>
                  <a:pt x="444" y="137"/>
                </a:lnTo>
                <a:lnTo>
                  <a:pt x="453" y="167"/>
                </a:lnTo>
                <a:lnTo>
                  <a:pt x="456" y="200"/>
                </a:lnTo>
                <a:lnTo>
                  <a:pt x="456" y="748"/>
                </a:lnTo>
                <a:lnTo>
                  <a:pt x="0" y="748"/>
                </a:lnTo>
                <a:lnTo>
                  <a:pt x="0" y="200"/>
                </a:lnTo>
                <a:lnTo>
                  <a:pt x="3" y="167"/>
                </a:lnTo>
                <a:lnTo>
                  <a:pt x="11" y="137"/>
                </a:lnTo>
                <a:lnTo>
                  <a:pt x="26" y="108"/>
                </a:lnTo>
                <a:lnTo>
                  <a:pt x="44" y="82"/>
                </a:lnTo>
                <a:lnTo>
                  <a:pt x="67" y="59"/>
                </a:lnTo>
                <a:lnTo>
                  <a:pt x="94" y="39"/>
                </a:lnTo>
                <a:lnTo>
                  <a:pt x="124" y="22"/>
                </a:lnTo>
                <a:lnTo>
                  <a:pt x="156" y="10"/>
                </a:lnTo>
                <a:lnTo>
                  <a:pt x="192" y="3"/>
                </a:lnTo>
                <a:lnTo>
                  <a:pt x="228" y="0"/>
                </a:lnTo>
                <a:close/>
              </a:path>
            </a:pathLst>
          </a:custGeom>
          <a:solidFill>
            <a:srgbClr val="E1E8E7"/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şlîḋè"/>
          <p:cNvSpPr>
            <a:spLocks/>
          </p:cNvSpPr>
          <p:nvPr/>
        </p:nvSpPr>
        <p:spPr bwMode="auto">
          <a:xfrm>
            <a:off x="7372358" y="2859171"/>
            <a:ext cx="299476" cy="44673"/>
          </a:xfrm>
          <a:custGeom>
            <a:avLst/>
            <a:gdLst>
              <a:gd name="T0" fmla="*/ 696 w 936"/>
              <a:gd name="T1" fmla="*/ 0 h 140"/>
              <a:gd name="T2" fmla="*/ 747 w 936"/>
              <a:gd name="T3" fmla="*/ 10 h 140"/>
              <a:gd name="T4" fmla="*/ 794 w 936"/>
              <a:gd name="T5" fmla="*/ 20 h 140"/>
              <a:gd name="T6" fmla="*/ 838 w 936"/>
              <a:gd name="T7" fmla="*/ 33 h 140"/>
              <a:gd name="T8" fmla="*/ 876 w 936"/>
              <a:gd name="T9" fmla="*/ 46 h 140"/>
              <a:gd name="T10" fmla="*/ 909 w 936"/>
              <a:gd name="T11" fmla="*/ 60 h 140"/>
              <a:gd name="T12" fmla="*/ 936 w 936"/>
              <a:gd name="T13" fmla="*/ 77 h 140"/>
              <a:gd name="T14" fmla="*/ 929 w 936"/>
              <a:gd name="T15" fmla="*/ 94 h 140"/>
              <a:gd name="T16" fmla="*/ 921 w 936"/>
              <a:gd name="T17" fmla="*/ 109 h 140"/>
              <a:gd name="T18" fmla="*/ 910 w 936"/>
              <a:gd name="T19" fmla="*/ 122 h 140"/>
              <a:gd name="T20" fmla="*/ 896 w 936"/>
              <a:gd name="T21" fmla="*/ 131 h 140"/>
              <a:gd name="T22" fmla="*/ 881 w 936"/>
              <a:gd name="T23" fmla="*/ 138 h 140"/>
              <a:gd name="T24" fmla="*/ 864 w 936"/>
              <a:gd name="T25" fmla="*/ 140 h 140"/>
              <a:gd name="T26" fmla="*/ 696 w 936"/>
              <a:gd name="T27" fmla="*/ 140 h 140"/>
              <a:gd name="T28" fmla="*/ 696 w 936"/>
              <a:gd name="T29" fmla="*/ 0 h 140"/>
              <a:gd name="T30" fmla="*/ 240 w 936"/>
              <a:gd name="T31" fmla="*/ 0 h 140"/>
              <a:gd name="T32" fmla="*/ 240 w 936"/>
              <a:gd name="T33" fmla="*/ 140 h 140"/>
              <a:gd name="T34" fmla="*/ 72 w 936"/>
              <a:gd name="T35" fmla="*/ 140 h 140"/>
              <a:gd name="T36" fmla="*/ 55 w 936"/>
              <a:gd name="T37" fmla="*/ 138 h 140"/>
              <a:gd name="T38" fmla="*/ 39 w 936"/>
              <a:gd name="T39" fmla="*/ 131 h 140"/>
              <a:gd name="T40" fmla="*/ 26 w 936"/>
              <a:gd name="T41" fmla="*/ 122 h 140"/>
              <a:gd name="T42" fmla="*/ 15 w 936"/>
              <a:gd name="T43" fmla="*/ 109 h 140"/>
              <a:gd name="T44" fmla="*/ 7 w 936"/>
              <a:gd name="T45" fmla="*/ 94 h 140"/>
              <a:gd name="T46" fmla="*/ 0 w 936"/>
              <a:gd name="T47" fmla="*/ 77 h 140"/>
              <a:gd name="T48" fmla="*/ 27 w 936"/>
              <a:gd name="T49" fmla="*/ 60 h 140"/>
              <a:gd name="T50" fmla="*/ 60 w 936"/>
              <a:gd name="T51" fmla="*/ 46 h 140"/>
              <a:gd name="T52" fmla="*/ 98 w 936"/>
              <a:gd name="T53" fmla="*/ 33 h 140"/>
              <a:gd name="T54" fmla="*/ 142 w 936"/>
              <a:gd name="T55" fmla="*/ 20 h 140"/>
              <a:gd name="T56" fmla="*/ 189 w 936"/>
              <a:gd name="T57" fmla="*/ 10 h 140"/>
              <a:gd name="T58" fmla="*/ 240 w 936"/>
              <a:gd name="T59" fmla="*/ 0 h 1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36"/>
              <a:gd name="T91" fmla="*/ 0 h 140"/>
              <a:gd name="T92" fmla="*/ 936 w 936"/>
              <a:gd name="T93" fmla="*/ 140 h 14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36" h="140">
                <a:moveTo>
                  <a:pt x="696" y="0"/>
                </a:moveTo>
                <a:lnTo>
                  <a:pt x="747" y="10"/>
                </a:lnTo>
                <a:lnTo>
                  <a:pt x="794" y="20"/>
                </a:lnTo>
                <a:lnTo>
                  <a:pt x="838" y="33"/>
                </a:lnTo>
                <a:lnTo>
                  <a:pt x="876" y="46"/>
                </a:lnTo>
                <a:lnTo>
                  <a:pt x="909" y="60"/>
                </a:lnTo>
                <a:lnTo>
                  <a:pt x="936" y="77"/>
                </a:lnTo>
                <a:lnTo>
                  <a:pt x="929" y="94"/>
                </a:lnTo>
                <a:lnTo>
                  <a:pt x="921" y="109"/>
                </a:lnTo>
                <a:lnTo>
                  <a:pt x="910" y="122"/>
                </a:lnTo>
                <a:lnTo>
                  <a:pt x="896" y="131"/>
                </a:lnTo>
                <a:lnTo>
                  <a:pt x="881" y="138"/>
                </a:lnTo>
                <a:lnTo>
                  <a:pt x="864" y="140"/>
                </a:lnTo>
                <a:lnTo>
                  <a:pt x="696" y="140"/>
                </a:lnTo>
                <a:lnTo>
                  <a:pt x="696" y="0"/>
                </a:lnTo>
                <a:close/>
                <a:moveTo>
                  <a:pt x="240" y="0"/>
                </a:moveTo>
                <a:lnTo>
                  <a:pt x="240" y="140"/>
                </a:lnTo>
                <a:lnTo>
                  <a:pt x="72" y="140"/>
                </a:lnTo>
                <a:lnTo>
                  <a:pt x="55" y="138"/>
                </a:lnTo>
                <a:lnTo>
                  <a:pt x="39" y="131"/>
                </a:lnTo>
                <a:lnTo>
                  <a:pt x="26" y="122"/>
                </a:lnTo>
                <a:lnTo>
                  <a:pt x="15" y="109"/>
                </a:lnTo>
                <a:lnTo>
                  <a:pt x="7" y="94"/>
                </a:lnTo>
                <a:lnTo>
                  <a:pt x="0" y="77"/>
                </a:lnTo>
                <a:lnTo>
                  <a:pt x="27" y="60"/>
                </a:lnTo>
                <a:lnTo>
                  <a:pt x="60" y="46"/>
                </a:lnTo>
                <a:lnTo>
                  <a:pt x="98" y="33"/>
                </a:lnTo>
                <a:lnTo>
                  <a:pt x="142" y="20"/>
                </a:lnTo>
                <a:lnTo>
                  <a:pt x="189" y="10"/>
                </a:lnTo>
                <a:lnTo>
                  <a:pt x="2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ṩḻïdé"/>
          <p:cNvSpPr>
            <a:spLocks/>
          </p:cNvSpPr>
          <p:nvPr/>
        </p:nvSpPr>
        <p:spPr bwMode="auto">
          <a:xfrm>
            <a:off x="7449296" y="2854208"/>
            <a:ext cx="145602" cy="49637"/>
          </a:xfrm>
          <a:custGeom>
            <a:avLst/>
            <a:gdLst>
              <a:gd name="T0" fmla="*/ 297 w 456"/>
              <a:gd name="T1" fmla="*/ 0 h 155"/>
              <a:gd name="T2" fmla="*/ 352 w 456"/>
              <a:gd name="T3" fmla="*/ 4 h 155"/>
              <a:gd name="T4" fmla="*/ 405 w 456"/>
              <a:gd name="T5" fmla="*/ 9 h 155"/>
              <a:gd name="T6" fmla="*/ 456 w 456"/>
              <a:gd name="T7" fmla="*/ 15 h 155"/>
              <a:gd name="T8" fmla="*/ 456 w 456"/>
              <a:gd name="T9" fmla="*/ 155 h 155"/>
              <a:gd name="T10" fmla="*/ 297 w 456"/>
              <a:gd name="T11" fmla="*/ 155 h 155"/>
              <a:gd name="T12" fmla="*/ 297 w 456"/>
              <a:gd name="T13" fmla="*/ 0 h 155"/>
              <a:gd name="T14" fmla="*/ 159 w 456"/>
              <a:gd name="T15" fmla="*/ 0 h 155"/>
              <a:gd name="T16" fmla="*/ 159 w 456"/>
              <a:gd name="T17" fmla="*/ 155 h 155"/>
              <a:gd name="T18" fmla="*/ 0 w 456"/>
              <a:gd name="T19" fmla="*/ 155 h 155"/>
              <a:gd name="T20" fmla="*/ 0 w 456"/>
              <a:gd name="T21" fmla="*/ 15 h 155"/>
              <a:gd name="T22" fmla="*/ 51 w 456"/>
              <a:gd name="T23" fmla="*/ 9 h 155"/>
              <a:gd name="T24" fmla="*/ 104 w 456"/>
              <a:gd name="T25" fmla="*/ 4 h 155"/>
              <a:gd name="T26" fmla="*/ 159 w 456"/>
              <a:gd name="T27" fmla="*/ 0 h 1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6"/>
              <a:gd name="T43" fmla="*/ 0 h 155"/>
              <a:gd name="T44" fmla="*/ 456 w 456"/>
              <a:gd name="T45" fmla="*/ 155 h 15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6" h="155">
                <a:moveTo>
                  <a:pt x="297" y="0"/>
                </a:moveTo>
                <a:lnTo>
                  <a:pt x="352" y="4"/>
                </a:lnTo>
                <a:lnTo>
                  <a:pt x="405" y="9"/>
                </a:lnTo>
                <a:lnTo>
                  <a:pt x="456" y="15"/>
                </a:lnTo>
                <a:lnTo>
                  <a:pt x="456" y="155"/>
                </a:lnTo>
                <a:lnTo>
                  <a:pt x="297" y="155"/>
                </a:lnTo>
                <a:lnTo>
                  <a:pt x="297" y="0"/>
                </a:lnTo>
                <a:close/>
                <a:moveTo>
                  <a:pt x="159" y="0"/>
                </a:moveTo>
                <a:lnTo>
                  <a:pt x="159" y="155"/>
                </a:lnTo>
                <a:lnTo>
                  <a:pt x="0" y="155"/>
                </a:lnTo>
                <a:lnTo>
                  <a:pt x="0" y="15"/>
                </a:lnTo>
                <a:lnTo>
                  <a:pt x="51" y="9"/>
                </a:lnTo>
                <a:lnTo>
                  <a:pt x="104" y="4"/>
                </a:lnTo>
                <a:lnTo>
                  <a:pt x="15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ṧliďé"/>
          <p:cNvSpPr>
            <a:spLocks/>
          </p:cNvSpPr>
          <p:nvPr/>
        </p:nvSpPr>
        <p:spPr bwMode="auto">
          <a:xfrm>
            <a:off x="7500174" y="2853794"/>
            <a:ext cx="43846" cy="50051"/>
          </a:xfrm>
          <a:custGeom>
            <a:avLst/>
            <a:gdLst>
              <a:gd name="T0" fmla="*/ 69 w 138"/>
              <a:gd name="T1" fmla="*/ 0 h 156"/>
              <a:gd name="T2" fmla="*/ 104 w 138"/>
              <a:gd name="T3" fmla="*/ 1 h 156"/>
              <a:gd name="T4" fmla="*/ 138 w 138"/>
              <a:gd name="T5" fmla="*/ 1 h 156"/>
              <a:gd name="T6" fmla="*/ 138 w 138"/>
              <a:gd name="T7" fmla="*/ 156 h 156"/>
              <a:gd name="T8" fmla="*/ 0 w 138"/>
              <a:gd name="T9" fmla="*/ 156 h 156"/>
              <a:gd name="T10" fmla="*/ 0 w 138"/>
              <a:gd name="T11" fmla="*/ 1 h 156"/>
              <a:gd name="T12" fmla="*/ 35 w 138"/>
              <a:gd name="T13" fmla="*/ 1 h 156"/>
              <a:gd name="T14" fmla="*/ 69 w 138"/>
              <a:gd name="T15" fmla="*/ 0 h 1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"/>
              <a:gd name="T25" fmla="*/ 0 h 156"/>
              <a:gd name="T26" fmla="*/ 138 w 138"/>
              <a:gd name="T27" fmla="*/ 156 h 1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" h="156">
                <a:moveTo>
                  <a:pt x="69" y="0"/>
                </a:moveTo>
                <a:lnTo>
                  <a:pt x="104" y="1"/>
                </a:lnTo>
                <a:lnTo>
                  <a:pt x="138" y="1"/>
                </a:lnTo>
                <a:lnTo>
                  <a:pt x="138" y="156"/>
                </a:lnTo>
                <a:lnTo>
                  <a:pt x="0" y="156"/>
                </a:lnTo>
                <a:lnTo>
                  <a:pt x="0" y="1"/>
                </a:lnTo>
                <a:lnTo>
                  <a:pt x="35" y="1"/>
                </a:lnTo>
                <a:lnTo>
                  <a:pt x="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śľîḑe"/>
          <p:cNvSpPr/>
          <p:nvPr/>
        </p:nvSpPr>
        <p:spPr>
          <a:xfrm>
            <a:off x="7568527" y="2461793"/>
            <a:ext cx="23563" cy="26873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47" name="Straight Connector 47"/>
          <p:cNvCxnSpPr/>
          <p:nvPr/>
        </p:nvCxnSpPr>
        <p:spPr>
          <a:xfrm>
            <a:off x="7453065" y="2463093"/>
            <a:ext cx="11210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íṥlïḍê"/>
          <p:cNvSpPr/>
          <p:nvPr/>
        </p:nvSpPr>
        <p:spPr>
          <a:xfrm>
            <a:off x="7449161" y="2463093"/>
            <a:ext cx="23563" cy="26873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şlíḋe"/>
          <p:cNvSpPr>
            <a:spLocks/>
          </p:cNvSpPr>
          <p:nvPr/>
        </p:nvSpPr>
        <p:spPr bwMode="auto">
          <a:xfrm>
            <a:off x="7469541" y="2616778"/>
            <a:ext cx="107013" cy="276935"/>
          </a:xfrm>
          <a:custGeom>
            <a:avLst/>
            <a:gdLst>
              <a:gd name="T0" fmla="*/ 2147483647 w 138"/>
              <a:gd name="T1" fmla="*/ 0 h 1202"/>
              <a:gd name="T2" fmla="*/ 2147483647 w 138"/>
              <a:gd name="T3" fmla="*/ 2147483647 h 1202"/>
              <a:gd name="T4" fmla="*/ 2147483647 w 138"/>
              <a:gd name="T5" fmla="*/ 2147483647 h 1202"/>
              <a:gd name="T6" fmla="*/ 2147483647 w 138"/>
              <a:gd name="T7" fmla="*/ 2147483647 h 1202"/>
              <a:gd name="T8" fmla="*/ 2147483647 w 138"/>
              <a:gd name="T9" fmla="*/ 2147483647 h 1202"/>
              <a:gd name="T10" fmla="*/ 2147483647 w 138"/>
              <a:gd name="T11" fmla="*/ 2147483647 h 1202"/>
              <a:gd name="T12" fmla="*/ 2147483647 w 138"/>
              <a:gd name="T13" fmla="*/ 2147483647 h 1202"/>
              <a:gd name="T14" fmla="*/ 2147483647 w 138"/>
              <a:gd name="T15" fmla="*/ 2147483647 h 1202"/>
              <a:gd name="T16" fmla="*/ 2147483647 w 138"/>
              <a:gd name="T17" fmla="*/ 2147483647 h 1202"/>
              <a:gd name="T18" fmla="*/ 0 w 138"/>
              <a:gd name="T19" fmla="*/ 2147483647 h 1202"/>
              <a:gd name="T20" fmla="*/ 0 w 138"/>
              <a:gd name="T21" fmla="*/ 2147483647 h 1202"/>
              <a:gd name="T22" fmla="*/ 2147483647 w 138"/>
              <a:gd name="T23" fmla="*/ 2147483647 h 1202"/>
              <a:gd name="T24" fmla="*/ 2147483647 w 138"/>
              <a:gd name="T25" fmla="*/ 2147483647 h 1202"/>
              <a:gd name="T26" fmla="*/ 2147483647 w 138"/>
              <a:gd name="T27" fmla="*/ 2147483647 h 1202"/>
              <a:gd name="T28" fmla="*/ 2147483647 w 138"/>
              <a:gd name="T29" fmla="*/ 2147483647 h 1202"/>
              <a:gd name="T30" fmla="*/ 2147483647 w 138"/>
              <a:gd name="T31" fmla="*/ 2147483647 h 1202"/>
              <a:gd name="T32" fmla="*/ 2147483647 w 138"/>
              <a:gd name="T33" fmla="*/ 2147483647 h 1202"/>
              <a:gd name="T34" fmla="*/ 2147483647 w 138"/>
              <a:gd name="T35" fmla="*/ 0 h 12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1202"/>
              <a:gd name="T56" fmla="*/ 138 w 138"/>
              <a:gd name="T57" fmla="*/ 1202 h 120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1202">
                <a:moveTo>
                  <a:pt x="69" y="0"/>
                </a:moveTo>
                <a:lnTo>
                  <a:pt x="85" y="3"/>
                </a:lnTo>
                <a:lnTo>
                  <a:pt x="100" y="13"/>
                </a:lnTo>
                <a:lnTo>
                  <a:pt x="112" y="28"/>
                </a:lnTo>
                <a:lnTo>
                  <a:pt x="123" y="49"/>
                </a:lnTo>
                <a:lnTo>
                  <a:pt x="131" y="72"/>
                </a:lnTo>
                <a:lnTo>
                  <a:pt x="136" y="99"/>
                </a:lnTo>
                <a:lnTo>
                  <a:pt x="138" y="129"/>
                </a:lnTo>
                <a:lnTo>
                  <a:pt x="138" y="1202"/>
                </a:lnTo>
                <a:lnTo>
                  <a:pt x="0" y="1202"/>
                </a:lnTo>
                <a:lnTo>
                  <a:pt x="0" y="129"/>
                </a:lnTo>
                <a:lnTo>
                  <a:pt x="3" y="99"/>
                </a:lnTo>
                <a:lnTo>
                  <a:pt x="8" y="72"/>
                </a:lnTo>
                <a:lnTo>
                  <a:pt x="16" y="49"/>
                </a:lnTo>
                <a:lnTo>
                  <a:pt x="26" y="28"/>
                </a:lnTo>
                <a:lnTo>
                  <a:pt x="39" y="13"/>
                </a:lnTo>
                <a:lnTo>
                  <a:pt x="53" y="3"/>
                </a:lnTo>
                <a:lnTo>
                  <a:pt x="69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0" name="ïṥḷídè"/>
          <p:cNvSpPr>
            <a:spLocks/>
          </p:cNvSpPr>
          <p:nvPr/>
        </p:nvSpPr>
        <p:spPr bwMode="auto">
          <a:xfrm flipH="1">
            <a:off x="7453065" y="2616778"/>
            <a:ext cx="139025" cy="115049"/>
          </a:xfrm>
          <a:prstGeom prst="ellipse">
            <a:avLst/>
          </a:prstGeom>
          <a:gradFill rotWithShape="1">
            <a:gsLst>
              <a:gs pos="0">
                <a:srgbClr val="FFFCF9">
                  <a:alpha val="76999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ṥľide"/>
          <p:cNvSpPr/>
          <p:nvPr/>
        </p:nvSpPr>
        <p:spPr>
          <a:xfrm>
            <a:off x="7432012" y="3123184"/>
            <a:ext cx="186852" cy="2411016"/>
          </a:xfrm>
          <a:prstGeom prst="can">
            <a:avLst/>
          </a:prstGeom>
          <a:pattFill prst="ltDnDiag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ísľiḍè"/>
          <p:cNvSpPr>
            <a:spLocks/>
          </p:cNvSpPr>
          <p:nvPr/>
        </p:nvSpPr>
        <p:spPr bwMode="auto">
          <a:xfrm flipH="1" flipV="1">
            <a:off x="7428751" y="5452220"/>
            <a:ext cx="199579" cy="199579"/>
          </a:xfrm>
          <a:custGeom>
            <a:avLst/>
            <a:gdLst/>
            <a:ahLst/>
            <a:cxnLst>
              <a:cxn ang="0">
                <a:pos x="107" y="1"/>
              </a:cxn>
              <a:cxn ang="0">
                <a:pos x="126" y="5"/>
              </a:cxn>
              <a:cxn ang="0">
                <a:pos x="143" y="12"/>
              </a:cxn>
              <a:cxn ang="0">
                <a:pos x="160" y="22"/>
              </a:cxn>
              <a:cxn ang="0">
                <a:pos x="173" y="37"/>
              </a:cxn>
              <a:cxn ang="0">
                <a:pos x="183" y="52"/>
              </a:cxn>
              <a:cxn ang="0">
                <a:pos x="190" y="69"/>
              </a:cxn>
              <a:cxn ang="0">
                <a:pos x="195" y="88"/>
              </a:cxn>
              <a:cxn ang="0">
                <a:pos x="195" y="108"/>
              </a:cxn>
              <a:cxn ang="0">
                <a:pos x="190" y="128"/>
              </a:cxn>
              <a:cxn ang="0">
                <a:pos x="183" y="145"/>
              </a:cxn>
              <a:cxn ang="0">
                <a:pos x="173" y="160"/>
              </a:cxn>
              <a:cxn ang="0">
                <a:pos x="160" y="173"/>
              </a:cxn>
              <a:cxn ang="0">
                <a:pos x="143" y="184"/>
              </a:cxn>
              <a:cxn ang="0">
                <a:pos x="126" y="192"/>
              </a:cxn>
              <a:cxn ang="0">
                <a:pos x="107" y="196"/>
              </a:cxn>
              <a:cxn ang="0">
                <a:pos x="87" y="196"/>
              </a:cxn>
              <a:cxn ang="0">
                <a:pos x="69" y="192"/>
              </a:cxn>
              <a:cxn ang="0">
                <a:pos x="51" y="184"/>
              </a:cxn>
              <a:cxn ang="0">
                <a:pos x="36" y="173"/>
              </a:cxn>
              <a:cxn ang="0">
                <a:pos x="22" y="160"/>
              </a:cxn>
              <a:cxn ang="0">
                <a:pos x="11" y="145"/>
              </a:cxn>
              <a:cxn ang="0">
                <a:pos x="4" y="128"/>
              </a:cxn>
              <a:cxn ang="0">
                <a:pos x="1" y="108"/>
              </a:cxn>
              <a:cxn ang="0">
                <a:pos x="1" y="88"/>
              </a:cxn>
              <a:cxn ang="0">
                <a:pos x="4" y="69"/>
              </a:cxn>
              <a:cxn ang="0">
                <a:pos x="11" y="52"/>
              </a:cxn>
              <a:cxn ang="0">
                <a:pos x="22" y="37"/>
              </a:cxn>
              <a:cxn ang="0">
                <a:pos x="36" y="22"/>
              </a:cxn>
              <a:cxn ang="0">
                <a:pos x="51" y="12"/>
              </a:cxn>
              <a:cxn ang="0">
                <a:pos x="69" y="5"/>
              </a:cxn>
              <a:cxn ang="0">
                <a:pos x="87" y="1"/>
              </a:cxn>
            </a:cxnLst>
            <a:rect l="0" t="0" r="r" b="b"/>
            <a:pathLst>
              <a:path w="195" h="196">
                <a:moveTo>
                  <a:pt x="98" y="0"/>
                </a:moveTo>
                <a:lnTo>
                  <a:pt x="107" y="1"/>
                </a:lnTo>
                <a:lnTo>
                  <a:pt x="117" y="3"/>
                </a:lnTo>
                <a:lnTo>
                  <a:pt x="126" y="5"/>
                </a:lnTo>
                <a:lnTo>
                  <a:pt x="135" y="8"/>
                </a:lnTo>
                <a:lnTo>
                  <a:pt x="143" y="12"/>
                </a:lnTo>
                <a:lnTo>
                  <a:pt x="152" y="18"/>
                </a:lnTo>
                <a:lnTo>
                  <a:pt x="160" y="22"/>
                </a:lnTo>
                <a:lnTo>
                  <a:pt x="167" y="30"/>
                </a:lnTo>
                <a:lnTo>
                  <a:pt x="173" y="37"/>
                </a:lnTo>
                <a:lnTo>
                  <a:pt x="179" y="44"/>
                </a:lnTo>
                <a:lnTo>
                  <a:pt x="183" y="52"/>
                </a:lnTo>
                <a:lnTo>
                  <a:pt x="188" y="60"/>
                </a:lnTo>
                <a:lnTo>
                  <a:pt x="190" y="69"/>
                </a:lnTo>
                <a:lnTo>
                  <a:pt x="193" y="79"/>
                </a:lnTo>
                <a:lnTo>
                  <a:pt x="195" y="88"/>
                </a:lnTo>
                <a:lnTo>
                  <a:pt x="195" y="99"/>
                </a:lnTo>
                <a:lnTo>
                  <a:pt x="195" y="108"/>
                </a:lnTo>
                <a:lnTo>
                  <a:pt x="193" y="118"/>
                </a:lnTo>
                <a:lnTo>
                  <a:pt x="190" y="128"/>
                </a:lnTo>
                <a:lnTo>
                  <a:pt x="188" y="136"/>
                </a:lnTo>
                <a:lnTo>
                  <a:pt x="183" y="145"/>
                </a:lnTo>
                <a:lnTo>
                  <a:pt x="179" y="153"/>
                </a:lnTo>
                <a:lnTo>
                  <a:pt x="173" y="160"/>
                </a:lnTo>
                <a:lnTo>
                  <a:pt x="167" y="168"/>
                </a:lnTo>
                <a:lnTo>
                  <a:pt x="160" y="173"/>
                </a:lnTo>
                <a:lnTo>
                  <a:pt x="152" y="179"/>
                </a:lnTo>
                <a:lnTo>
                  <a:pt x="143" y="184"/>
                </a:lnTo>
                <a:lnTo>
                  <a:pt x="135" y="189"/>
                </a:lnTo>
                <a:lnTo>
                  <a:pt x="126" y="192"/>
                </a:lnTo>
                <a:lnTo>
                  <a:pt x="117" y="194"/>
                </a:lnTo>
                <a:lnTo>
                  <a:pt x="107" y="196"/>
                </a:lnTo>
                <a:lnTo>
                  <a:pt x="98" y="196"/>
                </a:lnTo>
                <a:lnTo>
                  <a:pt x="87" y="196"/>
                </a:lnTo>
                <a:lnTo>
                  <a:pt x="78" y="194"/>
                </a:lnTo>
                <a:lnTo>
                  <a:pt x="69" y="192"/>
                </a:lnTo>
                <a:lnTo>
                  <a:pt x="59" y="189"/>
                </a:lnTo>
                <a:lnTo>
                  <a:pt x="51" y="184"/>
                </a:lnTo>
                <a:lnTo>
                  <a:pt x="43" y="179"/>
                </a:lnTo>
                <a:lnTo>
                  <a:pt x="36" y="173"/>
                </a:lnTo>
                <a:lnTo>
                  <a:pt x="29" y="168"/>
                </a:lnTo>
                <a:lnTo>
                  <a:pt x="22" y="160"/>
                </a:lnTo>
                <a:lnTo>
                  <a:pt x="16" y="153"/>
                </a:lnTo>
                <a:lnTo>
                  <a:pt x="11" y="145"/>
                </a:lnTo>
                <a:lnTo>
                  <a:pt x="8" y="136"/>
                </a:lnTo>
                <a:lnTo>
                  <a:pt x="4" y="128"/>
                </a:lnTo>
                <a:lnTo>
                  <a:pt x="2" y="118"/>
                </a:lnTo>
                <a:lnTo>
                  <a:pt x="1" y="108"/>
                </a:lnTo>
                <a:lnTo>
                  <a:pt x="0" y="99"/>
                </a:lnTo>
                <a:lnTo>
                  <a:pt x="1" y="88"/>
                </a:lnTo>
                <a:lnTo>
                  <a:pt x="2" y="79"/>
                </a:lnTo>
                <a:lnTo>
                  <a:pt x="4" y="69"/>
                </a:lnTo>
                <a:lnTo>
                  <a:pt x="8" y="60"/>
                </a:lnTo>
                <a:lnTo>
                  <a:pt x="11" y="52"/>
                </a:lnTo>
                <a:lnTo>
                  <a:pt x="16" y="44"/>
                </a:lnTo>
                <a:lnTo>
                  <a:pt x="22" y="37"/>
                </a:lnTo>
                <a:lnTo>
                  <a:pt x="29" y="30"/>
                </a:lnTo>
                <a:lnTo>
                  <a:pt x="36" y="22"/>
                </a:lnTo>
                <a:lnTo>
                  <a:pt x="43" y="18"/>
                </a:lnTo>
                <a:lnTo>
                  <a:pt x="51" y="12"/>
                </a:lnTo>
                <a:lnTo>
                  <a:pt x="59" y="8"/>
                </a:lnTo>
                <a:lnTo>
                  <a:pt x="69" y="5"/>
                </a:lnTo>
                <a:lnTo>
                  <a:pt x="78" y="3"/>
                </a:lnTo>
                <a:lnTo>
                  <a:pt x="87" y="1"/>
                </a:lnTo>
                <a:lnTo>
                  <a:pt x="98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ïṥliḋé"/>
          <p:cNvSpPr>
            <a:spLocks/>
          </p:cNvSpPr>
          <p:nvPr/>
        </p:nvSpPr>
        <p:spPr bwMode="auto">
          <a:xfrm flipH="1" flipV="1">
            <a:off x="9321229" y="5458425"/>
            <a:ext cx="199579" cy="199579"/>
          </a:xfrm>
          <a:custGeom>
            <a:avLst/>
            <a:gdLst/>
            <a:ahLst/>
            <a:cxnLst>
              <a:cxn ang="0">
                <a:pos x="107" y="1"/>
              </a:cxn>
              <a:cxn ang="0">
                <a:pos x="126" y="5"/>
              </a:cxn>
              <a:cxn ang="0">
                <a:pos x="143" y="12"/>
              </a:cxn>
              <a:cxn ang="0">
                <a:pos x="160" y="22"/>
              </a:cxn>
              <a:cxn ang="0">
                <a:pos x="173" y="37"/>
              </a:cxn>
              <a:cxn ang="0">
                <a:pos x="183" y="52"/>
              </a:cxn>
              <a:cxn ang="0">
                <a:pos x="190" y="69"/>
              </a:cxn>
              <a:cxn ang="0">
                <a:pos x="195" y="88"/>
              </a:cxn>
              <a:cxn ang="0">
                <a:pos x="195" y="108"/>
              </a:cxn>
              <a:cxn ang="0">
                <a:pos x="190" y="128"/>
              </a:cxn>
              <a:cxn ang="0">
                <a:pos x="183" y="145"/>
              </a:cxn>
              <a:cxn ang="0">
                <a:pos x="173" y="160"/>
              </a:cxn>
              <a:cxn ang="0">
                <a:pos x="160" y="173"/>
              </a:cxn>
              <a:cxn ang="0">
                <a:pos x="143" y="184"/>
              </a:cxn>
              <a:cxn ang="0">
                <a:pos x="126" y="192"/>
              </a:cxn>
              <a:cxn ang="0">
                <a:pos x="107" y="196"/>
              </a:cxn>
              <a:cxn ang="0">
                <a:pos x="87" y="196"/>
              </a:cxn>
              <a:cxn ang="0">
                <a:pos x="69" y="192"/>
              </a:cxn>
              <a:cxn ang="0">
                <a:pos x="51" y="184"/>
              </a:cxn>
              <a:cxn ang="0">
                <a:pos x="36" y="173"/>
              </a:cxn>
              <a:cxn ang="0">
                <a:pos x="22" y="160"/>
              </a:cxn>
              <a:cxn ang="0">
                <a:pos x="11" y="145"/>
              </a:cxn>
              <a:cxn ang="0">
                <a:pos x="4" y="128"/>
              </a:cxn>
              <a:cxn ang="0">
                <a:pos x="1" y="108"/>
              </a:cxn>
              <a:cxn ang="0">
                <a:pos x="1" y="88"/>
              </a:cxn>
              <a:cxn ang="0">
                <a:pos x="4" y="69"/>
              </a:cxn>
              <a:cxn ang="0">
                <a:pos x="11" y="52"/>
              </a:cxn>
              <a:cxn ang="0">
                <a:pos x="22" y="37"/>
              </a:cxn>
              <a:cxn ang="0">
                <a:pos x="36" y="22"/>
              </a:cxn>
              <a:cxn ang="0">
                <a:pos x="51" y="12"/>
              </a:cxn>
              <a:cxn ang="0">
                <a:pos x="69" y="5"/>
              </a:cxn>
              <a:cxn ang="0">
                <a:pos x="87" y="1"/>
              </a:cxn>
            </a:cxnLst>
            <a:rect l="0" t="0" r="r" b="b"/>
            <a:pathLst>
              <a:path w="195" h="196">
                <a:moveTo>
                  <a:pt x="98" y="0"/>
                </a:moveTo>
                <a:lnTo>
                  <a:pt x="107" y="1"/>
                </a:lnTo>
                <a:lnTo>
                  <a:pt x="117" y="3"/>
                </a:lnTo>
                <a:lnTo>
                  <a:pt x="126" y="5"/>
                </a:lnTo>
                <a:lnTo>
                  <a:pt x="135" y="8"/>
                </a:lnTo>
                <a:lnTo>
                  <a:pt x="143" y="12"/>
                </a:lnTo>
                <a:lnTo>
                  <a:pt x="152" y="18"/>
                </a:lnTo>
                <a:lnTo>
                  <a:pt x="160" y="22"/>
                </a:lnTo>
                <a:lnTo>
                  <a:pt x="167" y="30"/>
                </a:lnTo>
                <a:lnTo>
                  <a:pt x="173" y="37"/>
                </a:lnTo>
                <a:lnTo>
                  <a:pt x="179" y="44"/>
                </a:lnTo>
                <a:lnTo>
                  <a:pt x="183" y="52"/>
                </a:lnTo>
                <a:lnTo>
                  <a:pt x="188" y="60"/>
                </a:lnTo>
                <a:lnTo>
                  <a:pt x="190" y="69"/>
                </a:lnTo>
                <a:lnTo>
                  <a:pt x="193" y="79"/>
                </a:lnTo>
                <a:lnTo>
                  <a:pt x="195" y="88"/>
                </a:lnTo>
                <a:lnTo>
                  <a:pt x="195" y="99"/>
                </a:lnTo>
                <a:lnTo>
                  <a:pt x="195" y="108"/>
                </a:lnTo>
                <a:lnTo>
                  <a:pt x="193" y="118"/>
                </a:lnTo>
                <a:lnTo>
                  <a:pt x="190" y="128"/>
                </a:lnTo>
                <a:lnTo>
                  <a:pt x="188" y="136"/>
                </a:lnTo>
                <a:lnTo>
                  <a:pt x="183" y="145"/>
                </a:lnTo>
                <a:lnTo>
                  <a:pt x="179" y="153"/>
                </a:lnTo>
                <a:lnTo>
                  <a:pt x="173" y="160"/>
                </a:lnTo>
                <a:lnTo>
                  <a:pt x="167" y="168"/>
                </a:lnTo>
                <a:lnTo>
                  <a:pt x="160" y="173"/>
                </a:lnTo>
                <a:lnTo>
                  <a:pt x="152" y="179"/>
                </a:lnTo>
                <a:lnTo>
                  <a:pt x="143" y="184"/>
                </a:lnTo>
                <a:lnTo>
                  <a:pt x="135" y="189"/>
                </a:lnTo>
                <a:lnTo>
                  <a:pt x="126" y="192"/>
                </a:lnTo>
                <a:lnTo>
                  <a:pt x="117" y="194"/>
                </a:lnTo>
                <a:lnTo>
                  <a:pt x="107" y="196"/>
                </a:lnTo>
                <a:lnTo>
                  <a:pt x="98" y="196"/>
                </a:lnTo>
                <a:lnTo>
                  <a:pt x="87" y="196"/>
                </a:lnTo>
                <a:lnTo>
                  <a:pt x="78" y="194"/>
                </a:lnTo>
                <a:lnTo>
                  <a:pt x="69" y="192"/>
                </a:lnTo>
                <a:lnTo>
                  <a:pt x="59" y="189"/>
                </a:lnTo>
                <a:lnTo>
                  <a:pt x="51" y="184"/>
                </a:lnTo>
                <a:lnTo>
                  <a:pt x="43" y="179"/>
                </a:lnTo>
                <a:lnTo>
                  <a:pt x="36" y="173"/>
                </a:lnTo>
                <a:lnTo>
                  <a:pt x="29" y="168"/>
                </a:lnTo>
                <a:lnTo>
                  <a:pt x="22" y="160"/>
                </a:lnTo>
                <a:lnTo>
                  <a:pt x="16" y="153"/>
                </a:lnTo>
                <a:lnTo>
                  <a:pt x="11" y="145"/>
                </a:lnTo>
                <a:lnTo>
                  <a:pt x="8" y="136"/>
                </a:lnTo>
                <a:lnTo>
                  <a:pt x="4" y="128"/>
                </a:lnTo>
                <a:lnTo>
                  <a:pt x="2" y="118"/>
                </a:lnTo>
                <a:lnTo>
                  <a:pt x="1" y="108"/>
                </a:lnTo>
                <a:lnTo>
                  <a:pt x="0" y="99"/>
                </a:lnTo>
                <a:lnTo>
                  <a:pt x="1" y="88"/>
                </a:lnTo>
                <a:lnTo>
                  <a:pt x="2" y="79"/>
                </a:lnTo>
                <a:lnTo>
                  <a:pt x="4" y="69"/>
                </a:lnTo>
                <a:lnTo>
                  <a:pt x="8" y="60"/>
                </a:lnTo>
                <a:lnTo>
                  <a:pt x="11" y="52"/>
                </a:lnTo>
                <a:lnTo>
                  <a:pt x="16" y="44"/>
                </a:lnTo>
                <a:lnTo>
                  <a:pt x="22" y="37"/>
                </a:lnTo>
                <a:lnTo>
                  <a:pt x="29" y="30"/>
                </a:lnTo>
                <a:lnTo>
                  <a:pt x="36" y="22"/>
                </a:lnTo>
                <a:lnTo>
                  <a:pt x="43" y="18"/>
                </a:lnTo>
                <a:lnTo>
                  <a:pt x="51" y="12"/>
                </a:lnTo>
                <a:lnTo>
                  <a:pt x="59" y="8"/>
                </a:lnTo>
                <a:lnTo>
                  <a:pt x="69" y="5"/>
                </a:lnTo>
                <a:lnTo>
                  <a:pt x="78" y="3"/>
                </a:lnTo>
                <a:lnTo>
                  <a:pt x="87" y="1"/>
                </a:lnTo>
                <a:lnTo>
                  <a:pt x="98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ṥ1ïďe"/>
          <p:cNvSpPr/>
          <p:nvPr/>
        </p:nvSpPr>
        <p:spPr>
          <a:xfrm>
            <a:off x="2788892" y="1889634"/>
            <a:ext cx="673261" cy="55399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3600" b="1" noProof="1">
                <a:solidFill>
                  <a:schemeClr val="accent1"/>
                </a:solidFill>
              </a:rPr>
              <a:t>55%</a:t>
            </a:r>
          </a:p>
        </p:txBody>
      </p:sp>
      <p:sp>
        <p:nvSpPr>
          <p:cNvPr id="31" name="iṥļiḍè"/>
          <p:cNvSpPr txBox="1">
            <a:spLocks/>
          </p:cNvSpPr>
          <p:nvPr/>
        </p:nvSpPr>
        <p:spPr bwMode="auto">
          <a:xfrm>
            <a:off x="2347672" y="2498569"/>
            <a:ext cx="1227257" cy="562527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2" name="îšlïḋe"/>
          <p:cNvSpPr txBox="1">
            <a:spLocks/>
          </p:cNvSpPr>
          <p:nvPr/>
        </p:nvSpPr>
        <p:spPr bwMode="auto">
          <a:xfrm>
            <a:off x="2347672" y="3061096"/>
            <a:ext cx="1227257" cy="913852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（建议使用主题字体）</a:t>
            </a:r>
          </a:p>
        </p:txBody>
      </p:sp>
      <p:sp>
        <p:nvSpPr>
          <p:cNvPr id="19" name="ï$ļiḍè"/>
          <p:cNvSpPr/>
          <p:nvPr/>
        </p:nvSpPr>
        <p:spPr>
          <a:xfrm>
            <a:off x="4556719" y="2860208"/>
            <a:ext cx="673261" cy="55399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3600" b="1" noProof="1">
                <a:solidFill>
                  <a:schemeClr val="accent2">
                    <a:lumMod val="100000"/>
                  </a:schemeClr>
                </a:solidFill>
              </a:rPr>
              <a:t>50%</a:t>
            </a:r>
          </a:p>
        </p:txBody>
      </p:sp>
      <p:sp>
        <p:nvSpPr>
          <p:cNvPr id="29" name="îŝľïḓé"/>
          <p:cNvSpPr txBox="1">
            <a:spLocks/>
          </p:cNvSpPr>
          <p:nvPr/>
        </p:nvSpPr>
        <p:spPr bwMode="auto">
          <a:xfrm>
            <a:off x="4115499" y="3414206"/>
            <a:ext cx="1227257" cy="562527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0" name="ïṧlidé"/>
          <p:cNvSpPr txBox="1">
            <a:spLocks/>
          </p:cNvSpPr>
          <p:nvPr/>
        </p:nvSpPr>
        <p:spPr bwMode="auto">
          <a:xfrm>
            <a:off x="4115499" y="3976733"/>
            <a:ext cx="1227257" cy="913852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（建议使用主题字体）</a:t>
            </a:r>
          </a:p>
        </p:txBody>
      </p:sp>
      <p:sp>
        <p:nvSpPr>
          <p:cNvPr id="21" name="íṩļiďé"/>
          <p:cNvSpPr/>
          <p:nvPr/>
        </p:nvSpPr>
        <p:spPr>
          <a:xfrm>
            <a:off x="6421779" y="3092771"/>
            <a:ext cx="673261" cy="55399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3600" b="1" noProof="1">
                <a:solidFill>
                  <a:schemeClr val="accent3">
                    <a:lumMod val="100000"/>
                  </a:schemeClr>
                </a:solidFill>
              </a:rPr>
              <a:t>70%</a:t>
            </a:r>
          </a:p>
        </p:txBody>
      </p:sp>
      <p:sp>
        <p:nvSpPr>
          <p:cNvPr id="27" name="îṡḷiḍé"/>
          <p:cNvSpPr txBox="1">
            <a:spLocks/>
          </p:cNvSpPr>
          <p:nvPr/>
        </p:nvSpPr>
        <p:spPr bwMode="auto">
          <a:xfrm>
            <a:off x="5980559" y="3646769"/>
            <a:ext cx="1227257" cy="562527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8" name="íṧliḋe"/>
          <p:cNvSpPr txBox="1">
            <a:spLocks/>
          </p:cNvSpPr>
          <p:nvPr/>
        </p:nvSpPr>
        <p:spPr bwMode="auto">
          <a:xfrm>
            <a:off x="5980559" y="4209296"/>
            <a:ext cx="1227257" cy="913852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（建议使用主题字体）</a:t>
            </a:r>
          </a:p>
        </p:txBody>
      </p:sp>
      <p:sp>
        <p:nvSpPr>
          <p:cNvPr id="23" name="i$lîḍè"/>
          <p:cNvSpPr/>
          <p:nvPr/>
        </p:nvSpPr>
        <p:spPr>
          <a:xfrm>
            <a:off x="8223901" y="2660376"/>
            <a:ext cx="673261" cy="55399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3600" b="1" noProof="1">
                <a:solidFill>
                  <a:schemeClr val="accent4">
                    <a:lumMod val="100000"/>
                  </a:schemeClr>
                </a:solidFill>
              </a:rPr>
              <a:t>50%</a:t>
            </a:r>
          </a:p>
        </p:txBody>
      </p:sp>
      <p:sp>
        <p:nvSpPr>
          <p:cNvPr id="25" name="îṡḻïdé"/>
          <p:cNvSpPr txBox="1">
            <a:spLocks/>
          </p:cNvSpPr>
          <p:nvPr/>
        </p:nvSpPr>
        <p:spPr bwMode="auto">
          <a:xfrm>
            <a:off x="7782681" y="3269311"/>
            <a:ext cx="1227257" cy="562527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6" name="iŝḷîḑê"/>
          <p:cNvSpPr txBox="1">
            <a:spLocks/>
          </p:cNvSpPr>
          <p:nvPr/>
        </p:nvSpPr>
        <p:spPr bwMode="auto">
          <a:xfrm>
            <a:off x="7782681" y="3831838"/>
            <a:ext cx="1227257" cy="913852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476507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2638148" y="1407484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</a:rPr>
              <a:t>论文总结与展望</a:t>
            </a:r>
            <a:endParaRPr lang="zh-CN" altLang="en-US" sz="3200" b="0" dirty="0">
              <a:solidFill>
                <a:schemeClr val="accent1"/>
              </a:solidFill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2638147" y="2210189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1425772" y="1620542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89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67A19A2-1FCD-4F07-ADF9-BF2896CA0F17}"/>
              </a:ext>
            </a:extLst>
          </p:cNvPr>
          <p:cNvCxnSpPr>
            <a:cxnSpLocks/>
          </p:cNvCxnSpPr>
          <p:nvPr/>
        </p:nvCxnSpPr>
        <p:spPr>
          <a:xfrm>
            <a:off x="670718" y="3879000"/>
            <a:ext cx="10850563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ïsḷîḋe">
            <a:extLst>
              <a:ext uri="{FF2B5EF4-FFF2-40B4-BE49-F238E27FC236}">
                <a16:creationId xmlns:a16="http://schemas.microsoft.com/office/drawing/2014/main" id="{60E585FD-BC04-47A1-AD37-D19CEF5B97AC}"/>
              </a:ext>
            </a:extLst>
          </p:cNvPr>
          <p:cNvSpPr/>
          <p:nvPr/>
        </p:nvSpPr>
        <p:spPr>
          <a:xfrm>
            <a:off x="1952423" y="3518409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4" name="îśļïďê">
            <a:extLst>
              <a:ext uri="{FF2B5EF4-FFF2-40B4-BE49-F238E27FC236}">
                <a16:creationId xmlns:a16="http://schemas.microsoft.com/office/drawing/2014/main" id="{C0CC2D70-5E45-4213-8D1F-1B77375DFBC6}"/>
              </a:ext>
            </a:extLst>
          </p:cNvPr>
          <p:cNvSpPr/>
          <p:nvPr/>
        </p:nvSpPr>
        <p:spPr bwMode="auto">
          <a:xfrm>
            <a:off x="2117830" y="3687173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01" name="ïṡḻîḑé">
            <a:extLst>
              <a:ext uri="{FF2B5EF4-FFF2-40B4-BE49-F238E27FC236}">
                <a16:creationId xmlns:a16="http://schemas.microsoft.com/office/drawing/2014/main" id="{089C69B4-5962-4A53-B2D1-2BEB55C17F4E}"/>
              </a:ext>
            </a:extLst>
          </p:cNvPr>
          <p:cNvSpPr txBox="1"/>
          <p:nvPr/>
        </p:nvSpPr>
        <p:spPr>
          <a:xfrm>
            <a:off x="669925" y="4777282"/>
            <a:ext cx="3239994" cy="14631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lvl="0" indent="-171450" defTabSz="914377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Supporting text here.</a:t>
            </a:r>
          </a:p>
          <a:p>
            <a:pPr marL="171450" lvl="0" indent="-171450" defTabSz="914377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102" name="í$ḻiḍè">
            <a:extLst>
              <a:ext uri="{FF2B5EF4-FFF2-40B4-BE49-F238E27FC236}">
                <a16:creationId xmlns:a16="http://schemas.microsoft.com/office/drawing/2014/main" id="{D5646093-546B-41D4-B2F6-6065D0D5635C}"/>
              </a:ext>
            </a:extLst>
          </p:cNvPr>
          <p:cNvSpPr txBox="1"/>
          <p:nvPr/>
        </p:nvSpPr>
        <p:spPr>
          <a:xfrm>
            <a:off x="669925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97" name="ïṣlïdè">
            <a:extLst>
              <a:ext uri="{FF2B5EF4-FFF2-40B4-BE49-F238E27FC236}">
                <a16:creationId xmlns:a16="http://schemas.microsoft.com/office/drawing/2014/main" id="{528370B0-A0B2-492C-921D-2E54D7391462}"/>
              </a:ext>
            </a:extLst>
          </p:cNvPr>
          <p:cNvSpPr/>
          <p:nvPr/>
        </p:nvSpPr>
        <p:spPr>
          <a:xfrm>
            <a:off x="5756712" y="3518409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98" name="í$ļïḍê">
            <a:extLst>
              <a:ext uri="{FF2B5EF4-FFF2-40B4-BE49-F238E27FC236}">
                <a16:creationId xmlns:a16="http://schemas.microsoft.com/office/drawing/2014/main" id="{DBE833D6-E98B-4BDE-91B6-98F2D37AD88D}"/>
              </a:ext>
            </a:extLst>
          </p:cNvPr>
          <p:cNvSpPr/>
          <p:nvPr/>
        </p:nvSpPr>
        <p:spPr bwMode="auto">
          <a:xfrm>
            <a:off x="5922119" y="3738477"/>
            <a:ext cx="344185" cy="234865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95" name="íś1ïḋè">
            <a:extLst>
              <a:ext uri="{FF2B5EF4-FFF2-40B4-BE49-F238E27FC236}">
                <a16:creationId xmlns:a16="http://schemas.microsoft.com/office/drawing/2014/main" id="{3260DAF1-4C74-45CC-B9A3-50D6AC242E25}"/>
              </a:ext>
            </a:extLst>
          </p:cNvPr>
          <p:cNvSpPr txBox="1"/>
          <p:nvPr/>
        </p:nvSpPr>
        <p:spPr>
          <a:xfrm>
            <a:off x="4474214" y="4777283"/>
            <a:ext cx="3239994" cy="14631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lvl="0" indent="-171450" defTabSz="914377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Supporting text here.</a:t>
            </a:r>
          </a:p>
          <a:p>
            <a:pPr marL="171450" lvl="0" indent="-171450" defTabSz="914377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96" name="ïṡļîḋé">
            <a:extLst>
              <a:ext uri="{FF2B5EF4-FFF2-40B4-BE49-F238E27FC236}">
                <a16:creationId xmlns:a16="http://schemas.microsoft.com/office/drawing/2014/main" id="{9501A858-660B-451A-95AE-BF4CCB631470}"/>
              </a:ext>
            </a:extLst>
          </p:cNvPr>
          <p:cNvSpPr txBox="1"/>
          <p:nvPr/>
        </p:nvSpPr>
        <p:spPr>
          <a:xfrm>
            <a:off x="4474214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BFC4FDB-1411-44BF-AF5F-7A6FB8A4F79E}"/>
              </a:ext>
            </a:extLst>
          </p:cNvPr>
          <p:cNvCxnSpPr>
            <a:cxnSpLocks/>
          </p:cNvCxnSpPr>
          <p:nvPr/>
        </p:nvCxnSpPr>
        <p:spPr>
          <a:xfrm>
            <a:off x="4207440" y="4777282"/>
            <a:ext cx="0" cy="136634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îṥľïďe">
            <a:extLst>
              <a:ext uri="{FF2B5EF4-FFF2-40B4-BE49-F238E27FC236}">
                <a16:creationId xmlns:a16="http://schemas.microsoft.com/office/drawing/2014/main" id="{32B7E4A6-197E-4F60-A0BE-704BA8E78555}"/>
              </a:ext>
            </a:extLst>
          </p:cNvPr>
          <p:cNvSpPr/>
          <p:nvPr/>
        </p:nvSpPr>
        <p:spPr>
          <a:xfrm>
            <a:off x="9561001" y="3518409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92" name="íšļíḓé">
            <a:extLst>
              <a:ext uri="{FF2B5EF4-FFF2-40B4-BE49-F238E27FC236}">
                <a16:creationId xmlns:a16="http://schemas.microsoft.com/office/drawing/2014/main" id="{86DE37C1-4432-4531-BA2D-C4BF228C4A6C}"/>
              </a:ext>
            </a:extLst>
          </p:cNvPr>
          <p:cNvSpPr/>
          <p:nvPr/>
        </p:nvSpPr>
        <p:spPr bwMode="auto">
          <a:xfrm>
            <a:off x="9726408" y="3684043"/>
            <a:ext cx="344185" cy="343732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89" name="ïṧliḍé">
            <a:extLst>
              <a:ext uri="{FF2B5EF4-FFF2-40B4-BE49-F238E27FC236}">
                <a16:creationId xmlns:a16="http://schemas.microsoft.com/office/drawing/2014/main" id="{C0412710-2EB2-4FD2-916C-B70B7891E8AD}"/>
              </a:ext>
            </a:extLst>
          </p:cNvPr>
          <p:cNvSpPr txBox="1"/>
          <p:nvPr/>
        </p:nvSpPr>
        <p:spPr>
          <a:xfrm>
            <a:off x="8278503" y="4777283"/>
            <a:ext cx="3239994" cy="14631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lvl="0" indent="-171450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Supporting text here.</a:t>
            </a:r>
          </a:p>
          <a:p>
            <a:pPr marL="171450" lvl="0" indent="-171450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90" name="íşḻïḋè">
            <a:extLst>
              <a:ext uri="{FF2B5EF4-FFF2-40B4-BE49-F238E27FC236}">
                <a16:creationId xmlns:a16="http://schemas.microsoft.com/office/drawing/2014/main" id="{12AC5138-743E-451B-9222-327B99D09634}"/>
              </a:ext>
            </a:extLst>
          </p:cNvPr>
          <p:cNvSpPr txBox="1"/>
          <p:nvPr/>
        </p:nvSpPr>
        <p:spPr>
          <a:xfrm>
            <a:off x="8278503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1869127-71D9-409F-8784-0102EF9754D9}"/>
              </a:ext>
            </a:extLst>
          </p:cNvPr>
          <p:cNvCxnSpPr>
            <a:cxnSpLocks/>
          </p:cNvCxnSpPr>
          <p:nvPr/>
        </p:nvCxnSpPr>
        <p:spPr>
          <a:xfrm>
            <a:off x="8002200" y="4777282"/>
            <a:ext cx="0" cy="136634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îṥḻîḋe">
            <a:extLst>
              <a:ext uri="{FF2B5EF4-FFF2-40B4-BE49-F238E27FC236}">
                <a16:creationId xmlns:a16="http://schemas.microsoft.com/office/drawing/2014/main" id="{5ECB346D-740B-4208-B75E-2E7BFDFCA1AA}"/>
              </a:ext>
            </a:extLst>
          </p:cNvPr>
          <p:cNvSpPr/>
          <p:nvPr/>
        </p:nvSpPr>
        <p:spPr bwMode="auto">
          <a:xfrm>
            <a:off x="7484258" y="1314488"/>
            <a:ext cx="2131690" cy="1391785"/>
          </a:xfrm>
          <a:custGeom>
            <a:avLst/>
            <a:gdLst>
              <a:gd name="T0" fmla="*/ 3244 w 3244"/>
              <a:gd name="T1" fmla="*/ 1973 h 2120"/>
              <a:gd name="T2" fmla="*/ 3097 w 3244"/>
              <a:gd name="T3" fmla="*/ 2120 h 2120"/>
              <a:gd name="T4" fmla="*/ 147 w 3244"/>
              <a:gd name="T5" fmla="*/ 2120 h 2120"/>
              <a:gd name="T6" fmla="*/ 0 w 3244"/>
              <a:gd name="T7" fmla="*/ 1973 h 2120"/>
              <a:gd name="T8" fmla="*/ 0 w 3244"/>
              <a:gd name="T9" fmla="*/ 148 h 2120"/>
              <a:gd name="T10" fmla="*/ 147 w 3244"/>
              <a:gd name="T11" fmla="*/ 0 h 2120"/>
              <a:gd name="T12" fmla="*/ 3097 w 3244"/>
              <a:gd name="T13" fmla="*/ 0 h 2120"/>
              <a:gd name="T14" fmla="*/ 3244 w 3244"/>
              <a:gd name="T15" fmla="*/ 148 h 2120"/>
              <a:gd name="T16" fmla="*/ 3244 w 3244"/>
              <a:gd name="T17" fmla="*/ 1973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4" h="2120">
                <a:moveTo>
                  <a:pt x="3244" y="1973"/>
                </a:moveTo>
                <a:cubicBezTo>
                  <a:pt x="3244" y="2054"/>
                  <a:pt x="3178" y="2120"/>
                  <a:pt x="3097" y="2120"/>
                </a:cubicBezTo>
                <a:cubicBezTo>
                  <a:pt x="147" y="2120"/>
                  <a:pt x="147" y="2120"/>
                  <a:pt x="147" y="2120"/>
                </a:cubicBezTo>
                <a:cubicBezTo>
                  <a:pt x="66" y="2120"/>
                  <a:pt x="0" y="2054"/>
                  <a:pt x="0" y="1973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66"/>
                  <a:pt x="66" y="0"/>
                  <a:pt x="147" y="0"/>
                </a:cubicBezTo>
                <a:cubicBezTo>
                  <a:pt x="3097" y="0"/>
                  <a:pt x="3097" y="0"/>
                  <a:pt x="3097" y="0"/>
                </a:cubicBezTo>
                <a:cubicBezTo>
                  <a:pt x="3178" y="0"/>
                  <a:pt x="3244" y="66"/>
                  <a:pt x="3244" y="148"/>
                </a:cubicBezTo>
                <a:cubicBezTo>
                  <a:pt x="3244" y="1973"/>
                  <a:pt x="3244" y="1973"/>
                  <a:pt x="3244" y="1973"/>
                </a:cubicBezTo>
              </a:path>
            </a:pathLst>
          </a:custGeom>
          <a:solidFill>
            <a:srgbClr val="153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sľîḋè">
            <a:extLst>
              <a:ext uri="{FF2B5EF4-FFF2-40B4-BE49-F238E27FC236}">
                <a16:creationId xmlns:a16="http://schemas.microsoft.com/office/drawing/2014/main" id="{5AA6F669-C969-414A-8183-B17A828B1ACD}"/>
              </a:ext>
            </a:extLst>
          </p:cNvPr>
          <p:cNvSpPr/>
          <p:nvPr/>
        </p:nvSpPr>
        <p:spPr bwMode="auto">
          <a:xfrm>
            <a:off x="7579756" y="1406665"/>
            <a:ext cx="1949828" cy="1202449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ṥlîḍè">
            <a:extLst>
              <a:ext uri="{FF2B5EF4-FFF2-40B4-BE49-F238E27FC236}">
                <a16:creationId xmlns:a16="http://schemas.microsoft.com/office/drawing/2014/main" id="{369C2583-5A4A-4A0F-A2B6-67E7B38F5A7B}"/>
              </a:ext>
            </a:extLst>
          </p:cNvPr>
          <p:cNvSpPr/>
          <p:nvPr/>
        </p:nvSpPr>
        <p:spPr bwMode="auto">
          <a:xfrm>
            <a:off x="7579756" y="1406665"/>
            <a:ext cx="1949828" cy="120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sļídè">
            <a:extLst>
              <a:ext uri="{FF2B5EF4-FFF2-40B4-BE49-F238E27FC236}">
                <a16:creationId xmlns:a16="http://schemas.microsoft.com/office/drawing/2014/main" id="{1DB7E096-5296-4B90-898F-0BC64E23E4F9}"/>
              </a:ext>
            </a:extLst>
          </p:cNvPr>
          <p:cNvSpPr/>
          <p:nvPr/>
        </p:nvSpPr>
        <p:spPr bwMode="auto">
          <a:xfrm>
            <a:off x="7065726" y="2698799"/>
            <a:ext cx="2977058" cy="165254"/>
          </a:xfrm>
          <a:custGeom>
            <a:avLst/>
            <a:gdLst>
              <a:gd name="T0" fmla="*/ 3 w 4532"/>
              <a:gd name="T1" fmla="*/ 0 h 252"/>
              <a:gd name="T2" fmla="*/ 0 w 4532"/>
              <a:gd name="T3" fmla="*/ 41 h 252"/>
              <a:gd name="T4" fmla="*/ 158 w 4532"/>
              <a:gd name="T5" fmla="*/ 252 h 252"/>
              <a:gd name="T6" fmla="*/ 4374 w 4532"/>
              <a:gd name="T7" fmla="*/ 252 h 252"/>
              <a:gd name="T8" fmla="*/ 4532 w 4532"/>
              <a:gd name="T9" fmla="*/ 41 h 252"/>
              <a:gd name="T10" fmla="*/ 4529 w 4532"/>
              <a:gd name="T11" fmla="*/ 0 h 252"/>
              <a:gd name="T12" fmla="*/ 3 w 4532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32" h="252">
                <a:moveTo>
                  <a:pt x="3" y="0"/>
                </a:moveTo>
                <a:cubicBezTo>
                  <a:pt x="1" y="14"/>
                  <a:pt x="0" y="27"/>
                  <a:pt x="0" y="41"/>
                </a:cubicBezTo>
                <a:cubicBezTo>
                  <a:pt x="0" y="157"/>
                  <a:pt x="71" y="252"/>
                  <a:pt x="158" y="252"/>
                </a:cubicBezTo>
                <a:cubicBezTo>
                  <a:pt x="4374" y="252"/>
                  <a:pt x="4374" y="252"/>
                  <a:pt x="4374" y="252"/>
                </a:cubicBezTo>
                <a:cubicBezTo>
                  <a:pt x="4461" y="252"/>
                  <a:pt x="4532" y="157"/>
                  <a:pt x="4532" y="41"/>
                </a:cubicBezTo>
                <a:cubicBezTo>
                  <a:pt x="4532" y="27"/>
                  <a:pt x="4531" y="14"/>
                  <a:pt x="4529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ṥ1ïḍè">
            <a:extLst>
              <a:ext uri="{FF2B5EF4-FFF2-40B4-BE49-F238E27FC236}">
                <a16:creationId xmlns:a16="http://schemas.microsoft.com/office/drawing/2014/main" id="{B4BE5BCE-757A-4114-9138-6E6D85D43ABD}"/>
              </a:ext>
            </a:extLst>
          </p:cNvPr>
          <p:cNvSpPr/>
          <p:nvPr/>
        </p:nvSpPr>
        <p:spPr bwMode="auto">
          <a:xfrm>
            <a:off x="7074860" y="2781842"/>
            <a:ext cx="2959619" cy="82212"/>
          </a:xfrm>
          <a:custGeom>
            <a:avLst/>
            <a:gdLst>
              <a:gd name="T0" fmla="*/ 0 w 4505"/>
              <a:gd name="T1" fmla="*/ 0 h 126"/>
              <a:gd name="T2" fmla="*/ 144 w 4505"/>
              <a:gd name="T3" fmla="*/ 126 h 126"/>
              <a:gd name="T4" fmla="*/ 4360 w 4505"/>
              <a:gd name="T5" fmla="*/ 126 h 126"/>
              <a:gd name="T6" fmla="*/ 4505 w 4505"/>
              <a:gd name="T7" fmla="*/ 0 h 126"/>
              <a:gd name="T8" fmla="*/ 0 w 4505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5" h="126">
                <a:moveTo>
                  <a:pt x="0" y="0"/>
                </a:moveTo>
                <a:cubicBezTo>
                  <a:pt x="24" y="74"/>
                  <a:pt x="80" y="126"/>
                  <a:pt x="144" y="126"/>
                </a:cubicBezTo>
                <a:cubicBezTo>
                  <a:pt x="4360" y="126"/>
                  <a:pt x="4360" y="126"/>
                  <a:pt x="4360" y="126"/>
                </a:cubicBezTo>
                <a:cubicBezTo>
                  <a:pt x="4425" y="126"/>
                  <a:pt x="4480" y="74"/>
                  <a:pt x="4505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53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ŝlïḋè">
            <a:extLst>
              <a:ext uri="{FF2B5EF4-FFF2-40B4-BE49-F238E27FC236}">
                <a16:creationId xmlns:a16="http://schemas.microsoft.com/office/drawing/2014/main" id="{86CE0C33-5920-4CBA-9BC7-AFDA7623BF0E}"/>
              </a:ext>
            </a:extLst>
          </p:cNvPr>
          <p:cNvSpPr/>
          <p:nvPr/>
        </p:nvSpPr>
        <p:spPr bwMode="auto">
          <a:xfrm>
            <a:off x="7711793" y="1505485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šḷîḍé">
            <a:extLst>
              <a:ext uri="{FF2B5EF4-FFF2-40B4-BE49-F238E27FC236}">
                <a16:creationId xmlns:a16="http://schemas.microsoft.com/office/drawing/2014/main" id="{B01291B0-04A1-4E81-81A8-4496D323E55D}"/>
              </a:ext>
            </a:extLst>
          </p:cNvPr>
          <p:cNvSpPr/>
          <p:nvPr/>
        </p:nvSpPr>
        <p:spPr bwMode="auto">
          <a:xfrm>
            <a:off x="7711793" y="1552819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śļïḋê">
            <a:extLst>
              <a:ext uri="{FF2B5EF4-FFF2-40B4-BE49-F238E27FC236}">
                <a16:creationId xmlns:a16="http://schemas.microsoft.com/office/drawing/2014/main" id="{369C164A-510D-4631-85C4-A078EE001264}"/>
              </a:ext>
            </a:extLst>
          </p:cNvPr>
          <p:cNvSpPr/>
          <p:nvPr/>
        </p:nvSpPr>
        <p:spPr bwMode="auto">
          <a:xfrm>
            <a:off x="7711793" y="1602644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ŝļîḑe">
            <a:extLst>
              <a:ext uri="{FF2B5EF4-FFF2-40B4-BE49-F238E27FC236}">
                <a16:creationId xmlns:a16="http://schemas.microsoft.com/office/drawing/2014/main" id="{92C04FB3-757F-4178-8ADA-128FC21B6764}"/>
              </a:ext>
            </a:extLst>
          </p:cNvPr>
          <p:cNvSpPr/>
          <p:nvPr/>
        </p:nvSpPr>
        <p:spPr bwMode="auto">
          <a:xfrm>
            <a:off x="7711793" y="1652469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$ľíḍé">
            <a:extLst>
              <a:ext uri="{FF2B5EF4-FFF2-40B4-BE49-F238E27FC236}">
                <a16:creationId xmlns:a16="http://schemas.microsoft.com/office/drawing/2014/main" id="{C02A6E53-31FA-481A-8249-4FC315BDCB8F}"/>
              </a:ext>
            </a:extLst>
          </p:cNvPr>
          <p:cNvSpPr/>
          <p:nvPr/>
        </p:nvSpPr>
        <p:spPr bwMode="auto">
          <a:xfrm>
            <a:off x="8422633" y="2186430"/>
            <a:ext cx="315560" cy="88025"/>
          </a:xfrm>
          <a:custGeom>
            <a:avLst/>
            <a:gdLst>
              <a:gd name="T0" fmla="*/ 7 w 380"/>
              <a:gd name="T1" fmla="*/ 106 h 106"/>
              <a:gd name="T2" fmla="*/ 0 w 380"/>
              <a:gd name="T3" fmla="*/ 79 h 106"/>
              <a:gd name="T4" fmla="*/ 374 w 380"/>
              <a:gd name="T5" fmla="*/ 0 h 106"/>
              <a:gd name="T6" fmla="*/ 380 w 380"/>
              <a:gd name="T7" fmla="*/ 28 h 106"/>
              <a:gd name="T8" fmla="*/ 7 w 380"/>
              <a:gd name="T9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106">
                <a:moveTo>
                  <a:pt x="7" y="106"/>
                </a:moveTo>
                <a:lnTo>
                  <a:pt x="0" y="79"/>
                </a:lnTo>
                <a:lnTo>
                  <a:pt x="374" y="0"/>
                </a:lnTo>
                <a:lnTo>
                  <a:pt x="380" y="28"/>
                </a:lnTo>
                <a:lnTo>
                  <a:pt x="7" y="106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şḷiďé">
            <a:extLst>
              <a:ext uri="{FF2B5EF4-FFF2-40B4-BE49-F238E27FC236}">
                <a16:creationId xmlns:a16="http://schemas.microsoft.com/office/drawing/2014/main" id="{CFCAAC2A-4D56-40D4-95DA-CC129FB24925}"/>
              </a:ext>
            </a:extLst>
          </p:cNvPr>
          <p:cNvSpPr/>
          <p:nvPr/>
        </p:nvSpPr>
        <p:spPr bwMode="auto">
          <a:xfrm>
            <a:off x="8525605" y="1928999"/>
            <a:ext cx="241653" cy="249957"/>
          </a:xfrm>
          <a:custGeom>
            <a:avLst/>
            <a:gdLst>
              <a:gd name="T0" fmla="*/ 0 w 291"/>
              <a:gd name="T1" fmla="*/ 19 h 301"/>
              <a:gd name="T2" fmla="*/ 20 w 291"/>
              <a:gd name="T3" fmla="*/ 0 h 301"/>
              <a:gd name="T4" fmla="*/ 291 w 291"/>
              <a:gd name="T5" fmla="*/ 281 h 301"/>
              <a:gd name="T6" fmla="*/ 271 w 291"/>
              <a:gd name="T7" fmla="*/ 301 h 301"/>
              <a:gd name="T8" fmla="*/ 0 w 291"/>
              <a:gd name="T9" fmla="*/ 19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" h="301">
                <a:moveTo>
                  <a:pt x="0" y="19"/>
                </a:moveTo>
                <a:lnTo>
                  <a:pt x="20" y="0"/>
                </a:lnTo>
                <a:lnTo>
                  <a:pt x="291" y="281"/>
                </a:lnTo>
                <a:lnTo>
                  <a:pt x="271" y="301"/>
                </a:lnTo>
                <a:lnTo>
                  <a:pt x="0" y="1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şlïḍé">
            <a:extLst>
              <a:ext uri="{FF2B5EF4-FFF2-40B4-BE49-F238E27FC236}">
                <a16:creationId xmlns:a16="http://schemas.microsoft.com/office/drawing/2014/main" id="{1ED01A31-FB57-4BA4-B4E3-DAF431EAD7F6}"/>
              </a:ext>
            </a:extLst>
          </p:cNvPr>
          <p:cNvSpPr/>
          <p:nvPr/>
        </p:nvSpPr>
        <p:spPr bwMode="auto">
          <a:xfrm>
            <a:off x="8353708" y="1963877"/>
            <a:ext cx="170237" cy="290647"/>
          </a:xfrm>
          <a:custGeom>
            <a:avLst/>
            <a:gdLst>
              <a:gd name="T0" fmla="*/ 180 w 205"/>
              <a:gd name="T1" fmla="*/ 0 h 350"/>
              <a:gd name="T2" fmla="*/ 205 w 205"/>
              <a:gd name="T3" fmla="*/ 14 h 350"/>
              <a:gd name="T4" fmla="*/ 25 w 205"/>
              <a:gd name="T5" fmla="*/ 350 h 350"/>
              <a:gd name="T6" fmla="*/ 0 w 205"/>
              <a:gd name="T7" fmla="*/ 336 h 350"/>
              <a:gd name="T8" fmla="*/ 180 w 205"/>
              <a:gd name="T9" fmla="*/ 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350">
                <a:moveTo>
                  <a:pt x="180" y="0"/>
                </a:moveTo>
                <a:lnTo>
                  <a:pt x="205" y="14"/>
                </a:lnTo>
                <a:lnTo>
                  <a:pt x="25" y="350"/>
                </a:lnTo>
                <a:lnTo>
                  <a:pt x="0" y="336"/>
                </a:lnTo>
                <a:lnTo>
                  <a:pt x="180" y="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ŝḷïdê">
            <a:extLst>
              <a:ext uri="{FF2B5EF4-FFF2-40B4-BE49-F238E27FC236}">
                <a16:creationId xmlns:a16="http://schemas.microsoft.com/office/drawing/2014/main" id="{9F3D916F-3FE1-4AD6-8912-DB4ACE2C540A}"/>
              </a:ext>
            </a:extLst>
          </p:cNvPr>
          <p:cNvSpPr/>
          <p:nvPr/>
        </p:nvSpPr>
        <p:spPr bwMode="auto">
          <a:xfrm>
            <a:off x="8258210" y="2173143"/>
            <a:ext cx="190997" cy="191827"/>
          </a:xfrm>
          <a:custGeom>
            <a:avLst/>
            <a:gdLst>
              <a:gd name="T0" fmla="*/ 247 w 290"/>
              <a:gd name="T1" fmla="*/ 71 h 293"/>
              <a:gd name="T2" fmla="*/ 223 w 290"/>
              <a:gd name="T3" fmla="*/ 252 h 293"/>
              <a:gd name="T4" fmla="*/ 43 w 290"/>
              <a:gd name="T5" fmla="*/ 222 h 293"/>
              <a:gd name="T6" fmla="*/ 68 w 290"/>
              <a:gd name="T7" fmla="*/ 41 h 293"/>
              <a:gd name="T8" fmla="*/ 247 w 290"/>
              <a:gd name="T9" fmla="*/ 7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293">
                <a:moveTo>
                  <a:pt x="247" y="71"/>
                </a:moveTo>
                <a:cubicBezTo>
                  <a:pt x="290" y="129"/>
                  <a:pt x="279" y="210"/>
                  <a:pt x="223" y="252"/>
                </a:cubicBezTo>
                <a:cubicBezTo>
                  <a:pt x="166" y="293"/>
                  <a:pt x="86" y="280"/>
                  <a:pt x="43" y="222"/>
                </a:cubicBezTo>
                <a:cubicBezTo>
                  <a:pt x="0" y="163"/>
                  <a:pt x="11" y="83"/>
                  <a:pt x="68" y="41"/>
                </a:cubicBezTo>
                <a:cubicBezTo>
                  <a:pt x="124" y="0"/>
                  <a:pt x="204" y="13"/>
                  <a:pt x="247" y="71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śliḍé">
            <a:extLst>
              <a:ext uri="{FF2B5EF4-FFF2-40B4-BE49-F238E27FC236}">
                <a16:creationId xmlns:a16="http://schemas.microsoft.com/office/drawing/2014/main" id="{F1A369BD-A078-4BBD-9744-1E977AC9709A}"/>
              </a:ext>
            </a:extLst>
          </p:cNvPr>
          <p:cNvSpPr/>
          <p:nvPr/>
        </p:nvSpPr>
        <p:spPr bwMode="auto">
          <a:xfrm>
            <a:off x="8455019" y="1860905"/>
            <a:ext cx="158611" cy="160271"/>
          </a:xfrm>
          <a:custGeom>
            <a:avLst/>
            <a:gdLst>
              <a:gd name="T0" fmla="*/ 205 w 241"/>
              <a:gd name="T1" fmla="*/ 59 h 244"/>
              <a:gd name="T2" fmla="*/ 185 w 241"/>
              <a:gd name="T3" fmla="*/ 209 h 244"/>
              <a:gd name="T4" fmla="*/ 36 w 241"/>
              <a:gd name="T5" fmla="*/ 184 h 244"/>
              <a:gd name="T6" fmla="*/ 56 w 241"/>
              <a:gd name="T7" fmla="*/ 35 h 244"/>
              <a:gd name="T8" fmla="*/ 205 w 241"/>
              <a:gd name="T9" fmla="*/ 59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244">
                <a:moveTo>
                  <a:pt x="205" y="59"/>
                </a:moveTo>
                <a:cubicBezTo>
                  <a:pt x="241" y="108"/>
                  <a:pt x="232" y="175"/>
                  <a:pt x="185" y="209"/>
                </a:cubicBezTo>
                <a:cubicBezTo>
                  <a:pt x="138" y="244"/>
                  <a:pt x="71" y="233"/>
                  <a:pt x="36" y="184"/>
                </a:cubicBezTo>
                <a:cubicBezTo>
                  <a:pt x="0" y="136"/>
                  <a:pt x="9" y="69"/>
                  <a:pt x="56" y="35"/>
                </a:cubicBezTo>
                <a:cubicBezTo>
                  <a:pt x="103" y="0"/>
                  <a:pt x="170" y="11"/>
                  <a:pt x="205" y="59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s1ide">
            <a:extLst>
              <a:ext uri="{FF2B5EF4-FFF2-40B4-BE49-F238E27FC236}">
                <a16:creationId xmlns:a16="http://schemas.microsoft.com/office/drawing/2014/main" id="{A462DB8F-89DC-45A5-AB85-67AC0C5EED86}"/>
              </a:ext>
            </a:extLst>
          </p:cNvPr>
          <p:cNvSpPr/>
          <p:nvPr/>
        </p:nvSpPr>
        <p:spPr bwMode="auto">
          <a:xfrm>
            <a:off x="8678403" y="2061036"/>
            <a:ext cx="239992" cy="243314"/>
          </a:xfrm>
          <a:custGeom>
            <a:avLst/>
            <a:gdLst>
              <a:gd name="T0" fmla="*/ 311 w 365"/>
              <a:gd name="T1" fmla="*/ 90 h 370"/>
              <a:gd name="T2" fmla="*/ 280 w 365"/>
              <a:gd name="T3" fmla="*/ 318 h 370"/>
              <a:gd name="T4" fmla="*/ 54 w 365"/>
              <a:gd name="T5" fmla="*/ 280 h 370"/>
              <a:gd name="T6" fmla="*/ 85 w 365"/>
              <a:gd name="T7" fmla="*/ 52 h 370"/>
              <a:gd name="T8" fmla="*/ 311 w 365"/>
              <a:gd name="T9" fmla="*/ 9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5" h="370">
                <a:moveTo>
                  <a:pt x="311" y="90"/>
                </a:moveTo>
                <a:cubicBezTo>
                  <a:pt x="365" y="163"/>
                  <a:pt x="351" y="265"/>
                  <a:pt x="280" y="318"/>
                </a:cubicBezTo>
                <a:cubicBezTo>
                  <a:pt x="209" y="370"/>
                  <a:pt x="108" y="353"/>
                  <a:pt x="54" y="280"/>
                </a:cubicBezTo>
                <a:cubicBezTo>
                  <a:pt x="0" y="207"/>
                  <a:pt x="13" y="105"/>
                  <a:pt x="85" y="52"/>
                </a:cubicBezTo>
                <a:cubicBezTo>
                  <a:pt x="156" y="0"/>
                  <a:pt x="257" y="17"/>
                  <a:pt x="311" y="90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ṧľiḑè">
            <a:extLst>
              <a:ext uri="{FF2B5EF4-FFF2-40B4-BE49-F238E27FC236}">
                <a16:creationId xmlns:a16="http://schemas.microsoft.com/office/drawing/2014/main" id="{66CB7332-D0C2-45FB-AA77-4E2B55B8245B}"/>
              </a:ext>
            </a:extLst>
          </p:cNvPr>
          <p:cNvSpPr/>
          <p:nvPr/>
        </p:nvSpPr>
        <p:spPr bwMode="auto">
          <a:xfrm>
            <a:off x="9107730" y="2136604"/>
            <a:ext cx="95499" cy="66434"/>
          </a:xfrm>
          <a:custGeom>
            <a:avLst/>
            <a:gdLst>
              <a:gd name="T0" fmla="*/ 0 w 115"/>
              <a:gd name="T1" fmla="*/ 8 h 80"/>
              <a:gd name="T2" fmla="*/ 5 w 115"/>
              <a:gd name="T3" fmla="*/ 0 h 80"/>
              <a:gd name="T4" fmla="*/ 115 w 115"/>
              <a:gd name="T5" fmla="*/ 72 h 80"/>
              <a:gd name="T6" fmla="*/ 110 w 115"/>
              <a:gd name="T7" fmla="*/ 80 h 80"/>
              <a:gd name="T8" fmla="*/ 0 w 115"/>
              <a:gd name="T9" fmla="*/ 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80">
                <a:moveTo>
                  <a:pt x="0" y="8"/>
                </a:moveTo>
                <a:lnTo>
                  <a:pt x="5" y="0"/>
                </a:lnTo>
                <a:lnTo>
                  <a:pt x="115" y="72"/>
                </a:lnTo>
                <a:lnTo>
                  <a:pt x="110" y="80"/>
                </a:lnTo>
                <a:lnTo>
                  <a:pt x="0" y="8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$ľïḑè">
            <a:extLst>
              <a:ext uri="{FF2B5EF4-FFF2-40B4-BE49-F238E27FC236}">
                <a16:creationId xmlns:a16="http://schemas.microsoft.com/office/drawing/2014/main" id="{F7E56433-38DF-4E68-885C-62A5EF0A9760}"/>
              </a:ext>
            </a:extLst>
          </p:cNvPr>
          <p:cNvSpPr/>
          <p:nvPr/>
        </p:nvSpPr>
        <p:spPr bwMode="auto">
          <a:xfrm>
            <a:off x="9185790" y="2071832"/>
            <a:ext cx="24913" cy="108785"/>
          </a:xfrm>
          <a:custGeom>
            <a:avLst/>
            <a:gdLst>
              <a:gd name="T0" fmla="*/ 30 w 30"/>
              <a:gd name="T1" fmla="*/ 129 h 131"/>
              <a:gd name="T2" fmla="*/ 20 w 30"/>
              <a:gd name="T3" fmla="*/ 131 h 131"/>
              <a:gd name="T4" fmla="*/ 0 w 30"/>
              <a:gd name="T5" fmla="*/ 1 h 131"/>
              <a:gd name="T6" fmla="*/ 9 w 30"/>
              <a:gd name="T7" fmla="*/ 0 h 131"/>
              <a:gd name="T8" fmla="*/ 30 w 30"/>
              <a:gd name="T9" fmla="*/ 12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31">
                <a:moveTo>
                  <a:pt x="30" y="129"/>
                </a:moveTo>
                <a:lnTo>
                  <a:pt x="20" y="131"/>
                </a:lnTo>
                <a:lnTo>
                  <a:pt x="0" y="1"/>
                </a:lnTo>
                <a:lnTo>
                  <a:pt x="9" y="0"/>
                </a:lnTo>
                <a:lnTo>
                  <a:pt x="30" y="12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ṣľiḓê">
            <a:extLst>
              <a:ext uri="{FF2B5EF4-FFF2-40B4-BE49-F238E27FC236}">
                <a16:creationId xmlns:a16="http://schemas.microsoft.com/office/drawing/2014/main" id="{F507D27E-EF52-44D3-A40D-9438F3D51D43}"/>
              </a:ext>
            </a:extLst>
          </p:cNvPr>
          <p:cNvSpPr/>
          <p:nvPr/>
        </p:nvSpPr>
        <p:spPr bwMode="auto">
          <a:xfrm>
            <a:off x="9096935" y="2060206"/>
            <a:ext cx="86364" cy="74738"/>
          </a:xfrm>
          <a:custGeom>
            <a:avLst/>
            <a:gdLst>
              <a:gd name="T0" fmla="*/ 6 w 104"/>
              <a:gd name="T1" fmla="*/ 90 h 90"/>
              <a:gd name="T2" fmla="*/ 0 w 104"/>
              <a:gd name="T3" fmla="*/ 82 h 90"/>
              <a:gd name="T4" fmla="*/ 98 w 104"/>
              <a:gd name="T5" fmla="*/ 0 h 90"/>
              <a:gd name="T6" fmla="*/ 104 w 104"/>
              <a:gd name="T7" fmla="*/ 8 h 90"/>
              <a:gd name="T8" fmla="*/ 6 w 104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90">
                <a:moveTo>
                  <a:pt x="6" y="90"/>
                </a:moveTo>
                <a:lnTo>
                  <a:pt x="0" y="82"/>
                </a:lnTo>
                <a:lnTo>
                  <a:pt x="98" y="0"/>
                </a:lnTo>
                <a:lnTo>
                  <a:pt x="104" y="8"/>
                </a:lnTo>
                <a:lnTo>
                  <a:pt x="6" y="9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š1îḍe">
            <a:extLst>
              <a:ext uri="{FF2B5EF4-FFF2-40B4-BE49-F238E27FC236}">
                <a16:creationId xmlns:a16="http://schemas.microsoft.com/office/drawing/2014/main" id="{5A5B84F7-4B80-4E40-80FD-1BE2997E496C}"/>
              </a:ext>
            </a:extLst>
          </p:cNvPr>
          <p:cNvSpPr/>
          <p:nvPr/>
        </p:nvSpPr>
        <p:spPr bwMode="auto">
          <a:xfrm>
            <a:off x="9174994" y="2170652"/>
            <a:ext cx="64773" cy="66434"/>
          </a:xfrm>
          <a:custGeom>
            <a:avLst/>
            <a:gdLst>
              <a:gd name="T0" fmla="*/ 26 w 98"/>
              <a:gd name="T1" fmla="*/ 13 h 100"/>
              <a:gd name="T2" fmla="*/ 86 w 98"/>
              <a:gd name="T3" fmla="*/ 27 h 100"/>
              <a:gd name="T4" fmla="*/ 73 w 98"/>
              <a:gd name="T5" fmla="*/ 87 h 100"/>
              <a:gd name="T6" fmla="*/ 13 w 98"/>
              <a:gd name="T7" fmla="*/ 73 h 100"/>
              <a:gd name="T8" fmla="*/ 26 w 98"/>
              <a:gd name="T9" fmla="*/ 1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0">
                <a:moveTo>
                  <a:pt x="26" y="13"/>
                </a:moveTo>
                <a:cubicBezTo>
                  <a:pt x="46" y="0"/>
                  <a:pt x="72" y="7"/>
                  <a:pt x="86" y="27"/>
                </a:cubicBezTo>
                <a:cubicBezTo>
                  <a:pt x="98" y="48"/>
                  <a:pt x="93" y="74"/>
                  <a:pt x="73" y="87"/>
                </a:cubicBezTo>
                <a:cubicBezTo>
                  <a:pt x="53" y="100"/>
                  <a:pt x="26" y="93"/>
                  <a:pt x="13" y="73"/>
                </a:cubicBezTo>
                <a:cubicBezTo>
                  <a:pt x="0" y="52"/>
                  <a:pt x="6" y="25"/>
                  <a:pt x="26" y="13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šļïḍé">
            <a:extLst>
              <a:ext uri="{FF2B5EF4-FFF2-40B4-BE49-F238E27FC236}">
                <a16:creationId xmlns:a16="http://schemas.microsoft.com/office/drawing/2014/main" id="{050A0EDC-1AA7-45DF-B7E7-DCEFBDAD1F31}"/>
              </a:ext>
            </a:extLst>
          </p:cNvPr>
          <p:cNvSpPr/>
          <p:nvPr/>
        </p:nvSpPr>
        <p:spPr bwMode="auto">
          <a:xfrm>
            <a:off x="9074513" y="2105048"/>
            <a:ext cx="53147" cy="53147"/>
          </a:xfrm>
          <a:custGeom>
            <a:avLst/>
            <a:gdLst>
              <a:gd name="T0" fmla="*/ 21 w 81"/>
              <a:gd name="T1" fmla="*/ 10 h 82"/>
              <a:gd name="T2" fmla="*/ 70 w 81"/>
              <a:gd name="T3" fmla="*/ 22 h 82"/>
              <a:gd name="T4" fmla="*/ 60 w 81"/>
              <a:gd name="T5" fmla="*/ 72 h 82"/>
              <a:gd name="T6" fmla="*/ 10 w 81"/>
              <a:gd name="T7" fmla="*/ 60 h 82"/>
              <a:gd name="T8" fmla="*/ 21 w 81"/>
              <a:gd name="T9" fmla="*/ 1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21" y="10"/>
                </a:moveTo>
                <a:cubicBezTo>
                  <a:pt x="38" y="0"/>
                  <a:pt x="60" y="5"/>
                  <a:pt x="70" y="22"/>
                </a:cubicBezTo>
                <a:cubicBezTo>
                  <a:pt x="81" y="39"/>
                  <a:pt x="77" y="62"/>
                  <a:pt x="60" y="72"/>
                </a:cubicBezTo>
                <a:cubicBezTo>
                  <a:pt x="43" y="82"/>
                  <a:pt x="21" y="77"/>
                  <a:pt x="10" y="60"/>
                </a:cubicBezTo>
                <a:cubicBezTo>
                  <a:pt x="0" y="43"/>
                  <a:pt x="4" y="21"/>
                  <a:pt x="21" y="10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$ḷiḓé">
            <a:extLst>
              <a:ext uri="{FF2B5EF4-FFF2-40B4-BE49-F238E27FC236}">
                <a16:creationId xmlns:a16="http://schemas.microsoft.com/office/drawing/2014/main" id="{0DFF639E-A3CF-4DDA-8240-FE20B4822CAE}"/>
              </a:ext>
            </a:extLst>
          </p:cNvPr>
          <p:cNvSpPr/>
          <p:nvPr/>
        </p:nvSpPr>
        <p:spPr bwMode="auto">
          <a:xfrm>
            <a:off x="9145099" y="2009550"/>
            <a:ext cx="81381" cy="82212"/>
          </a:xfrm>
          <a:custGeom>
            <a:avLst/>
            <a:gdLst>
              <a:gd name="T0" fmla="*/ 32 w 124"/>
              <a:gd name="T1" fmla="*/ 16 h 125"/>
              <a:gd name="T2" fmla="*/ 107 w 124"/>
              <a:gd name="T3" fmla="*/ 34 h 125"/>
              <a:gd name="T4" fmla="*/ 91 w 124"/>
              <a:gd name="T5" fmla="*/ 109 h 125"/>
              <a:gd name="T6" fmla="*/ 16 w 124"/>
              <a:gd name="T7" fmla="*/ 91 h 125"/>
              <a:gd name="T8" fmla="*/ 32 w 124"/>
              <a:gd name="T9" fmla="*/ 1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25">
                <a:moveTo>
                  <a:pt x="32" y="16"/>
                </a:moveTo>
                <a:cubicBezTo>
                  <a:pt x="57" y="0"/>
                  <a:pt x="91" y="8"/>
                  <a:pt x="107" y="34"/>
                </a:cubicBezTo>
                <a:cubicBezTo>
                  <a:pt x="124" y="60"/>
                  <a:pt x="116" y="94"/>
                  <a:pt x="91" y="109"/>
                </a:cubicBezTo>
                <a:cubicBezTo>
                  <a:pt x="66" y="125"/>
                  <a:pt x="33" y="117"/>
                  <a:pt x="16" y="91"/>
                </a:cubicBezTo>
                <a:cubicBezTo>
                  <a:pt x="0" y="65"/>
                  <a:pt x="7" y="32"/>
                  <a:pt x="32" y="16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ŝlídê">
            <a:extLst>
              <a:ext uri="{FF2B5EF4-FFF2-40B4-BE49-F238E27FC236}">
                <a16:creationId xmlns:a16="http://schemas.microsoft.com/office/drawing/2014/main" id="{8DB55E42-F539-4AE5-9232-4995D64A4665}"/>
              </a:ext>
            </a:extLst>
          </p:cNvPr>
          <p:cNvSpPr/>
          <p:nvPr/>
        </p:nvSpPr>
        <p:spPr bwMode="auto">
          <a:xfrm>
            <a:off x="8900125" y="1595170"/>
            <a:ext cx="44013" cy="193488"/>
          </a:xfrm>
          <a:custGeom>
            <a:avLst/>
            <a:gdLst>
              <a:gd name="T0" fmla="*/ 53 w 53"/>
              <a:gd name="T1" fmla="*/ 230 h 233"/>
              <a:gd name="T2" fmla="*/ 37 w 53"/>
              <a:gd name="T3" fmla="*/ 233 h 233"/>
              <a:gd name="T4" fmla="*/ 0 w 53"/>
              <a:gd name="T5" fmla="*/ 3 h 233"/>
              <a:gd name="T6" fmla="*/ 17 w 53"/>
              <a:gd name="T7" fmla="*/ 0 h 233"/>
              <a:gd name="T8" fmla="*/ 53 w 53"/>
              <a:gd name="T9" fmla="*/ 23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33">
                <a:moveTo>
                  <a:pt x="53" y="230"/>
                </a:moveTo>
                <a:lnTo>
                  <a:pt x="37" y="233"/>
                </a:lnTo>
                <a:lnTo>
                  <a:pt x="0" y="3"/>
                </a:lnTo>
                <a:lnTo>
                  <a:pt x="17" y="0"/>
                </a:lnTo>
                <a:lnTo>
                  <a:pt x="53" y="23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Sḷïḑê">
            <a:extLst>
              <a:ext uri="{FF2B5EF4-FFF2-40B4-BE49-F238E27FC236}">
                <a16:creationId xmlns:a16="http://schemas.microsoft.com/office/drawing/2014/main" id="{B8744BF2-3F15-4828-8ADF-16C84636ED1A}"/>
              </a:ext>
            </a:extLst>
          </p:cNvPr>
          <p:cNvSpPr/>
          <p:nvPr/>
        </p:nvSpPr>
        <p:spPr bwMode="auto">
          <a:xfrm>
            <a:off x="8742345" y="1575240"/>
            <a:ext cx="153628" cy="132037"/>
          </a:xfrm>
          <a:custGeom>
            <a:avLst/>
            <a:gdLst>
              <a:gd name="T0" fmla="*/ 11 w 185"/>
              <a:gd name="T1" fmla="*/ 159 h 159"/>
              <a:gd name="T2" fmla="*/ 0 w 185"/>
              <a:gd name="T3" fmla="*/ 146 h 159"/>
              <a:gd name="T4" fmla="*/ 174 w 185"/>
              <a:gd name="T5" fmla="*/ 0 h 159"/>
              <a:gd name="T6" fmla="*/ 185 w 185"/>
              <a:gd name="T7" fmla="*/ 13 h 159"/>
              <a:gd name="T8" fmla="*/ 11 w 185"/>
              <a:gd name="T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159">
                <a:moveTo>
                  <a:pt x="11" y="159"/>
                </a:moveTo>
                <a:lnTo>
                  <a:pt x="0" y="146"/>
                </a:lnTo>
                <a:lnTo>
                  <a:pt x="174" y="0"/>
                </a:lnTo>
                <a:lnTo>
                  <a:pt x="185" y="13"/>
                </a:lnTo>
                <a:lnTo>
                  <a:pt x="11" y="15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ṣľíḍe">
            <a:extLst>
              <a:ext uri="{FF2B5EF4-FFF2-40B4-BE49-F238E27FC236}">
                <a16:creationId xmlns:a16="http://schemas.microsoft.com/office/drawing/2014/main" id="{B456965E-676A-4C59-A5AE-E2DFCCE5AEAD}"/>
              </a:ext>
            </a:extLst>
          </p:cNvPr>
          <p:cNvSpPr/>
          <p:nvPr/>
        </p:nvSpPr>
        <p:spPr bwMode="auto">
          <a:xfrm>
            <a:off x="8761445" y="1710599"/>
            <a:ext cx="170237" cy="118750"/>
          </a:xfrm>
          <a:custGeom>
            <a:avLst/>
            <a:gdLst>
              <a:gd name="T0" fmla="*/ 0 w 205"/>
              <a:gd name="T1" fmla="*/ 14 h 143"/>
              <a:gd name="T2" fmla="*/ 9 w 205"/>
              <a:gd name="T3" fmla="*/ 0 h 143"/>
              <a:gd name="T4" fmla="*/ 205 w 205"/>
              <a:gd name="T5" fmla="*/ 129 h 143"/>
              <a:gd name="T6" fmla="*/ 195 w 205"/>
              <a:gd name="T7" fmla="*/ 143 h 143"/>
              <a:gd name="T8" fmla="*/ 0 w 205"/>
              <a:gd name="T9" fmla="*/ 1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143">
                <a:moveTo>
                  <a:pt x="0" y="14"/>
                </a:moveTo>
                <a:lnTo>
                  <a:pt x="9" y="0"/>
                </a:lnTo>
                <a:lnTo>
                  <a:pt x="205" y="129"/>
                </a:lnTo>
                <a:lnTo>
                  <a:pt x="195" y="143"/>
                </a:lnTo>
                <a:lnTo>
                  <a:pt x="0" y="14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ṥliḓé">
            <a:extLst>
              <a:ext uri="{FF2B5EF4-FFF2-40B4-BE49-F238E27FC236}">
                <a16:creationId xmlns:a16="http://schemas.microsoft.com/office/drawing/2014/main" id="{931AF50F-668A-4907-8D79-F7EE8F41A2CA}"/>
              </a:ext>
            </a:extLst>
          </p:cNvPr>
          <p:cNvSpPr/>
          <p:nvPr/>
        </p:nvSpPr>
        <p:spPr bwMode="auto">
          <a:xfrm>
            <a:off x="8881025" y="1772880"/>
            <a:ext cx="116259" cy="116259"/>
          </a:xfrm>
          <a:custGeom>
            <a:avLst/>
            <a:gdLst>
              <a:gd name="T0" fmla="*/ 46 w 176"/>
              <a:gd name="T1" fmla="*/ 23 h 178"/>
              <a:gd name="T2" fmla="*/ 153 w 176"/>
              <a:gd name="T3" fmla="*/ 49 h 178"/>
              <a:gd name="T4" fmla="*/ 130 w 176"/>
              <a:gd name="T5" fmla="*/ 155 h 178"/>
              <a:gd name="T6" fmla="*/ 24 w 176"/>
              <a:gd name="T7" fmla="*/ 129 h 178"/>
              <a:gd name="T8" fmla="*/ 46 w 176"/>
              <a:gd name="T9" fmla="*/ 23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78">
                <a:moveTo>
                  <a:pt x="46" y="23"/>
                </a:moveTo>
                <a:cubicBezTo>
                  <a:pt x="82" y="0"/>
                  <a:pt x="129" y="12"/>
                  <a:pt x="153" y="49"/>
                </a:cubicBezTo>
                <a:cubicBezTo>
                  <a:pt x="176" y="85"/>
                  <a:pt x="166" y="133"/>
                  <a:pt x="130" y="155"/>
                </a:cubicBezTo>
                <a:cubicBezTo>
                  <a:pt x="94" y="178"/>
                  <a:pt x="47" y="166"/>
                  <a:pt x="24" y="129"/>
                </a:cubicBezTo>
                <a:cubicBezTo>
                  <a:pt x="0" y="93"/>
                  <a:pt x="11" y="45"/>
                  <a:pt x="46" y="23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şḻîḍè">
            <a:extLst>
              <a:ext uri="{FF2B5EF4-FFF2-40B4-BE49-F238E27FC236}">
                <a16:creationId xmlns:a16="http://schemas.microsoft.com/office/drawing/2014/main" id="{FEB32EF3-A371-4D83-A6B6-553F03C39049}"/>
              </a:ext>
            </a:extLst>
          </p:cNvPr>
          <p:cNvSpPr/>
          <p:nvPr/>
        </p:nvSpPr>
        <p:spPr bwMode="auto">
          <a:xfrm>
            <a:off x="8701655" y="1654130"/>
            <a:ext cx="95499" cy="97159"/>
          </a:xfrm>
          <a:custGeom>
            <a:avLst/>
            <a:gdLst>
              <a:gd name="T0" fmla="*/ 38 w 146"/>
              <a:gd name="T1" fmla="*/ 19 h 148"/>
              <a:gd name="T2" fmla="*/ 127 w 146"/>
              <a:gd name="T3" fmla="*/ 40 h 148"/>
              <a:gd name="T4" fmla="*/ 108 w 146"/>
              <a:gd name="T5" fmla="*/ 129 h 148"/>
              <a:gd name="T6" fmla="*/ 19 w 146"/>
              <a:gd name="T7" fmla="*/ 108 h 148"/>
              <a:gd name="T8" fmla="*/ 38 w 146"/>
              <a:gd name="T9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148">
                <a:moveTo>
                  <a:pt x="38" y="19"/>
                </a:moveTo>
                <a:cubicBezTo>
                  <a:pt x="68" y="0"/>
                  <a:pt x="107" y="10"/>
                  <a:pt x="127" y="40"/>
                </a:cubicBezTo>
                <a:cubicBezTo>
                  <a:pt x="146" y="71"/>
                  <a:pt x="137" y="111"/>
                  <a:pt x="108" y="129"/>
                </a:cubicBezTo>
                <a:cubicBezTo>
                  <a:pt x="78" y="148"/>
                  <a:pt x="39" y="138"/>
                  <a:pt x="19" y="108"/>
                </a:cubicBezTo>
                <a:cubicBezTo>
                  <a:pt x="0" y="77"/>
                  <a:pt x="9" y="38"/>
                  <a:pt x="38" y="19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śḷïďe">
            <a:extLst>
              <a:ext uri="{FF2B5EF4-FFF2-40B4-BE49-F238E27FC236}">
                <a16:creationId xmlns:a16="http://schemas.microsoft.com/office/drawing/2014/main" id="{33F12B16-4CA9-41DB-A375-0C1B06B203FA}"/>
              </a:ext>
            </a:extLst>
          </p:cNvPr>
          <p:cNvSpPr/>
          <p:nvPr/>
        </p:nvSpPr>
        <p:spPr bwMode="auto">
          <a:xfrm>
            <a:off x="8827048" y="1484724"/>
            <a:ext cx="145324" cy="146154"/>
          </a:xfrm>
          <a:custGeom>
            <a:avLst/>
            <a:gdLst>
              <a:gd name="T0" fmla="*/ 58 w 221"/>
              <a:gd name="T1" fmla="*/ 28 h 223"/>
              <a:gd name="T2" fmla="*/ 192 w 221"/>
              <a:gd name="T3" fmla="*/ 60 h 223"/>
              <a:gd name="T4" fmla="*/ 164 w 221"/>
              <a:gd name="T5" fmla="*/ 195 h 223"/>
              <a:gd name="T6" fmla="*/ 30 w 221"/>
              <a:gd name="T7" fmla="*/ 163 h 223"/>
              <a:gd name="T8" fmla="*/ 58 w 221"/>
              <a:gd name="T9" fmla="*/ 2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223">
                <a:moveTo>
                  <a:pt x="58" y="28"/>
                </a:moveTo>
                <a:cubicBezTo>
                  <a:pt x="103" y="0"/>
                  <a:pt x="163" y="14"/>
                  <a:pt x="192" y="60"/>
                </a:cubicBezTo>
                <a:cubicBezTo>
                  <a:pt x="221" y="107"/>
                  <a:pt x="209" y="167"/>
                  <a:pt x="164" y="195"/>
                </a:cubicBezTo>
                <a:cubicBezTo>
                  <a:pt x="119" y="223"/>
                  <a:pt x="59" y="209"/>
                  <a:pt x="30" y="163"/>
                </a:cubicBezTo>
                <a:cubicBezTo>
                  <a:pt x="0" y="116"/>
                  <a:pt x="13" y="56"/>
                  <a:pt x="58" y="28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śḻidè">
            <a:extLst>
              <a:ext uri="{FF2B5EF4-FFF2-40B4-BE49-F238E27FC236}">
                <a16:creationId xmlns:a16="http://schemas.microsoft.com/office/drawing/2014/main" id="{E4528BA6-9E61-4D02-AD0C-B03B6ADABF1C}"/>
              </a:ext>
            </a:extLst>
          </p:cNvPr>
          <p:cNvSpPr/>
          <p:nvPr/>
        </p:nvSpPr>
        <p:spPr bwMode="auto">
          <a:xfrm>
            <a:off x="9411664" y="1982977"/>
            <a:ext cx="856164" cy="1093664"/>
          </a:xfrm>
          <a:custGeom>
            <a:avLst/>
            <a:gdLst>
              <a:gd name="T0" fmla="*/ 78 w 1303"/>
              <a:gd name="T1" fmla="*/ 0 h 1667"/>
              <a:gd name="T2" fmla="*/ 1225 w 1303"/>
              <a:gd name="T3" fmla="*/ 0 h 1667"/>
              <a:gd name="T4" fmla="*/ 1303 w 1303"/>
              <a:gd name="T5" fmla="*/ 85 h 1667"/>
              <a:gd name="T6" fmla="*/ 1303 w 1303"/>
              <a:gd name="T7" fmla="*/ 1582 h 1667"/>
              <a:gd name="T8" fmla="*/ 1225 w 1303"/>
              <a:gd name="T9" fmla="*/ 1667 h 1667"/>
              <a:gd name="T10" fmla="*/ 78 w 1303"/>
              <a:gd name="T11" fmla="*/ 1667 h 1667"/>
              <a:gd name="T12" fmla="*/ 0 w 1303"/>
              <a:gd name="T13" fmla="*/ 1582 h 1667"/>
              <a:gd name="T14" fmla="*/ 0 w 1303"/>
              <a:gd name="T15" fmla="*/ 85 h 1667"/>
              <a:gd name="T16" fmla="*/ 78 w 1303"/>
              <a:gd name="T17" fmla="*/ 0 h 1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1667">
                <a:moveTo>
                  <a:pt x="78" y="0"/>
                </a:moveTo>
                <a:cubicBezTo>
                  <a:pt x="1225" y="0"/>
                  <a:pt x="1225" y="0"/>
                  <a:pt x="1225" y="0"/>
                </a:cubicBezTo>
                <a:cubicBezTo>
                  <a:pt x="1268" y="0"/>
                  <a:pt x="1303" y="38"/>
                  <a:pt x="1303" y="85"/>
                </a:cubicBezTo>
                <a:cubicBezTo>
                  <a:pt x="1303" y="1582"/>
                  <a:pt x="1303" y="1582"/>
                  <a:pt x="1303" y="1582"/>
                </a:cubicBezTo>
                <a:cubicBezTo>
                  <a:pt x="1303" y="1629"/>
                  <a:pt x="1268" y="1667"/>
                  <a:pt x="1225" y="1667"/>
                </a:cubicBezTo>
                <a:cubicBezTo>
                  <a:pt x="78" y="1667"/>
                  <a:pt x="78" y="1667"/>
                  <a:pt x="78" y="1667"/>
                </a:cubicBezTo>
                <a:cubicBezTo>
                  <a:pt x="35" y="1667"/>
                  <a:pt x="0" y="1629"/>
                  <a:pt x="0" y="158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38"/>
                  <a:pt x="35" y="0"/>
                  <a:pt x="78" y="0"/>
                </a:cubicBezTo>
              </a:path>
            </a:pathLst>
          </a:cu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ṡlîḑê">
            <a:extLst>
              <a:ext uri="{FF2B5EF4-FFF2-40B4-BE49-F238E27FC236}">
                <a16:creationId xmlns:a16="http://schemas.microsoft.com/office/drawing/2014/main" id="{B3FE1343-BDE3-4F78-8137-F23067AD7E41}"/>
              </a:ext>
            </a:extLst>
          </p:cNvPr>
          <p:cNvSpPr/>
          <p:nvPr/>
        </p:nvSpPr>
        <p:spPr bwMode="auto">
          <a:xfrm>
            <a:off x="9453185" y="2031141"/>
            <a:ext cx="773122" cy="99733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sḷîḋe">
            <a:extLst>
              <a:ext uri="{FF2B5EF4-FFF2-40B4-BE49-F238E27FC236}">
                <a16:creationId xmlns:a16="http://schemas.microsoft.com/office/drawing/2014/main" id="{02B32FF4-06EA-4E48-9A81-BCB5013C9BEC}"/>
              </a:ext>
            </a:extLst>
          </p:cNvPr>
          <p:cNvSpPr/>
          <p:nvPr/>
        </p:nvSpPr>
        <p:spPr bwMode="auto">
          <a:xfrm>
            <a:off x="9453185" y="2031141"/>
            <a:ext cx="773122" cy="99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ş1îḍe">
            <a:extLst>
              <a:ext uri="{FF2B5EF4-FFF2-40B4-BE49-F238E27FC236}">
                <a16:creationId xmlns:a16="http://schemas.microsoft.com/office/drawing/2014/main" id="{DCF6808F-349A-49B9-9C87-E3DB97D0F1E6}"/>
              </a:ext>
            </a:extLst>
          </p:cNvPr>
          <p:cNvSpPr/>
          <p:nvPr/>
        </p:nvSpPr>
        <p:spPr bwMode="auto">
          <a:xfrm>
            <a:off x="9679059" y="1873361"/>
            <a:ext cx="321373" cy="157780"/>
          </a:xfrm>
          <a:custGeom>
            <a:avLst/>
            <a:gdLst>
              <a:gd name="T0" fmla="*/ 0 w 387"/>
              <a:gd name="T1" fmla="*/ 0 h 190"/>
              <a:gd name="T2" fmla="*/ 387 w 387"/>
              <a:gd name="T3" fmla="*/ 0 h 190"/>
              <a:gd name="T4" fmla="*/ 387 w 387"/>
              <a:gd name="T5" fmla="*/ 190 h 190"/>
              <a:gd name="T6" fmla="*/ 366 w 387"/>
              <a:gd name="T7" fmla="*/ 190 h 190"/>
              <a:gd name="T8" fmla="*/ 366 w 387"/>
              <a:gd name="T9" fmla="*/ 24 h 190"/>
              <a:gd name="T10" fmla="*/ 21 w 387"/>
              <a:gd name="T11" fmla="*/ 24 h 190"/>
              <a:gd name="T12" fmla="*/ 21 w 387"/>
              <a:gd name="T13" fmla="*/ 190 h 190"/>
              <a:gd name="T14" fmla="*/ 0 w 387"/>
              <a:gd name="T15" fmla="*/ 190 h 190"/>
              <a:gd name="T16" fmla="*/ 0 w 387"/>
              <a:gd name="T1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90">
                <a:moveTo>
                  <a:pt x="0" y="0"/>
                </a:moveTo>
                <a:lnTo>
                  <a:pt x="387" y="0"/>
                </a:lnTo>
                <a:lnTo>
                  <a:pt x="387" y="190"/>
                </a:lnTo>
                <a:lnTo>
                  <a:pt x="366" y="190"/>
                </a:lnTo>
                <a:lnTo>
                  <a:pt x="366" y="24"/>
                </a:lnTo>
                <a:lnTo>
                  <a:pt x="21" y="24"/>
                </a:lnTo>
                <a:lnTo>
                  <a:pt x="21" y="190"/>
                </a:lnTo>
                <a:lnTo>
                  <a:pt x="0" y="190"/>
                </a:lnTo>
                <a:lnTo>
                  <a:pt x="0" y="0"/>
                </a:lnTo>
                <a:close/>
              </a:path>
            </a:pathLst>
          </a:custGeom>
          <a:solidFill>
            <a:srgbClr val="474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ṧļíḑè">
            <a:extLst>
              <a:ext uri="{FF2B5EF4-FFF2-40B4-BE49-F238E27FC236}">
                <a16:creationId xmlns:a16="http://schemas.microsoft.com/office/drawing/2014/main" id="{EEA6E7D8-62C7-400E-B554-CAC902BF16DF}"/>
              </a:ext>
            </a:extLst>
          </p:cNvPr>
          <p:cNvSpPr/>
          <p:nvPr/>
        </p:nvSpPr>
        <p:spPr bwMode="auto">
          <a:xfrm>
            <a:off x="9679059" y="1873361"/>
            <a:ext cx="321373" cy="157780"/>
          </a:xfrm>
          <a:custGeom>
            <a:avLst/>
            <a:gdLst>
              <a:gd name="T0" fmla="*/ 0 w 387"/>
              <a:gd name="T1" fmla="*/ 0 h 190"/>
              <a:gd name="T2" fmla="*/ 387 w 387"/>
              <a:gd name="T3" fmla="*/ 0 h 190"/>
              <a:gd name="T4" fmla="*/ 387 w 387"/>
              <a:gd name="T5" fmla="*/ 190 h 190"/>
              <a:gd name="T6" fmla="*/ 366 w 387"/>
              <a:gd name="T7" fmla="*/ 190 h 190"/>
              <a:gd name="T8" fmla="*/ 366 w 387"/>
              <a:gd name="T9" fmla="*/ 24 h 190"/>
              <a:gd name="T10" fmla="*/ 21 w 387"/>
              <a:gd name="T11" fmla="*/ 24 h 190"/>
              <a:gd name="T12" fmla="*/ 21 w 387"/>
              <a:gd name="T13" fmla="*/ 190 h 190"/>
              <a:gd name="T14" fmla="*/ 0 w 387"/>
              <a:gd name="T15" fmla="*/ 190 h 190"/>
              <a:gd name="T16" fmla="*/ 0 w 387"/>
              <a:gd name="T1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90">
                <a:moveTo>
                  <a:pt x="0" y="0"/>
                </a:moveTo>
                <a:lnTo>
                  <a:pt x="387" y="0"/>
                </a:lnTo>
                <a:lnTo>
                  <a:pt x="387" y="190"/>
                </a:lnTo>
                <a:lnTo>
                  <a:pt x="366" y="190"/>
                </a:lnTo>
                <a:lnTo>
                  <a:pt x="366" y="24"/>
                </a:lnTo>
                <a:lnTo>
                  <a:pt x="21" y="24"/>
                </a:lnTo>
                <a:lnTo>
                  <a:pt x="21" y="190"/>
                </a:lnTo>
                <a:lnTo>
                  <a:pt x="0" y="19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ṥḷíḑe">
            <a:extLst>
              <a:ext uri="{FF2B5EF4-FFF2-40B4-BE49-F238E27FC236}">
                <a16:creationId xmlns:a16="http://schemas.microsoft.com/office/drawing/2014/main" id="{0C1C26F5-E99C-429D-A394-EADC4C4A04D8}"/>
              </a:ext>
            </a:extLst>
          </p:cNvPr>
          <p:cNvSpPr/>
          <p:nvPr/>
        </p:nvSpPr>
        <p:spPr bwMode="auto">
          <a:xfrm>
            <a:off x="9640030" y="1967199"/>
            <a:ext cx="399433" cy="101311"/>
          </a:xfrm>
          <a:custGeom>
            <a:avLst/>
            <a:gdLst>
              <a:gd name="T0" fmla="*/ 21 w 609"/>
              <a:gd name="T1" fmla="*/ 0 h 154"/>
              <a:gd name="T2" fmla="*/ 587 w 609"/>
              <a:gd name="T3" fmla="*/ 0 h 154"/>
              <a:gd name="T4" fmla="*/ 609 w 609"/>
              <a:gd name="T5" fmla="*/ 23 h 154"/>
              <a:gd name="T6" fmla="*/ 609 w 609"/>
              <a:gd name="T7" fmla="*/ 131 h 154"/>
              <a:gd name="T8" fmla="*/ 587 w 609"/>
              <a:gd name="T9" fmla="*/ 154 h 154"/>
              <a:gd name="T10" fmla="*/ 21 w 609"/>
              <a:gd name="T11" fmla="*/ 154 h 154"/>
              <a:gd name="T12" fmla="*/ 0 w 609"/>
              <a:gd name="T13" fmla="*/ 131 h 154"/>
              <a:gd name="T14" fmla="*/ 0 w 609"/>
              <a:gd name="T15" fmla="*/ 23 h 154"/>
              <a:gd name="T16" fmla="*/ 21 w 609"/>
              <a:gd name="T17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9" h="154">
                <a:moveTo>
                  <a:pt x="21" y="0"/>
                </a:moveTo>
                <a:cubicBezTo>
                  <a:pt x="587" y="0"/>
                  <a:pt x="587" y="0"/>
                  <a:pt x="587" y="0"/>
                </a:cubicBezTo>
                <a:cubicBezTo>
                  <a:pt x="599" y="0"/>
                  <a:pt x="609" y="10"/>
                  <a:pt x="609" y="23"/>
                </a:cubicBezTo>
                <a:cubicBezTo>
                  <a:pt x="609" y="131"/>
                  <a:pt x="609" y="131"/>
                  <a:pt x="609" y="131"/>
                </a:cubicBezTo>
                <a:cubicBezTo>
                  <a:pt x="609" y="144"/>
                  <a:pt x="599" y="154"/>
                  <a:pt x="587" y="154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10" y="154"/>
                  <a:pt x="0" y="144"/>
                  <a:pt x="0" y="1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1" y="0"/>
                </a:cubicBezTo>
              </a:path>
            </a:pathLst>
          </a:custGeom>
          <a:solidFill>
            <a:srgbClr val="D84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ṧľïḓè">
            <a:extLst>
              <a:ext uri="{FF2B5EF4-FFF2-40B4-BE49-F238E27FC236}">
                <a16:creationId xmlns:a16="http://schemas.microsoft.com/office/drawing/2014/main" id="{925D08CA-DEAC-4BD8-9E25-436F0361F6AC}"/>
              </a:ext>
            </a:extLst>
          </p:cNvPr>
          <p:cNvSpPr/>
          <p:nvPr/>
        </p:nvSpPr>
        <p:spPr bwMode="auto">
          <a:xfrm>
            <a:off x="9831027" y="1967199"/>
            <a:ext cx="208436" cy="101311"/>
          </a:xfrm>
          <a:custGeom>
            <a:avLst/>
            <a:gdLst>
              <a:gd name="T0" fmla="*/ 296 w 318"/>
              <a:gd name="T1" fmla="*/ 0 h 154"/>
              <a:gd name="T2" fmla="*/ 258 w 318"/>
              <a:gd name="T3" fmla="*/ 0 h 154"/>
              <a:gd name="T4" fmla="*/ 231 w 318"/>
              <a:gd name="T5" fmla="*/ 0 h 154"/>
              <a:gd name="T6" fmla="*/ 0 w 318"/>
              <a:gd name="T7" fmla="*/ 0 h 154"/>
              <a:gd name="T8" fmla="*/ 0 w 318"/>
              <a:gd name="T9" fmla="*/ 154 h 154"/>
              <a:gd name="T10" fmla="*/ 0 w 318"/>
              <a:gd name="T11" fmla="*/ 23 h 154"/>
              <a:gd name="T12" fmla="*/ 318 w 318"/>
              <a:gd name="T13" fmla="*/ 23 h 154"/>
              <a:gd name="T14" fmla="*/ 296 w 318"/>
              <a:gd name="T1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" h="154">
                <a:moveTo>
                  <a:pt x="296" y="0"/>
                </a:moveTo>
                <a:cubicBezTo>
                  <a:pt x="258" y="0"/>
                  <a:pt x="258" y="0"/>
                  <a:pt x="258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23"/>
                  <a:pt x="0" y="23"/>
                  <a:pt x="0" y="23"/>
                </a:cubicBezTo>
                <a:cubicBezTo>
                  <a:pt x="318" y="23"/>
                  <a:pt x="318" y="23"/>
                  <a:pt x="318" y="23"/>
                </a:cubicBezTo>
                <a:cubicBezTo>
                  <a:pt x="318" y="10"/>
                  <a:pt x="308" y="0"/>
                  <a:pt x="296" y="0"/>
                </a:cubicBezTo>
              </a:path>
            </a:pathLst>
          </a:custGeom>
          <a:solidFill>
            <a:srgbClr val="B4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sľiḍè">
            <a:extLst>
              <a:ext uri="{FF2B5EF4-FFF2-40B4-BE49-F238E27FC236}">
                <a16:creationId xmlns:a16="http://schemas.microsoft.com/office/drawing/2014/main" id="{963C6A51-299B-4095-B9A5-96A1388D9AEB}"/>
              </a:ext>
            </a:extLst>
          </p:cNvPr>
          <p:cNvSpPr/>
          <p:nvPr/>
        </p:nvSpPr>
        <p:spPr bwMode="auto">
          <a:xfrm>
            <a:off x="9831027" y="1982977"/>
            <a:ext cx="436801" cy="1093664"/>
          </a:xfrm>
          <a:custGeom>
            <a:avLst/>
            <a:gdLst>
              <a:gd name="T0" fmla="*/ 587 w 665"/>
              <a:gd name="T1" fmla="*/ 0 h 1667"/>
              <a:gd name="T2" fmla="*/ 318 w 665"/>
              <a:gd name="T3" fmla="*/ 0 h 1667"/>
              <a:gd name="T4" fmla="*/ 318 w 665"/>
              <a:gd name="T5" fmla="*/ 74 h 1667"/>
              <a:gd name="T6" fmla="*/ 602 w 665"/>
              <a:gd name="T7" fmla="*/ 74 h 1667"/>
              <a:gd name="T8" fmla="*/ 602 w 665"/>
              <a:gd name="T9" fmla="*/ 1593 h 1667"/>
              <a:gd name="T10" fmla="*/ 0 w 665"/>
              <a:gd name="T11" fmla="*/ 1593 h 1667"/>
              <a:gd name="T12" fmla="*/ 0 w 665"/>
              <a:gd name="T13" fmla="*/ 1667 h 1667"/>
              <a:gd name="T14" fmla="*/ 587 w 665"/>
              <a:gd name="T15" fmla="*/ 1667 h 1667"/>
              <a:gd name="T16" fmla="*/ 665 w 665"/>
              <a:gd name="T17" fmla="*/ 1582 h 1667"/>
              <a:gd name="T18" fmla="*/ 665 w 665"/>
              <a:gd name="T19" fmla="*/ 85 h 1667"/>
              <a:gd name="T20" fmla="*/ 587 w 665"/>
              <a:gd name="T21" fmla="*/ 0 h 1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5" h="1667">
                <a:moveTo>
                  <a:pt x="587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18" y="74"/>
                  <a:pt x="318" y="74"/>
                  <a:pt x="318" y="74"/>
                </a:cubicBezTo>
                <a:cubicBezTo>
                  <a:pt x="602" y="74"/>
                  <a:pt x="602" y="74"/>
                  <a:pt x="602" y="74"/>
                </a:cubicBezTo>
                <a:cubicBezTo>
                  <a:pt x="602" y="1593"/>
                  <a:pt x="602" y="1593"/>
                  <a:pt x="602" y="1593"/>
                </a:cubicBezTo>
                <a:cubicBezTo>
                  <a:pt x="0" y="1593"/>
                  <a:pt x="0" y="1593"/>
                  <a:pt x="0" y="1593"/>
                </a:cubicBezTo>
                <a:cubicBezTo>
                  <a:pt x="0" y="1667"/>
                  <a:pt x="0" y="1667"/>
                  <a:pt x="0" y="1667"/>
                </a:cubicBezTo>
                <a:cubicBezTo>
                  <a:pt x="587" y="1667"/>
                  <a:pt x="587" y="1667"/>
                  <a:pt x="587" y="1667"/>
                </a:cubicBezTo>
                <a:cubicBezTo>
                  <a:pt x="630" y="1667"/>
                  <a:pt x="665" y="1629"/>
                  <a:pt x="665" y="1582"/>
                </a:cubicBezTo>
                <a:cubicBezTo>
                  <a:pt x="665" y="85"/>
                  <a:pt x="665" y="85"/>
                  <a:pt x="665" y="85"/>
                </a:cubicBezTo>
                <a:cubicBezTo>
                  <a:pt x="665" y="38"/>
                  <a:pt x="630" y="0"/>
                  <a:pt x="587" y="0"/>
                </a:cubicBezTo>
              </a:path>
            </a:pathLst>
          </a:custGeom>
          <a:solidFill>
            <a:srgbClr val="DE8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š1îḑê">
            <a:extLst>
              <a:ext uri="{FF2B5EF4-FFF2-40B4-BE49-F238E27FC236}">
                <a16:creationId xmlns:a16="http://schemas.microsoft.com/office/drawing/2014/main" id="{6C21BABA-541D-4968-9AB8-3C379370BEAD}"/>
              </a:ext>
            </a:extLst>
          </p:cNvPr>
          <p:cNvSpPr/>
          <p:nvPr/>
        </p:nvSpPr>
        <p:spPr bwMode="auto">
          <a:xfrm>
            <a:off x="9831027" y="2031141"/>
            <a:ext cx="395280" cy="997335"/>
          </a:xfrm>
          <a:custGeom>
            <a:avLst/>
            <a:gdLst>
              <a:gd name="T0" fmla="*/ 602 w 602"/>
              <a:gd name="T1" fmla="*/ 0 h 1519"/>
              <a:gd name="T2" fmla="*/ 318 w 602"/>
              <a:gd name="T3" fmla="*/ 0 h 1519"/>
              <a:gd name="T4" fmla="*/ 318 w 602"/>
              <a:gd name="T5" fmla="*/ 34 h 1519"/>
              <a:gd name="T6" fmla="*/ 318 w 602"/>
              <a:gd name="T7" fmla="*/ 34 h 1519"/>
              <a:gd name="T8" fmla="*/ 296 w 602"/>
              <a:gd name="T9" fmla="*/ 57 h 1519"/>
              <a:gd name="T10" fmla="*/ 0 w 602"/>
              <a:gd name="T11" fmla="*/ 57 h 1519"/>
              <a:gd name="T12" fmla="*/ 0 w 602"/>
              <a:gd name="T13" fmla="*/ 1519 h 1519"/>
              <a:gd name="T14" fmla="*/ 602 w 602"/>
              <a:gd name="T15" fmla="*/ 1519 h 1519"/>
              <a:gd name="T16" fmla="*/ 602 w 602"/>
              <a:gd name="T17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1519">
                <a:moveTo>
                  <a:pt x="602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8" y="47"/>
                  <a:pt x="308" y="57"/>
                  <a:pt x="29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519"/>
                  <a:pt x="0" y="1519"/>
                  <a:pt x="0" y="1519"/>
                </a:cubicBezTo>
                <a:cubicBezTo>
                  <a:pt x="602" y="1519"/>
                  <a:pt x="602" y="1519"/>
                  <a:pt x="602" y="1519"/>
                </a:cubicBezTo>
                <a:cubicBezTo>
                  <a:pt x="602" y="0"/>
                  <a:pt x="602" y="0"/>
                  <a:pt x="602" y="0"/>
                </a:cubicBezTo>
              </a:path>
            </a:pathLst>
          </a:custGeom>
          <a:solidFill>
            <a:srgbClr val="D2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$ḻîḋè">
            <a:extLst>
              <a:ext uri="{FF2B5EF4-FFF2-40B4-BE49-F238E27FC236}">
                <a16:creationId xmlns:a16="http://schemas.microsoft.com/office/drawing/2014/main" id="{7C3FA8A9-ABFD-4C52-8FD4-3691D43FFD80}"/>
              </a:ext>
            </a:extLst>
          </p:cNvPr>
          <p:cNvSpPr/>
          <p:nvPr/>
        </p:nvSpPr>
        <p:spPr bwMode="auto">
          <a:xfrm>
            <a:off x="9831027" y="1982977"/>
            <a:ext cx="208436" cy="85534"/>
          </a:xfrm>
          <a:custGeom>
            <a:avLst/>
            <a:gdLst>
              <a:gd name="T0" fmla="*/ 318 w 318"/>
              <a:gd name="T1" fmla="*/ 0 h 131"/>
              <a:gd name="T2" fmla="*/ 0 w 318"/>
              <a:gd name="T3" fmla="*/ 0 h 131"/>
              <a:gd name="T4" fmla="*/ 0 w 318"/>
              <a:gd name="T5" fmla="*/ 131 h 131"/>
              <a:gd name="T6" fmla="*/ 296 w 318"/>
              <a:gd name="T7" fmla="*/ 131 h 131"/>
              <a:gd name="T8" fmla="*/ 318 w 318"/>
              <a:gd name="T9" fmla="*/ 108 h 131"/>
              <a:gd name="T10" fmla="*/ 318 w 318"/>
              <a:gd name="T11" fmla="*/ 74 h 131"/>
              <a:gd name="T12" fmla="*/ 318 w 318"/>
              <a:gd name="T13" fmla="*/ 0 h 131"/>
              <a:gd name="T14" fmla="*/ 318 w 318"/>
              <a:gd name="T15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" h="131">
                <a:moveTo>
                  <a:pt x="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1"/>
                  <a:pt x="0" y="131"/>
                  <a:pt x="0" y="131"/>
                </a:cubicBezTo>
                <a:cubicBezTo>
                  <a:pt x="296" y="131"/>
                  <a:pt x="296" y="131"/>
                  <a:pt x="296" y="131"/>
                </a:cubicBezTo>
                <a:cubicBezTo>
                  <a:pt x="308" y="131"/>
                  <a:pt x="318" y="121"/>
                  <a:pt x="318" y="108"/>
                </a:cubicBezTo>
                <a:cubicBezTo>
                  <a:pt x="318" y="74"/>
                  <a:pt x="318" y="74"/>
                  <a:pt x="318" y="74"/>
                </a:cubicBezTo>
                <a:cubicBezTo>
                  <a:pt x="318" y="0"/>
                  <a:pt x="318" y="0"/>
                  <a:pt x="318" y="0"/>
                </a:cubicBezTo>
                <a:cubicBezTo>
                  <a:pt x="318" y="0"/>
                  <a:pt x="318" y="0"/>
                  <a:pt x="318" y="0"/>
                </a:cubicBezTo>
              </a:path>
            </a:pathLst>
          </a:custGeom>
          <a:solidFill>
            <a:srgbClr val="A5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Sḻïḓe">
            <a:extLst>
              <a:ext uri="{FF2B5EF4-FFF2-40B4-BE49-F238E27FC236}">
                <a16:creationId xmlns:a16="http://schemas.microsoft.com/office/drawing/2014/main" id="{278EC32D-9790-4574-AF04-6BA8C5D9450A}"/>
              </a:ext>
            </a:extLst>
          </p:cNvPr>
          <p:cNvSpPr/>
          <p:nvPr/>
        </p:nvSpPr>
        <p:spPr bwMode="auto">
          <a:xfrm>
            <a:off x="9548684" y="2217986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Sļîdè">
            <a:extLst>
              <a:ext uri="{FF2B5EF4-FFF2-40B4-BE49-F238E27FC236}">
                <a16:creationId xmlns:a16="http://schemas.microsoft.com/office/drawing/2014/main" id="{24849F99-0CBB-45C7-AF21-59C80AE838D0}"/>
              </a:ext>
            </a:extLst>
          </p:cNvPr>
          <p:cNvSpPr/>
          <p:nvPr/>
        </p:nvSpPr>
        <p:spPr bwMode="auto">
          <a:xfrm>
            <a:off x="9548684" y="2261168"/>
            <a:ext cx="563025" cy="1826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ś1îde">
            <a:extLst>
              <a:ext uri="{FF2B5EF4-FFF2-40B4-BE49-F238E27FC236}">
                <a16:creationId xmlns:a16="http://schemas.microsoft.com/office/drawing/2014/main" id="{2F147382-B046-4BEB-BDE0-7E8187769628}"/>
              </a:ext>
            </a:extLst>
          </p:cNvPr>
          <p:cNvSpPr/>
          <p:nvPr/>
        </p:nvSpPr>
        <p:spPr bwMode="auto">
          <a:xfrm>
            <a:off x="9548684" y="2301858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şľiḓé">
            <a:extLst>
              <a:ext uri="{FF2B5EF4-FFF2-40B4-BE49-F238E27FC236}">
                <a16:creationId xmlns:a16="http://schemas.microsoft.com/office/drawing/2014/main" id="{852D725B-CC01-4F4B-BB06-CDE8CD214F8A}"/>
              </a:ext>
            </a:extLst>
          </p:cNvPr>
          <p:cNvSpPr/>
          <p:nvPr/>
        </p:nvSpPr>
        <p:spPr bwMode="auto">
          <a:xfrm>
            <a:off x="9548684" y="2345040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ṩ1îḋè">
            <a:extLst>
              <a:ext uri="{FF2B5EF4-FFF2-40B4-BE49-F238E27FC236}">
                <a16:creationId xmlns:a16="http://schemas.microsoft.com/office/drawing/2014/main" id="{E242BF02-E5B4-4929-87EE-DB9B692965CC}"/>
              </a:ext>
            </a:extLst>
          </p:cNvPr>
          <p:cNvSpPr/>
          <p:nvPr/>
        </p:nvSpPr>
        <p:spPr bwMode="auto">
          <a:xfrm>
            <a:off x="9548684" y="2387391"/>
            <a:ext cx="563025" cy="1826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ŝļidé">
            <a:extLst>
              <a:ext uri="{FF2B5EF4-FFF2-40B4-BE49-F238E27FC236}">
                <a16:creationId xmlns:a16="http://schemas.microsoft.com/office/drawing/2014/main" id="{064C10C5-E6EA-4B6B-A439-F9F80DE8CAA6}"/>
              </a:ext>
            </a:extLst>
          </p:cNvPr>
          <p:cNvSpPr/>
          <p:nvPr/>
        </p:nvSpPr>
        <p:spPr bwMode="auto">
          <a:xfrm>
            <a:off x="9548684" y="2428082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ṥľídè">
            <a:extLst>
              <a:ext uri="{FF2B5EF4-FFF2-40B4-BE49-F238E27FC236}">
                <a16:creationId xmlns:a16="http://schemas.microsoft.com/office/drawing/2014/main" id="{86304836-E8B6-4573-A0F0-253AA4D8CEE2}"/>
              </a:ext>
            </a:extLst>
          </p:cNvPr>
          <p:cNvSpPr/>
          <p:nvPr/>
        </p:nvSpPr>
        <p:spPr bwMode="auto">
          <a:xfrm>
            <a:off x="9548684" y="2471264"/>
            <a:ext cx="563025" cy="19100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sḷîďe">
            <a:extLst>
              <a:ext uri="{FF2B5EF4-FFF2-40B4-BE49-F238E27FC236}">
                <a16:creationId xmlns:a16="http://schemas.microsoft.com/office/drawing/2014/main" id="{7B798FC8-9B97-4195-9575-BD7CD98BC4CA}"/>
              </a:ext>
            </a:extLst>
          </p:cNvPr>
          <p:cNvSpPr/>
          <p:nvPr/>
        </p:nvSpPr>
        <p:spPr bwMode="auto">
          <a:xfrm>
            <a:off x="9537058" y="2948756"/>
            <a:ext cx="563025" cy="14948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ś1îďè">
            <a:extLst>
              <a:ext uri="{FF2B5EF4-FFF2-40B4-BE49-F238E27FC236}">
                <a16:creationId xmlns:a16="http://schemas.microsoft.com/office/drawing/2014/main" id="{02EFEB8F-F398-480C-9FC2-1B89F5EB4725}"/>
              </a:ext>
            </a:extLst>
          </p:cNvPr>
          <p:cNvSpPr/>
          <p:nvPr/>
        </p:nvSpPr>
        <p:spPr bwMode="auto">
          <a:xfrm>
            <a:off x="9572766" y="2795128"/>
            <a:ext cx="29065" cy="149476"/>
          </a:xfrm>
          <a:custGeom>
            <a:avLst/>
            <a:gdLst>
              <a:gd name="T0" fmla="*/ 22 w 45"/>
              <a:gd name="T1" fmla="*/ 0 h 228"/>
              <a:gd name="T2" fmla="*/ 22 w 45"/>
              <a:gd name="T3" fmla="*/ 0 h 228"/>
              <a:gd name="T4" fmla="*/ 45 w 45"/>
              <a:gd name="T5" fmla="*/ 20 h 228"/>
              <a:gd name="T6" fmla="*/ 45 w 45"/>
              <a:gd name="T7" fmla="*/ 228 h 228"/>
              <a:gd name="T8" fmla="*/ 0 w 45"/>
              <a:gd name="T9" fmla="*/ 228 h 228"/>
              <a:gd name="T10" fmla="*/ 0 w 45"/>
              <a:gd name="T11" fmla="*/ 20 h 228"/>
              <a:gd name="T12" fmla="*/ 22 w 45"/>
              <a:gd name="T13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28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28"/>
                  <a:pt x="45" y="228"/>
                  <a:pt x="45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2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ṣľíḑè">
            <a:extLst>
              <a:ext uri="{FF2B5EF4-FFF2-40B4-BE49-F238E27FC236}">
                <a16:creationId xmlns:a16="http://schemas.microsoft.com/office/drawing/2014/main" id="{EE2AA0FA-9D3B-4335-8227-AF242B05480D}"/>
              </a:ext>
            </a:extLst>
          </p:cNvPr>
          <p:cNvSpPr/>
          <p:nvPr/>
        </p:nvSpPr>
        <p:spPr bwMode="auto">
          <a:xfrm>
            <a:off x="9630065" y="2779350"/>
            <a:ext cx="29065" cy="165254"/>
          </a:xfrm>
          <a:custGeom>
            <a:avLst/>
            <a:gdLst>
              <a:gd name="T0" fmla="*/ 23 w 45"/>
              <a:gd name="T1" fmla="*/ 0 h 252"/>
              <a:gd name="T2" fmla="*/ 23 w 45"/>
              <a:gd name="T3" fmla="*/ 0 h 252"/>
              <a:gd name="T4" fmla="*/ 45 w 45"/>
              <a:gd name="T5" fmla="*/ 22 h 252"/>
              <a:gd name="T6" fmla="*/ 45 w 45"/>
              <a:gd name="T7" fmla="*/ 252 h 252"/>
              <a:gd name="T8" fmla="*/ 0 w 45"/>
              <a:gd name="T9" fmla="*/ 252 h 252"/>
              <a:gd name="T10" fmla="*/ 0 w 45"/>
              <a:gd name="T11" fmla="*/ 22 h 252"/>
              <a:gd name="T12" fmla="*/ 23 w 45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52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10"/>
                  <a:pt x="45" y="22"/>
                </a:cubicBezTo>
                <a:cubicBezTo>
                  <a:pt x="45" y="252"/>
                  <a:pt x="45" y="252"/>
                  <a:pt x="45" y="252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śḷiḋè">
            <a:extLst>
              <a:ext uri="{FF2B5EF4-FFF2-40B4-BE49-F238E27FC236}">
                <a16:creationId xmlns:a16="http://schemas.microsoft.com/office/drawing/2014/main" id="{A81B5F9F-2B89-42E6-9349-E36D464B4F2F}"/>
              </a:ext>
            </a:extLst>
          </p:cNvPr>
          <p:cNvSpPr/>
          <p:nvPr/>
        </p:nvSpPr>
        <p:spPr bwMode="auto">
          <a:xfrm>
            <a:off x="9687364" y="2795958"/>
            <a:ext cx="29065" cy="150306"/>
          </a:xfrm>
          <a:custGeom>
            <a:avLst/>
            <a:gdLst>
              <a:gd name="T0" fmla="*/ 23 w 45"/>
              <a:gd name="T1" fmla="*/ 0 h 229"/>
              <a:gd name="T2" fmla="*/ 23 w 45"/>
              <a:gd name="T3" fmla="*/ 0 h 229"/>
              <a:gd name="T4" fmla="*/ 45 w 45"/>
              <a:gd name="T5" fmla="*/ 20 h 229"/>
              <a:gd name="T6" fmla="*/ 45 w 45"/>
              <a:gd name="T7" fmla="*/ 229 h 229"/>
              <a:gd name="T8" fmla="*/ 0 w 45"/>
              <a:gd name="T9" fmla="*/ 229 h 229"/>
              <a:gd name="T10" fmla="*/ 0 w 45"/>
              <a:gd name="T11" fmla="*/ 20 h 229"/>
              <a:gd name="T12" fmla="*/ 23 w 45"/>
              <a:gd name="T13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29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29"/>
                  <a:pt x="45" y="229"/>
                  <a:pt x="45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ïṥlíḋé">
            <a:extLst>
              <a:ext uri="{FF2B5EF4-FFF2-40B4-BE49-F238E27FC236}">
                <a16:creationId xmlns:a16="http://schemas.microsoft.com/office/drawing/2014/main" id="{6937B006-A175-464B-8714-C8EC556D497D}"/>
              </a:ext>
            </a:extLst>
          </p:cNvPr>
          <p:cNvSpPr/>
          <p:nvPr/>
        </p:nvSpPr>
        <p:spPr bwMode="auto">
          <a:xfrm>
            <a:off x="9749645" y="2718730"/>
            <a:ext cx="29065" cy="227535"/>
          </a:xfrm>
          <a:custGeom>
            <a:avLst/>
            <a:gdLst>
              <a:gd name="T0" fmla="*/ 22 w 45"/>
              <a:gd name="T1" fmla="*/ 0 h 347"/>
              <a:gd name="T2" fmla="*/ 22 w 45"/>
              <a:gd name="T3" fmla="*/ 0 h 347"/>
              <a:gd name="T4" fmla="*/ 45 w 45"/>
              <a:gd name="T5" fmla="*/ 30 h 347"/>
              <a:gd name="T6" fmla="*/ 45 w 45"/>
              <a:gd name="T7" fmla="*/ 347 h 347"/>
              <a:gd name="T8" fmla="*/ 0 w 45"/>
              <a:gd name="T9" fmla="*/ 347 h 347"/>
              <a:gd name="T10" fmla="*/ 0 w 45"/>
              <a:gd name="T11" fmla="*/ 30 h 347"/>
              <a:gd name="T12" fmla="*/ 22 w 45"/>
              <a:gd name="T13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47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4" y="0"/>
                  <a:pt x="45" y="13"/>
                  <a:pt x="45" y="30"/>
                </a:cubicBezTo>
                <a:cubicBezTo>
                  <a:pt x="45" y="347"/>
                  <a:pt x="45" y="347"/>
                  <a:pt x="45" y="347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ṩḻiḋé">
            <a:extLst>
              <a:ext uri="{FF2B5EF4-FFF2-40B4-BE49-F238E27FC236}">
                <a16:creationId xmlns:a16="http://schemas.microsoft.com/office/drawing/2014/main" id="{A28F6CFF-238B-42FD-BD2E-1FC176B69526}"/>
              </a:ext>
            </a:extLst>
          </p:cNvPr>
          <p:cNvSpPr/>
          <p:nvPr/>
        </p:nvSpPr>
        <p:spPr bwMode="auto">
          <a:xfrm>
            <a:off x="9809436" y="2802602"/>
            <a:ext cx="29065" cy="143663"/>
          </a:xfrm>
          <a:custGeom>
            <a:avLst/>
            <a:gdLst>
              <a:gd name="T0" fmla="*/ 23 w 45"/>
              <a:gd name="T1" fmla="*/ 0 h 219"/>
              <a:gd name="T2" fmla="*/ 23 w 45"/>
              <a:gd name="T3" fmla="*/ 0 h 219"/>
              <a:gd name="T4" fmla="*/ 45 w 45"/>
              <a:gd name="T5" fmla="*/ 20 h 219"/>
              <a:gd name="T6" fmla="*/ 45 w 45"/>
              <a:gd name="T7" fmla="*/ 219 h 219"/>
              <a:gd name="T8" fmla="*/ 0 w 45"/>
              <a:gd name="T9" fmla="*/ 219 h 219"/>
              <a:gd name="T10" fmla="*/ 0 w 45"/>
              <a:gd name="T11" fmla="*/ 20 h 219"/>
              <a:gd name="T12" fmla="*/ 23 w 45"/>
              <a:gd name="T13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19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19"/>
                  <a:pt x="45" y="219"/>
                  <a:pt x="45" y="219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ŝļïďê">
            <a:extLst>
              <a:ext uri="{FF2B5EF4-FFF2-40B4-BE49-F238E27FC236}">
                <a16:creationId xmlns:a16="http://schemas.microsoft.com/office/drawing/2014/main" id="{8AC79724-CAC1-4CE8-84B6-583511723AB4}"/>
              </a:ext>
            </a:extLst>
          </p:cNvPr>
          <p:cNvSpPr/>
          <p:nvPr/>
        </p:nvSpPr>
        <p:spPr bwMode="auto">
          <a:xfrm>
            <a:off x="9870056" y="2859901"/>
            <a:ext cx="29895" cy="86364"/>
          </a:xfrm>
          <a:custGeom>
            <a:avLst/>
            <a:gdLst>
              <a:gd name="T0" fmla="*/ 22 w 45"/>
              <a:gd name="T1" fmla="*/ 0 h 131"/>
              <a:gd name="T2" fmla="*/ 23 w 45"/>
              <a:gd name="T3" fmla="*/ 0 h 131"/>
              <a:gd name="T4" fmla="*/ 45 w 45"/>
              <a:gd name="T5" fmla="*/ 12 h 131"/>
              <a:gd name="T6" fmla="*/ 45 w 45"/>
              <a:gd name="T7" fmla="*/ 131 h 131"/>
              <a:gd name="T8" fmla="*/ 0 w 45"/>
              <a:gd name="T9" fmla="*/ 131 h 131"/>
              <a:gd name="T10" fmla="*/ 0 w 45"/>
              <a:gd name="T11" fmla="*/ 12 h 131"/>
              <a:gd name="T12" fmla="*/ 22 w 45"/>
              <a:gd name="T13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31">
                <a:moveTo>
                  <a:pt x="22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5"/>
                  <a:pt x="45" y="12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ŝḷíḍè">
            <a:extLst>
              <a:ext uri="{FF2B5EF4-FFF2-40B4-BE49-F238E27FC236}">
                <a16:creationId xmlns:a16="http://schemas.microsoft.com/office/drawing/2014/main" id="{936579EE-5643-498C-A6BF-32BA6DC70EBB}"/>
              </a:ext>
            </a:extLst>
          </p:cNvPr>
          <p:cNvSpPr/>
          <p:nvPr/>
        </p:nvSpPr>
        <p:spPr bwMode="auto">
          <a:xfrm>
            <a:off x="9933168" y="2718730"/>
            <a:ext cx="29895" cy="227535"/>
          </a:xfrm>
          <a:custGeom>
            <a:avLst/>
            <a:gdLst>
              <a:gd name="T0" fmla="*/ 22 w 45"/>
              <a:gd name="T1" fmla="*/ 0 h 346"/>
              <a:gd name="T2" fmla="*/ 22 w 45"/>
              <a:gd name="T3" fmla="*/ 0 h 346"/>
              <a:gd name="T4" fmla="*/ 45 w 45"/>
              <a:gd name="T5" fmla="*/ 30 h 346"/>
              <a:gd name="T6" fmla="*/ 45 w 45"/>
              <a:gd name="T7" fmla="*/ 346 h 346"/>
              <a:gd name="T8" fmla="*/ 0 w 45"/>
              <a:gd name="T9" fmla="*/ 346 h 346"/>
              <a:gd name="T10" fmla="*/ 0 w 45"/>
              <a:gd name="T11" fmla="*/ 30 h 346"/>
              <a:gd name="T12" fmla="*/ 22 w 45"/>
              <a:gd name="T13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46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5" y="0"/>
                  <a:pt x="45" y="14"/>
                  <a:pt x="45" y="30"/>
                </a:cubicBezTo>
                <a:cubicBezTo>
                  <a:pt x="45" y="346"/>
                  <a:pt x="45" y="346"/>
                  <a:pt x="45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4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$ḻiḋé">
            <a:extLst>
              <a:ext uri="{FF2B5EF4-FFF2-40B4-BE49-F238E27FC236}">
                <a16:creationId xmlns:a16="http://schemas.microsoft.com/office/drawing/2014/main" id="{41A92223-A88A-4B57-A0C3-6AD8972D6E61}"/>
              </a:ext>
            </a:extLst>
          </p:cNvPr>
          <p:cNvSpPr/>
          <p:nvPr/>
        </p:nvSpPr>
        <p:spPr bwMode="auto">
          <a:xfrm>
            <a:off x="9987976" y="2734507"/>
            <a:ext cx="29065" cy="211758"/>
          </a:xfrm>
          <a:custGeom>
            <a:avLst/>
            <a:gdLst>
              <a:gd name="T0" fmla="*/ 22 w 45"/>
              <a:gd name="T1" fmla="*/ 0 h 323"/>
              <a:gd name="T2" fmla="*/ 22 w 45"/>
              <a:gd name="T3" fmla="*/ 0 h 323"/>
              <a:gd name="T4" fmla="*/ 45 w 45"/>
              <a:gd name="T5" fmla="*/ 28 h 323"/>
              <a:gd name="T6" fmla="*/ 45 w 45"/>
              <a:gd name="T7" fmla="*/ 323 h 323"/>
              <a:gd name="T8" fmla="*/ 0 w 45"/>
              <a:gd name="T9" fmla="*/ 323 h 323"/>
              <a:gd name="T10" fmla="*/ 0 w 45"/>
              <a:gd name="T11" fmla="*/ 28 h 323"/>
              <a:gd name="T12" fmla="*/ 22 w 45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23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4" y="0"/>
                  <a:pt x="45" y="13"/>
                  <a:pt x="45" y="28"/>
                </a:cubicBezTo>
                <a:cubicBezTo>
                  <a:pt x="45" y="323"/>
                  <a:pt x="45" y="323"/>
                  <a:pt x="45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3"/>
                  <a:pt x="10" y="0"/>
                  <a:pt x="22" y="0"/>
                </a:cubicBezTo>
                <a:close/>
              </a:path>
            </a:pathLst>
          </a:cu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ṧḻíḓè">
            <a:extLst>
              <a:ext uri="{FF2B5EF4-FFF2-40B4-BE49-F238E27FC236}">
                <a16:creationId xmlns:a16="http://schemas.microsoft.com/office/drawing/2014/main" id="{270326A5-1578-497B-9704-0366E1AF457B}"/>
              </a:ext>
            </a:extLst>
          </p:cNvPr>
          <p:cNvSpPr/>
          <p:nvPr/>
        </p:nvSpPr>
        <p:spPr bwMode="auto">
          <a:xfrm>
            <a:off x="10036971" y="2681360"/>
            <a:ext cx="29895" cy="264904"/>
          </a:xfrm>
          <a:custGeom>
            <a:avLst/>
            <a:gdLst>
              <a:gd name="T0" fmla="*/ 23 w 45"/>
              <a:gd name="T1" fmla="*/ 0 h 403"/>
              <a:gd name="T2" fmla="*/ 23 w 45"/>
              <a:gd name="T3" fmla="*/ 0 h 403"/>
              <a:gd name="T4" fmla="*/ 45 w 45"/>
              <a:gd name="T5" fmla="*/ 35 h 403"/>
              <a:gd name="T6" fmla="*/ 45 w 45"/>
              <a:gd name="T7" fmla="*/ 403 h 403"/>
              <a:gd name="T8" fmla="*/ 0 w 45"/>
              <a:gd name="T9" fmla="*/ 403 h 403"/>
              <a:gd name="T10" fmla="*/ 0 w 45"/>
              <a:gd name="T11" fmla="*/ 35 h 403"/>
              <a:gd name="T12" fmla="*/ 23 w 45"/>
              <a:gd name="T13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403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16"/>
                  <a:pt x="45" y="35"/>
                </a:cubicBezTo>
                <a:cubicBezTo>
                  <a:pt x="45" y="403"/>
                  <a:pt x="45" y="403"/>
                  <a:pt x="45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1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ṡ1îďè">
            <a:extLst>
              <a:ext uri="{FF2B5EF4-FFF2-40B4-BE49-F238E27FC236}">
                <a16:creationId xmlns:a16="http://schemas.microsoft.com/office/drawing/2014/main" id="{3DB43376-BF72-422B-ADB8-CE310F6B7CC8}"/>
              </a:ext>
            </a:extLst>
          </p:cNvPr>
          <p:cNvSpPr/>
          <p:nvPr/>
        </p:nvSpPr>
        <p:spPr bwMode="auto">
          <a:xfrm>
            <a:off x="10135791" y="2730355"/>
            <a:ext cx="52317" cy="46504"/>
          </a:xfrm>
          <a:prstGeom prst="rect">
            <a:avLst/>
          </a:pr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ŝlïḍê">
            <a:extLst>
              <a:ext uri="{FF2B5EF4-FFF2-40B4-BE49-F238E27FC236}">
                <a16:creationId xmlns:a16="http://schemas.microsoft.com/office/drawing/2014/main" id="{65902339-C5DC-4F70-AFB7-91C4EB1997D0}"/>
              </a:ext>
            </a:extLst>
          </p:cNvPr>
          <p:cNvSpPr/>
          <p:nvPr/>
        </p:nvSpPr>
        <p:spPr bwMode="auto">
          <a:xfrm>
            <a:off x="10135791" y="2807584"/>
            <a:ext cx="52317" cy="46504"/>
          </a:xfrm>
          <a:prstGeom prst="rect">
            <a:avLst/>
          </a:pr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$ľïḓé">
            <a:extLst>
              <a:ext uri="{FF2B5EF4-FFF2-40B4-BE49-F238E27FC236}">
                <a16:creationId xmlns:a16="http://schemas.microsoft.com/office/drawing/2014/main" id="{04776B6F-5F76-4862-B027-28CF24EFE4C4}"/>
              </a:ext>
            </a:extLst>
          </p:cNvPr>
          <p:cNvSpPr/>
          <p:nvPr/>
        </p:nvSpPr>
        <p:spPr bwMode="auto">
          <a:xfrm>
            <a:off x="10135791" y="2887305"/>
            <a:ext cx="52317" cy="46504"/>
          </a:xfrm>
          <a:prstGeom prst="rect">
            <a:avLst/>
          </a:pr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ṥ1ïde">
            <a:extLst>
              <a:ext uri="{FF2B5EF4-FFF2-40B4-BE49-F238E27FC236}">
                <a16:creationId xmlns:a16="http://schemas.microsoft.com/office/drawing/2014/main" id="{1FC2FC0B-488A-4796-AE49-074ABC714C6F}"/>
              </a:ext>
            </a:extLst>
          </p:cNvPr>
          <p:cNvSpPr/>
          <p:nvPr/>
        </p:nvSpPr>
        <p:spPr bwMode="auto">
          <a:xfrm>
            <a:off x="6752657" y="2615757"/>
            <a:ext cx="620325" cy="684267"/>
          </a:xfrm>
          <a:custGeom>
            <a:avLst/>
            <a:gdLst>
              <a:gd name="T0" fmla="*/ 306 w 944"/>
              <a:gd name="T1" fmla="*/ 965 h 1042"/>
              <a:gd name="T2" fmla="*/ 76 w 944"/>
              <a:gd name="T3" fmla="*/ 983 h 1042"/>
              <a:gd name="T4" fmla="*/ 58 w 944"/>
              <a:gd name="T5" fmla="*/ 753 h 1042"/>
              <a:gd name="T6" fmla="*/ 638 w 944"/>
              <a:gd name="T7" fmla="*/ 76 h 1042"/>
              <a:gd name="T8" fmla="*/ 868 w 944"/>
              <a:gd name="T9" fmla="*/ 59 h 1042"/>
              <a:gd name="T10" fmla="*/ 886 w 944"/>
              <a:gd name="T11" fmla="*/ 288 h 1042"/>
              <a:gd name="T12" fmla="*/ 306 w 944"/>
              <a:gd name="T13" fmla="*/ 965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4" h="1042">
                <a:moveTo>
                  <a:pt x="306" y="965"/>
                </a:moveTo>
                <a:cubicBezTo>
                  <a:pt x="247" y="1034"/>
                  <a:pt x="144" y="1042"/>
                  <a:pt x="76" y="983"/>
                </a:cubicBezTo>
                <a:cubicBezTo>
                  <a:pt x="8" y="924"/>
                  <a:pt x="0" y="821"/>
                  <a:pt x="58" y="753"/>
                </a:cubicBezTo>
                <a:cubicBezTo>
                  <a:pt x="638" y="76"/>
                  <a:pt x="638" y="76"/>
                  <a:pt x="638" y="76"/>
                </a:cubicBezTo>
                <a:cubicBezTo>
                  <a:pt x="697" y="8"/>
                  <a:pt x="800" y="0"/>
                  <a:pt x="868" y="59"/>
                </a:cubicBezTo>
                <a:cubicBezTo>
                  <a:pt x="937" y="117"/>
                  <a:pt x="944" y="220"/>
                  <a:pt x="886" y="288"/>
                </a:cubicBezTo>
                <a:cubicBezTo>
                  <a:pt x="306" y="965"/>
                  <a:pt x="306" y="965"/>
                  <a:pt x="306" y="965"/>
                </a:cubicBezTo>
              </a:path>
            </a:pathLst>
          </a:custGeom>
          <a:solidFill>
            <a:srgbClr val="CE6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ṥliḑé">
            <a:extLst>
              <a:ext uri="{FF2B5EF4-FFF2-40B4-BE49-F238E27FC236}">
                <a16:creationId xmlns:a16="http://schemas.microsoft.com/office/drawing/2014/main" id="{D6A34431-C724-4BB8-819B-98728A687883}"/>
              </a:ext>
            </a:extLst>
          </p:cNvPr>
          <p:cNvSpPr/>
          <p:nvPr/>
        </p:nvSpPr>
        <p:spPr bwMode="auto">
          <a:xfrm>
            <a:off x="6799161" y="2678039"/>
            <a:ext cx="527317" cy="558873"/>
          </a:xfrm>
          <a:custGeom>
            <a:avLst/>
            <a:gdLst>
              <a:gd name="T0" fmla="*/ 647 w 802"/>
              <a:gd name="T1" fmla="*/ 0 h 851"/>
              <a:gd name="T2" fmla="*/ 542 w 802"/>
              <a:gd name="T3" fmla="*/ 49 h 851"/>
              <a:gd name="T4" fmla="*/ 50 w 802"/>
              <a:gd name="T5" fmla="*/ 623 h 851"/>
              <a:gd name="T6" fmla="*/ 65 w 802"/>
              <a:gd name="T7" fmla="*/ 818 h 851"/>
              <a:gd name="T8" fmla="*/ 155 w 802"/>
              <a:gd name="T9" fmla="*/ 851 h 851"/>
              <a:gd name="T10" fmla="*/ 260 w 802"/>
              <a:gd name="T11" fmla="*/ 803 h 851"/>
              <a:gd name="T12" fmla="*/ 752 w 802"/>
              <a:gd name="T13" fmla="*/ 229 h 851"/>
              <a:gd name="T14" fmla="*/ 737 w 802"/>
              <a:gd name="T15" fmla="*/ 34 h 851"/>
              <a:gd name="T16" fmla="*/ 647 w 802"/>
              <a:gd name="T17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2" h="851">
                <a:moveTo>
                  <a:pt x="647" y="0"/>
                </a:moveTo>
                <a:cubicBezTo>
                  <a:pt x="608" y="0"/>
                  <a:pt x="569" y="17"/>
                  <a:pt x="542" y="49"/>
                </a:cubicBezTo>
                <a:cubicBezTo>
                  <a:pt x="50" y="623"/>
                  <a:pt x="50" y="623"/>
                  <a:pt x="50" y="623"/>
                </a:cubicBezTo>
                <a:cubicBezTo>
                  <a:pt x="0" y="681"/>
                  <a:pt x="7" y="768"/>
                  <a:pt x="65" y="818"/>
                </a:cubicBezTo>
                <a:cubicBezTo>
                  <a:pt x="91" y="840"/>
                  <a:pt x="123" y="851"/>
                  <a:pt x="155" y="851"/>
                </a:cubicBezTo>
                <a:cubicBezTo>
                  <a:pt x="194" y="851"/>
                  <a:pt x="233" y="835"/>
                  <a:pt x="260" y="803"/>
                </a:cubicBezTo>
                <a:cubicBezTo>
                  <a:pt x="752" y="229"/>
                  <a:pt x="752" y="229"/>
                  <a:pt x="752" y="229"/>
                </a:cubicBezTo>
                <a:cubicBezTo>
                  <a:pt x="802" y="171"/>
                  <a:pt x="795" y="83"/>
                  <a:pt x="737" y="34"/>
                </a:cubicBezTo>
                <a:cubicBezTo>
                  <a:pt x="711" y="11"/>
                  <a:pt x="679" y="0"/>
                  <a:pt x="647" y="0"/>
                </a:cubicBezTo>
              </a:path>
            </a:pathLst>
          </a:custGeom>
          <a:solidFill>
            <a:srgbClr val="D883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ṥ1íḓé">
            <a:extLst>
              <a:ext uri="{FF2B5EF4-FFF2-40B4-BE49-F238E27FC236}">
                <a16:creationId xmlns:a16="http://schemas.microsoft.com/office/drawing/2014/main" id="{D595AB8D-8DB8-42E7-9234-79D536BEC268}"/>
              </a:ext>
            </a:extLst>
          </p:cNvPr>
          <p:cNvSpPr/>
          <p:nvPr/>
        </p:nvSpPr>
        <p:spPr bwMode="auto">
          <a:xfrm>
            <a:off x="7281635" y="1771219"/>
            <a:ext cx="860316" cy="859486"/>
          </a:xfrm>
          <a:custGeom>
            <a:avLst/>
            <a:gdLst>
              <a:gd name="T0" fmla="*/ 1099 w 1310"/>
              <a:gd name="T1" fmla="*/ 1036 h 1309"/>
              <a:gd name="T2" fmla="*/ 274 w 1310"/>
              <a:gd name="T3" fmla="*/ 1099 h 1309"/>
              <a:gd name="T4" fmla="*/ 211 w 1310"/>
              <a:gd name="T5" fmla="*/ 274 h 1309"/>
              <a:gd name="T6" fmla="*/ 1036 w 1310"/>
              <a:gd name="T7" fmla="*/ 210 h 1309"/>
              <a:gd name="T8" fmla="*/ 1099 w 1310"/>
              <a:gd name="T9" fmla="*/ 1036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0" h="1309">
                <a:moveTo>
                  <a:pt x="1099" y="1036"/>
                </a:moveTo>
                <a:cubicBezTo>
                  <a:pt x="889" y="1281"/>
                  <a:pt x="520" y="1309"/>
                  <a:pt x="274" y="1099"/>
                </a:cubicBezTo>
                <a:cubicBezTo>
                  <a:pt x="29" y="889"/>
                  <a:pt x="0" y="519"/>
                  <a:pt x="211" y="274"/>
                </a:cubicBezTo>
                <a:cubicBezTo>
                  <a:pt x="421" y="29"/>
                  <a:pt x="790" y="0"/>
                  <a:pt x="1036" y="210"/>
                </a:cubicBezTo>
                <a:cubicBezTo>
                  <a:pt x="1281" y="421"/>
                  <a:pt x="1310" y="790"/>
                  <a:pt x="1099" y="1036"/>
                </a:cubicBezTo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šḷíďé">
            <a:extLst>
              <a:ext uri="{FF2B5EF4-FFF2-40B4-BE49-F238E27FC236}">
                <a16:creationId xmlns:a16="http://schemas.microsoft.com/office/drawing/2014/main" id="{227560C8-2BA5-4937-9C18-5B6A56D6D558}"/>
              </a:ext>
            </a:extLst>
          </p:cNvPr>
          <p:cNvSpPr/>
          <p:nvPr/>
        </p:nvSpPr>
        <p:spPr bwMode="auto">
          <a:xfrm>
            <a:off x="7245927" y="2629044"/>
            <a:ext cx="114598" cy="107955"/>
          </a:xfrm>
          <a:custGeom>
            <a:avLst/>
            <a:gdLst>
              <a:gd name="T0" fmla="*/ 11 w 174"/>
              <a:gd name="T1" fmla="*/ 0 h 164"/>
              <a:gd name="T2" fmla="*/ 3 w 174"/>
              <a:gd name="T3" fmla="*/ 0 h 164"/>
              <a:gd name="T4" fmla="*/ 66 w 174"/>
              <a:gd name="T5" fmla="*/ 117 h 164"/>
              <a:gd name="T6" fmla="*/ 174 w 174"/>
              <a:gd name="T7" fmla="*/ 164 h 164"/>
              <a:gd name="T8" fmla="*/ 174 w 174"/>
              <a:gd name="T9" fmla="*/ 164 h 164"/>
              <a:gd name="T10" fmla="*/ 171 w 174"/>
              <a:gd name="T11" fmla="*/ 133 h 164"/>
              <a:gd name="T12" fmla="*/ 171 w 174"/>
              <a:gd name="T13" fmla="*/ 134 h 164"/>
              <a:gd name="T14" fmla="*/ 161 w 174"/>
              <a:gd name="T15" fmla="*/ 134 h 164"/>
              <a:gd name="T16" fmla="*/ 31 w 174"/>
              <a:gd name="T17" fmla="*/ 1 h 164"/>
              <a:gd name="T18" fmla="*/ 11 w 174"/>
              <a:gd name="T19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4" h="164">
                <a:moveTo>
                  <a:pt x="11" y="0"/>
                </a:moveTo>
                <a:cubicBezTo>
                  <a:pt x="8" y="0"/>
                  <a:pt x="5" y="0"/>
                  <a:pt x="3" y="0"/>
                </a:cubicBezTo>
                <a:cubicBezTo>
                  <a:pt x="0" y="34"/>
                  <a:pt x="24" y="80"/>
                  <a:pt x="66" y="117"/>
                </a:cubicBezTo>
                <a:cubicBezTo>
                  <a:pt x="102" y="147"/>
                  <a:pt x="142" y="164"/>
                  <a:pt x="174" y="164"/>
                </a:cubicBezTo>
                <a:cubicBezTo>
                  <a:pt x="174" y="164"/>
                  <a:pt x="174" y="164"/>
                  <a:pt x="174" y="164"/>
                </a:cubicBezTo>
                <a:cubicBezTo>
                  <a:pt x="174" y="153"/>
                  <a:pt x="173" y="143"/>
                  <a:pt x="171" y="13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67" y="134"/>
                  <a:pt x="164" y="134"/>
                  <a:pt x="161" y="134"/>
                </a:cubicBezTo>
                <a:cubicBezTo>
                  <a:pt x="40" y="134"/>
                  <a:pt x="32" y="6"/>
                  <a:pt x="31" y="1"/>
                </a:cubicBezTo>
                <a:cubicBezTo>
                  <a:pt x="25" y="0"/>
                  <a:pt x="18" y="0"/>
                  <a:pt x="11" y="0"/>
                </a:cubicBezTo>
              </a:path>
            </a:pathLst>
          </a:custGeom>
          <a:solidFill>
            <a:srgbClr val="B95A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iṣḷïḑe">
            <a:extLst>
              <a:ext uri="{FF2B5EF4-FFF2-40B4-BE49-F238E27FC236}">
                <a16:creationId xmlns:a16="http://schemas.microsoft.com/office/drawing/2014/main" id="{C6BBD3C5-BBB8-491E-95DB-046A90265872}"/>
              </a:ext>
            </a:extLst>
          </p:cNvPr>
          <p:cNvSpPr/>
          <p:nvPr/>
        </p:nvSpPr>
        <p:spPr bwMode="auto">
          <a:xfrm>
            <a:off x="7444398" y="1800284"/>
            <a:ext cx="162762" cy="784748"/>
          </a:xfrm>
          <a:custGeom>
            <a:avLst/>
            <a:gdLst>
              <a:gd name="T0" fmla="*/ 0 w 196"/>
              <a:gd name="T1" fmla="*/ 88 h 945"/>
              <a:gd name="T2" fmla="*/ 0 w 196"/>
              <a:gd name="T3" fmla="*/ 893 h 945"/>
              <a:gd name="T4" fmla="*/ 196 w 196"/>
              <a:gd name="T5" fmla="*/ 945 h 945"/>
              <a:gd name="T6" fmla="*/ 196 w 196"/>
              <a:gd name="T7" fmla="*/ 0 h 945"/>
              <a:gd name="T8" fmla="*/ 0 w 196"/>
              <a:gd name="T9" fmla="*/ 88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945">
                <a:moveTo>
                  <a:pt x="0" y="88"/>
                </a:moveTo>
                <a:lnTo>
                  <a:pt x="0" y="893"/>
                </a:lnTo>
                <a:lnTo>
                  <a:pt x="196" y="945"/>
                </a:lnTo>
                <a:lnTo>
                  <a:pt x="196" y="0"/>
                </a:lnTo>
                <a:lnTo>
                  <a:pt x="0" y="88"/>
                </a:lnTo>
                <a:close/>
              </a:path>
            </a:pathLst>
          </a:custGeom>
          <a:solidFill>
            <a:srgbClr val="1C3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ŝ1íḓe">
            <a:extLst>
              <a:ext uri="{FF2B5EF4-FFF2-40B4-BE49-F238E27FC236}">
                <a16:creationId xmlns:a16="http://schemas.microsoft.com/office/drawing/2014/main" id="{830C9C1E-B1F0-48C6-BF32-91746EC4C2F4}"/>
              </a:ext>
            </a:extLst>
          </p:cNvPr>
          <p:cNvSpPr/>
          <p:nvPr/>
        </p:nvSpPr>
        <p:spPr bwMode="auto">
          <a:xfrm>
            <a:off x="7444398" y="1800284"/>
            <a:ext cx="162762" cy="784748"/>
          </a:xfrm>
          <a:custGeom>
            <a:avLst/>
            <a:gdLst>
              <a:gd name="T0" fmla="*/ 0 w 196"/>
              <a:gd name="T1" fmla="*/ 88 h 945"/>
              <a:gd name="T2" fmla="*/ 0 w 196"/>
              <a:gd name="T3" fmla="*/ 893 h 945"/>
              <a:gd name="T4" fmla="*/ 196 w 196"/>
              <a:gd name="T5" fmla="*/ 945 h 945"/>
              <a:gd name="T6" fmla="*/ 196 w 196"/>
              <a:gd name="T7" fmla="*/ 0 h 945"/>
              <a:gd name="T8" fmla="*/ 0 w 196"/>
              <a:gd name="T9" fmla="*/ 88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945">
                <a:moveTo>
                  <a:pt x="0" y="88"/>
                </a:moveTo>
                <a:lnTo>
                  <a:pt x="0" y="893"/>
                </a:lnTo>
                <a:lnTo>
                  <a:pt x="196" y="945"/>
                </a:lnTo>
                <a:lnTo>
                  <a:pt x="196" y="0"/>
                </a:lnTo>
                <a:lnTo>
                  <a:pt x="0" y="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$ľïḓè">
            <a:extLst>
              <a:ext uri="{FF2B5EF4-FFF2-40B4-BE49-F238E27FC236}">
                <a16:creationId xmlns:a16="http://schemas.microsoft.com/office/drawing/2014/main" id="{EB1004B0-2A68-4CA1-9D1B-1A7B3B6CE9BA}"/>
              </a:ext>
            </a:extLst>
          </p:cNvPr>
          <p:cNvSpPr/>
          <p:nvPr/>
        </p:nvSpPr>
        <p:spPr bwMode="auto">
          <a:xfrm>
            <a:off x="7175341" y="1651639"/>
            <a:ext cx="1086190" cy="1093664"/>
          </a:xfrm>
          <a:custGeom>
            <a:avLst/>
            <a:gdLst>
              <a:gd name="T0" fmla="*/ 1385 w 1654"/>
              <a:gd name="T1" fmla="*/ 1324 h 1666"/>
              <a:gd name="T2" fmla="*/ 1304 w 1654"/>
              <a:gd name="T3" fmla="*/ 269 h 1666"/>
              <a:gd name="T4" fmla="*/ 249 w 1654"/>
              <a:gd name="T5" fmla="*/ 350 h 1666"/>
              <a:gd name="T6" fmla="*/ 266 w 1654"/>
              <a:gd name="T7" fmla="*/ 1342 h 1666"/>
              <a:gd name="T8" fmla="*/ 139 w 1654"/>
              <a:gd name="T9" fmla="*/ 1490 h 1666"/>
              <a:gd name="T10" fmla="*/ 279 w 1654"/>
              <a:gd name="T11" fmla="*/ 1623 h 1666"/>
              <a:gd name="T12" fmla="*/ 413 w 1654"/>
              <a:gd name="T13" fmla="*/ 1466 h 1666"/>
              <a:gd name="T14" fmla="*/ 1385 w 1654"/>
              <a:gd name="T15" fmla="*/ 1324 h 1666"/>
              <a:gd name="T16" fmla="*/ 436 w 1654"/>
              <a:gd name="T17" fmla="*/ 1281 h 1666"/>
              <a:gd name="T18" fmla="*/ 373 w 1654"/>
              <a:gd name="T19" fmla="*/ 456 h 1666"/>
              <a:gd name="T20" fmla="*/ 1198 w 1654"/>
              <a:gd name="T21" fmla="*/ 392 h 1666"/>
              <a:gd name="T22" fmla="*/ 1261 w 1654"/>
              <a:gd name="T23" fmla="*/ 1218 h 1666"/>
              <a:gd name="T24" fmla="*/ 436 w 1654"/>
              <a:gd name="T25" fmla="*/ 1281 h 1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54" h="1666">
                <a:moveTo>
                  <a:pt x="1385" y="1324"/>
                </a:moveTo>
                <a:cubicBezTo>
                  <a:pt x="1654" y="1010"/>
                  <a:pt x="1618" y="537"/>
                  <a:pt x="1304" y="269"/>
                </a:cubicBezTo>
                <a:cubicBezTo>
                  <a:pt x="990" y="0"/>
                  <a:pt x="518" y="36"/>
                  <a:pt x="249" y="350"/>
                </a:cubicBezTo>
                <a:cubicBezTo>
                  <a:pt x="0" y="641"/>
                  <a:pt x="13" y="1067"/>
                  <a:pt x="266" y="1342"/>
                </a:cubicBezTo>
                <a:cubicBezTo>
                  <a:pt x="139" y="1490"/>
                  <a:pt x="139" y="1490"/>
                  <a:pt x="139" y="1490"/>
                </a:cubicBezTo>
                <a:cubicBezTo>
                  <a:pt x="139" y="1490"/>
                  <a:pt x="146" y="1630"/>
                  <a:pt x="279" y="1623"/>
                </a:cubicBezTo>
                <a:cubicBezTo>
                  <a:pt x="413" y="1466"/>
                  <a:pt x="413" y="1466"/>
                  <a:pt x="413" y="1466"/>
                </a:cubicBezTo>
                <a:cubicBezTo>
                  <a:pt x="722" y="1666"/>
                  <a:pt x="1139" y="1611"/>
                  <a:pt x="1385" y="1324"/>
                </a:cubicBezTo>
                <a:moveTo>
                  <a:pt x="436" y="1281"/>
                </a:moveTo>
                <a:cubicBezTo>
                  <a:pt x="191" y="1071"/>
                  <a:pt x="162" y="701"/>
                  <a:pt x="373" y="456"/>
                </a:cubicBezTo>
                <a:cubicBezTo>
                  <a:pt x="583" y="211"/>
                  <a:pt x="952" y="182"/>
                  <a:pt x="1198" y="392"/>
                </a:cubicBezTo>
                <a:cubicBezTo>
                  <a:pt x="1443" y="603"/>
                  <a:pt x="1472" y="972"/>
                  <a:pt x="1261" y="1218"/>
                </a:cubicBezTo>
                <a:cubicBezTo>
                  <a:pt x="1051" y="1463"/>
                  <a:pt x="682" y="1491"/>
                  <a:pt x="436" y="1281"/>
                </a:cubicBezTo>
              </a:path>
            </a:pathLst>
          </a:custGeom>
          <a:solidFill>
            <a:srgbClr val="1AB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is1ïdê">
            <a:extLst>
              <a:ext uri="{FF2B5EF4-FFF2-40B4-BE49-F238E27FC236}">
                <a16:creationId xmlns:a16="http://schemas.microsoft.com/office/drawing/2014/main" id="{2496EE6E-A3AC-4416-86BA-17EE60C2FAC8}"/>
              </a:ext>
            </a:extLst>
          </p:cNvPr>
          <p:cNvSpPr/>
          <p:nvPr/>
        </p:nvSpPr>
        <p:spPr bwMode="auto">
          <a:xfrm>
            <a:off x="7607160" y="1816893"/>
            <a:ext cx="462545" cy="242483"/>
          </a:xfrm>
          <a:custGeom>
            <a:avLst/>
            <a:gdLst>
              <a:gd name="T0" fmla="*/ 159 w 703"/>
              <a:gd name="T1" fmla="*/ 0 h 369"/>
              <a:gd name="T2" fmla="*/ 0 w 703"/>
              <a:gd name="T3" fmla="*/ 21 h 369"/>
              <a:gd name="T4" fmla="*/ 0 w 703"/>
              <a:gd name="T5" fmla="*/ 74 h 369"/>
              <a:gd name="T6" fmla="*/ 133 w 703"/>
              <a:gd name="T7" fmla="*/ 61 h 369"/>
              <a:gd name="T8" fmla="*/ 703 w 703"/>
              <a:gd name="T9" fmla="*/ 369 h 369"/>
              <a:gd name="T10" fmla="*/ 540 w 703"/>
              <a:gd name="T11" fmla="*/ 140 h 369"/>
              <a:gd name="T12" fmla="*/ 159 w 703"/>
              <a:gd name="T1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3" h="369">
                <a:moveTo>
                  <a:pt x="159" y="0"/>
                </a:moveTo>
                <a:cubicBezTo>
                  <a:pt x="106" y="0"/>
                  <a:pt x="52" y="7"/>
                  <a:pt x="0" y="21"/>
                </a:cubicBezTo>
                <a:cubicBezTo>
                  <a:pt x="0" y="74"/>
                  <a:pt x="0" y="74"/>
                  <a:pt x="0" y="74"/>
                </a:cubicBezTo>
                <a:cubicBezTo>
                  <a:pt x="47" y="65"/>
                  <a:pt x="91" y="61"/>
                  <a:pt x="133" y="61"/>
                </a:cubicBezTo>
                <a:cubicBezTo>
                  <a:pt x="407" y="61"/>
                  <a:pt x="598" y="236"/>
                  <a:pt x="703" y="369"/>
                </a:cubicBezTo>
                <a:cubicBezTo>
                  <a:pt x="669" y="283"/>
                  <a:pt x="615" y="204"/>
                  <a:pt x="540" y="140"/>
                </a:cubicBezTo>
                <a:cubicBezTo>
                  <a:pt x="430" y="46"/>
                  <a:pt x="294" y="0"/>
                  <a:pt x="159" y="0"/>
                </a:cubicBezTo>
              </a:path>
            </a:pathLst>
          </a:custGeom>
          <a:solidFill>
            <a:srgbClr val="A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ïṡľïďê">
            <a:extLst>
              <a:ext uri="{FF2B5EF4-FFF2-40B4-BE49-F238E27FC236}">
                <a16:creationId xmlns:a16="http://schemas.microsoft.com/office/drawing/2014/main" id="{BAFFE23C-183A-482B-8ADC-5D0054EC0B1B}"/>
              </a:ext>
            </a:extLst>
          </p:cNvPr>
          <p:cNvSpPr/>
          <p:nvPr/>
        </p:nvSpPr>
        <p:spPr bwMode="auto">
          <a:xfrm>
            <a:off x="7444398" y="1831010"/>
            <a:ext cx="162762" cy="95499"/>
          </a:xfrm>
          <a:custGeom>
            <a:avLst/>
            <a:gdLst>
              <a:gd name="T0" fmla="*/ 248 w 248"/>
              <a:gd name="T1" fmla="*/ 0 h 145"/>
              <a:gd name="T2" fmla="*/ 94 w 248"/>
              <a:gd name="T3" fmla="*/ 69 h 145"/>
              <a:gd name="T4" fmla="*/ 0 w 248"/>
              <a:gd name="T5" fmla="*/ 145 h 145"/>
              <a:gd name="T6" fmla="*/ 248 w 248"/>
              <a:gd name="T7" fmla="*/ 53 h 145"/>
              <a:gd name="T8" fmla="*/ 248 w 248"/>
              <a:gd name="T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45">
                <a:moveTo>
                  <a:pt x="248" y="0"/>
                </a:moveTo>
                <a:cubicBezTo>
                  <a:pt x="194" y="16"/>
                  <a:pt x="142" y="39"/>
                  <a:pt x="94" y="69"/>
                </a:cubicBezTo>
                <a:cubicBezTo>
                  <a:pt x="60" y="91"/>
                  <a:pt x="29" y="116"/>
                  <a:pt x="0" y="145"/>
                </a:cubicBezTo>
                <a:cubicBezTo>
                  <a:pt x="88" y="98"/>
                  <a:pt x="171" y="68"/>
                  <a:pt x="248" y="53"/>
                </a:cubicBezTo>
                <a:cubicBezTo>
                  <a:pt x="248" y="0"/>
                  <a:pt x="248" y="0"/>
                  <a:pt x="248" y="0"/>
                </a:cubicBezTo>
              </a:path>
            </a:pathLst>
          </a:custGeom>
          <a:solidFill>
            <a:srgbClr val="162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$ļíḑè">
            <a:extLst>
              <a:ext uri="{FF2B5EF4-FFF2-40B4-BE49-F238E27FC236}">
                <a16:creationId xmlns:a16="http://schemas.microsoft.com/office/drawing/2014/main" id="{7BAA23F0-CDD4-40BB-B9FC-30FC3DEE23E4}"/>
              </a:ext>
            </a:extLst>
          </p:cNvPr>
          <p:cNvSpPr/>
          <p:nvPr/>
        </p:nvSpPr>
        <p:spPr bwMode="auto">
          <a:xfrm>
            <a:off x="7505849" y="1816062"/>
            <a:ext cx="568008" cy="249126"/>
          </a:xfrm>
          <a:custGeom>
            <a:avLst/>
            <a:gdLst>
              <a:gd name="T0" fmla="*/ 317 w 864"/>
              <a:gd name="T1" fmla="*/ 0 h 380"/>
              <a:gd name="T2" fmla="*/ 0 w 864"/>
              <a:gd name="T3" fmla="*/ 92 h 380"/>
              <a:gd name="T4" fmla="*/ 154 w 864"/>
              <a:gd name="T5" fmla="*/ 23 h 380"/>
              <a:gd name="T6" fmla="*/ 313 w 864"/>
              <a:gd name="T7" fmla="*/ 2 h 380"/>
              <a:gd name="T8" fmla="*/ 694 w 864"/>
              <a:gd name="T9" fmla="*/ 142 h 380"/>
              <a:gd name="T10" fmla="*/ 857 w 864"/>
              <a:gd name="T11" fmla="*/ 371 h 380"/>
              <a:gd name="T12" fmla="*/ 864 w 864"/>
              <a:gd name="T13" fmla="*/ 380 h 380"/>
              <a:gd name="T14" fmla="*/ 697 w 864"/>
              <a:gd name="T15" fmla="*/ 140 h 380"/>
              <a:gd name="T16" fmla="*/ 317 w 864"/>
              <a:gd name="T1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4" h="380">
                <a:moveTo>
                  <a:pt x="317" y="0"/>
                </a:moveTo>
                <a:cubicBezTo>
                  <a:pt x="206" y="0"/>
                  <a:pt x="95" y="31"/>
                  <a:pt x="0" y="92"/>
                </a:cubicBezTo>
                <a:cubicBezTo>
                  <a:pt x="48" y="62"/>
                  <a:pt x="100" y="39"/>
                  <a:pt x="154" y="23"/>
                </a:cubicBezTo>
                <a:cubicBezTo>
                  <a:pt x="206" y="9"/>
                  <a:pt x="260" y="2"/>
                  <a:pt x="313" y="2"/>
                </a:cubicBezTo>
                <a:cubicBezTo>
                  <a:pt x="448" y="2"/>
                  <a:pt x="584" y="48"/>
                  <a:pt x="694" y="142"/>
                </a:cubicBezTo>
                <a:cubicBezTo>
                  <a:pt x="769" y="206"/>
                  <a:pt x="823" y="285"/>
                  <a:pt x="857" y="371"/>
                </a:cubicBezTo>
                <a:cubicBezTo>
                  <a:pt x="859" y="374"/>
                  <a:pt x="862" y="377"/>
                  <a:pt x="864" y="380"/>
                </a:cubicBezTo>
                <a:cubicBezTo>
                  <a:pt x="831" y="290"/>
                  <a:pt x="775" y="207"/>
                  <a:pt x="697" y="140"/>
                </a:cubicBezTo>
                <a:cubicBezTo>
                  <a:pt x="587" y="46"/>
                  <a:pt x="451" y="0"/>
                  <a:pt x="317" y="0"/>
                </a:cubicBezTo>
              </a:path>
            </a:pathLst>
          </a:custGeom>
          <a:solidFill>
            <a:srgbClr val="1596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ṧḻiďê">
            <a:extLst>
              <a:ext uri="{FF2B5EF4-FFF2-40B4-BE49-F238E27FC236}">
                <a16:creationId xmlns:a16="http://schemas.microsoft.com/office/drawing/2014/main" id="{46CA2B46-3B60-400F-9F1F-C668C7B32136}"/>
              </a:ext>
            </a:extLst>
          </p:cNvPr>
          <p:cNvSpPr/>
          <p:nvPr/>
        </p:nvSpPr>
        <p:spPr bwMode="auto">
          <a:xfrm>
            <a:off x="10366789" y="2181002"/>
            <a:ext cx="907705" cy="897460"/>
          </a:xfrm>
          <a:prstGeom prst="wedgeEllipseCallout">
            <a:avLst>
              <a:gd name="adj1" fmla="val -61075"/>
              <a:gd name="adj2" fmla="val -40893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8" name="î$ḻïdé">
            <a:extLst>
              <a:ext uri="{FF2B5EF4-FFF2-40B4-BE49-F238E27FC236}">
                <a16:creationId xmlns:a16="http://schemas.microsoft.com/office/drawing/2014/main" id="{68F6FF7C-EED9-4D4C-A987-6E6FC48C7C8F}"/>
              </a:ext>
            </a:extLst>
          </p:cNvPr>
          <p:cNvSpPr txBox="1"/>
          <p:nvPr/>
        </p:nvSpPr>
        <p:spPr>
          <a:xfrm>
            <a:off x="10520895" y="2678470"/>
            <a:ext cx="619573" cy="1346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6600" dirty="0">
                <a:solidFill>
                  <a:schemeClr val="bg1"/>
                </a:solidFill>
              </a:rPr>
              <a:t>REPORT</a:t>
            </a:r>
            <a:endParaRPr lang="zh-CN" altLang="en-US" sz="16600" dirty="0">
              <a:solidFill>
                <a:schemeClr val="bg1"/>
              </a:solidFill>
            </a:endParaRPr>
          </a:p>
        </p:txBody>
      </p:sp>
      <p:sp>
        <p:nvSpPr>
          <p:cNvPr id="19" name="iš1íḋê">
            <a:extLst>
              <a:ext uri="{FF2B5EF4-FFF2-40B4-BE49-F238E27FC236}">
                <a16:creationId xmlns:a16="http://schemas.microsoft.com/office/drawing/2014/main" id="{71A3E28F-F358-4170-A99D-B36A08948251}"/>
              </a:ext>
            </a:extLst>
          </p:cNvPr>
          <p:cNvSpPr txBox="1"/>
          <p:nvPr/>
        </p:nvSpPr>
        <p:spPr>
          <a:xfrm>
            <a:off x="10522048" y="2465981"/>
            <a:ext cx="618420" cy="1923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</a:rPr>
              <a:t>2018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13" name="îṡľïde">
            <a:extLst>
              <a:ext uri="{FF2B5EF4-FFF2-40B4-BE49-F238E27FC236}">
                <a16:creationId xmlns:a16="http://schemas.microsoft.com/office/drawing/2014/main" id="{47D7D91A-B221-461E-8653-9C9A988472F8}"/>
              </a:ext>
            </a:extLst>
          </p:cNvPr>
          <p:cNvSpPr txBox="1"/>
          <p:nvPr/>
        </p:nvSpPr>
        <p:spPr>
          <a:xfrm>
            <a:off x="685380" y="1360124"/>
            <a:ext cx="4917143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Unified fonts make reading more fluent.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600" b="1" dirty="0">
                <a:solidFill>
                  <a:srgbClr val="000000"/>
                </a:solidFill>
              </a:rPr>
              <a:t>Theme color makes PPT more convenient to change.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Adjust the spacing to adapt to Chinese typesetting, use the reference line in PPT.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0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435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îṡḻîdè">
            <a:extLst>
              <a:ext uri="{FF2B5EF4-FFF2-40B4-BE49-F238E27FC236}">
                <a16:creationId xmlns:a16="http://schemas.microsoft.com/office/drawing/2014/main" id="{558775C2-F41F-4C94-9329-CFBC2BEBB30F}"/>
              </a:ext>
            </a:extLst>
          </p:cNvPr>
          <p:cNvSpPr/>
          <p:nvPr/>
        </p:nvSpPr>
        <p:spPr bwMode="auto">
          <a:xfrm>
            <a:off x="719138" y="2117526"/>
            <a:ext cx="10753725" cy="903968"/>
          </a:xfrm>
          <a:prstGeom prst="homePlate">
            <a:avLst>
              <a:gd name="adj" fmla="val 35856"/>
            </a:avLst>
          </a:prstGeom>
          <a:solidFill>
            <a:schemeClr val="tx1">
              <a:lumMod val="20000"/>
              <a:lumOff val="80000"/>
              <a:alpha val="48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ïš1iḍe">
            <a:extLst>
              <a:ext uri="{FF2B5EF4-FFF2-40B4-BE49-F238E27FC236}">
                <a16:creationId xmlns:a16="http://schemas.microsoft.com/office/drawing/2014/main" id="{65D33F67-31CB-4499-A178-EBC51978DB55}"/>
              </a:ext>
            </a:extLst>
          </p:cNvPr>
          <p:cNvSpPr/>
          <p:nvPr/>
        </p:nvSpPr>
        <p:spPr bwMode="gray">
          <a:xfrm>
            <a:off x="876002" y="3358723"/>
            <a:ext cx="3013580" cy="13817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Copy paste fonts. Choose the only option to retain text.</a:t>
            </a:r>
          </a:p>
        </p:txBody>
      </p:sp>
      <p:sp>
        <p:nvSpPr>
          <p:cNvPr id="15" name="îšḷîḓe">
            <a:extLst>
              <a:ext uri="{FF2B5EF4-FFF2-40B4-BE49-F238E27FC236}">
                <a16:creationId xmlns:a16="http://schemas.microsoft.com/office/drawing/2014/main" id="{D7F8A300-3FCA-4A2D-A9AF-A5BBE8653376}"/>
              </a:ext>
            </a:extLst>
          </p:cNvPr>
          <p:cNvSpPr/>
          <p:nvPr/>
        </p:nvSpPr>
        <p:spPr bwMode="gray">
          <a:xfrm>
            <a:off x="876000" y="2704072"/>
            <a:ext cx="3013580" cy="59253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2" name="îşḻîďè">
            <a:extLst>
              <a:ext uri="{FF2B5EF4-FFF2-40B4-BE49-F238E27FC236}">
                <a16:creationId xmlns:a16="http://schemas.microsoft.com/office/drawing/2014/main" id="{6BF54FA9-8668-44A2-AE2D-1C21B5D4D4F7}"/>
              </a:ext>
            </a:extLst>
          </p:cNvPr>
          <p:cNvSpPr/>
          <p:nvPr/>
        </p:nvSpPr>
        <p:spPr bwMode="gray">
          <a:xfrm>
            <a:off x="4319211" y="3358723"/>
            <a:ext cx="3013580" cy="1381750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Copy paste fonts. Choose the only option to retain text.</a:t>
            </a:r>
          </a:p>
        </p:txBody>
      </p:sp>
      <p:sp>
        <p:nvSpPr>
          <p:cNvPr id="13" name="iṣľîdè">
            <a:extLst>
              <a:ext uri="{FF2B5EF4-FFF2-40B4-BE49-F238E27FC236}">
                <a16:creationId xmlns:a16="http://schemas.microsoft.com/office/drawing/2014/main" id="{6B5D22F3-BDEB-4670-B986-013407C9AB3A}"/>
              </a:ext>
            </a:extLst>
          </p:cNvPr>
          <p:cNvSpPr/>
          <p:nvPr/>
        </p:nvSpPr>
        <p:spPr bwMode="gray">
          <a:xfrm>
            <a:off x="4319209" y="2704072"/>
            <a:ext cx="3013580" cy="592537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îśľíḋê">
            <a:extLst>
              <a:ext uri="{FF2B5EF4-FFF2-40B4-BE49-F238E27FC236}">
                <a16:creationId xmlns:a16="http://schemas.microsoft.com/office/drawing/2014/main" id="{016BE53C-7C97-4072-8215-1AA55D22BC5F}"/>
              </a:ext>
            </a:extLst>
          </p:cNvPr>
          <p:cNvSpPr/>
          <p:nvPr/>
        </p:nvSpPr>
        <p:spPr bwMode="gray">
          <a:xfrm>
            <a:off x="7762420" y="3358723"/>
            <a:ext cx="3013580" cy="13817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Copy paste fonts. Choose the only option to retain text.</a:t>
            </a:r>
          </a:p>
        </p:txBody>
      </p:sp>
      <p:sp>
        <p:nvSpPr>
          <p:cNvPr id="11" name="îşlíde">
            <a:extLst>
              <a:ext uri="{FF2B5EF4-FFF2-40B4-BE49-F238E27FC236}">
                <a16:creationId xmlns:a16="http://schemas.microsoft.com/office/drawing/2014/main" id="{0120662D-08EC-45F4-BE9C-84021ADB4C9A}"/>
              </a:ext>
            </a:extLst>
          </p:cNvPr>
          <p:cNvSpPr/>
          <p:nvPr/>
        </p:nvSpPr>
        <p:spPr bwMode="gray">
          <a:xfrm>
            <a:off x="7762418" y="2704072"/>
            <a:ext cx="3013580" cy="59253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031830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870" y="1934627"/>
            <a:ext cx="5410031" cy="3393156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836870" y="1925234"/>
            <a:ext cx="5057963" cy="1801221"/>
          </a:xfrm>
        </p:spPr>
        <p:txBody>
          <a:bodyPr/>
          <a:lstStyle/>
          <a:p>
            <a:pPr algn="l"/>
            <a:r>
              <a:rPr lang="en-US" altLang="zh-CN" sz="4400" dirty="0">
                <a:solidFill>
                  <a:schemeClr val="accent1"/>
                </a:solidFill>
              </a:rPr>
              <a:t>Thanks.</a:t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altLang="zh-CN" b="0" dirty="0">
                <a:solidFill>
                  <a:schemeClr val="accent1"/>
                </a:solidFill>
              </a:rPr>
              <a:t>And Your Slogan Here.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6836870" y="4172782"/>
            <a:ext cx="4127502" cy="310871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836870" y="4488416"/>
            <a:ext cx="4127502" cy="310871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mba.guet.edu.cn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2638148" y="1407484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</a:rPr>
              <a:t>选题背景和研究意义</a:t>
            </a:r>
            <a:endParaRPr lang="zh-CN" altLang="en-US" sz="3200" b="0" dirty="0">
              <a:solidFill>
                <a:schemeClr val="accent1"/>
              </a:solidFill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2638147" y="2210189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1425772" y="1620542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124" name="ísļïḍé">
            <a:extLst>
              <a:ext uri="{FF2B5EF4-FFF2-40B4-BE49-F238E27FC236}">
                <a16:creationId xmlns:a16="http://schemas.microsoft.com/office/drawing/2014/main" id="{C416E09C-12A9-4AAA-8096-ECCC8C3A7454}"/>
              </a:ext>
            </a:extLst>
          </p:cNvPr>
          <p:cNvSpPr/>
          <p:nvPr/>
        </p:nvSpPr>
        <p:spPr bwMode="auto">
          <a:xfrm>
            <a:off x="4623200" y="1801261"/>
            <a:ext cx="73780" cy="69593"/>
          </a:xfrm>
          <a:custGeom>
            <a:avLst/>
            <a:gdLst>
              <a:gd name="T0" fmla="*/ 2147483647 w 82"/>
              <a:gd name="T1" fmla="*/ 2147483647 h 70"/>
              <a:gd name="T2" fmla="*/ 2147483647 w 82"/>
              <a:gd name="T3" fmla="*/ 2147483647 h 70"/>
              <a:gd name="T4" fmla="*/ 2147483647 w 82"/>
              <a:gd name="T5" fmla="*/ 2147483647 h 70"/>
              <a:gd name="T6" fmla="*/ 2147483647 w 82"/>
              <a:gd name="T7" fmla="*/ 2147483647 h 70"/>
              <a:gd name="T8" fmla="*/ 2147483647 w 82"/>
              <a:gd name="T9" fmla="*/ 2147483647 h 70"/>
              <a:gd name="T10" fmla="*/ 2147483647 w 82"/>
              <a:gd name="T11" fmla="*/ 2147483647 h 70"/>
              <a:gd name="T12" fmla="*/ 2147483647 w 82"/>
              <a:gd name="T13" fmla="*/ 2147483647 h 70"/>
              <a:gd name="T14" fmla="*/ 2147483647 w 82"/>
              <a:gd name="T15" fmla="*/ 2147483647 h 70"/>
              <a:gd name="T16" fmla="*/ 2147483647 w 82"/>
              <a:gd name="T17" fmla="*/ 2147483647 h 70"/>
              <a:gd name="T18" fmla="*/ 2147483647 w 82"/>
              <a:gd name="T19" fmla="*/ 2147483647 h 70"/>
              <a:gd name="T20" fmla="*/ 2147483647 w 82"/>
              <a:gd name="T21" fmla="*/ 2147483647 h 70"/>
              <a:gd name="T22" fmla="*/ 2147483647 w 82"/>
              <a:gd name="T23" fmla="*/ 2147483647 h 70"/>
              <a:gd name="T24" fmla="*/ 2147483647 w 82"/>
              <a:gd name="T25" fmla="*/ 2147483647 h 70"/>
              <a:gd name="T26" fmla="*/ 2147483647 w 82"/>
              <a:gd name="T27" fmla="*/ 2147483647 h 70"/>
              <a:gd name="T28" fmla="*/ 2147483647 w 82"/>
              <a:gd name="T29" fmla="*/ 2147483647 h 70"/>
              <a:gd name="T30" fmla="*/ 2147483647 w 82"/>
              <a:gd name="T31" fmla="*/ 2147483647 h 70"/>
              <a:gd name="T32" fmla="*/ 2147483647 w 82"/>
              <a:gd name="T33" fmla="*/ 2147483647 h 70"/>
              <a:gd name="T34" fmla="*/ 2147483647 w 82"/>
              <a:gd name="T35" fmla="*/ 2147483647 h 70"/>
              <a:gd name="T36" fmla="*/ 2147483647 w 82"/>
              <a:gd name="T37" fmla="*/ 2147483647 h 70"/>
              <a:gd name="T38" fmla="*/ 2147483647 w 82"/>
              <a:gd name="T39" fmla="*/ 2147483647 h 70"/>
              <a:gd name="T40" fmla="*/ 2147483647 w 82"/>
              <a:gd name="T41" fmla="*/ 2147483647 h 70"/>
              <a:gd name="T42" fmla="*/ 0 w 82"/>
              <a:gd name="T43" fmla="*/ 0 h 70"/>
              <a:gd name="T44" fmla="*/ 2147483647 w 82"/>
              <a:gd name="T45" fmla="*/ 0 h 70"/>
              <a:gd name="T46" fmla="*/ 2147483647 w 82"/>
              <a:gd name="T47" fmla="*/ 2147483647 h 70"/>
              <a:gd name="T48" fmla="*/ 2147483647 w 82"/>
              <a:gd name="T49" fmla="*/ 2147483647 h 70"/>
              <a:gd name="T50" fmla="*/ 2147483647 w 82"/>
              <a:gd name="T51" fmla="*/ 2147483647 h 70"/>
              <a:gd name="T52" fmla="*/ 2147483647 w 82"/>
              <a:gd name="T53" fmla="*/ 2147483647 h 70"/>
              <a:gd name="T54" fmla="*/ 2147483647 w 82"/>
              <a:gd name="T55" fmla="*/ 2147483647 h 70"/>
              <a:gd name="T56" fmla="*/ 2147483647 w 82"/>
              <a:gd name="T57" fmla="*/ 2147483647 h 70"/>
              <a:gd name="T58" fmla="*/ 2147483647 w 82"/>
              <a:gd name="T59" fmla="*/ 2147483647 h 70"/>
              <a:gd name="T60" fmla="*/ 2147483647 w 82"/>
              <a:gd name="T61" fmla="*/ 2147483647 h 70"/>
              <a:gd name="T62" fmla="*/ 2147483647 w 82"/>
              <a:gd name="T63" fmla="*/ 2147483647 h 70"/>
              <a:gd name="T64" fmla="*/ 2147483647 w 82"/>
              <a:gd name="T65" fmla="*/ 2147483647 h 70"/>
              <a:gd name="T66" fmla="*/ 2147483647 w 82"/>
              <a:gd name="T67" fmla="*/ 2147483647 h 70"/>
              <a:gd name="T68" fmla="*/ 2147483647 w 82"/>
              <a:gd name="T69" fmla="*/ 2147483647 h 70"/>
              <a:gd name="T70" fmla="*/ 2147483647 w 82"/>
              <a:gd name="T71" fmla="*/ 2147483647 h 70"/>
              <a:gd name="T72" fmla="*/ 2147483647 w 82"/>
              <a:gd name="T73" fmla="*/ 2147483647 h 70"/>
              <a:gd name="T74" fmla="*/ 2147483647 w 82"/>
              <a:gd name="T75" fmla="*/ 2147483647 h 70"/>
              <a:gd name="T76" fmla="*/ 2147483647 w 82"/>
              <a:gd name="T77" fmla="*/ 2147483647 h 70"/>
              <a:gd name="T78" fmla="*/ 2147483647 w 82"/>
              <a:gd name="T79" fmla="*/ 2147483647 h 70"/>
              <a:gd name="T80" fmla="*/ 2147483647 w 82"/>
              <a:gd name="T81" fmla="*/ 2147483647 h 70"/>
              <a:gd name="T82" fmla="*/ 2147483647 w 82"/>
              <a:gd name="T83" fmla="*/ 2147483647 h 70"/>
              <a:gd name="T84" fmla="*/ 2147483647 w 82"/>
              <a:gd name="T85" fmla="*/ 2147483647 h 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2"/>
              <a:gd name="T130" fmla="*/ 0 h 70"/>
              <a:gd name="T131" fmla="*/ 82 w 82"/>
              <a:gd name="T132" fmla="*/ 70 h 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2" h="70">
                <a:moveTo>
                  <a:pt x="28" y="52"/>
                </a:moveTo>
                <a:lnTo>
                  <a:pt x="20" y="54"/>
                </a:lnTo>
                <a:lnTo>
                  <a:pt x="14" y="56"/>
                </a:lnTo>
                <a:lnTo>
                  <a:pt x="26" y="62"/>
                </a:lnTo>
                <a:lnTo>
                  <a:pt x="30" y="64"/>
                </a:lnTo>
                <a:lnTo>
                  <a:pt x="36" y="70"/>
                </a:lnTo>
                <a:lnTo>
                  <a:pt x="20" y="70"/>
                </a:lnTo>
                <a:lnTo>
                  <a:pt x="14" y="62"/>
                </a:lnTo>
                <a:lnTo>
                  <a:pt x="12" y="58"/>
                </a:lnTo>
                <a:lnTo>
                  <a:pt x="8" y="56"/>
                </a:lnTo>
                <a:lnTo>
                  <a:pt x="10" y="50"/>
                </a:lnTo>
                <a:lnTo>
                  <a:pt x="14" y="46"/>
                </a:lnTo>
                <a:lnTo>
                  <a:pt x="12" y="44"/>
                </a:lnTo>
                <a:lnTo>
                  <a:pt x="10" y="40"/>
                </a:lnTo>
                <a:lnTo>
                  <a:pt x="18" y="40"/>
                </a:lnTo>
                <a:lnTo>
                  <a:pt x="16" y="34"/>
                </a:lnTo>
                <a:lnTo>
                  <a:pt x="14" y="28"/>
                </a:lnTo>
                <a:lnTo>
                  <a:pt x="14" y="16"/>
                </a:lnTo>
                <a:lnTo>
                  <a:pt x="10" y="12"/>
                </a:lnTo>
                <a:lnTo>
                  <a:pt x="6" y="8"/>
                </a:lnTo>
                <a:lnTo>
                  <a:pt x="2" y="4"/>
                </a:lnTo>
                <a:lnTo>
                  <a:pt x="0" y="0"/>
                </a:lnTo>
                <a:lnTo>
                  <a:pt x="4" y="0"/>
                </a:lnTo>
                <a:lnTo>
                  <a:pt x="12" y="4"/>
                </a:lnTo>
                <a:lnTo>
                  <a:pt x="24" y="14"/>
                </a:lnTo>
                <a:lnTo>
                  <a:pt x="40" y="22"/>
                </a:lnTo>
                <a:lnTo>
                  <a:pt x="46" y="24"/>
                </a:lnTo>
                <a:lnTo>
                  <a:pt x="54" y="26"/>
                </a:lnTo>
                <a:lnTo>
                  <a:pt x="60" y="26"/>
                </a:lnTo>
                <a:lnTo>
                  <a:pt x="66" y="24"/>
                </a:lnTo>
                <a:lnTo>
                  <a:pt x="74" y="20"/>
                </a:lnTo>
                <a:lnTo>
                  <a:pt x="74" y="30"/>
                </a:lnTo>
                <a:lnTo>
                  <a:pt x="74" y="34"/>
                </a:lnTo>
                <a:lnTo>
                  <a:pt x="76" y="36"/>
                </a:lnTo>
                <a:lnTo>
                  <a:pt x="82" y="42"/>
                </a:lnTo>
                <a:lnTo>
                  <a:pt x="78" y="44"/>
                </a:lnTo>
                <a:lnTo>
                  <a:pt x="72" y="44"/>
                </a:lnTo>
                <a:lnTo>
                  <a:pt x="60" y="46"/>
                </a:lnTo>
                <a:lnTo>
                  <a:pt x="60" y="62"/>
                </a:lnTo>
                <a:lnTo>
                  <a:pt x="52" y="60"/>
                </a:lnTo>
                <a:lnTo>
                  <a:pt x="44" y="56"/>
                </a:lnTo>
                <a:lnTo>
                  <a:pt x="38" y="54"/>
                </a:lnTo>
                <a:lnTo>
                  <a:pt x="28" y="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5" name="îśľîḋé">
            <a:extLst>
              <a:ext uri="{FF2B5EF4-FFF2-40B4-BE49-F238E27FC236}">
                <a16:creationId xmlns:a16="http://schemas.microsoft.com/office/drawing/2014/main" id="{903E343C-FEC2-447D-89EA-78BB67C9F4B8}"/>
              </a:ext>
            </a:extLst>
          </p:cNvPr>
          <p:cNvSpPr/>
          <p:nvPr/>
        </p:nvSpPr>
        <p:spPr bwMode="auto">
          <a:xfrm>
            <a:off x="4580337" y="1874995"/>
            <a:ext cx="121561" cy="145813"/>
          </a:xfrm>
          <a:custGeom>
            <a:avLst/>
            <a:gdLst>
              <a:gd name="T0" fmla="*/ 2147483647 w 136"/>
              <a:gd name="T1" fmla="*/ 2147483647 h 148"/>
              <a:gd name="T2" fmla="*/ 2147483647 w 136"/>
              <a:gd name="T3" fmla="*/ 0 h 148"/>
              <a:gd name="T4" fmla="*/ 2147483647 w 136"/>
              <a:gd name="T5" fmla="*/ 2147483647 h 148"/>
              <a:gd name="T6" fmla="*/ 2147483647 w 136"/>
              <a:gd name="T7" fmla="*/ 2147483647 h 148"/>
              <a:gd name="T8" fmla="*/ 2147483647 w 136"/>
              <a:gd name="T9" fmla="*/ 2147483647 h 148"/>
              <a:gd name="T10" fmla="*/ 2147483647 w 136"/>
              <a:gd name="T11" fmla="*/ 2147483647 h 148"/>
              <a:gd name="T12" fmla="*/ 2147483647 w 136"/>
              <a:gd name="T13" fmla="*/ 2147483647 h 148"/>
              <a:gd name="T14" fmla="*/ 2147483647 w 136"/>
              <a:gd name="T15" fmla="*/ 2147483647 h 148"/>
              <a:gd name="T16" fmla="*/ 2147483647 w 136"/>
              <a:gd name="T17" fmla="*/ 2147483647 h 148"/>
              <a:gd name="T18" fmla="*/ 2147483647 w 136"/>
              <a:gd name="T19" fmla="*/ 2147483647 h 148"/>
              <a:gd name="T20" fmla="*/ 2147483647 w 136"/>
              <a:gd name="T21" fmla="*/ 2147483647 h 148"/>
              <a:gd name="T22" fmla="*/ 2147483647 w 136"/>
              <a:gd name="T23" fmla="*/ 2147483647 h 148"/>
              <a:gd name="T24" fmla="*/ 2147483647 w 136"/>
              <a:gd name="T25" fmla="*/ 2147483647 h 148"/>
              <a:gd name="T26" fmla="*/ 2147483647 w 136"/>
              <a:gd name="T27" fmla="*/ 2147483647 h 148"/>
              <a:gd name="T28" fmla="*/ 2147483647 w 136"/>
              <a:gd name="T29" fmla="*/ 2147483647 h 148"/>
              <a:gd name="T30" fmla="*/ 2147483647 w 136"/>
              <a:gd name="T31" fmla="*/ 2147483647 h 148"/>
              <a:gd name="T32" fmla="*/ 2147483647 w 136"/>
              <a:gd name="T33" fmla="*/ 2147483647 h 148"/>
              <a:gd name="T34" fmla="*/ 2147483647 w 136"/>
              <a:gd name="T35" fmla="*/ 2147483647 h 148"/>
              <a:gd name="T36" fmla="*/ 2147483647 w 136"/>
              <a:gd name="T37" fmla="*/ 2147483647 h 148"/>
              <a:gd name="T38" fmla="*/ 2147483647 w 136"/>
              <a:gd name="T39" fmla="*/ 2147483647 h 148"/>
              <a:gd name="T40" fmla="*/ 2147483647 w 136"/>
              <a:gd name="T41" fmla="*/ 2147483647 h 148"/>
              <a:gd name="T42" fmla="*/ 2147483647 w 136"/>
              <a:gd name="T43" fmla="*/ 2147483647 h 148"/>
              <a:gd name="T44" fmla="*/ 2147483647 w 136"/>
              <a:gd name="T45" fmla="*/ 2147483647 h 148"/>
              <a:gd name="T46" fmla="*/ 2147483647 w 136"/>
              <a:gd name="T47" fmla="*/ 2147483647 h 148"/>
              <a:gd name="T48" fmla="*/ 0 w 136"/>
              <a:gd name="T49" fmla="*/ 2147483647 h 148"/>
              <a:gd name="T50" fmla="*/ 2147483647 w 136"/>
              <a:gd name="T51" fmla="*/ 2147483647 h 148"/>
              <a:gd name="T52" fmla="*/ 2147483647 w 136"/>
              <a:gd name="T53" fmla="*/ 2147483647 h 148"/>
              <a:gd name="T54" fmla="*/ 2147483647 w 136"/>
              <a:gd name="T55" fmla="*/ 2147483647 h 148"/>
              <a:gd name="T56" fmla="*/ 2147483647 w 136"/>
              <a:gd name="T57" fmla="*/ 2147483647 h 148"/>
              <a:gd name="T58" fmla="*/ 2147483647 w 136"/>
              <a:gd name="T59" fmla="*/ 2147483647 h 148"/>
              <a:gd name="T60" fmla="*/ 2147483647 w 136"/>
              <a:gd name="T61" fmla="*/ 2147483647 h 148"/>
              <a:gd name="T62" fmla="*/ 2147483647 w 136"/>
              <a:gd name="T63" fmla="*/ 2147483647 h 148"/>
              <a:gd name="T64" fmla="*/ 2147483647 w 136"/>
              <a:gd name="T65" fmla="*/ 2147483647 h 148"/>
              <a:gd name="T66" fmla="*/ 2147483647 w 136"/>
              <a:gd name="T67" fmla="*/ 2147483647 h 148"/>
              <a:gd name="T68" fmla="*/ 2147483647 w 136"/>
              <a:gd name="T69" fmla="*/ 2147483647 h 148"/>
              <a:gd name="T70" fmla="*/ 2147483647 w 136"/>
              <a:gd name="T71" fmla="*/ 2147483647 h 148"/>
              <a:gd name="T72" fmla="*/ 2147483647 w 136"/>
              <a:gd name="T73" fmla="*/ 2147483647 h 148"/>
              <a:gd name="T74" fmla="*/ 2147483647 w 136"/>
              <a:gd name="T75" fmla="*/ 2147483647 h 148"/>
              <a:gd name="T76" fmla="*/ 2147483647 w 136"/>
              <a:gd name="T77" fmla="*/ 2147483647 h 148"/>
              <a:gd name="T78" fmla="*/ 2147483647 w 136"/>
              <a:gd name="T79" fmla="*/ 2147483647 h 148"/>
              <a:gd name="T80" fmla="*/ 2147483647 w 136"/>
              <a:gd name="T81" fmla="*/ 2147483647 h 148"/>
              <a:gd name="T82" fmla="*/ 2147483647 w 136"/>
              <a:gd name="T83" fmla="*/ 2147483647 h 148"/>
              <a:gd name="T84" fmla="*/ 2147483647 w 136"/>
              <a:gd name="T85" fmla="*/ 2147483647 h 148"/>
              <a:gd name="T86" fmla="*/ 2147483647 w 136"/>
              <a:gd name="T87" fmla="*/ 2147483647 h 148"/>
              <a:gd name="T88" fmla="*/ 2147483647 w 136"/>
              <a:gd name="T89" fmla="*/ 2147483647 h 14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"/>
              <a:gd name="T136" fmla="*/ 0 h 148"/>
              <a:gd name="T137" fmla="*/ 136 w 136"/>
              <a:gd name="T138" fmla="*/ 148 h 14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" h="148">
                <a:moveTo>
                  <a:pt x="76" y="12"/>
                </a:moveTo>
                <a:lnTo>
                  <a:pt x="78" y="6"/>
                </a:lnTo>
                <a:lnTo>
                  <a:pt x="80" y="4"/>
                </a:lnTo>
                <a:lnTo>
                  <a:pt x="86" y="0"/>
                </a:lnTo>
                <a:lnTo>
                  <a:pt x="98" y="10"/>
                </a:lnTo>
                <a:lnTo>
                  <a:pt x="110" y="24"/>
                </a:lnTo>
                <a:lnTo>
                  <a:pt x="116" y="30"/>
                </a:lnTo>
                <a:lnTo>
                  <a:pt x="118" y="38"/>
                </a:lnTo>
                <a:lnTo>
                  <a:pt x="122" y="46"/>
                </a:lnTo>
                <a:lnTo>
                  <a:pt x="122" y="52"/>
                </a:lnTo>
                <a:lnTo>
                  <a:pt x="120" y="56"/>
                </a:lnTo>
                <a:lnTo>
                  <a:pt x="118" y="60"/>
                </a:lnTo>
                <a:lnTo>
                  <a:pt x="126" y="78"/>
                </a:lnTo>
                <a:lnTo>
                  <a:pt x="136" y="102"/>
                </a:lnTo>
                <a:lnTo>
                  <a:pt x="134" y="110"/>
                </a:lnTo>
                <a:lnTo>
                  <a:pt x="132" y="114"/>
                </a:lnTo>
                <a:lnTo>
                  <a:pt x="130" y="114"/>
                </a:lnTo>
                <a:lnTo>
                  <a:pt x="126" y="114"/>
                </a:lnTo>
                <a:lnTo>
                  <a:pt x="126" y="110"/>
                </a:lnTo>
                <a:lnTo>
                  <a:pt x="130" y="106"/>
                </a:lnTo>
                <a:lnTo>
                  <a:pt x="122" y="108"/>
                </a:lnTo>
                <a:lnTo>
                  <a:pt x="118" y="110"/>
                </a:lnTo>
                <a:lnTo>
                  <a:pt x="116" y="120"/>
                </a:lnTo>
                <a:lnTo>
                  <a:pt x="116" y="116"/>
                </a:lnTo>
                <a:lnTo>
                  <a:pt x="114" y="114"/>
                </a:lnTo>
                <a:lnTo>
                  <a:pt x="108" y="120"/>
                </a:lnTo>
                <a:lnTo>
                  <a:pt x="104" y="122"/>
                </a:lnTo>
                <a:lnTo>
                  <a:pt x="100" y="122"/>
                </a:lnTo>
                <a:lnTo>
                  <a:pt x="92" y="122"/>
                </a:lnTo>
                <a:lnTo>
                  <a:pt x="88" y="120"/>
                </a:lnTo>
                <a:lnTo>
                  <a:pt x="84" y="120"/>
                </a:lnTo>
                <a:lnTo>
                  <a:pt x="82" y="120"/>
                </a:lnTo>
                <a:lnTo>
                  <a:pt x="82" y="122"/>
                </a:lnTo>
                <a:lnTo>
                  <a:pt x="86" y="128"/>
                </a:lnTo>
                <a:lnTo>
                  <a:pt x="90" y="132"/>
                </a:lnTo>
                <a:lnTo>
                  <a:pt x="86" y="138"/>
                </a:lnTo>
                <a:lnTo>
                  <a:pt x="82" y="148"/>
                </a:lnTo>
                <a:lnTo>
                  <a:pt x="74" y="144"/>
                </a:lnTo>
                <a:lnTo>
                  <a:pt x="70" y="138"/>
                </a:lnTo>
                <a:lnTo>
                  <a:pt x="66" y="132"/>
                </a:lnTo>
                <a:lnTo>
                  <a:pt x="64" y="122"/>
                </a:lnTo>
                <a:lnTo>
                  <a:pt x="54" y="122"/>
                </a:lnTo>
                <a:lnTo>
                  <a:pt x="46" y="124"/>
                </a:lnTo>
                <a:lnTo>
                  <a:pt x="38" y="126"/>
                </a:lnTo>
                <a:lnTo>
                  <a:pt x="30" y="130"/>
                </a:lnTo>
                <a:lnTo>
                  <a:pt x="20" y="130"/>
                </a:lnTo>
                <a:lnTo>
                  <a:pt x="20" y="136"/>
                </a:lnTo>
                <a:lnTo>
                  <a:pt x="8" y="134"/>
                </a:lnTo>
                <a:lnTo>
                  <a:pt x="2" y="134"/>
                </a:lnTo>
                <a:lnTo>
                  <a:pt x="0" y="132"/>
                </a:lnTo>
                <a:lnTo>
                  <a:pt x="0" y="128"/>
                </a:lnTo>
                <a:lnTo>
                  <a:pt x="6" y="126"/>
                </a:lnTo>
                <a:lnTo>
                  <a:pt x="8" y="124"/>
                </a:lnTo>
                <a:lnTo>
                  <a:pt x="14" y="116"/>
                </a:lnTo>
                <a:lnTo>
                  <a:pt x="20" y="108"/>
                </a:lnTo>
                <a:lnTo>
                  <a:pt x="24" y="106"/>
                </a:lnTo>
                <a:lnTo>
                  <a:pt x="28" y="106"/>
                </a:lnTo>
                <a:lnTo>
                  <a:pt x="34" y="106"/>
                </a:lnTo>
                <a:lnTo>
                  <a:pt x="36" y="104"/>
                </a:lnTo>
                <a:lnTo>
                  <a:pt x="42" y="102"/>
                </a:lnTo>
                <a:lnTo>
                  <a:pt x="46" y="102"/>
                </a:lnTo>
                <a:lnTo>
                  <a:pt x="52" y="102"/>
                </a:lnTo>
                <a:lnTo>
                  <a:pt x="54" y="104"/>
                </a:lnTo>
                <a:lnTo>
                  <a:pt x="60" y="108"/>
                </a:lnTo>
                <a:lnTo>
                  <a:pt x="62" y="106"/>
                </a:lnTo>
                <a:lnTo>
                  <a:pt x="62" y="102"/>
                </a:lnTo>
                <a:lnTo>
                  <a:pt x="62" y="96"/>
                </a:lnTo>
                <a:lnTo>
                  <a:pt x="60" y="94"/>
                </a:lnTo>
                <a:lnTo>
                  <a:pt x="62" y="90"/>
                </a:lnTo>
                <a:lnTo>
                  <a:pt x="64" y="86"/>
                </a:lnTo>
                <a:lnTo>
                  <a:pt x="68" y="84"/>
                </a:lnTo>
                <a:lnTo>
                  <a:pt x="68" y="80"/>
                </a:lnTo>
                <a:lnTo>
                  <a:pt x="68" y="78"/>
                </a:lnTo>
                <a:lnTo>
                  <a:pt x="68" y="74"/>
                </a:lnTo>
                <a:lnTo>
                  <a:pt x="70" y="78"/>
                </a:lnTo>
                <a:lnTo>
                  <a:pt x="68" y="82"/>
                </a:lnTo>
                <a:lnTo>
                  <a:pt x="76" y="80"/>
                </a:lnTo>
                <a:lnTo>
                  <a:pt x="82" y="78"/>
                </a:lnTo>
                <a:lnTo>
                  <a:pt x="86" y="76"/>
                </a:lnTo>
                <a:lnTo>
                  <a:pt x="90" y="72"/>
                </a:lnTo>
                <a:lnTo>
                  <a:pt x="92" y="60"/>
                </a:lnTo>
                <a:lnTo>
                  <a:pt x="94" y="50"/>
                </a:lnTo>
                <a:lnTo>
                  <a:pt x="94" y="44"/>
                </a:lnTo>
                <a:lnTo>
                  <a:pt x="92" y="40"/>
                </a:lnTo>
                <a:lnTo>
                  <a:pt x="88" y="32"/>
                </a:lnTo>
                <a:lnTo>
                  <a:pt x="84" y="26"/>
                </a:lnTo>
                <a:lnTo>
                  <a:pt x="82" y="24"/>
                </a:lnTo>
                <a:lnTo>
                  <a:pt x="80" y="20"/>
                </a:lnTo>
                <a:lnTo>
                  <a:pt x="78" y="16"/>
                </a:lnTo>
                <a:lnTo>
                  <a:pt x="76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6" name="iṧḻïďê">
            <a:extLst>
              <a:ext uri="{FF2B5EF4-FFF2-40B4-BE49-F238E27FC236}">
                <a16:creationId xmlns:a16="http://schemas.microsoft.com/office/drawing/2014/main" id="{2A745CCC-8977-4831-8979-239D071434B4}"/>
              </a:ext>
            </a:extLst>
          </p:cNvPr>
          <p:cNvSpPr/>
          <p:nvPr/>
        </p:nvSpPr>
        <p:spPr bwMode="auto">
          <a:xfrm>
            <a:off x="4608445" y="2004239"/>
            <a:ext cx="27404" cy="24854"/>
          </a:xfrm>
          <a:custGeom>
            <a:avLst/>
            <a:gdLst>
              <a:gd name="T0" fmla="*/ 2147483647 w 32"/>
              <a:gd name="T1" fmla="*/ 2147483647 h 26"/>
              <a:gd name="T2" fmla="*/ 2147483647 w 32"/>
              <a:gd name="T3" fmla="*/ 2147483647 h 26"/>
              <a:gd name="T4" fmla="*/ 2147483647 w 32"/>
              <a:gd name="T5" fmla="*/ 0 h 26"/>
              <a:gd name="T6" fmla="*/ 2147483647 w 32"/>
              <a:gd name="T7" fmla="*/ 0 h 26"/>
              <a:gd name="T8" fmla="*/ 2147483647 w 32"/>
              <a:gd name="T9" fmla="*/ 2147483647 h 26"/>
              <a:gd name="T10" fmla="*/ 2147483647 w 32"/>
              <a:gd name="T11" fmla="*/ 2147483647 h 26"/>
              <a:gd name="T12" fmla="*/ 2147483647 w 32"/>
              <a:gd name="T13" fmla="*/ 2147483647 h 26"/>
              <a:gd name="T14" fmla="*/ 2147483647 w 32"/>
              <a:gd name="T15" fmla="*/ 2147483647 h 26"/>
              <a:gd name="T16" fmla="*/ 2147483647 w 32"/>
              <a:gd name="T17" fmla="*/ 2147483647 h 26"/>
              <a:gd name="T18" fmla="*/ 2147483647 w 32"/>
              <a:gd name="T19" fmla="*/ 2147483647 h 26"/>
              <a:gd name="T20" fmla="*/ 2147483647 w 32"/>
              <a:gd name="T21" fmla="*/ 2147483647 h 26"/>
              <a:gd name="T22" fmla="*/ 2147483647 w 32"/>
              <a:gd name="T23" fmla="*/ 2147483647 h 26"/>
              <a:gd name="T24" fmla="*/ 2147483647 w 32"/>
              <a:gd name="T25" fmla="*/ 2147483647 h 26"/>
              <a:gd name="T26" fmla="*/ 2147483647 w 32"/>
              <a:gd name="T27" fmla="*/ 2147483647 h 26"/>
              <a:gd name="T28" fmla="*/ 0 w 32"/>
              <a:gd name="T29" fmla="*/ 2147483647 h 26"/>
              <a:gd name="T30" fmla="*/ 0 w 32"/>
              <a:gd name="T31" fmla="*/ 2147483647 h 26"/>
              <a:gd name="T32" fmla="*/ 2147483647 w 32"/>
              <a:gd name="T33" fmla="*/ 2147483647 h 26"/>
              <a:gd name="T34" fmla="*/ 2147483647 w 32"/>
              <a:gd name="T35" fmla="*/ 2147483647 h 26"/>
              <a:gd name="T36" fmla="*/ 2147483647 w 32"/>
              <a:gd name="T37" fmla="*/ 2147483647 h 26"/>
              <a:gd name="T38" fmla="*/ 2147483647 w 32"/>
              <a:gd name="T39" fmla="*/ 2147483647 h 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"/>
              <a:gd name="T61" fmla="*/ 0 h 26"/>
              <a:gd name="T62" fmla="*/ 32 w 32"/>
              <a:gd name="T63" fmla="*/ 26 h 2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" h="26">
                <a:moveTo>
                  <a:pt x="14" y="4"/>
                </a:moveTo>
                <a:lnTo>
                  <a:pt x="16" y="4"/>
                </a:lnTo>
                <a:lnTo>
                  <a:pt x="14" y="0"/>
                </a:lnTo>
                <a:lnTo>
                  <a:pt x="22" y="0"/>
                </a:lnTo>
                <a:lnTo>
                  <a:pt x="26" y="2"/>
                </a:lnTo>
                <a:lnTo>
                  <a:pt x="32" y="8"/>
                </a:lnTo>
                <a:lnTo>
                  <a:pt x="30" y="12"/>
                </a:lnTo>
                <a:lnTo>
                  <a:pt x="24" y="14"/>
                </a:lnTo>
                <a:lnTo>
                  <a:pt x="14" y="16"/>
                </a:lnTo>
                <a:lnTo>
                  <a:pt x="14" y="24"/>
                </a:lnTo>
                <a:lnTo>
                  <a:pt x="12" y="26"/>
                </a:lnTo>
                <a:lnTo>
                  <a:pt x="10" y="26"/>
                </a:lnTo>
                <a:lnTo>
                  <a:pt x="6" y="24"/>
                </a:lnTo>
                <a:lnTo>
                  <a:pt x="4" y="20"/>
                </a:lnTo>
                <a:lnTo>
                  <a:pt x="0" y="14"/>
                </a:lnTo>
                <a:lnTo>
                  <a:pt x="0" y="8"/>
                </a:lnTo>
                <a:lnTo>
                  <a:pt x="2" y="6"/>
                </a:lnTo>
                <a:lnTo>
                  <a:pt x="4" y="4"/>
                </a:lnTo>
                <a:lnTo>
                  <a:pt x="8" y="4"/>
                </a:lnTo>
                <a:lnTo>
                  <a:pt x="14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7" name="iṡḷíḑê">
            <a:extLst>
              <a:ext uri="{FF2B5EF4-FFF2-40B4-BE49-F238E27FC236}">
                <a16:creationId xmlns:a16="http://schemas.microsoft.com/office/drawing/2014/main" id="{10A136DD-60C3-4157-BCCB-9C867C6347E0}"/>
              </a:ext>
            </a:extLst>
          </p:cNvPr>
          <p:cNvSpPr/>
          <p:nvPr/>
        </p:nvSpPr>
        <p:spPr bwMode="auto">
          <a:xfrm>
            <a:off x="4571905" y="2010039"/>
            <a:ext cx="36539" cy="49709"/>
          </a:xfrm>
          <a:custGeom>
            <a:avLst/>
            <a:gdLst>
              <a:gd name="T0" fmla="*/ 2147483647 w 40"/>
              <a:gd name="T1" fmla="*/ 2147483647 h 52"/>
              <a:gd name="T2" fmla="*/ 2147483647 w 40"/>
              <a:gd name="T3" fmla="*/ 2147483647 h 52"/>
              <a:gd name="T4" fmla="*/ 2147483647 w 40"/>
              <a:gd name="T5" fmla="*/ 2147483647 h 52"/>
              <a:gd name="T6" fmla="*/ 0 w 40"/>
              <a:gd name="T7" fmla="*/ 2147483647 h 52"/>
              <a:gd name="T8" fmla="*/ 2147483647 w 40"/>
              <a:gd name="T9" fmla="*/ 2147483647 h 52"/>
              <a:gd name="T10" fmla="*/ 2147483647 w 40"/>
              <a:gd name="T11" fmla="*/ 2147483647 h 52"/>
              <a:gd name="T12" fmla="*/ 2147483647 w 40"/>
              <a:gd name="T13" fmla="*/ 0 h 52"/>
              <a:gd name="T14" fmla="*/ 2147483647 w 40"/>
              <a:gd name="T15" fmla="*/ 2147483647 h 52"/>
              <a:gd name="T16" fmla="*/ 2147483647 w 40"/>
              <a:gd name="T17" fmla="*/ 2147483647 h 52"/>
              <a:gd name="T18" fmla="*/ 2147483647 w 40"/>
              <a:gd name="T19" fmla="*/ 2147483647 h 52"/>
              <a:gd name="T20" fmla="*/ 2147483647 w 40"/>
              <a:gd name="T21" fmla="*/ 2147483647 h 52"/>
              <a:gd name="T22" fmla="*/ 2147483647 w 40"/>
              <a:gd name="T23" fmla="*/ 2147483647 h 52"/>
              <a:gd name="T24" fmla="*/ 2147483647 w 40"/>
              <a:gd name="T25" fmla="*/ 2147483647 h 52"/>
              <a:gd name="T26" fmla="*/ 2147483647 w 40"/>
              <a:gd name="T27" fmla="*/ 2147483647 h 52"/>
              <a:gd name="T28" fmla="*/ 2147483647 w 40"/>
              <a:gd name="T29" fmla="*/ 2147483647 h 52"/>
              <a:gd name="T30" fmla="*/ 2147483647 w 40"/>
              <a:gd name="T31" fmla="*/ 2147483647 h 52"/>
              <a:gd name="T32" fmla="*/ 2147483647 w 40"/>
              <a:gd name="T33" fmla="*/ 2147483647 h 52"/>
              <a:gd name="T34" fmla="*/ 2147483647 w 40"/>
              <a:gd name="T35" fmla="*/ 2147483647 h 52"/>
              <a:gd name="T36" fmla="*/ 2147483647 w 40"/>
              <a:gd name="T37" fmla="*/ 2147483647 h 52"/>
              <a:gd name="T38" fmla="*/ 2147483647 w 40"/>
              <a:gd name="T39" fmla="*/ 2147483647 h 52"/>
              <a:gd name="T40" fmla="*/ 2147483647 w 40"/>
              <a:gd name="T41" fmla="*/ 2147483647 h 52"/>
              <a:gd name="T42" fmla="*/ 2147483647 w 40"/>
              <a:gd name="T43" fmla="*/ 2147483647 h 52"/>
              <a:gd name="T44" fmla="*/ 2147483647 w 40"/>
              <a:gd name="T45" fmla="*/ 2147483647 h 52"/>
              <a:gd name="T46" fmla="*/ 2147483647 w 40"/>
              <a:gd name="T47" fmla="*/ 2147483647 h 52"/>
              <a:gd name="T48" fmla="*/ 2147483647 w 40"/>
              <a:gd name="T49" fmla="*/ 2147483647 h 52"/>
              <a:gd name="T50" fmla="*/ 2147483647 w 40"/>
              <a:gd name="T51" fmla="*/ 2147483647 h 52"/>
              <a:gd name="T52" fmla="*/ 2147483647 w 40"/>
              <a:gd name="T53" fmla="*/ 2147483647 h 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0"/>
              <a:gd name="T82" fmla="*/ 0 h 52"/>
              <a:gd name="T83" fmla="*/ 40 w 40"/>
              <a:gd name="T84" fmla="*/ 52 h 5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0" h="52">
                <a:moveTo>
                  <a:pt x="12" y="24"/>
                </a:moveTo>
                <a:lnTo>
                  <a:pt x="4" y="20"/>
                </a:lnTo>
                <a:lnTo>
                  <a:pt x="2" y="16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4" y="0"/>
                </a:lnTo>
                <a:lnTo>
                  <a:pt x="18" y="4"/>
                </a:lnTo>
                <a:lnTo>
                  <a:pt x="18" y="6"/>
                </a:lnTo>
                <a:lnTo>
                  <a:pt x="28" y="6"/>
                </a:lnTo>
                <a:lnTo>
                  <a:pt x="30" y="12"/>
                </a:lnTo>
                <a:lnTo>
                  <a:pt x="32" y="16"/>
                </a:lnTo>
                <a:lnTo>
                  <a:pt x="40" y="22"/>
                </a:lnTo>
                <a:lnTo>
                  <a:pt x="36" y="24"/>
                </a:lnTo>
                <a:lnTo>
                  <a:pt x="34" y="28"/>
                </a:lnTo>
                <a:lnTo>
                  <a:pt x="36" y="32"/>
                </a:lnTo>
                <a:lnTo>
                  <a:pt x="38" y="36"/>
                </a:lnTo>
                <a:lnTo>
                  <a:pt x="38" y="40"/>
                </a:lnTo>
                <a:lnTo>
                  <a:pt x="40" y="42"/>
                </a:lnTo>
                <a:lnTo>
                  <a:pt x="38" y="48"/>
                </a:lnTo>
                <a:lnTo>
                  <a:pt x="38" y="52"/>
                </a:lnTo>
                <a:lnTo>
                  <a:pt x="32" y="50"/>
                </a:lnTo>
                <a:lnTo>
                  <a:pt x="24" y="46"/>
                </a:lnTo>
                <a:lnTo>
                  <a:pt x="18" y="42"/>
                </a:lnTo>
                <a:lnTo>
                  <a:pt x="18" y="36"/>
                </a:lnTo>
                <a:lnTo>
                  <a:pt x="18" y="30"/>
                </a:lnTo>
                <a:lnTo>
                  <a:pt x="12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8" name="ïsḷide">
            <a:extLst>
              <a:ext uri="{FF2B5EF4-FFF2-40B4-BE49-F238E27FC236}">
                <a16:creationId xmlns:a16="http://schemas.microsoft.com/office/drawing/2014/main" id="{B2808EEE-D940-4432-B1C5-52BB3D21F18A}"/>
              </a:ext>
            </a:extLst>
          </p:cNvPr>
          <p:cNvSpPr/>
          <p:nvPr/>
        </p:nvSpPr>
        <p:spPr bwMode="auto">
          <a:xfrm>
            <a:off x="4486180" y="2164965"/>
            <a:ext cx="21782" cy="56337"/>
          </a:xfrm>
          <a:custGeom>
            <a:avLst/>
            <a:gdLst>
              <a:gd name="T0" fmla="*/ 2147483647 w 24"/>
              <a:gd name="T1" fmla="*/ 0 h 56"/>
              <a:gd name="T2" fmla="*/ 2147483647 w 24"/>
              <a:gd name="T3" fmla="*/ 2147483647 h 56"/>
              <a:gd name="T4" fmla="*/ 2147483647 w 24"/>
              <a:gd name="T5" fmla="*/ 2147483647 h 56"/>
              <a:gd name="T6" fmla="*/ 2147483647 w 24"/>
              <a:gd name="T7" fmla="*/ 2147483647 h 56"/>
              <a:gd name="T8" fmla="*/ 2147483647 w 24"/>
              <a:gd name="T9" fmla="*/ 2147483647 h 56"/>
              <a:gd name="T10" fmla="*/ 2147483647 w 24"/>
              <a:gd name="T11" fmla="*/ 2147483647 h 56"/>
              <a:gd name="T12" fmla="*/ 0 w 24"/>
              <a:gd name="T13" fmla="*/ 2147483647 h 56"/>
              <a:gd name="T14" fmla="*/ 0 w 24"/>
              <a:gd name="T15" fmla="*/ 2147483647 h 56"/>
              <a:gd name="T16" fmla="*/ 2147483647 w 24"/>
              <a:gd name="T17" fmla="*/ 2147483647 h 56"/>
              <a:gd name="T18" fmla="*/ 2147483647 w 24"/>
              <a:gd name="T19" fmla="*/ 2147483647 h 56"/>
              <a:gd name="T20" fmla="*/ 2147483647 w 24"/>
              <a:gd name="T21" fmla="*/ 2147483647 h 56"/>
              <a:gd name="T22" fmla="*/ 2147483647 w 24"/>
              <a:gd name="T23" fmla="*/ 2147483647 h 56"/>
              <a:gd name="T24" fmla="*/ 2147483647 w 24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"/>
              <a:gd name="T40" fmla="*/ 0 h 56"/>
              <a:gd name="T41" fmla="*/ 24 w 24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" h="56">
                <a:moveTo>
                  <a:pt x="24" y="0"/>
                </a:moveTo>
                <a:lnTo>
                  <a:pt x="24" y="12"/>
                </a:lnTo>
                <a:lnTo>
                  <a:pt x="22" y="32"/>
                </a:lnTo>
                <a:lnTo>
                  <a:pt x="16" y="56"/>
                </a:lnTo>
                <a:lnTo>
                  <a:pt x="4" y="44"/>
                </a:lnTo>
                <a:lnTo>
                  <a:pt x="2" y="38"/>
                </a:lnTo>
                <a:lnTo>
                  <a:pt x="0" y="32"/>
                </a:lnTo>
                <a:lnTo>
                  <a:pt x="0" y="20"/>
                </a:lnTo>
                <a:lnTo>
                  <a:pt x="4" y="10"/>
                </a:lnTo>
                <a:lnTo>
                  <a:pt x="8" y="4"/>
                </a:lnTo>
                <a:lnTo>
                  <a:pt x="12" y="4"/>
                </a:lnTo>
                <a:lnTo>
                  <a:pt x="18" y="2"/>
                </a:lnTo>
                <a:lnTo>
                  <a:pt x="2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9" name="îṥļiḓe">
            <a:extLst>
              <a:ext uri="{FF2B5EF4-FFF2-40B4-BE49-F238E27FC236}">
                <a16:creationId xmlns:a16="http://schemas.microsoft.com/office/drawing/2014/main" id="{240E844C-41F2-4EE8-8195-01F78F43A7F1}"/>
              </a:ext>
            </a:extLst>
          </p:cNvPr>
          <p:cNvSpPr/>
          <p:nvPr/>
        </p:nvSpPr>
        <p:spPr bwMode="auto">
          <a:xfrm>
            <a:off x="4338620" y="2256098"/>
            <a:ext cx="29512" cy="33968"/>
          </a:xfrm>
          <a:custGeom>
            <a:avLst/>
            <a:gdLst>
              <a:gd name="T0" fmla="*/ 2147483647 w 34"/>
              <a:gd name="T1" fmla="*/ 2147483647 h 36"/>
              <a:gd name="T2" fmla="*/ 2147483647 w 34"/>
              <a:gd name="T3" fmla="*/ 2147483647 h 36"/>
              <a:gd name="T4" fmla="*/ 2147483647 w 34"/>
              <a:gd name="T5" fmla="*/ 2147483647 h 36"/>
              <a:gd name="T6" fmla="*/ 2147483647 w 34"/>
              <a:gd name="T7" fmla="*/ 2147483647 h 36"/>
              <a:gd name="T8" fmla="*/ 0 w 34"/>
              <a:gd name="T9" fmla="*/ 2147483647 h 36"/>
              <a:gd name="T10" fmla="*/ 2147483647 w 34"/>
              <a:gd name="T11" fmla="*/ 2147483647 h 36"/>
              <a:gd name="T12" fmla="*/ 2147483647 w 34"/>
              <a:gd name="T13" fmla="*/ 2147483647 h 36"/>
              <a:gd name="T14" fmla="*/ 2147483647 w 34"/>
              <a:gd name="T15" fmla="*/ 2147483647 h 36"/>
              <a:gd name="T16" fmla="*/ 2147483647 w 34"/>
              <a:gd name="T17" fmla="*/ 2147483647 h 36"/>
              <a:gd name="T18" fmla="*/ 2147483647 w 34"/>
              <a:gd name="T19" fmla="*/ 0 h 36"/>
              <a:gd name="T20" fmla="*/ 2147483647 w 34"/>
              <a:gd name="T21" fmla="*/ 2147483647 h 36"/>
              <a:gd name="T22" fmla="*/ 2147483647 w 34"/>
              <a:gd name="T23" fmla="*/ 2147483647 h 36"/>
              <a:gd name="T24" fmla="*/ 2147483647 w 34"/>
              <a:gd name="T25" fmla="*/ 2147483647 h 36"/>
              <a:gd name="T26" fmla="*/ 2147483647 w 34"/>
              <a:gd name="T27" fmla="*/ 2147483647 h 36"/>
              <a:gd name="T28" fmla="*/ 2147483647 w 34"/>
              <a:gd name="T29" fmla="*/ 2147483647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36"/>
              <a:gd name="T47" fmla="*/ 34 w 34"/>
              <a:gd name="T48" fmla="*/ 36 h 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36">
                <a:moveTo>
                  <a:pt x="18" y="36"/>
                </a:moveTo>
                <a:lnTo>
                  <a:pt x="12" y="34"/>
                </a:lnTo>
                <a:lnTo>
                  <a:pt x="6" y="30"/>
                </a:lnTo>
                <a:lnTo>
                  <a:pt x="2" y="24"/>
                </a:lnTo>
                <a:lnTo>
                  <a:pt x="0" y="20"/>
                </a:lnTo>
                <a:lnTo>
                  <a:pt x="2" y="16"/>
                </a:lnTo>
                <a:lnTo>
                  <a:pt x="4" y="12"/>
                </a:lnTo>
                <a:lnTo>
                  <a:pt x="12" y="6"/>
                </a:lnTo>
                <a:lnTo>
                  <a:pt x="26" y="2"/>
                </a:lnTo>
                <a:lnTo>
                  <a:pt x="34" y="0"/>
                </a:lnTo>
                <a:lnTo>
                  <a:pt x="34" y="10"/>
                </a:lnTo>
                <a:lnTo>
                  <a:pt x="30" y="20"/>
                </a:lnTo>
                <a:lnTo>
                  <a:pt x="24" y="32"/>
                </a:lnTo>
                <a:lnTo>
                  <a:pt x="22" y="34"/>
                </a:lnTo>
                <a:lnTo>
                  <a:pt x="18" y="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0" name="íṣḷïḑè">
            <a:extLst>
              <a:ext uri="{FF2B5EF4-FFF2-40B4-BE49-F238E27FC236}">
                <a16:creationId xmlns:a16="http://schemas.microsoft.com/office/drawing/2014/main" id="{DA0F89B4-A4C2-43DB-A02A-E31EDE3F23CC}"/>
              </a:ext>
            </a:extLst>
          </p:cNvPr>
          <p:cNvSpPr/>
          <p:nvPr/>
        </p:nvSpPr>
        <p:spPr bwMode="auto">
          <a:xfrm>
            <a:off x="3942317" y="2444164"/>
            <a:ext cx="33025" cy="71250"/>
          </a:xfrm>
          <a:custGeom>
            <a:avLst/>
            <a:gdLst>
              <a:gd name="T0" fmla="*/ 2147483647 w 36"/>
              <a:gd name="T1" fmla="*/ 2147483647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2147483647 w 36"/>
              <a:gd name="T7" fmla="*/ 2147483647 h 70"/>
              <a:gd name="T8" fmla="*/ 2147483647 w 36"/>
              <a:gd name="T9" fmla="*/ 2147483647 h 70"/>
              <a:gd name="T10" fmla="*/ 2147483647 w 36"/>
              <a:gd name="T11" fmla="*/ 2147483647 h 70"/>
              <a:gd name="T12" fmla="*/ 2147483647 w 36"/>
              <a:gd name="T13" fmla="*/ 2147483647 h 70"/>
              <a:gd name="T14" fmla="*/ 2147483647 w 36"/>
              <a:gd name="T15" fmla="*/ 2147483647 h 70"/>
              <a:gd name="T16" fmla="*/ 2147483647 w 36"/>
              <a:gd name="T17" fmla="*/ 2147483647 h 70"/>
              <a:gd name="T18" fmla="*/ 2147483647 w 36"/>
              <a:gd name="T19" fmla="*/ 2147483647 h 70"/>
              <a:gd name="T20" fmla="*/ 0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0 h 70"/>
              <a:gd name="T30" fmla="*/ 2147483647 w 36"/>
              <a:gd name="T31" fmla="*/ 2147483647 h 70"/>
              <a:gd name="T32" fmla="*/ 2147483647 w 36"/>
              <a:gd name="T33" fmla="*/ 2147483647 h 70"/>
              <a:gd name="T34" fmla="*/ 2147483647 w 36"/>
              <a:gd name="T35" fmla="*/ 2147483647 h 70"/>
              <a:gd name="T36" fmla="*/ 2147483647 w 36"/>
              <a:gd name="T37" fmla="*/ 2147483647 h 70"/>
              <a:gd name="T38" fmla="*/ 2147483647 w 36"/>
              <a:gd name="T39" fmla="*/ 2147483647 h 70"/>
              <a:gd name="T40" fmla="*/ 2147483647 w 36"/>
              <a:gd name="T41" fmla="*/ 2147483647 h 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"/>
              <a:gd name="T64" fmla="*/ 0 h 70"/>
              <a:gd name="T65" fmla="*/ 36 w 36"/>
              <a:gd name="T66" fmla="*/ 70 h 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" h="70">
                <a:moveTo>
                  <a:pt x="36" y="52"/>
                </a:moveTo>
                <a:lnTo>
                  <a:pt x="34" y="58"/>
                </a:lnTo>
                <a:lnTo>
                  <a:pt x="30" y="64"/>
                </a:lnTo>
                <a:lnTo>
                  <a:pt x="22" y="68"/>
                </a:lnTo>
                <a:lnTo>
                  <a:pt x="16" y="70"/>
                </a:lnTo>
                <a:lnTo>
                  <a:pt x="12" y="68"/>
                </a:lnTo>
                <a:lnTo>
                  <a:pt x="8" y="64"/>
                </a:lnTo>
                <a:lnTo>
                  <a:pt x="6" y="60"/>
                </a:lnTo>
                <a:lnTo>
                  <a:pt x="4" y="54"/>
                </a:lnTo>
                <a:lnTo>
                  <a:pt x="2" y="44"/>
                </a:lnTo>
                <a:lnTo>
                  <a:pt x="0" y="34"/>
                </a:lnTo>
                <a:lnTo>
                  <a:pt x="2" y="24"/>
                </a:lnTo>
                <a:lnTo>
                  <a:pt x="4" y="18"/>
                </a:lnTo>
                <a:lnTo>
                  <a:pt x="6" y="1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26" y="20"/>
                </a:lnTo>
                <a:lnTo>
                  <a:pt x="34" y="36"/>
                </a:lnTo>
                <a:lnTo>
                  <a:pt x="36" y="44"/>
                </a:lnTo>
                <a:lnTo>
                  <a:pt x="36" y="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1" name="íṧḻíḓè">
            <a:extLst>
              <a:ext uri="{FF2B5EF4-FFF2-40B4-BE49-F238E27FC236}">
                <a16:creationId xmlns:a16="http://schemas.microsoft.com/office/drawing/2014/main" id="{B7105F3E-FFC9-402E-9A14-A133405075EF}"/>
              </a:ext>
            </a:extLst>
          </p:cNvPr>
          <p:cNvSpPr/>
          <p:nvPr/>
        </p:nvSpPr>
        <p:spPr bwMode="auto">
          <a:xfrm>
            <a:off x="4233220" y="2198104"/>
            <a:ext cx="133507" cy="267600"/>
          </a:xfrm>
          <a:custGeom>
            <a:avLst/>
            <a:gdLst>
              <a:gd name="T0" fmla="*/ 2147483647 w 150"/>
              <a:gd name="T1" fmla="*/ 2147483647 h 270"/>
              <a:gd name="T2" fmla="*/ 2147483647 w 150"/>
              <a:gd name="T3" fmla="*/ 2147483647 h 270"/>
              <a:gd name="T4" fmla="*/ 2147483647 w 150"/>
              <a:gd name="T5" fmla="*/ 2147483647 h 270"/>
              <a:gd name="T6" fmla="*/ 2147483647 w 150"/>
              <a:gd name="T7" fmla="*/ 2147483647 h 270"/>
              <a:gd name="T8" fmla="*/ 2147483647 w 150"/>
              <a:gd name="T9" fmla="*/ 2147483647 h 270"/>
              <a:gd name="T10" fmla="*/ 2147483647 w 150"/>
              <a:gd name="T11" fmla="*/ 2147483647 h 270"/>
              <a:gd name="T12" fmla="*/ 2147483647 w 150"/>
              <a:gd name="T13" fmla="*/ 2147483647 h 270"/>
              <a:gd name="T14" fmla="*/ 2147483647 w 150"/>
              <a:gd name="T15" fmla="*/ 2147483647 h 270"/>
              <a:gd name="T16" fmla="*/ 2147483647 w 150"/>
              <a:gd name="T17" fmla="*/ 2147483647 h 270"/>
              <a:gd name="T18" fmla="*/ 2147483647 w 150"/>
              <a:gd name="T19" fmla="*/ 2147483647 h 270"/>
              <a:gd name="T20" fmla="*/ 2147483647 w 150"/>
              <a:gd name="T21" fmla="*/ 2147483647 h 270"/>
              <a:gd name="T22" fmla="*/ 2147483647 w 150"/>
              <a:gd name="T23" fmla="*/ 2147483647 h 270"/>
              <a:gd name="T24" fmla="*/ 2147483647 w 150"/>
              <a:gd name="T25" fmla="*/ 2147483647 h 270"/>
              <a:gd name="T26" fmla="*/ 2147483647 w 150"/>
              <a:gd name="T27" fmla="*/ 2147483647 h 270"/>
              <a:gd name="T28" fmla="*/ 2147483647 w 150"/>
              <a:gd name="T29" fmla="*/ 2147483647 h 270"/>
              <a:gd name="T30" fmla="*/ 2147483647 w 150"/>
              <a:gd name="T31" fmla="*/ 2147483647 h 270"/>
              <a:gd name="T32" fmla="*/ 2147483647 w 150"/>
              <a:gd name="T33" fmla="*/ 2147483647 h 270"/>
              <a:gd name="T34" fmla="*/ 2147483647 w 150"/>
              <a:gd name="T35" fmla="*/ 2147483647 h 270"/>
              <a:gd name="T36" fmla="*/ 0 w 150"/>
              <a:gd name="T37" fmla="*/ 2147483647 h 270"/>
              <a:gd name="T38" fmla="*/ 2147483647 w 150"/>
              <a:gd name="T39" fmla="*/ 2147483647 h 270"/>
              <a:gd name="T40" fmla="*/ 2147483647 w 150"/>
              <a:gd name="T41" fmla="*/ 2147483647 h 270"/>
              <a:gd name="T42" fmla="*/ 2147483647 w 150"/>
              <a:gd name="T43" fmla="*/ 2147483647 h 270"/>
              <a:gd name="T44" fmla="*/ 2147483647 w 150"/>
              <a:gd name="T45" fmla="*/ 2147483647 h 270"/>
              <a:gd name="T46" fmla="*/ 2147483647 w 150"/>
              <a:gd name="T47" fmla="*/ 2147483647 h 270"/>
              <a:gd name="T48" fmla="*/ 2147483647 w 150"/>
              <a:gd name="T49" fmla="*/ 2147483647 h 270"/>
              <a:gd name="T50" fmla="*/ 2147483647 w 150"/>
              <a:gd name="T51" fmla="*/ 2147483647 h 270"/>
              <a:gd name="T52" fmla="*/ 2147483647 w 150"/>
              <a:gd name="T53" fmla="*/ 2147483647 h 270"/>
              <a:gd name="T54" fmla="*/ 2147483647 w 150"/>
              <a:gd name="T55" fmla="*/ 2147483647 h 270"/>
              <a:gd name="T56" fmla="*/ 2147483647 w 150"/>
              <a:gd name="T57" fmla="*/ 2147483647 h 270"/>
              <a:gd name="T58" fmla="*/ 2147483647 w 150"/>
              <a:gd name="T59" fmla="*/ 2147483647 h 270"/>
              <a:gd name="T60" fmla="*/ 2147483647 w 150"/>
              <a:gd name="T61" fmla="*/ 2147483647 h 270"/>
              <a:gd name="T62" fmla="*/ 2147483647 w 150"/>
              <a:gd name="T63" fmla="*/ 2147483647 h 270"/>
              <a:gd name="T64" fmla="*/ 2147483647 w 150"/>
              <a:gd name="T65" fmla="*/ 2147483647 h 270"/>
              <a:gd name="T66" fmla="*/ 2147483647 w 150"/>
              <a:gd name="T67" fmla="*/ 2147483647 h 270"/>
              <a:gd name="T68" fmla="*/ 2147483647 w 150"/>
              <a:gd name="T69" fmla="*/ 2147483647 h 270"/>
              <a:gd name="T70" fmla="*/ 2147483647 w 150"/>
              <a:gd name="T71" fmla="*/ 2147483647 h 270"/>
              <a:gd name="T72" fmla="*/ 2147483647 w 150"/>
              <a:gd name="T73" fmla="*/ 2147483647 h 270"/>
              <a:gd name="T74" fmla="*/ 2147483647 w 150"/>
              <a:gd name="T75" fmla="*/ 2147483647 h 270"/>
              <a:gd name="T76" fmla="*/ 2147483647 w 150"/>
              <a:gd name="T77" fmla="*/ 2147483647 h 270"/>
              <a:gd name="T78" fmla="*/ 2147483647 w 150"/>
              <a:gd name="T79" fmla="*/ 2147483647 h 270"/>
              <a:gd name="T80" fmla="*/ 2147483647 w 150"/>
              <a:gd name="T81" fmla="*/ 2147483647 h 270"/>
              <a:gd name="T82" fmla="*/ 2147483647 w 150"/>
              <a:gd name="T83" fmla="*/ 2147483647 h 270"/>
              <a:gd name="T84" fmla="*/ 2147483647 w 150"/>
              <a:gd name="T85" fmla="*/ 2147483647 h 270"/>
              <a:gd name="T86" fmla="*/ 2147483647 w 150"/>
              <a:gd name="T87" fmla="*/ 2147483647 h 270"/>
              <a:gd name="T88" fmla="*/ 2147483647 w 150"/>
              <a:gd name="T89" fmla="*/ 2147483647 h 270"/>
              <a:gd name="T90" fmla="*/ 2147483647 w 150"/>
              <a:gd name="T91" fmla="*/ 2147483647 h 270"/>
              <a:gd name="T92" fmla="*/ 2147483647 w 150"/>
              <a:gd name="T93" fmla="*/ 2147483647 h 270"/>
              <a:gd name="T94" fmla="*/ 2147483647 w 150"/>
              <a:gd name="T95" fmla="*/ 2147483647 h 270"/>
              <a:gd name="T96" fmla="*/ 2147483647 w 150"/>
              <a:gd name="T97" fmla="*/ 2147483647 h 270"/>
              <a:gd name="T98" fmla="*/ 2147483647 w 150"/>
              <a:gd name="T99" fmla="*/ 2147483647 h 27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0"/>
              <a:gd name="T151" fmla="*/ 0 h 270"/>
              <a:gd name="T152" fmla="*/ 150 w 150"/>
              <a:gd name="T153" fmla="*/ 270 h 27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0" h="270">
                <a:moveTo>
                  <a:pt x="64" y="232"/>
                </a:moveTo>
                <a:lnTo>
                  <a:pt x="70" y="228"/>
                </a:lnTo>
                <a:lnTo>
                  <a:pt x="78" y="226"/>
                </a:lnTo>
                <a:lnTo>
                  <a:pt x="96" y="220"/>
                </a:lnTo>
                <a:lnTo>
                  <a:pt x="92" y="216"/>
                </a:lnTo>
                <a:lnTo>
                  <a:pt x="90" y="216"/>
                </a:lnTo>
                <a:lnTo>
                  <a:pt x="88" y="214"/>
                </a:lnTo>
                <a:lnTo>
                  <a:pt x="112" y="200"/>
                </a:lnTo>
                <a:lnTo>
                  <a:pt x="114" y="198"/>
                </a:lnTo>
                <a:lnTo>
                  <a:pt x="116" y="194"/>
                </a:lnTo>
                <a:lnTo>
                  <a:pt x="114" y="190"/>
                </a:lnTo>
                <a:lnTo>
                  <a:pt x="114" y="186"/>
                </a:lnTo>
                <a:lnTo>
                  <a:pt x="114" y="182"/>
                </a:lnTo>
                <a:lnTo>
                  <a:pt x="112" y="176"/>
                </a:lnTo>
                <a:lnTo>
                  <a:pt x="112" y="160"/>
                </a:lnTo>
                <a:lnTo>
                  <a:pt x="106" y="146"/>
                </a:lnTo>
                <a:lnTo>
                  <a:pt x="100" y="136"/>
                </a:lnTo>
                <a:lnTo>
                  <a:pt x="86" y="118"/>
                </a:lnTo>
                <a:lnTo>
                  <a:pt x="82" y="112"/>
                </a:lnTo>
                <a:lnTo>
                  <a:pt x="76" y="106"/>
                </a:lnTo>
                <a:lnTo>
                  <a:pt x="70" y="106"/>
                </a:lnTo>
                <a:lnTo>
                  <a:pt x="68" y="102"/>
                </a:lnTo>
                <a:lnTo>
                  <a:pt x="66" y="96"/>
                </a:lnTo>
                <a:lnTo>
                  <a:pt x="60" y="92"/>
                </a:lnTo>
                <a:lnTo>
                  <a:pt x="52" y="86"/>
                </a:lnTo>
                <a:lnTo>
                  <a:pt x="42" y="78"/>
                </a:lnTo>
                <a:lnTo>
                  <a:pt x="34" y="70"/>
                </a:lnTo>
                <a:lnTo>
                  <a:pt x="32" y="64"/>
                </a:lnTo>
                <a:lnTo>
                  <a:pt x="30" y="60"/>
                </a:lnTo>
                <a:lnTo>
                  <a:pt x="38" y="58"/>
                </a:lnTo>
                <a:lnTo>
                  <a:pt x="42" y="54"/>
                </a:lnTo>
                <a:lnTo>
                  <a:pt x="42" y="48"/>
                </a:lnTo>
                <a:lnTo>
                  <a:pt x="26" y="44"/>
                </a:lnTo>
                <a:lnTo>
                  <a:pt x="14" y="38"/>
                </a:lnTo>
                <a:lnTo>
                  <a:pt x="8" y="34"/>
                </a:lnTo>
                <a:lnTo>
                  <a:pt x="4" y="30"/>
                </a:lnTo>
                <a:lnTo>
                  <a:pt x="0" y="24"/>
                </a:lnTo>
                <a:lnTo>
                  <a:pt x="0" y="18"/>
                </a:lnTo>
                <a:lnTo>
                  <a:pt x="0" y="14"/>
                </a:lnTo>
                <a:lnTo>
                  <a:pt x="10" y="14"/>
                </a:lnTo>
                <a:lnTo>
                  <a:pt x="16" y="14"/>
                </a:lnTo>
                <a:lnTo>
                  <a:pt x="26" y="12"/>
                </a:lnTo>
                <a:lnTo>
                  <a:pt x="34" y="6"/>
                </a:lnTo>
                <a:lnTo>
                  <a:pt x="42" y="2"/>
                </a:lnTo>
                <a:lnTo>
                  <a:pt x="50" y="0"/>
                </a:lnTo>
                <a:lnTo>
                  <a:pt x="56" y="2"/>
                </a:lnTo>
                <a:lnTo>
                  <a:pt x="60" y="4"/>
                </a:lnTo>
                <a:lnTo>
                  <a:pt x="66" y="6"/>
                </a:lnTo>
                <a:lnTo>
                  <a:pt x="70" y="6"/>
                </a:lnTo>
                <a:lnTo>
                  <a:pt x="72" y="12"/>
                </a:lnTo>
                <a:lnTo>
                  <a:pt x="74" y="16"/>
                </a:lnTo>
                <a:lnTo>
                  <a:pt x="82" y="24"/>
                </a:lnTo>
                <a:lnTo>
                  <a:pt x="90" y="28"/>
                </a:lnTo>
                <a:lnTo>
                  <a:pt x="98" y="30"/>
                </a:lnTo>
                <a:lnTo>
                  <a:pt x="96" y="36"/>
                </a:lnTo>
                <a:lnTo>
                  <a:pt x="94" y="42"/>
                </a:lnTo>
                <a:lnTo>
                  <a:pt x="90" y="42"/>
                </a:lnTo>
                <a:lnTo>
                  <a:pt x="84" y="42"/>
                </a:lnTo>
                <a:lnTo>
                  <a:pt x="82" y="42"/>
                </a:lnTo>
                <a:lnTo>
                  <a:pt x="82" y="48"/>
                </a:lnTo>
                <a:lnTo>
                  <a:pt x="80" y="52"/>
                </a:lnTo>
                <a:lnTo>
                  <a:pt x="76" y="56"/>
                </a:lnTo>
                <a:lnTo>
                  <a:pt x="72" y="64"/>
                </a:lnTo>
                <a:lnTo>
                  <a:pt x="70" y="70"/>
                </a:lnTo>
                <a:lnTo>
                  <a:pt x="72" y="84"/>
                </a:lnTo>
                <a:lnTo>
                  <a:pt x="76" y="88"/>
                </a:lnTo>
                <a:lnTo>
                  <a:pt x="78" y="92"/>
                </a:lnTo>
                <a:lnTo>
                  <a:pt x="86" y="96"/>
                </a:lnTo>
                <a:lnTo>
                  <a:pt x="98" y="110"/>
                </a:lnTo>
                <a:lnTo>
                  <a:pt x="110" y="124"/>
                </a:lnTo>
                <a:lnTo>
                  <a:pt x="122" y="136"/>
                </a:lnTo>
                <a:lnTo>
                  <a:pt x="138" y="148"/>
                </a:lnTo>
                <a:lnTo>
                  <a:pt x="138" y="156"/>
                </a:lnTo>
                <a:lnTo>
                  <a:pt x="142" y="170"/>
                </a:lnTo>
                <a:lnTo>
                  <a:pt x="150" y="192"/>
                </a:lnTo>
                <a:lnTo>
                  <a:pt x="146" y="198"/>
                </a:lnTo>
                <a:lnTo>
                  <a:pt x="146" y="204"/>
                </a:lnTo>
                <a:lnTo>
                  <a:pt x="146" y="210"/>
                </a:lnTo>
                <a:lnTo>
                  <a:pt x="144" y="214"/>
                </a:lnTo>
                <a:lnTo>
                  <a:pt x="138" y="220"/>
                </a:lnTo>
                <a:lnTo>
                  <a:pt x="128" y="228"/>
                </a:lnTo>
                <a:lnTo>
                  <a:pt x="120" y="232"/>
                </a:lnTo>
                <a:lnTo>
                  <a:pt x="112" y="234"/>
                </a:lnTo>
                <a:lnTo>
                  <a:pt x="104" y="242"/>
                </a:lnTo>
                <a:lnTo>
                  <a:pt x="98" y="254"/>
                </a:lnTo>
                <a:lnTo>
                  <a:pt x="88" y="266"/>
                </a:lnTo>
                <a:lnTo>
                  <a:pt x="84" y="270"/>
                </a:lnTo>
                <a:lnTo>
                  <a:pt x="78" y="270"/>
                </a:lnTo>
                <a:lnTo>
                  <a:pt x="76" y="270"/>
                </a:lnTo>
                <a:lnTo>
                  <a:pt x="74" y="268"/>
                </a:lnTo>
                <a:lnTo>
                  <a:pt x="74" y="260"/>
                </a:lnTo>
                <a:lnTo>
                  <a:pt x="74" y="252"/>
                </a:lnTo>
                <a:lnTo>
                  <a:pt x="76" y="246"/>
                </a:lnTo>
                <a:lnTo>
                  <a:pt x="76" y="242"/>
                </a:lnTo>
                <a:lnTo>
                  <a:pt x="74" y="236"/>
                </a:lnTo>
                <a:lnTo>
                  <a:pt x="70" y="236"/>
                </a:lnTo>
                <a:lnTo>
                  <a:pt x="66" y="234"/>
                </a:lnTo>
                <a:lnTo>
                  <a:pt x="62" y="234"/>
                </a:lnTo>
                <a:lnTo>
                  <a:pt x="60" y="234"/>
                </a:lnTo>
                <a:lnTo>
                  <a:pt x="64" y="2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2" name="îŝḷïḋè">
            <a:extLst>
              <a:ext uri="{FF2B5EF4-FFF2-40B4-BE49-F238E27FC236}">
                <a16:creationId xmlns:a16="http://schemas.microsoft.com/office/drawing/2014/main" id="{3237411A-37DE-47DC-BA0E-2E21B46B2E8D}"/>
              </a:ext>
            </a:extLst>
          </p:cNvPr>
          <p:cNvSpPr/>
          <p:nvPr/>
        </p:nvSpPr>
        <p:spPr bwMode="auto">
          <a:xfrm>
            <a:off x="4259922" y="2356345"/>
            <a:ext cx="77293" cy="75392"/>
          </a:xfrm>
          <a:custGeom>
            <a:avLst/>
            <a:gdLst>
              <a:gd name="T0" fmla="*/ 2147483647 w 86"/>
              <a:gd name="T1" fmla="*/ 0 h 76"/>
              <a:gd name="T2" fmla="*/ 2147483647 w 86"/>
              <a:gd name="T3" fmla="*/ 0 h 76"/>
              <a:gd name="T4" fmla="*/ 2147483647 w 86"/>
              <a:gd name="T5" fmla="*/ 2147483647 h 76"/>
              <a:gd name="T6" fmla="*/ 2147483647 w 86"/>
              <a:gd name="T7" fmla="*/ 0 h 76"/>
              <a:gd name="T8" fmla="*/ 2147483647 w 86"/>
              <a:gd name="T9" fmla="*/ 0 h 76"/>
              <a:gd name="T10" fmla="*/ 2147483647 w 86"/>
              <a:gd name="T11" fmla="*/ 0 h 76"/>
              <a:gd name="T12" fmla="*/ 2147483647 w 86"/>
              <a:gd name="T13" fmla="*/ 2147483647 h 76"/>
              <a:gd name="T14" fmla="*/ 2147483647 w 86"/>
              <a:gd name="T15" fmla="*/ 2147483647 h 76"/>
              <a:gd name="T16" fmla="*/ 2147483647 w 86"/>
              <a:gd name="T17" fmla="*/ 2147483647 h 76"/>
              <a:gd name="T18" fmla="*/ 2147483647 w 86"/>
              <a:gd name="T19" fmla="*/ 2147483647 h 76"/>
              <a:gd name="T20" fmla="*/ 2147483647 w 86"/>
              <a:gd name="T21" fmla="*/ 2147483647 h 76"/>
              <a:gd name="T22" fmla="*/ 2147483647 w 86"/>
              <a:gd name="T23" fmla="*/ 2147483647 h 76"/>
              <a:gd name="T24" fmla="*/ 2147483647 w 86"/>
              <a:gd name="T25" fmla="*/ 2147483647 h 76"/>
              <a:gd name="T26" fmla="*/ 2147483647 w 86"/>
              <a:gd name="T27" fmla="*/ 2147483647 h 76"/>
              <a:gd name="T28" fmla="*/ 2147483647 w 86"/>
              <a:gd name="T29" fmla="*/ 2147483647 h 76"/>
              <a:gd name="T30" fmla="*/ 2147483647 w 86"/>
              <a:gd name="T31" fmla="*/ 2147483647 h 76"/>
              <a:gd name="T32" fmla="*/ 2147483647 w 86"/>
              <a:gd name="T33" fmla="*/ 2147483647 h 76"/>
              <a:gd name="T34" fmla="*/ 0 w 86"/>
              <a:gd name="T35" fmla="*/ 2147483647 h 76"/>
              <a:gd name="T36" fmla="*/ 2147483647 w 86"/>
              <a:gd name="T37" fmla="*/ 2147483647 h 76"/>
              <a:gd name="T38" fmla="*/ 2147483647 w 86"/>
              <a:gd name="T39" fmla="*/ 2147483647 h 76"/>
              <a:gd name="T40" fmla="*/ 2147483647 w 86"/>
              <a:gd name="T41" fmla="*/ 2147483647 h 76"/>
              <a:gd name="T42" fmla="*/ 2147483647 w 86"/>
              <a:gd name="T43" fmla="*/ 2147483647 h 76"/>
              <a:gd name="T44" fmla="*/ 2147483647 w 86"/>
              <a:gd name="T45" fmla="*/ 2147483647 h 76"/>
              <a:gd name="T46" fmla="*/ 2147483647 w 86"/>
              <a:gd name="T47" fmla="*/ 2147483647 h 76"/>
              <a:gd name="T48" fmla="*/ 2147483647 w 86"/>
              <a:gd name="T49" fmla="*/ 2147483647 h 76"/>
              <a:gd name="T50" fmla="*/ 2147483647 w 86"/>
              <a:gd name="T51" fmla="*/ 2147483647 h 76"/>
              <a:gd name="T52" fmla="*/ 2147483647 w 86"/>
              <a:gd name="T53" fmla="*/ 2147483647 h 76"/>
              <a:gd name="T54" fmla="*/ 2147483647 w 86"/>
              <a:gd name="T55" fmla="*/ 2147483647 h 76"/>
              <a:gd name="T56" fmla="*/ 2147483647 w 86"/>
              <a:gd name="T57" fmla="*/ 2147483647 h 76"/>
              <a:gd name="T58" fmla="*/ 2147483647 w 86"/>
              <a:gd name="T59" fmla="*/ 2147483647 h 76"/>
              <a:gd name="T60" fmla="*/ 2147483647 w 86"/>
              <a:gd name="T61" fmla="*/ 2147483647 h 76"/>
              <a:gd name="T62" fmla="*/ 2147483647 w 86"/>
              <a:gd name="T63" fmla="*/ 2147483647 h 76"/>
              <a:gd name="T64" fmla="*/ 2147483647 w 86"/>
              <a:gd name="T65" fmla="*/ 2147483647 h 76"/>
              <a:gd name="T66" fmla="*/ 2147483647 w 86"/>
              <a:gd name="T67" fmla="*/ 2147483647 h 76"/>
              <a:gd name="T68" fmla="*/ 2147483647 w 86"/>
              <a:gd name="T69" fmla="*/ 2147483647 h 76"/>
              <a:gd name="T70" fmla="*/ 2147483647 w 86"/>
              <a:gd name="T71" fmla="*/ 2147483647 h 76"/>
              <a:gd name="T72" fmla="*/ 2147483647 w 86"/>
              <a:gd name="T73" fmla="*/ 2147483647 h 76"/>
              <a:gd name="T74" fmla="*/ 2147483647 w 86"/>
              <a:gd name="T75" fmla="*/ 2147483647 h 76"/>
              <a:gd name="T76" fmla="*/ 2147483647 w 86"/>
              <a:gd name="T77" fmla="*/ 2147483647 h 76"/>
              <a:gd name="T78" fmla="*/ 2147483647 w 86"/>
              <a:gd name="T79" fmla="*/ 2147483647 h 76"/>
              <a:gd name="T80" fmla="*/ 2147483647 w 86"/>
              <a:gd name="T81" fmla="*/ 2147483647 h 76"/>
              <a:gd name="T82" fmla="*/ 2147483647 w 86"/>
              <a:gd name="T83" fmla="*/ 2147483647 h 76"/>
              <a:gd name="T84" fmla="*/ 2147483647 w 86"/>
              <a:gd name="T85" fmla="*/ 2147483647 h 76"/>
              <a:gd name="T86" fmla="*/ 2147483647 w 86"/>
              <a:gd name="T87" fmla="*/ 2147483647 h 76"/>
              <a:gd name="T88" fmla="*/ 2147483647 w 86"/>
              <a:gd name="T89" fmla="*/ 0 h 76"/>
              <a:gd name="T90" fmla="*/ 2147483647 w 86"/>
              <a:gd name="T91" fmla="*/ 0 h 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6"/>
              <a:gd name="T139" fmla="*/ 0 h 76"/>
              <a:gd name="T140" fmla="*/ 86 w 86"/>
              <a:gd name="T141" fmla="*/ 76 h 7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6" h="76">
                <a:moveTo>
                  <a:pt x="80" y="0"/>
                </a:moveTo>
                <a:lnTo>
                  <a:pt x="78" y="0"/>
                </a:lnTo>
                <a:lnTo>
                  <a:pt x="74" y="2"/>
                </a:lnTo>
                <a:lnTo>
                  <a:pt x="70" y="0"/>
                </a:lnTo>
                <a:lnTo>
                  <a:pt x="66" y="0"/>
                </a:lnTo>
                <a:lnTo>
                  <a:pt x="62" y="0"/>
                </a:lnTo>
                <a:lnTo>
                  <a:pt x="60" y="4"/>
                </a:lnTo>
                <a:lnTo>
                  <a:pt x="58" y="10"/>
                </a:lnTo>
                <a:lnTo>
                  <a:pt x="52" y="8"/>
                </a:lnTo>
                <a:lnTo>
                  <a:pt x="46" y="4"/>
                </a:lnTo>
                <a:lnTo>
                  <a:pt x="40" y="2"/>
                </a:lnTo>
                <a:lnTo>
                  <a:pt x="30" y="2"/>
                </a:lnTo>
                <a:lnTo>
                  <a:pt x="18" y="2"/>
                </a:lnTo>
                <a:lnTo>
                  <a:pt x="10" y="6"/>
                </a:lnTo>
                <a:lnTo>
                  <a:pt x="6" y="10"/>
                </a:lnTo>
                <a:lnTo>
                  <a:pt x="2" y="14"/>
                </a:lnTo>
                <a:lnTo>
                  <a:pt x="2" y="20"/>
                </a:lnTo>
                <a:lnTo>
                  <a:pt x="0" y="26"/>
                </a:lnTo>
                <a:lnTo>
                  <a:pt x="2" y="30"/>
                </a:lnTo>
                <a:lnTo>
                  <a:pt x="4" y="36"/>
                </a:lnTo>
                <a:lnTo>
                  <a:pt x="6" y="40"/>
                </a:lnTo>
                <a:lnTo>
                  <a:pt x="8" y="46"/>
                </a:lnTo>
                <a:lnTo>
                  <a:pt x="10" y="52"/>
                </a:lnTo>
                <a:lnTo>
                  <a:pt x="10" y="54"/>
                </a:lnTo>
                <a:lnTo>
                  <a:pt x="12" y="58"/>
                </a:lnTo>
                <a:lnTo>
                  <a:pt x="14" y="62"/>
                </a:lnTo>
                <a:lnTo>
                  <a:pt x="18" y="66"/>
                </a:lnTo>
                <a:lnTo>
                  <a:pt x="24" y="66"/>
                </a:lnTo>
                <a:lnTo>
                  <a:pt x="24" y="76"/>
                </a:lnTo>
                <a:lnTo>
                  <a:pt x="30" y="74"/>
                </a:lnTo>
                <a:lnTo>
                  <a:pt x="34" y="72"/>
                </a:lnTo>
                <a:lnTo>
                  <a:pt x="40" y="68"/>
                </a:lnTo>
                <a:lnTo>
                  <a:pt x="48" y="66"/>
                </a:lnTo>
                <a:lnTo>
                  <a:pt x="66" y="60"/>
                </a:lnTo>
                <a:lnTo>
                  <a:pt x="62" y="56"/>
                </a:lnTo>
                <a:lnTo>
                  <a:pt x="60" y="56"/>
                </a:lnTo>
                <a:lnTo>
                  <a:pt x="58" y="54"/>
                </a:lnTo>
                <a:lnTo>
                  <a:pt x="82" y="40"/>
                </a:lnTo>
                <a:lnTo>
                  <a:pt x="84" y="38"/>
                </a:lnTo>
                <a:lnTo>
                  <a:pt x="86" y="34"/>
                </a:lnTo>
                <a:lnTo>
                  <a:pt x="84" y="30"/>
                </a:lnTo>
                <a:lnTo>
                  <a:pt x="84" y="26"/>
                </a:lnTo>
                <a:lnTo>
                  <a:pt x="84" y="22"/>
                </a:lnTo>
                <a:lnTo>
                  <a:pt x="82" y="16"/>
                </a:lnTo>
                <a:lnTo>
                  <a:pt x="82" y="0"/>
                </a:lnTo>
                <a:lnTo>
                  <a:pt x="8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3" name="ïşľîdè">
            <a:extLst>
              <a:ext uri="{FF2B5EF4-FFF2-40B4-BE49-F238E27FC236}">
                <a16:creationId xmlns:a16="http://schemas.microsoft.com/office/drawing/2014/main" id="{C72441DE-812C-476F-884F-F224D47F09E0}"/>
              </a:ext>
            </a:extLst>
          </p:cNvPr>
          <p:cNvSpPr/>
          <p:nvPr/>
        </p:nvSpPr>
        <p:spPr bwMode="auto">
          <a:xfrm>
            <a:off x="4208627" y="2213017"/>
            <a:ext cx="124372" cy="154098"/>
          </a:xfrm>
          <a:custGeom>
            <a:avLst/>
            <a:gdLst>
              <a:gd name="T0" fmla="*/ 2147483647 w 140"/>
              <a:gd name="T1" fmla="*/ 2147483647 h 156"/>
              <a:gd name="T2" fmla="*/ 2147483647 w 140"/>
              <a:gd name="T3" fmla="*/ 2147483647 h 156"/>
              <a:gd name="T4" fmla="*/ 2147483647 w 140"/>
              <a:gd name="T5" fmla="*/ 2147483647 h 156"/>
              <a:gd name="T6" fmla="*/ 2147483647 w 140"/>
              <a:gd name="T7" fmla="*/ 2147483647 h 156"/>
              <a:gd name="T8" fmla="*/ 2147483647 w 140"/>
              <a:gd name="T9" fmla="*/ 2147483647 h 156"/>
              <a:gd name="T10" fmla="*/ 2147483647 w 140"/>
              <a:gd name="T11" fmla="*/ 2147483647 h 156"/>
              <a:gd name="T12" fmla="*/ 2147483647 w 140"/>
              <a:gd name="T13" fmla="*/ 2147483647 h 156"/>
              <a:gd name="T14" fmla="*/ 2147483647 w 140"/>
              <a:gd name="T15" fmla="*/ 2147483647 h 156"/>
              <a:gd name="T16" fmla="*/ 2147483647 w 140"/>
              <a:gd name="T17" fmla="*/ 2147483647 h 156"/>
              <a:gd name="T18" fmla="*/ 2147483647 w 140"/>
              <a:gd name="T19" fmla="*/ 2147483647 h 156"/>
              <a:gd name="T20" fmla="*/ 2147483647 w 140"/>
              <a:gd name="T21" fmla="*/ 2147483647 h 156"/>
              <a:gd name="T22" fmla="*/ 2147483647 w 140"/>
              <a:gd name="T23" fmla="*/ 2147483647 h 156"/>
              <a:gd name="T24" fmla="*/ 2147483647 w 140"/>
              <a:gd name="T25" fmla="*/ 2147483647 h 156"/>
              <a:gd name="T26" fmla="*/ 2147483647 w 140"/>
              <a:gd name="T27" fmla="*/ 2147483647 h 156"/>
              <a:gd name="T28" fmla="*/ 2147483647 w 140"/>
              <a:gd name="T29" fmla="*/ 2147483647 h 156"/>
              <a:gd name="T30" fmla="*/ 2147483647 w 140"/>
              <a:gd name="T31" fmla="*/ 2147483647 h 156"/>
              <a:gd name="T32" fmla="*/ 0 w 140"/>
              <a:gd name="T33" fmla="*/ 2147483647 h 156"/>
              <a:gd name="T34" fmla="*/ 2147483647 w 140"/>
              <a:gd name="T35" fmla="*/ 2147483647 h 156"/>
              <a:gd name="T36" fmla="*/ 2147483647 w 140"/>
              <a:gd name="T37" fmla="*/ 2147483647 h 156"/>
              <a:gd name="T38" fmla="*/ 2147483647 w 140"/>
              <a:gd name="T39" fmla="*/ 2147483647 h 156"/>
              <a:gd name="T40" fmla="*/ 2147483647 w 140"/>
              <a:gd name="T41" fmla="*/ 2147483647 h 156"/>
              <a:gd name="T42" fmla="*/ 2147483647 w 140"/>
              <a:gd name="T43" fmla="*/ 2147483647 h 156"/>
              <a:gd name="T44" fmla="*/ 2147483647 w 140"/>
              <a:gd name="T45" fmla="*/ 2147483647 h 156"/>
              <a:gd name="T46" fmla="*/ 2147483647 w 140"/>
              <a:gd name="T47" fmla="*/ 2147483647 h 156"/>
              <a:gd name="T48" fmla="*/ 2147483647 w 140"/>
              <a:gd name="T49" fmla="*/ 2147483647 h 156"/>
              <a:gd name="T50" fmla="*/ 2147483647 w 140"/>
              <a:gd name="T51" fmla="*/ 2147483647 h 156"/>
              <a:gd name="T52" fmla="*/ 2147483647 w 140"/>
              <a:gd name="T53" fmla="*/ 2147483647 h 156"/>
              <a:gd name="T54" fmla="*/ 2147483647 w 140"/>
              <a:gd name="T55" fmla="*/ 2147483647 h 156"/>
              <a:gd name="T56" fmla="*/ 2147483647 w 140"/>
              <a:gd name="T57" fmla="*/ 2147483647 h 156"/>
              <a:gd name="T58" fmla="*/ 2147483647 w 140"/>
              <a:gd name="T59" fmla="*/ 2147483647 h 156"/>
              <a:gd name="T60" fmla="*/ 2147483647 w 140"/>
              <a:gd name="T61" fmla="*/ 2147483647 h 156"/>
              <a:gd name="T62" fmla="*/ 2147483647 w 140"/>
              <a:gd name="T63" fmla="*/ 2147483647 h 156"/>
              <a:gd name="T64" fmla="*/ 2147483647 w 140"/>
              <a:gd name="T65" fmla="*/ 2147483647 h 156"/>
              <a:gd name="T66" fmla="*/ 2147483647 w 140"/>
              <a:gd name="T67" fmla="*/ 2147483647 h 156"/>
              <a:gd name="T68" fmla="*/ 2147483647 w 140"/>
              <a:gd name="T69" fmla="*/ 2147483647 h 156"/>
              <a:gd name="T70" fmla="*/ 2147483647 w 140"/>
              <a:gd name="T71" fmla="*/ 2147483647 h 156"/>
              <a:gd name="T72" fmla="*/ 2147483647 w 140"/>
              <a:gd name="T73" fmla="*/ 2147483647 h 156"/>
              <a:gd name="T74" fmla="*/ 2147483647 w 140"/>
              <a:gd name="T75" fmla="*/ 2147483647 h 156"/>
              <a:gd name="T76" fmla="*/ 2147483647 w 140"/>
              <a:gd name="T77" fmla="*/ 2147483647 h 156"/>
              <a:gd name="T78" fmla="*/ 2147483647 w 140"/>
              <a:gd name="T79" fmla="*/ 2147483647 h 15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40"/>
              <a:gd name="T121" fmla="*/ 0 h 156"/>
              <a:gd name="T122" fmla="*/ 140 w 140"/>
              <a:gd name="T123" fmla="*/ 156 h 15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40" h="156">
                <a:moveTo>
                  <a:pt x="104" y="150"/>
                </a:moveTo>
                <a:lnTo>
                  <a:pt x="102" y="124"/>
                </a:lnTo>
                <a:lnTo>
                  <a:pt x="98" y="120"/>
                </a:lnTo>
                <a:lnTo>
                  <a:pt x="94" y="116"/>
                </a:lnTo>
                <a:lnTo>
                  <a:pt x="90" y="108"/>
                </a:lnTo>
                <a:lnTo>
                  <a:pt x="88" y="102"/>
                </a:lnTo>
                <a:lnTo>
                  <a:pt x="88" y="98"/>
                </a:lnTo>
                <a:lnTo>
                  <a:pt x="86" y="94"/>
                </a:lnTo>
                <a:lnTo>
                  <a:pt x="80" y="90"/>
                </a:lnTo>
                <a:lnTo>
                  <a:pt x="74" y="84"/>
                </a:lnTo>
                <a:lnTo>
                  <a:pt x="70" y="76"/>
                </a:lnTo>
                <a:lnTo>
                  <a:pt x="66" y="76"/>
                </a:lnTo>
                <a:lnTo>
                  <a:pt x="62" y="78"/>
                </a:lnTo>
                <a:lnTo>
                  <a:pt x="58" y="82"/>
                </a:lnTo>
                <a:lnTo>
                  <a:pt x="56" y="86"/>
                </a:lnTo>
                <a:lnTo>
                  <a:pt x="52" y="88"/>
                </a:lnTo>
                <a:lnTo>
                  <a:pt x="50" y="86"/>
                </a:lnTo>
                <a:lnTo>
                  <a:pt x="48" y="84"/>
                </a:lnTo>
                <a:lnTo>
                  <a:pt x="46" y="82"/>
                </a:lnTo>
                <a:lnTo>
                  <a:pt x="44" y="80"/>
                </a:lnTo>
                <a:lnTo>
                  <a:pt x="40" y="80"/>
                </a:lnTo>
                <a:lnTo>
                  <a:pt x="36" y="84"/>
                </a:lnTo>
                <a:lnTo>
                  <a:pt x="28" y="90"/>
                </a:lnTo>
                <a:lnTo>
                  <a:pt x="26" y="70"/>
                </a:lnTo>
                <a:lnTo>
                  <a:pt x="26" y="64"/>
                </a:lnTo>
                <a:lnTo>
                  <a:pt x="26" y="58"/>
                </a:lnTo>
                <a:lnTo>
                  <a:pt x="22" y="56"/>
                </a:lnTo>
                <a:lnTo>
                  <a:pt x="18" y="56"/>
                </a:lnTo>
                <a:lnTo>
                  <a:pt x="16" y="56"/>
                </a:lnTo>
                <a:lnTo>
                  <a:pt x="12" y="56"/>
                </a:lnTo>
                <a:lnTo>
                  <a:pt x="8" y="52"/>
                </a:lnTo>
                <a:lnTo>
                  <a:pt x="6" y="44"/>
                </a:lnTo>
                <a:lnTo>
                  <a:pt x="4" y="40"/>
                </a:lnTo>
                <a:lnTo>
                  <a:pt x="0" y="38"/>
                </a:lnTo>
                <a:lnTo>
                  <a:pt x="8" y="32"/>
                </a:lnTo>
                <a:lnTo>
                  <a:pt x="10" y="28"/>
                </a:lnTo>
                <a:lnTo>
                  <a:pt x="10" y="24"/>
                </a:lnTo>
                <a:lnTo>
                  <a:pt x="12" y="22"/>
                </a:lnTo>
                <a:lnTo>
                  <a:pt x="16" y="18"/>
                </a:lnTo>
                <a:lnTo>
                  <a:pt x="20" y="22"/>
                </a:lnTo>
                <a:lnTo>
                  <a:pt x="22" y="22"/>
                </a:lnTo>
                <a:lnTo>
                  <a:pt x="26" y="20"/>
                </a:lnTo>
                <a:lnTo>
                  <a:pt x="22" y="14"/>
                </a:lnTo>
                <a:lnTo>
                  <a:pt x="20" y="8"/>
                </a:lnTo>
                <a:lnTo>
                  <a:pt x="20" y="4"/>
                </a:lnTo>
                <a:lnTo>
                  <a:pt x="22" y="2"/>
                </a:lnTo>
                <a:lnTo>
                  <a:pt x="28" y="0"/>
                </a:lnTo>
                <a:lnTo>
                  <a:pt x="28" y="4"/>
                </a:lnTo>
                <a:lnTo>
                  <a:pt x="28" y="10"/>
                </a:lnTo>
                <a:lnTo>
                  <a:pt x="32" y="16"/>
                </a:lnTo>
                <a:lnTo>
                  <a:pt x="36" y="20"/>
                </a:lnTo>
                <a:lnTo>
                  <a:pt x="42" y="24"/>
                </a:lnTo>
                <a:lnTo>
                  <a:pt x="54" y="30"/>
                </a:lnTo>
                <a:lnTo>
                  <a:pt x="70" y="34"/>
                </a:lnTo>
                <a:lnTo>
                  <a:pt x="70" y="40"/>
                </a:lnTo>
                <a:lnTo>
                  <a:pt x="66" y="44"/>
                </a:lnTo>
                <a:lnTo>
                  <a:pt x="58" y="46"/>
                </a:lnTo>
                <a:lnTo>
                  <a:pt x="60" y="50"/>
                </a:lnTo>
                <a:lnTo>
                  <a:pt x="62" y="56"/>
                </a:lnTo>
                <a:lnTo>
                  <a:pt x="70" y="64"/>
                </a:lnTo>
                <a:lnTo>
                  <a:pt x="80" y="72"/>
                </a:lnTo>
                <a:lnTo>
                  <a:pt x="88" y="78"/>
                </a:lnTo>
                <a:lnTo>
                  <a:pt x="94" y="82"/>
                </a:lnTo>
                <a:lnTo>
                  <a:pt x="96" y="88"/>
                </a:lnTo>
                <a:lnTo>
                  <a:pt x="98" y="92"/>
                </a:lnTo>
                <a:lnTo>
                  <a:pt x="104" y="92"/>
                </a:lnTo>
                <a:lnTo>
                  <a:pt x="110" y="98"/>
                </a:lnTo>
                <a:lnTo>
                  <a:pt x="114" y="104"/>
                </a:lnTo>
                <a:lnTo>
                  <a:pt x="128" y="122"/>
                </a:lnTo>
                <a:lnTo>
                  <a:pt x="134" y="132"/>
                </a:lnTo>
                <a:lnTo>
                  <a:pt x="140" y="146"/>
                </a:lnTo>
                <a:lnTo>
                  <a:pt x="138" y="146"/>
                </a:lnTo>
                <a:lnTo>
                  <a:pt x="136" y="146"/>
                </a:lnTo>
                <a:lnTo>
                  <a:pt x="132" y="148"/>
                </a:lnTo>
                <a:lnTo>
                  <a:pt x="128" y="146"/>
                </a:lnTo>
                <a:lnTo>
                  <a:pt x="124" y="146"/>
                </a:lnTo>
                <a:lnTo>
                  <a:pt x="120" y="146"/>
                </a:lnTo>
                <a:lnTo>
                  <a:pt x="118" y="150"/>
                </a:lnTo>
                <a:lnTo>
                  <a:pt x="116" y="156"/>
                </a:lnTo>
                <a:lnTo>
                  <a:pt x="110" y="154"/>
                </a:lnTo>
                <a:lnTo>
                  <a:pt x="104" y="1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4" name="ïṡlídé">
            <a:extLst>
              <a:ext uri="{FF2B5EF4-FFF2-40B4-BE49-F238E27FC236}">
                <a16:creationId xmlns:a16="http://schemas.microsoft.com/office/drawing/2014/main" id="{912F5DAC-E852-4D7A-B633-C4C9903183C8}"/>
              </a:ext>
            </a:extLst>
          </p:cNvPr>
          <p:cNvSpPr/>
          <p:nvPr/>
        </p:nvSpPr>
        <p:spPr bwMode="auto">
          <a:xfrm>
            <a:off x="4179115" y="2249471"/>
            <a:ext cx="121561" cy="268428"/>
          </a:xfrm>
          <a:custGeom>
            <a:avLst/>
            <a:gdLst>
              <a:gd name="T0" fmla="*/ 2147483647 w 136"/>
              <a:gd name="T1" fmla="*/ 2147483647 h 272"/>
              <a:gd name="T2" fmla="*/ 2147483647 w 136"/>
              <a:gd name="T3" fmla="*/ 2147483647 h 272"/>
              <a:gd name="T4" fmla="*/ 2147483647 w 136"/>
              <a:gd name="T5" fmla="*/ 2147483647 h 272"/>
              <a:gd name="T6" fmla="*/ 2147483647 w 136"/>
              <a:gd name="T7" fmla="*/ 2147483647 h 272"/>
              <a:gd name="T8" fmla="*/ 2147483647 w 136"/>
              <a:gd name="T9" fmla="*/ 2147483647 h 272"/>
              <a:gd name="T10" fmla="*/ 2147483647 w 136"/>
              <a:gd name="T11" fmla="*/ 2147483647 h 272"/>
              <a:gd name="T12" fmla="*/ 2147483647 w 136"/>
              <a:gd name="T13" fmla="*/ 2147483647 h 272"/>
              <a:gd name="T14" fmla="*/ 2147483647 w 136"/>
              <a:gd name="T15" fmla="*/ 2147483647 h 272"/>
              <a:gd name="T16" fmla="*/ 2147483647 w 136"/>
              <a:gd name="T17" fmla="*/ 2147483647 h 272"/>
              <a:gd name="T18" fmla="*/ 2147483647 w 136"/>
              <a:gd name="T19" fmla="*/ 2147483647 h 272"/>
              <a:gd name="T20" fmla="*/ 2147483647 w 136"/>
              <a:gd name="T21" fmla="*/ 2147483647 h 272"/>
              <a:gd name="T22" fmla="*/ 2147483647 w 136"/>
              <a:gd name="T23" fmla="*/ 2147483647 h 272"/>
              <a:gd name="T24" fmla="*/ 2147483647 w 136"/>
              <a:gd name="T25" fmla="*/ 2147483647 h 272"/>
              <a:gd name="T26" fmla="*/ 2147483647 w 136"/>
              <a:gd name="T27" fmla="*/ 2147483647 h 272"/>
              <a:gd name="T28" fmla="*/ 2147483647 w 136"/>
              <a:gd name="T29" fmla="*/ 2147483647 h 272"/>
              <a:gd name="T30" fmla="*/ 2147483647 w 136"/>
              <a:gd name="T31" fmla="*/ 2147483647 h 272"/>
              <a:gd name="T32" fmla="*/ 2147483647 w 136"/>
              <a:gd name="T33" fmla="*/ 2147483647 h 272"/>
              <a:gd name="T34" fmla="*/ 2147483647 w 136"/>
              <a:gd name="T35" fmla="*/ 2147483647 h 272"/>
              <a:gd name="T36" fmla="*/ 2147483647 w 136"/>
              <a:gd name="T37" fmla="*/ 2147483647 h 272"/>
              <a:gd name="T38" fmla="*/ 2147483647 w 136"/>
              <a:gd name="T39" fmla="*/ 2147483647 h 272"/>
              <a:gd name="T40" fmla="*/ 2147483647 w 136"/>
              <a:gd name="T41" fmla="*/ 2147483647 h 272"/>
              <a:gd name="T42" fmla="*/ 2147483647 w 136"/>
              <a:gd name="T43" fmla="*/ 2147483647 h 272"/>
              <a:gd name="T44" fmla="*/ 2147483647 w 136"/>
              <a:gd name="T45" fmla="*/ 2147483647 h 272"/>
              <a:gd name="T46" fmla="*/ 2147483647 w 136"/>
              <a:gd name="T47" fmla="*/ 2147483647 h 272"/>
              <a:gd name="T48" fmla="*/ 2147483647 w 136"/>
              <a:gd name="T49" fmla="*/ 2147483647 h 272"/>
              <a:gd name="T50" fmla="*/ 2147483647 w 136"/>
              <a:gd name="T51" fmla="*/ 2147483647 h 272"/>
              <a:gd name="T52" fmla="*/ 2147483647 w 136"/>
              <a:gd name="T53" fmla="*/ 2147483647 h 272"/>
              <a:gd name="T54" fmla="*/ 2147483647 w 136"/>
              <a:gd name="T55" fmla="*/ 2147483647 h 272"/>
              <a:gd name="T56" fmla="*/ 2147483647 w 136"/>
              <a:gd name="T57" fmla="*/ 2147483647 h 272"/>
              <a:gd name="T58" fmla="*/ 2147483647 w 136"/>
              <a:gd name="T59" fmla="*/ 2147483647 h 272"/>
              <a:gd name="T60" fmla="*/ 2147483647 w 136"/>
              <a:gd name="T61" fmla="*/ 2147483647 h 272"/>
              <a:gd name="T62" fmla="*/ 2147483647 w 136"/>
              <a:gd name="T63" fmla="*/ 2147483647 h 272"/>
              <a:gd name="T64" fmla="*/ 2147483647 w 136"/>
              <a:gd name="T65" fmla="*/ 2147483647 h 272"/>
              <a:gd name="T66" fmla="*/ 2147483647 w 136"/>
              <a:gd name="T67" fmla="*/ 2147483647 h 272"/>
              <a:gd name="T68" fmla="*/ 2147483647 w 136"/>
              <a:gd name="T69" fmla="*/ 2147483647 h 272"/>
              <a:gd name="T70" fmla="*/ 2147483647 w 136"/>
              <a:gd name="T71" fmla="*/ 2147483647 h 272"/>
              <a:gd name="T72" fmla="*/ 2147483647 w 136"/>
              <a:gd name="T73" fmla="*/ 2147483647 h 272"/>
              <a:gd name="T74" fmla="*/ 2147483647 w 136"/>
              <a:gd name="T75" fmla="*/ 2147483647 h 272"/>
              <a:gd name="T76" fmla="*/ 2147483647 w 136"/>
              <a:gd name="T77" fmla="*/ 2147483647 h 272"/>
              <a:gd name="T78" fmla="*/ 2147483647 w 136"/>
              <a:gd name="T79" fmla="*/ 2147483647 h 272"/>
              <a:gd name="T80" fmla="*/ 2147483647 w 136"/>
              <a:gd name="T81" fmla="*/ 2147483647 h 272"/>
              <a:gd name="T82" fmla="*/ 2147483647 w 136"/>
              <a:gd name="T83" fmla="*/ 2147483647 h 272"/>
              <a:gd name="T84" fmla="*/ 2147483647 w 136"/>
              <a:gd name="T85" fmla="*/ 2147483647 h 272"/>
              <a:gd name="T86" fmla="*/ 2147483647 w 136"/>
              <a:gd name="T87" fmla="*/ 2147483647 h 272"/>
              <a:gd name="T88" fmla="*/ 2147483647 w 136"/>
              <a:gd name="T89" fmla="*/ 2147483647 h 272"/>
              <a:gd name="T90" fmla="*/ 2147483647 w 136"/>
              <a:gd name="T91" fmla="*/ 2147483647 h 272"/>
              <a:gd name="T92" fmla="*/ 2147483647 w 136"/>
              <a:gd name="T93" fmla="*/ 2147483647 h 272"/>
              <a:gd name="T94" fmla="*/ 2147483647 w 136"/>
              <a:gd name="T95" fmla="*/ 2147483647 h 272"/>
              <a:gd name="T96" fmla="*/ 2147483647 w 136"/>
              <a:gd name="T97" fmla="*/ 2147483647 h 272"/>
              <a:gd name="T98" fmla="*/ 2147483647 w 136"/>
              <a:gd name="T99" fmla="*/ 2147483647 h 272"/>
              <a:gd name="T100" fmla="*/ 2147483647 w 136"/>
              <a:gd name="T101" fmla="*/ 2147483647 h 272"/>
              <a:gd name="T102" fmla="*/ 2147483647 w 136"/>
              <a:gd name="T103" fmla="*/ 2147483647 h 272"/>
              <a:gd name="T104" fmla="*/ 2147483647 w 136"/>
              <a:gd name="T105" fmla="*/ 2147483647 h 272"/>
              <a:gd name="T106" fmla="*/ 2147483647 w 136"/>
              <a:gd name="T107" fmla="*/ 2147483647 h 272"/>
              <a:gd name="T108" fmla="*/ 2147483647 w 136"/>
              <a:gd name="T109" fmla="*/ 2147483647 h 272"/>
              <a:gd name="T110" fmla="*/ 2147483647 w 136"/>
              <a:gd name="T111" fmla="*/ 2147483647 h 272"/>
              <a:gd name="T112" fmla="*/ 2147483647 w 136"/>
              <a:gd name="T113" fmla="*/ 2147483647 h 2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6"/>
              <a:gd name="T172" fmla="*/ 0 h 272"/>
              <a:gd name="T173" fmla="*/ 136 w 136"/>
              <a:gd name="T174" fmla="*/ 272 h 2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6" h="272">
                <a:moveTo>
                  <a:pt x="104" y="266"/>
                </a:moveTo>
                <a:lnTo>
                  <a:pt x="96" y="266"/>
                </a:lnTo>
                <a:lnTo>
                  <a:pt x="94" y="272"/>
                </a:lnTo>
                <a:lnTo>
                  <a:pt x="92" y="272"/>
                </a:lnTo>
                <a:lnTo>
                  <a:pt x="88" y="272"/>
                </a:lnTo>
                <a:lnTo>
                  <a:pt x="84" y="272"/>
                </a:lnTo>
                <a:lnTo>
                  <a:pt x="82" y="272"/>
                </a:lnTo>
                <a:lnTo>
                  <a:pt x="76" y="264"/>
                </a:lnTo>
                <a:lnTo>
                  <a:pt x="72" y="258"/>
                </a:lnTo>
                <a:lnTo>
                  <a:pt x="68" y="254"/>
                </a:lnTo>
                <a:lnTo>
                  <a:pt x="62" y="254"/>
                </a:lnTo>
                <a:lnTo>
                  <a:pt x="56" y="242"/>
                </a:lnTo>
                <a:lnTo>
                  <a:pt x="50" y="236"/>
                </a:lnTo>
                <a:lnTo>
                  <a:pt x="44" y="230"/>
                </a:lnTo>
                <a:lnTo>
                  <a:pt x="38" y="226"/>
                </a:lnTo>
                <a:lnTo>
                  <a:pt x="34" y="232"/>
                </a:lnTo>
                <a:lnTo>
                  <a:pt x="32" y="228"/>
                </a:lnTo>
                <a:lnTo>
                  <a:pt x="30" y="220"/>
                </a:lnTo>
                <a:lnTo>
                  <a:pt x="30" y="206"/>
                </a:lnTo>
                <a:lnTo>
                  <a:pt x="32" y="172"/>
                </a:lnTo>
                <a:lnTo>
                  <a:pt x="38" y="172"/>
                </a:lnTo>
                <a:lnTo>
                  <a:pt x="42" y="166"/>
                </a:lnTo>
                <a:lnTo>
                  <a:pt x="44" y="162"/>
                </a:lnTo>
                <a:lnTo>
                  <a:pt x="44" y="156"/>
                </a:lnTo>
                <a:lnTo>
                  <a:pt x="44" y="146"/>
                </a:lnTo>
                <a:lnTo>
                  <a:pt x="40" y="134"/>
                </a:lnTo>
                <a:lnTo>
                  <a:pt x="34" y="124"/>
                </a:lnTo>
                <a:lnTo>
                  <a:pt x="30" y="116"/>
                </a:lnTo>
                <a:lnTo>
                  <a:pt x="18" y="106"/>
                </a:lnTo>
                <a:lnTo>
                  <a:pt x="20" y="100"/>
                </a:lnTo>
                <a:lnTo>
                  <a:pt x="20" y="94"/>
                </a:lnTo>
                <a:lnTo>
                  <a:pt x="22" y="88"/>
                </a:lnTo>
                <a:lnTo>
                  <a:pt x="22" y="82"/>
                </a:lnTo>
                <a:lnTo>
                  <a:pt x="22" y="74"/>
                </a:lnTo>
                <a:lnTo>
                  <a:pt x="20" y="68"/>
                </a:lnTo>
                <a:lnTo>
                  <a:pt x="12" y="58"/>
                </a:lnTo>
                <a:lnTo>
                  <a:pt x="4" y="50"/>
                </a:lnTo>
                <a:lnTo>
                  <a:pt x="2" y="44"/>
                </a:lnTo>
                <a:lnTo>
                  <a:pt x="0" y="34"/>
                </a:lnTo>
                <a:lnTo>
                  <a:pt x="2" y="26"/>
                </a:lnTo>
                <a:lnTo>
                  <a:pt x="4" y="22"/>
                </a:lnTo>
                <a:lnTo>
                  <a:pt x="8" y="16"/>
                </a:lnTo>
                <a:lnTo>
                  <a:pt x="10" y="14"/>
                </a:lnTo>
                <a:lnTo>
                  <a:pt x="22" y="6"/>
                </a:lnTo>
                <a:lnTo>
                  <a:pt x="32" y="0"/>
                </a:lnTo>
                <a:lnTo>
                  <a:pt x="36" y="2"/>
                </a:lnTo>
                <a:lnTo>
                  <a:pt x="38" y="6"/>
                </a:lnTo>
                <a:lnTo>
                  <a:pt x="40" y="14"/>
                </a:lnTo>
                <a:lnTo>
                  <a:pt x="44" y="18"/>
                </a:lnTo>
                <a:lnTo>
                  <a:pt x="48" y="18"/>
                </a:lnTo>
                <a:lnTo>
                  <a:pt x="50" y="18"/>
                </a:lnTo>
                <a:lnTo>
                  <a:pt x="54" y="18"/>
                </a:lnTo>
                <a:lnTo>
                  <a:pt x="58" y="20"/>
                </a:lnTo>
                <a:lnTo>
                  <a:pt x="58" y="26"/>
                </a:lnTo>
                <a:lnTo>
                  <a:pt x="58" y="32"/>
                </a:lnTo>
                <a:lnTo>
                  <a:pt x="60" y="52"/>
                </a:lnTo>
                <a:lnTo>
                  <a:pt x="68" y="46"/>
                </a:lnTo>
                <a:lnTo>
                  <a:pt x="72" y="42"/>
                </a:lnTo>
                <a:lnTo>
                  <a:pt x="76" y="42"/>
                </a:lnTo>
                <a:lnTo>
                  <a:pt x="78" y="44"/>
                </a:lnTo>
                <a:lnTo>
                  <a:pt x="80" y="46"/>
                </a:lnTo>
                <a:lnTo>
                  <a:pt x="82" y="48"/>
                </a:lnTo>
                <a:lnTo>
                  <a:pt x="84" y="50"/>
                </a:lnTo>
                <a:lnTo>
                  <a:pt x="88" y="48"/>
                </a:lnTo>
                <a:lnTo>
                  <a:pt x="90" y="44"/>
                </a:lnTo>
                <a:lnTo>
                  <a:pt x="94" y="40"/>
                </a:lnTo>
                <a:lnTo>
                  <a:pt x="98" y="38"/>
                </a:lnTo>
                <a:lnTo>
                  <a:pt x="102" y="38"/>
                </a:lnTo>
                <a:lnTo>
                  <a:pt x="106" y="46"/>
                </a:lnTo>
                <a:lnTo>
                  <a:pt x="112" y="52"/>
                </a:lnTo>
                <a:lnTo>
                  <a:pt x="118" y="56"/>
                </a:lnTo>
                <a:lnTo>
                  <a:pt x="120" y="60"/>
                </a:lnTo>
                <a:lnTo>
                  <a:pt x="120" y="64"/>
                </a:lnTo>
                <a:lnTo>
                  <a:pt x="122" y="70"/>
                </a:lnTo>
                <a:lnTo>
                  <a:pt x="126" y="78"/>
                </a:lnTo>
                <a:lnTo>
                  <a:pt x="130" y="82"/>
                </a:lnTo>
                <a:lnTo>
                  <a:pt x="134" y="86"/>
                </a:lnTo>
                <a:lnTo>
                  <a:pt x="136" y="112"/>
                </a:lnTo>
                <a:lnTo>
                  <a:pt x="130" y="110"/>
                </a:lnTo>
                <a:lnTo>
                  <a:pt x="120" y="110"/>
                </a:lnTo>
                <a:lnTo>
                  <a:pt x="108" y="110"/>
                </a:lnTo>
                <a:lnTo>
                  <a:pt x="100" y="114"/>
                </a:lnTo>
                <a:lnTo>
                  <a:pt x="96" y="118"/>
                </a:lnTo>
                <a:lnTo>
                  <a:pt x="92" y="122"/>
                </a:lnTo>
                <a:lnTo>
                  <a:pt x="92" y="128"/>
                </a:lnTo>
                <a:lnTo>
                  <a:pt x="90" y="134"/>
                </a:lnTo>
                <a:lnTo>
                  <a:pt x="92" y="138"/>
                </a:lnTo>
                <a:lnTo>
                  <a:pt x="94" y="144"/>
                </a:lnTo>
                <a:lnTo>
                  <a:pt x="96" y="148"/>
                </a:lnTo>
                <a:lnTo>
                  <a:pt x="98" y="154"/>
                </a:lnTo>
                <a:lnTo>
                  <a:pt x="92" y="152"/>
                </a:lnTo>
                <a:lnTo>
                  <a:pt x="86" y="150"/>
                </a:lnTo>
                <a:lnTo>
                  <a:pt x="76" y="144"/>
                </a:lnTo>
                <a:lnTo>
                  <a:pt x="68" y="136"/>
                </a:lnTo>
                <a:lnTo>
                  <a:pt x="60" y="128"/>
                </a:lnTo>
                <a:lnTo>
                  <a:pt x="52" y="128"/>
                </a:lnTo>
                <a:lnTo>
                  <a:pt x="52" y="150"/>
                </a:lnTo>
                <a:lnTo>
                  <a:pt x="50" y="158"/>
                </a:lnTo>
                <a:lnTo>
                  <a:pt x="48" y="166"/>
                </a:lnTo>
                <a:lnTo>
                  <a:pt x="48" y="176"/>
                </a:lnTo>
                <a:lnTo>
                  <a:pt x="46" y="188"/>
                </a:lnTo>
                <a:lnTo>
                  <a:pt x="48" y="192"/>
                </a:lnTo>
                <a:lnTo>
                  <a:pt x="48" y="200"/>
                </a:lnTo>
                <a:lnTo>
                  <a:pt x="52" y="204"/>
                </a:lnTo>
                <a:lnTo>
                  <a:pt x="60" y="206"/>
                </a:lnTo>
                <a:lnTo>
                  <a:pt x="60" y="216"/>
                </a:lnTo>
                <a:lnTo>
                  <a:pt x="62" y="220"/>
                </a:lnTo>
                <a:lnTo>
                  <a:pt x="66" y="224"/>
                </a:lnTo>
                <a:lnTo>
                  <a:pt x="66" y="234"/>
                </a:lnTo>
                <a:lnTo>
                  <a:pt x="68" y="238"/>
                </a:lnTo>
                <a:lnTo>
                  <a:pt x="70" y="240"/>
                </a:lnTo>
                <a:lnTo>
                  <a:pt x="74" y="244"/>
                </a:lnTo>
                <a:lnTo>
                  <a:pt x="84" y="248"/>
                </a:lnTo>
                <a:lnTo>
                  <a:pt x="104" y="26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5" name="iṧḻïḓe">
            <a:extLst>
              <a:ext uri="{FF2B5EF4-FFF2-40B4-BE49-F238E27FC236}">
                <a16:creationId xmlns:a16="http://schemas.microsoft.com/office/drawing/2014/main" id="{0A8F727B-EFE9-4749-882D-AE4285CF74A3}"/>
              </a:ext>
            </a:extLst>
          </p:cNvPr>
          <p:cNvSpPr/>
          <p:nvPr/>
        </p:nvSpPr>
        <p:spPr bwMode="auto">
          <a:xfrm>
            <a:off x="4234626" y="2500502"/>
            <a:ext cx="64645" cy="101075"/>
          </a:xfrm>
          <a:custGeom>
            <a:avLst/>
            <a:gdLst>
              <a:gd name="T0" fmla="*/ 2147483647 w 72"/>
              <a:gd name="T1" fmla="*/ 2147483647 h 102"/>
              <a:gd name="T2" fmla="*/ 2147483647 w 72"/>
              <a:gd name="T3" fmla="*/ 2147483647 h 102"/>
              <a:gd name="T4" fmla="*/ 2147483647 w 72"/>
              <a:gd name="T5" fmla="*/ 2147483647 h 102"/>
              <a:gd name="T6" fmla="*/ 2147483647 w 72"/>
              <a:gd name="T7" fmla="*/ 2147483647 h 102"/>
              <a:gd name="T8" fmla="*/ 2147483647 w 72"/>
              <a:gd name="T9" fmla="*/ 2147483647 h 102"/>
              <a:gd name="T10" fmla="*/ 2147483647 w 72"/>
              <a:gd name="T11" fmla="*/ 2147483647 h 102"/>
              <a:gd name="T12" fmla="*/ 2147483647 w 72"/>
              <a:gd name="T13" fmla="*/ 2147483647 h 102"/>
              <a:gd name="T14" fmla="*/ 2147483647 w 72"/>
              <a:gd name="T15" fmla="*/ 2147483647 h 102"/>
              <a:gd name="T16" fmla="*/ 2147483647 w 72"/>
              <a:gd name="T17" fmla="*/ 2147483647 h 102"/>
              <a:gd name="T18" fmla="*/ 2147483647 w 72"/>
              <a:gd name="T19" fmla="*/ 0 h 102"/>
              <a:gd name="T20" fmla="*/ 0 w 72"/>
              <a:gd name="T21" fmla="*/ 0 h 102"/>
              <a:gd name="T22" fmla="*/ 2147483647 w 72"/>
              <a:gd name="T23" fmla="*/ 2147483647 h 102"/>
              <a:gd name="T24" fmla="*/ 2147483647 w 72"/>
              <a:gd name="T25" fmla="*/ 2147483647 h 102"/>
              <a:gd name="T26" fmla="*/ 2147483647 w 72"/>
              <a:gd name="T27" fmla="*/ 2147483647 h 102"/>
              <a:gd name="T28" fmla="*/ 2147483647 w 72"/>
              <a:gd name="T29" fmla="*/ 2147483647 h 102"/>
              <a:gd name="T30" fmla="*/ 2147483647 w 72"/>
              <a:gd name="T31" fmla="*/ 2147483647 h 102"/>
              <a:gd name="T32" fmla="*/ 2147483647 w 72"/>
              <a:gd name="T33" fmla="*/ 2147483647 h 102"/>
              <a:gd name="T34" fmla="*/ 2147483647 w 72"/>
              <a:gd name="T35" fmla="*/ 2147483647 h 102"/>
              <a:gd name="T36" fmla="*/ 2147483647 w 72"/>
              <a:gd name="T37" fmla="*/ 2147483647 h 102"/>
              <a:gd name="T38" fmla="*/ 2147483647 w 72"/>
              <a:gd name="T39" fmla="*/ 2147483647 h 102"/>
              <a:gd name="T40" fmla="*/ 2147483647 w 72"/>
              <a:gd name="T41" fmla="*/ 2147483647 h 102"/>
              <a:gd name="T42" fmla="*/ 2147483647 w 72"/>
              <a:gd name="T43" fmla="*/ 2147483647 h 102"/>
              <a:gd name="T44" fmla="*/ 2147483647 w 72"/>
              <a:gd name="T45" fmla="*/ 2147483647 h 102"/>
              <a:gd name="T46" fmla="*/ 2147483647 w 72"/>
              <a:gd name="T47" fmla="*/ 2147483647 h 102"/>
              <a:gd name="T48" fmla="*/ 2147483647 w 72"/>
              <a:gd name="T49" fmla="*/ 2147483647 h 102"/>
              <a:gd name="T50" fmla="*/ 2147483647 w 72"/>
              <a:gd name="T51" fmla="*/ 2147483647 h 102"/>
              <a:gd name="T52" fmla="*/ 2147483647 w 72"/>
              <a:gd name="T53" fmla="*/ 2147483647 h 102"/>
              <a:gd name="T54" fmla="*/ 2147483647 w 72"/>
              <a:gd name="T55" fmla="*/ 2147483647 h 102"/>
              <a:gd name="T56" fmla="*/ 2147483647 w 72"/>
              <a:gd name="T57" fmla="*/ 2147483647 h 102"/>
              <a:gd name="T58" fmla="*/ 2147483647 w 72"/>
              <a:gd name="T59" fmla="*/ 2147483647 h 102"/>
              <a:gd name="T60" fmla="*/ 2147483647 w 72"/>
              <a:gd name="T61" fmla="*/ 2147483647 h 102"/>
              <a:gd name="T62" fmla="*/ 2147483647 w 72"/>
              <a:gd name="T63" fmla="*/ 2147483647 h 102"/>
              <a:gd name="T64" fmla="*/ 2147483647 w 72"/>
              <a:gd name="T65" fmla="*/ 2147483647 h 102"/>
              <a:gd name="T66" fmla="*/ 2147483647 w 72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"/>
              <a:gd name="T103" fmla="*/ 0 h 102"/>
              <a:gd name="T104" fmla="*/ 72 w 72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" h="102">
                <a:moveTo>
                  <a:pt x="42" y="12"/>
                </a:moveTo>
                <a:lnTo>
                  <a:pt x="34" y="12"/>
                </a:lnTo>
                <a:lnTo>
                  <a:pt x="32" y="18"/>
                </a:lnTo>
                <a:lnTo>
                  <a:pt x="30" y="18"/>
                </a:lnTo>
                <a:lnTo>
                  <a:pt x="26" y="18"/>
                </a:lnTo>
                <a:lnTo>
                  <a:pt x="22" y="18"/>
                </a:lnTo>
                <a:lnTo>
                  <a:pt x="20" y="18"/>
                </a:lnTo>
                <a:lnTo>
                  <a:pt x="14" y="10"/>
                </a:lnTo>
                <a:lnTo>
                  <a:pt x="10" y="4"/>
                </a:lnTo>
                <a:lnTo>
                  <a:pt x="6" y="0"/>
                </a:lnTo>
                <a:lnTo>
                  <a:pt x="0" y="0"/>
                </a:lnTo>
                <a:lnTo>
                  <a:pt x="2" y="8"/>
                </a:lnTo>
                <a:lnTo>
                  <a:pt x="4" y="14"/>
                </a:lnTo>
                <a:lnTo>
                  <a:pt x="6" y="24"/>
                </a:lnTo>
                <a:lnTo>
                  <a:pt x="10" y="36"/>
                </a:lnTo>
                <a:lnTo>
                  <a:pt x="14" y="46"/>
                </a:lnTo>
                <a:lnTo>
                  <a:pt x="18" y="54"/>
                </a:lnTo>
                <a:lnTo>
                  <a:pt x="34" y="72"/>
                </a:lnTo>
                <a:lnTo>
                  <a:pt x="50" y="86"/>
                </a:lnTo>
                <a:lnTo>
                  <a:pt x="58" y="96"/>
                </a:lnTo>
                <a:lnTo>
                  <a:pt x="66" y="102"/>
                </a:lnTo>
                <a:lnTo>
                  <a:pt x="68" y="100"/>
                </a:lnTo>
                <a:lnTo>
                  <a:pt x="70" y="100"/>
                </a:lnTo>
                <a:lnTo>
                  <a:pt x="72" y="96"/>
                </a:lnTo>
                <a:lnTo>
                  <a:pt x="72" y="90"/>
                </a:lnTo>
                <a:lnTo>
                  <a:pt x="70" y="84"/>
                </a:lnTo>
                <a:lnTo>
                  <a:pt x="66" y="74"/>
                </a:lnTo>
                <a:lnTo>
                  <a:pt x="62" y="68"/>
                </a:lnTo>
                <a:lnTo>
                  <a:pt x="60" y="64"/>
                </a:lnTo>
                <a:lnTo>
                  <a:pt x="58" y="60"/>
                </a:lnTo>
                <a:lnTo>
                  <a:pt x="58" y="40"/>
                </a:lnTo>
                <a:lnTo>
                  <a:pt x="58" y="32"/>
                </a:lnTo>
                <a:lnTo>
                  <a:pt x="52" y="24"/>
                </a:lnTo>
                <a:lnTo>
                  <a:pt x="42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6" name="i$ḻídê">
            <a:extLst>
              <a:ext uri="{FF2B5EF4-FFF2-40B4-BE49-F238E27FC236}">
                <a16:creationId xmlns:a16="http://schemas.microsoft.com/office/drawing/2014/main" id="{BE535FEF-2BA6-4197-97D5-49461638D45A}"/>
              </a:ext>
            </a:extLst>
          </p:cNvPr>
          <p:cNvSpPr/>
          <p:nvPr/>
        </p:nvSpPr>
        <p:spPr bwMode="auto">
          <a:xfrm>
            <a:off x="4099011" y="2105314"/>
            <a:ext cx="120156" cy="313996"/>
          </a:xfrm>
          <a:custGeom>
            <a:avLst/>
            <a:gdLst>
              <a:gd name="T0" fmla="*/ 0 w 134"/>
              <a:gd name="T1" fmla="*/ 2147483647 h 318"/>
              <a:gd name="T2" fmla="*/ 2147483647 w 134"/>
              <a:gd name="T3" fmla="*/ 2147483647 h 318"/>
              <a:gd name="T4" fmla="*/ 2147483647 w 134"/>
              <a:gd name="T5" fmla="*/ 2147483647 h 318"/>
              <a:gd name="T6" fmla="*/ 2147483647 w 134"/>
              <a:gd name="T7" fmla="*/ 2147483647 h 318"/>
              <a:gd name="T8" fmla="*/ 2147483647 w 134"/>
              <a:gd name="T9" fmla="*/ 2147483647 h 318"/>
              <a:gd name="T10" fmla="*/ 2147483647 w 134"/>
              <a:gd name="T11" fmla="*/ 2147483647 h 318"/>
              <a:gd name="T12" fmla="*/ 2147483647 w 134"/>
              <a:gd name="T13" fmla="*/ 2147483647 h 318"/>
              <a:gd name="T14" fmla="*/ 2147483647 w 134"/>
              <a:gd name="T15" fmla="*/ 2147483647 h 318"/>
              <a:gd name="T16" fmla="*/ 2147483647 w 134"/>
              <a:gd name="T17" fmla="*/ 2147483647 h 318"/>
              <a:gd name="T18" fmla="*/ 2147483647 w 134"/>
              <a:gd name="T19" fmla="*/ 2147483647 h 318"/>
              <a:gd name="T20" fmla="*/ 2147483647 w 134"/>
              <a:gd name="T21" fmla="*/ 2147483647 h 318"/>
              <a:gd name="T22" fmla="*/ 2147483647 w 134"/>
              <a:gd name="T23" fmla="*/ 2147483647 h 318"/>
              <a:gd name="T24" fmla="*/ 2147483647 w 134"/>
              <a:gd name="T25" fmla="*/ 2147483647 h 318"/>
              <a:gd name="T26" fmla="*/ 2147483647 w 134"/>
              <a:gd name="T27" fmla="*/ 2147483647 h 318"/>
              <a:gd name="T28" fmla="*/ 2147483647 w 134"/>
              <a:gd name="T29" fmla="*/ 2147483647 h 318"/>
              <a:gd name="T30" fmla="*/ 2147483647 w 134"/>
              <a:gd name="T31" fmla="*/ 2147483647 h 318"/>
              <a:gd name="T32" fmla="*/ 2147483647 w 134"/>
              <a:gd name="T33" fmla="*/ 2147483647 h 318"/>
              <a:gd name="T34" fmla="*/ 2147483647 w 134"/>
              <a:gd name="T35" fmla="*/ 2147483647 h 318"/>
              <a:gd name="T36" fmla="*/ 2147483647 w 134"/>
              <a:gd name="T37" fmla="*/ 2147483647 h 318"/>
              <a:gd name="T38" fmla="*/ 2147483647 w 134"/>
              <a:gd name="T39" fmla="*/ 2147483647 h 318"/>
              <a:gd name="T40" fmla="*/ 2147483647 w 134"/>
              <a:gd name="T41" fmla="*/ 2147483647 h 318"/>
              <a:gd name="T42" fmla="*/ 2147483647 w 134"/>
              <a:gd name="T43" fmla="*/ 2147483647 h 318"/>
              <a:gd name="T44" fmla="*/ 2147483647 w 134"/>
              <a:gd name="T45" fmla="*/ 2147483647 h 318"/>
              <a:gd name="T46" fmla="*/ 2147483647 w 134"/>
              <a:gd name="T47" fmla="*/ 2147483647 h 318"/>
              <a:gd name="T48" fmla="*/ 2147483647 w 134"/>
              <a:gd name="T49" fmla="*/ 2147483647 h 318"/>
              <a:gd name="T50" fmla="*/ 2147483647 w 134"/>
              <a:gd name="T51" fmla="*/ 2147483647 h 318"/>
              <a:gd name="T52" fmla="*/ 2147483647 w 134"/>
              <a:gd name="T53" fmla="*/ 2147483647 h 318"/>
              <a:gd name="T54" fmla="*/ 2147483647 w 134"/>
              <a:gd name="T55" fmla="*/ 2147483647 h 318"/>
              <a:gd name="T56" fmla="*/ 2147483647 w 134"/>
              <a:gd name="T57" fmla="*/ 2147483647 h 318"/>
              <a:gd name="T58" fmla="*/ 2147483647 w 134"/>
              <a:gd name="T59" fmla="*/ 2147483647 h 318"/>
              <a:gd name="T60" fmla="*/ 2147483647 w 134"/>
              <a:gd name="T61" fmla="*/ 2147483647 h 318"/>
              <a:gd name="T62" fmla="*/ 2147483647 w 134"/>
              <a:gd name="T63" fmla="*/ 2147483647 h 318"/>
              <a:gd name="T64" fmla="*/ 2147483647 w 134"/>
              <a:gd name="T65" fmla="*/ 2147483647 h 318"/>
              <a:gd name="T66" fmla="*/ 2147483647 w 134"/>
              <a:gd name="T67" fmla="*/ 2147483647 h 318"/>
              <a:gd name="T68" fmla="*/ 2147483647 w 134"/>
              <a:gd name="T69" fmla="*/ 2147483647 h 318"/>
              <a:gd name="T70" fmla="*/ 2147483647 w 134"/>
              <a:gd name="T71" fmla="*/ 2147483647 h 318"/>
              <a:gd name="T72" fmla="*/ 2147483647 w 134"/>
              <a:gd name="T73" fmla="*/ 2147483647 h 318"/>
              <a:gd name="T74" fmla="*/ 2147483647 w 134"/>
              <a:gd name="T75" fmla="*/ 2147483647 h 318"/>
              <a:gd name="T76" fmla="*/ 2147483647 w 134"/>
              <a:gd name="T77" fmla="*/ 2147483647 h 318"/>
              <a:gd name="T78" fmla="*/ 2147483647 w 134"/>
              <a:gd name="T79" fmla="*/ 2147483647 h 318"/>
              <a:gd name="T80" fmla="*/ 2147483647 w 134"/>
              <a:gd name="T81" fmla="*/ 2147483647 h 318"/>
              <a:gd name="T82" fmla="*/ 2147483647 w 134"/>
              <a:gd name="T83" fmla="*/ 2147483647 h 318"/>
              <a:gd name="T84" fmla="*/ 2147483647 w 134"/>
              <a:gd name="T85" fmla="*/ 2147483647 h 318"/>
              <a:gd name="T86" fmla="*/ 2147483647 w 134"/>
              <a:gd name="T87" fmla="*/ 2147483647 h 318"/>
              <a:gd name="T88" fmla="*/ 2147483647 w 134"/>
              <a:gd name="T89" fmla="*/ 2147483647 h 318"/>
              <a:gd name="T90" fmla="*/ 2147483647 w 134"/>
              <a:gd name="T91" fmla="*/ 2147483647 h 318"/>
              <a:gd name="T92" fmla="*/ 2147483647 w 134"/>
              <a:gd name="T93" fmla="*/ 0 h 318"/>
              <a:gd name="T94" fmla="*/ 2147483647 w 134"/>
              <a:gd name="T95" fmla="*/ 2147483647 h 318"/>
              <a:gd name="T96" fmla="*/ 2147483647 w 134"/>
              <a:gd name="T97" fmla="*/ 2147483647 h 318"/>
              <a:gd name="T98" fmla="*/ 2147483647 w 134"/>
              <a:gd name="T99" fmla="*/ 2147483647 h 318"/>
              <a:gd name="T100" fmla="*/ 2147483647 w 134"/>
              <a:gd name="T101" fmla="*/ 2147483647 h 318"/>
              <a:gd name="T102" fmla="*/ 2147483647 w 134"/>
              <a:gd name="T103" fmla="*/ 2147483647 h 318"/>
              <a:gd name="T104" fmla="*/ 2147483647 w 134"/>
              <a:gd name="T105" fmla="*/ 2147483647 h 318"/>
              <a:gd name="T106" fmla="*/ 2147483647 w 134"/>
              <a:gd name="T107" fmla="*/ 2147483647 h 318"/>
              <a:gd name="T108" fmla="*/ 2147483647 w 134"/>
              <a:gd name="T109" fmla="*/ 2147483647 h 318"/>
              <a:gd name="T110" fmla="*/ 2147483647 w 134"/>
              <a:gd name="T111" fmla="*/ 2147483647 h 318"/>
              <a:gd name="T112" fmla="*/ 2147483647 w 134"/>
              <a:gd name="T113" fmla="*/ 2147483647 h 318"/>
              <a:gd name="T114" fmla="*/ 2147483647 w 134"/>
              <a:gd name="T115" fmla="*/ 2147483647 h 318"/>
              <a:gd name="T116" fmla="*/ 2147483647 w 134"/>
              <a:gd name="T117" fmla="*/ 2147483647 h 318"/>
              <a:gd name="T118" fmla="*/ 2147483647 w 134"/>
              <a:gd name="T119" fmla="*/ 2147483647 h 318"/>
              <a:gd name="T120" fmla="*/ 2147483647 w 134"/>
              <a:gd name="T121" fmla="*/ 2147483647 h 318"/>
              <a:gd name="T122" fmla="*/ 0 w 134"/>
              <a:gd name="T123" fmla="*/ 2147483647 h 3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"/>
              <a:gd name="T187" fmla="*/ 0 h 318"/>
              <a:gd name="T188" fmla="*/ 134 w 134"/>
              <a:gd name="T189" fmla="*/ 318 h 31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" h="318">
                <a:moveTo>
                  <a:pt x="0" y="136"/>
                </a:moveTo>
                <a:lnTo>
                  <a:pt x="0" y="140"/>
                </a:lnTo>
                <a:lnTo>
                  <a:pt x="14" y="152"/>
                </a:lnTo>
                <a:lnTo>
                  <a:pt x="28" y="166"/>
                </a:lnTo>
                <a:lnTo>
                  <a:pt x="36" y="172"/>
                </a:lnTo>
                <a:lnTo>
                  <a:pt x="42" y="180"/>
                </a:lnTo>
                <a:lnTo>
                  <a:pt x="46" y="190"/>
                </a:lnTo>
                <a:lnTo>
                  <a:pt x="48" y="198"/>
                </a:lnTo>
                <a:lnTo>
                  <a:pt x="48" y="204"/>
                </a:lnTo>
                <a:lnTo>
                  <a:pt x="46" y="212"/>
                </a:lnTo>
                <a:lnTo>
                  <a:pt x="44" y="218"/>
                </a:lnTo>
                <a:lnTo>
                  <a:pt x="44" y="224"/>
                </a:lnTo>
                <a:lnTo>
                  <a:pt x="44" y="226"/>
                </a:lnTo>
                <a:lnTo>
                  <a:pt x="48" y="226"/>
                </a:lnTo>
                <a:lnTo>
                  <a:pt x="56" y="224"/>
                </a:lnTo>
                <a:lnTo>
                  <a:pt x="58" y="228"/>
                </a:lnTo>
                <a:lnTo>
                  <a:pt x="62" y="228"/>
                </a:lnTo>
                <a:lnTo>
                  <a:pt x="66" y="228"/>
                </a:lnTo>
                <a:lnTo>
                  <a:pt x="72" y="228"/>
                </a:lnTo>
                <a:lnTo>
                  <a:pt x="80" y="224"/>
                </a:lnTo>
                <a:lnTo>
                  <a:pt x="84" y="216"/>
                </a:lnTo>
                <a:lnTo>
                  <a:pt x="84" y="206"/>
                </a:lnTo>
                <a:lnTo>
                  <a:pt x="90" y="212"/>
                </a:lnTo>
                <a:lnTo>
                  <a:pt x="96" y="220"/>
                </a:lnTo>
                <a:lnTo>
                  <a:pt x="102" y="234"/>
                </a:lnTo>
                <a:lnTo>
                  <a:pt x="106" y="252"/>
                </a:lnTo>
                <a:lnTo>
                  <a:pt x="110" y="268"/>
                </a:lnTo>
                <a:lnTo>
                  <a:pt x="118" y="276"/>
                </a:lnTo>
                <a:lnTo>
                  <a:pt x="122" y="282"/>
                </a:lnTo>
                <a:lnTo>
                  <a:pt x="122" y="286"/>
                </a:lnTo>
                <a:lnTo>
                  <a:pt x="124" y="304"/>
                </a:lnTo>
                <a:lnTo>
                  <a:pt x="124" y="310"/>
                </a:lnTo>
                <a:lnTo>
                  <a:pt x="122" y="318"/>
                </a:lnTo>
                <a:lnTo>
                  <a:pt x="128" y="318"/>
                </a:lnTo>
                <a:lnTo>
                  <a:pt x="132" y="312"/>
                </a:lnTo>
                <a:lnTo>
                  <a:pt x="134" y="308"/>
                </a:lnTo>
                <a:lnTo>
                  <a:pt x="134" y="302"/>
                </a:lnTo>
                <a:lnTo>
                  <a:pt x="134" y="292"/>
                </a:lnTo>
                <a:lnTo>
                  <a:pt x="130" y="280"/>
                </a:lnTo>
                <a:lnTo>
                  <a:pt x="124" y="270"/>
                </a:lnTo>
                <a:lnTo>
                  <a:pt x="120" y="262"/>
                </a:lnTo>
                <a:lnTo>
                  <a:pt x="108" y="252"/>
                </a:lnTo>
                <a:lnTo>
                  <a:pt x="110" y="246"/>
                </a:lnTo>
                <a:lnTo>
                  <a:pt x="110" y="240"/>
                </a:lnTo>
                <a:lnTo>
                  <a:pt x="112" y="234"/>
                </a:lnTo>
                <a:lnTo>
                  <a:pt x="112" y="228"/>
                </a:lnTo>
                <a:lnTo>
                  <a:pt x="112" y="220"/>
                </a:lnTo>
                <a:lnTo>
                  <a:pt x="110" y="214"/>
                </a:lnTo>
                <a:lnTo>
                  <a:pt x="102" y="204"/>
                </a:lnTo>
                <a:lnTo>
                  <a:pt x="94" y="196"/>
                </a:lnTo>
                <a:lnTo>
                  <a:pt x="92" y="190"/>
                </a:lnTo>
                <a:lnTo>
                  <a:pt x="90" y="180"/>
                </a:lnTo>
                <a:lnTo>
                  <a:pt x="92" y="172"/>
                </a:lnTo>
                <a:lnTo>
                  <a:pt x="94" y="168"/>
                </a:lnTo>
                <a:lnTo>
                  <a:pt x="98" y="162"/>
                </a:lnTo>
                <a:lnTo>
                  <a:pt x="106" y="156"/>
                </a:lnTo>
                <a:lnTo>
                  <a:pt x="118" y="148"/>
                </a:lnTo>
                <a:lnTo>
                  <a:pt x="124" y="144"/>
                </a:lnTo>
                <a:lnTo>
                  <a:pt x="130" y="140"/>
                </a:lnTo>
                <a:lnTo>
                  <a:pt x="132" y="134"/>
                </a:lnTo>
                <a:lnTo>
                  <a:pt x="134" y="130"/>
                </a:lnTo>
                <a:lnTo>
                  <a:pt x="132" y="128"/>
                </a:lnTo>
                <a:lnTo>
                  <a:pt x="126" y="126"/>
                </a:lnTo>
                <a:lnTo>
                  <a:pt x="120" y="122"/>
                </a:lnTo>
                <a:lnTo>
                  <a:pt x="114" y="118"/>
                </a:lnTo>
                <a:lnTo>
                  <a:pt x="108" y="116"/>
                </a:lnTo>
                <a:lnTo>
                  <a:pt x="110" y="106"/>
                </a:lnTo>
                <a:lnTo>
                  <a:pt x="110" y="102"/>
                </a:lnTo>
                <a:lnTo>
                  <a:pt x="108" y="98"/>
                </a:lnTo>
                <a:lnTo>
                  <a:pt x="104" y="96"/>
                </a:lnTo>
                <a:lnTo>
                  <a:pt x="100" y="94"/>
                </a:lnTo>
                <a:lnTo>
                  <a:pt x="98" y="90"/>
                </a:lnTo>
                <a:lnTo>
                  <a:pt x="96" y="84"/>
                </a:lnTo>
                <a:lnTo>
                  <a:pt x="94" y="82"/>
                </a:lnTo>
                <a:lnTo>
                  <a:pt x="90" y="82"/>
                </a:lnTo>
                <a:lnTo>
                  <a:pt x="84" y="82"/>
                </a:lnTo>
                <a:lnTo>
                  <a:pt x="80" y="80"/>
                </a:lnTo>
                <a:lnTo>
                  <a:pt x="78" y="76"/>
                </a:lnTo>
                <a:lnTo>
                  <a:pt x="76" y="68"/>
                </a:lnTo>
                <a:lnTo>
                  <a:pt x="76" y="64"/>
                </a:lnTo>
                <a:lnTo>
                  <a:pt x="78" y="58"/>
                </a:lnTo>
                <a:lnTo>
                  <a:pt x="82" y="52"/>
                </a:lnTo>
                <a:lnTo>
                  <a:pt x="88" y="50"/>
                </a:lnTo>
                <a:lnTo>
                  <a:pt x="86" y="48"/>
                </a:lnTo>
                <a:lnTo>
                  <a:pt x="88" y="44"/>
                </a:lnTo>
                <a:lnTo>
                  <a:pt x="84" y="28"/>
                </a:lnTo>
                <a:lnTo>
                  <a:pt x="82" y="18"/>
                </a:lnTo>
                <a:lnTo>
                  <a:pt x="80" y="14"/>
                </a:lnTo>
                <a:lnTo>
                  <a:pt x="76" y="14"/>
                </a:lnTo>
                <a:lnTo>
                  <a:pt x="72" y="12"/>
                </a:lnTo>
                <a:lnTo>
                  <a:pt x="72" y="10"/>
                </a:lnTo>
                <a:lnTo>
                  <a:pt x="68" y="4"/>
                </a:lnTo>
                <a:lnTo>
                  <a:pt x="66" y="2"/>
                </a:lnTo>
                <a:lnTo>
                  <a:pt x="62" y="0"/>
                </a:lnTo>
                <a:lnTo>
                  <a:pt x="56" y="0"/>
                </a:lnTo>
                <a:lnTo>
                  <a:pt x="56" y="8"/>
                </a:lnTo>
                <a:lnTo>
                  <a:pt x="54" y="14"/>
                </a:lnTo>
                <a:lnTo>
                  <a:pt x="56" y="20"/>
                </a:lnTo>
                <a:lnTo>
                  <a:pt x="50" y="20"/>
                </a:lnTo>
                <a:lnTo>
                  <a:pt x="44" y="22"/>
                </a:lnTo>
                <a:lnTo>
                  <a:pt x="36" y="28"/>
                </a:lnTo>
                <a:lnTo>
                  <a:pt x="30" y="34"/>
                </a:lnTo>
                <a:lnTo>
                  <a:pt x="28" y="36"/>
                </a:lnTo>
                <a:lnTo>
                  <a:pt x="30" y="40"/>
                </a:lnTo>
                <a:lnTo>
                  <a:pt x="32" y="42"/>
                </a:lnTo>
                <a:lnTo>
                  <a:pt x="26" y="60"/>
                </a:lnTo>
                <a:lnTo>
                  <a:pt x="26" y="62"/>
                </a:lnTo>
                <a:lnTo>
                  <a:pt x="28" y="64"/>
                </a:lnTo>
                <a:lnTo>
                  <a:pt x="30" y="64"/>
                </a:lnTo>
                <a:lnTo>
                  <a:pt x="28" y="70"/>
                </a:lnTo>
                <a:lnTo>
                  <a:pt x="26" y="74"/>
                </a:lnTo>
                <a:lnTo>
                  <a:pt x="20" y="84"/>
                </a:lnTo>
                <a:lnTo>
                  <a:pt x="18" y="84"/>
                </a:lnTo>
                <a:lnTo>
                  <a:pt x="16" y="82"/>
                </a:lnTo>
                <a:lnTo>
                  <a:pt x="12" y="86"/>
                </a:lnTo>
                <a:lnTo>
                  <a:pt x="10" y="86"/>
                </a:lnTo>
                <a:lnTo>
                  <a:pt x="12" y="92"/>
                </a:lnTo>
                <a:lnTo>
                  <a:pt x="12" y="100"/>
                </a:lnTo>
                <a:lnTo>
                  <a:pt x="10" y="110"/>
                </a:lnTo>
                <a:lnTo>
                  <a:pt x="10" y="118"/>
                </a:lnTo>
                <a:lnTo>
                  <a:pt x="4" y="118"/>
                </a:lnTo>
                <a:lnTo>
                  <a:pt x="2" y="124"/>
                </a:lnTo>
                <a:lnTo>
                  <a:pt x="0" y="130"/>
                </a:lnTo>
                <a:lnTo>
                  <a:pt x="0" y="1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7" name="ïṩlíḑè">
            <a:extLst>
              <a:ext uri="{FF2B5EF4-FFF2-40B4-BE49-F238E27FC236}">
                <a16:creationId xmlns:a16="http://schemas.microsoft.com/office/drawing/2014/main" id="{CE2CC87A-F48E-41DE-AE9C-083D23559ACD}"/>
              </a:ext>
            </a:extLst>
          </p:cNvPr>
          <p:cNvSpPr/>
          <p:nvPr/>
        </p:nvSpPr>
        <p:spPr bwMode="auto">
          <a:xfrm>
            <a:off x="4030150" y="2143425"/>
            <a:ext cx="75185" cy="95276"/>
          </a:xfrm>
          <a:custGeom>
            <a:avLst/>
            <a:gdLst>
              <a:gd name="T0" fmla="*/ 2147483647 w 84"/>
              <a:gd name="T1" fmla="*/ 2147483647 h 96"/>
              <a:gd name="T2" fmla="*/ 2147483647 w 84"/>
              <a:gd name="T3" fmla="*/ 2147483647 h 96"/>
              <a:gd name="T4" fmla="*/ 2147483647 w 84"/>
              <a:gd name="T5" fmla="*/ 2147483647 h 96"/>
              <a:gd name="T6" fmla="*/ 2147483647 w 84"/>
              <a:gd name="T7" fmla="*/ 2147483647 h 96"/>
              <a:gd name="T8" fmla="*/ 2147483647 w 84"/>
              <a:gd name="T9" fmla="*/ 2147483647 h 96"/>
              <a:gd name="T10" fmla="*/ 2147483647 w 84"/>
              <a:gd name="T11" fmla="*/ 2147483647 h 96"/>
              <a:gd name="T12" fmla="*/ 2147483647 w 84"/>
              <a:gd name="T13" fmla="*/ 2147483647 h 96"/>
              <a:gd name="T14" fmla="*/ 2147483647 w 84"/>
              <a:gd name="T15" fmla="*/ 2147483647 h 96"/>
              <a:gd name="T16" fmla="*/ 2147483647 w 84"/>
              <a:gd name="T17" fmla="*/ 2147483647 h 96"/>
              <a:gd name="T18" fmla="*/ 2147483647 w 84"/>
              <a:gd name="T19" fmla="*/ 2147483647 h 96"/>
              <a:gd name="T20" fmla="*/ 2147483647 w 84"/>
              <a:gd name="T21" fmla="*/ 2147483647 h 96"/>
              <a:gd name="T22" fmla="*/ 2147483647 w 84"/>
              <a:gd name="T23" fmla="*/ 2147483647 h 96"/>
              <a:gd name="T24" fmla="*/ 2147483647 w 84"/>
              <a:gd name="T25" fmla="*/ 2147483647 h 96"/>
              <a:gd name="T26" fmla="*/ 2147483647 w 84"/>
              <a:gd name="T27" fmla="*/ 2147483647 h 96"/>
              <a:gd name="T28" fmla="*/ 2147483647 w 84"/>
              <a:gd name="T29" fmla="*/ 2147483647 h 96"/>
              <a:gd name="T30" fmla="*/ 2147483647 w 84"/>
              <a:gd name="T31" fmla="*/ 2147483647 h 96"/>
              <a:gd name="T32" fmla="*/ 2147483647 w 84"/>
              <a:gd name="T33" fmla="*/ 2147483647 h 96"/>
              <a:gd name="T34" fmla="*/ 0 w 84"/>
              <a:gd name="T35" fmla="*/ 2147483647 h 96"/>
              <a:gd name="T36" fmla="*/ 2147483647 w 84"/>
              <a:gd name="T37" fmla="*/ 0 h 96"/>
              <a:gd name="T38" fmla="*/ 2147483647 w 84"/>
              <a:gd name="T39" fmla="*/ 2147483647 h 96"/>
              <a:gd name="T40" fmla="*/ 2147483647 w 84"/>
              <a:gd name="T41" fmla="*/ 2147483647 h 96"/>
              <a:gd name="T42" fmla="*/ 2147483647 w 84"/>
              <a:gd name="T43" fmla="*/ 2147483647 h 96"/>
              <a:gd name="T44" fmla="*/ 2147483647 w 84"/>
              <a:gd name="T45" fmla="*/ 2147483647 h 96"/>
              <a:gd name="T46" fmla="*/ 2147483647 w 84"/>
              <a:gd name="T47" fmla="*/ 2147483647 h 96"/>
              <a:gd name="T48" fmla="*/ 2147483647 w 84"/>
              <a:gd name="T49" fmla="*/ 2147483647 h 96"/>
              <a:gd name="T50" fmla="*/ 2147483647 w 84"/>
              <a:gd name="T51" fmla="*/ 2147483647 h 96"/>
              <a:gd name="T52" fmla="*/ 2147483647 w 84"/>
              <a:gd name="T53" fmla="*/ 2147483647 h 96"/>
              <a:gd name="T54" fmla="*/ 2147483647 w 84"/>
              <a:gd name="T55" fmla="*/ 2147483647 h 96"/>
              <a:gd name="T56" fmla="*/ 2147483647 w 84"/>
              <a:gd name="T57" fmla="*/ 2147483647 h 96"/>
              <a:gd name="T58" fmla="*/ 2147483647 w 84"/>
              <a:gd name="T59" fmla="*/ 2147483647 h 96"/>
              <a:gd name="T60" fmla="*/ 2147483647 w 84"/>
              <a:gd name="T61" fmla="*/ 2147483647 h 96"/>
              <a:gd name="T62" fmla="*/ 2147483647 w 84"/>
              <a:gd name="T63" fmla="*/ 2147483647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4"/>
              <a:gd name="T97" fmla="*/ 0 h 96"/>
              <a:gd name="T98" fmla="*/ 84 w 84"/>
              <a:gd name="T99" fmla="*/ 96 h 9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4" h="96">
                <a:moveTo>
                  <a:pt x="82" y="82"/>
                </a:moveTo>
                <a:lnTo>
                  <a:pt x="80" y="86"/>
                </a:lnTo>
                <a:lnTo>
                  <a:pt x="78" y="96"/>
                </a:lnTo>
                <a:lnTo>
                  <a:pt x="74" y="88"/>
                </a:lnTo>
                <a:lnTo>
                  <a:pt x="72" y="84"/>
                </a:lnTo>
                <a:lnTo>
                  <a:pt x="70" y="76"/>
                </a:lnTo>
                <a:lnTo>
                  <a:pt x="64" y="70"/>
                </a:lnTo>
                <a:lnTo>
                  <a:pt x="58" y="72"/>
                </a:lnTo>
                <a:lnTo>
                  <a:pt x="52" y="72"/>
                </a:lnTo>
                <a:lnTo>
                  <a:pt x="50" y="70"/>
                </a:lnTo>
                <a:lnTo>
                  <a:pt x="48" y="68"/>
                </a:lnTo>
                <a:lnTo>
                  <a:pt x="46" y="66"/>
                </a:lnTo>
                <a:lnTo>
                  <a:pt x="46" y="72"/>
                </a:lnTo>
                <a:lnTo>
                  <a:pt x="40" y="80"/>
                </a:lnTo>
                <a:lnTo>
                  <a:pt x="32" y="84"/>
                </a:lnTo>
                <a:lnTo>
                  <a:pt x="26" y="86"/>
                </a:lnTo>
                <a:lnTo>
                  <a:pt x="24" y="76"/>
                </a:lnTo>
                <a:lnTo>
                  <a:pt x="22" y="70"/>
                </a:lnTo>
                <a:lnTo>
                  <a:pt x="22" y="62"/>
                </a:lnTo>
                <a:lnTo>
                  <a:pt x="20" y="58"/>
                </a:lnTo>
                <a:lnTo>
                  <a:pt x="18" y="54"/>
                </a:lnTo>
                <a:lnTo>
                  <a:pt x="14" y="52"/>
                </a:lnTo>
                <a:lnTo>
                  <a:pt x="14" y="50"/>
                </a:lnTo>
                <a:lnTo>
                  <a:pt x="16" y="40"/>
                </a:lnTo>
                <a:lnTo>
                  <a:pt x="10" y="36"/>
                </a:lnTo>
                <a:lnTo>
                  <a:pt x="8" y="34"/>
                </a:lnTo>
                <a:lnTo>
                  <a:pt x="6" y="30"/>
                </a:lnTo>
                <a:lnTo>
                  <a:pt x="6" y="28"/>
                </a:lnTo>
                <a:lnTo>
                  <a:pt x="8" y="26"/>
                </a:lnTo>
                <a:lnTo>
                  <a:pt x="10" y="26"/>
                </a:lnTo>
                <a:lnTo>
                  <a:pt x="12" y="22"/>
                </a:lnTo>
                <a:lnTo>
                  <a:pt x="10" y="18"/>
                </a:lnTo>
                <a:lnTo>
                  <a:pt x="6" y="14"/>
                </a:lnTo>
                <a:lnTo>
                  <a:pt x="2" y="10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6" y="0"/>
                </a:lnTo>
                <a:lnTo>
                  <a:pt x="20" y="6"/>
                </a:lnTo>
                <a:lnTo>
                  <a:pt x="24" y="10"/>
                </a:lnTo>
                <a:lnTo>
                  <a:pt x="28" y="12"/>
                </a:lnTo>
                <a:lnTo>
                  <a:pt x="28" y="16"/>
                </a:lnTo>
                <a:lnTo>
                  <a:pt x="28" y="20"/>
                </a:lnTo>
                <a:lnTo>
                  <a:pt x="28" y="22"/>
                </a:lnTo>
                <a:lnTo>
                  <a:pt x="30" y="24"/>
                </a:lnTo>
                <a:lnTo>
                  <a:pt x="34" y="26"/>
                </a:lnTo>
                <a:lnTo>
                  <a:pt x="38" y="26"/>
                </a:lnTo>
                <a:lnTo>
                  <a:pt x="46" y="26"/>
                </a:lnTo>
                <a:lnTo>
                  <a:pt x="70" y="26"/>
                </a:lnTo>
                <a:lnTo>
                  <a:pt x="70" y="30"/>
                </a:lnTo>
                <a:lnTo>
                  <a:pt x="52" y="50"/>
                </a:lnTo>
                <a:lnTo>
                  <a:pt x="56" y="56"/>
                </a:lnTo>
                <a:lnTo>
                  <a:pt x="60" y="60"/>
                </a:lnTo>
                <a:lnTo>
                  <a:pt x="62" y="62"/>
                </a:lnTo>
                <a:lnTo>
                  <a:pt x="66" y="60"/>
                </a:lnTo>
                <a:lnTo>
                  <a:pt x="68" y="56"/>
                </a:lnTo>
                <a:lnTo>
                  <a:pt x="68" y="52"/>
                </a:lnTo>
                <a:lnTo>
                  <a:pt x="70" y="50"/>
                </a:lnTo>
                <a:lnTo>
                  <a:pt x="74" y="56"/>
                </a:lnTo>
                <a:lnTo>
                  <a:pt x="78" y="66"/>
                </a:lnTo>
                <a:lnTo>
                  <a:pt x="78" y="76"/>
                </a:lnTo>
                <a:lnTo>
                  <a:pt x="82" y="78"/>
                </a:lnTo>
                <a:lnTo>
                  <a:pt x="84" y="80"/>
                </a:lnTo>
                <a:lnTo>
                  <a:pt x="82" y="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8" name="íŝlíḋê">
            <a:extLst>
              <a:ext uri="{FF2B5EF4-FFF2-40B4-BE49-F238E27FC236}">
                <a16:creationId xmlns:a16="http://schemas.microsoft.com/office/drawing/2014/main" id="{67F5455D-7308-4FB7-8684-1EFB6AF6BD0D}"/>
              </a:ext>
            </a:extLst>
          </p:cNvPr>
          <p:cNvSpPr/>
          <p:nvPr/>
        </p:nvSpPr>
        <p:spPr bwMode="auto">
          <a:xfrm>
            <a:off x="3762433" y="1976071"/>
            <a:ext cx="387169" cy="496262"/>
          </a:xfrm>
          <a:custGeom>
            <a:avLst/>
            <a:gdLst>
              <a:gd name="T0" fmla="*/ 2147483647 w 434"/>
              <a:gd name="T1" fmla="*/ 2147483647 h 502"/>
              <a:gd name="T2" fmla="*/ 2147483647 w 434"/>
              <a:gd name="T3" fmla="*/ 2147483647 h 502"/>
              <a:gd name="T4" fmla="*/ 2147483647 w 434"/>
              <a:gd name="T5" fmla="*/ 2147483647 h 502"/>
              <a:gd name="T6" fmla="*/ 2147483647 w 434"/>
              <a:gd name="T7" fmla="*/ 2147483647 h 502"/>
              <a:gd name="T8" fmla="*/ 2147483647 w 434"/>
              <a:gd name="T9" fmla="*/ 2147483647 h 502"/>
              <a:gd name="T10" fmla="*/ 2147483647 w 434"/>
              <a:gd name="T11" fmla="*/ 2147483647 h 502"/>
              <a:gd name="T12" fmla="*/ 2147483647 w 434"/>
              <a:gd name="T13" fmla="*/ 2147483647 h 502"/>
              <a:gd name="T14" fmla="*/ 2147483647 w 434"/>
              <a:gd name="T15" fmla="*/ 2147483647 h 502"/>
              <a:gd name="T16" fmla="*/ 2147483647 w 434"/>
              <a:gd name="T17" fmla="*/ 2147483647 h 502"/>
              <a:gd name="T18" fmla="*/ 2147483647 w 434"/>
              <a:gd name="T19" fmla="*/ 2147483647 h 502"/>
              <a:gd name="T20" fmla="*/ 2147483647 w 434"/>
              <a:gd name="T21" fmla="*/ 2147483647 h 502"/>
              <a:gd name="T22" fmla="*/ 2147483647 w 434"/>
              <a:gd name="T23" fmla="*/ 2147483647 h 502"/>
              <a:gd name="T24" fmla="*/ 2147483647 w 434"/>
              <a:gd name="T25" fmla="*/ 2147483647 h 502"/>
              <a:gd name="T26" fmla="*/ 2147483647 w 434"/>
              <a:gd name="T27" fmla="*/ 2147483647 h 502"/>
              <a:gd name="T28" fmla="*/ 2147483647 w 434"/>
              <a:gd name="T29" fmla="*/ 2147483647 h 502"/>
              <a:gd name="T30" fmla="*/ 2147483647 w 434"/>
              <a:gd name="T31" fmla="*/ 2147483647 h 502"/>
              <a:gd name="T32" fmla="*/ 2147483647 w 434"/>
              <a:gd name="T33" fmla="*/ 2147483647 h 502"/>
              <a:gd name="T34" fmla="*/ 2147483647 w 434"/>
              <a:gd name="T35" fmla="*/ 2147483647 h 502"/>
              <a:gd name="T36" fmla="*/ 2147483647 w 434"/>
              <a:gd name="T37" fmla="*/ 2147483647 h 502"/>
              <a:gd name="T38" fmla="*/ 2147483647 w 434"/>
              <a:gd name="T39" fmla="*/ 2147483647 h 502"/>
              <a:gd name="T40" fmla="*/ 2147483647 w 434"/>
              <a:gd name="T41" fmla="*/ 2147483647 h 502"/>
              <a:gd name="T42" fmla="*/ 2147483647 w 434"/>
              <a:gd name="T43" fmla="*/ 2147483647 h 502"/>
              <a:gd name="T44" fmla="*/ 2147483647 w 434"/>
              <a:gd name="T45" fmla="*/ 2147483647 h 502"/>
              <a:gd name="T46" fmla="*/ 2147483647 w 434"/>
              <a:gd name="T47" fmla="*/ 2147483647 h 502"/>
              <a:gd name="T48" fmla="*/ 2147483647 w 434"/>
              <a:gd name="T49" fmla="*/ 2147483647 h 502"/>
              <a:gd name="T50" fmla="*/ 2147483647 w 434"/>
              <a:gd name="T51" fmla="*/ 2147483647 h 502"/>
              <a:gd name="T52" fmla="*/ 2147483647 w 434"/>
              <a:gd name="T53" fmla="*/ 2147483647 h 502"/>
              <a:gd name="T54" fmla="*/ 2147483647 w 434"/>
              <a:gd name="T55" fmla="*/ 2147483647 h 502"/>
              <a:gd name="T56" fmla="*/ 2147483647 w 434"/>
              <a:gd name="T57" fmla="*/ 2147483647 h 502"/>
              <a:gd name="T58" fmla="*/ 2147483647 w 434"/>
              <a:gd name="T59" fmla="*/ 2147483647 h 502"/>
              <a:gd name="T60" fmla="*/ 2147483647 w 434"/>
              <a:gd name="T61" fmla="*/ 2147483647 h 502"/>
              <a:gd name="T62" fmla="*/ 0 w 434"/>
              <a:gd name="T63" fmla="*/ 2147483647 h 502"/>
              <a:gd name="T64" fmla="*/ 2147483647 w 434"/>
              <a:gd name="T65" fmla="*/ 2147483647 h 502"/>
              <a:gd name="T66" fmla="*/ 2147483647 w 434"/>
              <a:gd name="T67" fmla="*/ 2147483647 h 502"/>
              <a:gd name="T68" fmla="*/ 2147483647 w 434"/>
              <a:gd name="T69" fmla="*/ 2147483647 h 502"/>
              <a:gd name="T70" fmla="*/ 2147483647 w 434"/>
              <a:gd name="T71" fmla="*/ 2147483647 h 502"/>
              <a:gd name="T72" fmla="*/ 2147483647 w 434"/>
              <a:gd name="T73" fmla="*/ 2147483647 h 502"/>
              <a:gd name="T74" fmla="*/ 2147483647 w 434"/>
              <a:gd name="T75" fmla="*/ 2147483647 h 502"/>
              <a:gd name="T76" fmla="*/ 2147483647 w 434"/>
              <a:gd name="T77" fmla="*/ 2147483647 h 502"/>
              <a:gd name="T78" fmla="*/ 2147483647 w 434"/>
              <a:gd name="T79" fmla="*/ 2147483647 h 502"/>
              <a:gd name="T80" fmla="*/ 2147483647 w 434"/>
              <a:gd name="T81" fmla="*/ 2147483647 h 502"/>
              <a:gd name="T82" fmla="*/ 2147483647 w 434"/>
              <a:gd name="T83" fmla="*/ 2147483647 h 502"/>
              <a:gd name="T84" fmla="*/ 2147483647 w 434"/>
              <a:gd name="T85" fmla="*/ 2147483647 h 502"/>
              <a:gd name="T86" fmla="*/ 2147483647 w 434"/>
              <a:gd name="T87" fmla="*/ 0 h 502"/>
              <a:gd name="T88" fmla="*/ 2147483647 w 434"/>
              <a:gd name="T89" fmla="*/ 2147483647 h 502"/>
              <a:gd name="T90" fmla="*/ 2147483647 w 434"/>
              <a:gd name="T91" fmla="*/ 2147483647 h 502"/>
              <a:gd name="T92" fmla="*/ 2147483647 w 434"/>
              <a:gd name="T93" fmla="*/ 2147483647 h 502"/>
              <a:gd name="T94" fmla="*/ 2147483647 w 434"/>
              <a:gd name="T95" fmla="*/ 2147483647 h 502"/>
              <a:gd name="T96" fmla="*/ 2147483647 w 434"/>
              <a:gd name="T97" fmla="*/ 2147483647 h 502"/>
              <a:gd name="T98" fmla="*/ 2147483647 w 434"/>
              <a:gd name="T99" fmla="*/ 2147483647 h 502"/>
              <a:gd name="T100" fmla="*/ 2147483647 w 434"/>
              <a:gd name="T101" fmla="*/ 2147483647 h 502"/>
              <a:gd name="T102" fmla="*/ 2147483647 w 434"/>
              <a:gd name="T103" fmla="*/ 2147483647 h 502"/>
              <a:gd name="T104" fmla="*/ 2147483647 w 434"/>
              <a:gd name="T105" fmla="*/ 2147483647 h 502"/>
              <a:gd name="T106" fmla="*/ 2147483647 w 434"/>
              <a:gd name="T107" fmla="*/ 2147483647 h 502"/>
              <a:gd name="T108" fmla="*/ 2147483647 w 434"/>
              <a:gd name="T109" fmla="*/ 2147483647 h 502"/>
              <a:gd name="T110" fmla="*/ 2147483647 w 434"/>
              <a:gd name="T111" fmla="*/ 2147483647 h 502"/>
              <a:gd name="T112" fmla="*/ 2147483647 w 434"/>
              <a:gd name="T113" fmla="*/ 2147483647 h 502"/>
              <a:gd name="T114" fmla="*/ 2147483647 w 434"/>
              <a:gd name="T115" fmla="*/ 2147483647 h 502"/>
              <a:gd name="T116" fmla="*/ 2147483647 w 434"/>
              <a:gd name="T117" fmla="*/ 2147483647 h 50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4"/>
              <a:gd name="T178" fmla="*/ 0 h 502"/>
              <a:gd name="T179" fmla="*/ 434 w 434"/>
              <a:gd name="T180" fmla="*/ 502 h 50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4" h="502">
                <a:moveTo>
                  <a:pt x="434" y="132"/>
                </a:moveTo>
                <a:lnTo>
                  <a:pt x="434" y="140"/>
                </a:lnTo>
                <a:lnTo>
                  <a:pt x="432" y="146"/>
                </a:lnTo>
                <a:lnTo>
                  <a:pt x="434" y="152"/>
                </a:lnTo>
                <a:lnTo>
                  <a:pt x="428" y="152"/>
                </a:lnTo>
                <a:lnTo>
                  <a:pt x="422" y="154"/>
                </a:lnTo>
                <a:lnTo>
                  <a:pt x="414" y="160"/>
                </a:lnTo>
                <a:lnTo>
                  <a:pt x="408" y="166"/>
                </a:lnTo>
                <a:lnTo>
                  <a:pt x="406" y="168"/>
                </a:lnTo>
                <a:lnTo>
                  <a:pt x="408" y="172"/>
                </a:lnTo>
                <a:lnTo>
                  <a:pt x="410" y="174"/>
                </a:lnTo>
                <a:lnTo>
                  <a:pt x="404" y="192"/>
                </a:lnTo>
                <a:lnTo>
                  <a:pt x="404" y="194"/>
                </a:lnTo>
                <a:lnTo>
                  <a:pt x="406" y="196"/>
                </a:lnTo>
                <a:lnTo>
                  <a:pt x="408" y="196"/>
                </a:lnTo>
                <a:lnTo>
                  <a:pt x="406" y="202"/>
                </a:lnTo>
                <a:lnTo>
                  <a:pt x="404" y="206"/>
                </a:lnTo>
                <a:lnTo>
                  <a:pt x="398" y="216"/>
                </a:lnTo>
                <a:lnTo>
                  <a:pt x="396" y="216"/>
                </a:lnTo>
                <a:lnTo>
                  <a:pt x="394" y="214"/>
                </a:lnTo>
                <a:lnTo>
                  <a:pt x="390" y="218"/>
                </a:lnTo>
                <a:lnTo>
                  <a:pt x="388" y="218"/>
                </a:lnTo>
                <a:lnTo>
                  <a:pt x="390" y="222"/>
                </a:lnTo>
                <a:lnTo>
                  <a:pt x="390" y="226"/>
                </a:lnTo>
                <a:lnTo>
                  <a:pt x="388" y="250"/>
                </a:lnTo>
                <a:lnTo>
                  <a:pt x="384" y="250"/>
                </a:lnTo>
                <a:lnTo>
                  <a:pt x="382" y="248"/>
                </a:lnTo>
                <a:lnTo>
                  <a:pt x="380" y="246"/>
                </a:lnTo>
                <a:lnTo>
                  <a:pt x="378" y="236"/>
                </a:lnTo>
                <a:lnTo>
                  <a:pt x="374" y="226"/>
                </a:lnTo>
                <a:lnTo>
                  <a:pt x="370" y="220"/>
                </a:lnTo>
                <a:lnTo>
                  <a:pt x="368" y="222"/>
                </a:lnTo>
                <a:lnTo>
                  <a:pt x="368" y="226"/>
                </a:lnTo>
                <a:lnTo>
                  <a:pt x="366" y="230"/>
                </a:lnTo>
                <a:lnTo>
                  <a:pt x="362" y="232"/>
                </a:lnTo>
                <a:lnTo>
                  <a:pt x="360" y="230"/>
                </a:lnTo>
                <a:lnTo>
                  <a:pt x="356" y="226"/>
                </a:lnTo>
                <a:lnTo>
                  <a:pt x="352" y="220"/>
                </a:lnTo>
                <a:lnTo>
                  <a:pt x="370" y="200"/>
                </a:lnTo>
                <a:lnTo>
                  <a:pt x="370" y="196"/>
                </a:lnTo>
                <a:lnTo>
                  <a:pt x="346" y="196"/>
                </a:lnTo>
                <a:lnTo>
                  <a:pt x="338" y="196"/>
                </a:lnTo>
                <a:lnTo>
                  <a:pt x="334" y="196"/>
                </a:lnTo>
                <a:lnTo>
                  <a:pt x="330" y="194"/>
                </a:lnTo>
                <a:lnTo>
                  <a:pt x="328" y="192"/>
                </a:lnTo>
                <a:lnTo>
                  <a:pt x="328" y="190"/>
                </a:lnTo>
                <a:lnTo>
                  <a:pt x="328" y="186"/>
                </a:lnTo>
                <a:lnTo>
                  <a:pt x="328" y="182"/>
                </a:lnTo>
                <a:lnTo>
                  <a:pt x="324" y="180"/>
                </a:lnTo>
                <a:lnTo>
                  <a:pt x="320" y="176"/>
                </a:lnTo>
                <a:lnTo>
                  <a:pt x="306" y="170"/>
                </a:lnTo>
                <a:lnTo>
                  <a:pt x="302" y="172"/>
                </a:lnTo>
                <a:lnTo>
                  <a:pt x="300" y="174"/>
                </a:lnTo>
                <a:lnTo>
                  <a:pt x="300" y="176"/>
                </a:lnTo>
                <a:lnTo>
                  <a:pt x="302" y="180"/>
                </a:lnTo>
                <a:lnTo>
                  <a:pt x="306" y="184"/>
                </a:lnTo>
                <a:lnTo>
                  <a:pt x="310" y="188"/>
                </a:lnTo>
                <a:lnTo>
                  <a:pt x="312" y="192"/>
                </a:lnTo>
                <a:lnTo>
                  <a:pt x="310" y="196"/>
                </a:lnTo>
                <a:lnTo>
                  <a:pt x="308" y="196"/>
                </a:lnTo>
                <a:lnTo>
                  <a:pt x="306" y="198"/>
                </a:lnTo>
                <a:lnTo>
                  <a:pt x="306" y="200"/>
                </a:lnTo>
                <a:lnTo>
                  <a:pt x="308" y="204"/>
                </a:lnTo>
                <a:lnTo>
                  <a:pt x="310" y="206"/>
                </a:lnTo>
                <a:lnTo>
                  <a:pt x="316" y="210"/>
                </a:lnTo>
                <a:lnTo>
                  <a:pt x="314" y="220"/>
                </a:lnTo>
                <a:lnTo>
                  <a:pt x="314" y="222"/>
                </a:lnTo>
                <a:lnTo>
                  <a:pt x="318" y="224"/>
                </a:lnTo>
                <a:lnTo>
                  <a:pt x="320" y="228"/>
                </a:lnTo>
                <a:lnTo>
                  <a:pt x="322" y="232"/>
                </a:lnTo>
                <a:lnTo>
                  <a:pt x="322" y="240"/>
                </a:lnTo>
                <a:lnTo>
                  <a:pt x="324" y="246"/>
                </a:lnTo>
                <a:lnTo>
                  <a:pt x="326" y="256"/>
                </a:lnTo>
                <a:lnTo>
                  <a:pt x="318" y="256"/>
                </a:lnTo>
                <a:lnTo>
                  <a:pt x="310" y="256"/>
                </a:lnTo>
                <a:lnTo>
                  <a:pt x="312" y="256"/>
                </a:lnTo>
                <a:lnTo>
                  <a:pt x="302" y="260"/>
                </a:lnTo>
                <a:lnTo>
                  <a:pt x="298" y="266"/>
                </a:lnTo>
                <a:lnTo>
                  <a:pt x="296" y="282"/>
                </a:lnTo>
                <a:lnTo>
                  <a:pt x="292" y="288"/>
                </a:lnTo>
                <a:lnTo>
                  <a:pt x="286" y="290"/>
                </a:lnTo>
                <a:lnTo>
                  <a:pt x="280" y="292"/>
                </a:lnTo>
                <a:lnTo>
                  <a:pt x="272" y="296"/>
                </a:lnTo>
                <a:lnTo>
                  <a:pt x="270" y="300"/>
                </a:lnTo>
                <a:lnTo>
                  <a:pt x="266" y="306"/>
                </a:lnTo>
                <a:lnTo>
                  <a:pt x="260" y="318"/>
                </a:lnTo>
                <a:lnTo>
                  <a:pt x="246" y="334"/>
                </a:lnTo>
                <a:lnTo>
                  <a:pt x="232" y="352"/>
                </a:lnTo>
                <a:lnTo>
                  <a:pt x="226" y="358"/>
                </a:lnTo>
                <a:lnTo>
                  <a:pt x="222" y="360"/>
                </a:lnTo>
                <a:lnTo>
                  <a:pt x="212" y="364"/>
                </a:lnTo>
                <a:lnTo>
                  <a:pt x="206" y="366"/>
                </a:lnTo>
                <a:lnTo>
                  <a:pt x="202" y="370"/>
                </a:lnTo>
                <a:lnTo>
                  <a:pt x="200" y="376"/>
                </a:lnTo>
                <a:lnTo>
                  <a:pt x="198" y="382"/>
                </a:lnTo>
                <a:lnTo>
                  <a:pt x="200" y="388"/>
                </a:lnTo>
                <a:lnTo>
                  <a:pt x="202" y="398"/>
                </a:lnTo>
                <a:lnTo>
                  <a:pt x="206" y="406"/>
                </a:lnTo>
                <a:lnTo>
                  <a:pt x="208" y="416"/>
                </a:lnTo>
                <a:lnTo>
                  <a:pt x="206" y="426"/>
                </a:lnTo>
                <a:lnTo>
                  <a:pt x="204" y="432"/>
                </a:lnTo>
                <a:lnTo>
                  <a:pt x="202" y="436"/>
                </a:lnTo>
                <a:lnTo>
                  <a:pt x="202" y="442"/>
                </a:lnTo>
                <a:lnTo>
                  <a:pt x="202" y="446"/>
                </a:lnTo>
                <a:lnTo>
                  <a:pt x="204" y="450"/>
                </a:lnTo>
                <a:lnTo>
                  <a:pt x="206" y="452"/>
                </a:lnTo>
                <a:lnTo>
                  <a:pt x="206" y="456"/>
                </a:lnTo>
                <a:lnTo>
                  <a:pt x="204" y="464"/>
                </a:lnTo>
                <a:lnTo>
                  <a:pt x="198" y="468"/>
                </a:lnTo>
                <a:lnTo>
                  <a:pt x="194" y="472"/>
                </a:lnTo>
                <a:lnTo>
                  <a:pt x="192" y="478"/>
                </a:lnTo>
                <a:lnTo>
                  <a:pt x="194" y="484"/>
                </a:lnTo>
                <a:lnTo>
                  <a:pt x="196" y="486"/>
                </a:lnTo>
                <a:lnTo>
                  <a:pt x="188" y="488"/>
                </a:lnTo>
                <a:lnTo>
                  <a:pt x="186" y="490"/>
                </a:lnTo>
                <a:lnTo>
                  <a:pt x="184" y="492"/>
                </a:lnTo>
                <a:lnTo>
                  <a:pt x="182" y="496"/>
                </a:lnTo>
                <a:lnTo>
                  <a:pt x="178" y="500"/>
                </a:lnTo>
                <a:lnTo>
                  <a:pt x="174" y="502"/>
                </a:lnTo>
                <a:lnTo>
                  <a:pt x="170" y="502"/>
                </a:lnTo>
                <a:lnTo>
                  <a:pt x="164" y="500"/>
                </a:lnTo>
                <a:lnTo>
                  <a:pt x="160" y="496"/>
                </a:lnTo>
                <a:lnTo>
                  <a:pt x="154" y="490"/>
                </a:lnTo>
                <a:lnTo>
                  <a:pt x="150" y="482"/>
                </a:lnTo>
                <a:lnTo>
                  <a:pt x="142" y="466"/>
                </a:lnTo>
                <a:lnTo>
                  <a:pt x="138" y="450"/>
                </a:lnTo>
                <a:lnTo>
                  <a:pt x="134" y="438"/>
                </a:lnTo>
                <a:lnTo>
                  <a:pt x="126" y="420"/>
                </a:lnTo>
                <a:lnTo>
                  <a:pt x="118" y="404"/>
                </a:lnTo>
                <a:lnTo>
                  <a:pt x="110" y="388"/>
                </a:lnTo>
                <a:lnTo>
                  <a:pt x="100" y="360"/>
                </a:lnTo>
                <a:lnTo>
                  <a:pt x="86" y="332"/>
                </a:lnTo>
                <a:lnTo>
                  <a:pt x="82" y="316"/>
                </a:lnTo>
                <a:lnTo>
                  <a:pt x="78" y="302"/>
                </a:lnTo>
                <a:lnTo>
                  <a:pt x="76" y="284"/>
                </a:lnTo>
                <a:lnTo>
                  <a:pt x="76" y="268"/>
                </a:lnTo>
                <a:lnTo>
                  <a:pt x="74" y="260"/>
                </a:lnTo>
                <a:lnTo>
                  <a:pt x="72" y="256"/>
                </a:lnTo>
                <a:lnTo>
                  <a:pt x="68" y="248"/>
                </a:lnTo>
                <a:lnTo>
                  <a:pt x="66" y="258"/>
                </a:lnTo>
                <a:lnTo>
                  <a:pt x="62" y="268"/>
                </a:lnTo>
                <a:lnTo>
                  <a:pt x="58" y="276"/>
                </a:lnTo>
                <a:lnTo>
                  <a:pt x="54" y="278"/>
                </a:lnTo>
                <a:lnTo>
                  <a:pt x="50" y="278"/>
                </a:lnTo>
                <a:lnTo>
                  <a:pt x="44" y="276"/>
                </a:lnTo>
                <a:lnTo>
                  <a:pt x="38" y="274"/>
                </a:lnTo>
                <a:lnTo>
                  <a:pt x="28" y="266"/>
                </a:lnTo>
                <a:lnTo>
                  <a:pt x="20" y="256"/>
                </a:lnTo>
                <a:lnTo>
                  <a:pt x="14" y="248"/>
                </a:lnTo>
                <a:lnTo>
                  <a:pt x="20" y="246"/>
                </a:lnTo>
                <a:lnTo>
                  <a:pt x="24" y="244"/>
                </a:lnTo>
                <a:lnTo>
                  <a:pt x="30" y="240"/>
                </a:lnTo>
                <a:lnTo>
                  <a:pt x="32" y="234"/>
                </a:lnTo>
                <a:lnTo>
                  <a:pt x="24" y="238"/>
                </a:lnTo>
                <a:lnTo>
                  <a:pt x="24" y="240"/>
                </a:lnTo>
                <a:lnTo>
                  <a:pt x="20" y="242"/>
                </a:lnTo>
                <a:lnTo>
                  <a:pt x="14" y="238"/>
                </a:lnTo>
                <a:lnTo>
                  <a:pt x="8" y="232"/>
                </a:lnTo>
                <a:lnTo>
                  <a:pt x="2" y="224"/>
                </a:lnTo>
                <a:lnTo>
                  <a:pt x="0" y="220"/>
                </a:lnTo>
                <a:lnTo>
                  <a:pt x="0" y="214"/>
                </a:lnTo>
                <a:lnTo>
                  <a:pt x="2" y="212"/>
                </a:lnTo>
                <a:lnTo>
                  <a:pt x="4" y="210"/>
                </a:lnTo>
                <a:lnTo>
                  <a:pt x="8" y="210"/>
                </a:lnTo>
                <a:lnTo>
                  <a:pt x="12" y="210"/>
                </a:lnTo>
                <a:lnTo>
                  <a:pt x="16" y="212"/>
                </a:lnTo>
                <a:lnTo>
                  <a:pt x="20" y="214"/>
                </a:lnTo>
                <a:lnTo>
                  <a:pt x="30" y="212"/>
                </a:lnTo>
                <a:lnTo>
                  <a:pt x="36" y="208"/>
                </a:lnTo>
                <a:lnTo>
                  <a:pt x="38" y="204"/>
                </a:lnTo>
                <a:lnTo>
                  <a:pt x="36" y="196"/>
                </a:lnTo>
                <a:lnTo>
                  <a:pt x="32" y="192"/>
                </a:lnTo>
                <a:lnTo>
                  <a:pt x="24" y="184"/>
                </a:lnTo>
                <a:lnTo>
                  <a:pt x="22" y="182"/>
                </a:lnTo>
                <a:lnTo>
                  <a:pt x="20" y="178"/>
                </a:lnTo>
                <a:lnTo>
                  <a:pt x="20" y="170"/>
                </a:lnTo>
                <a:lnTo>
                  <a:pt x="18" y="168"/>
                </a:lnTo>
                <a:lnTo>
                  <a:pt x="14" y="168"/>
                </a:lnTo>
                <a:lnTo>
                  <a:pt x="10" y="164"/>
                </a:lnTo>
                <a:lnTo>
                  <a:pt x="8" y="160"/>
                </a:lnTo>
                <a:lnTo>
                  <a:pt x="10" y="156"/>
                </a:lnTo>
                <a:lnTo>
                  <a:pt x="14" y="150"/>
                </a:lnTo>
                <a:lnTo>
                  <a:pt x="18" y="144"/>
                </a:lnTo>
                <a:lnTo>
                  <a:pt x="22" y="142"/>
                </a:lnTo>
                <a:lnTo>
                  <a:pt x="26" y="144"/>
                </a:lnTo>
                <a:lnTo>
                  <a:pt x="30" y="146"/>
                </a:lnTo>
                <a:lnTo>
                  <a:pt x="34" y="146"/>
                </a:lnTo>
                <a:lnTo>
                  <a:pt x="38" y="142"/>
                </a:lnTo>
                <a:lnTo>
                  <a:pt x="44" y="136"/>
                </a:lnTo>
                <a:lnTo>
                  <a:pt x="52" y="124"/>
                </a:lnTo>
                <a:lnTo>
                  <a:pt x="56" y="118"/>
                </a:lnTo>
                <a:lnTo>
                  <a:pt x="58" y="110"/>
                </a:lnTo>
                <a:lnTo>
                  <a:pt x="62" y="104"/>
                </a:lnTo>
                <a:lnTo>
                  <a:pt x="66" y="98"/>
                </a:lnTo>
                <a:lnTo>
                  <a:pt x="68" y="92"/>
                </a:lnTo>
                <a:lnTo>
                  <a:pt x="72" y="88"/>
                </a:lnTo>
                <a:lnTo>
                  <a:pt x="72" y="74"/>
                </a:lnTo>
                <a:lnTo>
                  <a:pt x="74" y="70"/>
                </a:lnTo>
                <a:lnTo>
                  <a:pt x="78" y="68"/>
                </a:lnTo>
                <a:lnTo>
                  <a:pt x="78" y="66"/>
                </a:lnTo>
                <a:lnTo>
                  <a:pt x="80" y="62"/>
                </a:lnTo>
                <a:lnTo>
                  <a:pt x="72" y="58"/>
                </a:lnTo>
                <a:lnTo>
                  <a:pt x="62" y="50"/>
                </a:lnTo>
                <a:lnTo>
                  <a:pt x="54" y="38"/>
                </a:lnTo>
                <a:lnTo>
                  <a:pt x="52" y="34"/>
                </a:lnTo>
                <a:lnTo>
                  <a:pt x="52" y="30"/>
                </a:lnTo>
                <a:lnTo>
                  <a:pt x="50" y="28"/>
                </a:lnTo>
                <a:lnTo>
                  <a:pt x="54" y="22"/>
                </a:lnTo>
                <a:lnTo>
                  <a:pt x="58" y="18"/>
                </a:lnTo>
                <a:lnTo>
                  <a:pt x="62" y="20"/>
                </a:lnTo>
                <a:lnTo>
                  <a:pt x="66" y="22"/>
                </a:lnTo>
                <a:lnTo>
                  <a:pt x="68" y="22"/>
                </a:lnTo>
                <a:lnTo>
                  <a:pt x="72" y="24"/>
                </a:lnTo>
                <a:lnTo>
                  <a:pt x="80" y="22"/>
                </a:lnTo>
                <a:lnTo>
                  <a:pt x="88" y="18"/>
                </a:lnTo>
                <a:lnTo>
                  <a:pt x="98" y="10"/>
                </a:lnTo>
                <a:lnTo>
                  <a:pt x="108" y="4"/>
                </a:lnTo>
                <a:lnTo>
                  <a:pt x="114" y="0"/>
                </a:lnTo>
                <a:lnTo>
                  <a:pt x="120" y="0"/>
                </a:lnTo>
                <a:lnTo>
                  <a:pt x="128" y="0"/>
                </a:lnTo>
                <a:lnTo>
                  <a:pt x="134" y="4"/>
                </a:lnTo>
                <a:lnTo>
                  <a:pt x="136" y="4"/>
                </a:lnTo>
                <a:lnTo>
                  <a:pt x="142" y="6"/>
                </a:lnTo>
                <a:lnTo>
                  <a:pt x="142" y="12"/>
                </a:lnTo>
                <a:lnTo>
                  <a:pt x="140" y="16"/>
                </a:lnTo>
                <a:lnTo>
                  <a:pt x="134" y="24"/>
                </a:lnTo>
                <a:lnTo>
                  <a:pt x="132" y="32"/>
                </a:lnTo>
                <a:lnTo>
                  <a:pt x="130" y="38"/>
                </a:lnTo>
                <a:lnTo>
                  <a:pt x="132" y="42"/>
                </a:lnTo>
                <a:lnTo>
                  <a:pt x="134" y="48"/>
                </a:lnTo>
                <a:lnTo>
                  <a:pt x="142" y="56"/>
                </a:lnTo>
                <a:lnTo>
                  <a:pt x="140" y="58"/>
                </a:lnTo>
                <a:lnTo>
                  <a:pt x="138" y="58"/>
                </a:lnTo>
                <a:lnTo>
                  <a:pt x="132" y="60"/>
                </a:lnTo>
                <a:lnTo>
                  <a:pt x="134" y="68"/>
                </a:lnTo>
                <a:lnTo>
                  <a:pt x="134" y="72"/>
                </a:lnTo>
                <a:lnTo>
                  <a:pt x="136" y="76"/>
                </a:lnTo>
                <a:lnTo>
                  <a:pt x="138" y="80"/>
                </a:lnTo>
                <a:lnTo>
                  <a:pt x="146" y="84"/>
                </a:lnTo>
                <a:lnTo>
                  <a:pt x="156" y="88"/>
                </a:lnTo>
                <a:lnTo>
                  <a:pt x="164" y="96"/>
                </a:lnTo>
                <a:lnTo>
                  <a:pt x="172" y="104"/>
                </a:lnTo>
                <a:lnTo>
                  <a:pt x="168" y="112"/>
                </a:lnTo>
                <a:lnTo>
                  <a:pt x="166" y="122"/>
                </a:lnTo>
                <a:lnTo>
                  <a:pt x="168" y="126"/>
                </a:lnTo>
                <a:lnTo>
                  <a:pt x="170" y="128"/>
                </a:lnTo>
                <a:lnTo>
                  <a:pt x="176" y="132"/>
                </a:lnTo>
                <a:lnTo>
                  <a:pt x="198" y="142"/>
                </a:lnTo>
                <a:lnTo>
                  <a:pt x="210" y="150"/>
                </a:lnTo>
                <a:lnTo>
                  <a:pt x="220" y="154"/>
                </a:lnTo>
                <a:lnTo>
                  <a:pt x="230" y="150"/>
                </a:lnTo>
                <a:lnTo>
                  <a:pt x="234" y="152"/>
                </a:lnTo>
                <a:lnTo>
                  <a:pt x="238" y="152"/>
                </a:lnTo>
                <a:lnTo>
                  <a:pt x="244" y="158"/>
                </a:lnTo>
                <a:lnTo>
                  <a:pt x="248" y="164"/>
                </a:lnTo>
                <a:lnTo>
                  <a:pt x="264" y="168"/>
                </a:lnTo>
                <a:lnTo>
                  <a:pt x="278" y="170"/>
                </a:lnTo>
                <a:lnTo>
                  <a:pt x="288" y="170"/>
                </a:lnTo>
                <a:lnTo>
                  <a:pt x="296" y="170"/>
                </a:lnTo>
                <a:lnTo>
                  <a:pt x="298" y="168"/>
                </a:lnTo>
                <a:lnTo>
                  <a:pt x="298" y="166"/>
                </a:lnTo>
                <a:lnTo>
                  <a:pt x="298" y="162"/>
                </a:lnTo>
                <a:lnTo>
                  <a:pt x="296" y="158"/>
                </a:lnTo>
                <a:lnTo>
                  <a:pt x="294" y="154"/>
                </a:lnTo>
                <a:lnTo>
                  <a:pt x="294" y="148"/>
                </a:lnTo>
                <a:lnTo>
                  <a:pt x="294" y="144"/>
                </a:lnTo>
                <a:lnTo>
                  <a:pt x="298" y="142"/>
                </a:lnTo>
                <a:lnTo>
                  <a:pt x="304" y="140"/>
                </a:lnTo>
                <a:lnTo>
                  <a:pt x="306" y="148"/>
                </a:lnTo>
                <a:lnTo>
                  <a:pt x="308" y="158"/>
                </a:lnTo>
                <a:lnTo>
                  <a:pt x="314" y="164"/>
                </a:lnTo>
                <a:lnTo>
                  <a:pt x="318" y="166"/>
                </a:lnTo>
                <a:lnTo>
                  <a:pt x="322" y="166"/>
                </a:lnTo>
                <a:lnTo>
                  <a:pt x="342" y="166"/>
                </a:lnTo>
                <a:lnTo>
                  <a:pt x="348" y="166"/>
                </a:lnTo>
                <a:lnTo>
                  <a:pt x="352" y="164"/>
                </a:lnTo>
                <a:lnTo>
                  <a:pt x="354" y="162"/>
                </a:lnTo>
                <a:lnTo>
                  <a:pt x="358" y="158"/>
                </a:lnTo>
                <a:lnTo>
                  <a:pt x="360" y="150"/>
                </a:lnTo>
                <a:lnTo>
                  <a:pt x="364" y="140"/>
                </a:lnTo>
                <a:lnTo>
                  <a:pt x="368" y="134"/>
                </a:lnTo>
                <a:lnTo>
                  <a:pt x="376" y="126"/>
                </a:lnTo>
                <a:lnTo>
                  <a:pt x="382" y="122"/>
                </a:lnTo>
                <a:lnTo>
                  <a:pt x="392" y="118"/>
                </a:lnTo>
                <a:lnTo>
                  <a:pt x="394" y="120"/>
                </a:lnTo>
                <a:lnTo>
                  <a:pt x="396" y="120"/>
                </a:lnTo>
                <a:lnTo>
                  <a:pt x="400" y="122"/>
                </a:lnTo>
                <a:lnTo>
                  <a:pt x="402" y="120"/>
                </a:lnTo>
                <a:lnTo>
                  <a:pt x="406" y="118"/>
                </a:lnTo>
                <a:lnTo>
                  <a:pt x="406" y="116"/>
                </a:lnTo>
                <a:lnTo>
                  <a:pt x="412" y="116"/>
                </a:lnTo>
                <a:lnTo>
                  <a:pt x="420" y="124"/>
                </a:lnTo>
                <a:lnTo>
                  <a:pt x="420" y="128"/>
                </a:lnTo>
                <a:lnTo>
                  <a:pt x="420" y="130"/>
                </a:lnTo>
                <a:lnTo>
                  <a:pt x="424" y="134"/>
                </a:lnTo>
                <a:lnTo>
                  <a:pt x="430" y="136"/>
                </a:lnTo>
                <a:lnTo>
                  <a:pt x="434" y="136"/>
                </a:lnTo>
                <a:lnTo>
                  <a:pt x="434" y="1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9" name="îṥļíďe">
            <a:extLst>
              <a:ext uri="{FF2B5EF4-FFF2-40B4-BE49-F238E27FC236}">
                <a16:creationId xmlns:a16="http://schemas.microsoft.com/office/drawing/2014/main" id="{5D9D5383-B966-4C2E-8241-A8330710D343}"/>
              </a:ext>
            </a:extLst>
          </p:cNvPr>
          <p:cNvSpPr/>
          <p:nvPr/>
        </p:nvSpPr>
        <p:spPr bwMode="auto">
          <a:xfrm>
            <a:off x="4035068" y="2111941"/>
            <a:ext cx="45673" cy="28168"/>
          </a:xfrm>
          <a:custGeom>
            <a:avLst/>
            <a:gdLst>
              <a:gd name="T0" fmla="*/ 2147483647 w 50"/>
              <a:gd name="T1" fmla="*/ 2147483647 h 28"/>
              <a:gd name="T2" fmla="*/ 2147483647 w 50"/>
              <a:gd name="T3" fmla="*/ 2147483647 h 28"/>
              <a:gd name="T4" fmla="*/ 2147483647 w 50"/>
              <a:gd name="T5" fmla="*/ 2147483647 h 28"/>
              <a:gd name="T6" fmla="*/ 2147483647 w 50"/>
              <a:gd name="T7" fmla="*/ 2147483647 h 28"/>
              <a:gd name="T8" fmla="*/ 2147483647 w 50"/>
              <a:gd name="T9" fmla="*/ 0 h 28"/>
              <a:gd name="T10" fmla="*/ 2147483647 w 50"/>
              <a:gd name="T11" fmla="*/ 2147483647 h 28"/>
              <a:gd name="T12" fmla="*/ 2147483647 w 50"/>
              <a:gd name="T13" fmla="*/ 2147483647 h 28"/>
              <a:gd name="T14" fmla="*/ 2147483647 w 50"/>
              <a:gd name="T15" fmla="*/ 2147483647 h 28"/>
              <a:gd name="T16" fmla="*/ 0 w 50"/>
              <a:gd name="T17" fmla="*/ 2147483647 h 28"/>
              <a:gd name="T18" fmla="*/ 2147483647 w 50"/>
              <a:gd name="T19" fmla="*/ 2147483647 h 28"/>
              <a:gd name="T20" fmla="*/ 2147483647 w 50"/>
              <a:gd name="T21" fmla="*/ 2147483647 h 28"/>
              <a:gd name="T22" fmla="*/ 2147483647 w 50"/>
              <a:gd name="T23" fmla="*/ 2147483647 h 28"/>
              <a:gd name="T24" fmla="*/ 2147483647 w 50"/>
              <a:gd name="T25" fmla="*/ 2147483647 h 28"/>
              <a:gd name="T26" fmla="*/ 2147483647 w 50"/>
              <a:gd name="T27" fmla="*/ 2147483647 h 28"/>
              <a:gd name="T28" fmla="*/ 2147483647 w 50"/>
              <a:gd name="T29" fmla="*/ 2147483647 h 28"/>
              <a:gd name="T30" fmla="*/ 2147483647 w 50"/>
              <a:gd name="T31" fmla="*/ 2147483647 h 28"/>
              <a:gd name="T32" fmla="*/ 2147483647 w 50"/>
              <a:gd name="T33" fmla="*/ 2147483647 h 28"/>
              <a:gd name="T34" fmla="*/ 2147483647 w 50"/>
              <a:gd name="T35" fmla="*/ 2147483647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0"/>
              <a:gd name="T55" fmla="*/ 0 h 28"/>
              <a:gd name="T56" fmla="*/ 50 w 50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0" h="28">
                <a:moveTo>
                  <a:pt x="50" y="20"/>
                </a:moveTo>
                <a:lnTo>
                  <a:pt x="46" y="14"/>
                </a:lnTo>
                <a:lnTo>
                  <a:pt x="36" y="6"/>
                </a:lnTo>
                <a:lnTo>
                  <a:pt x="26" y="2"/>
                </a:lnTo>
                <a:lnTo>
                  <a:pt x="16" y="0"/>
                </a:lnTo>
                <a:lnTo>
                  <a:pt x="12" y="2"/>
                </a:lnTo>
                <a:lnTo>
                  <a:pt x="8" y="4"/>
                </a:lnTo>
                <a:lnTo>
                  <a:pt x="4" y="10"/>
                </a:lnTo>
                <a:lnTo>
                  <a:pt x="0" y="14"/>
                </a:lnTo>
                <a:lnTo>
                  <a:pt x="2" y="18"/>
                </a:lnTo>
                <a:lnTo>
                  <a:pt x="2" y="20"/>
                </a:lnTo>
                <a:lnTo>
                  <a:pt x="10" y="28"/>
                </a:lnTo>
                <a:lnTo>
                  <a:pt x="16" y="28"/>
                </a:lnTo>
                <a:lnTo>
                  <a:pt x="36" y="28"/>
                </a:lnTo>
                <a:lnTo>
                  <a:pt x="42" y="28"/>
                </a:lnTo>
                <a:lnTo>
                  <a:pt x="46" y="26"/>
                </a:lnTo>
                <a:lnTo>
                  <a:pt x="50" y="22"/>
                </a:lnTo>
                <a:lnTo>
                  <a:pt x="50" y="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0" name="işļíḋe">
            <a:extLst>
              <a:ext uri="{FF2B5EF4-FFF2-40B4-BE49-F238E27FC236}">
                <a16:creationId xmlns:a16="http://schemas.microsoft.com/office/drawing/2014/main" id="{A29AB797-0385-4CE8-9901-9FAE6C18CBF6}"/>
              </a:ext>
            </a:extLst>
          </p:cNvPr>
          <p:cNvSpPr/>
          <p:nvPr/>
        </p:nvSpPr>
        <p:spPr bwMode="auto">
          <a:xfrm>
            <a:off x="3911399" y="2074660"/>
            <a:ext cx="117346" cy="68764"/>
          </a:xfrm>
          <a:custGeom>
            <a:avLst/>
            <a:gdLst>
              <a:gd name="T0" fmla="*/ 2147483647 w 132"/>
              <a:gd name="T1" fmla="*/ 2147483647 h 70"/>
              <a:gd name="T2" fmla="*/ 2147483647 w 132"/>
              <a:gd name="T3" fmla="*/ 2147483647 h 70"/>
              <a:gd name="T4" fmla="*/ 2147483647 w 132"/>
              <a:gd name="T5" fmla="*/ 2147483647 h 70"/>
              <a:gd name="T6" fmla="*/ 2147483647 w 132"/>
              <a:gd name="T7" fmla="*/ 2147483647 h 70"/>
              <a:gd name="T8" fmla="*/ 2147483647 w 132"/>
              <a:gd name="T9" fmla="*/ 2147483647 h 70"/>
              <a:gd name="T10" fmla="*/ 2147483647 w 132"/>
              <a:gd name="T11" fmla="*/ 2147483647 h 70"/>
              <a:gd name="T12" fmla="*/ 2147483647 w 132"/>
              <a:gd name="T13" fmla="*/ 2147483647 h 70"/>
              <a:gd name="T14" fmla="*/ 2147483647 w 132"/>
              <a:gd name="T15" fmla="*/ 2147483647 h 70"/>
              <a:gd name="T16" fmla="*/ 2147483647 w 132"/>
              <a:gd name="T17" fmla="*/ 2147483647 h 70"/>
              <a:gd name="T18" fmla="*/ 2147483647 w 132"/>
              <a:gd name="T19" fmla="*/ 2147483647 h 70"/>
              <a:gd name="T20" fmla="*/ 2147483647 w 132"/>
              <a:gd name="T21" fmla="*/ 2147483647 h 70"/>
              <a:gd name="T22" fmla="*/ 2147483647 w 132"/>
              <a:gd name="T23" fmla="*/ 2147483647 h 70"/>
              <a:gd name="T24" fmla="*/ 2147483647 w 132"/>
              <a:gd name="T25" fmla="*/ 2147483647 h 70"/>
              <a:gd name="T26" fmla="*/ 2147483647 w 132"/>
              <a:gd name="T27" fmla="*/ 2147483647 h 70"/>
              <a:gd name="T28" fmla="*/ 2147483647 w 132"/>
              <a:gd name="T29" fmla="*/ 2147483647 h 70"/>
              <a:gd name="T30" fmla="*/ 2147483647 w 132"/>
              <a:gd name="T31" fmla="*/ 0 h 70"/>
              <a:gd name="T32" fmla="*/ 2147483647 w 132"/>
              <a:gd name="T33" fmla="*/ 0 h 70"/>
              <a:gd name="T34" fmla="*/ 2147483647 w 132"/>
              <a:gd name="T35" fmla="*/ 2147483647 h 70"/>
              <a:gd name="T36" fmla="*/ 2147483647 w 132"/>
              <a:gd name="T37" fmla="*/ 2147483647 h 70"/>
              <a:gd name="T38" fmla="*/ 2147483647 w 132"/>
              <a:gd name="T39" fmla="*/ 2147483647 h 70"/>
              <a:gd name="T40" fmla="*/ 2147483647 w 132"/>
              <a:gd name="T41" fmla="*/ 2147483647 h 70"/>
              <a:gd name="T42" fmla="*/ 2147483647 w 132"/>
              <a:gd name="T43" fmla="*/ 2147483647 h 70"/>
              <a:gd name="T44" fmla="*/ 0 w 132"/>
              <a:gd name="T45" fmla="*/ 2147483647 h 70"/>
              <a:gd name="T46" fmla="*/ 2147483647 w 132"/>
              <a:gd name="T47" fmla="*/ 2147483647 h 70"/>
              <a:gd name="T48" fmla="*/ 2147483647 w 132"/>
              <a:gd name="T49" fmla="*/ 2147483647 h 70"/>
              <a:gd name="T50" fmla="*/ 2147483647 w 132"/>
              <a:gd name="T51" fmla="*/ 2147483647 h 70"/>
              <a:gd name="T52" fmla="*/ 2147483647 w 132"/>
              <a:gd name="T53" fmla="*/ 2147483647 h 70"/>
              <a:gd name="T54" fmla="*/ 2147483647 w 132"/>
              <a:gd name="T55" fmla="*/ 2147483647 h 70"/>
              <a:gd name="T56" fmla="*/ 2147483647 w 132"/>
              <a:gd name="T57" fmla="*/ 2147483647 h 70"/>
              <a:gd name="T58" fmla="*/ 2147483647 w 132"/>
              <a:gd name="T59" fmla="*/ 2147483647 h 70"/>
              <a:gd name="T60" fmla="*/ 2147483647 w 132"/>
              <a:gd name="T61" fmla="*/ 2147483647 h 70"/>
              <a:gd name="T62" fmla="*/ 2147483647 w 132"/>
              <a:gd name="T63" fmla="*/ 2147483647 h 70"/>
              <a:gd name="T64" fmla="*/ 2147483647 w 132"/>
              <a:gd name="T65" fmla="*/ 2147483647 h 70"/>
              <a:gd name="T66" fmla="*/ 2147483647 w 132"/>
              <a:gd name="T67" fmla="*/ 2147483647 h 70"/>
              <a:gd name="T68" fmla="*/ 2147483647 w 132"/>
              <a:gd name="T69" fmla="*/ 2147483647 h 70"/>
              <a:gd name="T70" fmla="*/ 2147483647 w 132"/>
              <a:gd name="T71" fmla="*/ 2147483647 h 70"/>
              <a:gd name="T72" fmla="*/ 2147483647 w 132"/>
              <a:gd name="T73" fmla="*/ 2147483647 h 70"/>
              <a:gd name="T74" fmla="*/ 2147483647 w 132"/>
              <a:gd name="T75" fmla="*/ 2147483647 h 70"/>
              <a:gd name="T76" fmla="*/ 2147483647 w 132"/>
              <a:gd name="T77" fmla="*/ 2147483647 h 70"/>
              <a:gd name="T78" fmla="*/ 2147483647 w 132"/>
              <a:gd name="T79" fmla="*/ 2147483647 h 70"/>
              <a:gd name="T80" fmla="*/ 2147483647 w 132"/>
              <a:gd name="T81" fmla="*/ 2147483647 h 70"/>
              <a:gd name="T82" fmla="*/ 2147483647 w 132"/>
              <a:gd name="T83" fmla="*/ 2147483647 h 70"/>
              <a:gd name="T84" fmla="*/ 2147483647 w 132"/>
              <a:gd name="T85" fmla="*/ 2147483647 h 70"/>
              <a:gd name="T86" fmla="*/ 2147483647 w 132"/>
              <a:gd name="T87" fmla="*/ 2147483647 h 70"/>
              <a:gd name="T88" fmla="*/ 2147483647 w 132"/>
              <a:gd name="T89" fmla="*/ 2147483647 h 7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2"/>
              <a:gd name="T136" fmla="*/ 0 h 70"/>
              <a:gd name="T137" fmla="*/ 132 w 132"/>
              <a:gd name="T138" fmla="*/ 70 h 7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2" h="70">
                <a:moveTo>
                  <a:pt x="128" y="46"/>
                </a:moveTo>
                <a:lnTo>
                  <a:pt x="110" y="46"/>
                </a:lnTo>
                <a:lnTo>
                  <a:pt x="104" y="44"/>
                </a:lnTo>
                <a:lnTo>
                  <a:pt x="98" y="40"/>
                </a:lnTo>
                <a:lnTo>
                  <a:pt x="96" y="40"/>
                </a:lnTo>
                <a:lnTo>
                  <a:pt x="94" y="40"/>
                </a:lnTo>
                <a:lnTo>
                  <a:pt x="90" y="40"/>
                </a:lnTo>
                <a:lnTo>
                  <a:pt x="84" y="38"/>
                </a:lnTo>
                <a:lnTo>
                  <a:pt x="80" y="36"/>
                </a:lnTo>
                <a:lnTo>
                  <a:pt x="76" y="32"/>
                </a:lnTo>
                <a:lnTo>
                  <a:pt x="74" y="30"/>
                </a:lnTo>
                <a:lnTo>
                  <a:pt x="62" y="26"/>
                </a:lnTo>
                <a:lnTo>
                  <a:pt x="52" y="22"/>
                </a:lnTo>
                <a:lnTo>
                  <a:pt x="44" y="16"/>
                </a:lnTo>
                <a:lnTo>
                  <a:pt x="34" y="8"/>
                </a:lnTo>
                <a:lnTo>
                  <a:pt x="22" y="0"/>
                </a:lnTo>
                <a:lnTo>
                  <a:pt x="20" y="0"/>
                </a:lnTo>
                <a:lnTo>
                  <a:pt x="18" y="2"/>
                </a:lnTo>
                <a:lnTo>
                  <a:pt x="16" y="4"/>
                </a:lnTo>
                <a:lnTo>
                  <a:pt x="12" y="4"/>
                </a:lnTo>
                <a:lnTo>
                  <a:pt x="6" y="4"/>
                </a:lnTo>
                <a:lnTo>
                  <a:pt x="2" y="12"/>
                </a:lnTo>
                <a:lnTo>
                  <a:pt x="0" y="22"/>
                </a:lnTo>
                <a:lnTo>
                  <a:pt x="2" y="26"/>
                </a:lnTo>
                <a:lnTo>
                  <a:pt x="4" y="28"/>
                </a:lnTo>
                <a:lnTo>
                  <a:pt x="10" y="32"/>
                </a:lnTo>
                <a:lnTo>
                  <a:pt x="32" y="42"/>
                </a:lnTo>
                <a:lnTo>
                  <a:pt x="44" y="50"/>
                </a:lnTo>
                <a:lnTo>
                  <a:pt x="54" y="54"/>
                </a:lnTo>
                <a:lnTo>
                  <a:pt x="64" y="50"/>
                </a:lnTo>
                <a:lnTo>
                  <a:pt x="68" y="52"/>
                </a:lnTo>
                <a:lnTo>
                  <a:pt x="72" y="52"/>
                </a:lnTo>
                <a:lnTo>
                  <a:pt x="78" y="58"/>
                </a:lnTo>
                <a:lnTo>
                  <a:pt x="82" y="64"/>
                </a:lnTo>
                <a:lnTo>
                  <a:pt x="98" y="68"/>
                </a:lnTo>
                <a:lnTo>
                  <a:pt x="112" y="70"/>
                </a:lnTo>
                <a:lnTo>
                  <a:pt x="122" y="70"/>
                </a:lnTo>
                <a:lnTo>
                  <a:pt x="130" y="70"/>
                </a:lnTo>
                <a:lnTo>
                  <a:pt x="132" y="68"/>
                </a:lnTo>
                <a:lnTo>
                  <a:pt x="132" y="66"/>
                </a:lnTo>
                <a:lnTo>
                  <a:pt x="132" y="62"/>
                </a:lnTo>
                <a:lnTo>
                  <a:pt x="130" y="58"/>
                </a:lnTo>
                <a:lnTo>
                  <a:pt x="128" y="54"/>
                </a:lnTo>
                <a:lnTo>
                  <a:pt x="128" y="48"/>
                </a:lnTo>
                <a:lnTo>
                  <a:pt x="128" y="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1" name="íšḻîḓe">
            <a:extLst>
              <a:ext uri="{FF2B5EF4-FFF2-40B4-BE49-F238E27FC236}">
                <a16:creationId xmlns:a16="http://schemas.microsoft.com/office/drawing/2014/main" id="{E5D0F93D-DEA8-40D9-AC45-BA2432623D7B}"/>
              </a:ext>
            </a:extLst>
          </p:cNvPr>
          <p:cNvSpPr/>
          <p:nvPr/>
        </p:nvSpPr>
        <p:spPr bwMode="auto">
          <a:xfrm>
            <a:off x="3641575" y="1954530"/>
            <a:ext cx="214313" cy="238603"/>
          </a:xfrm>
          <a:custGeom>
            <a:avLst/>
            <a:gdLst>
              <a:gd name="T0" fmla="*/ 2147483647 w 240"/>
              <a:gd name="T1" fmla="*/ 2147483647 h 242"/>
              <a:gd name="T2" fmla="*/ 2147483647 w 240"/>
              <a:gd name="T3" fmla="*/ 2147483647 h 242"/>
              <a:gd name="T4" fmla="*/ 2147483647 w 240"/>
              <a:gd name="T5" fmla="*/ 2147483647 h 242"/>
              <a:gd name="T6" fmla="*/ 2147483647 w 240"/>
              <a:gd name="T7" fmla="*/ 2147483647 h 242"/>
              <a:gd name="T8" fmla="*/ 2147483647 w 240"/>
              <a:gd name="T9" fmla="*/ 2147483647 h 242"/>
              <a:gd name="T10" fmla="*/ 2147483647 w 240"/>
              <a:gd name="T11" fmla="*/ 2147483647 h 242"/>
              <a:gd name="T12" fmla="*/ 2147483647 w 240"/>
              <a:gd name="T13" fmla="*/ 2147483647 h 242"/>
              <a:gd name="T14" fmla="*/ 2147483647 w 240"/>
              <a:gd name="T15" fmla="*/ 2147483647 h 242"/>
              <a:gd name="T16" fmla="*/ 2147483647 w 240"/>
              <a:gd name="T17" fmla="*/ 2147483647 h 242"/>
              <a:gd name="T18" fmla="*/ 2147483647 w 240"/>
              <a:gd name="T19" fmla="*/ 2147483647 h 242"/>
              <a:gd name="T20" fmla="*/ 2147483647 w 240"/>
              <a:gd name="T21" fmla="*/ 2147483647 h 242"/>
              <a:gd name="T22" fmla="*/ 2147483647 w 240"/>
              <a:gd name="T23" fmla="*/ 2147483647 h 242"/>
              <a:gd name="T24" fmla="*/ 2147483647 w 240"/>
              <a:gd name="T25" fmla="*/ 2147483647 h 242"/>
              <a:gd name="T26" fmla="*/ 2147483647 w 240"/>
              <a:gd name="T27" fmla="*/ 2147483647 h 242"/>
              <a:gd name="T28" fmla="*/ 2147483647 w 240"/>
              <a:gd name="T29" fmla="*/ 2147483647 h 242"/>
              <a:gd name="T30" fmla="*/ 2147483647 w 240"/>
              <a:gd name="T31" fmla="*/ 2147483647 h 242"/>
              <a:gd name="T32" fmla="*/ 2147483647 w 240"/>
              <a:gd name="T33" fmla="*/ 2147483647 h 242"/>
              <a:gd name="T34" fmla="*/ 2147483647 w 240"/>
              <a:gd name="T35" fmla="*/ 2147483647 h 242"/>
              <a:gd name="T36" fmla="*/ 0 w 240"/>
              <a:gd name="T37" fmla="*/ 2147483647 h 242"/>
              <a:gd name="T38" fmla="*/ 2147483647 w 240"/>
              <a:gd name="T39" fmla="*/ 2147483647 h 242"/>
              <a:gd name="T40" fmla="*/ 2147483647 w 240"/>
              <a:gd name="T41" fmla="*/ 2147483647 h 242"/>
              <a:gd name="T42" fmla="*/ 2147483647 w 240"/>
              <a:gd name="T43" fmla="*/ 2147483647 h 242"/>
              <a:gd name="T44" fmla="*/ 2147483647 w 240"/>
              <a:gd name="T45" fmla="*/ 2147483647 h 242"/>
              <a:gd name="T46" fmla="*/ 2147483647 w 240"/>
              <a:gd name="T47" fmla="*/ 2147483647 h 242"/>
              <a:gd name="T48" fmla="*/ 2147483647 w 240"/>
              <a:gd name="T49" fmla="*/ 2147483647 h 242"/>
              <a:gd name="T50" fmla="*/ 2147483647 w 240"/>
              <a:gd name="T51" fmla="*/ 2147483647 h 242"/>
              <a:gd name="T52" fmla="*/ 2147483647 w 240"/>
              <a:gd name="T53" fmla="*/ 2147483647 h 242"/>
              <a:gd name="T54" fmla="*/ 2147483647 w 240"/>
              <a:gd name="T55" fmla="*/ 2147483647 h 242"/>
              <a:gd name="T56" fmla="*/ 2147483647 w 240"/>
              <a:gd name="T57" fmla="*/ 2147483647 h 242"/>
              <a:gd name="T58" fmla="*/ 2147483647 w 240"/>
              <a:gd name="T59" fmla="*/ 2147483647 h 242"/>
              <a:gd name="T60" fmla="*/ 2147483647 w 240"/>
              <a:gd name="T61" fmla="*/ 2147483647 h 242"/>
              <a:gd name="T62" fmla="*/ 2147483647 w 240"/>
              <a:gd name="T63" fmla="*/ 2147483647 h 242"/>
              <a:gd name="T64" fmla="*/ 2147483647 w 240"/>
              <a:gd name="T65" fmla="*/ 2147483647 h 242"/>
              <a:gd name="T66" fmla="*/ 2147483647 w 240"/>
              <a:gd name="T67" fmla="*/ 2147483647 h 242"/>
              <a:gd name="T68" fmla="*/ 2147483647 w 240"/>
              <a:gd name="T69" fmla="*/ 2147483647 h 242"/>
              <a:gd name="T70" fmla="*/ 2147483647 w 240"/>
              <a:gd name="T71" fmla="*/ 2147483647 h 242"/>
              <a:gd name="T72" fmla="*/ 2147483647 w 240"/>
              <a:gd name="T73" fmla="*/ 2147483647 h 242"/>
              <a:gd name="T74" fmla="*/ 2147483647 w 240"/>
              <a:gd name="T75" fmla="*/ 2147483647 h 242"/>
              <a:gd name="T76" fmla="*/ 2147483647 w 240"/>
              <a:gd name="T77" fmla="*/ 2147483647 h 242"/>
              <a:gd name="T78" fmla="*/ 2147483647 w 240"/>
              <a:gd name="T79" fmla="*/ 2147483647 h 242"/>
              <a:gd name="T80" fmla="*/ 2147483647 w 240"/>
              <a:gd name="T81" fmla="*/ 2147483647 h 242"/>
              <a:gd name="T82" fmla="*/ 2147483647 w 240"/>
              <a:gd name="T83" fmla="*/ 2147483647 h 242"/>
              <a:gd name="T84" fmla="*/ 2147483647 w 240"/>
              <a:gd name="T85" fmla="*/ 2147483647 h 242"/>
              <a:gd name="T86" fmla="*/ 2147483647 w 240"/>
              <a:gd name="T87" fmla="*/ 2147483647 h 242"/>
              <a:gd name="T88" fmla="*/ 2147483647 w 240"/>
              <a:gd name="T89" fmla="*/ 2147483647 h 242"/>
              <a:gd name="T90" fmla="*/ 2147483647 w 240"/>
              <a:gd name="T91" fmla="*/ 2147483647 h 242"/>
              <a:gd name="T92" fmla="*/ 2147483647 w 240"/>
              <a:gd name="T93" fmla="*/ 2147483647 h 242"/>
              <a:gd name="T94" fmla="*/ 2147483647 w 240"/>
              <a:gd name="T95" fmla="*/ 2147483647 h 2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0"/>
              <a:gd name="T145" fmla="*/ 0 h 242"/>
              <a:gd name="T146" fmla="*/ 240 w 240"/>
              <a:gd name="T147" fmla="*/ 242 h 24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0" h="242">
                <a:moveTo>
                  <a:pt x="238" y="28"/>
                </a:moveTo>
                <a:lnTo>
                  <a:pt x="234" y="26"/>
                </a:lnTo>
                <a:lnTo>
                  <a:pt x="230" y="26"/>
                </a:lnTo>
                <a:lnTo>
                  <a:pt x="224" y="24"/>
                </a:lnTo>
                <a:lnTo>
                  <a:pt x="218" y="24"/>
                </a:lnTo>
                <a:lnTo>
                  <a:pt x="214" y="22"/>
                </a:lnTo>
                <a:lnTo>
                  <a:pt x="210" y="18"/>
                </a:lnTo>
                <a:lnTo>
                  <a:pt x="206" y="10"/>
                </a:lnTo>
                <a:lnTo>
                  <a:pt x="200" y="4"/>
                </a:lnTo>
                <a:lnTo>
                  <a:pt x="192" y="0"/>
                </a:lnTo>
                <a:lnTo>
                  <a:pt x="184" y="0"/>
                </a:lnTo>
                <a:lnTo>
                  <a:pt x="174" y="2"/>
                </a:lnTo>
                <a:lnTo>
                  <a:pt x="164" y="2"/>
                </a:lnTo>
                <a:lnTo>
                  <a:pt x="154" y="4"/>
                </a:lnTo>
                <a:lnTo>
                  <a:pt x="148" y="6"/>
                </a:lnTo>
                <a:lnTo>
                  <a:pt x="142" y="8"/>
                </a:lnTo>
                <a:lnTo>
                  <a:pt x="140" y="12"/>
                </a:lnTo>
                <a:lnTo>
                  <a:pt x="138" y="16"/>
                </a:lnTo>
                <a:lnTo>
                  <a:pt x="140" y="20"/>
                </a:lnTo>
                <a:lnTo>
                  <a:pt x="142" y="24"/>
                </a:lnTo>
                <a:lnTo>
                  <a:pt x="146" y="28"/>
                </a:lnTo>
                <a:lnTo>
                  <a:pt x="148" y="34"/>
                </a:lnTo>
                <a:lnTo>
                  <a:pt x="146" y="40"/>
                </a:lnTo>
                <a:lnTo>
                  <a:pt x="140" y="48"/>
                </a:lnTo>
                <a:lnTo>
                  <a:pt x="136" y="54"/>
                </a:lnTo>
                <a:lnTo>
                  <a:pt x="132" y="60"/>
                </a:lnTo>
                <a:lnTo>
                  <a:pt x="132" y="64"/>
                </a:lnTo>
                <a:lnTo>
                  <a:pt x="132" y="68"/>
                </a:lnTo>
                <a:lnTo>
                  <a:pt x="132" y="70"/>
                </a:lnTo>
                <a:lnTo>
                  <a:pt x="126" y="76"/>
                </a:lnTo>
                <a:lnTo>
                  <a:pt x="124" y="80"/>
                </a:lnTo>
                <a:lnTo>
                  <a:pt x="122" y="84"/>
                </a:lnTo>
                <a:lnTo>
                  <a:pt x="122" y="88"/>
                </a:lnTo>
                <a:lnTo>
                  <a:pt x="126" y="90"/>
                </a:lnTo>
                <a:lnTo>
                  <a:pt x="124" y="94"/>
                </a:lnTo>
                <a:lnTo>
                  <a:pt x="120" y="96"/>
                </a:lnTo>
                <a:lnTo>
                  <a:pt x="114" y="96"/>
                </a:lnTo>
                <a:lnTo>
                  <a:pt x="106" y="96"/>
                </a:lnTo>
                <a:lnTo>
                  <a:pt x="104" y="100"/>
                </a:lnTo>
                <a:lnTo>
                  <a:pt x="100" y="104"/>
                </a:lnTo>
                <a:lnTo>
                  <a:pt x="98" y="106"/>
                </a:lnTo>
                <a:lnTo>
                  <a:pt x="96" y="108"/>
                </a:lnTo>
                <a:lnTo>
                  <a:pt x="90" y="108"/>
                </a:lnTo>
                <a:lnTo>
                  <a:pt x="86" y="108"/>
                </a:lnTo>
                <a:lnTo>
                  <a:pt x="82" y="112"/>
                </a:lnTo>
                <a:lnTo>
                  <a:pt x="80" y="116"/>
                </a:lnTo>
                <a:lnTo>
                  <a:pt x="82" y="120"/>
                </a:lnTo>
                <a:lnTo>
                  <a:pt x="84" y="126"/>
                </a:lnTo>
                <a:lnTo>
                  <a:pt x="84" y="128"/>
                </a:lnTo>
                <a:lnTo>
                  <a:pt x="80" y="132"/>
                </a:lnTo>
                <a:lnTo>
                  <a:pt x="68" y="136"/>
                </a:lnTo>
                <a:lnTo>
                  <a:pt x="54" y="138"/>
                </a:lnTo>
                <a:lnTo>
                  <a:pt x="44" y="138"/>
                </a:lnTo>
                <a:lnTo>
                  <a:pt x="34" y="138"/>
                </a:lnTo>
                <a:lnTo>
                  <a:pt x="24" y="136"/>
                </a:lnTo>
                <a:lnTo>
                  <a:pt x="12" y="136"/>
                </a:lnTo>
                <a:lnTo>
                  <a:pt x="0" y="134"/>
                </a:lnTo>
                <a:lnTo>
                  <a:pt x="6" y="136"/>
                </a:lnTo>
                <a:lnTo>
                  <a:pt x="12" y="140"/>
                </a:lnTo>
                <a:lnTo>
                  <a:pt x="18" y="148"/>
                </a:lnTo>
                <a:lnTo>
                  <a:pt x="24" y="154"/>
                </a:lnTo>
                <a:lnTo>
                  <a:pt x="28" y="154"/>
                </a:lnTo>
                <a:lnTo>
                  <a:pt x="32" y="156"/>
                </a:lnTo>
                <a:lnTo>
                  <a:pt x="34" y="162"/>
                </a:lnTo>
                <a:lnTo>
                  <a:pt x="36" y="170"/>
                </a:lnTo>
                <a:lnTo>
                  <a:pt x="42" y="174"/>
                </a:lnTo>
                <a:lnTo>
                  <a:pt x="46" y="178"/>
                </a:lnTo>
                <a:lnTo>
                  <a:pt x="44" y="182"/>
                </a:lnTo>
                <a:lnTo>
                  <a:pt x="40" y="184"/>
                </a:lnTo>
                <a:lnTo>
                  <a:pt x="30" y="190"/>
                </a:lnTo>
                <a:lnTo>
                  <a:pt x="26" y="192"/>
                </a:lnTo>
                <a:lnTo>
                  <a:pt x="24" y="198"/>
                </a:lnTo>
                <a:lnTo>
                  <a:pt x="22" y="202"/>
                </a:lnTo>
                <a:lnTo>
                  <a:pt x="22" y="210"/>
                </a:lnTo>
                <a:lnTo>
                  <a:pt x="30" y="216"/>
                </a:lnTo>
                <a:lnTo>
                  <a:pt x="34" y="216"/>
                </a:lnTo>
                <a:lnTo>
                  <a:pt x="42" y="218"/>
                </a:lnTo>
                <a:lnTo>
                  <a:pt x="72" y="218"/>
                </a:lnTo>
                <a:lnTo>
                  <a:pt x="80" y="216"/>
                </a:lnTo>
                <a:lnTo>
                  <a:pt x="88" y="214"/>
                </a:lnTo>
                <a:lnTo>
                  <a:pt x="104" y="208"/>
                </a:lnTo>
                <a:lnTo>
                  <a:pt x="108" y="220"/>
                </a:lnTo>
                <a:lnTo>
                  <a:pt x="114" y="230"/>
                </a:lnTo>
                <a:lnTo>
                  <a:pt x="118" y="234"/>
                </a:lnTo>
                <a:lnTo>
                  <a:pt x="122" y="238"/>
                </a:lnTo>
                <a:lnTo>
                  <a:pt x="128" y="240"/>
                </a:lnTo>
                <a:lnTo>
                  <a:pt x="136" y="242"/>
                </a:lnTo>
                <a:lnTo>
                  <a:pt x="136" y="236"/>
                </a:lnTo>
                <a:lnTo>
                  <a:pt x="138" y="234"/>
                </a:lnTo>
                <a:lnTo>
                  <a:pt x="140" y="232"/>
                </a:lnTo>
                <a:lnTo>
                  <a:pt x="144" y="232"/>
                </a:lnTo>
                <a:lnTo>
                  <a:pt x="148" y="232"/>
                </a:lnTo>
                <a:lnTo>
                  <a:pt x="152" y="234"/>
                </a:lnTo>
                <a:lnTo>
                  <a:pt x="156" y="236"/>
                </a:lnTo>
                <a:lnTo>
                  <a:pt x="166" y="234"/>
                </a:lnTo>
                <a:lnTo>
                  <a:pt x="172" y="230"/>
                </a:lnTo>
                <a:lnTo>
                  <a:pt x="174" y="226"/>
                </a:lnTo>
                <a:lnTo>
                  <a:pt x="172" y="218"/>
                </a:lnTo>
                <a:lnTo>
                  <a:pt x="168" y="214"/>
                </a:lnTo>
                <a:lnTo>
                  <a:pt x="160" y="206"/>
                </a:lnTo>
                <a:lnTo>
                  <a:pt x="158" y="204"/>
                </a:lnTo>
                <a:lnTo>
                  <a:pt x="156" y="200"/>
                </a:lnTo>
                <a:lnTo>
                  <a:pt x="156" y="192"/>
                </a:lnTo>
                <a:lnTo>
                  <a:pt x="154" y="190"/>
                </a:lnTo>
                <a:lnTo>
                  <a:pt x="150" y="190"/>
                </a:lnTo>
                <a:lnTo>
                  <a:pt x="146" y="186"/>
                </a:lnTo>
                <a:lnTo>
                  <a:pt x="144" y="182"/>
                </a:lnTo>
                <a:lnTo>
                  <a:pt x="146" y="178"/>
                </a:lnTo>
                <a:lnTo>
                  <a:pt x="150" y="172"/>
                </a:lnTo>
                <a:lnTo>
                  <a:pt x="154" y="166"/>
                </a:lnTo>
                <a:lnTo>
                  <a:pt x="158" y="164"/>
                </a:lnTo>
                <a:lnTo>
                  <a:pt x="162" y="166"/>
                </a:lnTo>
                <a:lnTo>
                  <a:pt x="166" y="168"/>
                </a:lnTo>
                <a:lnTo>
                  <a:pt x="170" y="168"/>
                </a:lnTo>
                <a:lnTo>
                  <a:pt x="174" y="164"/>
                </a:lnTo>
                <a:lnTo>
                  <a:pt x="180" y="158"/>
                </a:lnTo>
                <a:lnTo>
                  <a:pt x="188" y="146"/>
                </a:lnTo>
                <a:lnTo>
                  <a:pt x="192" y="140"/>
                </a:lnTo>
                <a:lnTo>
                  <a:pt x="194" y="132"/>
                </a:lnTo>
                <a:lnTo>
                  <a:pt x="198" y="126"/>
                </a:lnTo>
                <a:lnTo>
                  <a:pt x="202" y="120"/>
                </a:lnTo>
                <a:lnTo>
                  <a:pt x="204" y="114"/>
                </a:lnTo>
                <a:lnTo>
                  <a:pt x="208" y="110"/>
                </a:lnTo>
                <a:lnTo>
                  <a:pt x="208" y="96"/>
                </a:lnTo>
                <a:lnTo>
                  <a:pt x="210" y="92"/>
                </a:lnTo>
                <a:lnTo>
                  <a:pt x="214" y="90"/>
                </a:lnTo>
                <a:lnTo>
                  <a:pt x="214" y="88"/>
                </a:lnTo>
                <a:lnTo>
                  <a:pt x="216" y="84"/>
                </a:lnTo>
                <a:lnTo>
                  <a:pt x="208" y="80"/>
                </a:lnTo>
                <a:lnTo>
                  <a:pt x="198" y="72"/>
                </a:lnTo>
                <a:lnTo>
                  <a:pt x="190" y="60"/>
                </a:lnTo>
                <a:lnTo>
                  <a:pt x="188" y="56"/>
                </a:lnTo>
                <a:lnTo>
                  <a:pt x="188" y="52"/>
                </a:lnTo>
                <a:lnTo>
                  <a:pt x="186" y="50"/>
                </a:lnTo>
                <a:lnTo>
                  <a:pt x="190" y="44"/>
                </a:lnTo>
                <a:lnTo>
                  <a:pt x="194" y="40"/>
                </a:lnTo>
                <a:lnTo>
                  <a:pt x="198" y="42"/>
                </a:lnTo>
                <a:lnTo>
                  <a:pt x="202" y="44"/>
                </a:lnTo>
                <a:lnTo>
                  <a:pt x="204" y="44"/>
                </a:lnTo>
                <a:lnTo>
                  <a:pt x="208" y="46"/>
                </a:lnTo>
                <a:lnTo>
                  <a:pt x="216" y="44"/>
                </a:lnTo>
                <a:lnTo>
                  <a:pt x="224" y="40"/>
                </a:lnTo>
                <a:lnTo>
                  <a:pt x="240" y="28"/>
                </a:lnTo>
                <a:lnTo>
                  <a:pt x="238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2" name="íṣḻîďé">
            <a:extLst>
              <a:ext uri="{FF2B5EF4-FFF2-40B4-BE49-F238E27FC236}">
                <a16:creationId xmlns:a16="http://schemas.microsoft.com/office/drawing/2014/main" id="{8DDDD987-65AB-4DA1-99AF-CEA85E58D14E}"/>
              </a:ext>
            </a:extLst>
          </p:cNvPr>
          <p:cNvSpPr/>
          <p:nvPr/>
        </p:nvSpPr>
        <p:spPr bwMode="auto">
          <a:xfrm>
            <a:off x="3627522" y="1923876"/>
            <a:ext cx="178477" cy="166525"/>
          </a:xfrm>
          <a:custGeom>
            <a:avLst/>
            <a:gdLst>
              <a:gd name="T0" fmla="*/ 2147483647 w 200"/>
              <a:gd name="T1" fmla="*/ 2147483647 h 168"/>
              <a:gd name="T2" fmla="*/ 2147483647 w 200"/>
              <a:gd name="T3" fmla="*/ 2147483647 h 168"/>
              <a:gd name="T4" fmla="*/ 2147483647 w 200"/>
              <a:gd name="T5" fmla="*/ 2147483647 h 168"/>
              <a:gd name="T6" fmla="*/ 2147483647 w 200"/>
              <a:gd name="T7" fmla="*/ 2147483647 h 168"/>
              <a:gd name="T8" fmla="*/ 2147483647 w 200"/>
              <a:gd name="T9" fmla="*/ 0 h 168"/>
              <a:gd name="T10" fmla="*/ 2147483647 w 200"/>
              <a:gd name="T11" fmla="*/ 2147483647 h 168"/>
              <a:gd name="T12" fmla="*/ 2147483647 w 200"/>
              <a:gd name="T13" fmla="*/ 2147483647 h 168"/>
              <a:gd name="T14" fmla="*/ 2147483647 w 200"/>
              <a:gd name="T15" fmla="*/ 2147483647 h 168"/>
              <a:gd name="T16" fmla="*/ 2147483647 w 200"/>
              <a:gd name="T17" fmla="*/ 2147483647 h 168"/>
              <a:gd name="T18" fmla="*/ 2147483647 w 200"/>
              <a:gd name="T19" fmla="*/ 2147483647 h 168"/>
              <a:gd name="T20" fmla="*/ 2147483647 w 200"/>
              <a:gd name="T21" fmla="*/ 2147483647 h 168"/>
              <a:gd name="T22" fmla="*/ 2147483647 w 200"/>
              <a:gd name="T23" fmla="*/ 2147483647 h 168"/>
              <a:gd name="T24" fmla="*/ 2147483647 w 200"/>
              <a:gd name="T25" fmla="*/ 2147483647 h 168"/>
              <a:gd name="T26" fmla="*/ 2147483647 w 200"/>
              <a:gd name="T27" fmla="*/ 2147483647 h 168"/>
              <a:gd name="T28" fmla="*/ 0 w 200"/>
              <a:gd name="T29" fmla="*/ 2147483647 h 168"/>
              <a:gd name="T30" fmla="*/ 2147483647 w 200"/>
              <a:gd name="T31" fmla="*/ 2147483647 h 168"/>
              <a:gd name="T32" fmla="*/ 2147483647 w 200"/>
              <a:gd name="T33" fmla="*/ 2147483647 h 168"/>
              <a:gd name="T34" fmla="*/ 2147483647 w 200"/>
              <a:gd name="T35" fmla="*/ 2147483647 h 168"/>
              <a:gd name="T36" fmla="*/ 2147483647 w 200"/>
              <a:gd name="T37" fmla="*/ 2147483647 h 168"/>
              <a:gd name="T38" fmla="*/ 2147483647 w 200"/>
              <a:gd name="T39" fmla="*/ 2147483647 h 168"/>
              <a:gd name="T40" fmla="*/ 2147483647 w 200"/>
              <a:gd name="T41" fmla="*/ 2147483647 h 168"/>
              <a:gd name="T42" fmla="*/ 2147483647 w 200"/>
              <a:gd name="T43" fmla="*/ 2147483647 h 168"/>
              <a:gd name="T44" fmla="*/ 2147483647 w 200"/>
              <a:gd name="T45" fmla="*/ 2147483647 h 168"/>
              <a:gd name="T46" fmla="*/ 2147483647 w 200"/>
              <a:gd name="T47" fmla="*/ 2147483647 h 168"/>
              <a:gd name="T48" fmla="*/ 2147483647 w 200"/>
              <a:gd name="T49" fmla="*/ 2147483647 h 168"/>
              <a:gd name="T50" fmla="*/ 2147483647 w 200"/>
              <a:gd name="T51" fmla="*/ 2147483647 h 168"/>
              <a:gd name="T52" fmla="*/ 2147483647 w 200"/>
              <a:gd name="T53" fmla="*/ 2147483647 h 168"/>
              <a:gd name="T54" fmla="*/ 2147483647 w 200"/>
              <a:gd name="T55" fmla="*/ 2147483647 h 168"/>
              <a:gd name="T56" fmla="*/ 2147483647 w 200"/>
              <a:gd name="T57" fmla="*/ 2147483647 h 168"/>
              <a:gd name="T58" fmla="*/ 2147483647 w 200"/>
              <a:gd name="T59" fmla="*/ 2147483647 h 168"/>
              <a:gd name="T60" fmla="*/ 2147483647 w 200"/>
              <a:gd name="T61" fmla="*/ 2147483647 h 168"/>
              <a:gd name="T62" fmla="*/ 2147483647 w 200"/>
              <a:gd name="T63" fmla="*/ 2147483647 h 168"/>
              <a:gd name="T64" fmla="*/ 2147483647 w 200"/>
              <a:gd name="T65" fmla="*/ 2147483647 h 168"/>
              <a:gd name="T66" fmla="*/ 2147483647 w 200"/>
              <a:gd name="T67" fmla="*/ 2147483647 h 168"/>
              <a:gd name="T68" fmla="*/ 2147483647 w 200"/>
              <a:gd name="T69" fmla="*/ 2147483647 h 168"/>
              <a:gd name="T70" fmla="*/ 2147483647 w 200"/>
              <a:gd name="T71" fmla="*/ 2147483647 h 168"/>
              <a:gd name="T72" fmla="*/ 2147483647 w 200"/>
              <a:gd name="T73" fmla="*/ 2147483647 h 168"/>
              <a:gd name="T74" fmla="*/ 2147483647 w 200"/>
              <a:gd name="T75" fmla="*/ 2147483647 h 168"/>
              <a:gd name="T76" fmla="*/ 2147483647 w 200"/>
              <a:gd name="T77" fmla="*/ 2147483647 h 168"/>
              <a:gd name="T78" fmla="*/ 2147483647 w 200"/>
              <a:gd name="T79" fmla="*/ 2147483647 h 168"/>
              <a:gd name="T80" fmla="*/ 2147483647 w 200"/>
              <a:gd name="T81" fmla="*/ 2147483647 h 168"/>
              <a:gd name="T82" fmla="*/ 2147483647 w 200"/>
              <a:gd name="T83" fmla="*/ 2147483647 h 168"/>
              <a:gd name="T84" fmla="*/ 2147483647 w 200"/>
              <a:gd name="T85" fmla="*/ 2147483647 h 168"/>
              <a:gd name="T86" fmla="*/ 2147483647 w 200"/>
              <a:gd name="T87" fmla="*/ 2147483647 h 168"/>
              <a:gd name="T88" fmla="*/ 2147483647 w 200"/>
              <a:gd name="T89" fmla="*/ 2147483647 h 168"/>
              <a:gd name="T90" fmla="*/ 2147483647 w 200"/>
              <a:gd name="T91" fmla="*/ 2147483647 h 168"/>
              <a:gd name="T92" fmla="*/ 2147483647 w 200"/>
              <a:gd name="T93" fmla="*/ 2147483647 h 16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00"/>
              <a:gd name="T142" fmla="*/ 0 h 168"/>
              <a:gd name="T143" fmla="*/ 200 w 200"/>
              <a:gd name="T144" fmla="*/ 168 h 16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00" h="168">
                <a:moveTo>
                  <a:pt x="184" y="22"/>
                </a:moveTo>
                <a:lnTo>
                  <a:pt x="174" y="26"/>
                </a:lnTo>
                <a:lnTo>
                  <a:pt x="168" y="26"/>
                </a:lnTo>
                <a:lnTo>
                  <a:pt x="160" y="28"/>
                </a:lnTo>
                <a:lnTo>
                  <a:pt x="156" y="26"/>
                </a:lnTo>
                <a:lnTo>
                  <a:pt x="152" y="24"/>
                </a:lnTo>
                <a:lnTo>
                  <a:pt x="148" y="18"/>
                </a:lnTo>
                <a:lnTo>
                  <a:pt x="144" y="8"/>
                </a:lnTo>
                <a:lnTo>
                  <a:pt x="142" y="0"/>
                </a:lnTo>
                <a:lnTo>
                  <a:pt x="136" y="0"/>
                </a:lnTo>
                <a:lnTo>
                  <a:pt x="130" y="6"/>
                </a:lnTo>
                <a:lnTo>
                  <a:pt x="122" y="16"/>
                </a:lnTo>
                <a:lnTo>
                  <a:pt x="114" y="24"/>
                </a:lnTo>
                <a:lnTo>
                  <a:pt x="108" y="26"/>
                </a:lnTo>
                <a:lnTo>
                  <a:pt x="102" y="28"/>
                </a:lnTo>
                <a:lnTo>
                  <a:pt x="74" y="28"/>
                </a:lnTo>
                <a:lnTo>
                  <a:pt x="60" y="20"/>
                </a:lnTo>
                <a:lnTo>
                  <a:pt x="46" y="42"/>
                </a:lnTo>
                <a:lnTo>
                  <a:pt x="40" y="50"/>
                </a:lnTo>
                <a:lnTo>
                  <a:pt x="36" y="54"/>
                </a:lnTo>
                <a:lnTo>
                  <a:pt x="30" y="56"/>
                </a:lnTo>
                <a:lnTo>
                  <a:pt x="24" y="58"/>
                </a:lnTo>
                <a:lnTo>
                  <a:pt x="16" y="56"/>
                </a:lnTo>
                <a:lnTo>
                  <a:pt x="12" y="56"/>
                </a:lnTo>
                <a:lnTo>
                  <a:pt x="10" y="56"/>
                </a:lnTo>
                <a:lnTo>
                  <a:pt x="4" y="58"/>
                </a:lnTo>
                <a:lnTo>
                  <a:pt x="4" y="50"/>
                </a:lnTo>
                <a:lnTo>
                  <a:pt x="4" y="56"/>
                </a:lnTo>
                <a:lnTo>
                  <a:pt x="0" y="72"/>
                </a:lnTo>
                <a:lnTo>
                  <a:pt x="0" y="84"/>
                </a:lnTo>
                <a:lnTo>
                  <a:pt x="0" y="92"/>
                </a:lnTo>
                <a:lnTo>
                  <a:pt x="4" y="104"/>
                </a:lnTo>
                <a:lnTo>
                  <a:pt x="8" y="116"/>
                </a:lnTo>
                <a:lnTo>
                  <a:pt x="10" y="122"/>
                </a:lnTo>
                <a:lnTo>
                  <a:pt x="12" y="126"/>
                </a:lnTo>
                <a:lnTo>
                  <a:pt x="18" y="130"/>
                </a:lnTo>
                <a:lnTo>
                  <a:pt x="26" y="132"/>
                </a:lnTo>
                <a:lnTo>
                  <a:pt x="26" y="136"/>
                </a:lnTo>
                <a:lnTo>
                  <a:pt x="24" y="138"/>
                </a:lnTo>
                <a:lnTo>
                  <a:pt x="18" y="146"/>
                </a:lnTo>
                <a:lnTo>
                  <a:pt x="14" y="152"/>
                </a:lnTo>
                <a:lnTo>
                  <a:pt x="12" y="156"/>
                </a:lnTo>
                <a:lnTo>
                  <a:pt x="12" y="160"/>
                </a:lnTo>
                <a:lnTo>
                  <a:pt x="12" y="162"/>
                </a:lnTo>
                <a:lnTo>
                  <a:pt x="16" y="164"/>
                </a:lnTo>
                <a:lnTo>
                  <a:pt x="28" y="166"/>
                </a:lnTo>
                <a:lnTo>
                  <a:pt x="40" y="166"/>
                </a:lnTo>
                <a:lnTo>
                  <a:pt x="50" y="168"/>
                </a:lnTo>
                <a:lnTo>
                  <a:pt x="60" y="168"/>
                </a:lnTo>
                <a:lnTo>
                  <a:pt x="70" y="168"/>
                </a:lnTo>
                <a:lnTo>
                  <a:pt x="84" y="166"/>
                </a:lnTo>
                <a:lnTo>
                  <a:pt x="96" y="162"/>
                </a:lnTo>
                <a:lnTo>
                  <a:pt x="100" y="158"/>
                </a:lnTo>
                <a:lnTo>
                  <a:pt x="100" y="156"/>
                </a:lnTo>
                <a:lnTo>
                  <a:pt x="98" y="150"/>
                </a:lnTo>
                <a:lnTo>
                  <a:pt x="96" y="146"/>
                </a:lnTo>
                <a:lnTo>
                  <a:pt x="98" y="142"/>
                </a:lnTo>
                <a:lnTo>
                  <a:pt x="102" y="138"/>
                </a:lnTo>
                <a:lnTo>
                  <a:pt x="106" y="138"/>
                </a:lnTo>
                <a:lnTo>
                  <a:pt x="112" y="138"/>
                </a:lnTo>
                <a:lnTo>
                  <a:pt x="114" y="136"/>
                </a:lnTo>
                <a:lnTo>
                  <a:pt x="116" y="134"/>
                </a:lnTo>
                <a:lnTo>
                  <a:pt x="120" y="130"/>
                </a:lnTo>
                <a:lnTo>
                  <a:pt x="122" y="126"/>
                </a:lnTo>
                <a:lnTo>
                  <a:pt x="130" y="126"/>
                </a:lnTo>
                <a:lnTo>
                  <a:pt x="136" y="126"/>
                </a:lnTo>
                <a:lnTo>
                  <a:pt x="140" y="124"/>
                </a:lnTo>
                <a:lnTo>
                  <a:pt x="142" y="120"/>
                </a:lnTo>
                <a:lnTo>
                  <a:pt x="138" y="118"/>
                </a:lnTo>
                <a:lnTo>
                  <a:pt x="138" y="114"/>
                </a:lnTo>
                <a:lnTo>
                  <a:pt x="140" y="110"/>
                </a:lnTo>
                <a:lnTo>
                  <a:pt x="142" y="106"/>
                </a:lnTo>
                <a:lnTo>
                  <a:pt x="148" y="100"/>
                </a:lnTo>
                <a:lnTo>
                  <a:pt x="148" y="98"/>
                </a:lnTo>
                <a:lnTo>
                  <a:pt x="148" y="94"/>
                </a:lnTo>
                <a:lnTo>
                  <a:pt x="148" y="90"/>
                </a:lnTo>
                <a:lnTo>
                  <a:pt x="152" y="84"/>
                </a:lnTo>
                <a:lnTo>
                  <a:pt x="156" y="78"/>
                </a:lnTo>
                <a:lnTo>
                  <a:pt x="162" y="70"/>
                </a:lnTo>
                <a:lnTo>
                  <a:pt x="164" y="64"/>
                </a:lnTo>
                <a:lnTo>
                  <a:pt x="162" y="58"/>
                </a:lnTo>
                <a:lnTo>
                  <a:pt x="158" y="54"/>
                </a:lnTo>
                <a:lnTo>
                  <a:pt x="156" y="50"/>
                </a:lnTo>
                <a:lnTo>
                  <a:pt x="154" y="46"/>
                </a:lnTo>
                <a:lnTo>
                  <a:pt x="156" y="42"/>
                </a:lnTo>
                <a:lnTo>
                  <a:pt x="158" y="38"/>
                </a:lnTo>
                <a:lnTo>
                  <a:pt x="164" y="36"/>
                </a:lnTo>
                <a:lnTo>
                  <a:pt x="170" y="34"/>
                </a:lnTo>
                <a:lnTo>
                  <a:pt x="180" y="32"/>
                </a:lnTo>
                <a:lnTo>
                  <a:pt x="190" y="32"/>
                </a:lnTo>
                <a:lnTo>
                  <a:pt x="200" y="30"/>
                </a:lnTo>
                <a:lnTo>
                  <a:pt x="200" y="28"/>
                </a:lnTo>
                <a:lnTo>
                  <a:pt x="192" y="26"/>
                </a:lnTo>
                <a:lnTo>
                  <a:pt x="184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3" name="iṥḷïďè">
            <a:extLst>
              <a:ext uri="{FF2B5EF4-FFF2-40B4-BE49-F238E27FC236}">
                <a16:creationId xmlns:a16="http://schemas.microsoft.com/office/drawing/2014/main" id="{96671594-4A8C-4B48-BA17-BC4D48FDCD49}"/>
              </a:ext>
            </a:extLst>
          </p:cNvPr>
          <p:cNvSpPr/>
          <p:nvPr/>
        </p:nvSpPr>
        <p:spPr bwMode="auto">
          <a:xfrm>
            <a:off x="3900157" y="1685273"/>
            <a:ext cx="429329" cy="183924"/>
          </a:xfrm>
          <a:custGeom>
            <a:avLst/>
            <a:gdLst>
              <a:gd name="T0" fmla="*/ 2147483647 w 482"/>
              <a:gd name="T1" fmla="*/ 2147483647 h 186"/>
              <a:gd name="T2" fmla="*/ 2147483647 w 482"/>
              <a:gd name="T3" fmla="*/ 2147483647 h 186"/>
              <a:gd name="T4" fmla="*/ 2147483647 w 482"/>
              <a:gd name="T5" fmla="*/ 2147483647 h 186"/>
              <a:gd name="T6" fmla="*/ 2147483647 w 482"/>
              <a:gd name="T7" fmla="*/ 2147483647 h 186"/>
              <a:gd name="T8" fmla="*/ 2147483647 w 482"/>
              <a:gd name="T9" fmla="*/ 2147483647 h 186"/>
              <a:gd name="T10" fmla="*/ 2147483647 w 482"/>
              <a:gd name="T11" fmla="*/ 2147483647 h 186"/>
              <a:gd name="T12" fmla="*/ 2147483647 w 482"/>
              <a:gd name="T13" fmla="*/ 2147483647 h 186"/>
              <a:gd name="T14" fmla="*/ 2147483647 w 482"/>
              <a:gd name="T15" fmla="*/ 2147483647 h 186"/>
              <a:gd name="T16" fmla="*/ 2147483647 w 482"/>
              <a:gd name="T17" fmla="*/ 2147483647 h 186"/>
              <a:gd name="T18" fmla="*/ 2147483647 w 482"/>
              <a:gd name="T19" fmla="*/ 2147483647 h 186"/>
              <a:gd name="T20" fmla="*/ 2147483647 w 482"/>
              <a:gd name="T21" fmla="*/ 2147483647 h 186"/>
              <a:gd name="T22" fmla="*/ 2147483647 w 482"/>
              <a:gd name="T23" fmla="*/ 2147483647 h 186"/>
              <a:gd name="T24" fmla="*/ 2147483647 w 482"/>
              <a:gd name="T25" fmla="*/ 2147483647 h 186"/>
              <a:gd name="T26" fmla="*/ 2147483647 w 482"/>
              <a:gd name="T27" fmla="*/ 2147483647 h 186"/>
              <a:gd name="T28" fmla="*/ 2147483647 w 482"/>
              <a:gd name="T29" fmla="*/ 2147483647 h 186"/>
              <a:gd name="T30" fmla="*/ 2147483647 w 482"/>
              <a:gd name="T31" fmla="*/ 2147483647 h 186"/>
              <a:gd name="T32" fmla="*/ 2147483647 w 482"/>
              <a:gd name="T33" fmla="*/ 2147483647 h 186"/>
              <a:gd name="T34" fmla="*/ 2147483647 w 482"/>
              <a:gd name="T35" fmla="*/ 2147483647 h 186"/>
              <a:gd name="T36" fmla="*/ 2147483647 w 482"/>
              <a:gd name="T37" fmla="*/ 2147483647 h 186"/>
              <a:gd name="T38" fmla="*/ 2147483647 w 482"/>
              <a:gd name="T39" fmla="*/ 2147483647 h 186"/>
              <a:gd name="T40" fmla="*/ 2147483647 w 482"/>
              <a:gd name="T41" fmla="*/ 2147483647 h 186"/>
              <a:gd name="T42" fmla="*/ 2147483647 w 482"/>
              <a:gd name="T43" fmla="*/ 2147483647 h 186"/>
              <a:gd name="T44" fmla="*/ 2147483647 w 482"/>
              <a:gd name="T45" fmla="*/ 2147483647 h 186"/>
              <a:gd name="T46" fmla="*/ 2147483647 w 482"/>
              <a:gd name="T47" fmla="*/ 2147483647 h 186"/>
              <a:gd name="T48" fmla="*/ 2147483647 w 482"/>
              <a:gd name="T49" fmla="*/ 2147483647 h 186"/>
              <a:gd name="T50" fmla="*/ 2147483647 w 482"/>
              <a:gd name="T51" fmla="*/ 2147483647 h 186"/>
              <a:gd name="T52" fmla="*/ 2147483647 w 482"/>
              <a:gd name="T53" fmla="*/ 2147483647 h 186"/>
              <a:gd name="T54" fmla="*/ 2147483647 w 482"/>
              <a:gd name="T55" fmla="*/ 2147483647 h 186"/>
              <a:gd name="T56" fmla="*/ 2147483647 w 482"/>
              <a:gd name="T57" fmla="*/ 2147483647 h 186"/>
              <a:gd name="T58" fmla="*/ 2147483647 w 482"/>
              <a:gd name="T59" fmla="*/ 2147483647 h 186"/>
              <a:gd name="T60" fmla="*/ 2147483647 w 482"/>
              <a:gd name="T61" fmla="*/ 2147483647 h 186"/>
              <a:gd name="T62" fmla="*/ 2147483647 w 482"/>
              <a:gd name="T63" fmla="*/ 2147483647 h 186"/>
              <a:gd name="T64" fmla="*/ 2147483647 w 482"/>
              <a:gd name="T65" fmla="*/ 2147483647 h 186"/>
              <a:gd name="T66" fmla="*/ 2147483647 w 482"/>
              <a:gd name="T67" fmla="*/ 2147483647 h 186"/>
              <a:gd name="T68" fmla="*/ 2147483647 w 482"/>
              <a:gd name="T69" fmla="*/ 2147483647 h 186"/>
              <a:gd name="T70" fmla="*/ 2147483647 w 482"/>
              <a:gd name="T71" fmla="*/ 2147483647 h 186"/>
              <a:gd name="T72" fmla="*/ 2147483647 w 482"/>
              <a:gd name="T73" fmla="*/ 2147483647 h 186"/>
              <a:gd name="T74" fmla="*/ 2147483647 w 482"/>
              <a:gd name="T75" fmla="*/ 2147483647 h 186"/>
              <a:gd name="T76" fmla="*/ 2147483647 w 482"/>
              <a:gd name="T77" fmla="*/ 2147483647 h 186"/>
              <a:gd name="T78" fmla="*/ 2147483647 w 482"/>
              <a:gd name="T79" fmla="*/ 2147483647 h 186"/>
              <a:gd name="T80" fmla="*/ 2147483647 w 482"/>
              <a:gd name="T81" fmla="*/ 2147483647 h 186"/>
              <a:gd name="T82" fmla="*/ 2147483647 w 482"/>
              <a:gd name="T83" fmla="*/ 2147483647 h 186"/>
              <a:gd name="T84" fmla="*/ 2147483647 w 482"/>
              <a:gd name="T85" fmla="*/ 2147483647 h 186"/>
              <a:gd name="T86" fmla="*/ 2147483647 w 482"/>
              <a:gd name="T87" fmla="*/ 2147483647 h 186"/>
              <a:gd name="T88" fmla="*/ 2147483647 w 482"/>
              <a:gd name="T89" fmla="*/ 2147483647 h 186"/>
              <a:gd name="T90" fmla="*/ 2147483647 w 482"/>
              <a:gd name="T91" fmla="*/ 2147483647 h 186"/>
              <a:gd name="T92" fmla="*/ 2147483647 w 482"/>
              <a:gd name="T93" fmla="*/ 2147483647 h 186"/>
              <a:gd name="T94" fmla="*/ 2147483647 w 482"/>
              <a:gd name="T95" fmla="*/ 2147483647 h 186"/>
              <a:gd name="T96" fmla="*/ 2147483647 w 482"/>
              <a:gd name="T97" fmla="*/ 2147483647 h 186"/>
              <a:gd name="T98" fmla="*/ 2147483647 w 482"/>
              <a:gd name="T99" fmla="*/ 0 h 186"/>
              <a:gd name="T100" fmla="*/ 2147483647 w 482"/>
              <a:gd name="T101" fmla="*/ 2147483647 h 186"/>
              <a:gd name="T102" fmla="*/ 2147483647 w 482"/>
              <a:gd name="T103" fmla="*/ 2147483647 h 186"/>
              <a:gd name="T104" fmla="*/ 2147483647 w 482"/>
              <a:gd name="T105" fmla="*/ 2147483647 h 186"/>
              <a:gd name="T106" fmla="*/ 2147483647 w 482"/>
              <a:gd name="T107" fmla="*/ 2147483647 h 186"/>
              <a:gd name="T108" fmla="*/ 2147483647 w 482"/>
              <a:gd name="T109" fmla="*/ 2147483647 h 186"/>
              <a:gd name="T110" fmla="*/ 2147483647 w 482"/>
              <a:gd name="T111" fmla="*/ 2147483647 h 186"/>
              <a:gd name="T112" fmla="*/ 2147483647 w 482"/>
              <a:gd name="T113" fmla="*/ 2147483647 h 186"/>
              <a:gd name="T114" fmla="*/ 2147483647 w 482"/>
              <a:gd name="T115" fmla="*/ 2147483647 h 186"/>
              <a:gd name="T116" fmla="*/ 2147483647 w 482"/>
              <a:gd name="T117" fmla="*/ 2147483647 h 186"/>
              <a:gd name="T118" fmla="*/ 2147483647 w 482"/>
              <a:gd name="T119" fmla="*/ 2147483647 h 186"/>
              <a:gd name="T120" fmla="*/ 2147483647 w 482"/>
              <a:gd name="T121" fmla="*/ 2147483647 h 186"/>
              <a:gd name="T122" fmla="*/ 2147483647 w 482"/>
              <a:gd name="T123" fmla="*/ 2147483647 h 186"/>
              <a:gd name="T124" fmla="*/ 0 w 482"/>
              <a:gd name="T125" fmla="*/ 2147483647 h 1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82"/>
              <a:gd name="T190" fmla="*/ 0 h 186"/>
              <a:gd name="T191" fmla="*/ 482 w 482"/>
              <a:gd name="T192" fmla="*/ 186 h 1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82" h="186">
                <a:moveTo>
                  <a:pt x="0" y="50"/>
                </a:moveTo>
                <a:lnTo>
                  <a:pt x="4" y="56"/>
                </a:lnTo>
                <a:lnTo>
                  <a:pt x="6" y="60"/>
                </a:lnTo>
                <a:lnTo>
                  <a:pt x="12" y="64"/>
                </a:lnTo>
                <a:lnTo>
                  <a:pt x="20" y="66"/>
                </a:lnTo>
                <a:lnTo>
                  <a:pt x="34" y="72"/>
                </a:lnTo>
                <a:lnTo>
                  <a:pt x="40" y="74"/>
                </a:lnTo>
                <a:lnTo>
                  <a:pt x="48" y="78"/>
                </a:lnTo>
                <a:lnTo>
                  <a:pt x="60" y="86"/>
                </a:lnTo>
                <a:lnTo>
                  <a:pt x="64" y="92"/>
                </a:lnTo>
                <a:lnTo>
                  <a:pt x="68" y="100"/>
                </a:lnTo>
                <a:lnTo>
                  <a:pt x="72" y="114"/>
                </a:lnTo>
                <a:lnTo>
                  <a:pt x="76" y="120"/>
                </a:lnTo>
                <a:lnTo>
                  <a:pt x="80" y="126"/>
                </a:lnTo>
                <a:lnTo>
                  <a:pt x="110" y="126"/>
                </a:lnTo>
                <a:lnTo>
                  <a:pt x="118" y="130"/>
                </a:lnTo>
                <a:lnTo>
                  <a:pt x="128" y="134"/>
                </a:lnTo>
                <a:lnTo>
                  <a:pt x="138" y="134"/>
                </a:lnTo>
                <a:lnTo>
                  <a:pt x="146" y="140"/>
                </a:lnTo>
                <a:lnTo>
                  <a:pt x="156" y="146"/>
                </a:lnTo>
                <a:lnTo>
                  <a:pt x="164" y="154"/>
                </a:lnTo>
                <a:lnTo>
                  <a:pt x="172" y="162"/>
                </a:lnTo>
                <a:lnTo>
                  <a:pt x="180" y="166"/>
                </a:lnTo>
                <a:lnTo>
                  <a:pt x="214" y="166"/>
                </a:lnTo>
                <a:lnTo>
                  <a:pt x="214" y="168"/>
                </a:lnTo>
                <a:lnTo>
                  <a:pt x="258" y="168"/>
                </a:lnTo>
                <a:lnTo>
                  <a:pt x="268" y="174"/>
                </a:lnTo>
                <a:lnTo>
                  <a:pt x="280" y="180"/>
                </a:lnTo>
                <a:lnTo>
                  <a:pt x="296" y="184"/>
                </a:lnTo>
                <a:lnTo>
                  <a:pt x="310" y="186"/>
                </a:lnTo>
                <a:lnTo>
                  <a:pt x="318" y="184"/>
                </a:lnTo>
                <a:lnTo>
                  <a:pt x="324" y="180"/>
                </a:lnTo>
                <a:lnTo>
                  <a:pt x="334" y="172"/>
                </a:lnTo>
                <a:lnTo>
                  <a:pt x="362" y="172"/>
                </a:lnTo>
                <a:lnTo>
                  <a:pt x="374" y="168"/>
                </a:lnTo>
                <a:lnTo>
                  <a:pt x="384" y="162"/>
                </a:lnTo>
                <a:lnTo>
                  <a:pt x="392" y="156"/>
                </a:lnTo>
                <a:lnTo>
                  <a:pt x="396" y="150"/>
                </a:lnTo>
                <a:lnTo>
                  <a:pt x="396" y="146"/>
                </a:lnTo>
                <a:lnTo>
                  <a:pt x="396" y="142"/>
                </a:lnTo>
                <a:lnTo>
                  <a:pt x="394" y="140"/>
                </a:lnTo>
                <a:lnTo>
                  <a:pt x="390" y="138"/>
                </a:lnTo>
                <a:lnTo>
                  <a:pt x="384" y="134"/>
                </a:lnTo>
                <a:lnTo>
                  <a:pt x="382" y="134"/>
                </a:lnTo>
                <a:lnTo>
                  <a:pt x="382" y="130"/>
                </a:lnTo>
                <a:lnTo>
                  <a:pt x="384" y="126"/>
                </a:lnTo>
                <a:lnTo>
                  <a:pt x="388" y="124"/>
                </a:lnTo>
                <a:lnTo>
                  <a:pt x="390" y="124"/>
                </a:lnTo>
                <a:lnTo>
                  <a:pt x="394" y="126"/>
                </a:lnTo>
                <a:lnTo>
                  <a:pt x="398" y="128"/>
                </a:lnTo>
                <a:lnTo>
                  <a:pt x="404" y="128"/>
                </a:lnTo>
                <a:lnTo>
                  <a:pt x="410" y="126"/>
                </a:lnTo>
                <a:lnTo>
                  <a:pt x="416" y="124"/>
                </a:lnTo>
                <a:lnTo>
                  <a:pt x="418" y="120"/>
                </a:lnTo>
                <a:lnTo>
                  <a:pt x="422" y="118"/>
                </a:lnTo>
                <a:lnTo>
                  <a:pt x="432" y="116"/>
                </a:lnTo>
                <a:lnTo>
                  <a:pt x="436" y="116"/>
                </a:lnTo>
                <a:lnTo>
                  <a:pt x="440" y="114"/>
                </a:lnTo>
                <a:lnTo>
                  <a:pt x="440" y="108"/>
                </a:lnTo>
                <a:lnTo>
                  <a:pt x="442" y="106"/>
                </a:lnTo>
                <a:lnTo>
                  <a:pt x="442" y="102"/>
                </a:lnTo>
                <a:lnTo>
                  <a:pt x="444" y="98"/>
                </a:lnTo>
                <a:lnTo>
                  <a:pt x="462" y="96"/>
                </a:lnTo>
                <a:lnTo>
                  <a:pt x="482" y="94"/>
                </a:lnTo>
                <a:lnTo>
                  <a:pt x="476" y="86"/>
                </a:lnTo>
                <a:lnTo>
                  <a:pt x="468" y="80"/>
                </a:lnTo>
                <a:lnTo>
                  <a:pt x="458" y="74"/>
                </a:lnTo>
                <a:lnTo>
                  <a:pt x="448" y="72"/>
                </a:lnTo>
                <a:lnTo>
                  <a:pt x="442" y="74"/>
                </a:lnTo>
                <a:lnTo>
                  <a:pt x="434" y="76"/>
                </a:lnTo>
                <a:lnTo>
                  <a:pt x="416" y="76"/>
                </a:lnTo>
                <a:lnTo>
                  <a:pt x="410" y="76"/>
                </a:lnTo>
                <a:lnTo>
                  <a:pt x="408" y="72"/>
                </a:lnTo>
                <a:lnTo>
                  <a:pt x="404" y="68"/>
                </a:lnTo>
                <a:lnTo>
                  <a:pt x="404" y="62"/>
                </a:lnTo>
                <a:lnTo>
                  <a:pt x="402" y="40"/>
                </a:lnTo>
                <a:lnTo>
                  <a:pt x="384" y="32"/>
                </a:lnTo>
                <a:lnTo>
                  <a:pt x="374" y="30"/>
                </a:lnTo>
                <a:lnTo>
                  <a:pt x="368" y="30"/>
                </a:lnTo>
                <a:lnTo>
                  <a:pt x="362" y="30"/>
                </a:lnTo>
                <a:lnTo>
                  <a:pt x="356" y="32"/>
                </a:lnTo>
                <a:lnTo>
                  <a:pt x="344" y="40"/>
                </a:lnTo>
                <a:lnTo>
                  <a:pt x="334" y="48"/>
                </a:lnTo>
                <a:lnTo>
                  <a:pt x="326" y="50"/>
                </a:lnTo>
                <a:lnTo>
                  <a:pt x="318" y="50"/>
                </a:lnTo>
                <a:lnTo>
                  <a:pt x="304" y="48"/>
                </a:lnTo>
                <a:lnTo>
                  <a:pt x="290" y="46"/>
                </a:lnTo>
                <a:lnTo>
                  <a:pt x="264" y="34"/>
                </a:lnTo>
                <a:lnTo>
                  <a:pt x="252" y="28"/>
                </a:lnTo>
                <a:lnTo>
                  <a:pt x="240" y="26"/>
                </a:lnTo>
                <a:lnTo>
                  <a:pt x="226" y="24"/>
                </a:lnTo>
                <a:lnTo>
                  <a:pt x="212" y="26"/>
                </a:lnTo>
                <a:lnTo>
                  <a:pt x="204" y="28"/>
                </a:lnTo>
                <a:lnTo>
                  <a:pt x="198" y="26"/>
                </a:lnTo>
                <a:lnTo>
                  <a:pt x="196" y="24"/>
                </a:lnTo>
                <a:lnTo>
                  <a:pt x="192" y="22"/>
                </a:lnTo>
                <a:lnTo>
                  <a:pt x="186" y="14"/>
                </a:lnTo>
                <a:lnTo>
                  <a:pt x="180" y="8"/>
                </a:lnTo>
                <a:lnTo>
                  <a:pt x="170" y="4"/>
                </a:lnTo>
                <a:lnTo>
                  <a:pt x="152" y="0"/>
                </a:lnTo>
                <a:lnTo>
                  <a:pt x="134" y="0"/>
                </a:lnTo>
                <a:lnTo>
                  <a:pt x="128" y="2"/>
                </a:lnTo>
                <a:lnTo>
                  <a:pt x="126" y="2"/>
                </a:lnTo>
                <a:lnTo>
                  <a:pt x="124" y="4"/>
                </a:lnTo>
                <a:lnTo>
                  <a:pt x="126" y="8"/>
                </a:lnTo>
                <a:lnTo>
                  <a:pt x="128" y="12"/>
                </a:lnTo>
                <a:lnTo>
                  <a:pt x="132" y="18"/>
                </a:lnTo>
                <a:lnTo>
                  <a:pt x="138" y="24"/>
                </a:lnTo>
                <a:lnTo>
                  <a:pt x="140" y="26"/>
                </a:lnTo>
                <a:lnTo>
                  <a:pt x="140" y="30"/>
                </a:lnTo>
                <a:lnTo>
                  <a:pt x="138" y="34"/>
                </a:lnTo>
                <a:lnTo>
                  <a:pt x="134" y="36"/>
                </a:lnTo>
                <a:lnTo>
                  <a:pt x="130" y="38"/>
                </a:lnTo>
                <a:lnTo>
                  <a:pt x="124" y="38"/>
                </a:lnTo>
                <a:lnTo>
                  <a:pt x="114" y="38"/>
                </a:lnTo>
                <a:lnTo>
                  <a:pt x="104" y="36"/>
                </a:lnTo>
                <a:lnTo>
                  <a:pt x="86" y="30"/>
                </a:lnTo>
                <a:lnTo>
                  <a:pt x="68" y="24"/>
                </a:lnTo>
                <a:lnTo>
                  <a:pt x="62" y="24"/>
                </a:lnTo>
                <a:lnTo>
                  <a:pt x="54" y="22"/>
                </a:lnTo>
                <a:lnTo>
                  <a:pt x="46" y="24"/>
                </a:lnTo>
                <a:lnTo>
                  <a:pt x="38" y="24"/>
                </a:lnTo>
                <a:lnTo>
                  <a:pt x="24" y="30"/>
                </a:lnTo>
                <a:lnTo>
                  <a:pt x="10" y="42"/>
                </a:lnTo>
                <a:lnTo>
                  <a:pt x="0" y="52"/>
                </a:lnTo>
                <a:lnTo>
                  <a:pt x="0" y="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4" name="íṧļide">
            <a:extLst>
              <a:ext uri="{FF2B5EF4-FFF2-40B4-BE49-F238E27FC236}">
                <a16:creationId xmlns:a16="http://schemas.microsoft.com/office/drawing/2014/main" id="{ACE7AA9E-EE7F-4E68-B6ED-D19998B80EC3}"/>
              </a:ext>
            </a:extLst>
          </p:cNvPr>
          <p:cNvSpPr/>
          <p:nvPr/>
        </p:nvSpPr>
        <p:spPr bwMode="auto">
          <a:xfrm>
            <a:off x="4447534" y="1843513"/>
            <a:ext cx="67456" cy="90305"/>
          </a:xfrm>
          <a:custGeom>
            <a:avLst/>
            <a:gdLst>
              <a:gd name="T0" fmla="*/ 2147483647 w 76"/>
              <a:gd name="T1" fmla="*/ 2147483647 h 92"/>
              <a:gd name="T2" fmla="*/ 2147483647 w 76"/>
              <a:gd name="T3" fmla="*/ 2147483647 h 92"/>
              <a:gd name="T4" fmla="*/ 2147483647 w 76"/>
              <a:gd name="T5" fmla="*/ 2147483647 h 92"/>
              <a:gd name="T6" fmla="*/ 2147483647 w 76"/>
              <a:gd name="T7" fmla="*/ 2147483647 h 92"/>
              <a:gd name="T8" fmla="*/ 2147483647 w 76"/>
              <a:gd name="T9" fmla="*/ 2147483647 h 92"/>
              <a:gd name="T10" fmla="*/ 2147483647 w 76"/>
              <a:gd name="T11" fmla="*/ 2147483647 h 92"/>
              <a:gd name="T12" fmla="*/ 2147483647 w 76"/>
              <a:gd name="T13" fmla="*/ 2147483647 h 92"/>
              <a:gd name="T14" fmla="*/ 2147483647 w 76"/>
              <a:gd name="T15" fmla="*/ 2147483647 h 92"/>
              <a:gd name="T16" fmla="*/ 2147483647 w 76"/>
              <a:gd name="T17" fmla="*/ 2147483647 h 92"/>
              <a:gd name="T18" fmla="*/ 2147483647 w 76"/>
              <a:gd name="T19" fmla="*/ 2147483647 h 92"/>
              <a:gd name="T20" fmla="*/ 2147483647 w 76"/>
              <a:gd name="T21" fmla="*/ 2147483647 h 92"/>
              <a:gd name="T22" fmla="*/ 2147483647 w 76"/>
              <a:gd name="T23" fmla="*/ 2147483647 h 92"/>
              <a:gd name="T24" fmla="*/ 2147483647 w 76"/>
              <a:gd name="T25" fmla="*/ 2147483647 h 92"/>
              <a:gd name="T26" fmla="*/ 2147483647 w 76"/>
              <a:gd name="T27" fmla="*/ 2147483647 h 92"/>
              <a:gd name="T28" fmla="*/ 2147483647 w 76"/>
              <a:gd name="T29" fmla="*/ 2147483647 h 92"/>
              <a:gd name="T30" fmla="*/ 2147483647 w 76"/>
              <a:gd name="T31" fmla="*/ 0 h 92"/>
              <a:gd name="T32" fmla="*/ 2147483647 w 76"/>
              <a:gd name="T33" fmla="*/ 2147483647 h 92"/>
              <a:gd name="T34" fmla="*/ 2147483647 w 76"/>
              <a:gd name="T35" fmla="*/ 2147483647 h 92"/>
              <a:gd name="T36" fmla="*/ 2147483647 w 76"/>
              <a:gd name="T37" fmla="*/ 2147483647 h 92"/>
              <a:gd name="T38" fmla="*/ 2147483647 w 76"/>
              <a:gd name="T39" fmla="*/ 2147483647 h 92"/>
              <a:gd name="T40" fmla="*/ 2147483647 w 76"/>
              <a:gd name="T41" fmla="*/ 2147483647 h 92"/>
              <a:gd name="T42" fmla="*/ 2147483647 w 76"/>
              <a:gd name="T43" fmla="*/ 2147483647 h 92"/>
              <a:gd name="T44" fmla="*/ 2147483647 w 76"/>
              <a:gd name="T45" fmla="*/ 2147483647 h 92"/>
              <a:gd name="T46" fmla="*/ 2147483647 w 76"/>
              <a:gd name="T47" fmla="*/ 2147483647 h 92"/>
              <a:gd name="T48" fmla="*/ 2147483647 w 76"/>
              <a:gd name="T49" fmla="*/ 2147483647 h 92"/>
              <a:gd name="T50" fmla="*/ 2147483647 w 76"/>
              <a:gd name="T51" fmla="*/ 2147483647 h 92"/>
              <a:gd name="T52" fmla="*/ 2147483647 w 76"/>
              <a:gd name="T53" fmla="*/ 2147483647 h 92"/>
              <a:gd name="T54" fmla="*/ 2147483647 w 76"/>
              <a:gd name="T55" fmla="*/ 2147483647 h 92"/>
              <a:gd name="T56" fmla="*/ 2147483647 w 76"/>
              <a:gd name="T57" fmla="*/ 2147483647 h 92"/>
              <a:gd name="T58" fmla="*/ 2147483647 w 76"/>
              <a:gd name="T59" fmla="*/ 2147483647 h 92"/>
              <a:gd name="T60" fmla="*/ 0 w 76"/>
              <a:gd name="T61" fmla="*/ 2147483647 h 92"/>
              <a:gd name="T62" fmla="*/ 2147483647 w 76"/>
              <a:gd name="T63" fmla="*/ 2147483647 h 92"/>
              <a:gd name="T64" fmla="*/ 2147483647 w 76"/>
              <a:gd name="T65" fmla="*/ 2147483647 h 92"/>
              <a:gd name="T66" fmla="*/ 2147483647 w 76"/>
              <a:gd name="T67" fmla="*/ 2147483647 h 92"/>
              <a:gd name="T68" fmla="*/ 2147483647 w 76"/>
              <a:gd name="T69" fmla="*/ 2147483647 h 92"/>
              <a:gd name="T70" fmla="*/ 2147483647 w 76"/>
              <a:gd name="T71" fmla="*/ 2147483647 h 92"/>
              <a:gd name="T72" fmla="*/ 2147483647 w 76"/>
              <a:gd name="T73" fmla="*/ 2147483647 h 92"/>
              <a:gd name="T74" fmla="*/ 2147483647 w 76"/>
              <a:gd name="T75" fmla="*/ 2147483647 h 92"/>
              <a:gd name="T76" fmla="*/ 2147483647 w 76"/>
              <a:gd name="T77" fmla="*/ 2147483647 h 92"/>
              <a:gd name="T78" fmla="*/ 2147483647 w 76"/>
              <a:gd name="T79" fmla="*/ 2147483647 h 92"/>
              <a:gd name="T80" fmla="*/ 2147483647 w 76"/>
              <a:gd name="T81" fmla="*/ 2147483647 h 92"/>
              <a:gd name="T82" fmla="*/ 2147483647 w 76"/>
              <a:gd name="T83" fmla="*/ 2147483647 h 92"/>
              <a:gd name="T84" fmla="*/ 2147483647 w 76"/>
              <a:gd name="T85" fmla="*/ 2147483647 h 92"/>
              <a:gd name="T86" fmla="*/ 2147483647 w 76"/>
              <a:gd name="T87" fmla="*/ 2147483647 h 92"/>
              <a:gd name="T88" fmla="*/ 2147483647 w 76"/>
              <a:gd name="T89" fmla="*/ 2147483647 h 92"/>
              <a:gd name="T90" fmla="*/ 2147483647 w 76"/>
              <a:gd name="T91" fmla="*/ 2147483647 h 92"/>
              <a:gd name="T92" fmla="*/ 2147483647 w 76"/>
              <a:gd name="T93" fmla="*/ 2147483647 h 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6"/>
              <a:gd name="T142" fmla="*/ 0 h 92"/>
              <a:gd name="T143" fmla="*/ 76 w 76"/>
              <a:gd name="T144" fmla="*/ 92 h 9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6" h="92">
                <a:moveTo>
                  <a:pt x="70" y="78"/>
                </a:moveTo>
                <a:lnTo>
                  <a:pt x="62" y="70"/>
                </a:lnTo>
                <a:lnTo>
                  <a:pt x="54" y="64"/>
                </a:lnTo>
                <a:lnTo>
                  <a:pt x="56" y="60"/>
                </a:lnTo>
                <a:lnTo>
                  <a:pt x="58" y="58"/>
                </a:lnTo>
                <a:lnTo>
                  <a:pt x="66" y="54"/>
                </a:lnTo>
                <a:lnTo>
                  <a:pt x="74" y="50"/>
                </a:lnTo>
                <a:lnTo>
                  <a:pt x="76" y="46"/>
                </a:lnTo>
                <a:lnTo>
                  <a:pt x="76" y="42"/>
                </a:lnTo>
                <a:lnTo>
                  <a:pt x="76" y="36"/>
                </a:lnTo>
                <a:lnTo>
                  <a:pt x="74" y="32"/>
                </a:lnTo>
                <a:lnTo>
                  <a:pt x="70" y="28"/>
                </a:lnTo>
                <a:lnTo>
                  <a:pt x="70" y="24"/>
                </a:lnTo>
                <a:lnTo>
                  <a:pt x="70" y="16"/>
                </a:lnTo>
                <a:lnTo>
                  <a:pt x="74" y="8"/>
                </a:lnTo>
                <a:lnTo>
                  <a:pt x="70" y="0"/>
                </a:lnTo>
                <a:lnTo>
                  <a:pt x="70" y="2"/>
                </a:lnTo>
                <a:lnTo>
                  <a:pt x="66" y="4"/>
                </a:lnTo>
                <a:lnTo>
                  <a:pt x="62" y="6"/>
                </a:lnTo>
                <a:lnTo>
                  <a:pt x="58" y="4"/>
                </a:lnTo>
                <a:lnTo>
                  <a:pt x="54" y="2"/>
                </a:lnTo>
                <a:lnTo>
                  <a:pt x="48" y="12"/>
                </a:lnTo>
                <a:lnTo>
                  <a:pt x="44" y="18"/>
                </a:lnTo>
                <a:lnTo>
                  <a:pt x="42" y="22"/>
                </a:lnTo>
                <a:lnTo>
                  <a:pt x="44" y="28"/>
                </a:lnTo>
                <a:lnTo>
                  <a:pt x="32" y="28"/>
                </a:lnTo>
                <a:lnTo>
                  <a:pt x="26" y="26"/>
                </a:lnTo>
                <a:lnTo>
                  <a:pt x="22" y="24"/>
                </a:lnTo>
                <a:lnTo>
                  <a:pt x="12" y="36"/>
                </a:lnTo>
                <a:lnTo>
                  <a:pt x="4" y="48"/>
                </a:lnTo>
                <a:lnTo>
                  <a:pt x="0" y="56"/>
                </a:lnTo>
                <a:lnTo>
                  <a:pt x="10" y="56"/>
                </a:lnTo>
                <a:lnTo>
                  <a:pt x="18" y="60"/>
                </a:lnTo>
                <a:lnTo>
                  <a:pt x="24" y="70"/>
                </a:lnTo>
                <a:lnTo>
                  <a:pt x="28" y="80"/>
                </a:lnTo>
                <a:lnTo>
                  <a:pt x="24" y="84"/>
                </a:lnTo>
                <a:lnTo>
                  <a:pt x="24" y="86"/>
                </a:lnTo>
                <a:lnTo>
                  <a:pt x="26" y="88"/>
                </a:lnTo>
                <a:lnTo>
                  <a:pt x="32" y="90"/>
                </a:lnTo>
                <a:lnTo>
                  <a:pt x="46" y="90"/>
                </a:lnTo>
                <a:lnTo>
                  <a:pt x="56" y="92"/>
                </a:lnTo>
                <a:lnTo>
                  <a:pt x="56" y="88"/>
                </a:lnTo>
                <a:lnTo>
                  <a:pt x="68" y="88"/>
                </a:lnTo>
                <a:lnTo>
                  <a:pt x="72" y="86"/>
                </a:lnTo>
                <a:lnTo>
                  <a:pt x="74" y="84"/>
                </a:lnTo>
                <a:lnTo>
                  <a:pt x="74" y="80"/>
                </a:lnTo>
                <a:lnTo>
                  <a:pt x="70" y="7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5" name="îŝľîḋe">
            <a:extLst>
              <a:ext uri="{FF2B5EF4-FFF2-40B4-BE49-F238E27FC236}">
                <a16:creationId xmlns:a16="http://schemas.microsoft.com/office/drawing/2014/main" id="{81CEF33B-ADC1-4932-8E04-A7ED9E735CDE}"/>
              </a:ext>
            </a:extLst>
          </p:cNvPr>
          <p:cNvSpPr/>
          <p:nvPr/>
        </p:nvSpPr>
        <p:spPr bwMode="auto">
          <a:xfrm>
            <a:off x="4496720" y="1922220"/>
            <a:ext cx="57619" cy="75392"/>
          </a:xfrm>
          <a:custGeom>
            <a:avLst/>
            <a:gdLst>
              <a:gd name="T0" fmla="*/ 2147483647 w 64"/>
              <a:gd name="T1" fmla="*/ 0 h 76"/>
              <a:gd name="T2" fmla="*/ 2147483647 w 64"/>
              <a:gd name="T3" fmla="*/ 2147483647 h 76"/>
              <a:gd name="T4" fmla="*/ 2147483647 w 64"/>
              <a:gd name="T5" fmla="*/ 2147483647 h 76"/>
              <a:gd name="T6" fmla="*/ 2147483647 w 64"/>
              <a:gd name="T7" fmla="*/ 2147483647 h 76"/>
              <a:gd name="T8" fmla="*/ 2147483647 w 64"/>
              <a:gd name="T9" fmla="*/ 2147483647 h 76"/>
              <a:gd name="T10" fmla="*/ 0 w 64"/>
              <a:gd name="T11" fmla="*/ 2147483647 h 76"/>
              <a:gd name="T12" fmla="*/ 0 w 64"/>
              <a:gd name="T13" fmla="*/ 2147483647 h 76"/>
              <a:gd name="T14" fmla="*/ 2147483647 w 64"/>
              <a:gd name="T15" fmla="*/ 2147483647 h 76"/>
              <a:gd name="T16" fmla="*/ 2147483647 w 64"/>
              <a:gd name="T17" fmla="*/ 2147483647 h 76"/>
              <a:gd name="T18" fmla="*/ 2147483647 w 64"/>
              <a:gd name="T19" fmla="*/ 2147483647 h 76"/>
              <a:gd name="T20" fmla="*/ 2147483647 w 64"/>
              <a:gd name="T21" fmla="*/ 2147483647 h 76"/>
              <a:gd name="T22" fmla="*/ 2147483647 w 64"/>
              <a:gd name="T23" fmla="*/ 2147483647 h 76"/>
              <a:gd name="T24" fmla="*/ 2147483647 w 64"/>
              <a:gd name="T25" fmla="*/ 2147483647 h 76"/>
              <a:gd name="T26" fmla="*/ 2147483647 w 64"/>
              <a:gd name="T27" fmla="*/ 2147483647 h 76"/>
              <a:gd name="T28" fmla="*/ 2147483647 w 64"/>
              <a:gd name="T29" fmla="*/ 2147483647 h 76"/>
              <a:gd name="T30" fmla="*/ 2147483647 w 64"/>
              <a:gd name="T31" fmla="*/ 2147483647 h 76"/>
              <a:gd name="T32" fmla="*/ 2147483647 w 64"/>
              <a:gd name="T33" fmla="*/ 2147483647 h 76"/>
              <a:gd name="T34" fmla="*/ 2147483647 w 64"/>
              <a:gd name="T35" fmla="*/ 2147483647 h 76"/>
              <a:gd name="T36" fmla="*/ 2147483647 w 64"/>
              <a:gd name="T37" fmla="*/ 2147483647 h 76"/>
              <a:gd name="T38" fmla="*/ 2147483647 w 64"/>
              <a:gd name="T39" fmla="*/ 2147483647 h 76"/>
              <a:gd name="T40" fmla="*/ 2147483647 w 64"/>
              <a:gd name="T41" fmla="*/ 2147483647 h 76"/>
              <a:gd name="T42" fmla="*/ 2147483647 w 64"/>
              <a:gd name="T43" fmla="*/ 2147483647 h 76"/>
              <a:gd name="T44" fmla="*/ 2147483647 w 64"/>
              <a:gd name="T45" fmla="*/ 2147483647 h 76"/>
              <a:gd name="T46" fmla="*/ 2147483647 w 64"/>
              <a:gd name="T47" fmla="*/ 2147483647 h 76"/>
              <a:gd name="T48" fmla="*/ 2147483647 w 64"/>
              <a:gd name="T49" fmla="*/ 0 h 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4"/>
              <a:gd name="T76" fmla="*/ 0 h 76"/>
              <a:gd name="T77" fmla="*/ 64 w 64"/>
              <a:gd name="T78" fmla="*/ 76 h 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4" h="76">
                <a:moveTo>
                  <a:pt x="18" y="0"/>
                </a:moveTo>
                <a:lnTo>
                  <a:pt x="18" y="2"/>
                </a:lnTo>
                <a:lnTo>
                  <a:pt x="18" y="4"/>
                </a:lnTo>
                <a:lnTo>
                  <a:pt x="16" y="6"/>
                </a:lnTo>
                <a:lnTo>
                  <a:pt x="12" y="8"/>
                </a:lnTo>
                <a:lnTo>
                  <a:pt x="0" y="8"/>
                </a:lnTo>
                <a:lnTo>
                  <a:pt x="0" y="12"/>
                </a:lnTo>
                <a:lnTo>
                  <a:pt x="2" y="16"/>
                </a:lnTo>
                <a:lnTo>
                  <a:pt x="4" y="20"/>
                </a:lnTo>
                <a:lnTo>
                  <a:pt x="6" y="28"/>
                </a:lnTo>
                <a:lnTo>
                  <a:pt x="8" y="40"/>
                </a:lnTo>
                <a:lnTo>
                  <a:pt x="14" y="56"/>
                </a:lnTo>
                <a:lnTo>
                  <a:pt x="20" y="70"/>
                </a:lnTo>
                <a:lnTo>
                  <a:pt x="24" y="74"/>
                </a:lnTo>
                <a:lnTo>
                  <a:pt x="30" y="76"/>
                </a:lnTo>
                <a:lnTo>
                  <a:pt x="40" y="74"/>
                </a:lnTo>
                <a:lnTo>
                  <a:pt x="50" y="70"/>
                </a:lnTo>
                <a:lnTo>
                  <a:pt x="60" y="64"/>
                </a:lnTo>
                <a:lnTo>
                  <a:pt x="64" y="60"/>
                </a:lnTo>
                <a:lnTo>
                  <a:pt x="64" y="58"/>
                </a:lnTo>
                <a:lnTo>
                  <a:pt x="64" y="50"/>
                </a:lnTo>
                <a:lnTo>
                  <a:pt x="58" y="42"/>
                </a:lnTo>
                <a:lnTo>
                  <a:pt x="52" y="32"/>
                </a:lnTo>
                <a:lnTo>
                  <a:pt x="46" y="26"/>
                </a:lnTo>
                <a:lnTo>
                  <a:pt x="1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6" name="iṥlíďê">
            <a:extLst>
              <a:ext uri="{FF2B5EF4-FFF2-40B4-BE49-F238E27FC236}">
                <a16:creationId xmlns:a16="http://schemas.microsoft.com/office/drawing/2014/main" id="{D68794D2-85FC-4CF1-8BD8-475949BFF78F}"/>
              </a:ext>
            </a:extLst>
          </p:cNvPr>
          <p:cNvSpPr/>
          <p:nvPr/>
        </p:nvSpPr>
        <p:spPr bwMode="auto">
          <a:xfrm>
            <a:off x="3113872" y="2208046"/>
            <a:ext cx="235394" cy="349621"/>
          </a:xfrm>
          <a:custGeom>
            <a:avLst/>
            <a:gdLst>
              <a:gd name="T0" fmla="*/ 2147483647 w 264"/>
              <a:gd name="T1" fmla="*/ 2147483647 h 354"/>
              <a:gd name="T2" fmla="*/ 2147483647 w 264"/>
              <a:gd name="T3" fmla="*/ 2147483647 h 354"/>
              <a:gd name="T4" fmla="*/ 2147483647 w 264"/>
              <a:gd name="T5" fmla="*/ 2147483647 h 354"/>
              <a:gd name="T6" fmla="*/ 2147483647 w 264"/>
              <a:gd name="T7" fmla="*/ 2147483647 h 354"/>
              <a:gd name="T8" fmla="*/ 2147483647 w 264"/>
              <a:gd name="T9" fmla="*/ 2147483647 h 354"/>
              <a:gd name="T10" fmla="*/ 2147483647 w 264"/>
              <a:gd name="T11" fmla="*/ 2147483647 h 354"/>
              <a:gd name="T12" fmla="*/ 2147483647 w 264"/>
              <a:gd name="T13" fmla="*/ 2147483647 h 354"/>
              <a:gd name="T14" fmla="*/ 2147483647 w 264"/>
              <a:gd name="T15" fmla="*/ 2147483647 h 354"/>
              <a:gd name="T16" fmla="*/ 2147483647 w 264"/>
              <a:gd name="T17" fmla="*/ 2147483647 h 354"/>
              <a:gd name="T18" fmla="*/ 2147483647 w 264"/>
              <a:gd name="T19" fmla="*/ 2147483647 h 354"/>
              <a:gd name="T20" fmla="*/ 2147483647 w 264"/>
              <a:gd name="T21" fmla="*/ 2147483647 h 354"/>
              <a:gd name="T22" fmla="*/ 2147483647 w 264"/>
              <a:gd name="T23" fmla="*/ 2147483647 h 354"/>
              <a:gd name="T24" fmla="*/ 2147483647 w 264"/>
              <a:gd name="T25" fmla="*/ 2147483647 h 354"/>
              <a:gd name="T26" fmla="*/ 2147483647 w 264"/>
              <a:gd name="T27" fmla="*/ 2147483647 h 354"/>
              <a:gd name="T28" fmla="*/ 2147483647 w 264"/>
              <a:gd name="T29" fmla="*/ 2147483647 h 354"/>
              <a:gd name="T30" fmla="*/ 2147483647 w 264"/>
              <a:gd name="T31" fmla="*/ 2147483647 h 354"/>
              <a:gd name="T32" fmla="*/ 2147483647 w 264"/>
              <a:gd name="T33" fmla="*/ 2147483647 h 354"/>
              <a:gd name="T34" fmla="*/ 2147483647 w 264"/>
              <a:gd name="T35" fmla="*/ 2147483647 h 354"/>
              <a:gd name="T36" fmla="*/ 2147483647 w 264"/>
              <a:gd name="T37" fmla="*/ 2147483647 h 354"/>
              <a:gd name="T38" fmla="*/ 2147483647 w 264"/>
              <a:gd name="T39" fmla="*/ 2147483647 h 354"/>
              <a:gd name="T40" fmla="*/ 2147483647 w 264"/>
              <a:gd name="T41" fmla="*/ 2147483647 h 354"/>
              <a:gd name="T42" fmla="*/ 2147483647 w 264"/>
              <a:gd name="T43" fmla="*/ 2147483647 h 354"/>
              <a:gd name="T44" fmla="*/ 2147483647 w 264"/>
              <a:gd name="T45" fmla="*/ 2147483647 h 354"/>
              <a:gd name="T46" fmla="*/ 2147483647 w 264"/>
              <a:gd name="T47" fmla="*/ 2147483647 h 354"/>
              <a:gd name="T48" fmla="*/ 2147483647 w 264"/>
              <a:gd name="T49" fmla="*/ 2147483647 h 354"/>
              <a:gd name="T50" fmla="*/ 2147483647 w 264"/>
              <a:gd name="T51" fmla="*/ 2147483647 h 354"/>
              <a:gd name="T52" fmla="*/ 2147483647 w 264"/>
              <a:gd name="T53" fmla="*/ 2147483647 h 354"/>
              <a:gd name="T54" fmla="*/ 2147483647 w 264"/>
              <a:gd name="T55" fmla="*/ 2147483647 h 354"/>
              <a:gd name="T56" fmla="*/ 2147483647 w 264"/>
              <a:gd name="T57" fmla="*/ 2147483647 h 354"/>
              <a:gd name="T58" fmla="*/ 2147483647 w 264"/>
              <a:gd name="T59" fmla="*/ 2147483647 h 354"/>
              <a:gd name="T60" fmla="*/ 2147483647 w 264"/>
              <a:gd name="T61" fmla="*/ 2147483647 h 354"/>
              <a:gd name="T62" fmla="*/ 2147483647 w 264"/>
              <a:gd name="T63" fmla="*/ 2147483647 h 354"/>
              <a:gd name="T64" fmla="*/ 2147483647 w 264"/>
              <a:gd name="T65" fmla="*/ 2147483647 h 354"/>
              <a:gd name="T66" fmla="*/ 2147483647 w 264"/>
              <a:gd name="T67" fmla="*/ 2147483647 h 354"/>
              <a:gd name="T68" fmla="*/ 2147483647 w 264"/>
              <a:gd name="T69" fmla="*/ 2147483647 h 354"/>
              <a:gd name="T70" fmla="*/ 2147483647 w 264"/>
              <a:gd name="T71" fmla="*/ 2147483647 h 354"/>
              <a:gd name="T72" fmla="*/ 2147483647 w 264"/>
              <a:gd name="T73" fmla="*/ 2147483647 h 354"/>
              <a:gd name="T74" fmla="*/ 2147483647 w 264"/>
              <a:gd name="T75" fmla="*/ 2147483647 h 354"/>
              <a:gd name="T76" fmla="*/ 2147483647 w 264"/>
              <a:gd name="T77" fmla="*/ 2147483647 h 354"/>
              <a:gd name="T78" fmla="*/ 2147483647 w 264"/>
              <a:gd name="T79" fmla="*/ 2147483647 h 354"/>
              <a:gd name="T80" fmla="*/ 2147483647 w 264"/>
              <a:gd name="T81" fmla="*/ 2147483647 h 354"/>
              <a:gd name="T82" fmla="*/ 2147483647 w 264"/>
              <a:gd name="T83" fmla="*/ 2147483647 h 354"/>
              <a:gd name="T84" fmla="*/ 2147483647 w 264"/>
              <a:gd name="T85" fmla="*/ 2147483647 h 354"/>
              <a:gd name="T86" fmla="*/ 2147483647 w 264"/>
              <a:gd name="T87" fmla="*/ 2147483647 h 354"/>
              <a:gd name="T88" fmla="*/ 2147483647 w 264"/>
              <a:gd name="T89" fmla="*/ 2147483647 h 354"/>
              <a:gd name="T90" fmla="*/ 2147483647 w 264"/>
              <a:gd name="T91" fmla="*/ 0 h 354"/>
              <a:gd name="T92" fmla="*/ 2147483647 w 264"/>
              <a:gd name="T93" fmla="*/ 2147483647 h 354"/>
              <a:gd name="T94" fmla="*/ 2147483647 w 264"/>
              <a:gd name="T95" fmla="*/ 2147483647 h 354"/>
              <a:gd name="T96" fmla="*/ 2147483647 w 264"/>
              <a:gd name="T97" fmla="*/ 2147483647 h 354"/>
              <a:gd name="T98" fmla="*/ 2147483647 w 264"/>
              <a:gd name="T99" fmla="*/ 2147483647 h 354"/>
              <a:gd name="T100" fmla="*/ 2147483647 w 264"/>
              <a:gd name="T101" fmla="*/ 2147483647 h 354"/>
              <a:gd name="T102" fmla="*/ 2147483647 w 264"/>
              <a:gd name="T103" fmla="*/ 2147483647 h 354"/>
              <a:gd name="T104" fmla="*/ 2147483647 w 264"/>
              <a:gd name="T105" fmla="*/ 2147483647 h 354"/>
              <a:gd name="T106" fmla="*/ 2147483647 w 264"/>
              <a:gd name="T107" fmla="*/ 2147483647 h 354"/>
              <a:gd name="T108" fmla="*/ 2147483647 w 264"/>
              <a:gd name="T109" fmla="*/ 2147483647 h 354"/>
              <a:gd name="T110" fmla="*/ 0 w 264"/>
              <a:gd name="T111" fmla="*/ 2147483647 h 354"/>
              <a:gd name="T112" fmla="*/ 2147483647 w 264"/>
              <a:gd name="T113" fmla="*/ 2147483647 h 354"/>
              <a:gd name="T114" fmla="*/ 2147483647 w 264"/>
              <a:gd name="T115" fmla="*/ 2147483647 h 354"/>
              <a:gd name="T116" fmla="*/ 2147483647 w 264"/>
              <a:gd name="T117" fmla="*/ 2147483647 h 3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4"/>
              <a:gd name="T178" fmla="*/ 0 h 354"/>
              <a:gd name="T179" fmla="*/ 264 w 264"/>
              <a:gd name="T180" fmla="*/ 354 h 35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4" h="354">
                <a:moveTo>
                  <a:pt x="18" y="220"/>
                </a:moveTo>
                <a:lnTo>
                  <a:pt x="20" y="220"/>
                </a:lnTo>
                <a:lnTo>
                  <a:pt x="20" y="226"/>
                </a:lnTo>
                <a:lnTo>
                  <a:pt x="24" y="232"/>
                </a:lnTo>
                <a:lnTo>
                  <a:pt x="26" y="240"/>
                </a:lnTo>
                <a:lnTo>
                  <a:pt x="28" y="248"/>
                </a:lnTo>
                <a:lnTo>
                  <a:pt x="28" y="260"/>
                </a:lnTo>
                <a:lnTo>
                  <a:pt x="40" y="260"/>
                </a:lnTo>
                <a:lnTo>
                  <a:pt x="40" y="264"/>
                </a:lnTo>
                <a:lnTo>
                  <a:pt x="42" y="266"/>
                </a:lnTo>
                <a:lnTo>
                  <a:pt x="46" y="270"/>
                </a:lnTo>
                <a:lnTo>
                  <a:pt x="52" y="274"/>
                </a:lnTo>
                <a:lnTo>
                  <a:pt x="54" y="276"/>
                </a:lnTo>
                <a:lnTo>
                  <a:pt x="54" y="282"/>
                </a:lnTo>
                <a:lnTo>
                  <a:pt x="58" y="288"/>
                </a:lnTo>
                <a:lnTo>
                  <a:pt x="62" y="290"/>
                </a:lnTo>
                <a:lnTo>
                  <a:pt x="70" y="300"/>
                </a:lnTo>
                <a:lnTo>
                  <a:pt x="80" y="308"/>
                </a:lnTo>
                <a:lnTo>
                  <a:pt x="84" y="312"/>
                </a:lnTo>
                <a:lnTo>
                  <a:pt x="88" y="316"/>
                </a:lnTo>
                <a:lnTo>
                  <a:pt x="88" y="322"/>
                </a:lnTo>
                <a:lnTo>
                  <a:pt x="88" y="326"/>
                </a:lnTo>
                <a:lnTo>
                  <a:pt x="90" y="328"/>
                </a:lnTo>
                <a:lnTo>
                  <a:pt x="98" y="336"/>
                </a:lnTo>
                <a:lnTo>
                  <a:pt x="104" y="338"/>
                </a:lnTo>
                <a:lnTo>
                  <a:pt x="112" y="342"/>
                </a:lnTo>
                <a:lnTo>
                  <a:pt x="112" y="338"/>
                </a:lnTo>
                <a:lnTo>
                  <a:pt x="116" y="338"/>
                </a:lnTo>
                <a:lnTo>
                  <a:pt x="120" y="342"/>
                </a:lnTo>
                <a:lnTo>
                  <a:pt x="124" y="338"/>
                </a:lnTo>
                <a:lnTo>
                  <a:pt x="132" y="338"/>
                </a:lnTo>
                <a:lnTo>
                  <a:pt x="134" y="342"/>
                </a:lnTo>
                <a:lnTo>
                  <a:pt x="136" y="346"/>
                </a:lnTo>
                <a:lnTo>
                  <a:pt x="146" y="354"/>
                </a:lnTo>
                <a:lnTo>
                  <a:pt x="150" y="352"/>
                </a:lnTo>
                <a:lnTo>
                  <a:pt x="156" y="350"/>
                </a:lnTo>
                <a:lnTo>
                  <a:pt x="178" y="350"/>
                </a:lnTo>
                <a:lnTo>
                  <a:pt x="186" y="350"/>
                </a:lnTo>
                <a:lnTo>
                  <a:pt x="192" y="346"/>
                </a:lnTo>
                <a:lnTo>
                  <a:pt x="198" y="342"/>
                </a:lnTo>
                <a:lnTo>
                  <a:pt x="202" y="338"/>
                </a:lnTo>
                <a:lnTo>
                  <a:pt x="228" y="338"/>
                </a:lnTo>
                <a:lnTo>
                  <a:pt x="224" y="330"/>
                </a:lnTo>
                <a:lnTo>
                  <a:pt x="220" y="324"/>
                </a:lnTo>
                <a:lnTo>
                  <a:pt x="216" y="318"/>
                </a:lnTo>
                <a:lnTo>
                  <a:pt x="212" y="314"/>
                </a:lnTo>
                <a:lnTo>
                  <a:pt x="210" y="300"/>
                </a:lnTo>
                <a:lnTo>
                  <a:pt x="206" y="296"/>
                </a:lnTo>
                <a:lnTo>
                  <a:pt x="204" y="292"/>
                </a:lnTo>
                <a:lnTo>
                  <a:pt x="190" y="284"/>
                </a:lnTo>
                <a:lnTo>
                  <a:pt x="184" y="278"/>
                </a:lnTo>
                <a:lnTo>
                  <a:pt x="180" y="274"/>
                </a:lnTo>
                <a:lnTo>
                  <a:pt x="180" y="272"/>
                </a:lnTo>
                <a:lnTo>
                  <a:pt x="182" y="270"/>
                </a:lnTo>
                <a:lnTo>
                  <a:pt x="186" y="268"/>
                </a:lnTo>
                <a:lnTo>
                  <a:pt x="192" y="266"/>
                </a:lnTo>
                <a:lnTo>
                  <a:pt x="196" y="262"/>
                </a:lnTo>
                <a:lnTo>
                  <a:pt x="198" y="252"/>
                </a:lnTo>
                <a:lnTo>
                  <a:pt x="198" y="244"/>
                </a:lnTo>
                <a:lnTo>
                  <a:pt x="198" y="234"/>
                </a:lnTo>
                <a:lnTo>
                  <a:pt x="200" y="226"/>
                </a:lnTo>
                <a:lnTo>
                  <a:pt x="204" y="224"/>
                </a:lnTo>
                <a:lnTo>
                  <a:pt x="210" y="222"/>
                </a:lnTo>
                <a:lnTo>
                  <a:pt x="212" y="212"/>
                </a:lnTo>
                <a:lnTo>
                  <a:pt x="214" y="204"/>
                </a:lnTo>
                <a:lnTo>
                  <a:pt x="222" y="190"/>
                </a:lnTo>
                <a:lnTo>
                  <a:pt x="232" y="178"/>
                </a:lnTo>
                <a:lnTo>
                  <a:pt x="232" y="170"/>
                </a:lnTo>
                <a:lnTo>
                  <a:pt x="232" y="162"/>
                </a:lnTo>
                <a:lnTo>
                  <a:pt x="232" y="138"/>
                </a:lnTo>
                <a:lnTo>
                  <a:pt x="234" y="134"/>
                </a:lnTo>
                <a:lnTo>
                  <a:pt x="236" y="126"/>
                </a:lnTo>
                <a:lnTo>
                  <a:pt x="238" y="120"/>
                </a:lnTo>
                <a:lnTo>
                  <a:pt x="238" y="108"/>
                </a:lnTo>
                <a:lnTo>
                  <a:pt x="246" y="106"/>
                </a:lnTo>
                <a:lnTo>
                  <a:pt x="254" y="102"/>
                </a:lnTo>
                <a:lnTo>
                  <a:pt x="260" y="96"/>
                </a:lnTo>
                <a:lnTo>
                  <a:pt x="264" y="92"/>
                </a:lnTo>
                <a:lnTo>
                  <a:pt x="260" y="88"/>
                </a:lnTo>
                <a:lnTo>
                  <a:pt x="258" y="84"/>
                </a:lnTo>
                <a:lnTo>
                  <a:pt x="254" y="80"/>
                </a:lnTo>
                <a:lnTo>
                  <a:pt x="250" y="76"/>
                </a:lnTo>
                <a:lnTo>
                  <a:pt x="246" y="68"/>
                </a:lnTo>
                <a:lnTo>
                  <a:pt x="242" y="58"/>
                </a:lnTo>
                <a:lnTo>
                  <a:pt x="238" y="38"/>
                </a:lnTo>
                <a:lnTo>
                  <a:pt x="236" y="28"/>
                </a:lnTo>
                <a:lnTo>
                  <a:pt x="232" y="18"/>
                </a:lnTo>
                <a:lnTo>
                  <a:pt x="230" y="12"/>
                </a:lnTo>
                <a:lnTo>
                  <a:pt x="222" y="8"/>
                </a:lnTo>
                <a:lnTo>
                  <a:pt x="216" y="4"/>
                </a:lnTo>
                <a:lnTo>
                  <a:pt x="212" y="0"/>
                </a:lnTo>
                <a:lnTo>
                  <a:pt x="206" y="0"/>
                </a:lnTo>
                <a:lnTo>
                  <a:pt x="204" y="4"/>
                </a:lnTo>
                <a:lnTo>
                  <a:pt x="194" y="10"/>
                </a:lnTo>
                <a:lnTo>
                  <a:pt x="188" y="16"/>
                </a:lnTo>
                <a:lnTo>
                  <a:pt x="178" y="22"/>
                </a:lnTo>
                <a:lnTo>
                  <a:pt x="174" y="16"/>
                </a:lnTo>
                <a:lnTo>
                  <a:pt x="44" y="16"/>
                </a:lnTo>
                <a:lnTo>
                  <a:pt x="44" y="54"/>
                </a:lnTo>
                <a:lnTo>
                  <a:pt x="32" y="54"/>
                </a:lnTo>
                <a:lnTo>
                  <a:pt x="28" y="62"/>
                </a:lnTo>
                <a:lnTo>
                  <a:pt x="34" y="130"/>
                </a:lnTo>
                <a:lnTo>
                  <a:pt x="24" y="132"/>
                </a:lnTo>
                <a:lnTo>
                  <a:pt x="18" y="136"/>
                </a:lnTo>
                <a:lnTo>
                  <a:pt x="14" y="142"/>
                </a:lnTo>
                <a:lnTo>
                  <a:pt x="12" y="150"/>
                </a:lnTo>
                <a:lnTo>
                  <a:pt x="8" y="156"/>
                </a:lnTo>
                <a:lnTo>
                  <a:pt x="6" y="164"/>
                </a:lnTo>
                <a:lnTo>
                  <a:pt x="6" y="182"/>
                </a:lnTo>
                <a:lnTo>
                  <a:pt x="4" y="186"/>
                </a:lnTo>
                <a:lnTo>
                  <a:pt x="0" y="192"/>
                </a:lnTo>
                <a:lnTo>
                  <a:pt x="0" y="194"/>
                </a:lnTo>
                <a:lnTo>
                  <a:pt x="2" y="194"/>
                </a:lnTo>
                <a:lnTo>
                  <a:pt x="10" y="198"/>
                </a:lnTo>
                <a:lnTo>
                  <a:pt x="12" y="206"/>
                </a:lnTo>
                <a:lnTo>
                  <a:pt x="14" y="208"/>
                </a:lnTo>
                <a:lnTo>
                  <a:pt x="16" y="212"/>
                </a:lnTo>
                <a:lnTo>
                  <a:pt x="18" y="218"/>
                </a:lnTo>
                <a:lnTo>
                  <a:pt x="18" y="2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7" name="íṧḻiďé">
            <a:extLst>
              <a:ext uri="{FF2B5EF4-FFF2-40B4-BE49-F238E27FC236}">
                <a16:creationId xmlns:a16="http://schemas.microsoft.com/office/drawing/2014/main" id="{057326B1-A71E-46E5-BAA1-D453EB9EC3E6}"/>
              </a:ext>
            </a:extLst>
          </p:cNvPr>
          <p:cNvSpPr/>
          <p:nvPr/>
        </p:nvSpPr>
        <p:spPr bwMode="auto">
          <a:xfrm>
            <a:off x="3390723" y="2406882"/>
            <a:ext cx="148965" cy="239432"/>
          </a:xfrm>
          <a:custGeom>
            <a:avLst/>
            <a:gdLst>
              <a:gd name="T0" fmla="*/ 2147483647 w 168"/>
              <a:gd name="T1" fmla="*/ 2147483647 h 244"/>
              <a:gd name="T2" fmla="*/ 2147483647 w 168"/>
              <a:gd name="T3" fmla="*/ 2147483647 h 244"/>
              <a:gd name="T4" fmla="*/ 2147483647 w 168"/>
              <a:gd name="T5" fmla="*/ 2147483647 h 244"/>
              <a:gd name="T6" fmla="*/ 2147483647 w 168"/>
              <a:gd name="T7" fmla="*/ 2147483647 h 244"/>
              <a:gd name="T8" fmla="*/ 2147483647 w 168"/>
              <a:gd name="T9" fmla="*/ 2147483647 h 244"/>
              <a:gd name="T10" fmla="*/ 2147483647 w 168"/>
              <a:gd name="T11" fmla="*/ 2147483647 h 244"/>
              <a:gd name="T12" fmla="*/ 2147483647 w 168"/>
              <a:gd name="T13" fmla="*/ 2147483647 h 244"/>
              <a:gd name="T14" fmla="*/ 2147483647 w 168"/>
              <a:gd name="T15" fmla="*/ 2147483647 h 244"/>
              <a:gd name="T16" fmla="*/ 2147483647 w 168"/>
              <a:gd name="T17" fmla="*/ 2147483647 h 244"/>
              <a:gd name="T18" fmla="*/ 2147483647 w 168"/>
              <a:gd name="T19" fmla="*/ 2147483647 h 244"/>
              <a:gd name="T20" fmla="*/ 2147483647 w 168"/>
              <a:gd name="T21" fmla="*/ 2147483647 h 244"/>
              <a:gd name="T22" fmla="*/ 2147483647 w 168"/>
              <a:gd name="T23" fmla="*/ 2147483647 h 244"/>
              <a:gd name="T24" fmla="*/ 2147483647 w 168"/>
              <a:gd name="T25" fmla="*/ 2147483647 h 244"/>
              <a:gd name="T26" fmla="*/ 2147483647 w 168"/>
              <a:gd name="T27" fmla="*/ 2147483647 h 244"/>
              <a:gd name="T28" fmla="*/ 2147483647 w 168"/>
              <a:gd name="T29" fmla="*/ 2147483647 h 244"/>
              <a:gd name="T30" fmla="*/ 2147483647 w 168"/>
              <a:gd name="T31" fmla="*/ 2147483647 h 244"/>
              <a:gd name="T32" fmla="*/ 2147483647 w 168"/>
              <a:gd name="T33" fmla="*/ 2147483647 h 244"/>
              <a:gd name="T34" fmla="*/ 2147483647 w 168"/>
              <a:gd name="T35" fmla="*/ 2147483647 h 244"/>
              <a:gd name="T36" fmla="*/ 2147483647 w 168"/>
              <a:gd name="T37" fmla="*/ 2147483647 h 244"/>
              <a:gd name="T38" fmla="*/ 2147483647 w 168"/>
              <a:gd name="T39" fmla="*/ 2147483647 h 244"/>
              <a:gd name="T40" fmla="*/ 2147483647 w 168"/>
              <a:gd name="T41" fmla="*/ 2147483647 h 244"/>
              <a:gd name="T42" fmla="*/ 2147483647 w 168"/>
              <a:gd name="T43" fmla="*/ 2147483647 h 244"/>
              <a:gd name="T44" fmla="*/ 2147483647 w 168"/>
              <a:gd name="T45" fmla="*/ 2147483647 h 244"/>
              <a:gd name="T46" fmla="*/ 2147483647 w 168"/>
              <a:gd name="T47" fmla="*/ 2147483647 h 244"/>
              <a:gd name="T48" fmla="*/ 2147483647 w 168"/>
              <a:gd name="T49" fmla="*/ 2147483647 h 244"/>
              <a:gd name="T50" fmla="*/ 2147483647 w 168"/>
              <a:gd name="T51" fmla="*/ 2147483647 h 244"/>
              <a:gd name="T52" fmla="*/ 2147483647 w 168"/>
              <a:gd name="T53" fmla="*/ 2147483647 h 244"/>
              <a:gd name="T54" fmla="*/ 2147483647 w 168"/>
              <a:gd name="T55" fmla="*/ 2147483647 h 244"/>
              <a:gd name="T56" fmla="*/ 2147483647 w 168"/>
              <a:gd name="T57" fmla="*/ 2147483647 h 244"/>
              <a:gd name="T58" fmla="*/ 2147483647 w 168"/>
              <a:gd name="T59" fmla="*/ 2147483647 h 244"/>
              <a:gd name="T60" fmla="*/ 2147483647 w 168"/>
              <a:gd name="T61" fmla="*/ 2147483647 h 244"/>
              <a:gd name="T62" fmla="*/ 2147483647 w 168"/>
              <a:gd name="T63" fmla="*/ 2147483647 h 244"/>
              <a:gd name="T64" fmla="*/ 0 w 168"/>
              <a:gd name="T65" fmla="*/ 2147483647 h 244"/>
              <a:gd name="T66" fmla="*/ 2147483647 w 168"/>
              <a:gd name="T67" fmla="*/ 2147483647 h 244"/>
              <a:gd name="T68" fmla="*/ 2147483647 w 168"/>
              <a:gd name="T69" fmla="*/ 2147483647 h 2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8"/>
              <a:gd name="T106" fmla="*/ 0 h 244"/>
              <a:gd name="T107" fmla="*/ 168 w 168"/>
              <a:gd name="T108" fmla="*/ 244 h 24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8" h="244">
                <a:moveTo>
                  <a:pt x="18" y="146"/>
                </a:moveTo>
                <a:lnTo>
                  <a:pt x="24" y="142"/>
                </a:lnTo>
                <a:lnTo>
                  <a:pt x="32" y="138"/>
                </a:lnTo>
                <a:lnTo>
                  <a:pt x="38" y="134"/>
                </a:lnTo>
                <a:lnTo>
                  <a:pt x="44" y="130"/>
                </a:lnTo>
                <a:lnTo>
                  <a:pt x="50" y="128"/>
                </a:lnTo>
                <a:lnTo>
                  <a:pt x="56" y="128"/>
                </a:lnTo>
                <a:lnTo>
                  <a:pt x="60" y="130"/>
                </a:lnTo>
                <a:lnTo>
                  <a:pt x="64" y="128"/>
                </a:lnTo>
                <a:lnTo>
                  <a:pt x="66" y="126"/>
                </a:lnTo>
                <a:lnTo>
                  <a:pt x="70" y="122"/>
                </a:lnTo>
                <a:lnTo>
                  <a:pt x="74" y="114"/>
                </a:lnTo>
                <a:lnTo>
                  <a:pt x="90" y="94"/>
                </a:lnTo>
                <a:lnTo>
                  <a:pt x="100" y="86"/>
                </a:lnTo>
                <a:lnTo>
                  <a:pt x="106" y="74"/>
                </a:lnTo>
                <a:lnTo>
                  <a:pt x="92" y="72"/>
                </a:lnTo>
                <a:lnTo>
                  <a:pt x="80" y="70"/>
                </a:lnTo>
                <a:lnTo>
                  <a:pt x="66" y="64"/>
                </a:lnTo>
                <a:lnTo>
                  <a:pt x="54" y="60"/>
                </a:lnTo>
                <a:lnTo>
                  <a:pt x="44" y="52"/>
                </a:lnTo>
                <a:lnTo>
                  <a:pt x="34" y="44"/>
                </a:lnTo>
                <a:lnTo>
                  <a:pt x="30" y="32"/>
                </a:lnTo>
                <a:lnTo>
                  <a:pt x="28" y="24"/>
                </a:lnTo>
                <a:lnTo>
                  <a:pt x="28" y="16"/>
                </a:lnTo>
                <a:lnTo>
                  <a:pt x="38" y="6"/>
                </a:lnTo>
                <a:lnTo>
                  <a:pt x="38" y="10"/>
                </a:lnTo>
                <a:lnTo>
                  <a:pt x="38" y="12"/>
                </a:lnTo>
                <a:lnTo>
                  <a:pt x="38" y="16"/>
                </a:lnTo>
                <a:lnTo>
                  <a:pt x="42" y="20"/>
                </a:lnTo>
                <a:lnTo>
                  <a:pt x="48" y="24"/>
                </a:lnTo>
                <a:lnTo>
                  <a:pt x="52" y="28"/>
                </a:lnTo>
                <a:lnTo>
                  <a:pt x="58" y="28"/>
                </a:lnTo>
                <a:lnTo>
                  <a:pt x="62" y="28"/>
                </a:lnTo>
                <a:lnTo>
                  <a:pt x="66" y="24"/>
                </a:lnTo>
                <a:lnTo>
                  <a:pt x="70" y="20"/>
                </a:lnTo>
                <a:lnTo>
                  <a:pt x="74" y="20"/>
                </a:lnTo>
                <a:lnTo>
                  <a:pt x="86" y="20"/>
                </a:lnTo>
                <a:lnTo>
                  <a:pt x="96" y="18"/>
                </a:lnTo>
                <a:lnTo>
                  <a:pt x="106" y="16"/>
                </a:lnTo>
                <a:lnTo>
                  <a:pt x="118" y="12"/>
                </a:lnTo>
                <a:lnTo>
                  <a:pt x="132" y="12"/>
                </a:lnTo>
                <a:lnTo>
                  <a:pt x="136" y="12"/>
                </a:lnTo>
                <a:lnTo>
                  <a:pt x="140" y="10"/>
                </a:lnTo>
                <a:lnTo>
                  <a:pt x="144" y="6"/>
                </a:lnTo>
                <a:lnTo>
                  <a:pt x="148" y="2"/>
                </a:lnTo>
                <a:lnTo>
                  <a:pt x="152" y="2"/>
                </a:lnTo>
                <a:lnTo>
                  <a:pt x="156" y="0"/>
                </a:lnTo>
                <a:lnTo>
                  <a:pt x="162" y="2"/>
                </a:lnTo>
                <a:lnTo>
                  <a:pt x="168" y="2"/>
                </a:lnTo>
                <a:lnTo>
                  <a:pt x="164" y="6"/>
                </a:lnTo>
                <a:lnTo>
                  <a:pt x="162" y="14"/>
                </a:lnTo>
                <a:lnTo>
                  <a:pt x="162" y="26"/>
                </a:lnTo>
                <a:lnTo>
                  <a:pt x="160" y="36"/>
                </a:lnTo>
                <a:lnTo>
                  <a:pt x="154" y="50"/>
                </a:lnTo>
                <a:lnTo>
                  <a:pt x="144" y="76"/>
                </a:lnTo>
                <a:lnTo>
                  <a:pt x="126" y="112"/>
                </a:lnTo>
                <a:lnTo>
                  <a:pt x="106" y="142"/>
                </a:lnTo>
                <a:lnTo>
                  <a:pt x="96" y="156"/>
                </a:lnTo>
                <a:lnTo>
                  <a:pt x="84" y="170"/>
                </a:lnTo>
                <a:lnTo>
                  <a:pt x="70" y="182"/>
                </a:lnTo>
                <a:lnTo>
                  <a:pt x="56" y="196"/>
                </a:lnTo>
                <a:lnTo>
                  <a:pt x="40" y="208"/>
                </a:lnTo>
                <a:lnTo>
                  <a:pt x="32" y="218"/>
                </a:lnTo>
                <a:lnTo>
                  <a:pt x="10" y="244"/>
                </a:lnTo>
                <a:lnTo>
                  <a:pt x="4" y="240"/>
                </a:lnTo>
                <a:lnTo>
                  <a:pt x="0" y="236"/>
                </a:lnTo>
                <a:lnTo>
                  <a:pt x="0" y="170"/>
                </a:lnTo>
                <a:lnTo>
                  <a:pt x="8" y="152"/>
                </a:lnTo>
                <a:lnTo>
                  <a:pt x="14" y="148"/>
                </a:lnTo>
                <a:lnTo>
                  <a:pt x="18" y="1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8" name="ïsļïḍè">
            <a:extLst>
              <a:ext uri="{FF2B5EF4-FFF2-40B4-BE49-F238E27FC236}">
                <a16:creationId xmlns:a16="http://schemas.microsoft.com/office/drawing/2014/main" id="{F13942D6-7837-4012-BDD5-933A41CB5031}"/>
              </a:ext>
            </a:extLst>
          </p:cNvPr>
          <p:cNvSpPr/>
          <p:nvPr/>
        </p:nvSpPr>
        <p:spPr bwMode="auto">
          <a:xfrm>
            <a:off x="2938206" y="2581693"/>
            <a:ext cx="25999" cy="24026"/>
          </a:xfrm>
          <a:custGeom>
            <a:avLst/>
            <a:gdLst>
              <a:gd name="T0" fmla="*/ 2147483647 w 28"/>
              <a:gd name="T1" fmla="*/ 2147483647 h 24"/>
              <a:gd name="T2" fmla="*/ 2147483647 w 28"/>
              <a:gd name="T3" fmla="*/ 2147483647 h 24"/>
              <a:gd name="T4" fmla="*/ 2147483647 w 28"/>
              <a:gd name="T5" fmla="*/ 2147483647 h 24"/>
              <a:gd name="T6" fmla="*/ 0 w 28"/>
              <a:gd name="T7" fmla="*/ 2147483647 h 24"/>
              <a:gd name="T8" fmla="*/ 2147483647 w 28"/>
              <a:gd name="T9" fmla="*/ 2147483647 h 24"/>
              <a:gd name="T10" fmla="*/ 2147483647 w 28"/>
              <a:gd name="T11" fmla="*/ 2147483647 h 24"/>
              <a:gd name="T12" fmla="*/ 2147483647 w 28"/>
              <a:gd name="T13" fmla="*/ 0 h 24"/>
              <a:gd name="T14" fmla="*/ 2147483647 w 28"/>
              <a:gd name="T15" fmla="*/ 2147483647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24"/>
              <a:gd name="T26" fmla="*/ 28 w 28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24">
                <a:moveTo>
                  <a:pt x="28" y="24"/>
                </a:moveTo>
                <a:lnTo>
                  <a:pt x="18" y="24"/>
                </a:lnTo>
                <a:lnTo>
                  <a:pt x="12" y="24"/>
                </a:lnTo>
                <a:lnTo>
                  <a:pt x="0" y="22"/>
                </a:lnTo>
                <a:lnTo>
                  <a:pt x="6" y="2"/>
                </a:lnTo>
                <a:lnTo>
                  <a:pt x="28" y="4"/>
                </a:lnTo>
                <a:lnTo>
                  <a:pt x="28" y="0"/>
                </a:lnTo>
                <a:lnTo>
                  <a:pt x="28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9" name="í$ḻíḓè">
            <a:extLst>
              <a:ext uri="{FF2B5EF4-FFF2-40B4-BE49-F238E27FC236}">
                <a16:creationId xmlns:a16="http://schemas.microsoft.com/office/drawing/2014/main" id="{ED793FB2-9165-4D2A-BFC5-504B10C25BB5}"/>
              </a:ext>
            </a:extLst>
          </p:cNvPr>
          <p:cNvSpPr/>
          <p:nvPr/>
        </p:nvSpPr>
        <p:spPr bwMode="auto">
          <a:xfrm>
            <a:off x="3409695" y="2839351"/>
            <a:ext cx="110319" cy="246060"/>
          </a:xfrm>
          <a:custGeom>
            <a:avLst/>
            <a:gdLst>
              <a:gd name="T0" fmla="*/ 2147483647 w 124"/>
              <a:gd name="T1" fmla="*/ 2147483647 h 250"/>
              <a:gd name="T2" fmla="*/ 2147483647 w 124"/>
              <a:gd name="T3" fmla="*/ 2147483647 h 250"/>
              <a:gd name="T4" fmla="*/ 2147483647 w 124"/>
              <a:gd name="T5" fmla="*/ 2147483647 h 250"/>
              <a:gd name="T6" fmla="*/ 2147483647 w 124"/>
              <a:gd name="T7" fmla="*/ 2147483647 h 250"/>
              <a:gd name="T8" fmla="*/ 2147483647 w 124"/>
              <a:gd name="T9" fmla="*/ 2147483647 h 250"/>
              <a:gd name="T10" fmla="*/ 2147483647 w 124"/>
              <a:gd name="T11" fmla="*/ 2147483647 h 250"/>
              <a:gd name="T12" fmla="*/ 2147483647 w 124"/>
              <a:gd name="T13" fmla="*/ 2147483647 h 250"/>
              <a:gd name="T14" fmla="*/ 2147483647 w 124"/>
              <a:gd name="T15" fmla="*/ 2147483647 h 250"/>
              <a:gd name="T16" fmla="*/ 2147483647 w 124"/>
              <a:gd name="T17" fmla="*/ 2147483647 h 250"/>
              <a:gd name="T18" fmla="*/ 2147483647 w 124"/>
              <a:gd name="T19" fmla="*/ 0 h 250"/>
              <a:gd name="T20" fmla="*/ 2147483647 w 124"/>
              <a:gd name="T21" fmla="*/ 2147483647 h 250"/>
              <a:gd name="T22" fmla="*/ 2147483647 w 124"/>
              <a:gd name="T23" fmla="*/ 2147483647 h 250"/>
              <a:gd name="T24" fmla="*/ 2147483647 w 124"/>
              <a:gd name="T25" fmla="*/ 2147483647 h 250"/>
              <a:gd name="T26" fmla="*/ 2147483647 w 124"/>
              <a:gd name="T27" fmla="*/ 2147483647 h 250"/>
              <a:gd name="T28" fmla="*/ 2147483647 w 124"/>
              <a:gd name="T29" fmla="*/ 2147483647 h 250"/>
              <a:gd name="T30" fmla="*/ 2147483647 w 124"/>
              <a:gd name="T31" fmla="*/ 2147483647 h 250"/>
              <a:gd name="T32" fmla="*/ 2147483647 w 124"/>
              <a:gd name="T33" fmla="*/ 2147483647 h 250"/>
              <a:gd name="T34" fmla="*/ 2147483647 w 124"/>
              <a:gd name="T35" fmla="*/ 2147483647 h 250"/>
              <a:gd name="T36" fmla="*/ 2147483647 w 124"/>
              <a:gd name="T37" fmla="*/ 2147483647 h 250"/>
              <a:gd name="T38" fmla="*/ 2147483647 w 124"/>
              <a:gd name="T39" fmla="*/ 2147483647 h 250"/>
              <a:gd name="T40" fmla="*/ 2147483647 w 124"/>
              <a:gd name="T41" fmla="*/ 2147483647 h 250"/>
              <a:gd name="T42" fmla="*/ 2147483647 w 124"/>
              <a:gd name="T43" fmla="*/ 2147483647 h 250"/>
              <a:gd name="T44" fmla="*/ 2147483647 w 124"/>
              <a:gd name="T45" fmla="*/ 2147483647 h 250"/>
              <a:gd name="T46" fmla="*/ 2147483647 w 124"/>
              <a:gd name="T47" fmla="*/ 2147483647 h 250"/>
              <a:gd name="T48" fmla="*/ 2147483647 w 124"/>
              <a:gd name="T49" fmla="*/ 2147483647 h 250"/>
              <a:gd name="T50" fmla="*/ 2147483647 w 124"/>
              <a:gd name="T51" fmla="*/ 2147483647 h 250"/>
              <a:gd name="T52" fmla="*/ 2147483647 w 124"/>
              <a:gd name="T53" fmla="*/ 2147483647 h 250"/>
              <a:gd name="T54" fmla="*/ 2147483647 w 124"/>
              <a:gd name="T55" fmla="*/ 2147483647 h 250"/>
              <a:gd name="T56" fmla="*/ 0 w 124"/>
              <a:gd name="T57" fmla="*/ 2147483647 h 250"/>
              <a:gd name="T58" fmla="*/ 2147483647 w 124"/>
              <a:gd name="T59" fmla="*/ 2147483647 h 250"/>
              <a:gd name="T60" fmla="*/ 2147483647 w 124"/>
              <a:gd name="T61" fmla="*/ 2147483647 h 250"/>
              <a:gd name="T62" fmla="*/ 2147483647 w 124"/>
              <a:gd name="T63" fmla="*/ 2147483647 h 250"/>
              <a:gd name="T64" fmla="*/ 2147483647 w 124"/>
              <a:gd name="T65" fmla="*/ 2147483647 h 250"/>
              <a:gd name="T66" fmla="*/ 2147483647 w 124"/>
              <a:gd name="T67" fmla="*/ 2147483647 h 250"/>
              <a:gd name="T68" fmla="*/ 2147483647 w 124"/>
              <a:gd name="T69" fmla="*/ 2147483647 h 2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4"/>
              <a:gd name="T106" fmla="*/ 0 h 250"/>
              <a:gd name="T107" fmla="*/ 124 w 124"/>
              <a:gd name="T108" fmla="*/ 250 h 2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4" h="250">
                <a:moveTo>
                  <a:pt x="26" y="84"/>
                </a:moveTo>
                <a:lnTo>
                  <a:pt x="30" y="84"/>
                </a:lnTo>
                <a:lnTo>
                  <a:pt x="32" y="82"/>
                </a:lnTo>
                <a:lnTo>
                  <a:pt x="38" y="76"/>
                </a:lnTo>
                <a:lnTo>
                  <a:pt x="40" y="70"/>
                </a:lnTo>
                <a:lnTo>
                  <a:pt x="44" y="68"/>
                </a:lnTo>
                <a:lnTo>
                  <a:pt x="48" y="68"/>
                </a:lnTo>
                <a:lnTo>
                  <a:pt x="56" y="68"/>
                </a:lnTo>
                <a:lnTo>
                  <a:pt x="62" y="66"/>
                </a:lnTo>
                <a:lnTo>
                  <a:pt x="64" y="64"/>
                </a:lnTo>
                <a:lnTo>
                  <a:pt x="74" y="56"/>
                </a:lnTo>
                <a:lnTo>
                  <a:pt x="88" y="32"/>
                </a:lnTo>
                <a:lnTo>
                  <a:pt x="90" y="30"/>
                </a:lnTo>
                <a:lnTo>
                  <a:pt x="92" y="28"/>
                </a:lnTo>
                <a:lnTo>
                  <a:pt x="96" y="26"/>
                </a:lnTo>
                <a:lnTo>
                  <a:pt x="100" y="26"/>
                </a:lnTo>
                <a:lnTo>
                  <a:pt x="104" y="18"/>
                </a:lnTo>
                <a:lnTo>
                  <a:pt x="104" y="12"/>
                </a:lnTo>
                <a:lnTo>
                  <a:pt x="106" y="6"/>
                </a:lnTo>
                <a:lnTo>
                  <a:pt x="110" y="0"/>
                </a:lnTo>
                <a:lnTo>
                  <a:pt x="110" y="8"/>
                </a:lnTo>
                <a:lnTo>
                  <a:pt x="112" y="16"/>
                </a:lnTo>
                <a:lnTo>
                  <a:pt x="118" y="32"/>
                </a:lnTo>
                <a:lnTo>
                  <a:pt x="122" y="52"/>
                </a:lnTo>
                <a:lnTo>
                  <a:pt x="124" y="58"/>
                </a:lnTo>
                <a:lnTo>
                  <a:pt x="124" y="68"/>
                </a:lnTo>
                <a:lnTo>
                  <a:pt x="122" y="72"/>
                </a:lnTo>
                <a:lnTo>
                  <a:pt x="120" y="74"/>
                </a:lnTo>
                <a:lnTo>
                  <a:pt x="118" y="72"/>
                </a:lnTo>
                <a:lnTo>
                  <a:pt x="118" y="70"/>
                </a:lnTo>
                <a:lnTo>
                  <a:pt x="116" y="64"/>
                </a:lnTo>
                <a:lnTo>
                  <a:pt x="112" y="68"/>
                </a:lnTo>
                <a:lnTo>
                  <a:pt x="110" y="70"/>
                </a:lnTo>
                <a:lnTo>
                  <a:pt x="110" y="78"/>
                </a:lnTo>
                <a:lnTo>
                  <a:pt x="110" y="82"/>
                </a:lnTo>
                <a:lnTo>
                  <a:pt x="112" y="86"/>
                </a:lnTo>
                <a:lnTo>
                  <a:pt x="114" y="86"/>
                </a:lnTo>
                <a:lnTo>
                  <a:pt x="114" y="90"/>
                </a:lnTo>
                <a:lnTo>
                  <a:pt x="112" y="96"/>
                </a:lnTo>
                <a:lnTo>
                  <a:pt x="106" y="106"/>
                </a:lnTo>
                <a:lnTo>
                  <a:pt x="98" y="118"/>
                </a:lnTo>
                <a:lnTo>
                  <a:pt x="82" y="162"/>
                </a:lnTo>
                <a:lnTo>
                  <a:pt x="74" y="182"/>
                </a:lnTo>
                <a:lnTo>
                  <a:pt x="70" y="206"/>
                </a:lnTo>
                <a:lnTo>
                  <a:pt x="66" y="216"/>
                </a:lnTo>
                <a:lnTo>
                  <a:pt x="64" y="222"/>
                </a:lnTo>
                <a:lnTo>
                  <a:pt x="60" y="230"/>
                </a:lnTo>
                <a:lnTo>
                  <a:pt x="58" y="240"/>
                </a:lnTo>
                <a:lnTo>
                  <a:pt x="48" y="242"/>
                </a:lnTo>
                <a:lnTo>
                  <a:pt x="42" y="246"/>
                </a:lnTo>
                <a:lnTo>
                  <a:pt x="38" y="250"/>
                </a:lnTo>
                <a:lnTo>
                  <a:pt x="28" y="250"/>
                </a:lnTo>
                <a:lnTo>
                  <a:pt x="20" y="250"/>
                </a:lnTo>
                <a:lnTo>
                  <a:pt x="14" y="244"/>
                </a:lnTo>
                <a:lnTo>
                  <a:pt x="10" y="238"/>
                </a:lnTo>
                <a:lnTo>
                  <a:pt x="8" y="228"/>
                </a:lnTo>
                <a:lnTo>
                  <a:pt x="2" y="210"/>
                </a:lnTo>
                <a:lnTo>
                  <a:pt x="0" y="192"/>
                </a:lnTo>
                <a:lnTo>
                  <a:pt x="2" y="182"/>
                </a:lnTo>
                <a:lnTo>
                  <a:pt x="6" y="174"/>
                </a:lnTo>
                <a:lnTo>
                  <a:pt x="10" y="168"/>
                </a:lnTo>
                <a:lnTo>
                  <a:pt x="12" y="164"/>
                </a:lnTo>
                <a:lnTo>
                  <a:pt x="22" y="152"/>
                </a:lnTo>
                <a:lnTo>
                  <a:pt x="24" y="144"/>
                </a:lnTo>
                <a:lnTo>
                  <a:pt x="26" y="136"/>
                </a:lnTo>
                <a:lnTo>
                  <a:pt x="24" y="128"/>
                </a:lnTo>
                <a:lnTo>
                  <a:pt x="20" y="120"/>
                </a:lnTo>
                <a:lnTo>
                  <a:pt x="18" y="114"/>
                </a:lnTo>
                <a:lnTo>
                  <a:pt x="16" y="108"/>
                </a:lnTo>
                <a:lnTo>
                  <a:pt x="26" y="8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0" name="íṡḷïďe">
            <a:extLst>
              <a:ext uri="{FF2B5EF4-FFF2-40B4-BE49-F238E27FC236}">
                <a16:creationId xmlns:a16="http://schemas.microsoft.com/office/drawing/2014/main" id="{46B90A2E-C252-4B7A-8787-E790B78F66F3}"/>
              </a:ext>
            </a:extLst>
          </p:cNvPr>
          <p:cNvSpPr/>
          <p:nvPr/>
        </p:nvSpPr>
        <p:spPr bwMode="auto">
          <a:xfrm>
            <a:off x="3142682" y="2050634"/>
            <a:ext cx="161613" cy="180610"/>
          </a:xfrm>
          <a:custGeom>
            <a:avLst/>
            <a:gdLst>
              <a:gd name="T0" fmla="*/ 2147483647 w 182"/>
              <a:gd name="T1" fmla="*/ 2147483647 h 182"/>
              <a:gd name="T2" fmla="*/ 2147483647 w 182"/>
              <a:gd name="T3" fmla="*/ 2147483647 h 182"/>
              <a:gd name="T4" fmla="*/ 2147483647 w 182"/>
              <a:gd name="T5" fmla="*/ 2147483647 h 182"/>
              <a:gd name="T6" fmla="*/ 2147483647 w 182"/>
              <a:gd name="T7" fmla="*/ 2147483647 h 182"/>
              <a:gd name="T8" fmla="*/ 2147483647 w 182"/>
              <a:gd name="T9" fmla="*/ 2147483647 h 182"/>
              <a:gd name="T10" fmla="*/ 2147483647 w 182"/>
              <a:gd name="T11" fmla="*/ 2147483647 h 182"/>
              <a:gd name="T12" fmla="*/ 0 w 182"/>
              <a:gd name="T13" fmla="*/ 2147483647 h 182"/>
              <a:gd name="T14" fmla="*/ 2147483647 w 182"/>
              <a:gd name="T15" fmla="*/ 2147483647 h 182"/>
              <a:gd name="T16" fmla="*/ 2147483647 w 182"/>
              <a:gd name="T17" fmla="*/ 2147483647 h 182"/>
              <a:gd name="T18" fmla="*/ 0 w 182"/>
              <a:gd name="T19" fmla="*/ 2147483647 h 182"/>
              <a:gd name="T20" fmla="*/ 2147483647 w 182"/>
              <a:gd name="T21" fmla="*/ 0 h 182"/>
              <a:gd name="T22" fmla="*/ 2147483647 w 182"/>
              <a:gd name="T23" fmla="*/ 2147483647 h 182"/>
              <a:gd name="T24" fmla="*/ 2147483647 w 182"/>
              <a:gd name="T25" fmla="*/ 2147483647 h 182"/>
              <a:gd name="T26" fmla="*/ 2147483647 w 182"/>
              <a:gd name="T27" fmla="*/ 2147483647 h 182"/>
              <a:gd name="T28" fmla="*/ 2147483647 w 182"/>
              <a:gd name="T29" fmla="*/ 2147483647 h 182"/>
              <a:gd name="T30" fmla="*/ 2147483647 w 182"/>
              <a:gd name="T31" fmla="*/ 2147483647 h 182"/>
              <a:gd name="T32" fmla="*/ 2147483647 w 182"/>
              <a:gd name="T33" fmla="*/ 2147483647 h 182"/>
              <a:gd name="T34" fmla="*/ 2147483647 w 182"/>
              <a:gd name="T35" fmla="*/ 2147483647 h 182"/>
              <a:gd name="T36" fmla="*/ 2147483647 w 182"/>
              <a:gd name="T37" fmla="*/ 2147483647 h 182"/>
              <a:gd name="T38" fmla="*/ 2147483647 w 182"/>
              <a:gd name="T39" fmla="*/ 2147483647 h 182"/>
              <a:gd name="T40" fmla="*/ 2147483647 w 182"/>
              <a:gd name="T41" fmla="*/ 2147483647 h 182"/>
              <a:gd name="T42" fmla="*/ 2147483647 w 182"/>
              <a:gd name="T43" fmla="*/ 2147483647 h 182"/>
              <a:gd name="T44" fmla="*/ 2147483647 w 182"/>
              <a:gd name="T45" fmla="*/ 2147483647 h 182"/>
              <a:gd name="T46" fmla="*/ 2147483647 w 182"/>
              <a:gd name="T47" fmla="*/ 2147483647 h 182"/>
              <a:gd name="T48" fmla="*/ 2147483647 w 182"/>
              <a:gd name="T49" fmla="*/ 2147483647 h 182"/>
              <a:gd name="T50" fmla="*/ 2147483647 w 182"/>
              <a:gd name="T51" fmla="*/ 2147483647 h 182"/>
              <a:gd name="T52" fmla="*/ 2147483647 w 182"/>
              <a:gd name="T53" fmla="*/ 2147483647 h 182"/>
              <a:gd name="T54" fmla="*/ 2147483647 w 182"/>
              <a:gd name="T55" fmla="*/ 2147483647 h 182"/>
              <a:gd name="T56" fmla="*/ 2147483647 w 182"/>
              <a:gd name="T57" fmla="*/ 2147483647 h 182"/>
              <a:gd name="T58" fmla="*/ 2147483647 w 182"/>
              <a:gd name="T59" fmla="*/ 2147483647 h 182"/>
              <a:gd name="T60" fmla="*/ 2147483647 w 182"/>
              <a:gd name="T61" fmla="*/ 2147483647 h 182"/>
              <a:gd name="T62" fmla="*/ 2147483647 w 182"/>
              <a:gd name="T63" fmla="*/ 2147483647 h 1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"/>
              <a:gd name="T97" fmla="*/ 0 h 182"/>
              <a:gd name="T98" fmla="*/ 182 w 182"/>
              <a:gd name="T99" fmla="*/ 182 h 1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" h="182">
                <a:moveTo>
                  <a:pt x="180" y="160"/>
                </a:moveTo>
                <a:lnTo>
                  <a:pt x="174" y="160"/>
                </a:lnTo>
                <a:lnTo>
                  <a:pt x="172" y="164"/>
                </a:lnTo>
                <a:lnTo>
                  <a:pt x="162" y="170"/>
                </a:lnTo>
                <a:lnTo>
                  <a:pt x="156" y="176"/>
                </a:lnTo>
                <a:lnTo>
                  <a:pt x="146" y="182"/>
                </a:lnTo>
                <a:lnTo>
                  <a:pt x="142" y="176"/>
                </a:lnTo>
                <a:lnTo>
                  <a:pt x="12" y="176"/>
                </a:lnTo>
                <a:lnTo>
                  <a:pt x="8" y="50"/>
                </a:lnTo>
                <a:lnTo>
                  <a:pt x="8" y="44"/>
                </a:lnTo>
                <a:lnTo>
                  <a:pt x="4" y="40"/>
                </a:lnTo>
                <a:lnTo>
                  <a:pt x="2" y="38"/>
                </a:lnTo>
                <a:lnTo>
                  <a:pt x="0" y="30"/>
                </a:lnTo>
                <a:lnTo>
                  <a:pt x="0" y="26"/>
                </a:lnTo>
                <a:lnTo>
                  <a:pt x="2" y="22"/>
                </a:lnTo>
                <a:lnTo>
                  <a:pt x="4" y="18"/>
                </a:lnTo>
                <a:lnTo>
                  <a:pt x="6" y="14"/>
                </a:lnTo>
                <a:lnTo>
                  <a:pt x="2" y="12"/>
                </a:lnTo>
                <a:lnTo>
                  <a:pt x="0" y="10"/>
                </a:lnTo>
                <a:lnTo>
                  <a:pt x="0" y="8"/>
                </a:lnTo>
                <a:lnTo>
                  <a:pt x="2" y="4"/>
                </a:lnTo>
                <a:lnTo>
                  <a:pt x="6" y="0"/>
                </a:lnTo>
                <a:lnTo>
                  <a:pt x="36" y="8"/>
                </a:lnTo>
                <a:lnTo>
                  <a:pt x="54" y="12"/>
                </a:lnTo>
                <a:lnTo>
                  <a:pt x="68" y="14"/>
                </a:lnTo>
                <a:lnTo>
                  <a:pt x="76" y="12"/>
                </a:lnTo>
                <a:lnTo>
                  <a:pt x="84" y="8"/>
                </a:lnTo>
                <a:lnTo>
                  <a:pt x="92" y="4"/>
                </a:lnTo>
                <a:lnTo>
                  <a:pt x="100" y="2"/>
                </a:lnTo>
                <a:lnTo>
                  <a:pt x="104" y="2"/>
                </a:lnTo>
                <a:lnTo>
                  <a:pt x="108" y="6"/>
                </a:lnTo>
                <a:lnTo>
                  <a:pt x="112" y="8"/>
                </a:lnTo>
                <a:lnTo>
                  <a:pt x="118" y="10"/>
                </a:lnTo>
                <a:lnTo>
                  <a:pt x="124" y="10"/>
                </a:lnTo>
                <a:lnTo>
                  <a:pt x="132" y="8"/>
                </a:lnTo>
                <a:lnTo>
                  <a:pt x="138" y="8"/>
                </a:lnTo>
                <a:lnTo>
                  <a:pt x="140" y="8"/>
                </a:lnTo>
                <a:lnTo>
                  <a:pt x="142" y="10"/>
                </a:lnTo>
                <a:lnTo>
                  <a:pt x="146" y="14"/>
                </a:lnTo>
                <a:lnTo>
                  <a:pt x="152" y="22"/>
                </a:lnTo>
                <a:lnTo>
                  <a:pt x="156" y="32"/>
                </a:lnTo>
                <a:lnTo>
                  <a:pt x="158" y="42"/>
                </a:lnTo>
                <a:lnTo>
                  <a:pt x="154" y="56"/>
                </a:lnTo>
                <a:lnTo>
                  <a:pt x="154" y="64"/>
                </a:lnTo>
                <a:lnTo>
                  <a:pt x="158" y="66"/>
                </a:lnTo>
                <a:lnTo>
                  <a:pt x="152" y="68"/>
                </a:lnTo>
                <a:lnTo>
                  <a:pt x="152" y="66"/>
                </a:lnTo>
                <a:lnTo>
                  <a:pt x="150" y="66"/>
                </a:lnTo>
                <a:lnTo>
                  <a:pt x="146" y="66"/>
                </a:lnTo>
                <a:lnTo>
                  <a:pt x="142" y="64"/>
                </a:lnTo>
                <a:lnTo>
                  <a:pt x="134" y="52"/>
                </a:lnTo>
                <a:lnTo>
                  <a:pt x="128" y="40"/>
                </a:lnTo>
                <a:lnTo>
                  <a:pt x="120" y="32"/>
                </a:lnTo>
                <a:lnTo>
                  <a:pt x="122" y="38"/>
                </a:lnTo>
                <a:lnTo>
                  <a:pt x="124" y="46"/>
                </a:lnTo>
                <a:lnTo>
                  <a:pt x="136" y="66"/>
                </a:lnTo>
                <a:lnTo>
                  <a:pt x="156" y="102"/>
                </a:lnTo>
                <a:lnTo>
                  <a:pt x="162" y="112"/>
                </a:lnTo>
                <a:lnTo>
                  <a:pt x="168" y="120"/>
                </a:lnTo>
                <a:lnTo>
                  <a:pt x="174" y="126"/>
                </a:lnTo>
                <a:lnTo>
                  <a:pt x="176" y="138"/>
                </a:lnTo>
                <a:lnTo>
                  <a:pt x="178" y="150"/>
                </a:lnTo>
                <a:lnTo>
                  <a:pt x="182" y="160"/>
                </a:lnTo>
                <a:lnTo>
                  <a:pt x="180" y="1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1" name="îṣľîḋè">
            <a:extLst>
              <a:ext uri="{FF2B5EF4-FFF2-40B4-BE49-F238E27FC236}">
                <a16:creationId xmlns:a16="http://schemas.microsoft.com/office/drawing/2014/main" id="{EF62420D-8653-4A24-A8CC-2ACBE807426E}"/>
              </a:ext>
            </a:extLst>
          </p:cNvPr>
          <p:cNvSpPr/>
          <p:nvPr/>
        </p:nvSpPr>
        <p:spPr bwMode="auto">
          <a:xfrm>
            <a:off x="2933288" y="2020809"/>
            <a:ext cx="220637" cy="248544"/>
          </a:xfrm>
          <a:custGeom>
            <a:avLst/>
            <a:gdLst>
              <a:gd name="T0" fmla="*/ 2147483647 w 247"/>
              <a:gd name="T1" fmla="*/ 2147483647 h 252"/>
              <a:gd name="T2" fmla="*/ 2147483647 w 247"/>
              <a:gd name="T3" fmla="*/ 2147483647 h 252"/>
              <a:gd name="T4" fmla="*/ 2147483647 w 247"/>
              <a:gd name="T5" fmla="*/ 2147483647 h 252"/>
              <a:gd name="T6" fmla="*/ 2147483647 w 247"/>
              <a:gd name="T7" fmla="*/ 2147483647 h 252"/>
              <a:gd name="T8" fmla="*/ 2147483647 w 247"/>
              <a:gd name="T9" fmla="*/ 2147483647 h 252"/>
              <a:gd name="T10" fmla="*/ 2147483647 w 247"/>
              <a:gd name="T11" fmla="*/ 2147483647 h 252"/>
              <a:gd name="T12" fmla="*/ 2147483647 w 247"/>
              <a:gd name="T13" fmla="*/ 2147483647 h 252"/>
              <a:gd name="T14" fmla="*/ 2147483647 w 247"/>
              <a:gd name="T15" fmla="*/ 2147483647 h 252"/>
              <a:gd name="T16" fmla="*/ 2147483647 w 247"/>
              <a:gd name="T17" fmla="*/ 2147483647 h 252"/>
              <a:gd name="T18" fmla="*/ 2147483647 w 247"/>
              <a:gd name="T19" fmla="*/ 2147483647 h 252"/>
              <a:gd name="T20" fmla="*/ 2147483647 w 247"/>
              <a:gd name="T21" fmla="*/ 2147483647 h 252"/>
              <a:gd name="T22" fmla="*/ 2147483647 w 247"/>
              <a:gd name="T23" fmla="*/ 2147483647 h 252"/>
              <a:gd name="T24" fmla="*/ 2147483647 w 247"/>
              <a:gd name="T25" fmla="*/ 2147483647 h 252"/>
              <a:gd name="T26" fmla="*/ 2147483647 w 247"/>
              <a:gd name="T27" fmla="*/ 2147483647 h 252"/>
              <a:gd name="T28" fmla="*/ 2147483647 w 247"/>
              <a:gd name="T29" fmla="*/ 2147483647 h 252"/>
              <a:gd name="T30" fmla="*/ 2147483647 w 247"/>
              <a:gd name="T31" fmla="*/ 2147483647 h 252"/>
              <a:gd name="T32" fmla="*/ 2147483647 w 247"/>
              <a:gd name="T33" fmla="*/ 2147483647 h 252"/>
              <a:gd name="T34" fmla="*/ 2147483647 w 247"/>
              <a:gd name="T35" fmla="*/ 2147483647 h 252"/>
              <a:gd name="T36" fmla="*/ 2147483647 w 247"/>
              <a:gd name="T37" fmla="*/ 2147483647 h 252"/>
              <a:gd name="T38" fmla="*/ 2147483647 w 247"/>
              <a:gd name="T39" fmla="*/ 2147483647 h 252"/>
              <a:gd name="T40" fmla="*/ 2147483647 w 247"/>
              <a:gd name="T41" fmla="*/ 2147483647 h 252"/>
              <a:gd name="T42" fmla="*/ 2147483647 w 247"/>
              <a:gd name="T43" fmla="*/ 2147483647 h 252"/>
              <a:gd name="T44" fmla="*/ 2147483647 w 247"/>
              <a:gd name="T45" fmla="*/ 2147483647 h 252"/>
              <a:gd name="T46" fmla="*/ 2147483647 w 247"/>
              <a:gd name="T47" fmla="*/ 2147483647 h 252"/>
              <a:gd name="T48" fmla="*/ 2147483647 w 247"/>
              <a:gd name="T49" fmla="*/ 0 h 252"/>
              <a:gd name="T50" fmla="*/ 2147483647 w 247"/>
              <a:gd name="T51" fmla="*/ 2147483647 h 252"/>
              <a:gd name="T52" fmla="*/ 2147483647 w 247"/>
              <a:gd name="T53" fmla="*/ 2147483647 h 252"/>
              <a:gd name="T54" fmla="*/ 2147483647 w 247"/>
              <a:gd name="T55" fmla="*/ 2147483647 h 252"/>
              <a:gd name="T56" fmla="*/ 2147483647 w 247"/>
              <a:gd name="T57" fmla="*/ 2147483647 h 252"/>
              <a:gd name="T58" fmla="*/ 2147483647 w 247"/>
              <a:gd name="T59" fmla="*/ 2147483647 h 252"/>
              <a:gd name="T60" fmla="*/ 0 w 247"/>
              <a:gd name="T61" fmla="*/ 2147483647 h 252"/>
              <a:gd name="T62" fmla="*/ 2147483647 w 247"/>
              <a:gd name="T63" fmla="*/ 2147483647 h 252"/>
              <a:gd name="T64" fmla="*/ 2147483647 w 247"/>
              <a:gd name="T65" fmla="*/ 2147483647 h 252"/>
              <a:gd name="T66" fmla="*/ 2147483647 w 247"/>
              <a:gd name="T67" fmla="*/ 2147483647 h 252"/>
              <a:gd name="T68" fmla="*/ 2147483647 w 247"/>
              <a:gd name="T69" fmla="*/ 2147483647 h 252"/>
              <a:gd name="T70" fmla="*/ 2147483647 w 247"/>
              <a:gd name="T71" fmla="*/ 2147483647 h 252"/>
              <a:gd name="T72" fmla="*/ 2147483647 w 247"/>
              <a:gd name="T73" fmla="*/ 2147483647 h 252"/>
              <a:gd name="T74" fmla="*/ 2147483647 w 247"/>
              <a:gd name="T75" fmla="*/ 2147483647 h 252"/>
              <a:gd name="T76" fmla="*/ 2147483647 w 247"/>
              <a:gd name="T77" fmla="*/ 2147483647 h 252"/>
              <a:gd name="T78" fmla="*/ 2147483647 w 247"/>
              <a:gd name="T79" fmla="*/ 2147483647 h 252"/>
              <a:gd name="T80" fmla="*/ 2147483647 w 247"/>
              <a:gd name="T81" fmla="*/ 2147483647 h 252"/>
              <a:gd name="T82" fmla="*/ 2147483647 w 247"/>
              <a:gd name="T83" fmla="*/ 2147483647 h 252"/>
              <a:gd name="T84" fmla="*/ 2147483647 w 247"/>
              <a:gd name="T85" fmla="*/ 2147483647 h 252"/>
              <a:gd name="T86" fmla="*/ 2147483647 w 247"/>
              <a:gd name="T87" fmla="*/ 2147483647 h 252"/>
              <a:gd name="T88" fmla="*/ 2147483647 w 247"/>
              <a:gd name="T89" fmla="*/ 2147483647 h 25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7"/>
              <a:gd name="T136" fmla="*/ 0 h 252"/>
              <a:gd name="T137" fmla="*/ 247 w 247"/>
              <a:gd name="T138" fmla="*/ 252 h 25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7" h="252">
                <a:moveTo>
                  <a:pt x="247" y="206"/>
                </a:moveTo>
                <a:lnTo>
                  <a:pt x="243" y="80"/>
                </a:lnTo>
                <a:lnTo>
                  <a:pt x="243" y="74"/>
                </a:lnTo>
                <a:lnTo>
                  <a:pt x="239" y="70"/>
                </a:lnTo>
                <a:lnTo>
                  <a:pt x="237" y="68"/>
                </a:lnTo>
                <a:lnTo>
                  <a:pt x="235" y="60"/>
                </a:lnTo>
                <a:lnTo>
                  <a:pt x="235" y="56"/>
                </a:lnTo>
                <a:lnTo>
                  <a:pt x="237" y="52"/>
                </a:lnTo>
                <a:lnTo>
                  <a:pt x="239" y="48"/>
                </a:lnTo>
                <a:lnTo>
                  <a:pt x="241" y="44"/>
                </a:lnTo>
                <a:lnTo>
                  <a:pt x="237" y="42"/>
                </a:lnTo>
                <a:lnTo>
                  <a:pt x="235" y="40"/>
                </a:lnTo>
                <a:lnTo>
                  <a:pt x="235" y="38"/>
                </a:lnTo>
                <a:lnTo>
                  <a:pt x="237" y="34"/>
                </a:lnTo>
                <a:lnTo>
                  <a:pt x="241" y="30"/>
                </a:lnTo>
                <a:lnTo>
                  <a:pt x="215" y="20"/>
                </a:lnTo>
                <a:lnTo>
                  <a:pt x="209" y="16"/>
                </a:lnTo>
                <a:lnTo>
                  <a:pt x="203" y="12"/>
                </a:lnTo>
                <a:lnTo>
                  <a:pt x="197" y="6"/>
                </a:lnTo>
                <a:lnTo>
                  <a:pt x="193" y="4"/>
                </a:lnTo>
                <a:lnTo>
                  <a:pt x="189" y="4"/>
                </a:lnTo>
                <a:lnTo>
                  <a:pt x="181" y="6"/>
                </a:lnTo>
                <a:lnTo>
                  <a:pt x="171" y="12"/>
                </a:lnTo>
                <a:lnTo>
                  <a:pt x="163" y="20"/>
                </a:lnTo>
                <a:lnTo>
                  <a:pt x="163" y="24"/>
                </a:lnTo>
                <a:lnTo>
                  <a:pt x="161" y="28"/>
                </a:lnTo>
                <a:lnTo>
                  <a:pt x="163" y="36"/>
                </a:lnTo>
                <a:lnTo>
                  <a:pt x="163" y="38"/>
                </a:lnTo>
                <a:lnTo>
                  <a:pt x="165" y="40"/>
                </a:lnTo>
                <a:lnTo>
                  <a:pt x="163" y="44"/>
                </a:lnTo>
                <a:lnTo>
                  <a:pt x="161" y="48"/>
                </a:lnTo>
                <a:lnTo>
                  <a:pt x="157" y="52"/>
                </a:lnTo>
                <a:lnTo>
                  <a:pt x="149" y="54"/>
                </a:lnTo>
                <a:lnTo>
                  <a:pt x="145" y="54"/>
                </a:lnTo>
                <a:lnTo>
                  <a:pt x="139" y="52"/>
                </a:lnTo>
                <a:lnTo>
                  <a:pt x="133" y="46"/>
                </a:lnTo>
                <a:lnTo>
                  <a:pt x="125" y="40"/>
                </a:lnTo>
                <a:lnTo>
                  <a:pt x="115" y="38"/>
                </a:lnTo>
                <a:lnTo>
                  <a:pt x="111" y="36"/>
                </a:lnTo>
                <a:lnTo>
                  <a:pt x="107" y="36"/>
                </a:lnTo>
                <a:lnTo>
                  <a:pt x="103" y="36"/>
                </a:lnTo>
                <a:lnTo>
                  <a:pt x="99" y="34"/>
                </a:lnTo>
                <a:lnTo>
                  <a:pt x="93" y="30"/>
                </a:lnTo>
                <a:lnTo>
                  <a:pt x="89" y="24"/>
                </a:lnTo>
                <a:lnTo>
                  <a:pt x="85" y="18"/>
                </a:lnTo>
                <a:lnTo>
                  <a:pt x="81" y="16"/>
                </a:lnTo>
                <a:lnTo>
                  <a:pt x="77" y="14"/>
                </a:lnTo>
                <a:lnTo>
                  <a:pt x="53" y="10"/>
                </a:lnTo>
                <a:lnTo>
                  <a:pt x="42" y="6"/>
                </a:lnTo>
                <a:lnTo>
                  <a:pt x="30" y="0"/>
                </a:lnTo>
                <a:lnTo>
                  <a:pt x="26" y="4"/>
                </a:lnTo>
                <a:lnTo>
                  <a:pt x="26" y="10"/>
                </a:lnTo>
                <a:lnTo>
                  <a:pt x="26" y="12"/>
                </a:lnTo>
                <a:lnTo>
                  <a:pt x="26" y="18"/>
                </a:lnTo>
                <a:lnTo>
                  <a:pt x="18" y="24"/>
                </a:lnTo>
                <a:lnTo>
                  <a:pt x="12" y="30"/>
                </a:lnTo>
                <a:lnTo>
                  <a:pt x="8" y="36"/>
                </a:lnTo>
                <a:lnTo>
                  <a:pt x="8" y="40"/>
                </a:lnTo>
                <a:lnTo>
                  <a:pt x="10" y="40"/>
                </a:lnTo>
                <a:lnTo>
                  <a:pt x="4" y="52"/>
                </a:lnTo>
                <a:lnTo>
                  <a:pt x="0" y="56"/>
                </a:lnTo>
                <a:lnTo>
                  <a:pt x="0" y="62"/>
                </a:lnTo>
                <a:lnTo>
                  <a:pt x="0" y="68"/>
                </a:lnTo>
                <a:lnTo>
                  <a:pt x="2" y="74"/>
                </a:lnTo>
                <a:lnTo>
                  <a:pt x="4" y="80"/>
                </a:lnTo>
                <a:lnTo>
                  <a:pt x="4" y="88"/>
                </a:lnTo>
                <a:lnTo>
                  <a:pt x="6" y="120"/>
                </a:lnTo>
                <a:lnTo>
                  <a:pt x="2" y="124"/>
                </a:lnTo>
                <a:lnTo>
                  <a:pt x="0" y="132"/>
                </a:lnTo>
                <a:lnTo>
                  <a:pt x="2" y="136"/>
                </a:lnTo>
                <a:lnTo>
                  <a:pt x="4" y="140"/>
                </a:lnTo>
                <a:lnTo>
                  <a:pt x="10" y="152"/>
                </a:lnTo>
                <a:lnTo>
                  <a:pt x="12" y="158"/>
                </a:lnTo>
                <a:lnTo>
                  <a:pt x="18" y="162"/>
                </a:lnTo>
                <a:lnTo>
                  <a:pt x="28" y="166"/>
                </a:lnTo>
                <a:lnTo>
                  <a:pt x="32" y="168"/>
                </a:lnTo>
                <a:lnTo>
                  <a:pt x="36" y="174"/>
                </a:lnTo>
                <a:lnTo>
                  <a:pt x="40" y="182"/>
                </a:lnTo>
                <a:lnTo>
                  <a:pt x="42" y="182"/>
                </a:lnTo>
                <a:lnTo>
                  <a:pt x="46" y="182"/>
                </a:lnTo>
                <a:lnTo>
                  <a:pt x="55" y="182"/>
                </a:lnTo>
                <a:lnTo>
                  <a:pt x="61" y="184"/>
                </a:lnTo>
                <a:lnTo>
                  <a:pt x="67" y="186"/>
                </a:lnTo>
                <a:lnTo>
                  <a:pt x="71" y="190"/>
                </a:lnTo>
                <a:lnTo>
                  <a:pt x="75" y="196"/>
                </a:lnTo>
                <a:lnTo>
                  <a:pt x="105" y="182"/>
                </a:lnTo>
                <a:lnTo>
                  <a:pt x="231" y="252"/>
                </a:lnTo>
                <a:lnTo>
                  <a:pt x="235" y="244"/>
                </a:lnTo>
                <a:lnTo>
                  <a:pt x="247" y="244"/>
                </a:lnTo>
                <a:lnTo>
                  <a:pt x="247" y="20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2" name="íṧḷïḑe">
            <a:extLst>
              <a:ext uri="{FF2B5EF4-FFF2-40B4-BE49-F238E27FC236}">
                <a16:creationId xmlns:a16="http://schemas.microsoft.com/office/drawing/2014/main" id="{F201F1A7-6726-43F6-80C0-D1292587C481}"/>
              </a:ext>
            </a:extLst>
          </p:cNvPr>
          <p:cNvSpPr/>
          <p:nvPr/>
        </p:nvSpPr>
        <p:spPr bwMode="auto">
          <a:xfrm>
            <a:off x="2905181" y="1949559"/>
            <a:ext cx="54808" cy="133386"/>
          </a:xfrm>
          <a:custGeom>
            <a:avLst/>
            <a:gdLst>
              <a:gd name="T0" fmla="*/ 2147483647 w 62"/>
              <a:gd name="T1" fmla="*/ 2147483647 h 134"/>
              <a:gd name="T2" fmla="*/ 2147483647 w 62"/>
              <a:gd name="T3" fmla="*/ 2147483647 h 134"/>
              <a:gd name="T4" fmla="*/ 2147483647 w 62"/>
              <a:gd name="T5" fmla="*/ 2147483647 h 134"/>
              <a:gd name="T6" fmla="*/ 2147483647 w 62"/>
              <a:gd name="T7" fmla="*/ 2147483647 h 134"/>
              <a:gd name="T8" fmla="*/ 2147483647 w 62"/>
              <a:gd name="T9" fmla="*/ 2147483647 h 134"/>
              <a:gd name="T10" fmla="*/ 2147483647 w 62"/>
              <a:gd name="T11" fmla="*/ 2147483647 h 134"/>
              <a:gd name="T12" fmla="*/ 2147483647 w 62"/>
              <a:gd name="T13" fmla="*/ 2147483647 h 134"/>
              <a:gd name="T14" fmla="*/ 2147483647 w 62"/>
              <a:gd name="T15" fmla="*/ 2147483647 h 134"/>
              <a:gd name="T16" fmla="*/ 2147483647 w 62"/>
              <a:gd name="T17" fmla="*/ 2147483647 h 134"/>
              <a:gd name="T18" fmla="*/ 0 w 62"/>
              <a:gd name="T19" fmla="*/ 2147483647 h 134"/>
              <a:gd name="T20" fmla="*/ 0 w 62"/>
              <a:gd name="T21" fmla="*/ 2147483647 h 134"/>
              <a:gd name="T22" fmla="*/ 0 w 62"/>
              <a:gd name="T23" fmla="*/ 2147483647 h 134"/>
              <a:gd name="T24" fmla="*/ 2147483647 w 62"/>
              <a:gd name="T25" fmla="*/ 2147483647 h 134"/>
              <a:gd name="T26" fmla="*/ 2147483647 w 62"/>
              <a:gd name="T27" fmla="*/ 2147483647 h 134"/>
              <a:gd name="T28" fmla="*/ 2147483647 w 62"/>
              <a:gd name="T29" fmla="*/ 2147483647 h 134"/>
              <a:gd name="T30" fmla="*/ 2147483647 w 62"/>
              <a:gd name="T31" fmla="*/ 2147483647 h 134"/>
              <a:gd name="T32" fmla="*/ 2147483647 w 62"/>
              <a:gd name="T33" fmla="*/ 2147483647 h 134"/>
              <a:gd name="T34" fmla="*/ 2147483647 w 62"/>
              <a:gd name="T35" fmla="*/ 2147483647 h 134"/>
              <a:gd name="T36" fmla="*/ 2147483647 w 62"/>
              <a:gd name="T37" fmla="*/ 2147483647 h 134"/>
              <a:gd name="T38" fmla="*/ 2147483647 w 62"/>
              <a:gd name="T39" fmla="*/ 2147483647 h 134"/>
              <a:gd name="T40" fmla="*/ 2147483647 w 62"/>
              <a:gd name="T41" fmla="*/ 2147483647 h 134"/>
              <a:gd name="T42" fmla="*/ 2147483647 w 62"/>
              <a:gd name="T43" fmla="*/ 0 h 134"/>
              <a:gd name="T44" fmla="*/ 2147483647 w 62"/>
              <a:gd name="T45" fmla="*/ 0 h 134"/>
              <a:gd name="T46" fmla="*/ 2147483647 w 62"/>
              <a:gd name="T47" fmla="*/ 0 h 134"/>
              <a:gd name="T48" fmla="*/ 2147483647 w 62"/>
              <a:gd name="T49" fmla="*/ 2147483647 h 134"/>
              <a:gd name="T50" fmla="*/ 2147483647 w 62"/>
              <a:gd name="T51" fmla="*/ 2147483647 h 134"/>
              <a:gd name="T52" fmla="*/ 2147483647 w 62"/>
              <a:gd name="T53" fmla="*/ 2147483647 h 134"/>
              <a:gd name="T54" fmla="*/ 2147483647 w 62"/>
              <a:gd name="T55" fmla="*/ 2147483647 h 134"/>
              <a:gd name="T56" fmla="*/ 2147483647 w 62"/>
              <a:gd name="T57" fmla="*/ 2147483647 h 134"/>
              <a:gd name="T58" fmla="*/ 2147483647 w 62"/>
              <a:gd name="T59" fmla="*/ 2147483647 h 134"/>
              <a:gd name="T60" fmla="*/ 2147483647 w 62"/>
              <a:gd name="T61" fmla="*/ 2147483647 h 134"/>
              <a:gd name="T62" fmla="*/ 2147483647 w 62"/>
              <a:gd name="T63" fmla="*/ 2147483647 h 134"/>
              <a:gd name="T64" fmla="*/ 2147483647 w 62"/>
              <a:gd name="T65" fmla="*/ 2147483647 h 134"/>
              <a:gd name="T66" fmla="*/ 2147483647 w 62"/>
              <a:gd name="T67" fmla="*/ 2147483647 h 134"/>
              <a:gd name="T68" fmla="*/ 2147483647 w 62"/>
              <a:gd name="T69" fmla="*/ 2147483647 h 134"/>
              <a:gd name="T70" fmla="*/ 2147483647 w 62"/>
              <a:gd name="T71" fmla="*/ 2147483647 h 134"/>
              <a:gd name="T72" fmla="*/ 2147483647 w 62"/>
              <a:gd name="T73" fmla="*/ 2147483647 h 134"/>
              <a:gd name="T74" fmla="*/ 2147483647 w 62"/>
              <a:gd name="T75" fmla="*/ 2147483647 h 134"/>
              <a:gd name="T76" fmla="*/ 2147483647 w 62"/>
              <a:gd name="T77" fmla="*/ 2147483647 h 134"/>
              <a:gd name="T78" fmla="*/ 2147483647 w 62"/>
              <a:gd name="T79" fmla="*/ 2147483647 h 134"/>
              <a:gd name="T80" fmla="*/ 2147483647 w 62"/>
              <a:gd name="T81" fmla="*/ 2147483647 h 134"/>
              <a:gd name="T82" fmla="*/ 2147483647 w 62"/>
              <a:gd name="T83" fmla="*/ 2147483647 h 134"/>
              <a:gd name="T84" fmla="*/ 2147483647 w 62"/>
              <a:gd name="T85" fmla="*/ 2147483647 h 134"/>
              <a:gd name="T86" fmla="*/ 2147483647 w 62"/>
              <a:gd name="T87" fmla="*/ 2147483647 h 134"/>
              <a:gd name="T88" fmla="*/ 2147483647 w 62"/>
              <a:gd name="T89" fmla="*/ 2147483647 h 134"/>
              <a:gd name="T90" fmla="*/ 2147483647 w 62"/>
              <a:gd name="T91" fmla="*/ 2147483647 h 134"/>
              <a:gd name="T92" fmla="*/ 2147483647 w 62"/>
              <a:gd name="T93" fmla="*/ 2147483647 h 134"/>
              <a:gd name="T94" fmla="*/ 2147483647 w 62"/>
              <a:gd name="T95" fmla="*/ 2147483647 h 134"/>
              <a:gd name="T96" fmla="*/ 2147483647 w 62"/>
              <a:gd name="T97" fmla="*/ 2147483647 h 134"/>
              <a:gd name="T98" fmla="*/ 2147483647 w 62"/>
              <a:gd name="T99" fmla="*/ 2147483647 h 134"/>
              <a:gd name="T100" fmla="*/ 2147483647 w 62"/>
              <a:gd name="T101" fmla="*/ 2147483647 h 134"/>
              <a:gd name="T102" fmla="*/ 2147483647 w 62"/>
              <a:gd name="T103" fmla="*/ 2147483647 h 134"/>
              <a:gd name="T104" fmla="*/ 2147483647 w 62"/>
              <a:gd name="T105" fmla="*/ 2147483647 h 134"/>
              <a:gd name="T106" fmla="*/ 2147483647 w 62"/>
              <a:gd name="T107" fmla="*/ 2147483647 h 134"/>
              <a:gd name="T108" fmla="*/ 2147483647 w 62"/>
              <a:gd name="T109" fmla="*/ 2147483647 h 134"/>
              <a:gd name="T110" fmla="*/ 2147483647 w 62"/>
              <a:gd name="T111" fmla="*/ 2147483647 h 13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"/>
              <a:gd name="T169" fmla="*/ 0 h 134"/>
              <a:gd name="T170" fmla="*/ 62 w 62"/>
              <a:gd name="T171" fmla="*/ 134 h 13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" h="134">
                <a:moveTo>
                  <a:pt x="30" y="128"/>
                </a:moveTo>
                <a:lnTo>
                  <a:pt x="30" y="130"/>
                </a:lnTo>
                <a:lnTo>
                  <a:pt x="26" y="104"/>
                </a:lnTo>
                <a:lnTo>
                  <a:pt x="22" y="98"/>
                </a:lnTo>
                <a:lnTo>
                  <a:pt x="18" y="92"/>
                </a:lnTo>
                <a:lnTo>
                  <a:pt x="14" y="86"/>
                </a:lnTo>
                <a:lnTo>
                  <a:pt x="10" y="82"/>
                </a:lnTo>
                <a:lnTo>
                  <a:pt x="8" y="78"/>
                </a:lnTo>
                <a:lnTo>
                  <a:pt x="4" y="74"/>
                </a:lnTo>
                <a:lnTo>
                  <a:pt x="0" y="68"/>
                </a:lnTo>
                <a:lnTo>
                  <a:pt x="0" y="62"/>
                </a:lnTo>
                <a:lnTo>
                  <a:pt x="0" y="58"/>
                </a:lnTo>
                <a:lnTo>
                  <a:pt x="2" y="56"/>
                </a:lnTo>
                <a:lnTo>
                  <a:pt x="6" y="54"/>
                </a:lnTo>
                <a:lnTo>
                  <a:pt x="8" y="50"/>
                </a:lnTo>
                <a:lnTo>
                  <a:pt x="10" y="42"/>
                </a:lnTo>
                <a:lnTo>
                  <a:pt x="10" y="36"/>
                </a:lnTo>
                <a:lnTo>
                  <a:pt x="10" y="24"/>
                </a:lnTo>
                <a:lnTo>
                  <a:pt x="12" y="14"/>
                </a:lnTo>
                <a:lnTo>
                  <a:pt x="14" y="4"/>
                </a:lnTo>
                <a:lnTo>
                  <a:pt x="14" y="2"/>
                </a:lnTo>
                <a:lnTo>
                  <a:pt x="20" y="0"/>
                </a:lnTo>
                <a:lnTo>
                  <a:pt x="30" y="0"/>
                </a:lnTo>
                <a:lnTo>
                  <a:pt x="34" y="0"/>
                </a:lnTo>
                <a:lnTo>
                  <a:pt x="38" y="2"/>
                </a:lnTo>
                <a:lnTo>
                  <a:pt x="42" y="2"/>
                </a:lnTo>
                <a:lnTo>
                  <a:pt x="48" y="4"/>
                </a:lnTo>
                <a:lnTo>
                  <a:pt x="46" y="8"/>
                </a:lnTo>
                <a:lnTo>
                  <a:pt x="44" y="12"/>
                </a:lnTo>
                <a:lnTo>
                  <a:pt x="44" y="16"/>
                </a:lnTo>
                <a:lnTo>
                  <a:pt x="42" y="20"/>
                </a:lnTo>
                <a:lnTo>
                  <a:pt x="44" y="24"/>
                </a:lnTo>
                <a:lnTo>
                  <a:pt x="46" y="28"/>
                </a:lnTo>
                <a:lnTo>
                  <a:pt x="50" y="30"/>
                </a:lnTo>
                <a:lnTo>
                  <a:pt x="52" y="32"/>
                </a:lnTo>
                <a:lnTo>
                  <a:pt x="50" y="42"/>
                </a:lnTo>
                <a:lnTo>
                  <a:pt x="46" y="46"/>
                </a:lnTo>
                <a:lnTo>
                  <a:pt x="42" y="52"/>
                </a:lnTo>
                <a:lnTo>
                  <a:pt x="40" y="58"/>
                </a:lnTo>
                <a:lnTo>
                  <a:pt x="42" y="60"/>
                </a:lnTo>
                <a:lnTo>
                  <a:pt x="46" y="64"/>
                </a:lnTo>
                <a:lnTo>
                  <a:pt x="54" y="66"/>
                </a:lnTo>
                <a:lnTo>
                  <a:pt x="62" y="72"/>
                </a:lnTo>
                <a:lnTo>
                  <a:pt x="58" y="76"/>
                </a:lnTo>
                <a:lnTo>
                  <a:pt x="58" y="82"/>
                </a:lnTo>
                <a:lnTo>
                  <a:pt x="58" y="84"/>
                </a:lnTo>
                <a:lnTo>
                  <a:pt x="58" y="90"/>
                </a:lnTo>
                <a:lnTo>
                  <a:pt x="50" y="96"/>
                </a:lnTo>
                <a:lnTo>
                  <a:pt x="44" y="102"/>
                </a:lnTo>
                <a:lnTo>
                  <a:pt x="40" y="108"/>
                </a:lnTo>
                <a:lnTo>
                  <a:pt x="40" y="112"/>
                </a:lnTo>
                <a:lnTo>
                  <a:pt x="42" y="112"/>
                </a:lnTo>
                <a:lnTo>
                  <a:pt x="36" y="124"/>
                </a:lnTo>
                <a:lnTo>
                  <a:pt x="32" y="128"/>
                </a:lnTo>
                <a:lnTo>
                  <a:pt x="32" y="134"/>
                </a:lnTo>
                <a:lnTo>
                  <a:pt x="30" y="1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3" name="íśḻïḋê">
            <a:extLst>
              <a:ext uri="{FF2B5EF4-FFF2-40B4-BE49-F238E27FC236}">
                <a16:creationId xmlns:a16="http://schemas.microsoft.com/office/drawing/2014/main" id="{A2B4D3E4-5FE7-476E-AB43-C9655B3F536C}"/>
              </a:ext>
            </a:extLst>
          </p:cNvPr>
          <p:cNvSpPr/>
          <p:nvPr/>
        </p:nvSpPr>
        <p:spPr bwMode="auto">
          <a:xfrm>
            <a:off x="2685246" y="1952873"/>
            <a:ext cx="283877" cy="326423"/>
          </a:xfrm>
          <a:custGeom>
            <a:avLst/>
            <a:gdLst>
              <a:gd name="T0" fmla="*/ 2147483647 w 318"/>
              <a:gd name="T1" fmla="*/ 2147483647 h 332"/>
              <a:gd name="T2" fmla="*/ 2147483647 w 318"/>
              <a:gd name="T3" fmla="*/ 2147483647 h 332"/>
              <a:gd name="T4" fmla="*/ 2147483647 w 318"/>
              <a:gd name="T5" fmla="*/ 2147483647 h 332"/>
              <a:gd name="T6" fmla="*/ 2147483647 w 318"/>
              <a:gd name="T7" fmla="*/ 2147483647 h 332"/>
              <a:gd name="T8" fmla="*/ 2147483647 w 318"/>
              <a:gd name="T9" fmla="*/ 2147483647 h 332"/>
              <a:gd name="T10" fmla="*/ 2147483647 w 318"/>
              <a:gd name="T11" fmla="*/ 2147483647 h 332"/>
              <a:gd name="T12" fmla="*/ 2147483647 w 318"/>
              <a:gd name="T13" fmla="*/ 2147483647 h 332"/>
              <a:gd name="T14" fmla="*/ 2147483647 w 318"/>
              <a:gd name="T15" fmla="*/ 2147483647 h 332"/>
              <a:gd name="T16" fmla="*/ 2147483647 w 318"/>
              <a:gd name="T17" fmla="*/ 0 h 332"/>
              <a:gd name="T18" fmla="*/ 2147483647 w 318"/>
              <a:gd name="T19" fmla="*/ 2147483647 h 332"/>
              <a:gd name="T20" fmla="*/ 2147483647 w 318"/>
              <a:gd name="T21" fmla="*/ 2147483647 h 332"/>
              <a:gd name="T22" fmla="*/ 2147483647 w 318"/>
              <a:gd name="T23" fmla="*/ 2147483647 h 332"/>
              <a:gd name="T24" fmla="*/ 2147483647 w 318"/>
              <a:gd name="T25" fmla="*/ 2147483647 h 332"/>
              <a:gd name="T26" fmla="*/ 2147483647 w 318"/>
              <a:gd name="T27" fmla="*/ 2147483647 h 332"/>
              <a:gd name="T28" fmla="*/ 2147483647 w 318"/>
              <a:gd name="T29" fmla="*/ 2147483647 h 332"/>
              <a:gd name="T30" fmla="*/ 2147483647 w 318"/>
              <a:gd name="T31" fmla="*/ 2147483647 h 332"/>
              <a:gd name="T32" fmla="*/ 2147483647 w 318"/>
              <a:gd name="T33" fmla="*/ 2147483647 h 332"/>
              <a:gd name="T34" fmla="*/ 2147483647 w 318"/>
              <a:gd name="T35" fmla="*/ 2147483647 h 332"/>
              <a:gd name="T36" fmla="*/ 2147483647 w 318"/>
              <a:gd name="T37" fmla="*/ 2147483647 h 332"/>
              <a:gd name="T38" fmla="*/ 2147483647 w 318"/>
              <a:gd name="T39" fmla="*/ 2147483647 h 332"/>
              <a:gd name="T40" fmla="*/ 2147483647 w 318"/>
              <a:gd name="T41" fmla="*/ 2147483647 h 332"/>
              <a:gd name="T42" fmla="*/ 2147483647 w 318"/>
              <a:gd name="T43" fmla="*/ 2147483647 h 332"/>
              <a:gd name="T44" fmla="*/ 2147483647 w 318"/>
              <a:gd name="T45" fmla="*/ 2147483647 h 332"/>
              <a:gd name="T46" fmla="*/ 2147483647 w 318"/>
              <a:gd name="T47" fmla="*/ 2147483647 h 332"/>
              <a:gd name="T48" fmla="*/ 2147483647 w 318"/>
              <a:gd name="T49" fmla="*/ 2147483647 h 332"/>
              <a:gd name="T50" fmla="*/ 2147483647 w 318"/>
              <a:gd name="T51" fmla="*/ 2147483647 h 332"/>
              <a:gd name="T52" fmla="*/ 2147483647 w 318"/>
              <a:gd name="T53" fmla="*/ 2147483647 h 332"/>
              <a:gd name="T54" fmla="*/ 2147483647 w 318"/>
              <a:gd name="T55" fmla="*/ 2147483647 h 332"/>
              <a:gd name="T56" fmla="*/ 2147483647 w 318"/>
              <a:gd name="T57" fmla="*/ 2147483647 h 332"/>
              <a:gd name="T58" fmla="*/ 2147483647 w 318"/>
              <a:gd name="T59" fmla="*/ 2147483647 h 332"/>
              <a:gd name="T60" fmla="*/ 2147483647 w 318"/>
              <a:gd name="T61" fmla="*/ 2147483647 h 332"/>
              <a:gd name="T62" fmla="*/ 2147483647 w 318"/>
              <a:gd name="T63" fmla="*/ 2147483647 h 332"/>
              <a:gd name="T64" fmla="*/ 0 w 318"/>
              <a:gd name="T65" fmla="*/ 2147483647 h 332"/>
              <a:gd name="T66" fmla="*/ 2147483647 w 318"/>
              <a:gd name="T67" fmla="*/ 2147483647 h 332"/>
              <a:gd name="T68" fmla="*/ 2147483647 w 318"/>
              <a:gd name="T69" fmla="*/ 2147483647 h 332"/>
              <a:gd name="T70" fmla="*/ 2147483647 w 318"/>
              <a:gd name="T71" fmla="*/ 2147483647 h 332"/>
              <a:gd name="T72" fmla="*/ 2147483647 w 318"/>
              <a:gd name="T73" fmla="*/ 2147483647 h 332"/>
              <a:gd name="T74" fmla="*/ 2147483647 w 318"/>
              <a:gd name="T75" fmla="*/ 2147483647 h 332"/>
              <a:gd name="T76" fmla="*/ 2147483647 w 318"/>
              <a:gd name="T77" fmla="*/ 2147483647 h 332"/>
              <a:gd name="T78" fmla="*/ 2147483647 w 318"/>
              <a:gd name="T79" fmla="*/ 2147483647 h 332"/>
              <a:gd name="T80" fmla="*/ 2147483647 w 318"/>
              <a:gd name="T81" fmla="*/ 2147483647 h 332"/>
              <a:gd name="T82" fmla="*/ 2147483647 w 318"/>
              <a:gd name="T83" fmla="*/ 2147483647 h 332"/>
              <a:gd name="T84" fmla="*/ 2147483647 w 318"/>
              <a:gd name="T85" fmla="*/ 2147483647 h 332"/>
              <a:gd name="T86" fmla="*/ 2147483647 w 318"/>
              <a:gd name="T87" fmla="*/ 2147483647 h 3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18"/>
              <a:gd name="T133" fmla="*/ 0 h 332"/>
              <a:gd name="T134" fmla="*/ 318 w 318"/>
              <a:gd name="T135" fmla="*/ 332 h 3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18" h="332">
                <a:moveTo>
                  <a:pt x="98" y="36"/>
                </a:moveTo>
                <a:lnTo>
                  <a:pt x="110" y="34"/>
                </a:lnTo>
                <a:lnTo>
                  <a:pt x="116" y="30"/>
                </a:lnTo>
                <a:lnTo>
                  <a:pt x="124" y="26"/>
                </a:lnTo>
                <a:lnTo>
                  <a:pt x="132" y="20"/>
                </a:lnTo>
                <a:lnTo>
                  <a:pt x="146" y="14"/>
                </a:lnTo>
                <a:lnTo>
                  <a:pt x="166" y="8"/>
                </a:lnTo>
                <a:lnTo>
                  <a:pt x="186" y="4"/>
                </a:lnTo>
                <a:lnTo>
                  <a:pt x="198" y="4"/>
                </a:lnTo>
                <a:lnTo>
                  <a:pt x="202" y="4"/>
                </a:lnTo>
                <a:lnTo>
                  <a:pt x="206" y="6"/>
                </a:lnTo>
                <a:lnTo>
                  <a:pt x="210" y="8"/>
                </a:lnTo>
                <a:lnTo>
                  <a:pt x="214" y="8"/>
                </a:lnTo>
                <a:lnTo>
                  <a:pt x="220" y="6"/>
                </a:lnTo>
                <a:lnTo>
                  <a:pt x="222" y="4"/>
                </a:lnTo>
                <a:lnTo>
                  <a:pt x="224" y="2"/>
                </a:lnTo>
                <a:lnTo>
                  <a:pt x="230" y="0"/>
                </a:lnTo>
                <a:lnTo>
                  <a:pt x="248" y="0"/>
                </a:lnTo>
                <a:lnTo>
                  <a:pt x="260" y="0"/>
                </a:lnTo>
                <a:lnTo>
                  <a:pt x="258" y="10"/>
                </a:lnTo>
                <a:lnTo>
                  <a:pt x="256" y="22"/>
                </a:lnTo>
                <a:lnTo>
                  <a:pt x="256" y="34"/>
                </a:lnTo>
                <a:lnTo>
                  <a:pt x="256" y="40"/>
                </a:lnTo>
                <a:lnTo>
                  <a:pt x="254" y="48"/>
                </a:lnTo>
                <a:lnTo>
                  <a:pt x="252" y="52"/>
                </a:lnTo>
                <a:lnTo>
                  <a:pt x="248" y="54"/>
                </a:lnTo>
                <a:lnTo>
                  <a:pt x="246" y="56"/>
                </a:lnTo>
                <a:lnTo>
                  <a:pt x="246" y="60"/>
                </a:lnTo>
                <a:lnTo>
                  <a:pt x="246" y="66"/>
                </a:lnTo>
                <a:lnTo>
                  <a:pt x="250" y="72"/>
                </a:lnTo>
                <a:lnTo>
                  <a:pt x="254" y="76"/>
                </a:lnTo>
                <a:lnTo>
                  <a:pt x="256" y="80"/>
                </a:lnTo>
                <a:lnTo>
                  <a:pt x="260" y="84"/>
                </a:lnTo>
                <a:lnTo>
                  <a:pt x="264" y="90"/>
                </a:lnTo>
                <a:lnTo>
                  <a:pt x="268" y="96"/>
                </a:lnTo>
                <a:lnTo>
                  <a:pt x="272" y="102"/>
                </a:lnTo>
                <a:lnTo>
                  <a:pt x="276" y="128"/>
                </a:lnTo>
                <a:lnTo>
                  <a:pt x="276" y="126"/>
                </a:lnTo>
                <a:lnTo>
                  <a:pt x="278" y="132"/>
                </a:lnTo>
                <a:lnTo>
                  <a:pt x="278" y="138"/>
                </a:lnTo>
                <a:lnTo>
                  <a:pt x="280" y="144"/>
                </a:lnTo>
                <a:lnTo>
                  <a:pt x="282" y="150"/>
                </a:lnTo>
                <a:lnTo>
                  <a:pt x="282" y="158"/>
                </a:lnTo>
                <a:lnTo>
                  <a:pt x="284" y="190"/>
                </a:lnTo>
                <a:lnTo>
                  <a:pt x="280" y="194"/>
                </a:lnTo>
                <a:lnTo>
                  <a:pt x="278" y="202"/>
                </a:lnTo>
                <a:lnTo>
                  <a:pt x="280" y="206"/>
                </a:lnTo>
                <a:lnTo>
                  <a:pt x="282" y="210"/>
                </a:lnTo>
                <a:lnTo>
                  <a:pt x="288" y="222"/>
                </a:lnTo>
                <a:lnTo>
                  <a:pt x="290" y="228"/>
                </a:lnTo>
                <a:lnTo>
                  <a:pt x="296" y="232"/>
                </a:lnTo>
                <a:lnTo>
                  <a:pt x="306" y="236"/>
                </a:lnTo>
                <a:lnTo>
                  <a:pt x="310" y="238"/>
                </a:lnTo>
                <a:lnTo>
                  <a:pt x="314" y="244"/>
                </a:lnTo>
                <a:lnTo>
                  <a:pt x="318" y="252"/>
                </a:lnTo>
                <a:lnTo>
                  <a:pt x="248" y="300"/>
                </a:lnTo>
                <a:lnTo>
                  <a:pt x="220" y="328"/>
                </a:lnTo>
                <a:lnTo>
                  <a:pt x="182" y="332"/>
                </a:lnTo>
                <a:lnTo>
                  <a:pt x="182" y="318"/>
                </a:lnTo>
                <a:lnTo>
                  <a:pt x="170" y="314"/>
                </a:lnTo>
                <a:lnTo>
                  <a:pt x="160" y="310"/>
                </a:lnTo>
                <a:lnTo>
                  <a:pt x="152" y="302"/>
                </a:lnTo>
                <a:lnTo>
                  <a:pt x="148" y="298"/>
                </a:lnTo>
                <a:lnTo>
                  <a:pt x="148" y="294"/>
                </a:lnTo>
                <a:lnTo>
                  <a:pt x="0" y="182"/>
                </a:lnTo>
                <a:lnTo>
                  <a:pt x="0" y="160"/>
                </a:lnTo>
                <a:lnTo>
                  <a:pt x="8" y="148"/>
                </a:lnTo>
                <a:lnTo>
                  <a:pt x="18" y="144"/>
                </a:lnTo>
                <a:lnTo>
                  <a:pt x="32" y="138"/>
                </a:lnTo>
                <a:lnTo>
                  <a:pt x="48" y="132"/>
                </a:lnTo>
                <a:lnTo>
                  <a:pt x="54" y="128"/>
                </a:lnTo>
                <a:lnTo>
                  <a:pt x="56" y="124"/>
                </a:lnTo>
                <a:lnTo>
                  <a:pt x="60" y="118"/>
                </a:lnTo>
                <a:lnTo>
                  <a:pt x="66" y="116"/>
                </a:lnTo>
                <a:lnTo>
                  <a:pt x="70" y="114"/>
                </a:lnTo>
                <a:lnTo>
                  <a:pt x="72" y="112"/>
                </a:lnTo>
                <a:lnTo>
                  <a:pt x="72" y="110"/>
                </a:lnTo>
                <a:lnTo>
                  <a:pt x="72" y="102"/>
                </a:lnTo>
                <a:lnTo>
                  <a:pt x="80" y="100"/>
                </a:lnTo>
                <a:lnTo>
                  <a:pt x="84" y="96"/>
                </a:lnTo>
                <a:lnTo>
                  <a:pt x="90" y="92"/>
                </a:lnTo>
                <a:lnTo>
                  <a:pt x="96" y="92"/>
                </a:lnTo>
                <a:lnTo>
                  <a:pt x="106" y="92"/>
                </a:lnTo>
                <a:lnTo>
                  <a:pt x="110" y="92"/>
                </a:lnTo>
                <a:lnTo>
                  <a:pt x="112" y="90"/>
                </a:lnTo>
                <a:lnTo>
                  <a:pt x="112" y="86"/>
                </a:lnTo>
                <a:lnTo>
                  <a:pt x="104" y="60"/>
                </a:lnTo>
                <a:lnTo>
                  <a:pt x="96" y="36"/>
                </a:lnTo>
                <a:lnTo>
                  <a:pt x="98" y="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4" name="îṧľiḋê">
            <a:extLst>
              <a:ext uri="{FF2B5EF4-FFF2-40B4-BE49-F238E27FC236}">
                <a16:creationId xmlns:a16="http://schemas.microsoft.com/office/drawing/2014/main" id="{EB5AE813-49DF-4F1A-911A-46D7C9A63AAD}"/>
              </a:ext>
            </a:extLst>
          </p:cNvPr>
          <p:cNvSpPr/>
          <p:nvPr/>
        </p:nvSpPr>
        <p:spPr bwMode="auto">
          <a:xfrm>
            <a:off x="2625520" y="1976071"/>
            <a:ext cx="160208" cy="151613"/>
          </a:xfrm>
          <a:custGeom>
            <a:avLst/>
            <a:gdLst>
              <a:gd name="T0" fmla="*/ 2147483647 w 180"/>
              <a:gd name="T1" fmla="*/ 2147483647 h 154"/>
              <a:gd name="T2" fmla="*/ 2147483647 w 180"/>
              <a:gd name="T3" fmla="*/ 2147483647 h 154"/>
              <a:gd name="T4" fmla="*/ 2147483647 w 180"/>
              <a:gd name="T5" fmla="*/ 2147483647 h 154"/>
              <a:gd name="T6" fmla="*/ 2147483647 w 180"/>
              <a:gd name="T7" fmla="*/ 2147483647 h 154"/>
              <a:gd name="T8" fmla="*/ 2147483647 w 180"/>
              <a:gd name="T9" fmla="*/ 2147483647 h 154"/>
              <a:gd name="T10" fmla="*/ 2147483647 w 180"/>
              <a:gd name="T11" fmla="*/ 2147483647 h 154"/>
              <a:gd name="T12" fmla="*/ 2147483647 w 180"/>
              <a:gd name="T13" fmla="*/ 2147483647 h 154"/>
              <a:gd name="T14" fmla="*/ 2147483647 w 180"/>
              <a:gd name="T15" fmla="*/ 2147483647 h 154"/>
              <a:gd name="T16" fmla="*/ 2147483647 w 180"/>
              <a:gd name="T17" fmla="*/ 2147483647 h 154"/>
              <a:gd name="T18" fmla="*/ 2147483647 w 180"/>
              <a:gd name="T19" fmla="*/ 2147483647 h 154"/>
              <a:gd name="T20" fmla="*/ 2147483647 w 180"/>
              <a:gd name="T21" fmla="*/ 2147483647 h 154"/>
              <a:gd name="T22" fmla="*/ 2147483647 w 180"/>
              <a:gd name="T23" fmla="*/ 2147483647 h 154"/>
              <a:gd name="T24" fmla="*/ 2147483647 w 180"/>
              <a:gd name="T25" fmla="*/ 2147483647 h 154"/>
              <a:gd name="T26" fmla="*/ 2147483647 w 180"/>
              <a:gd name="T27" fmla="*/ 2147483647 h 154"/>
              <a:gd name="T28" fmla="*/ 2147483647 w 180"/>
              <a:gd name="T29" fmla="*/ 2147483647 h 154"/>
              <a:gd name="T30" fmla="*/ 2147483647 w 180"/>
              <a:gd name="T31" fmla="*/ 2147483647 h 154"/>
              <a:gd name="T32" fmla="*/ 2147483647 w 180"/>
              <a:gd name="T33" fmla="*/ 2147483647 h 154"/>
              <a:gd name="T34" fmla="*/ 2147483647 w 180"/>
              <a:gd name="T35" fmla="*/ 2147483647 h 154"/>
              <a:gd name="T36" fmla="*/ 2147483647 w 180"/>
              <a:gd name="T37" fmla="*/ 2147483647 h 154"/>
              <a:gd name="T38" fmla="*/ 2147483647 w 180"/>
              <a:gd name="T39" fmla="*/ 2147483647 h 154"/>
              <a:gd name="T40" fmla="*/ 2147483647 w 180"/>
              <a:gd name="T41" fmla="*/ 2147483647 h 154"/>
              <a:gd name="T42" fmla="*/ 2147483647 w 180"/>
              <a:gd name="T43" fmla="*/ 2147483647 h 154"/>
              <a:gd name="T44" fmla="*/ 2147483647 w 180"/>
              <a:gd name="T45" fmla="*/ 2147483647 h 154"/>
              <a:gd name="T46" fmla="*/ 2147483647 w 180"/>
              <a:gd name="T47" fmla="*/ 2147483647 h 154"/>
              <a:gd name="T48" fmla="*/ 2147483647 w 180"/>
              <a:gd name="T49" fmla="*/ 2147483647 h 154"/>
              <a:gd name="T50" fmla="*/ 2147483647 w 180"/>
              <a:gd name="T51" fmla="*/ 2147483647 h 154"/>
              <a:gd name="T52" fmla="*/ 2147483647 w 180"/>
              <a:gd name="T53" fmla="*/ 2147483647 h 154"/>
              <a:gd name="T54" fmla="*/ 2147483647 w 180"/>
              <a:gd name="T55" fmla="*/ 2147483647 h 154"/>
              <a:gd name="T56" fmla="*/ 2147483647 w 180"/>
              <a:gd name="T57" fmla="*/ 2147483647 h 154"/>
              <a:gd name="T58" fmla="*/ 2147483647 w 180"/>
              <a:gd name="T59" fmla="*/ 2147483647 h 154"/>
              <a:gd name="T60" fmla="*/ 2147483647 w 180"/>
              <a:gd name="T61" fmla="*/ 2147483647 h 154"/>
              <a:gd name="T62" fmla="*/ 2147483647 w 180"/>
              <a:gd name="T63" fmla="*/ 0 h 154"/>
              <a:gd name="T64" fmla="*/ 2147483647 w 180"/>
              <a:gd name="T65" fmla="*/ 2147483647 h 154"/>
              <a:gd name="T66" fmla="*/ 2147483647 w 180"/>
              <a:gd name="T67" fmla="*/ 2147483647 h 154"/>
              <a:gd name="T68" fmla="*/ 2147483647 w 180"/>
              <a:gd name="T69" fmla="*/ 2147483647 h 154"/>
              <a:gd name="T70" fmla="*/ 2147483647 w 180"/>
              <a:gd name="T71" fmla="*/ 2147483647 h 154"/>
              <a:gd name="T72" fmla="*/ 2147483647 w 180"/>
              <a:gd name="T73" fmla="*/ 2147483647 h 154"/>
              <a:gd name="T74" fmla="*/ 2147483647 w 180"/>
              <a:gd name="T75" fmla="*/ 2147483647 h 154"/>
              <a:gd name="T76" fmla="*/ 2147483647 w 180"/>
              <a:gd name="T77" fmla="*/ 2147483647 h 154"/>
              <a:gd name="T78" fmla="*/ 2147483647 w 180"/>
              <a:gd name="T79" fmla="*/ 2147483647 h 154"/>
              <a:gd name="T80" fmla="*/ 2147483647 w 180"/>
              <a:gd name="T81" fmla="*/ 2147483647 h 154"/>
              <a:gd name="T82" fmla="*/ 2147483647 w 180"/>
              <a:gd name="T83" fmla="*/ 2147483647 h 154"/>
              <a:gd name="T84" fmla="*/ 2147483647 w 180"/>
              <a:gd name="T85" fmla="*/ 2147483647 h 154"/>
              <a:gd name="T86" fmla="*/ 2147483647 w 180"/>
              <a:gd name="T87" fmla="*/ 2147483647 h 154"/>
              <a:gd name="T88" fmla="*/ 2147483647 w 180"/>
              <a:gd name="T89" fmla="*/ 2147483647 h 154"/>
              <a:gd name="T90" fmla="*/ 2147483647 w 180"/>
              <a:gd name="T91" fmla="*/ 2147483647 h 154"/>
              <a:gd name="T92" fmla="*/ 2147483647 w 180"/>
              <a:gd name="T93" fmla="*/ 2147483647 h 154"/>
              <a:gd name="T94" fmla="*/ 2147483647 w 180"/>
              <a:gd name="T95" fmla="*/ 2147483647 h 154"/>
              <a:gd name="T96" fmla="*/ 2147483647 w 180"/>
              <a:gd name="T97" fmla="*/ 2147483647 h 154"/>
              <a:gd name="T98" fmla="*/ 2147483647 w 180"/>
              <a:gd name="T99" fmla="*/ 2147483647 h 154"/>
              <a:gd name="T100" fmla="*/ 2147483647 w 180"/>
              <a:gd name="T101" fmla="*/ 2147483647 h 154"/>
              <a:gd name="T102" fmla="*/ 2147483647 w 180"/>
              <a:gd name="T103" fmla="*/ 2147483647 h 154"/>
              <a:gd name="T104" fmla="*/ 2147483647 w 180"/>
              <a:gd name="T105" fmla="*/ 2147483647 h 154"/>
              <a:gd name="T106" fmla="*/ 0 w 180"/>
              <a:gd name="T107" fmla="*/ 2147483647 h 154"/>
              <a:gd name="T108" fmla="*/ 2147483647 w 180"/>
              <a:gd name="T109" fmla="*/ 2147483647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0"/>
              <a:gd name="T166" fmla="*/ 0 h 154"/>
              <a:gd name="T167" fmla="*/ 180 w 180"/>
              <a:gd name="T168" fmla="*/ 154 h 15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0" h="154">
                <a:moveTo>
                  <a:pt x="68" y="152"/>
                </a:moveTo>
                <a:lnTo>
                  <a:pt x="68" y="136"/>
                </a:lnTo>
                <a:lnTo>
                  <a:pt x="76" y="124"/>
                </a:lnTo>
                <a:lnTo>
                  <a:pt x="86" y="120"/>
                </a:lnTo>
                <a:lnTo>
                  <a:pt x="100" y="114"/>
                </a:lnTo>
                <a:lnTo>
                  <a:pt x="116" y="108"/>
                </a:lnTo>
                <a:lnTo>
                  <a:pt x="122" y="104"/>
                </a:lnTo>
                <a:lnTo>
                  <a:pt x="124" y="100"/>
                </a:lnTo>
                <a:lnTo>
                  <a:pt x="128" y="94"/>
                </a:lnTo>
                <a:lnTo>
                  <a:pt x="134" y="92"/>
                </a:lnTo>
                <a:lnTo>
                  <a:pt x="138" y="90"/>
                </a:lnTo>
                <a:lnTo>
                  <a:pt x="140" y="88"/>
                </a:lnTo>
                <a:lnTo>
                  <a:pt x="140" y="86"/>
                </a:lnTo>
                <a:lnTo>
                  <a:pt x="140" y="78"/>
                </a:lnTo>
                <a:lnTo>
                  <a:pt x="148" y="76"/>
                </a:lnTo>
                <a:lnTo>
                  <a:pt x="152" y="72"/>
                </a:lnTo>
                <a:lnTo>
                  <a:pt x="158" y="68"/>
                </a:lnTo>
                <a:lnTo>
                  <a:pt x="164" y="68"/>
                </a:lnTo>
                <a:lnTo>
                  <a:pt x="174" y="68"/>
                </a:lnTo>
                <a:lnTo>
                  <a:pt x="178" y="68"/>
                </a:lnTo>
                <a:lnTo>
                  <a:pt x="180" y="66"/>
                </a:lnTo>
                <a:lnTo>
                  <a:pt x="180" y="62"/>
                </a:lnTo>
                <a:lnTo>
                  <a:pt x="172" y="36"/>
                </a:lnTo>
                <a:lnTo>
                  <a:pt x="164" y="12"/>
                </a:lnTo>
                <a:lnTo>
                  <a:pt x="166" y="12"/>
                </a:lnTo>
                <a:lnTo>
                  <a:pt x="148" y="14"/>
                </a:lnTo>
                <a:lnTo>
                  <a:pt x="136" y="12"/>
                </a:lnTo>
                <a:lnTo>
                  <a:pt x="126" y="10"/>
                </a:lnTo>
                <a:lnTo>
                  <a:pt x="124" y="8"/>
                </a:lnTo>
                <a:lnTo>
                  <a:pt x="124" y="4"/>
                </a:lnTo>
                <a:lnTo>
                  <a:pt x="122" y="2"/>
                </a:lnTo>
                <a:lnTo>
                  <a:pt x="118" y="0"/>
                </a:lnTo>
                <a:lnTo>
                  <a:pt x="114" y="2"/>
                </a:lnTo>
                <a:lnTo>
                  <a:pt x="110" y="4"/>
                </a:lnTo>
                <a:lnTo>
                  <a:pt x="106" y="14"/>
                </a:lnTo>
                <a:lnTo>
                  <a:pt x="102" y="26"/>
                </a:lnTo>
                <a:lnTo>
                  <a:pt x="98" y="32"/>
                </a:lnTo>
                <a:lnTo>
                  <a:pt x="92" y="40"/>
                </a:lnTo>
                <a:lnTo>
                  <a:pt x="82" y="44"/>
                </a:lnTo>
                <a:lnTo>
                  <a:pt x="74" y="52"/>
                </a:lnTo>
                <a:lnTo>
                  <a:pt x="66" y="58"/>
                </a:lnTo>
                <a:lnTo>
                  <a:pt x="62" y="64"/>
                </a:lnTo>
                <a:lnTo>
                  <a:pt x="60" y="70"/>
                </a:lnTo>
                <a:lnTo>
                  <a:pt x="60" y="82"/>
                </a:lnTo>
                <a:lnTo>
                  <a:pt x="58" y="94"/>
                </a:lnTo>
                <a:lnTo>
                  <a:pt x="54" y="108"/>
                </a:lnTo>
                <a:lnTo>
                  <a:pt x="50" y="114"/>
                </a:lnTo>
                <a:lnTo>
                  <a:pt x="44" y="118"/>
                </a:lnTo>
                <a:lnTo>
                  <a:pt x="32" y="130"/>
                </a:lnTo>
                <a:lnTo>
                  <a:pt x="24" y="136"/>
                </a:lnTo>
                <a:lnTo>
                  <a:pt x="18" y="140"/>
                </a:lnTo>
                <a:lnTo>
                  <a:pt x="12" y="142"/>
                </a:lnTo>
                <a:lnTo>
                  <a:pt x="4" y="146"/>
                </a:lnTo>
                <a:lnTo>
                  <a:pt x="0" y="154"/>
                </a:lnTo>
                <a:lnTo>
                  <a:pt x="68" y="1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5" name="işḷïḓé">
            <a:extLst>
              <a:ext uri="{FF2B5EF4-FFF2-40B4-BE49-F238E27FC236}">
                <a16:creationId xmlns:a16="http://schemas.microsoft.com/office/drawing/2014/main" id="{D7E69AA8-54A0-49C7-889C-DD68B72D193E}"/>
              </a:ext>
            </a:extLst>
          </p:cNvPr>
          <p:cNvSpPr/>
          <p:nvPr/>
        </p:nvSpPr>
        <p:spPr bwMode="auto">
          <a:xfrm>
            <a:off x="2571414" y="2125198"/>
            <a:ext cx="112426" cy="115988"/>
          </a:xfrm>
          <a:custGeom>
            <a:avLst/>
            <a:gdLst>
              <a:gd name="T0" fmla="*/ 2147483647 w 126"/>
              <a:gd name="T1" fmla="*/ 0 h 116"/>
              <a:gd name="T2" fmla="*/ 2147483647 w 126"/>
              <a:gd name="T3" fmla="*/ 2147483647 h 116"/>
              <a:gd name="T4" fmla="*/ 2147483647 w 126"/>
              <a:gd name="T5" fmla="*/ 2147483647 h 116"/>
              <a:gd name="T6" fmla="*/ 2147483647 w 126"/>
              <a:gd name="T7" fmla="*/ 2147483647 h 116"/>
              <a:gd name="T8" fmla="*/ 2147483647 w 126"/>
              <a:gd name="T9" fmla="*/ 2147483647 h 116"/>
              <a:gd name="T10" fmla="*/ 2147483647 w 126"/>
              <a:gd name="T11" fmla="*/ 2147483647 h 116"/>
              <a:gd name="T12" fmla="*/ 2147483647 w 126"/>
              <a:gd name="T13" fmla="*/ 2147483647 h 116"/>
              <a:gd name="T14" fmla="*/ 0 w 126"/>
              <a:gd name="T15" fmla="*/ 2147483647 h 116"/>
              <a:gd name="T16" fmla="*/ 0 w 126"/>
              <a:gd name="T17" fmla="*/ 2147483647 h 116"/>
              <a:gd name="T18" fmla="*/ 2147483647 w 126"/>
              <a:gd name="T19" fmla="*/ 2147483647 h 116"/>
              <a:gd name="T20" fmla="*/ 2147483647 w 126"/>
              <a:gd name="T21" fmla="*/ 2147483647 h 116"/>
              <a:gd name="T22" fmla="*/ 2147483647 w 126"/>
              <a:gd name="T23" fmla="*/ 2147483647 h 116"/>
              <a:gd name="T24" fmla="*/ 2147483647 w 126"/>
              <a:gd name="T25" fmla="*/ 2147483647 h 116"/>
              <a:gd name="T26" fmla="*/ 2147483647 w 126"/>
              <a:gd name="T27" fmla="*/ 2147483647 h 116"/>
              <a:gd name="T28" fmla="*/ 2147483647 w 126"/>
              <a:gd name="T29" fmla="*/ 2147483647 h 116"/>
              <a:gd name="T30" fmla="*/ 2147483647 w 126"/>
              <a:gd name="T31" fmla="*/ 2147483647 h 116"/>
              <a:gd name="T32" fmla="*/ 2147483647 w 126"/>
              <a:gd name="T33" fmla="*/ 2147483647 h 116"/>
              <a:gd name="T34" fmla="*/ 2147483647 w 126"/>
              <a:gd name="T35" fmla="*/ 0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6"/>
              <a:gd name="T55" fmla="*/ 0 h 116"/>
              <a:gd name="T56" fmla="*/ 126 w 126"/>
              <a:gd name="T57" fmla="*/ 116 h 1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6" h="116">
                <a:moveTo>
                  <a:pt x="126" y="0"/>
                </a:moveTo>
                <a:lnTo>
                  <a:pt x="126" y="32"/>
                </a:lnTo>
                <a:lnTo>
                  <a:pt x="76" y="32"/>
                </a:lnTo>
                <a:lnTo>
                  <a:pt x="76" y="78"/>
                </a:lnTo>
                <a:lnTo>
                  <a:pt x="66" y="82"/>
                </a:lnTo>
                <a:lnTo>
                  <a:pt x="58" y="90"/>
                </a:lnTo>
                <a:lnTo>
                  <a:pt x="56" y="116"/>
                </a:lnTo>
                <a:lnTo>
                  <a:pt x="0" y="116"/>
                </a:lnTo>
                <a:lnTo>
                  <a:pt x="0" y="108"/>
                </a:lnTo>
                <a:lnTo>
                  <a:pt x="2" y="100"/>
                </a:lnTo>
                <a:lnTo>
                  <a:pt x="10" y="88"/>
                </a:lnTo>
                <a:lnTo>
                  <a:pt x="20" y="74"/>
                </a:lnTo>
                <a:lnTo>
                  <a:pt x="24" y="66"/>
                </a:lnTo>
                <a:lnTo>
                  <a:pt x="38" y="42"/>
                </a:lnTo>
                <a:lnTo>
                  <a:pt x="50" y="20"/>
                </a:lnTo>
                <a:lnTo>
                  <a:pt x="56" y="12"/>
                </a:lnTo>
                <a:lnTo>
                  <a:pt x="60" y="2"/>
                </a:lnTo>
                <a:lnTo>
                  <a:pt x="12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6" name="iṥḻïḍè">
            <a:extLst>
              <a:ext uri="{FF2B5EF4-FFF2-40B4-BE49-F238E27FC236}">
                <a16:creationId xmlns:a16="http://schemas.microsoft.com/office/drawing/2014/main" id="{2A45E9F9-10E0-4D32-88C4-937429307ACF}"/>
              </a:ext>
            </a:extLst>
          </p:cNvPr>
          <p:cNvSpPr/>
          <p:nvPr/>
        </p:nvSpPr>
        <p:spPr bwMode="auto">
          <a:xfrm>
            <a:off x="2571414" y="2125198"/>
            <a:ext cx="165829" cy="236118"/>
          </a:xfrm>
          <a:custGeom>
            <a:avLst/>
            <a:gdLst>
              <a:gd name="T0" fmla="*/ 2147483647 w 186"/>
              <a:gd name="T1" fmla="*/ 0 h 238"/>
              <a:gd name="T2" fmla="*/ 2147483647 w 186"/>
              <a:gd name="T3" fmla="*/ 0 h 238"/>
              <a:gd name="T4" fmla="*/ 2147483647 w 186"/>
              <a:gd name="T5" fmla="*/ 2147483647 h 238"/>
              <a:gd name="T6" fmla="*/ 2147483647 w 186"/>
              <a:gd name="T7" fmla="*/ 2147483647 h 238"/>
              <a:gd name="T8" fmla="*/ 2147483647 w 186"/>
              <a:gd name="T9" fmla="*/ 2147483647 h 238"/>
              <a:gd name="T10" fmla="*/ 2147483647 w 186"/>
              <a:gd name="T11" fmla="*/ 2147483647 h 238"/>
              <a:gd name="T12" fmla="*/ 2147483647 w 186"/>
              <a:gd name="T13" fmla="*/ 2147483647 h 238"/>
              <a:gd name="T14" fmla="*/ 2147483647 w 186"/>
              <a:gd name="T15" fmla="*/ 2147483647 h 238"/>
              <a:gd name="T16" fmla="*/ 0 w 186"/>
              <a:gd name="T17" fmla="*/ 2147483647 h 238"/>
              <a:gd name="T18" fmla="*/ 2147483647 w 186"/>
              <a:gd name="T19" fmla="*/ 2147483647 h 238"/>
              <a:gd name="T20" fmla="*/ 2147483647 w 186"/>
              <a:gd name="T21" fmla="*/ 2147483647 h 238"/>
              <a:gd name="T22" fmla="*/ 2147483647 w 186"/>
              <a:gd name="T23" fmla="*/ 2147483647 h 238"/>
              <a:gd name="T24" fmla="*/ 2147483647 w 186"/>
              <a:gd name="T25" fmla="*/ 2147483647 h 238"/>
              <a:gd name="T26" fmla="*/ 2147483647 w 186"/>
              <a:gd name="T27" fmla="*/ 2147483647 h 238"/>
              <a:gd name="T28" fmla="*/ 2147483647 w 186"/>
              <a:gd name="T29" fmla="*/ 2147483647 h 238"/>
              <a:gd name="T30" fmla="*/ 2147483647 w 186"/>
              <a:gd name="T31" fmla="*/ 2147483647 h 238"/>
              <a:gd name="T32" fmla="*/ 2147483647 w 186"/>
              <a:gd name="T33" fmla="*/ 2147483647 h 238"/>
              <a:gd name="T34" fmla="*/ 2147483647 w 186"/>
              <a:gd name="T35" fmla="*/ 2147483647 h 238"/>
              <a:gd name="T36" fmla="*/ 2147483647 w 186"/>
              <a:gd name="T37" fmla="*/ 2147483647 h 238"/>
              <a:gd name="T38" fmla="*/ 2147483647 w 186"/>
              <a:gd name="T39" fmla="*/ 2147483647 h 238"/>
              <a:gd name="T40" fmla="*/ 2147483647 w 186"/>
              <a:gd name="T41" fmla="*/ 2147483647 h 238"/>
              <a:gd name="T42" fmla="*/ 2147483647 w 186"/>
              <a:gd name="T43" fmla="*/ 2147483647 h 238"/>
              <a:gd name="T44" fmla="*/ 2147483647 w 186"/>
              <a:gd name="T45" fmla="*/ 2147483647 h 238"/>
              <a:gd name="T46" fmla="*/ 2147483647 w 186"/>
              <a:gd name="T47" fmla="*/ 2147483647 h 238"/>
              <a:gd name="T48" fmla="*/ 2147483647 w 186"/>
              <a:gd name="T49" fmla="*/ 2147483647 h 238"/>
              <a:gd name="T50" fmla="*/ 2147483647 w 186"/>
              <a:gd name="T51" fmla="*/ 2147483647 h 238"/>
              <a:gd name="T52" fmla="*/ 2147483647 w 186"/>
              <a:gd name="T53" fmla="*/ 2147483647 h 238"/>
              <a:gd name="T54" fmla="*/ 2147483647 w 186"/>
              <a:gd name="T55" fmla="*/ 2147483647 h 238"/>
              <a:gd name="T56" fmla="*/ 2147483647 w 186"/>
              <a:gd name="T57" fmla="*/ 2147483647 h 238"/>
              <a:gd name="T58" fmla="*/ 2147483647 w 186"/>
              <a:gd name="T59" fmla="*/ 2147483647 h 238"/>
              <a:gd name="T60" fmla="*/ 2147483647 w 186"/>
              <a:gd name="T61" fmla="*/ 2147483647 h 238"/>
              <a:gd name="T62" fmla="*/ 2147483647 w 186"/>
              <a:gd name="T63" fmla="*/ 2147483647 h 238"/>
              <a:gd name="T64" fmla="*/ 2147483647 w 186"/>
              <a:gd name="T65" fmla="*/ 2147483647 h 238"/>
              <a:gd name="T66" fmla="*/ 2147483647 w 186"/>
              <a:gd name="T67" fmla="*/ 2147483647 h 238"/>
              <a:gd name="T68" fmla="*/ 2147483647 w 186"/>
              <a:gd name="T69" fmla="*/ 2147483647 h 238"/>
              <a:gd name="T70" fmla="*/ 2147483647 w 186"/>
              <a:gd name="T71" fmla="*/ 2147483647 h 238"/>
              <a:gd name="T72" fmla="*/ 2147483647 w 186"/>
              <a:gd name="T73" fmla="*/ 2147483647 h 238"/>
              <a:gd name="T74" fmla="*/ 2147483647 w 186"/>
              <a:gd name="T75" fmla="*/ 2147483647 h 238"/>
              <a:gd name="T76" fmla="*/ 2147483647 w 186"/>
              <a:gd name="T77" fmla="*/ 2147483647 h 238"/>
              <a:gd name="T78" fmla="*/ 2147483647 w 186"/>
              <a:gd name="T79" fmla="*/ 2147483647 h 238"/>
              <a:gd name="T80" fmla="*/ 2147483647 w 186"/>
              <a:gd name="T81" fmla="*/ 2147483647 h 238"/>
              <a:gd name="T82" fmla="*/ 2147483647 w 186"/>
              <a:gd name="T83" fmla="*/ 2147483647 h 238"/>
              <a:gd name="T84" fmla="*/ 2147483647 w 186"/>
              <a:gd name="T85" fmla="*/ 2147483647 h 238"/>
              <a:gd name="T86" fmla="*/ 2147483647 w 186"/>
              <a:gd name="T87" fmla="*/ 2147483647 h 238"/>
              <a:gd name="T88" fmla="*/ 2147483647 w 186"/>
              <a:gd name="T89" fmla="*/ 2147483647 h 238"/>
              <a:gd name="T90" fmla="*/ 2147483647 w 186"/>
              <a:gd name="T91" fmla="*/ 2147483647 h 238"/>
              <a:gd name="T92" fmla="*/ 2147483647 w 186"/>
              <a:gd name="T93" fmla="*/ 2147483647 h 238"/>
              <a:gd name="T94" fmla="*/ 2147483647 w 186"/>
              <a:gd name="T95" fmla="*/ 2147483647 h 238"/>
              <a:gd name="T96" fmla="*/ 2147483647 w 186"/>
              <a:gd name="T97" fmla="*/ 2147483647 h 238"/>
              <a:gd name="T98" fmla="*/ 2147483647 w 186"/>
              <a:gd name="T99" fmla="*/ 2147483647 h 238"/>
              <a:gd name="T100" fmla="*/ 2147483647 w 186"/>
              <a:gd name="T101" fmla="*/ 2147483647 h 238"/>
              <a:gd name="T102" fmla="*/ 2147483647 w 186"/>
              <a:gd name="T103" fmla="*/ 2147483647 h 238"/>
              <a:gd name="T104" fmla="*/ 2147483647 w 186"/>
              <a:gd name="T105" fmla="*/ 2147483647 h 238"/>
              <a:gd name="T106" fmla="*/ 2147483647 w 186"/>
              <a:gd name="T107" fmla="*/ 2147483647 h 238"/>
              <a:gd name="T108" fmla="*/ 2147483647 w 186"/>
              <a:gd name="T109" fmla="*/ 2147483647 h 238"/>
              <a:gd name="T110" fmla="*/ 2147483647 w 186"/>
              <a:gd name="T111" fmla="*/ 2147483647 h 238"/>
              <a:gd name="T112" fmla="*/ 2147483647 w 186"/>
              <a:gd name="T113" fmla="*/ 2147483647 h 238"/>
              <a:gd name="T114" fmla="*/ 2147483647 w 186"/>
              <a:gd name="T115" fmla="*/ 2147483647 h 238"/>
              <a:gd name="T116" fmla="*/ 2147483647 w 186"/>
              <a:gd name="T117" fmla="*/ 2147483647 h 238"/>
              <a:gd name="T118" fmla="*/ 2147483647 w 186"/>
              <a:gd name="T119" fmla="*/ 2147483647 h 238"/>
              <a:gd name="T120" fmla="*/ 2147483647 w 186"/>
              <a:gd name="T121" fmla="*/ 0 h 2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6"/>
              <a:gd name="T184" fmla="*/ 0 h 238"/>
              <a:gd name="T185" fmla="*/ 186 w 186"/>
              <a:gd name="T186" fmla="*/ 238 h 23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6" h="238">
                <a:moveTo>
                  <a:pt x="128" y="0"/>
                </a:moveTo>
                <a:lnTo>
                  <a:pt x="126" y="0"/>
                </a:lnTo>
                <a:lnTo>
                  <a:pt x="126" y="32"/>
                </a:lnTo>
                <a:lnTo>
                  <a:pt x="76" y="32"/>
                </a:lnTo>
                <a:lnTo>
                  <a:pt x="76" y="78"/>
                </a:lnTo>
                <a:lnTo>
                  <a:pt x="66" y="82"/>
                </a:lnTo>
                <a:lnTo>
                  <a:pt x="58" y="90"/>
                </a:lnTo>
                <a:lnTo>
                  <a:pt x="56" y="116"/>
                </a:lnTo>
                <a:lnTo>
                  <a:pt x="0" y="116"/>
                </a:lnTo>
                <a:lnTo>
                  <a:pt x="2" y="124"/>
                </a:lnTo>
                <a:lnTo>
                  <a:pt x="6" y="128"/>
                </a:lnTo>
                <a:lnTo>
                  <a:pt x="10" y="134"/>
                </a:lnTo>
                <a:lnTo>
                  <a:pt x="12" y="138"/>
                </a:lnTo>
                <a:lnTo>
                  <a:pt x="10" y="142"/>
                </a:lnTo>
                <a:lnTo>
                  <a:pt x="8" y="146"/>
                </a:lnTo>
                <a:lnTo>
                  <a:pt x="6" y="150"/>
                </a:lnTo>
                <a:lnTo>
                  <a:pt x="6" y="152"/>
                </a:lnTo>
                <a:lnTo>
                  <a:pt x="6" y="156"/>
                </a:lnTo>
                <a:lnTo>
                  <a:pt x="10" y="158"/>
                </a:lnTo>
                <a:lnTo>
                  <a:pt x="14" y="166"/>
                </a:lnTo>
                <a:lnTo>
                  <a:pt x="12" y="166"/>
                </a:lnTo>
                <a:lnTo>
                  <a:pt x="14" y="176"/>
                </a:lnTo>
                <a:lnTo>
                  <a:pt x="12" y="186"/>
                </a:lnTo>
                <a:lnTo>
                  <a:pt x="10" y="196"/>
                </a:lnTo>
                <a:lnTo>
                  <a:pt x="6" y="206"/>
                </a:lnTo>
                <a:lnTo>
                  <a:pt x="10" y="206"/>
                </a:lnTo>
                <a:lnTo>
                  <a:pt x="12" y="206"/>
                </a:lnTo>
                <a:lnTo>
                  <a:pt x="16" y="206"/>
                </a:lnTo>
                <a:lnTo>
                  <a:pt x="18" y="204"/>
                </a:lnTo>
                <a:lnTo>
                  <a:pt x="22" y="202"/>
                </a:lnTo>
                <a:lnTo>
                  <a:pt x="26" y="202"/>
                </a:lnTo>
                <a:lnTo>
                  <a:pt x="34" y="204"/>
                </a:lnTo>
                <a:lnTo>
                  <a:pt x="42" y="208"/>
                </a:lnTo>
                <a:lnTo>
                  <a:pt x="48" y="210"/>
                </a:lnTo>
                <a:lnTo>
                  <a:pt x="50" y="216"/>
                </a:lnTo>
                <a:lnTo>
                  <a:pt x="60" y="230"/>
                </a:lnTo>
                <a:lnTo>
                  <a:pt x="64" y="234"/>
                </a:lnTo>
                <a:lnTo>
                  <a:pt x="70" y="238"/>
                </a:lnTo>
                <a:lnTo>
                  <a:pt x="76" y="228"/>
                </a:lnTo>
                <a:lnTo>
                  <a:pt x="78" y="222"/>
                </a:lnTo>
                <a:lnTo>
                  <a:pt x="82" y="222"/>
                </a:lnTo>
                <a:lnTo>
                  <a:pt x="88" y="220"/>
                </a:lnTo>
                <a:lnTo>
                  <a:pt x="86" y="226"/>
                </a:lnTo>
                <a:lnTo>
                  <a:pt x="88" y="230"/>
                </a:lnTo>
                <a:lnTo>
                  <a:pt x="92" y="224"/>
                </a:lnTo>
                <a:lnTo>
                  <a:pt x="94" y="224"/>
                </a:lnTo>
                <a:lnTo>
                  <a:pt x="96" y="222"/>
                </a:lnTo>
                <a:lnTo>
                  <a:pt x="98" y="224"/>
                </a:lnTo>
                <a:lnTo>
                  <a:pt x="100" y="226"/>
                </a:lnTo>
                <a:lnTo>
                  <a:pt x="102" y="228"/>
                </a:lnTo>
                <a:lnTo>
                  <a:pt x="106" y="226"/>
                </a:lnTo>
                <a:lnTo>
                  <a:pt x="110" y="224"/>
                </a:lnTo>
                <a:lnTo>
                  <a:pt x="172" y="224"/>
                </a:lnTo>
                <a:lnTo>
                  <a:pt x="174" y="216"/>
                </a:lnTo>
                <a:lnTo>
                  <a:pt x="176" y="208"/>
                </a:lnTo>
                <a:lnTo>
                  <a:pt x="172" y="208"/>
                </a:lnTo>
                <a:lnTo>
                  <a:pt x="170" y="206"/>
                </a:lnTo>
                <a:lnTo>
                  <a:pt x="158" y="50"/>
                </a:lnTo>
                <a:lnTo>
                  <a:pt x="186" y="50"/>
                </a:lnTo>
                <a:lnTo>
                  <a:pt x="128" y="6"/>
                </a:lnTo>
                <a:lnTo>
                  <a:pt x="12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7" name="i$ḻiḑé">
            <a:extLst>
              <a:ext uri="{FF2B5EF4-FFF2-40B4-BE49-F238E27FC236}">
                <a16:creationId xmlns:a16="http://schemas.microsoft.com/office/drawing/2014/main" id="{2E7157D0-B328-4C23-AB26-F1A0F70E3DB0}"/>
              </a:ext>
            </a:extLst>
          </p:cNvPr>
          <p:cNvSpPr/>
          <p:nvPr/>
        </p:nvSpPr>
        <p:spPr bwMode="auto">
          <a:xfrm>
            <a:off x="2631844" y="2174907"/>
            <a:ext cx="228366" cy="266772"/>
          </a:xfrm>
          <a:custGeom>
            <a:avLst/>
            <a:gdLst>
              <a:gd name="T0" fmla="*/ 2147483647 w 256"/>
              <a:gd name="T1" fmla="*/ 2147483647 h 270"/>
              <a:gd name="T2" fmla="*/ 2147483647 w 256"/>
              <a:gd name="T3" fmla="*/ 2147483647 h 270"/>
              <a:gd name="T4" fmla="*/ 2147483647 w 256"/>
              <a:gd name="T5" fmla="*/ 2147483647 h 270"/>
              <a:gd name="T6" fmla="*/ 2147483647 w 256"/>
              <a:gd name="T7" fmla="*/ 2147483647 h 270"/>
              <a:gd name="T8" fmla="*/ 2147483647 w 256"/>
              <a:gd name="T9" fmla="*/ 2147483647 h 270"/>
              <a:gd name="T10" fmla="*/ 2147483647 w 256"/>
              <a:gd name="T11" fmla="*/ 2147483647 h 270"/>
              <a:gd name="T12" fmla="*/ 2147483647 w 256"/>
              <a:gd name="T13" fmla="*/ 2147483647 h 270"/>
              <a:gd name="T14" fmla="*/ 2147483647 w 256"/>
              <a:gd name="T15" fmla="*/ 2147483647 h 270"/>
              <a:gd name="T16" fmla="*/ 2147483647 w 256"/>
              <a:gd name="T17" fmla="*/ 2147483647 h 270"/>
              <a:gd name="T18" fmla="*/ 2147483647 w 256"/>
              <a:gd name="T19" fmla="*/ 2147483647 h 270"/>
              <a:gd name="T20" fmla="*/ 2147483647 w 256"/>
              <a:gd name="T21" fmla="*/ 0 h 270"/>
              <a:gd name="T22" fmla="*/ 2147483647 w 256"/>
              <a:gd name="T23" fmla="*/ 2147483647 h 270"/>
              <a:gd name="T24" fmla="*/ 2147483647 w 256"/>
              <a:gd name="T25" fmla="*/ 2147483647 h 270"/>
              <a:gd name="T26" fmla="*/ 2147483647 w 256"/>
              <a:gd name="T27" fmla="*/ 2147483647 h 270"/>
              <a:gd name="T28" fmla="*/ 2147483647 w 256"/>
              <a:gd name="T29" fmla="*/ 2147483647 h 270"/>
              <a:gd name="T30" fmla="*/ 2147483647 w 256"/>
              <a:gd name="T31" fmla="*/ 2147483647 h 270"/>
              <a:gd name="T32" fmla="*/ 2147483647 w 256"/>
              <a:gd name="T33" fmla="*/ 2147483647 h 270"/>
              <a:gd name="T34" fmla="*/ 2147483647 w 256"/>
              <a:gd name="T35" fmla="*/ 2147483647 h 270"/>
              <a:gd name="T36" fmla="*/ 2147483647 w 256"/>
              <a:gd name="T37" fmla="*/ 2147483647 h 270"/>
              <a:gd name="T38" fmla="*/ 2147483647 w 256"/>
              <a:gd name="T39" fmla="*/ 2147483647 h 270"/>
              <a:gd name="T40" fmla="*/ 2147483647 w 256"/>
              <a:gd name="T41" fmla="*/ 2147483647 h 270"/>
              <a:gd name="T42" fmla="*/ 2147483647 w 256"/>
              <a:gd name="T43" fmla="*/ 2147483647 h 270"/>
              <a:gd name="T44" fmla="*/ 2147483647 w 256"/>
              <a:gd name="T45" fmla="*/ 2147483647 h 270"/>
              <a:gd name="T46" fmla="*/ 2147483647 w 256"/>
              <a:gd name="T47" fmla="*/ 2147483647 h 270"/>
              <a:gd name="T48" fmla="*/ 2147483647 w 256"/>
              <a:gd name="T49" fmla="*/ 2147483647 h 270"/>
              <a:gd name="T50" fmla="*/ 2147483647 w 256"/>
              <a:gd name="T51" fmla="*/ 2147483647 h 270"/>
              <a:gd name="T52" fmla="*/ 2147483647 w 256"/>
              <a:gd name="T53" fmla="*/ 2147483647 h 270"/>
              <a:gd name="T54" fmla="*/ 2147483647 w 256"/>
              <a:gd name="T55" fmla="*/ 2147483647 h 270"/>
              <a:gd name="T56" fmla="*/ 2147483647 w 256"/>
              <a:gd name="T57" fmla="*/ 2147483647 h 270"/>
              <a:gd name="T58" fmla="*/ 2147483647 w 256"/>
              <a:gd name="T59" fmla="*/ 2147483647 h 270"/>
              <a:gd name="T60" fmla="*/ 2147483647 w 256"/>
              <a:gd name="T61" fmla="*/ 2147483647 h 270"/>
              <a:gd name="T62" fmla="*/ 2147483647 w 256"/>
              <a:gd name="T63" fmla="*/ 2147483647 h 270"/>
              <a:gd name="T64" fmla="*/ 2147483647 w 256"/>
              <a:gd name="T65" fmla="*/ 2147483647 h 270"/>
              <a:gd name="T66" fmla="*/ 2147483647 w 256"/>
              <a:gd name="T67" fmla="*/ 2147483647 h 270"/>
              <a:gd name="T68" fmla="*/ 2147483647 w 256"/>
              <a:gd name="T69" fmla="*/ 2147483647 h 270"/>
              <a:gd name="T70" fmla="*/ 2147483647 w 256"/>
              <a:gd name="T71" fmla="*/ 2147483647 h 270"/>
              <a:gd name="T72" fmla="*/ 2147483647 w 256"/>
              <a:gd name="T73" fmla="*/ 2147483647 h 270"/>
              <a:gd name="T74" fmla="*/ 2147483647 w 256"/>
              <a:gd name="T75" fmla="*/ 2147483647 h 270"/>
              <a:gd name="T76" fmla="*/ 2147483647 w 256"/>
              <a:gd name="T77" fmla="*/ 2147483647 h 27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56"/>
              <a:gd name="T118" fmla="*/ 0 h 270"/>
              <a:gd name="T119" fmla="*/ 256 w 256"/>
              <a:gd name="T120" fmla="*/ 270 h 27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56" h="270">
                <a:moveTo>
                  <a:pt x="2" y="188"/>
                </a:moveTo>
                <a:lnTo>
                  <a:pt x="8" y="178"/>
                </a:lnTo>
                <a:lnTo>
                  <a:pt x="10" y="172"/>
                </a:lnTo>
                <a:lnTo>
                  <a:pt x="14" y="172"/>
                </a:lnTo>
                <a:lnTo>
                  <a:pt x="20" y="170"/>
                </a:lnTo>
                <a:lnTo>
                  <a:pt x="18" y="176"/>
                </a:lnTo>
                <a:lnTo>
                  <a:pt x="20" y="180"/>
                </a:lnTo>
                <a:lnTo>
                  <a:pt x="24" y="174"/>
                </a:lnTo>
                <a:lnTo>
                  <a:pt x="26" y="174"/>
                </a:lnTo>
                <a:lnTo>
                  <a:pt x="28" y="172"/>
                </a:lnTo>
                <a:lnTo>
                  <a:pt x="30" y="174"/>
                </a:lnTo>
                <a:lnTo>
                  <a:pt x="32" y="176"/>
                </a:lnTo>
                <a:lnTo>
                  <a:pt x="34" y="178"/>
                </a:lnTo>
                <a:lnTo>
                  <a:pt x="38" y="176"/>
                </a:lnTo>
                <a:lnTo>
                  <a:pt x="42" y="174"/>
                </a:lnTo>
                <a:lnTo>
                  <a:pt x="104" y="174"/>
                </a:lnTo>
                <a:lnTo>
                  <a:pt x="106" y="166"/>
                </a:lnTo>
                <a:lnTo>
                  <a:pt x="108" y="158"/>
                </a:lnTo>
                <a:lnTo>
                  <a:pt x="104" y="158"/>
                </a:lnTo>
                <a:lnTo>
                  <a:pt x="102" y="156"/>
                </a:lnTo>
                <a:lnTo>
                  <a:pt x="90" y="0"/>
                </a:lnTo>
                <a:lnTo>
                  <a:pt x="118" y="0"/>
                </a:lnTo>
                <a:lnTo>
                  <a:pt x="208" y="68"/>
                </a:lnTo>
                <a:lnTo>
                  <a:pt x="208" y="72"/>
                </a:lnTo>
                <a:lnTo>
                  <a:pt x="212" y="76"/>
                </a:lnTo>
                <a:lnTo>
                  <a:pt x="220" y="84"/>
                </a:lnTo>
                <a:lnTo>
                  <a:pt x="230" y="88"/>
                </a:lnTo>
                <a:lnTo>
                  <a:pt x="242" y="92"/>
                </a:lnTo>
                <a:lnTo>
                  <a:pt x="242" y="106"/>
                </a:lnTo>
                <a:lnTo>
                  <a:pt x="256" y="104"/>
                </a:lnTo>
                <a:lnTo>
                  <a:pt x="256" y="154"/>
                </a:lnTo>
                <a:lnTo>
                  <a:pt x="252" y="162"/>
                </a:lnTo>
                <a:lnTo>
                  <a:pt x="248" y="170"/>
                </a:lnTo>
                <a:lnTo>
                  <a:pt x="240" y="174"/>
                </a:lnTo>
                <a:lnTo>
                  <a:pt x="230" y="176"/>
                </a:lnTo>
                <a:lnTo>
                  <a:pt x="218" y="176"/>
                </a:lnTo>
                <a:lnTo>
                  <a:pt x="206" y="178"/>
                </a:lnTo>
                <a:lnTo>
                  <a:pt x="186" y="184"/>
                </a:lnTo>
                <a:lnTo>
                  <a:pt x="150" y="196"/>
                </a:lnTo>
                <a:lnTo>
                  <a:pt x="146" y="198"/>
                </a:lnTo>
                <a:lnTo>
                  <a:pt x="144" y="200"/>
                </a:lnTo>
                <a:lnTo>
                  <a:pt x="142" y="206"/>
                </a:lnTo>
                <a:lnTo>
                  <a:pt x="138" y="212"/>
                </a:lnTo>
                <a:lnTo>
                  <a:pt x="136" y="212"/>
                </a:lnTo>
                <a:lnTo>
                  <a:pt x="132" y="212"/>
                </a:lnTo>
                <a:lnTo>
                  <a:pt x="124" y="212"/>
                </a:lnTo>
                <a:lnTo>
                  <a:pt x="124" y="222"/>
                </a:lnTo>
                <a:lnTo>
                  <a:pt x="124" y="228"/>
                </a:lnTo>
                <a:lnTo>
                  <a:pt x="122" y="232"/>
                </a:lnTo>
                <a:lnTo>
                  <a:pt x="116" y="236"/>
                </a:lnTo>
                <a:lnTo>
                  <a:pt x="110" y="240"/>
                </a:lnTo>
                <a:lnTo>
                  <a:pt x="108" y="244"/>
                </a:lnTo>
                <a:lnTo>
                  <a:pt x="108" y="248"/>
                </a:lnTo>
                <a:lnTo>
                  <a:pt x="106" y="256"/>
                </a:lnTo>
                <a:lnTo>
                  <a:pt x="104" y="264"/>
                </a:lnTo>
                <a:lnTo>
                  <a:pt x="100" y="266"/>
                </a:lnTo>
                <a:lnTo>
                  <a:pt x="94" y="270"/>
                </a:lnTo>
                <a:lnTo>
                  <a:pt x="90" y="264"/>
                </a:lnTo>
                <a:lnTo>
                  <a:pt x="82" y="266"/>
                </a:lnTo>
                <a:lnTo>
                  <a:pt x="76" y="268"/>
                </a:lnTo>
                <a:lnTo>
                  <a:pt x="70" y="270"/>
                </a:lnTo>
                <a:lnTo>
                  <a:pt x="64" y="268"/>
                </a:lnTo>
                <a:lnTo>
                  <a:pt x="62" y="266"/>
                </a:lnTo>
                <a:lnTo>
                  <a:pt x="58" y="252"/>
                </a:lnTo>
                <a:lnTo>
                  <a:pt x="54" y="240"/>
                </a:lnTo>
                <a:lnTo>
                  <a:pt x="50" y="234"/>
                </a:lnTo>
                <a:lnTo>
                  <a:pt x="44" y="232"/>
                </a:lnTo>
                <a:lnTo>
                  <a:pt x="42" y="234"/>
                </a:lnTo>
                <a:lnTo>
                  <a:pt x="40" y="236"/>
                </a:lnTo>
                <a:lnTo>
                  <a:pt x="34" y="236"/>
                </a:lnTo>
                <a:lnTo>
                  <a:pt x="20" y="234"/>
                </a:lnTo>
                <a:lnTo>
                  <a:pt x="10" y="232"/>
                </a:lnTo>
                <a:lnTo>
                  <a:pt x="10" y="224"/>
                </a:lnTo>
                <a:lnTo>
                  <a:pt x="10" y="218"/>
                </a:lnTo>
                <a:lnTo>
                  <a:pt x="8" y="210"/>
                </a:lnTo>
                <a:lnTo>
                  <a:pt x="4" y="200"/>
                </a:lnTo>
                <a:lnTo>
                  <a:pt x="0" y="186"/>
                </a:lnTo>
                <a:lnTo>
                  <a:pt x="2" y="186"/>
                </a:lnTo>
                <a:lnTo>
                  <a:pt x="2" y="18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8" name="îṥļïďé">
            <a:extLst>
              <a:ext uri="{FF2B5EF4-FFF2-40B4-BE49-F238E27FC236}">
                <a16:creationId xmlns:a16="http://schemas.microsoft.com/office/drawing/2014/main" id="{C25423A9-BF74-4834-A966-2D0EC0AF5A6A}"/>
              </a:ext>
            </a:extLst>
          </p:cNvPr>
          <p:cNvSpPr/>
          <p:nvPr/>
        </p:nvSpPr>
        <p:spPr bwMode="auto">
          <a:xfrm>
            <a:off x="2804699" y="2199761"/>
            <a:ext cx="222745" cy="214577"/>
          </a:xfrm>
          <a:custGeom>
            <a:avLst/>
            <a:gdLst>
              <a:gd name="T0" fmla="*/ 2147483647 w 249"/>
              <a:gd name="T1" fmla="*/ 2147483647 h 216"/>
              <a:gd name="T2" fmla="*/ 2147483647 w 249"/>
              <a:gd name="T3" fmla="*/ 2147483647 h 216"/>
              <a:gd name="T4" fmla="*/ 2147483647 w 249"/>
              <a:gd name="T5" fmla="*/ 0 h 216"/>
              <a:gd name="T6" fmla="*/ 2147483647 w 249"/>
              <a:gd name="T7" fmla="*/ 0 h 216"/>
              <a:gd name="T8" fmla="*/ 2147483647 w 249"/>
              <a:gd name="T9" fmla="*/ 2147483647 h 216"/>
              <a:gd name="T10" fmla="*/ 2147483647 w 249"/>
              <a:gd name="T11" fmla="*/ 2147483647 h 216"/>
              <a:gd name="T12" fmla="*/ 2147483647 w 249"/>
              <a:gd name="T13" fmla="*/ 2147483647 h 216"/>
              <a:gd name="T14" fmla="*/ 2147483647 w 249"/>
              <a:gd name="T15" fmla="*/ 2147483647 h 216"/>
              <a:gd name="T16" fmla="*/ 0 w 249"/>
              <a:gd name="T17" fmla="*/ 2147483647 h 216"/>
              <a:gd name="T18" fmla="*/ 2147483647 w 249"/>
              <a:gd name="T19" fmla="*/ 2147483647 h 216"/>
              <a:gd name="T20" fmla="*/ 2147483647 w 249"/>
              <a:gd name="T21" fmla="*/ 2147483647 h 216"/>
              <a:gd name="T22" fmla="*/ 2147483647 w 249"/>
              <a:gd name="T23" fmla="*/ 2147483647 h 216"/>
              <a:gd name="T24" fmla="*/ 2147483647 w 249"/>
              <a:gd name="T25" fmla="*/ 2147483647 h 216"/>
              <a:gd name="T26" fmla="*/ 2147483647 w 249"/>
              <a:gd name="T27" fmla="*/ 2147483647 h 216"/>
              <a:gd name="T28" fmla="*/ 2147483647 w 249"/>
              <a:gd name="T29" fmla="*/ 2147483647 h 216"/>
              <a:gd name="T30" fmla="*/ 2147483647 w 249"/>
              <a:gd name="T31" fmla="*/ 2147483647 h 216"/>
              <a:gd name="T32" fmla="*/ 2147483647 w 249"/>
              <a:gd name="T33" fmla="*/ 2147483647 h 216"/>
              <a:gd name="T34" fmla="*/ 2147483647 w 249"/>
              <a:gd name="T35" fmla="*/ 2147483647 h 216"/>
              <a:gd name="T36" fmla="*/ 2147483647 w 249"/>
              <a:gd name="T37" fmla="*/ 2147483647 h 216"/>
              <a:gd name="T38" fmla="*/ 2147483647 w 249"/>
              <a:gd name="T39" fmla="*/ 2147483647 h 216"/>
              <a:gd name="T40" fmla="*/ 2147483647 w 249"/>
              <a:gd name="T41" fmla="*/ 2147483647 h 216"/>
              <a:gd name="T42" fmla="*/ 2147483647 w 249"/>
              <a:gd name="T43" fmla="*/ 2147483647 h 216"/>
              <a:gd name="T44" fmla="*/ 2147483647 w 249"/>
              <a:gd name="T45" fmla="*/ 2147483647 h 216"/>
              <a:gd name="T46" fmla="*/ 2147483647 w 249"/>
              <a:gd name="T47" fmla="*/ 2147483647 h 216"/>
              <a:gd name="T48" fmla="*/ 2147483647 w 249"/>
              <a:gd name="T49" fmla="*/ 2147483647 h 216"/>
              <a:gd name="T50" fmla="*/ 2147483647 w 249"/>
              <a:gd name="T51" fmla="*/ 2147483647 h 216"/>
              <a:gd name="T52" fmla="*/ 2147483647 w 249"/>
              <a:gd name="T53" fmla="*/ 2147483647 h 216"/>
              <a:gd name="T54" fmla="*/ 2147483647 w 249"/>
              <a:gd name="T55" fmla="*/ 2147483647 h 216"/>
              <a:gd name="T56" fmla="*/ 2147483647 w 249"/>
              <a:gd name="T57" fmla="*/ 2147483647 h 216"/>
              <a:gd name="T58" fmla="*/ 2147483647 w 249"/>
              <a:gd name="T59" fmla="*/ 2147483647 h 216"/>
              <a:gd name="T60" fmla="*/ 2147483647 w 249"/>
              <a:gd name="T61" fmla="*/ 2147483647 h 216"/>
              <a:gd name="T62" fmla="*/ 2147483647 w 249"/>
              <a:gd name="T63" fmla="*/ 2147483647 h 216"/>
              <a:gd name="T64" fmla="*/ 2147483647 w 249"/>
              <a:gd name="T65" fmla="*/ 2147483647 h 216"/>
              <a:gd name="T66" fmla="*/ 2147483647 w 249"/>
              <a:gd name="T67" fmla="*/ 2147483647 h 216"/>
              <a:gd name="T68" fmla="*/ 2147483647 w 249"/>
              <a:gd name="T69" fmla="*/ 2147483647 h 216"/>
              <a:gd name="T70" fmla="*/ 2147483647 w 249"/>
              <a:gd name="T71" fmla="*/ 2147483647 h 216"/>
              <a:gd name="T72" fmla="*/ 2147483647 w 249"/>
              <a:gd name="T73" fmla="*/ 2147483647 h 216"/>
              <a:gd name="T74" fmla="*/ 2147483647 w 249"/>
              <a:gd name="T75" fmla="*/ 2147483647 h 216"/>
              <a:gd name="T76" fmla="*/ 2147483647 w 249"/>
              <a:gd name="T77" fmla="*/ 2147483647 h 216"/>
              <a:gd name="T78" fmla="*/ 2147483647 w 249"/>
              <a:gd name="T79" fmla="*/ 2147483647 h 216"/>
              <a:gd name="T80" fmla="*/ 2147483647 w 249"/>
              <a:gd name="T81" fmla="*/ 2147483647 h 21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9"/>
              <a:gd name="T124" fmla="*/ 0 h 216"/>
              <a:gd name="T125" fmla="*/ 249 w 249"/>
              <a:gd name="T126" fmla="*/ 216 h 21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9" h="216">
                <a:moveTo>
                  <a:pt x="219" y="14"/>
                </a:moveTo>
                <a:lnTo>
                  <a:pt x="215" y="8"/>
                </a:lnTo>
                <a:lnTo>
                  <a:pt x="211" y="4"/>
                </a:lnTo>
                <a:lnTo>
                  <a:pt x="205" y="2"/>
                </a:lnTo>
                <a:lnTo>
                  <a:pt x="199" y="0"/>
                </a:lnTo>
                <a:lnTo>
                  <a:pt x="190" y="0"/>
                </a:lnTo>
                <a:lnTo>
                  <a:pt x="186" y="0"/>
                </a:lnTo>
                <a:lnTo>
                  <a:pt x="184" y="0"/>
                </a:lnTo>
                <a:lnTo>
                  <a:pt x="114" y="48"/>
                </a:lnTo>
                <a:lnTo>
                  <a:pt x="86" y="76"/>
                </a:lnTo>
                <a:lnTo>
                  <a:pt x="62" y="78"/>
                </a:lnTo>
                <a:lnTo>
                  <a:pt x="62" y="128"/>
                </a:lnTo>
                <a:lnTo>
                  <a:pt x="58" y="136"/>
                </a:lnTo>
                <a:lnTo>
                  <a:pt x="54" y="144"/>
                </a:lnTo>
                <a:lnTo>
                  <a:pt x="46" y="148"/>
                </a:lnTo>
                <a:lnTo>
                  <a:pt x="36" y="150"/>
                </a:lnTo>
                <a:lnTo>
                  <a:pt x="16" y="152"/>
                </a:lnTo>
                <a:lnTo>
                  <a:pt x="0" y="156"/>
                </a:lnTo>
                <a:lnTo>
                  <a:pt x="0" y="166"/>
                </a:lnTo>
                <a:lnTo>
                  <a:pt x="4" y="172"/>
                </a:lnTo>
                <a:lnTo>
                  <a:pt x="8" y="174"/>
                </a:lnTo>
                <a:lnTo>
                  <a:pt x="12" y="178"/>
                </a:lnTo>
                <a:lnTo>
                  <a:pt x="14" y="182"/>
                </a:lnTo>
                <a:lnTo>
                  <a:pt x="14" y="186"/>
                </a:lnTo>
                <a:lnTo>
                  <a:pt x="14" y="190"/>
                </a:lnTo>
                <a:lnTo>
                  <a:pt x="14" y="194"/>
                </a:lnTo>
                <a:lnTo>
                  <a:pt x="18" y="198"/>
                </a:lnTo>
                <a:lnTo>
                  <a:pt x="24" y="198"/>
                </a:lnTo>
                <a:lnTo>
                  <a:pt x="30" y="200"/>
                </a:lnTo>
                <a:lnTo>
                  <a:pt x="32" y="204"/>
                </a:lnTo>
                <a:lnTo>
                  <a:pt x="32" y="206"/>
                </a:lnTo>
                <a:lnTo>
                  <a:pt x="42" y="206"/>
                </a:lnTo>
                <a:lnTo>
                  <a:pt x="46" y="212"/>
                </a:lnTo>
                <a:lnTo>
                  <a:pt x="52" y="216"/>
                </a:lnTo>
                <a:lnTo>
                  <a:pt x="56" y="202"/>
                </a:lnTo>
                <a:lnTo>
                  <a:pt x="60" y="188"/>
                </a:lnTo>
                <a:lnTo>
                  <a:pt x="64" y="184"/>
                </a:lnTo>
                <a:lnTo>
                  <a:pt x="70" y="180"/>
                </a:lnTo>
                <a:lnTo>
                  <a:pt x="76" y="176"/>
                </a:lnTo>
                <a:lnTo>
                  <a:pt x="86" y="176"/>
                </a:lnTo>
                <a:lnTo>
                  <a:pt x="88" y="176"/>
                </a:lnTo>
                <a:lnTo>
                  <a:pt x="92" y="178"/>
                </a:lnTo>
                <a:lnTo>
                  <a:pt x="98" y="184"/>
                </a:lnTo>
                <a:lnTo>
                  <a:pt x="104" y="188"/>
                </a:lnTo>
                <a:lnTo>
                  <a:pt x="106" y="190"/>
                </a:lnTo>
                <a:lnTo>
                  <a:pt x="110" y="192"/>
                </a:lnTo>
                <a:lnTo>
                  <a:pt x="114" y="190"/>
                </a:lnTo>
                <a:lnTo>
                  <a:pt x="114" y="188"/>
                </a:lnTo>
                <a:lnTo>
                  <a:pt x="116" y="186"/>
                </a:lnTo>
                <a:lnTo>
                  <a:pt x="120" y="186"/>
                </a:lnTo>
                <a:lnTo>
                  <a:pt x="128" y="186"/>
                </a:lnTo>
                <a:lnTo>
                  <a:pt x="132" y="190"/>
                </a:lnTo>
                <a:lnTo>
                  <a:pt x="136" y="192"/>
                </a:lnTo>
                <a:lnTo>
                  <a:pt x="142" y="194"/>
                </a:lnTo>
                <a:lnTo>
                  <a:pt x="150" y="192"/>
                </a:lnTo>
                <a:lnTo>
                  <a:pt x="156" y="188"/>
                </a:lnTo>
                <a:lnTo>
                  <a:pt x="162" y="186"/>
                </a:lnTo>
                <a:lnTo>
                  <a:pt x="170" y="184"/>
                </a:lnTo>
                <a:lnTo>
                  <a:pt x="176" y="184"/>
                </a:lnTo>
                <a:lnTo>
                  <a:pt x="180" y="186"/>
                </a:lnTo>
                <a:lnTo>
                  <a:pt x="184" y="186"/>
                </a:lnTo>
                <a:lnTo>
                  <a:pt x="193" y="188"/>
                </a:lnTo>
                <a:lnTo>
                  <a:pt x="197" y="186"/>
                </a:lnTo>
                <a:lnTo>
                  <a:pt x="203" y="184"/>
                </a:lnTo>
                <a:lnTo>
                  <a:pt x="213" y="176"/>
                </a:lnTo>
                <a:lnTo>
                  <a:pt x="215" y="166"/>
                </a:lnTo>
                <a:lnTo>
                  <a:pt x="217" y="158"/>
                </a:lnTo>
                <a:lnTo>
                  <a:pt x="221" y="150"/>
                </a:lnTo>
                <a:lnTo>
                  <a:pt x="225" y="144"/>
                </a:lnTo>
                <a:lnTo>
                  <a:pt x="235" y="132"/>
                </a:lnTo>
                <a:lnTo>
                  <a:pt x="239" y="126"/>
                </a:lnTo>
                <a:lnTo>
                  <a:pt x="243" y="118"/>
                </a:lnTo>
                <a:lnTo>
                  <a:pt x="243" y="76"/>
                </a:lnTo>
                <a:lnTo>
                  <a:pt x="243" y="72"/>
                </a:lnTo>
                <a:lnTo>
                  <a:pt x="245" y="68"/>
                </a:lnTo>
                <a:lnTo>
                  <a:pt x="247" y="64"/>
                </a:lnTo>
                <a:lnTo>
                  <a:pt x="249" y="58"/>
                </a:lnTo>
                <a:lnTo>
                  <a:pt x="247" y="48"/>
                </a:lnTo>
                <a:lnTo>
                  <a:pt x="241" y="34"/>
                </a:lnTo>
                <a:lnTo>
                  <a:pt x="235" y="22"/>
                </a:lnTo>
                <a:lnTo>
                  <a:pt x="231" y="8"/>
                </a:lnTo>
                <a:lnTo>
                  <a:pt x="229" y="8"/>
                </a:lnTo>
                <a:lnTo>
                  <a:pt x="219" y="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9" name="îṣ1ïḋe">
            <a:extLst>
              <a:ext uri="{FF2B5EF4-FFF2-40B4-BE49-F238E27FC236}">
                <a16:creationId xmlns:a16="http://schemas.microsoft.com/office/drawing/2014/main" id="{C8CB48C9-5D18-4D78-AC17-9B94F0284CDF}"/>
              </a:ext>
            </a:extLst>
          </p:cNvPr>
          <p:cNvSpPr/>
          <p:nvPr/>
        </p:nvSpPr>
        <p:spPr bwMode="auto">
          <a:xfrm>
            <a:off x="2994419" y="2199761"/>
            <a:ext cx="150371" cy="290798"/>
          </a:xfrm>
          <a:custGeom>
            <a:avLst/>
            <a:gdLst>
              <a:gd name="T0" fmla="*/ 2147483647 w 168"/>
              <a:gd name="T1" fmla="*/ 2147483647 h 294"/>
              <a:gd name="T2" fmla="*/ 2147483647 w 168"/>
              <a:gd name="T3" fmla="*/ 2147483647 h 294"/>
              <a:gd name="T4" fmla="*/ 2147483647 w 168"/>
              <a:gd name="T5" fmla="*/ 2147483647 h 294"/>
              <a:gd name="T6" fmla="*/ 2147483647 w 168"/>
              <a:gd name="T7" fmla="*/ 2147483647 h 294"/>
              <a:gd name="T8" fmla="*/ 2147483647 w 168"/>
              <a:gd name="T9" fmla="*/ 2147483647 h 294"/>
              <a:gd name="T10" fmla="*/ 2147483647 w 168"/>
              <a:gd name="T11" fmla="*/ 2147483647 h 294"/>
              <a:gd name="T12" fmla="*/ 2147483647 w 168"/>
              <a:gd name="T13" fmla="*/ 2147483647 h 294"/>
              <a:gd name="T14" fmla="*/ 2147483647 w 168"/>
              <a:gd name="T15" fmla="*/ 2147483647 h 294"/>
              <a:gd name="T16" fmla="*/ 2147483647 w 168"/>
              <a:gd name="T17" fmla="*/ 2147483647 h 294"/>
              <a:gd name="T18" fmla="*/ 2147483647 w 168"/>
              <a:gd name="T19" fmla="*/ 2147483647 h 294"/>
              <a:gd name="T20" fmla="*/ 2147483647 w 168"/>
              <a:gd name="T21" fmla="*/ 2147483647 h 294"/>
              <a:gd name="T22" fmla="*/ 2147483647 w 168"/>
              <a:gd name="T23" fmla="*/ 2147483647 h 294"/>
              <a:gd name="T24" fmla="*/ 2147483647 w 168"/>
              <a:gd name="T25" fmla="*/ 2147483647 h 294"/>
              <a:gd name="T26" fmla="*/ 2147483647 w 168"/>
              <a:gd name="T27" fmla="*/ 2147483647 h 294"/>
              <a:gd name="T28" fmla="*/ 2147483647 w 168"/>
              <a:gd name="T29" fmla="*/ 2147483647 h 294"/>
              <a:gd name="T30" fmla="*/ 2147483647 w 168"/>
              <a:gd name="T31" fmla="*/ 2147483647 h 294"/>
              <a:gd name="T32" fmla="*/ 2147483647 w 168"/>
              <a:gd name="T33" fmla="*/ 2147483647 h 294"/>
              <a:gd name="T34" fmla="*/ 2147483647 w 168"/>
              <a:gd name="T35" fmla="*/ 2147483647 h 294"/>
              <a:gd name="T36" fmla="*/ 2147483647 w 168"/>
              <a:gd name="T37" fmla="*/ 2147483647 h 294"/>
              <a:gd name="T38" fmla="*/ 2147483647 w 168"/>
              <a:gd name="T39" fmla="*/ 2147483647 h 294"/>
              <a:gd name="T40" fmla="*/ 2147483647 w 168"/>
              <a:gd name="T41" fmla="*/ 2147483647 h 294"/>
              <a:gd name="T42" fmla="*/ 2147483647 w 168"/>
              <a:gd name="T43" fmla="*/ 2147483647 h 294"/>
              <a:gd name="T44" fmla="*/ 2147483647 w 168"/>
              <a:gd name="T45" fmla="*/ 2147483647 h 294"/>
              <a:gd name="T46" fmla="*/ 2147483647 w 168"/>
              <a:gd name="T47" fmla="*/ 2147483647 h 294"/>
              <a:gd name="T48" fmla="*/ 2147483647 w 168"/>
              <a:gd name="T49" fmla="*/ 2147483647 h 294"/>
              <a:gd name="T50" fmla="*/ 2147483647 w 168"/>
              <a:gd name="T51" fmla="*/ 2147483647 h 294"/>
              <a:gd name="T52" fmla="*/ 2147483647 w 168"/>
              <a:gd name="T53" fmla="*/ 2147483647 h 294"/>
              <a:gd name="T54" fmla="*/ 2147483647 w 168"/>
              <a:gd name="T55" fmla="*/ 2147483647 h 294"/>
              <a:gd name="T56" fmla="*/ 2147483647 w 168"/>
              <a:gd name="T57" fmla="*/ 2147483647 h 294"/>
              <a:gd name="T58" fmla="*/ 2147483647 w 168"/>
              <a:gd name="T59" fmla="*/ 2147483647 h 294"/>
              <a:gd name="T60" fmla="*/ 2147483647 w 168"/>
              <a:gd name="T61" fmla="*/ 2147483647 h 294"/>
              <a:gd name="T62" fmla="*/ 2147483647 w 168"/>
              <a:gd name="T63" fmla="*/ 2147483647 h 294"/>
              <a:gd name="T64" fmla="*/ 2147483647 w 168"/>
              <a:gd name="T65" fmla="*/ 2147483647 h 294"/>
              <a:gd name="T66" fmla="*/ 2147483647 w 168"/>
              <a:gd name="T67" fmla="*/ 2147483647 h 294"/>
              <a:gd name="T68" fmla="*/ 2147483647 w 168"/>
              <a:gd name="T69" fmla="*/ 2147483647 h 294"/>
              <a:gd name="T70" fmla="*/ 2147483647 w 168"/>
              <a:gd name="T71" fmla="*/ 2147483647 h 294"/>
              <a:gd name="T72" fmla="*/ 2147483647 w 168"/>
              <a:gd name="T73" fmla="*/ 2147483647 h 294"/>
              <a:gd name="T74" fmla="*/ 2147483647 w 168"/>
              <a:gd name="T75" fmla="*/ 2147483647 h 294"/>
              <a:gd name="T76" fmla="*/ 2147483647 w 168"/>
              <a:gd name="T77" fmla="*/ 2147483647 h 294"/>
              <a:gd name="T78" fmla="*/ 2147483647 w 168"/>
              <a:gd name="T79" fmla="*/ 2147483647 h 2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8"/>
              <a:gd name="T121" fmla="*/ 0 h 294"/>
              <a:gd name="T122" fmla="*/ 168 w 168"/>
              <a:gd name="T123" fmla="*/ 294 h 2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8" h="294">
                <a:moveTo>
                  <a:pt x="162" y="68"/>
                </a:moveTo>
                <a:lnTo>
                  <a:pt x="168" y="138"/>
                </a:lnTo>
                <a:lnTo>
                  <a:pt x="158" y="140"/>
                </a:lnTo>
                <a:lnTo>
                  <a:pt x="152" y="144"/>
                </a:lnTo>
                <a:lnTo>
                  <a:pt x="148" y="150"/>
                </a:lnTo>
                <a:lnTo>
                  <a:pt x="146" y="158"/>
                </a:lnTo>
                <a:lnTo>
                  <a:pt x="142" y="164"/>
                </a:lnTo>
                <a:lnTo>
                  <a:pt x="140" y="172"/>
                </a:lnTo>
                <a:lnTo>
                  <a:pt x="140" y="190"/>
                </a:lnTo>
                <a:lnTo>
                  <a:pt x="138" y="194"/>
                </a:lnTo>
                <a:lnTo>
                  <a:pt x="134" y="200"/>
                </a:lnTo>
                <a:lnTo>
                  <a:pt x="134" y="202"/>
                </a:lnTo>
                <a:lnTo>
                  <a:pt x="136" y="202"/>
                </a:lnTo>
                <a:lnTo>
                  <a:pt x="144" y="206"/>
                </a:lnTo>
                <a:lnTo>
                  <a:pt x="146" y="214"/>
                </a:lnTo>
                <a:lnTo>
                  <a:pt x="148" y="216"/>
                </a:lnTo>
                <a:lnTo>
                  <a:pt x="150" y="220"/>
                </a:lnTo>
                <a:lnTo>
                  <a:pt x="152" y="228"/>
                </a:lnTo>
                <a:lnTo>
                  <a:pt x="146" y="228"/>
                </a:lnTo>
                <a:lnTo>
                  <a:pt x="142" y="228"/>
                </a:lnTo>
                <a:lnTo>
                  <a:pt x="138" y="230"/>
                </a:lnTo>
                <a:lnTo>
                  <a:pt x="130" y="238"/>
                </a:lnTo>
                <a:lnTo>
                  <a:pt x="126" y="246"/>
                </a:lnTo>
                <a:lnTo>
                  <a:pt x="122" y="256"/>
                </a:lnTo>
                <a:lnTo>
                  <a:pt x="120" y="258"/>
                </a:lnTo>
                <a:lnTo>
                  <a:pt x="118" y="260"/>
                </a:lnTo>
                <a:lnTo>
                  <a:pt x="108" y="262"/>
                </a:lnTo>
                <a:lnTo>
                  <a:pt x="90" y="264"/>
                </a:lnTo>
                <a:lnTo>
                  <a:pt x="88" y="270"/>
                </a:lnTo>
                <a:lnTo>
                  <a:pt x="86" y="276"/>
                </a:lnTo>
                <a:lnTo>
                  <a:pt x="82" y="280"/>
                </a:lnTo>
                <a:lnTo>
                  <a:pt x="76" y="284"/>
                </a:lnTo>
                <a:lnTo>
                  <a:pt x="64" y="288"/>
                </a:lnTo>
                <a:lnTo>
                  <a:pt x="52" y="290"/>
                </a:lnTo>
                <a:lnTo>
                  <a:pt x="48" y="288"/>
                </a:lnTo>
                <a:lnTo>
                  <a:pt x="46" y="286"/>
                </a:lnTo>
                <a:lnTo>
                  <a:pt x="42" y="288"/>
                </a:lnTo>
                <a:lnTo>
                  <a:pt x="38" y="292"/>
                </a:lnTo>
                <a:lnTo>
                  <a:pt x="38" y="294"/>
                </a:lnTo>
                <a:lnTo>
                  <a:pt x="36" y="292"/>
                </a:lnTo>
                <a:lnTo>
                  <a:pt x="34" y="282"/>
                </a:lnTo>
                <a:lnTo>
                  <a:pt x="30" y="274"/>
                </a:lnTo>
                <a:lnTo>
                  <a:pt x="20" y="264"/>
                </a:lnTo>
                <a:lnTo>
                  <a:pt x="12" y="256"/>
                </a:lnTo>
                <a:lnTo>
                  <a:pt x="8" y="252"/>
                </a:lnTo>
                <a:lnTo>
                  <a:pt x="10" y="250"/>
                </a:lnTo>
                <a:lnTo>
                  <a:pt x="12" y="248"/>
                </a:lnTo>
                <a:lnTo>
                  <a:pt x="18" y="246"/>
                </a:lnTo>
                <a:lnTo>
                  <a:pt x="36" y="246"/>
                </a:lnTo>
                <a:lnTo>
                  <a:pt x="28" y="240"/>
                </a:lnTo>
                <a:lnTo>
                  <a:pt x="28" y="236"/>
                </a:lnTo>
                <a:lnTo>
                  <a:pt x="26" y="230"/>
                </a:lnTo>
                <a:lnTo>
                  <a:pt x="28" y="212"/>
                </a:lnTo>
                <a:lnTo>
                  <a:pt x="26" y="206"/>
                </a:lnTo>
                <a:lnTo>
                  <a:pt x="22" y="200"/>
                </a:lnTo>
                <a:lnTo>
                  <a:pt x="16" y="192"/>
                </a:lnTo>
                <a:lnTo>
                  <a:pt x="12" y="186"/>
                </a:lnTo>
                <a:lnTo>
                  <a:pt x="10" y="188"/>
                </a:lnTo>
                <a:lnTo>
                  <a:pt x="8" y="186"/>
                </a:lnTo>
                <a:lnTo>
                  <a:pt x="4" y="182"/>
                </a:lnTo>
                <a:lnTo>
                  <a:pt x="0" y="176"/>
                </a:lnTo>
                <a:lnTo>
                  <a:pt x="2" y="166"/>
                </a:lnTo>
                <a:lnTo>
                  <a:pt x="4" y="158"/>
                </a:lnTo>
                <a:lnTo>
                  <a:pt x="8" y="150"/>
                </a:lnTo>
                <a:lnTo>
                  <a:pt x="12" y="144"/>
                </a:lnTo>
                <a:lnTo>
                  <a:pt x="22" y="132"/>
                </a:lnTo>
                <a:lnTo>
                  <a:pt x="26" y="126"/>
                </a:lnTo>
                <a:lnTo>
                  <a:pt x="30" y="118"/>
                </a:lnTo>
                <a:lnTo>
                  <a:pt x="30" y="76"/>
                </a:lnTo>
                <a:lnTo>
                  <a:pt x="30" y="72"/>
                </a:lnTo>
                <a:lnTo>
                  <a:pt x="32" y="68"/>
                </a:lnTo>
                <a:lnTo>
                  <a:pt x="34" y="64"/>
                </a:lnTo>
                <a:lnTo>
                  <a:pt x="36" y="58"/>
                </a:lnTo>
                <a:lnTo>
                  <a:pt x="34" y="48"/>
                </a:lnTo>
                <a:lnTo>
                  <a:pt x="28" y="34"/>
                </a:lnTo>
                <a:lnTo>
                  <a:pt x="22" y="22"/>
                </a:lnTo>
                <a:lnTo>
                  <a:pt x="18" y="8"/>
                </a:lnTo>
                <a:lnTo>
                  <a:pt x="20" y="8"/>
                </a:lnTo>
                <a:lnTo>
                  <a:pt x="36" y="0"/>
                </a:lnTo>
                <a:lnTo>
                  <a:pt x="162" y="70"/>
                </a:lnTo>
                <a:lnTo>
                  <a:pt x="162" y="6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0" name="îŝľíḑè">
            <a:extLst>
              <a:ext uri="{FF2B5EF4-FFF2-40B4-BE49-F238E27FC236}">
                <a16:creationId xmlns:a16="http://schemas.microsoft.com/office/drawing/2014/main" id="{93BA6986-469A-4415-B3D9-3ECBD8912DE6}"/>
              </a:ext>
            </a:extLst>
          </p:cNvPr>
          <p:cNvSpPr/>
          <p:nvPr/>
        </p:nvSpPr>
        <p:spPr bwMode="auto">
          <a:xfrm>
            <a:off x="3397047" y="2386170"/>
            <a:ext cx="29512" cy="39767"/>
          </a:xfrm>
          <a:custGeom>
            <a:avLst/>
            <a:gdLst>
              <a:gd name="T0" fmla="*/ 2147483647 w 32"/>
              <a:gd name="T1" fmla="*/ 0 h 40"/>
              <a:gd name="T2" fmla="*/ 2147483647 w 32"/>
              <a:gd name="T3" fmla="*/ 2147483647 h 40"/>
              <a:gd name="T4" fmla="*/ 2147483647 w 32"/>
              <a:gd name="T5" fmla="*/ 2147483647 h 40"/>
              <a:gd name="T6" fmla="*/ 2147483647 w 32"/>
              <a:gd name="T7" fmla="*/ 2147483647 h 40"/>
              <a:gd name="T8" fmla="*/ 2147483647 w 32"/>
              <a:gd name="T9" fmla="*/ 2147483647 h 40"/>
              <a:gd name="T10" fmla="*/ 2147483647 w 32"/>
              <a:gd name="T11" fmla="*/ 2147483647 h 40"/>
              <a:gd name="T12" fmla="*/ 2147483647 w 32"/>
              <a:gd name="T13" fmla="*/ 2147483647 h 40"/>
              <a:gd name="T14" fmla="*/ 2147483647 w 32"/>
              <a:gd name="T15" fmla="*/ 2147483647 h 40"/>
              <a:gd name="T16" fmla="*/ 2147483647 w 32"/>
              <a:gd name="T17" fmla="*/ 2147483647 h 40"/>
              <a:gd name="T18" fmla="*/ 2147483647 w 32"/>
              <a:gd name="T19" fmla="*/ 2147483647 h 40"/>
              <a:gd name="T20" fmla="*/ 0 w 32"/>
              <a:gd name="T21" fmla="*/ 2147483647 h 40"/>
              <a:gd name="T22" fmla="*/ 2147483647 w 32"/>
              <a:gd name="T23" fmla="*/ 2147483647 h 40"/>
              <a:gd name="T24" fmla="*/ 2147483647 w 32"/>
              <a:gd name="T25" fmla="*/ 2147483647 h 40"/>
              <a:gd name="T26" fmla="*/ 2147483647 w 32"/>
              <a:gd name="T27" fmla="*/ 2147483647 h 40"/>
              <a:gd name="T28" fmla="*/ 2147483647 w 32"/>
              <a:gd name="T29" fmla="*/ 0 h 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"/>
              <a:gd name="T46" fmla="*/ 0 h 40"/>
              <a:gd name="T47" fmla="*/ 32 w 32"/>
              <a:gd name="T48" fmla="*/ 40 h 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" h="40">
                <a:moveTo>
                  <a:pt x="16" y="0"/>
                </a:moveTo>
                <a:lnTo>
                  <a:pt x="24" y="8"/>
                </a:lnTo>
                <a:lnTo>
                  <a:pt x="30" y="14"/>
                </a:lnTo>
                <a:lnTo>
                  <a:pt x="32" y="20"/>
                </a:lnTo>
                <a:lnTo>
                  <a:pt x="30" y="26"/>
                </a:lnTo>
                <a:lnTo>
                  <a:pt x="26" y="30"/>
                </a:lnTo>
                <a:lnTo>
                  <a:pt x="22" y="34"/>
                </a:lnTo>
                <a:lnTo>
                  <a:pt x="16" y="38"/>
                </a:lnTo>
                <a:lnTo>
                  <a:pt x="6" y="40"/>
                </a:lnTo>
                <a:lnTo>
                  <a:pt x="2" y="38"/>
                </a:lnTo>
                <a:lnTo>
                  <a:pt x="0" y="32"/>
                </a:lnTo>
                <a:lnTo>
                  <a:pt x="2" y="24"/>
                </a:lnTo>
                <a:lnTo>
                  <a:pt x="8" y="16"/>
                </a:lnTo>
                <a:lnTo>
                  <a:pt x="22" y="6"/>
                </a:lnTo>
                <a:lnTo>
                  <a:pt x="1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1" name="îṥḻiďe">
            <a:extLst>
              <a:ext uri="{FF2B5EF4-FFF2-40B4-BE49-F238E27FC236}">
                <a16:creationId xmlns:a16="http://schemas.microsoft.com/office/drawing/2014/main" id="{75E2F45D-B85D-4DEC-9967-A2DF28EC76CF}"/>
              </a:ext>
            </a:extLst>
          </p:cNvPr>
          <p:cNvSpPr/>
          <p:nvPr/>
        </p:nvSpPr>
        <p:spPr bwMode="auto">
          <a:xfrm>
            <a:off x="3274081" y="2298351"/>
            <a:ext cx="210800" cy="261801"/>
          </a:xfrm>
          <a:custGeom>
            <a:avLst/>
            <a:gdLst>
              <a:gd name="T0" fmla="*/ 2147483647 w 236"/>
              <a:gd name="T1" fmla="*/ 2147483647 h 264"/>
              <a:gd name="T2" fmla="*/ 2147483647 w 236"/>
              <a:gd name="T3" fmla="*/ 2147483647 h 264"/>
              <a:gd name="T4" fmla="*/ 2147483647 w 236"/>
              <a:gd name="T5" fmla="*/ 2147483647 h 264"/>
              <a:gd name="T6" fmla="*/ 2147483647 w 236"/>
              <a:gd name="T7" fmla="*/ 2147483647 h 264"/>
              <a:gd name="T8" fmla="*/ 2147483647 w 236"/>
              <a:gd name="T9" fmla="*/ 2147483647 h 264"/>
              <a:gd name="T10" fmla="*/ 2147483647 w 236"/>
              <a:gd name="T11" fmla="*/ 2147483647 h 264"/>
              <a:gd name="T12" fmla="*/ 2147483647 w 236"/>
              <a:gd name="T13" fmla="*/ 2147483647 h 264"/>
              <a:gd name="T14" fmla="*/ 2147483647 w 236"/>
              <a:gd name="T15" fmla="*/ 2147483647 h 264"/>
              <a:gd name="T16" fmla="*/ 2147483647 w 236"/>
              <a:gd name="T17" fmla="*/ 2147483647 h 264"/>
              <a:gd name="T18" fmla="*/ 2147483647 w 236"/>
              <a:gd name="T19" fmla="*/ 2147483647 h 264"/>
              <a:gd name="T20" fmla="*/ 2147483647 w 236"/>
              <a:gd name="T21" fmla="*/ 2147483647 h 264"/>
              <a:gd name="T22" fmla="*/ 2147483647 w 236"/>
              <a:gd name="T23" fmla="*/ 2147483647 h 264"/>
              <a:gd name="T24" fmla="*/ 2147483647 w 236"/>
              <a:gd name="T25" fmla="*/ 2147483647 h 264"/>
              <a:gd name="T26" fmla="*/ 2147483647 w 236"/>
              <a:gd name="T27" fmla="*/ 2147483647 h 264"/>
              <a:gd name="T28" fmla="*/ 2147483647 w 236"/>
              <a:gd name="T29" fmla="*/ 2147483647 h 264"/>
              <a:gd name="T30" fmla="*/ 2147483647 w 236"/>
              <a:gd name="T31" fmla="*/ 2147483647 h 264"/>
              <a:gd name="T32" fmla="*/ 2147483647 w 236"/>
              <a:gd name="T33" fmla="*/ 2147483647 h 264"/>
              <a:gd name="T34" fmla="*/ 2147483647 w 236"/>
              <a:gd name="T35" fmla="*/ 2147483647 h 264"/>
              <a:gd name="T36" fmla="*/ 2147483647 w 236"/>
              <a:gd name="T37" fmla="*/ 2147483647 h 264"/>
              <a:gd name="T38" fmla="*/ 2147483647 w 236"/>
              <a:gd name="T39" fmla="*/ 2147483647 h 264"/>
              <a:gd name="T40" fmla="*/ 2147483647 w 236"/>
              <a:gd name="T41" fmla="*/ 2147483647 h 264"/>
              <a:gd name="T42" fmla="*/ 2147483647 w 236"/>
              <a:gd name="T43" fmla="*/ 2147483647 h 264"/>
              <a:gd name="T44" fmla="*/ 2147483647 w 236"/>
              <a:gd name="T45" fmla="*/ 2147483647 h 264"/>
              <a:gd name="T46" fmla="*/ 2147483647 w 236"/>
              <a:gd name="T47" fmla="*/ 2147483647 h 264"/>
              <a:gd name="T48" fmla="*/ 2147483647 w 236"/>
              <a:gd name="T49" fmla="*/ 2147483647 h 264"/>
              <a:gd name="T50" fmla="*/ 2147483647 w 236"/>
              <a:gd name="T51" fmla="*/ 2147483647 h 264"/>
              <a:gd name="T52" fmla="*/ 2147483647 w 236"/>
              <a:gd name="T53" fmla="*/ 2147483647 h 264"/>
              <a:gd name="T54" fmla="*/ 2147483647 w 236"/>
              <a:gd name="T55" fmla="*/ 2147483647 h 264"/>
              <a:gd name="T56" fmla="*/ 2147483647 w 236"/>
              <a:gd name="T57" fmla="*/ 2147483647 h 264"/>
              <a:gd name="T58" fmla="*/ 2147483647 w 236"/>
              <a:gd name="T59" fmla="*/ 2147483647 h 264"/>
              <a:gd name="T60" fmla="*/ 0 w 236"/>
              <a:gd name="T61" fmla="*/ 2147483647 h 264"/>
              <a:gd name="T62" fmla="*/ 2147483647 w 236"/>
              <a:gd name="T63" fmla="*/ 2147483647 h 264"/>
              <a:gd name="T64" fmla="*/ 2147483647 w 236"/>
              <a:gd name="T65" fmla="*/ 2147483647 h 264"/>
              <a:gd name="T66" fmla="*/ 2147483647 w 236"/>
              <a:gd name="T67" fmla="*/ 2147483647 h 264"/>
              <a:gd name="T68" fmla="*/ 2147483647 w 236"/>
              <a:gd name="T69" fmla="*/ 2147483647 h 264"/>
              <a:gd name="T70" fmla="*/ 2147483647 w 236"/>
              <a:gd name="T71" fmla="*/ 2147483647 h 264"/>
              <a:gd name="T72" fmla="*/ 2147483647 w 236"/>
              <a:gd name="T73" fmla="*/ 2147483647 h 264"/>
              <a:gd name="T74" fmla="*/ 2147483647 w 236"/>
              <a:gd name="T75" fmla="*/ 2147483647 h 264"/>
              <a:gd name="T76" fmla="*/ 2147483647 w 236"/>
              <a:gd name="T77" fmla="*/ 2147483647 h 264"/>
              <a:gd name="T78" fmla="*/ 2147483647 w 236"/>
              <a:gd name="T79" fmla="*/ 2147483647 h 264"/>
              <a:gd name="T80" fmla="*/ 2147483647 w 236"/>
              <a:gd name="T81" fmla="*/ 2147483647 h 264"/>
              <a:gd name="T82" fmla="*/ 2147483647 w 236"/>
              <a:gd name="T83" fmla="*/ 2147483647 h 264"/>
              <a:gd name="T84" fmla="*/ 2147483647 w 236"/>
              <a:gd name="T85" fmla="*/ 2147483647 h 264"/>
              <a:gd name="T86" fmla="*/ 2147483647 w 236"/>
              <a:gd name="T87" fmla="*/ 2147483647 h 264"/>
              <a:gd name="T88" fmla="*/ 2147483647 w 236"/>
              <a:gd name="T89" fmla="*/ 2147483647 h 264"/>
              <a:gd name="T90" fmla="*/ 2147483647 w 236"/>
              <a:gd name="T91" fmla="*/ 2147483647 h 264"/>
              <a:gd name="T92" fmla="*/ 2147483647 w 236"/>
              <a:gd name="T93" fmla="*/ 2147483647 h 264"/>
              <a:gd name="T94" fmla="*/ 2147483647 w 236"/>
              <a:gd name="T95" fmla="*/ 2147483647 h 2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36"/>
              <a:gd name="T145" fmla="*/ 0 h 264"/>
              <a:gd name="T146" fmla="*/ 236 w 236"/>
              <a:gd name="T147" fmla="*/ 264 h 26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36" h="264">
                <a:moveTo>
                  <a:pt x="160" y="94"/>
                </a:moveTo>
                <a:lnTo>
                  <a:pt x="154" y="88"/>
                </a:lnTo>
                <a:lnTo>
                  <a:pt x="160" y="94"/>
                </a:lnTo>
                <a:lnTo>
                  <a:pt x="146" y="104"/>
                </a:lnTo>
                <a:lnTo>
                  <a:pt x="140" y="112"/>
                </a:lnTo>
                <a:lnTo>
                  <a:pt x="138" y="120"/>
                </a:lnTo>
                <a:lnTo>
                  <a:pt x="140" y="126"/>
                </a:lnTo>
                <a:lnTo>
                  <a:pt x="144" y="128"/>
                </a:lnTo>
                <a:lnTo>
                  <a:pt x="152" y="126"/>
                </a:lnTo>
                <a:lnTo>
                  <a:pt x="158" y="124"/>
                </a:lnTo>
                <a:lnTo>
                  <a:pt x="158" y="132"/>
                </a:lnTo>
                <a:lnTo>
                  <a:pt x="160" y="140"/>
                </a:lnTo>
                <a:lnTo>
                  <a:pt x="164" y="152"/>
                </a:lnTo>
                <a:lnTo>
                  <a:pt x="174" y="160"/>
                </a:lnTo>
                <a:lnTo>
                  <a:pt x="184" y="168"/>
                </a:lnTo>
                <a:lnTo>
                  <a:pt x="196" y="172"/>
                </a:lnTo>
                <a:lnTo>
                  <a:pt x="210" y="178"/>
                </a:lnTo>
                <a:lnTo>
                  <a:pt x="222" y="180"/>
                </a:lnTo>
                <a:lnTo>
                  <a:pt x="236" y="182"/>
                </a:lnTo>
                <a:lnTo>
                  <a:pt x="230" y="194"/>
                </a:lnTo>
                <a:lnTo>
                  <a:pt x="220" y="202"/>
                </a:lnTo>
                <a:lnTo>
                  <a:pt x="204" y="222"/>
                </a:lnTo>
                <a:lnTo>
                  <a:pt x="200" y="230"/>
                </a:lnTo>
                <a:lnTo>
                  <a:pt x="196" y="234"/>
                </a:lnTo>
                <a:lnTo>
                  <a:pt x="194" y="236"/>
                </a:lnTo>
                <a:lnTo>
                  <a:pt x="190" y="238"/>
                </a:lnTo>
                <a:lnTo>
                  <a:pt x="186" y="236"/>
                </a:lnTo>
                <a:lnTo>
                  <a:pt x="180" y="236"/>
                </a:lnTo>
                <a:lnTo>
                  <a:pt x="174" y="238"/>
                </a:lnTo>
                <a:lnTo>
                  <a:pt x="168" y="242"/>
                </a:lnTo>
                <a:lnTo>
                  <a:pt x="160" y="246"/>
                </a:lnTo>
                <a:lnTo>
                  <a:pt x="150" y="254"/>
                </a:lnTo>
                <a:lnTo>
                  <a:pt x="144" y="256"/>
                </a:lnTo>
                <a:lnTo>
                  <a:pt x="138" y="256"/>
                </a:lnTo>
                <a:lnTo>
                  <a:pt x="134" y="256"/>
                </a:lnTo>
                <a:lnTo>
                  <a:pt x="130" y="252"/>
                </a:lnTo>
                <a:lnTo>
                  <a:pt x="128" y="250"/>
                </a:lnTo>
                <a:lnTo>
                  <a:pt x="124" y="250"/>
                </a:lnTo>
                <a:lnTo>
                  <a:pt x="120" y="250"/>
                </a:lnTo>
                <a:lnTo>
                  <a:pt x="118" y="252"/>
                </a:lnTo>
                <a:lnTo>
                  <a:pt x="114" y="256"/>
                </a:lnTo>
                <a:lnTo>
                  <a:pt x="108" y="262"/>
                </a:lnTo>
                <a:lnTo>
                  <a:pt x="108" y="264"/>
                </a:lnTo>
                <a:lnTo>
                  <a:pt x="104" y="264"/>
                </a:lnTo>
                <a:lnTo>
                  <a:pt x="96" y="264"/>
                </a:lnTo>
                <a:lnTo>
                  <a:pt x="88" y="260"/>
                </a:lnTo>
                <a:lnTo>
                  <a:pt x="76" y="254"/>
                </a:lnTo>
                <a:lnTo>
                  <a:pt x="62" y="250"/>
                </a:lnTo>
                <a:lnTo>
                  <a:pt x="54" y="248"/>
                </a:lnTo>
                <a:lnTo>
                  <a:pt x="46" y="246"/>
                </a:lnTo>
                <a:lnTo>
                  <a:pt x="48" y="246"/>
                </a:lnTo>
                <a:lnTo>
                  <a:pt x="44" y="238"/>
                </a:lnTo>
                <a:lnTo>
                  <a:pt x="40" y="232"/>
                </a:lnTo>
                <a:lnTo>
                  <a:pt x="36" y="226"/>
                </a:lnTo>
                <a:lnTo>
                  <a:pt x="32" y="222"/>
                </a:lnTo>
                <a:lnTo>
                  <a:pt x="30" y="208"/>
                </a:lnTo>
                <a:lnTo>
                  <a:pt x="26" y="204"/>
                </a:lnTo>
                <a:lnTo>
                  <a:pt x="24" y="200"/>
                </a:lnTo>
                <a:lnTo>
                  <a:pt x="10" y="192"/>
                </a:lnTo>
                <a:lnTo>
                  <a:pt x="4" y="186"/>
                </a:lnTo>
                <a:lnTo>
                  <a:pt x="0" y="182"/>
                </a:lnTo>
                <a:lnTo>
                  <a:pt x="0" y="180"/>
                </a:lnTo>
                <a:lnTo>
                  <a:pt x="2" y="178"/>
                </a:lnTo>
                <a:lnTo>
                  <a:pt x="6" y="176"/>
                </a:lnTo>
                <a:lnTo>
                  <a:pt x="12" y="174"/>
                </a:lnTo>
                <a:lnTo>
                  <a:pt x="16" y="170"/>
                </a:lnTo>
                <a:lnTo>
                  <a:pt x="18" y="160"/>
                </a:lnTo>
                <a:lnTo>
                  <a:pt x="18" y="152"/>
                </a:lnTo>
                <a:lnTo>
                  <a:pt x="18" y="142"/>
                </a:lnTo>
                <a:lnTo>
                  <a:pt x="20" y="134"/>
                </a:lnTo>
                <a:lnTo>
                  <a:pt x="24" y="132"/>
                </a:lnTo>
                <a:lnTo>
                  <a:pt x="30" y="130"/>
                </a:lnTo>
                <a:lnTo>
                  <a:pt x="32" y="120"/>
                </a:lnTo>
                <a:lnTo>
                  <a:pt x="34" y="112"/>
                </a:lnTo>
                <a:lnTo>
                  <a:pt x="42" y="98"/>
                </a:lnTo>
                <a:lnTo>
                  <a:pt x="52" y="86"/>
                </a:lnTo>
                <a:lnTo>
                  <a:pt x="52" y="78"/>
                </a:lnTo>
                <a:lnTo>
                  <a:pt x="52" y="70"/>
                </a:lnTo>
                <a:lnTo>
                  <a:pt x="52" y="46"/>
                </a:lnTo>
                <a:lnTo>
                  <a:pt x="54" y="42"/>
                </a:lnTo>
                <a:lnTo>
                  <a:pt x="56" y="34"/>
                </a:lnTo>
                <a:lnTo>
                  <a:pt x="58" y="28"/>
                </a:lnTo>
                <a:lnTo>
                  <a:pt x="58" y="16"/>
                </a:lnTo>
                <a:lnTo>
                  <a:pt x="66" y="14"/>
                </a:lnTo>
                <a:lnTo>
                  <a:pt x="74" y="10"/>
                </a:lnTo>
                <a:lnTo>
                  <a:pt x="80" y="4"/>
                </a:lnTo>
                <a:lnTo>
                  <a:pt x="84" y="0"/>
                </a:lnTo>
                <a:lnTo>
                  <a:pt x="90" y="10"/>
                </a:lnTo>
                <a:lnTo>
                  <a:pt x="96" y="28"/>
                </a:lnTo>
                <a:lnTo>
                  <a:pt x="102" y="40"/>
                </a:lnTo>
                <a:lnTo>
                  <a:pt x="104" y="44"/>
                </a:lnTo>
                <a:lnTo>
                  <a:pt x="110" y="46"/>
                </a:lnTo>
                <a:lnTo>
                  <a:pt x="126" y="56"/>
                </a:lnTo>
                <a:lnTo>
                  <a:pt x="138" y="68"/>
                </a:lnTo>
                <a:lnTo>
                  <a:pt x="154" y="88"/>
                </a:lnTo>
                <a:lnTo>
                  <a:pt x="160" y="9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2" name="íṩḷîḓê">
            <a:extLst>
              <a:ext uri="{FF2B5EF4-FFF2-40B4-BE49-F238E27FC236}">
                <a16:creationId xmlns:a16="http://schemas.microsoft.com/office/drawing/2014/main" id="{6300BFA2-20CE-468E-993B-5A1540E81CD4}"/>
              </a:ext>
            </a:extLst>
          </p:cNvPr>
          <p:cNvSpPr/>
          <p:nvPr/>
        </p:nvSpPr>
        <p:spPr bwMode="auto">
          <a:xfrm>
            <a:off x="3010581" y="2425938"/>
            <a:ext cx="184801" cy="148298"/>
          </a:xfrm>
          <a:custGeom>
            <a:avLst/>
            <a:gdLst>
              <a:gd name="T0" fmla="*/ 2147483647 w 206"/>
              <a:gd name="T1" fmla="*/ 2147483647 h 152"/>
              <a:gd name="T2" fmla="*/ 2147483647 w 206"/>
              <a:gd name="T3" fmla="*/ 2147483647 h 152"/>
              <a:gd name="T4" fmla="*/ 2147483647 w 206"/>
              <a:gd name="T5" fmla="*/ 2147483647 h 152"/>
              <a:gd name="T6" fmla="*/ 2147483647 w 206"/>
              <a:gd name="T7" fmla="*/ 2147483647 h 152"/>
              <a:gd name="T8" fmla="*/ 2147483647 w 206"/>
              <a:gd name="T9" fmla="*/ 2147483647 h 152"/>
              <a:gd name="T10" fmla="*/ 2147483647 w 206"/>
              <a:gd name="T11" fmla="*/ 2147483647 h 152"/>
              <a:gd name="T12" fmla="*/ 2147483647 w 206"/>
              <a:gd name="T13" fmla="*/ 2147483647 h 152"/>
              <a:gd name="T14" fmla="*/ 2147483647 w 206"/>
              <a:gd name="T15" fmla="*/ 2147483647 h 152"/>
              <a:gd name="T16" fmla="*/ 2147483647 w 206"/>
              <a:gd name="T17" fmla="*/ 2147483647 h 152"/>
              <a:gd name="T18" fmla="*/ 2147483647 w 206"/>
              <a:gd name="T19" fmla="*/ 2147483647 h 152"/>
              <a:gd name="T20" fmla="*/ 2147483647 w 206"/>
              <a:gd name="T21" fmla="*/ 0 h 152"/>
              <a:gd name="T22" fmla="*/ 2147483647 w 206"/>
              <a:gd name="T23" fmla="*/ 0 h 152"/>
              <a:gd name="T24" fmla="*/ 2147483647 w 206"/>
              <a:gd name="T25" fmla="*/ 0 h 152"/>
              <a:gd name="T26" fmla="*/ 2147483647 w 206"/>
              <a:gd name="T27" fmla="*/ 2147483647 h 152"/>
              <a:gd name="T28" fmla="*/ 2147483647 w 206"/>
              <a:gd name="T29" fmla="*/ 2147483647 h 152"/>
              <a:gd name="T30" fmla="*/ 2147483647 w 206"/>
              <a:gd name="T31" fmla="*/ 2147483647 h 152"/>
              <a:gd name="T32" fmla="*/ 2147483647 w 206"/>
              <a:gd name="T33" fmla="*/ 2147483647 h 152"/>
              <a:gd name="T34" fmla="*/ 2147483647 w 206"/>
              <a:gd name="T35" fmla="*/ 2147483647 h 152"/>
              <a:gd name="T36" fmla="*/ 2147483647 w 206"/>
              <a:gd name="T37" fmla="*/ 2147483647 h 152"/>
              <a:gd name="T38" fmla="*/ 2147483647 w 206"/>
              <a:gd name="T39" fmla="*/ 2147483647 h 152"/>
              <a:gd name="T40" fmla="*/ 2147483647 w 206"/>
              <a:gd name="T41" fmla="*/ 2147483647 h 152"/>
              <a:gd name="T42" fmla="*/ 2147483647 w 206"/>
              <a:gd name="T43" fmla="*/ 2147483647 h 152"/>
              <a:gd name="T44" fmla="*/ 2147483647 w 206"/>
              <a:gd name="T45" fmla="*/ 2147483647 h 152"/>
              <a:gd name="T46" fmla="*/ 2147483647 w 206"/>
              <a:gd name="T47" fmla="*/ 2147483647 h 152"/>
              <a:gd name="T48" fmla="*/ 0 w 206"/>
              <a:gd name="T49" fmla="*/ 2147483647 h 152"/>
              <a:gd name="T50" fmla="*/ 2147483647 w 206"/>
              <a:gd name="T51" fmla="*/ 2147483647 h 152"/>
              <a:gd name="T52" fmla="*/ 2147483647 w 206"/>
              <a:gd name="T53" fmla="*/ 2147483647 h 152"/>
              <a:gd name="T54" fmla="*/ 2147483647 w 206"/>
              <a:gd name="T55" fmla="*/ 2147483647 h 152"/>
              <a:gd name="T56" fmla="*/ 2147483647 w 206"/>
              <a:gd name="T57" fmla="*/ 2147483647 h 152"/>
              <a:gd name="T58" fmla="*/ 2147483647 w 206"/>
              <a:gd name="T59" fmla="*/ 2147483647 h 152"/>
              <a:gd name="T60" fmla="*/ 2147483647 w 206"/>
              <a:gd name="T61" fmla="*/ 2147483647 h 152"/>
              <a:gd name="T62" fmla="*/ 2147483647 w 206"/>
              <a:gd name="T63" fmla="*/ 2147483647 h 152"/>
              <a:gd name="T64" fmla="*/ 2147483647 w 206"/>
              <a:gd name="T65" fmla="*/ 2147483647 h 152"/>
              <a:gd name="T66" fmla="*/ 2147483647 w 206"/>
              <a:gd name="T67" fmla="*/ 2147483647 h 152"/>
              <a:gd name="T68" fmla="*/ 2147483647 w 206"/>
              <a:gd name="T69" fmla="*/ 2147483647 h 152"/>
              <a:gd name="T70" fmla="*/ 2147483647 w 206"/>
              <a:gd name="T71" fmla="*/ 2147483647 h 152"/>
              <a:gd name="T72" fmla="*/ 2147483647 w 206"/>
              <a:gd name="T73" fmla="*/ 2147483647 h 152"/>
              <a:gd name="T74" fmla="*/ 2147483647 w 206"/>
              <a:gd name="T75" fmla="*/ 2147483647 h 152"/>
              <a:gd name="T76" fmla="*/ 2147483647 w 206"/>
              <a:gd name="T77" fmla="*/ 2147483647 h 152"/>
              <a:gd name="T78" fmla="*/ 2147483647 w 206"/>
              <a:gd name="T79" fmla="*/ 2147483647 h 152"/>
              <a:gd name="T80" fmla="*/ 2147483647 w 206"/>
              <a:gd name="T81" fmla="*/ 2147483647 h 152"/>
              <a:gd name="T82" fmla="*/ 2147483647 w 206"/>
              <a:gd name="T83" fmla="*/ 2147483647 h 152"/>
              <a:gd name="T84" fmla="*/ 2147483647 w 206"/>
              <a:gd name="T85" fmla="*/ 2147483647 h 152"/>
              <a:gd name="T86" fmla="*/ 2147483647 w 206"/>
              <a:gd name="T87" fmla="*/ 2147483647 h 1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6"/>
              <a:gd name="T133" fmla="*/ 0 h 152"/>
              <a:gd name="T134" fmla="*/ 206 w 206"/>
              <a:gd name="T135" fmla="*/ 152 h 1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6" h="152">
                <a:moveTo>
                  <a:pt x="206" y="108"/>
                </a:moveTo>
                <a:lnTo>
                  <a:pt x="204" y="106"/>
                </a:lnTo>
                <a:lnTo>
                  <a:pt x="204" y="102"/>
                </a:lnTo>
                <a:lnTo>
                  <a:pt x="204" y="96"/>
                </a:lnTo>
                <a:lnTo>
                  <a:pt x="200" y="92"/>
                </a:lnTo>
                <a:lnTo>
                  <a:pt x="196" y="88"/>
                </a:lnTo>
                <a:lnTo>
                  <a:pt x="186" y="80"/>
                </a:lnTo>
                <a:lnTo>
                  <a:pt x="178" y="70"/>
                </a:lnTo>
                <a:lnTo>
                  <a:pt x="174" y="68"/>
                </a:lnTo>
                <a:lnTo>
                  <a:pt x="170" y="62"/>
                </a:lnTo>
                <a:lnTo>
                  <a:pt x="170" y="56"/>
                </a:lnTo>
                <a:lnTo>
                  <a:pt x="168" y="54"/>
                </a:lnTo>
                <a:lnTo>
                  <a:pt x="162" y="50"/>
                </a:lnTo>
                <a:lnTo>
                  <a:pt x="158" y="46"/>
                </a:lnTo>
                <a:lnTo>
                  <a:pt x="156" y="44"/>
                </a:lnTo>
                <a:lnTo>
                  <a:pt x="156" y="40"/>
                </a:lnTo>
                <a:lnTo>
                  <a:pt x="144" y="40"/>
                </a:lnTo>
                <a:lnTo>
                  <a:pt x="144" y="28"/>
                </a:lnTo>
                <a:lnTo>
                  <a:pt x="142" y="20"/>
                </a:lnTo>
                <a:lnTo>
                  <a:pt x="140" y="12"/>
                </a:lnTo>
                <a:lnTo>
                  <a:pt x="136" y="6"/>
                </a:lnTo>
                <a:lnTo>
                  <a:pt x="136" y="0"/>
                </a:lnTo>
                <a:lnTo>
                  <a:pt x="134" y="0"/>
                </a:lnTo>
                <a:lnTo>
                  <a:pt x="132" y="0"/>
                </a:lnTo>
                <a:lnTo>
                  <a:pt x="128" y="0"/>
                </a:lnTo>
                <a:lnTo>
                  <a:pt x="124" y="0"/>
                </a:lnTo>
                <a:lnTo>
                  <a:pt x="120" y="2"/>
                </a:lnTo>
                <a:lnTo>
                  <a:pt x="112" y="10"/>
                </a:lnTo>
                <a:lnTo>
                  <a:pt x="108" y="18"/>
                </a:lnTo>
                <a:lnTo>
                  <a:pt x="104" y="28"/>
                </a:lnTo>
                <a:lnTo>
                  <a:pt x="102" y="30"/>
                </a:lnTo>
                <a:lnTo>
                  <a:pt x="100" y="32"/>
                </a:lnTo>
                <a:lnTo>
                  <a:pt x="90" y="34"/>
                </a:lnTo>
                <a:lnTo>
                  <a:pt x="72" y="36"/>
                </a:lnTo>
                <a:lnTo>
                  <a:pt x="70" y="42"/>
                </a:lnTo>
                <a:lnTo>
                  <a:pt x="68" y="48"/>
                </a:lnTo>
                <a:lnTo>
                  <a:pt x="64" y="52"/>
                </a:lnTo>
                <a:lnTo>
                  <a:pt x="58" y="56"/>
                </a:lnTo>
                <a:lnTo>
                  <a:pt x="46" y="60"/>
                </a:lnTo>
                <a:lnTo>
                  <a:pt x="34" y="62"/>
                </a:lnTo>
                <a:lnTo>
                  <a:pt x="30" y="60"/>
                </a:lnTo>
                <a:lnTo>
                  <a:pt x="28" y="58"/>
                </a:lnTo>
                <a:lnTo>
                  <a:pt x="24" y="60"/>
                </a:lnTo>
                <a:lnTo>
                  <a:pt x="20" y="64"/>
                </a:lnTo>
                <a:lnTo>
                  <a:pt x="20" y="66"/>
                </a:lnTo>
                <a:lnTo>
                  <a:pt x="18" y="64"/>
                </a:lnTo>
                <a:lnTo>
                  <a:pt x="14" y="68"/>
                </a:lnTo>
                <a:lnTo>
                  <a:pt x="8" y="74"/>
                </a:lnTo>
                <a:lnTo>
                  <a:pt x="2" y="84"/>
                </a:lnTo>
                <a:lnTo>
                  <a:pt x="0" y="94"/>
                </a:lnTo>
                <a:lnTo>
                  <a:pt x="0" y="102"/>
                </a:lnTo>
                <a:lnTo>
                  <a:pt x="2" y="112"/>
                </a:lnTo>
                <a:lnTo>
                  <a:pt x="10" y="126"/>
                </a:lnTo>
                <a:lnTo>
                  <a:pt x="20" y="140"/>
                </a:lnTo>
                <a:lnTo>
                  <a:pt x="28" y="152"/>
                </a:lnTo>
                <a:lnTo>
                  <a:pt x="32" y="146"/>
                </a:lnTo>
                <a:lnTo>
                  <a:pt x="36" y="140"/>
                </a:lnTo>
                <a:lnTo>
                  <a:pt x="42" y="136"/>
                </a:lnTo>
                <a:lnTo>
                  <a:pt x="52" y="136"/>
                </a:lnTo>
                <a:lnTo>
                  <a:pt x="62" y="136"/>
                </a:lnTo>
                <a:lnTo>
                  <a:pt x="64" y="126"/>
                </a:lnTo>
                <a:lnTo>
                  <a:pt x="66" y="118"/>
                </a:lnTo>
                <a:lnTo>
                  <a:pt x="68" y="114"/>
                </a:lnTo>
                <a:lnTo>
                  <a:pt x="72" y="112"/>
                </a:lnTo>
                <a:lnTo>
                  <a:pt x="76" y="108"/>
                </a:lnTo>
                <a:lnTo>
                  <a:pt x="78" y="108"/>
                </a:lnTo>
                <a:lnTo>
                  <a:pt x="84" y="108"/>
                </a:lnTo>
                <a:lnTo>
                  <a:pt x="90" y="110"/>
                </a:lnTo>
                <a:lnTo>
                  <a:pt x="102" y="116"/>
                </a:lnTo>
                <a:lnTo>
                  <a:pt x="112" y="122"/>
                </a:lnTo>
                <a:lnTo>
                  <a:pt x="120" y="122"/>
                </a:lnTo>
                <a:lnTo>
                  <a:pt x="128" y="122"/>
                </a:lnTo>
                <a:lnTo>
                  <a:pt x="130" y="122"/>
                </a:lnTo>
                <a:lnTo>
                  <a:pt x="130" y="120"/>
                </a:lnTo>
                <a:lnTo>
                  <a:pt x="132" y="116"/>
                </a:lnTo>
                <a:lnTo>
                  <a:pt x="134" y="114"/>
                </a:lnTo>
                <a:lnTo>
                  <a:pt x="138" y="116"/>
                </a:lnTo>
                <a:lnTo>
                  <a:pt x="140" y="116"/>
                </a:lnTo>
                <a:lnTo>
                  <a:pt x="146" y="114"/>
                </a:lnTo>
                <a:lnTo>
                  <a:pt x="150" y="112"/>
                </a:lnTo>
                <a:lnTo>
                  <a:pt x="156" y="110"/>
                </a:lnTo>
                <a:lnTo>
                  <a:pt x="160" y="110"/>
                </a:lnTo>
                <a:lnTo>
                  <a:pt x="172" y="110"/>
                </a:lnTo>
                <a:lnTo>
                  <a:pt x="174" y="104"/>
                </a:lnTo>
                <a:lnTo>
                  <a:pt x="178" y="102"/>
                </a:lnTo>
                <a:lnTo>
                  <a:pt x="184" y="104"/>
                </a:lnTo>
                <a:lnTo>
                  <a:pt x="192" y="106"/>
                </a:lnTo>
                <a:lnTo>
                  <a:pt x="204" y="106"/>
                </a:lnTo>
                <a:lnTo>
                  <a:pt x="206" y="10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3" name="iṡlïḍé">
            <a:extLst>
              <a:ext uri="{FF2B5EF4-FFF2-40B4-BE49-F238E27FC236}">
                <a16:creationId xmlns:a16="http://schemas.microsoft.com/office/drawing/2014/main" id="{D02B2025-8847-49BC-88AC-951EC678BA3D}"/>
              </a:ext>
            </a:extLst>
          </p:cNvPr>
          <p:cNvSpPr/>
          <p:nvPr/>
        </p:nvSpPr>
        <p:spPr bwMode="auto">
          <a:xfrm>
            <a:off x="3290242" y="2541926"/>
            <a:ext cx="112426" cy="166525"/>
          </a:xfrm>
          <a:custGeom>
            <a:avLst/>
            <a:gdLst>
              <a:gd name="T0" fmla="*/ 2147483647 w 126"/>
              <a:gd name="T1" fmla="*/ 2147483647 h 168"/>
              <a:gd name="T2" fmla="*/ 2147483647 w 126"/>
              <a:gd name="T3" fmla="*/ 2147483647 h 168"/>
              <a:gd name="T4" fmla="*/ 2147483647 w 126"/>
              <a:gd name="T5" fmla="*/ 2147483647 h 168"/>
              <a:gd name="T6" fmla="*/ 2147483647 w 126"/>
              <a:gd name="T7" fmla="*/ 2147483647 h 168"/>
              <a:gd name="T8" fmla="*/ 2147483647 w 126"/>
              <a:gd name="T9" fmla="*/ 2147483647 h 168"/>
              <a:gd name="T10" fmla="*/ 2147483647 w 126"/>
              <a:gd name="T11" fmla="*/ 2147483647 h 168"/>
              <a:gd name="T12" fmla="*/ 2147483647 w 126"/>
              <a:gd name="T13" fmla="*/ 2147483647 h 168"/>
              <a:gd name="T14" fmla="*/ 2147483647 w 126"/>
              <a:gd name="T15" fmla="*/ 2147483647 h 168"/>
              <a:gd name="T16" fmla="*/ 2147483647 w 126"/>
              <a:gd name="T17" fmla="*/ 2147483647 h 168"/>
              <a:gd name="T18" fmla="*/ 2147483647 w 126"/>
              <a:gd name="T19" fmla="*/ 2147483647 h 168"/>
              <a:gd name="T20" fmla="*/ 2147483647 w 126"/>
              <a:gd name="T21" fmla="*/ 2147483647 h 168"/>
              <a:gd name="T22" fmla="*/ 2147483647 w 126"/>
              <a:gd name="T23" fmla="*/ 2147483647 h 168"/>
              <a:gd name="T24" fmla="*/ 2147483647 w 126"/>
              <a:gd name="T25" fmla="*/ 2147483647 h 168"/>
              <a:gd name="T26" fmla="*/ 2147483647 w 126"/>
              <a:gd name="T27" fmla="*/ 2147483647 h 168"/>
              <a:gd name="T28" fmla="*/ 2147483647 w 126"/>
              <a:gd name="T29" fmla="*/ 2147483647 h 168"/>
              <a:gd name="T30" fmla="*/ 2147483647 w 126"/>
              <a:gd name="T31" fmla="*/ 2147483647 h 168"/>
              <a:gd name="T32" fmla="*/ 2147483647 w 126"/>
              <a:gd name="T33" fmla="*/ 0 h 168"/>
              <a:gd name="T34" fmla="*/ 2147483647 w 126"/>
              <a:gd name="T35" fmla="*/ 0 h 168"/>
              <a:gd name="T36" fmla="*/ 0 w 126"/>
              <a:gd name="T37" fmla="*/ 2147483647 h 168"/>
              <a:gd name="T38" fmla="*/ 2147483647 w 126"/>
              <a:gd name="T39" fmla="*/ 2147483647 h 168"/>
              <a:gd name="T40" fmla="*/ 2147483647 w 126"/>
              <a:gd name="T41" fmla="*/ 2147483647 h 168"/>
              <a:gd name="T42" fmla="*/ 2147483647 w 126"/>
              <a:gd name="T43" fmla="*/ 2147483647 h 168"/>
              <a:gd name="T44" fmla="*/ 2147483647 w 126"/>
              <a:gd name="T45" fmla="*/ 2147483647 h 168"/>
              <a:gd name="T46" fmla="*/ 2147483647 w 126"/>
              <a:gd name="T47" fmla="*/ 2147483647 h 168"/>
              <a:gd name="T48" fmla="*/ 2147483647 w 126"/>
              <a:gd name="T49" fmla="*/ 2147483647 h 168"/>
              <a:gd name="T50" fmla="*/ 2147483647 w 126"/>
              <a:gd name="T51" fmla="*/ 2147483647 h 168"/>
              <a:gd name="T52" fmla="*/ 0 w 126"/>
              <a:gd name="T53" fmla="*/ 2147483647 h 168"/>
              <a:gd name="T54" fmla="*/ 0 w 126"/>
              <a:gd name="T55" fmla="*/ 2147483647 h 168"/>
              <a:gd name="T56" fmla="*/ 2147483647 w 126"/>
              <a:gd name="T57" fmla="*/ 2147483647 h 168"/>
              <a:gd name="T58" fmla="*/ 2147483647 w 126"/>
              <a:gd name="T59" fmla="*/ 2147483647 h 168"/>
              <a:gd name="T60" fmla="*/ 2147483647 w 126"/>
              <a:gd name="T61" fmla="*/ 2147483647 h 168"/>
              <a:gd name="T62" fmla="*/ 2147483647 w 126"/>
              <a:gd name="T63" fmla="*/ 2147483647 h 168"/>
              <a:gd name="T64" fmla="*/ 2147483647 w 126"/>
              <a:gd name="T65" fmla="*/ 2147483647 h 168"/>
              <a:gd name="T66" fmla="*/ 2147483647 w 126"/>
              <a:gd name="T67" fmla="*/ 2147483647 h 168"/>
              <a:gd name="T68" fmla="*/ 2147483647 w 126"/>
              <a:gd name="T69" fmla="*/ 2147483647 h 168"/>
              <a:gd name="T70" fmla="*/ 2147483647 w 126"/>
              <a:gd name="T71" fmla="*/ 2147483647 h 168"/>
              <a:gd name="T72" fmla="*/ 2147483647 w 126"/>
              <a:gd name="T73" fmla="*/ 2147483647 h 168"/>
              <a:gd name="T74" fmla="*/ 2147483647 w 126"/>
              <a:gd name="T75" fmla="*/ 2147483647 h 168"/>
              <a:gd name="T76" fmla="*/ 2147483647 w 126"/>
              <a:gd name="T77" fmla="*/ 2147483647 h 168"/>
              <a:gd name="T78" fmla="*/ 2147483647 w 126"/>
              <a:gd name="T79" fmla="*/ 2147483647 h 168"/>
              <a:gd name="T80" fmla="*/ 2147483647 w 126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6"/>
              <a:gd name="T124" fmla="*/ 0 h 168"/>
              <a:gd name="T125" fmla="*/ 126 w 126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6" h="168">
                <a:moveTo>
                  <a:pt x="120" y="10"/>
                </a:moveTo>
                <a:lnTo>
                  <a:pt x="116" y="10"/>
                </a:lnTo>
                <a:lnTo>
                  <a:pt x="112" y="6"/>
                </a:lnTo>
                <a:lnTo>
                  <a:pt x="110" y="4"/>
                </a:lnTo>
                <a:lnTo>
                  <a:pt x="106" y="4"/>
                </a:lnTo>
                <a:lnTo>
                  <a:pt x="102" y="4"/>
                </a:lnTo>
                <a:lnTo>
                  <a:pt x="100" y="6"/>
                </a:lnTo>
                <a:lnTo>
                  <a:pt x="96" y="10"/>
                </a:lnTo>
                <a:lnTo>
                  <a:pt x="90" y="16"/>
                </a:lnTo>
                <a:lnTo>
                  <a:pt x="90" y="18"/>
                </a:lnTo>
                <a:lnTo>
                  <a:pt x="86" y="18"/>
                </a:lnTo>
                <a:lnTo>
                  <a:pt x="78" y="18"/>
                </a:lnTo>
                <a:lnTo>
                  <a:pt x="70" y="14"/>
                </a:lnTo>
                <a:lnTo>
                  <a:pt x="58" y="8"/>
                </a:lnTo>
                <a:lnTo>
                  <a:pt x="46" y="4"/>
                </a:lnTo>
                <a:lnTo>
                  <a:pt x="38" y="2"/>
                </a:lnTo>
                <a:lnTo>
                  <a:pt x="30" y="0"/>
                </a:lnTo>
                <a:lnTo>
                  <a:pt x="4" y="0"/>
                </a:lnTo>
                <a:lnTo>
                  <a:pt x="0" y="4"/>
                </a:lnTo>
                <a:lnTo>
                  <a:pt x="4" y="12"/>
                </a:lnTo>
                <a:lnTo>
                  <a:pt x="8" y="20"/>
                </a:lnTo>
                <a:lnTo>
                  <a:pt x="14" y="32"/>
                </a:lnTo>
                <a:lnTo>
                  <a:pt x="16" y="38"/>
                </a:lnTo>
                <a:lnTo>
                  <a:pt x="16" y="42"/>
                </a:lnTo>
                <a:lnTo>
                  <a:pt x="16" y="48"/>
                </a:lnTo>
                <a:lnTo>
                  <a:pt x="16" y="52"/>
                </a:lnTo>
                <a:lnTo>
                  <a:pt x="0" y="76"/>
                </a:lnTo>
                <a:lnTo>
                  <a:pt x="0" y="100"/>
                </a:lnTo>
                <a:lnTo>
                  <a:pt x="62" y="138"/>
                </a:lnTo>
                <a:lnTo>
                  <a:pt x="62" y="146"/>
                </a:lnTo>
                <a:lnTo>
                  <a:pt x="88" y="168"/>
                </a:lnTo>
                <a:lnTo>
                  <a:pt x="90" y="164"/>
                </a:lnTo>
                <a:lnTo>
                  <a:pt x="94" y="158"/>
                </a:lnTo>
                <a:lnTo>
                  <a:pt x="108" y="130"/>
                </a:lnTo>
                <a:lnTo>
                  <a:pt x="122" y="106"/>
                </a:lnTo>
                <a:lnTo>
                  <a:pt x="116" y="102"/>
                </a:lnTo>
                <a:lnTo>
                  <a:pt x="112" y="98"/>
                </a:lnTo>
                <a:lnTo>
                  <a:pt x="112" y="32"/>
                </a:lnTo>
                <a:lnTo>
                  <a:pt x="120" y="14"/>
                </a:lnTo>
                <a:lnTo>
                  <a:pt x="126" y="10"/>
                </a:lnTo>
                <a:lnTo>
                  <a:pt x="120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4" name="íṡ1iḋe">
            <a:extLst>
              <a:ext uri="{FF2B5EF4-FFF2-40B4-BE49-F238E27FC236}">
                <a16:creationId xmlns:a16="http://schemas.microsoft.com/office/drawing/2014/main" id="{2C311E66-2992-472D-AEC5-C3BF85492E66}"/>
              </a:ext>
            </a:extLst>
          </p:cNvPr>
          <p:cNvSpPr/>
          <p:nvPr/>
        </p:nvSpPr>
        <p:spPr bwMode="auto">
          <a:xfrm>
            <a:off x="3226299" y="2541926"/>
            <a:ext cx="77996" cy="106046"/>
          </a:xfrm>
          <a:custGeom>
            <a:avLst/>
            <a:gdLst>
              <a:gd name="T0" fmla="*/ 2147483647 w 88"/>
              <a:gd name="T1" fmla="*/ 0 h 108"/>
              <a:gd name="T2" fmla="*/ 2147483647 w 88"/>
              <a:gd name="T3" fmla="*/ 2147483647 h 108"/>
              <a:gd name="T4" fmla="*/ 2147483647 w 88"/>
              <a:gd name="T5" fmla="*/ 2147483647 h 108"/>
              <a:gd name="T6" fmla="*/ 2147483647 w 88"/>
              <a:gd name="T7" fmla="*/ 2147483647 h 108"/>
              <a:gd name="T8" fmla="*/ 2147483647 w 88"/>
              <a:gd name="T9" fmla="*/ 2147483647 h 108"/>
              <a:gd name="T10" fmla="*/ 2147483647 w 88"/>
              <a:gd name="T11" fmla="*/ 2147483647 h 108"/>
              <a:gd name="T12" fmla="*/ 2147483647 w 88"/>
              <a:gd name="T13" fmla="*/ 2147483647 h 108"/>
              <a:gd name="T14" fmla="*/ 2147483647 w 88"/>
              <a:gd name="T15" fmla="*/ 2147483647 h 108"/>
              <a:gd name="T16" fmla="*/ 2147483647 w 88"/>
              <a:gd name="T17" fmla="*/ 2147483647 h 108"/>
              <a:gd name="T18" fmla="*/ 2147483647 w 88"/>
              <a:gd name="T19" fmla="*/ 2147483647 h 108"/>
              <a:gd name="T20" fmla="*/ 2147483647 w 88"/>
              <a:gd name="T21" fmla="*/ 2147483647 h 108"/>
              <a:gd name="T22" fmla="*/ 2147483647 w 88"/>
              <a:gd name="T23" fmla="*/ 2147483647 h 108"/>
              <a:gd name="T24" fmla="*/ 2147483647 w 88"/>
              <a:gd name="T25" fmla="*/ 2147483647 h 108"/>
              <a:gd name="T26" fmla="*/ 2147483647 w 88"/>
              <a:gd name="T27" fmla="*/ 2147483647 h 108"/>
              <a:gd name="T28" fmla="*/ 0 w 88"/>
              <a:gd name="T29" fmla="*/ 2147483647 h 108"/>
              <a:gd name="T30" fmla="*/ 0 w 88"/>
              <a:gd name="T31" fmla="*/ 2147483647 h 108"/>
              <a:gd name="T32" fmla="*/ 2147483647 w 88"/>
              <a:gd name="T33" fmla="*/ 2147483647 h 108"/>
              <a:gd name="T34" fmla="*/ 2147483647 w 88"/>
              <a:gd name="T35" fmla="*/ 2147483647 h 108"/>
              <a:gd name="T36" fmla="*/ 2147483647 w 88"/>
              <a:gd name="T37" fmla="*/ 2147483647 h 108"/>
              <a:gd name="T38" fmla="*/ 2147483647 w 88"/>
              <a:gd name="T39" fmla="*/ 2147483647 h 108"/>
              <a:gd name="T40" fmla="*/ 2147483647 w 88"/>
              <a:gd name="T41" fmla="*/ 2147483647 h 108"/>
              <a:gd name="T42" fmla="*/ 2147483647 w 88"/>
              <a:gd name="T43" fmla="*/ 2147483647 h 108"/>
              <a:gd name="T44" fmla="*/ 2147483647 w 88"/>
              <a:gd name="T45" fmla="*/ 2147483647 h 108"/>
              <a:gd name="T46" fmla="*/ 2147483647 w 88"/>
              <a:gd name="T47" fmla="*/ 2147483647 h 108"/>
              <a:gd name="T48" fmla="*/ 2147483647 w 88"/>
              <a:gd name="T49" fmla="*/ 2147483647 h 108"/>
              <a:gd name="T50" fmla="*/ 2147483647 w 88"/>
              <a:gd name="T51" fmla="*/ 2147483647 h 108"/>
              <a:gd name="T52" fmla="*/ 2147483647 w 88"/>
              <a:gd name="T53" fmla="*/ 2147483647 h 108"/>
              <a:gd name="T54" fmla="*/ 2147483647 w 88"/>
              <a:gd name="T55" fmla="*/ 2147483647 h 108"/>
              <a:gd name="T56" fmla="*/ 2147483647 w 88"/>
              <a:gd name="T57" fmla="*/ 2147483647 h 108"/>
              <a:gd name="T58" fmla="*/ 2147483647 w 88"/>
              <a:gd name="T59" fmla="*/ 0 h 10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8"/>
              <a:gd name="T91" fmla="*/ 0 h 108"/>
              <a:gd name="T92" fmla="*/ 88 w 88"/>
              <a:gd name="T93" fmla="*/ 108 h 10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8" h="108">
                <a:moveTo>
                  <a:pt x="76" y="0"/>
                </a:moveTo>
                <a:lnTo>
                  <a:pt x="72" y="4"/>
                </a:lnTo>
                <a:lnTo>
                  <a:pt x="76" y="12"/>
                </a:lnTo>
                <a:lnTo>
                  <a:pt x="80" y="20"/>
                </a:lnTo>
                <a:lnTo>
                  <a:pt x="86" y="32"/>
                </a:lnTo>
                <a:lnTo>
                  <a:pt x="88" y="38"/>
                </a:lnTo>
                <a:lnTo>
                  <a:pt x="88" y="42"/>
                </a:lnTo>
                <a:lnTo>
                  <a:pt x="88" y="48"/>
                </a:lnTo>
                <a:lnTo>
                  <a:pt x="88" y="52"/>
                </a:lnTo>
                <a:lnTo>
                  <a:pt x="72" y="76"/>
                </a:lnTo>
                <a:lnTo>
                  <a:pt x="72" y="100"/>
                </a:lnTo>
                <a:lnTo>
                  <a:pt x="20" y="98"/>
                </a:lnTo>
                <a:lnTo>
                  <a:pt x="14" y="102"/>
                </a:lnTo>
                <a:lnTo>
                  <a:pt x="10" y="108"/>
                </a:lnTo>
                <a:lnTo>
                  <a:pt x="0" y="108"/>
                </a:lnTo>
                <a:lnTo>
                  <a:pt x="0" y="86"/>
                </a:lnTo>
                <a:lnTo>
                  <a:pt x="6" y="76"/>
                </a:lnTo>
                <a:lnTo>
                  <a:pt x="12" y="64"/>
                </a:lnTo>
                <a:lnTo>
                  <a:pt x="18" y="56"/>
                </a:lnTo>
                <a:lnTo>
                  <a:pt x="24" y="48"/>
                </a:lnTo>
                <a:lnTo>
                  <a:pt x="24" y="38"/>
                </a:lnTo>
                <a:lnTo>
                  <a:pt x="22" y="34"/>
                </a:lnTo>
                <a:lnTo>
                  <a:pt x="22" y="28"/>
                </a:lnTo>
                <a:lnTo>
                  <a:pt x="20" y="16"/>
                </a:lnTo>
                <a:lnTo>
                  <a:pt x="24" y="14"/>
                </a:lnTo>
                <a:lnTo>
                  <a:pt x="30" y="12"/>
                </a:lnTo>
                <a:lnTo>
                  <a:pt x="52" y="12"/>
                </a:lnTo>
                <a:lnTo>
                  <a:pt x="62" y="10"/>
                </a:lnTo>
                <a:lnTo>
                  <a:pt x="72" y="4"/>
                </a:lnTo>
                <a:lnTo>
                  <a:pt x="7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5" name="í$lïḋê">
            <a:extLst>
              <a:ext uri="{FF2B5EF4-FFF2-40B4-BE49-F238E27FC236}">
                <a16:creationId xmlns:a16="http://schemas.microsoft.com/office/drawing/2014/main" id="{F23BC52F-FAAD-435A-954C-28DF8A8955B1}"/>
              </a:ext>
            </a:extLst>
          </p:cNvPr>
          <p:cNvSpPr/>
          <p:nvPr/>
        </p:nvSpPr>
        <p:spPr bwMode="auto">
          <a:xfrm>
            <a:off x="3224191" y="2638030"/>
            <a:ext cx="163019" cy="198836"/>
          </a:xfrm>
          <a:custGeom>
            <a:avLst/>
            <a:gdLst>
              <a:gd name="T0" fmla="*/ 2147483647 w 182"/>
              <a:gd name="T1" fmla="*/ 2147483647 h 200"/>
              <a:gd name="T2" fmla="*/ 2147483647 w 182"/>
              <a:gd name="T3" fmla="*/ 2147483647 h 200"/>
              <a:gd name="T4" fmla="*/ 2147483647 w 182"/>
              <a:gd name="T5" fmla="*/ 2147483647 h 200"/>
              <a:gd name="T6" fmla="*/ 2147483647 w 182"/>
              <a:gd name="T7" fmla="*/ 2147483647 h 200"/>
              <a:gd name="T8" fmla="*/ 2147483647 w 182"/>
              <a:gd name="T9" fmla="*/ 2147483647 h 200"/>
              <a:gd name="T10" fmla="*/ 2147483647 w 182"/>
              <a:gd name="T11" fmla="*/ 2147483647 h 200"/>
              <a:gd name="T12" fmla="*/ 2147483647 w 182"/>
              <a:gd name="T13" fmla="*/ 2147483647 h 200"/>
              <a:gd name="T14" fmla="*/ 2147483647 w 182"/>
              <a:gd name="T15" fmla="*/ 2147483647 h 200"/>
              <a:gd name="T16" fmla="*/ 2147483647 w 182"/>
              <a:gd name="T17" fmla="*/ 2147483647 h 200"/>
              <a:gd name="T18" fmla="*/ 2147483647 w 182"/>
              <a:gd name="T19" fmla="*/ 2147483647 h 200"/>
              <a:gd name="T20" fmla="*/ 2147483647 w 182"/>
              <a:gd name="T21" fmla="*/ 2147483647 h 200"/>
              <a:gd name="T22" fmla="*/ 2147483647 w 182"/>
              <a:gd name="T23" fmla="*/ 2147483647 h 200"/>
              <a:gd name="T24" fmla="*/ 2147483647 w 182"/>
              <a:gd name="T25" fmla="*/ 2147483647 h 200"/>
              <a:gd name="T26" fmla="*/ 2147483647 w 182"/>
              <a:gd name="T27" fmla="*/ 2147483647 h 200"/>
              <a:gd name="T28" fmla="*/ 2147483647 w 182"/>
              <a:gd name="T29" fmla="*/ 2147483647 h 200"/>
              <a:gd name="T30" fmla="*/ 2147483647 w 182"/>
              <a:gd name="T31" fmla="*/ 2147483647 h 200"/>
              <a:gd name="T32" fmla="*/ 2147483647 w 182"/>
              <a:gd name="T33" fmla="*/ 2147483647 h 200"/>
              <a:gd name="T34" fmla="*/ 2147483647 w 182"/>
              <a:gd name="T35" fmla="*/ 2147483647 h 200"/>
              <a:gd name="T36" fmla="*/ 2147483647 w 182"/>
              <a:gd name="T37" fmla="*/ 2147483647 h 200"/>
              <a:gd name="T38" fmla="*/ 2147483647 w 182"/>
              <a:gd name="T39" fmla="*/ 2147483647 h 200"/>
              <a:gd name="T40" fmla="*/ 2147483647 w 182"/>
              <a:gd name="T41" fmla="*/ 2147483647 h 200"/>
              <a:gd name="T42" fmla="*/ 2147483647 w 182"/>
              <a:gd name="T43" fmla="*/ 2147483647 h 200"/>
              <a:gd name="T44" fmla="*/ 2147483647 w 182"/>
              <a:gd name="T45" fmla="*/ 2147483647 h 200"/>
              <a:gd name="T46" fmla="*/ 2147483647 w 182"/>
              <a:gd name="T47" fmla="*/ 2147483647 h 200"/>
              <a:gd name="T48" fmla="*/ 2147483647 w 182"/>
              <a:gd name="T49" fmla="*/ 2147483647 h 200"/>
              <a:gd name="T50" fmla="*/ 2147483647 w 182"/>
              <a:gd name="T51" fmla="*/ 2147483647 h 200"/>
              <a:gd name="T52" fmla="*/ 2147483647 w 182"/>
              <a:gd name="T53" fmla="*/ 2147483647 h 200"/>
              <a:gd name="T54" fmla="*/ 0 w 182"/>
              <a:gd name="T55" fmla="*/ 2147483647 h 200"/>
              <a:gd name="T56" fmla="*/ 0 w 182"/>
              <a:gd name="T57" fmla="*/ 2147483647 h 200"/>
              <a:gd name="T58" fmla="*/ 0 w 182"/>
              <a:gd name="T59" fmla="*/ 2147483647 h 200"/>
              <a:gd name="T60" fmla="*/ 0 w 182"/>
              <a:gd name="T61" fmla="*/ 2147483647 h 200"/>
              <a:gd name="T62" fmla="*/ 2147483647 w 182"/>
              <a:gd name="T63" fmla="*/ 2147483647 h 200"/>
              <a:gd name="T64" fmla="*/ 2147483647 w 182"/>
              <a:gd name="T65" fmla="*/ 2147483647 h 200"/>
              <a:gd name="T66" fmla="*/ 2147483647 w 182"/>
              <a:gd name="T67" fmla="*/ 2147483647 h 200"/>
              <a:gd name="T68" fmla="*/ 2147483647 w 182"/>
              <a:gd name="T69" fmla="*/ 2147483647 h 200"/>
              <a:gd name="T70" fmla="*/ 2147483647 w 182"/>
              <a:gd name="T71" fmla="*/ 2147483647 h 200"/>
              <a:gd name="T72" fmla="*/ 2147483647 w 182"/>
              <a:gd name="T73" fmla="*/ 2147483647 h 200"/>
              <a:gd name="T74" fmla="*/ 2147483647 w 182"/>
              <a:gd name="T75" fmla="*/ 2147483647 h 200"/>
              <a:gd name="T76" fmla="*/ 2147483647 w 182"/>
              <a:gd name="T77" fmla="*/ 2147483647 h 200"/>
              <a:gd name="T78" fmla="*/ 2147483647 w 182"/>
              <a:gd name="T79" fmla="*/ 2147483647 h 200"/>
              <a:gd name="T80" fmla="*/ 2147483647 w 182"/>
              <a:gd name="T81" fmla="*/ 0 h 2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2"/>
              <a:gd name="T124" fmla="*/ 0 h 200"/>
              <a:gd name="T125" fmla="*/ 182 w 182"/>
              <a:gd name="T126" fmla="*/ 200 h 2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2" h="200">
                <a:moveTo>
                  <a:pt x="30" y="0"/>
                </a:moveTo>
                <a:lnTo>
                  <a:pt x="74" y="2"/>
                </a:lnTo>
                <a:lnTo>
                  <a:pt x="136" y="40"/>
                </a:lnTo>
                <a:lnTo>
                  <a:pt x="136" y="48"/>
                </a:lnTo>
                <a:lnTo>
                  <a:pt x="162" y="70"/>
                </a:lnTo>
                <a:lnTo>
                  <a:pt x="160" y="74"/>
                </a:lnTo>
                <a:lnTo>
                  <a:pt x="158" y="80"/>
                </a:lnTo>
                <a:lnTo>
                  <a:pt x="156" y="84"/>
                </a:lnTo>
                <a:lnTo>
                  <a:pt x="154" y="88"/>
                </a:lnTo>
                <a:lnTo>
                  <a:pt x="152" y="92"/>
                </a:lnTo>
                <a:lnTo>
                  <a:pt x="152" y="98"/>
                </a:lnTo>
                <a:lnTo>
                  <a:pt x="154" y="102"/>
                </a:lnTo>
                <a:lnTo>
                  <a:pt x="158" y="106"/>
                </a:lnTo>
                <a:lnTo>
                  <a:pt x="162" y="110"/>
                </a:lnTo>
                <a:lnTo>
                  <a:pt x="164" y="116"/>
                </a:lnTo>
                <a:lnTo>
                  <a:pt x="164" y="126"/>
                </a:lnTo>
                <a:lnTo>
                  <a:pt x="164" y="142"/>
                </a:lnTo>
                <a:lnTo>
                  <a:pt x="164" y="156"/>
                </a:lnTo>
                <a:lnTo>
                  <a:pt x="168" y="162"/>
                </a:lnTo>
                <a:lnTo>
                  <a:pt x="172" y="168"/>
                </a:lnTo>
                <a:lnTo>
                  <a:pt x="176" y="174"/>
                </a:lnTo>
                <a:lnTo>
                  <a:pt x="182" y="178"/>
                </a:lnTo>
                <a:lnTo>
                  <a:pt x="174" y="180"/>
                </a:lnTo>
                <a:lnTo>
                  <a:pt x="166" y="180"/>
                </a:lnTo>
                <a:lnTo>
                  <a:pt x="162" y="184"/>
                </a:lnTo>
                <a:lnTo>
                  <a:pt x="152" y="188"/>
                </a:lnTo>
                <a:lnTo>
                  <a:pt x="138" y="192"/>
                </a:lnTo>
                <a:lnTo>
                  <a:pt x="134" y="194"/>
                </a:lnTo>
                <a:lnTo>
                  <a:pt x="132" y="196"/>
                </a:lnTo>
                <a:lnTo>
                  <a:pt x="130" y="198"/>
                </a:lnTo>
                <a:lnTo>
                  <a:pt x="126" y="198"/>
                </a:lnTo>
                <a:lnTo>
                  <a:pt x="122" y="198"/>
                </a:lnTo>
                <a:lnTo>
                  <a:pt x="120" y="196"/>
                </a:lnTo>
                <a:lnTo>
                  <a:pt x="116" y="196"/>
                </a:lnTo>
                <a:lnTo>
                  <a:pt x="114" y="198"/>
                </a:lnTo>
                <a:lnTo>
                  <a:pt x="112" y="200"/>
                </a:lnTo>
                <a:lnTo>
                  <a:pt x="108" y="200"/>
                </a:lnTo>
                <a:lnTo>
                  <a:pt x="82" y="198"/>
                </a:lnTo>
                <a:lnTo>
                  <a:pt x="82" y="172"/>
                </a:lnTo>
                <a:lnTo>
                  <a:pt x="80" y="170"/>
                </a:lnTo>
                <a:lnTo>
                  <a:pt x="78" y="166"/>
                </a:lnTo>
                <a:lnTo>
                  <a:pt x="76" y="160"/>
                </a:lnTo>
                <a:lnTo>
                  <a:pt x="60" y="160"/>
                </a:lnTo>
                <a:lnTo>
                  <a:pt x="46" y="150"/>
                </a:lnTo>
                <a:lnTo>
                  <a:pt x="40" y="146"/>
                </a:lnTo>
                <a:lnTo>
                  <a:pt x="30" y="142"/>
                </a:lnTo>
                <a:lnTo>
                  <a:pt x="26" y="140"/>
                </a:lnTo>
                <a:lnTo>
                  <a:pt x="24" y="138"/>
                </a:lnTo>
                <a:lnTo>
                  <a:pt x="22" y="136"/>
                </a:lnTo>
                <a:lnTo>
                  <a:pt x="20" y="134"/>
                </a:lnTo>
                <a:lnTo>
                  <a:pt x="18" y="126"/>
                </a:lnTo>
                <a:lnTo>
                  <a:pt x="16" y="120"/>
                </a:lnTo>
                <a:lnTo>
                  <a:pt x="16" y="114"/>
                </a:lnTo>
                <a:lnTo>
                  <a:pt x="10" y="110"/>
                </a:lnTo>
                <a:lnTo>
                  <a:pt x="6" y="104"/>
                </a:lnTo>
                <a:lnTo>
                  <a:pt x="0" y="100"/>
                </a:lnTo>
                <a:lnTo>
                  <a:pt x="0" y="94"/>
                </a:lnTo>
                <a:lnTo>
                  <a:pt x="0" y="92"/>
                </a:lnTo>
                <a:lnTo>
                  <a:pt x="2" y="88"/>
                </a:lnTo>
                <a:lnTo>
                  <a:pt x="0" y="84"/>
                </a:lnTo>
                <a:lnTo>
                  <a:pt x="0" y="82"/>
                </a:lnTo>
                <a:lnTo>
                  <a:pt x="0" y="78"/>
                </a:lnTo>
                <a:lnTo>
                  <a:pt x="0" y="72"/>
                </a:lnTo>
                <a:lnTo>
                  <a:pt x="2" y="68"/>
                </a:lnTo>
                <a:lnTo>
                  <a:pt x="8" y="60"/>
                </a:lnTo>
                <a:lnTo>
                  <a:pt x="20" y="50"/>
                </a:lnTo>
                <a:lnTo>
                  <a:pt x="22" y="46"/>
                </a:lnTo>
                <a:lnTo>
                  <a:pt x="22" y="42"/>
                </a:lnTo>
                <a:lnTo>
                  <a:pt x="22" y="40"/>
                </a:lnTo>
                <a:lnTo>
                  <a:pt x="20" y="38"/>
                </a:lnTo>
                <a:lnTo>
                  <a:pt x="18" y="36"/>
                </a:lnTo>
                <a:lnTo>
                  <a:pt x="16" y="34"/>
                </a:lnTo>
                <a:lnTo>
                  <a:pt x="18" y="30"/>
                </a:lnTo>
                <a:lnTo>
                  <a:pt x="20" y="28"/>
                </a:lnTo>
                <a:lnTo>
                  <a:pt x="22" y="26"/>
                </a:lnTo>
                <a:lnTo>
                  <a:pt x="22" y="22"/>
                </a:lnTo>
                <a:lnTo>
                  <a:pt x="24" y="22"/>
                </a:lnTo>
                <a:lnTo>
                  <a:pt x="24" y="16"/>
                </a:lnTo>
                <a:lnTo>
                  <a:pt x="22" y="12"/>
                </a:lnTo>
                <a:lnTo>
                  <a:pt x="20" y="6"/>
                </a:lnTo>
                <a:lnTo>
                  <a:pt x="22" y="0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6" name="ïŝḷîḑê">
            <a:extLst>
              <a:ext uri="{FF2B5EF4-FFF2-40B4-BE49-F238E27FC236}">
                <a16:creationId xmlns:a16="http://schemas.microsoft.com/office/drawing/2014/main" id="{A26C85E8-4F77-437E-9356-0F02C7CFCD6A}"/>
              </a:ext>
            </a:extLst>
          </p:cNvPr>
          <p:cNvSpPr/>
          <p:nvPr/>
        </p:nvSpPr>
        <p:spPr bwMode="auto">
          <a:xfrm>
            <a:off x="3219272" y="2638030"/>
            <a:ext cx="25999" cy="33968"/>
          </a:xfrm>
          <a:custGeom>
            <a:avLst/>
            <a:gdLst>
              <a:gd name="T0" fmla="*/ 2147483647 w 30"/>
              <a:gd name="T1" fmla="*/ 2147483647 h 34"/>
              <a:gd name="T2" fmla="*/ 2147483647 w 30"/>
              <a:gd name="T3" fmla="*/ 2147483647 h 34"/>
              <a:gd name="T4" fmla="*/ 2147483647 w 30"/>
              <a:gd name="T5" fmla="*/ 2147483647 h 34"/>
              <a:gd name="T6" fmla="*/ 2147483647 w 30"/>
              <a:gd name="T7" fmla="*/ 2147483647 h 34"/>
              <a:gd name="T8" fmla="*/ 2147483647 w 30"/>
              <a:gd name="T9" fmla="*/ 2147483647 h 34"/>
              <a:gd name="T10" fmla="*/ 2147483647 w 30"/>
              <a:gd name="T11" fmla="*/ 2147483647 h 34"/>
              <a:gd name="T12" fmla="*/ 2147483647 w 30"/>
              <a:gd name="T13" fmla="*/ 2147483647 h 34"/>
              <a:gd name="T14" fmla="*/ 2147483647 w 30"/>
              <a:gd name="T15" fmla="*/ 0 h 34"/>
              <a:gd name="T16" fmla="*/ 2147483647 w 30"/>
              <a:gd name="T17" fmla="*/ 2147483647 h 34"/>
              <a:gd name="T18" fmla="*/ 2147483647 w 30"/>
              <a:gd name="T19" fmla="*/ 2147483647 h 34"/>
              <a:gd name="T20" fmla="*/ 2147483647 w 30"/>
              <a:gd name="T21" fmla="*/ 2147483647 h 34"/>
              <a:gd name="T22" fmla="*/ 2147483647 w 30"/>
              <a:gd name="T23" fmla="*/ 2147483647 h 34"/>
              <a:gd name="T24" fmla="*/ 2147483647 w 30"/>
              <a:gd name="T25" fmla="*/ 2147483647 h 34"/>
              <a:gd name="T26" fmla="*/ 0 w 30"/>
              <a:gd name="T27" fmla="*/ 2147483647 h 34"/>
              <a:gd name="T28" fmla="*/ 0 w 30"/>
              <a:gd name="T29" fmla="*/ 2147483647 h 34"/>
              <a:gd name="T30" fmla="*/ 0 w 30"/>
              <a:gd name="T31" fmla="*/ 2147483647 h 34"/>
              <a:gd name="T32" fmla="*/ 0 w 30"/>
              <a:gd name="T33" fmla="*/ 2147483647 h 34"/>
              <a:gd name="T34" fmla="*/ 2147483647 w 30"/>
              <a:gd name="T35" fmla="*/ 2147483647 h 34"/>
              <a:gd name="T36" fmla="*/ 2147483647 w 30"/>
              <a:gd name="T37" fmla="*/ 2147483647 h 34"/>
              <a:gd name="T38" fmla="*/ 2147483647 w 30"/>
              <a:gd name="T39" fmla="*/ 2147483647 h 34"/>
              <a:gd name="T40" fmla="*/ 2147483647 w 30"/>
              <a:gd name="T41" fmla="*/ 2147483647 h 34"/>
              <a:gd name="T42" fmla="*/ 2147483647 w 30"/>
              <a:gd name="T43" fmla="*/ 2147483647 h 34"/>
              <a:gd name="T44" fmla="*/ 2147483647 w 30"/>
              <a:gd name="T45" fmla="*/ 2147483647 h 3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0"/>
              <a:gd name="T70" fmla="*/ 0 h 34"/>
              <a:gd name="T71" fmla="*/ 30 w 30"/>
              <a:gd name="T72" fmla="*/ 34 h 3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0" h="34">
                <a:moveTo>
                  <a:pt x="26" y="28"/>
                </a:moveTo>
                <a:lnTo>
                  <a:pt x="28" y="26"/>
                </a:lnTo>
                <a:lnTo>
                  <a:pt x="28" y="22"/>
                </a:lnTo>
                <a:lnTo>
                  <a:pt x="30" y="22"/>
                </a:lnTo>
                <a:lnTo>
                  <a:pt x="30" y="16"/>
                </a:lnTo>
                <a:lnTo>
                  <a:pt x="28" y="12"/>
                </a:lnTo>
                <a:lnTo>
                  <a:pt x="26" y="6"/>
                </a:lnTo>
                <a:lnTo>
                  <a:pt x="28" y="0"/>
                </a:lnTo>
                <a:lnTo>
                  <a:pt x="24" y="2"/>
                </a:lnTo>
                <a:lnTo>
                  <a:pt x="22" y="4"/>
                </a:lnTo>
                <a:lnTo>
                  <a:pt x="18" y="10"/>
                </a:lnTo>
                <a:lnTo>
                  <a:pt x="8" y="10"/>
                </a:lnTo>
                <a:lnTo>
                  <a:pt x="2" y="18"/>
                </a:lnTo>
                <a:lnTo>
                  <a:pt x="0" y="24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12" y="34"/>
                </a:lnTo>
                <a:lnTo>
                  <a:pt x="14" y="30"/>
                </a:lnTo>
                <a:lnTo>
                  <a:pt x="14" y="28"/>
                </a:lnTo>
                <a:lnTo>
                  <a:pt x="16" y="26"/>
                </a:lnTo>
                <a:lnTo>
                  <a:pt x="26" y="26"/>
                </a:lnTo>
                <a:lnTo>
                  <a:pt x="26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7" name="îṡļîḍè">
            <a:extLst>
              <a:ext uri="{FF2B5EF4-FFF2-40B4-BE49-F238E27FC236}">
                <a16:creationId xmlns:a16="http://schemas.microsoft.com/office/drawing/2014/main" id="{BDECC42D-077F-414D-87BE-AE742334D8F7}"/>
              </a:ext>
            </a:extLst>
          </p:cNvPr>
          <p:cNvSpPr/>
          <p:nvPr/>
        </p:nvSpPr>
        <p:spPr bwMode="auto">
          <a:xfrm>
            <a:off x="3219272" y="2665369"/>
            <a:ext cx="24594" cy="40595"/>
          </a:xfrm>
          <a:custGeom>
            <a:avLst/>
            <a:gdLst>
              <a:gd name="T0" fmla="*/ 0 w 28"/>
              <a:gd name="T1" fmla="*/ 2147483647 h 42"/>
              <a:gd name="T2" fmla="*/ 2147483647 w 28"/>
              <a:gd name="T3" fmla="*/ 2147483647 h 42"/>
              <a:gd name="T4" fmla="*/ 2147483647 w 28"/>
              <a:gd name="T5" fmla="*/ 2147483647 h 42"/>
              <a:gd name="T6" fmla="*/ 2147483647 w 28"/>
              <a:gd name="T7" fmla="*/ 2147483647 h 42"/>
              <a:gd name="T8" fmla="*/ 2147483647 w 28"/>
              <a:gd name="T9" fmla="*/ 2147483647 h 42"/>
              <a:gd name="T10" fmla="*/ 2147483647 w 28"/>
              <a:gd name="T11" fmla="*/ 2147483647 h 42"/>
              <a:gd name="T12" fmla="*/ 2147483647 w 28"/>
              <a:gd name="T13" fmla="*/ 2147483647 h 42"/>
              <a:gd name="T14" fmla="*/ 2147483647 w 28"/>
              <a:gd name="T15" fmla="*/ 2147483647 h 42"/>
              <a:gd name="T16" fmla="*/ 2147483647 w 28"/>
              <a:gd name="T17" fmla="*/ 2147483647 h 42"/>
              <a:gd name="T18" fmla="*/ 2147483647 w 28"/>
              <a:gd name="T19" fmla="*/ 2147483647 h 42"/>
              <a:gd name="T20" fmla="*/ 2147483647 w 28"/>
              <a:gd name="T21" fmla="*/ 2147483647 h 42"/>
              <a:gd name="T22" fmla="*/ 2147483647 w 28"/>
              <a:gd name="T23" fmla="*/ 2147483647 h 42"/>
              <a:gd name="T24" fmla="*/ 2147483647 w 28"/>
              <a:gd name="T25" fmla="*/ 2147483647 h 42"/>
              <a:gd name="T26" fmla="*/ 2147483647 w 28"/>
              <a:gd name="T27" fmla="*/ 2147483647 h 42"/>
              <a:gd name="T28" fmla="*/ 2147483647 w 28"/>
              <a:gd name="T29" fmla="*/ 2147483647 h 42"/>
              <a:gd name="T30" fmla="*/ 2147483647 w 28"/>
              <a:gd name="T31" fmla="*/ 2147483647 h 42"/>
              <a:gd name="T32" fmla="*/ 2147483647 w 28"/>
              <a:gd name="T33" fmla="*/ 2147483647 h 42"/>
              <a:gd name="T34" fmla="*/ 2147483647 w 28"/>
              <a:gd name="T35" fmla="*/ 2147483647 h 42"/>
              <a:gd name="T36" fmla="*/ 2147483647 w 28"/>
              <a:gd name="T37" fmla="*/ 2147483647 h 42"/>
              <a:gd name="T38" fmla="*/ 2147483647 w 28"/>
              <a:gd name="T39" fmla="*/ 0 h 42"/>
              <a:gd name="T40" fmla="*/ 2147483647 w 28"/>
              <a:gd name="T41" fmla="*/ 0 h 42"/>
              <a:gd name="T42" fmla="*/ 2147483647 w 28"/>
              <a:gd name="T43" fmla="*/ 2147483647 h 42"/>
              <a:gd name="T44" fmla="*/ 2147483647 w 28"/>
              <a:gd name="T45" fmla="*/ 2147483647 h 42"/>
              <a:gd name="T46" fmla="*/ 2147483647 w 28"/>
              <a:gd name="T47" fmla="*/ 2147483647 h 42"/>
              <a:gd name="T48" fmla="*/ 0 w 28"/>
              <a:gd name="T49" fmla="*/ 2147483647 h 42"/>
              <a:gd name="T50" fmla="*/ 0 w 28"/>
              <a:gd name="T51" fmla="*/ 2147483647 h 42"/>
              <a:gd name="T52" fmla="*/ 0 w 28"/>
              <a:gd name="T53" fmla="*/ 2147483647 h 42"/>
              <a:gd name="T54" fmla="*/ 0 w 28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8"/>
              <a:gd name="T85" fmla="*/ 0 h 42"/>
              <a:gd name="T86" fmla="*/ 28 w 28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8" h="42">
                <a:moveTo>
                  <a:pt x="0" y="8"/>
                </a:moveTo>
                <a:lnTo>
                  <a:pt x="2" y="12"/>
                </a:lnTo>
                <a:lnTo>
                  <a:pt x="6" y="14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4" y="28"/>
                </a:lnTo>
                <a:lnTo>
                  <a:pt x="6" y="34"/>
                </a:lnTo>
                <a:lnTo>
                  <a:pt x="8" y="42"/>
                </a:lnTo>
                <a:lnTo>
                  <a:pt x="14" y="34"/>
                </a:lnTo>
                <a:lnTo>
                  <a:pt x="22" y="28"/>
                </a:lnTo>
                <a:lnTo>
                  <a:pt x="26" y="24"/>
                </a:lnTo>
                <a:lnTo>
                  <a:pt x="28" y="20"/>
                </a:lnTo>
                <a:lnTo>
                  <a:pt x="28" y="16"/>
                </a:lnTo>
                <a:lnTo>
                  <a:pt x="28" y="14"/>
                </a:lnTo>
                <a:lnTo>
                  <a:pt x="26" y="12"/>
                </a:lnTo>
                <a:lnTo>
                  <a:pt x="24" y="10"/>
                </a:lnTo>
                <a:lnTo>
                  <a:pt x="22" y="8"/>
                </a:lnTo>
                <a:lnTo>
                  <a:pt x="24" y="2"/>
                </a:lnTo>
                <a:lnTo>
                  <a:pt x="26" y="0"/>
                </a:lnTo>
                <a:lnTo>
                  <a:pt x="16" y="0"/>
                </a:lnTo>
                <a:lnTo>
                  <a:pt x="14" y="2"/>
                </a:lnTo>
                <a:lnTo>
                  <a:pt x="14" y="4"/>
                </a:lnTo>
                <a:lnTo>
                  <a:pt x="12" y="8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8" name="îşḻiḑê">
            <a:extLst>
              <a:ext uri="{FF2B5EF4-FFF2-40B4-BE49-F238E27FC236}">
                <a16:creationId xmlns:a16="http://schemas.microsoft.com/office/drawing/2014/main" id="{7D596039-939F-461E-B1E7-5A411690C60D}"/>
              </a:ext>
            </a:extLst>
          </p:cNvPr>
          <p:cNvSpPr/>
          <p:nvPr/>
        </p:nvSpPr>
        <p:spPr bwMode="auto">
          <a:xfrm>
            <a:off x="2982475" y="2526184"/>
            <a:ext cx="264905" cy="340507"/>
          </a:xfrm>
          <a:custGeom>
            <a:avLst/>
            <a:gdLst>
              <a:gd name="T0" fmla="*/ 2147483647 w 298"/>
              <a:gd name="T1" fmla="*/ 2147483647 h 346"/>
              <a:gd name="T2" fmla="*/ 2147483647 w 298"/>
              <a:gd name="T3" fmla="*/ 2147483647 h 346"/>
              <a:gd name="T4" fmla="*/ 2147483647 w 298"/>
              <a:gd name="T5" fmla="*/ 2147483647 h 346"/>
              <a:gd name="T6" fmla="*/ 2147483647 w 298"/>
              <a:gd name="T7" fmla="*/ 2147483647 h 346"/>
              <a:gd name="T8" fmla="*/ 2147483647 w 298"/>
              <a:gd name="T9" fmla="*/ 2147483647 h 346"/>
              <a:gd name="T10" fmla="*/ 2147483647 w 298"/>
              <a:gd name="T11" fmla="*/ 2147483647 h 346"/>
              <a:gd name="T12" fmla="*/ 2147483647 w 298"/>
              <a:gd name="T13" fmla="*/ 2147483647 h 346"/>
              <a:gd name="T14" fmla="*/ 2147483647 w 298"/>
              <a:gd name="T15" fmla="*/ 2147483647 h 346"/>
              <a:gd name="T16" fmla="*/ 2147483647 w 298"/>
              <a:gd name="T17" fmla="*/ 2147483647 h 346"/>
              <a:gd name="T18" fmla="*/ 2147483647 w 298"/>
              <a:gd name="T19" fmla="*/ 2147483647 h 346"/>
              <a:gd name="T20" fmla="*/ 2147483647 w 298"/>
              <a:gd name="T21" fmla="*/ 2147483647 h 346"/>
              <a:gd name="T22" fmla="*/ 2147483647 w 298"/>
              <a:gd name="T23" fmla="*/ 2147483647 h 346"/>
              <a:gd name="T24" fmla="*/ 2147483647 w 298"/>
              <a:gd name="T25" fmla="*/ 2147483647 h 346"/>
              <a:gd name="T26" fmla="*/ 2147483647 w 298"/>
              <a:gd name="T27" fmla="*/ 2147483647 h 346"/>
              <a:gd name="T28" fmla="*/ 2147483647 w 298"/>
              <a:gd name="T29" fmla="*/ 2147483647 h 346"/>
              <a:gd name="T30" fmla="*/ 2147483647 w 298"/>
              <a:gd name="T31" fmla="*/ 2147483647 h 346"/>
              <a:gd name="T32" fmla="*/ 2147483647 w 298"/>
              <a:gd name="T33" fmla="*/ 2147483647 h 346"/>
              <a:gd name="T34" fmla="*/ 2147483647 w 298"/>
              <a:gd name="T35" fmla="*/ 2147483647 h 346"/>
              <a:gd name="T36" fmla="*/ 2147483647 w 298"/>
              <a:gd name="T37" fmla="*/ 2147483647 h 346"/>
              <a:gd name="T38" fmla="*/ 2147483647 w 298"/>
              <a:gd name="T39" fmla="*/ 2147483647 h 346"/>
              <a:gd name="T40" fmla="*/ 0 w 298"/>
              <a:gd name="T41" fmla="*/ 2147483647 h 346"/>
              <a:gd name="T42" fmla="*/ 2147483647 w 298"/>
              <a:gd name="T43" fmla="*/ 2147483647 h 346"/>
              <a:gd name="T44" fmla="*/ 2147483647 w 298"/>
              <a:gd name="T45" fmla="*/ 2147483647 h 346"/>
              <a:gd name="T46" fmla="*/ 2147483647 w 298"/>
              <a:gd name="T47" fmla="*/ 2147483647 h 346"/>
              <a:gd name="T48" fmla="*/ 2147483647 w 298"/>
              <a:gd name="T49" fmla="*/ 2147483647 h 346"/>
              <a:gd name="T50" fmla="*/ 2147483647 w 298"/>
              <a:gd name="T51" fmla="*/ 2147483647 h 346"/>
              <a:gd name="T52" fmla="*/ 2147483647 w 298"/>
              <a:gd name="T53" fmla="*/ 2147483647 h 346"/>
              <a:gd name="T54" fmla="*/ 2147483647 w 298"/>
              <a:gd name="T55" fmla="*/ 2147483647 h 346"/>
              <a:gd name="T56" fmla="*/ 2147483647 w 298"/>
              <a:gd name="T57" fmla="*/ 2147483647 h 346"/>
              <a:gd name="T58" fmla="*/ 2147483647 w 298"/>
              <a:gd name="T59" fmla="*/ 2147483647 h 346"/>
              <a:gd name="T60" fmla="*/ 2147483647 w 298"/>
              <a:gd name="T61" fmla="*/ 2147483647 h 346"/>
              <a:gd name="T62" fmla="*/ 2147483647 w 298"/>
              <a:gd name="T63" fmla="*/ 2147483647 h 346"/>
              <a:gd name="T64" fmla="*/ 2147483647 w 298"/>
              <a:gd name="T65" fmla="*/ 2147483647 h 346"/>
              <a:gd name="T66" fmla="*/ 2147483647 w 298"/>
              <a:gd name="T67" fmla="*/ 2147483647 h 346"/>
              <a:gd name="T68" fmla="*/ 2147483647 w 298"/>
              <a:gd name="T69" fmla="*/ 2147483647 h 346"/>
              <a:gd name="T70" fmla="*/ 2147483647 w 298"/>
              <a:gd name="T71" fmla="*/ 2147483647 h 346"/>
              <a:gd name="T72" fmla="*/ 2147483647 w 298"/>
              <a:gd name="T73" fmla="*/ 2147483647 h 346"/>
              <a:gd name="T74" fmla="*/ 2147483647 w 298"/>
              <a:gd name="T75" fmla="*/ 2147483647 h 346"/>
              <a:gd name="T76" fmla="*/ 2147483647 w 298"/>
              <a:gd name="T77" fmla="*/ 2147483647 h 346"/>
              <a:gd name="T78" fmla="*/ 2147483647 w 298"/>
              <a:gd name="T79" fmla="*/ 2147483647 h 346"/>
              <a:gd name="T80" fmla="*/ 2147483647 w 298"/>
              <a:gd name="T81" fmla="*/ 2147483647 h 346"/>
              <a:gd name="T82" fmla="*/ 2147483647 w 298"/>
              <a:gd name="T83" fmla="*/ 2147483647 h 346"/>
              <a:gd name="T84" fmla="*/ 2147483647 w 298"/>
              <a:gd name="T85" fmla="*/ 2147483647 h 346"/>
              <a:gd name="T86" fmla="*/ 2147483647 w 298"/>
              <a:gd name="T87" fmla="*/ 2147483647 h 346"/>
              <a:gd name="T88" fmla="*/ 2147483647 w 298"/>
              <a:gd name="T89" fmla="*/ 2147483647 h 346"/>
              <a:gd name="T90" fmla="*/ 2147483647 w 298"/>
              <a:gd name="T91" fmla="*/ 2147483647 h 346"/>
              <a:gd name="T92" fmla="*/ 2147483647 w 298"/>
              <a:gd name="T93" fmla="*/ 2147483647 h 346"/>
              <a:gd name="T94" fmla="*/ 2147483647 w 298"/>
              <a:gd name="T95" fmla="*/ 2147483647 h 346"/>
              <a:gd name="T96" fmla="*/ 2147483647 w 298"/>
              <a:gd name="T97" fmla="*/ 2147483647 h 346"/>
              <a:gd name="T98" fmla="*/ 2147483647 w 298"/>
              <a:gd name="T99" fmla="*/ 2147483647 h 346"/>
              <a:gd name="T100" fmla="*/ 2147483647 w 298"/>
              <a:gd name="T101" fmla="*/ 2147483647 h 346"/>
              <a:gd name="T102" fmla="*/ 2147483647 w 298"/>
              <a:gd name="T103" fmla="*/ 2147483647 h 346"/>
              <a:gd name="T104" fmla="*/ 2147483647 w 298"/>
              <a:gd name="T105" fmla="*/ 2147483647 h 346"/>
              <a:gd name="T106" fmla="*/ 2147483647 w 298"/>
              <a:gd name="T107" fmla="*/ 2147483647 h 346"/>
              <a:gd name="T108" fmla="*/ 2147483647 w 298"/>
              <a:gd name="T109" fmla="*/ 2147483647 h 346"/>
              <a:gd name="T110" fmla="*/ 2147483647 w 298"/>
              <a:gd name="T111" fmla="*/ 2147483647 h 346"/>
              <a:gd name="T112" fmla="*/ 2147483647 w 298"/>
              <a:gd name="T113" fmla="*/ 2147483647 h 346"/>
              <a:gd name="T114" fmla="*/ 2147483647 w 298"/>
              <a:gd name="T115" fmla="*/ 2147483647 h 34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98"/>
              <a:gd name="T175" fmla="*/ 0 h 346"/>
              <a:gd name="T176" fmla="*/ 298 w 298"/>
              <a:gd name="T177" fmla="*/ 346 h 34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98" h="346">
                <a:moveTo>
                  <a:pt x="290" y="248"/>
                </a:moveTo>
                <a:lnTo>
                  <a:pt x="280" y="250"/>
                </a:lnTo>
                <a:lnTo>
                  <a:pt x="270" y="256"/>
                </a:lnTo>
                <a:lnTo>
                  <a:pt x="264" y="258"/>
                </a:lnTo>
                <a:lnTo>
                  <a:pt x="260" y="262"/>
                </a:lnTo>
                <a:lnTo>
                  <a:pt x="258" y="266"/>
                </a:lnTo>
                <a:lnTo>
                  <a:pt x="256" y="272"/>
                </a:lnTo>
                <a:lnTo>
                  <a:pt x="256" y="310"/>
                </a:lnTo>
                <a:lnTo>
                  <a:pt x="258" y="318"/>
                </a:lnTo>
                <a:lnTo>
                  <a:pt x="260" y="320"/>
                </a:lnTo>
                <a:lnTo>
                  <a:pt x="266" y="324"/>
                </a:lnTo>
                <a:lnTo>
                  <a:pt x="276" y="324"/>
                </a:lnTo>
                <a:lnTo>
                  <a:pt x="276" y="336"/>
                </a:lnTo>
                <a:lnTo>
                  <a:pt x="274" y="340"/>
                </a:lnTo>
                <a:lnTo>
                  <a:pt x="272" y="344"/>
                </a:lnTo>
                <a:lnTo>
                  <a:pt x="268" y="346"/>
                </a:lnTo>
                <a:lnTo>
                  <a:pt x="266" y="346"/>
                </a:lnTo>
                <a:lnTo>
                  <a:pt x="262" y="338"/>
                </a:lnTo>
                <a:lnTo>
                  <a:pt x="258" y="334"/>
                </a:lnTo>
                <a:lnTo>
                  <a:pt x="248" y="326"/>
                </a:lnTo>
                <a:lnTo>
                  <a:pt x="242" y="320"/>
                </a:lnTo>
                <a:lnTo>
                  <a:pt x="238" y="318"/>
                </a:lnTo>
                <a:lnTo>
                  <a:pt x="238" y="314"/>
                </a:lnTo>
                <a:lnTo>
                  <a:pt x="232" y="316"/>
                </a:lnTo>
                <a:lnTo>
                  <a:pt x="230" y="318"/>
                </a:lnTo>
                <a:lnTo>
                  <a:pt x="228" y="318"/>
                </a:lnTo>
                <a:lnTo>
                  <a:pt x="224" y="320"/>
                </a:lnTo>
                <a:lnTo>
                  <a:pt x="218" y="318"/>
                </a:lnTo>
                <a:lnTo>
                  <a:pt x="212" y="316"/>
                </a:lnTo>
                <a:lnTo>
                  <a:pt x="208" y="312"/>
                </a:lnTo>
                <a:lnTo>
                  <a:pt x="206" y="308"/>
                </a:lnTo>
                <a:lnTo>
                  <a:pt x="190" y="302"/>
                </a:lnTo>
                <a:lnTo>
                  <a:pt x="186" y="300"/>
                </a:lnTo>
                <a:lnTo>
                  <a:pt x="178" y="300"/>
                </a:lnTo>
                <a:lnTo>
                  <a:pt x="170" y="300"/>
                </a:lnTo>
                <a:lnTo>
                  <a:pt x="166" y="302"/>
                </a:lnTo>
                <a:lnTo>
                  <a:pt x="162" y="302"/>
                </a:lnTo>
                <a:lnTo>
                  <a:pt x="156" y="300"/>
                </a:lnTo>
                <a:lnTo>
                  <a:pt x="158" y="294"/>
                </a:lnTo>
                <a:lnTo>
                  <a:pt x="158" y="290"/>
                </a:lnTo>
                <a:lnTo>
                  <a:pt x="156" y="282"/>
                </a:lnTo>
                <a:lnTo>
                  <a:pt x="152" y="280"/>
                </a:lnTo>
                <a:lnTo>
                  <a:pt x="152" y="276"/>
                </a:lnTo>
                <a:lnTo>
                  <a:pt x="154" y="254"/>
                </a:lnTo>
                <a:lnTo>
                  <a:pt x="152" y="232"/>
                </a:lnTo>
                <a:lnTo>
                  <a:pt x="146" y="234"/>
                </a:lnTo>
                <a:lnTo>
                  <a:pt x="138" y="234"/>
                </a:lnTo>
                <a:lnTo>
                  <a:pt x="134" y="232"/>
                </a:lnTo>
                <a:lnTo>
                  <a:pt x="132" y="230"/>
                </a:lnTo>
                <a:lnTo>
                  <a:pt x="130" y="228"/>
                </a:lnTo>
                <a:lnTo>
                  <a:pt x="110" y="228"/>
                </a:lnTo>
                <a:lnTo>
                  <a:pt x="110" y="236"/>
                </a:lnTo>
                <a:lnTo>
                  <a:pt x="108" y="240"/>
                </a:lnTo>
                <a:lnTo>
                  <a:pt x="106" y="242"/>
                </a:lnTo>
                <a:lnTo>
                  <a:pt x="98" y="242"/>
                </a:lnTo>
                <a:lnTo>
                  <a:pt x="86" y="242"/>
                </a:lnTo>
                <a:lnTo>
                  <a:pt x="82" y="242"/>
                </a:lnTo>
                <a:lnTo>
                  <a:pt x="80" y="240"/>
                </a:lnTo>
                <a:lnTo>
                  <a:pt x="72" y="232"/>
                </a:lnTo>
                <a:lnTo>
                  <a:pt x="66" y="220"/>
                </a:lnTo>
                <a:lnTo>
                  <a:pt x="66" y="208"/>
                </a:lnTo>
                <a:lnTo>
                  <a:pt x="2" y="208"/>
                </a:lnTo>
                <a:lnTo>
                  <a:pt x="0" y="202"/>
                </a:lnTo>
                <a:lnTo>
                  <a:pt x="2" y="190"/>
                </a:lnTo>
                <a:lnTo>
                  <a:pt x="4" y="186"/>
                </a:lnTo>
                <a:lnTo>
                  <a:pt x="8" y="184"/>
                </a:lnTo>
                <a:lnTo>
                  <a:pt x="14" y="184"/>
                </a:lnTo>
                <a:lnTo>
                  <a:pt x="16" y="184"/>
                </a:lnTo>
                <a:lnTo>
                  <a:pt x="20" y="184"/>
                </a:lnTo>
                <a:lnTo>
                  <a:pt x="22" y="182"/>
                </a:lnTo>
                <a:lnTo>
                  <a:pt x="24" y="180"/>
                </a:lnTo>
                <a:lnTo>
                  <a:pt x="26" y="180"/>
                </a:lnTo>
                <a:lnTo>
                  <a:pt x="30" y="180"/>
                </a:lnTo>
                <a:lnTo>
                  <a:pt x="30" y="184"/>
                </a:lnTo>
                <a:lnTo>
                  <a:pt x="32" y="184"/>
                </a:lnTo>
                <a:lnTo>
                  <a:pt x="36" y="184"/>
                </a:lnTo>
                <a:lnTo>
                  <a:pt x="42" y="184"/>
                </a:lnTo>
                <a:lnTo>
                  <a:pt x="46" y="182"/>
                </a:lnTo>
                <a:lnTo>
                  <a:pt x="50" y="176"/>
                </a:lnTo>
                <a:lnTo>
                  <a:pt x="52" y="168"/>
                </a:lnTo>
                <a:lnTo>
                  <a:pt x="56" y="156"/>
                </a:lnTo>
                <a:lnTo>
                  <a:pt x="56" y="142"/>
                </a:lnTo>
                <a:lnTo>
                  <a:pt x="60" y="140"/>
                </a:lnTo>
                <a:lnTo>
                  <a:pt x="64" y="136"/>
                </a:lnTo>
                <a:lnTo>
                  <a:pt x="66" y="126"/>
                </a:lnTo>
                <a:lnTo>
                  <a:pt x="70" y="122"/>
                </a:lnTo>
                <a:lnTo>
                  <a:pt x="74" y="118"/>
                </a:lnTo>
                <a:lnTo>
                  <a:pt x="78" y="116"/>
                </a:lnTo>
                <a:lnTo>
                  <a:pt x="80" y="112"/>
                </a:lnTo>
                <a:lnTo>
                  <a:pt x="82" y="108"/>
                </a:lnTo>
                <a:lnTo>
                  <a:pt x="80" y="104"/>
                </a:lnTo>
                <a:lnTo>
                  <a:pt x="80" y="102"/>
                </a:lnTo>
                <a:lnTo>
                  <a:pt x="80" y="98"/>
                </a:lnTo>
                <a:lnTo>
                  <a:pt x="92" y="68"/>
                </a:lnTo>
                <a:lnTo>
                  <a:pt x="96" y="54"/>
                </a:lnTo>
                <a:lnTo>
                  <a:pt x="98" y="44"/>
                </a:lnTo>
                <a:lnTo>
                  <a:pt x="96" y="40"/>
                </a:lnTo>
                <a:lnTo>
                  <a:pt x="96" y="38"/>
                </a:lnTo>
                <a:lnTo>
                  <a:pt x="94" y="36"/>
                </a:lnTo>
                <a:lnTo>
                  <a:pt x="94" y="34"/>
                </a:lnTo>
                <a:lnTo>
                  <a:pt x="96" y="24"/>
                </a:lnTo>
                <a:lnTo>
                  <a:pt x="98" y="16"/>
                </a:lnTo>
                <a:lnTo>
                  <a:pt x="100" y="12"/>
                </a:lnTo>
                <a:lnTo>
                  <a:pt x="104" y="10"/>
                </a:lnTo>
                <a:lnTo>
                  <a:pt x="108" y="6"/>
                </a:lnTo>
                <a:lnTo>
                  <a:pt x="110" y="6"/>
                </a:lnTo>
                <a:lnTo>
                  <a:pt x="116" y="6"/>
                </a:lnTo>
                <a:lnTo>
                  <a:pt x="122" y="8"/>
                </a:lnTo>
                <a:lnTo>
                  <a:pt x="134" y="14"/>
                </a:lnTo>
                <a:lnTo>
                  <a:pt x="144" y="20"/>
                </a:lnTo>
                <a:lnTo>
                  <a:pt x="152" y="20"/>
                </a:lnTo>
                <a:lnTo>
                  <a:pt x="160" y="20"/>
                </a:lnTo>
                <a:lnTo>
                  <a:pt x="162" y="20"/>
                </a:lnTo>
                <a:lnTo>
                  <a:pt x="162" y="18"/>
                </a:lnTo>
                <a:lnTo>
                  <a:pt x="164" y="14"/>
                </a:lnTo>
                <a:lnTo>
                  <a:pt x="166" y="12"/>
                </a:lnTo>
                <a:lnTo>
                  <a:pt x="170" y="14"/>
                </a:lnTo>
                <a:lnTo>
                  <a:pt x="172" y="14"/>
                </a:lnTo>
                <a:lnTo>
                  <a:pt x="178" y="12"/>
                </a:lnTo>
                <a:lnTo>
                  <a:pt x="182" y="10"/>
                </a:lnTo>
                <a:lnTo>
                  <a:pt x="188" y="8"/>
                </a:lnTo>
                <a:lnTo>
                  <a:pt x="192" y="8"/>
                </a:lnTo>
                <a:lnTo>
                  <a:pt x="204" y="8"/>
                </a:lnTo>
                <a:lnTo>
                  <a:pt x="206" y="2"/>
                </a:lnTo>
                <a:lnTo>
                  <a:pt x="210" y="0"/>
                </a:lnTo>
                <a:lnTo>
                  <a:pt x="216" y="2"/>
                </a:lnTo>
                <a:lnTo>
                  <a:pt x="224" y="4"/>
                </a:lnTo>
                <a:lnTo>
                  <a:pt x="236" y="4"/>
                </a:lnTo>
                <a:lnTo>
                  <a:pt x="246" y="14"/>
                </a:lnTo>
                <a:lnTo>
                  <a:pt x="252" y="16"/>
                </a:lnTo>
                <a:lnTo>
                  <a:pt x="260" y="20"/>
                </a:lnTo>
                <a:lnTo>
                  <a:pt x="260" y="16"/>
                </a:lnTo>
                <a:lnTo>
                  <a:pt x="264" y="16"/>
                </a:lnTo>
                <a:lnTo>
                  <a:pt x="268" y="20"/>
                </a:lnTo>
                <a:lnTo>
                  <a:pt x="272" y="16"/>
                </a:lnTo>
                <a:lnTo>
                  <a:pt x="280" y="16"/>
                </a:lnTo>
                <a:lnTo>
                  <a:pt x="282" y="20"/>
                </a:lnTo>
                <a:lnTo>
                  <a:pt x="284" y="24"/>
                </a:lnTo>
                <a:lnTo>
                  <a:pt x="294" y="32"/>
                </a:lnTo>
                <a:lnTo>
                  <a:pt x="296" y="44"/>
                </a:lnTo>
                <a:lnTo>
                  <a:pt x="296" y="50"/>
                </a:lnTo>
                <a:lnTo>
                  <a:pt x="298" y="54"/>
                </a:lnTo>
                <a:lnTo>
                  <a:pt x="298" y="64"/>
                </a:lnTo>
                <a:lnTo>
                  <a:pt x="292" y="72"/>
                </a:lnTo>
                <a:lnTo>
                  <a:pt x="286" y="80"/>
                </a:lnTo>
                <a:lnTo>
                  <a:pt x="280" y="92"/>
                </a:lnTo>
                <a:lnTo>
                  <a:pt x="274" y="102"/>
                </a:lnTo>
                <a:lnTo>
                  <a:pt x="274" y="124"/>
                </a:lnTo>
                <a:lnTo>
                  <a:pt x="272" y="128"/>
                </a:lnTo>
                <a:lnTo>
                  <a:pt x="268" y="132"/>
                </a:lnTo>
                <a:lnTo>
                  <a:pt x="266" y="138"/>
                </a:lnTo>
                <a:lnTo>
                  <a:pt x="266" y="148"/>
                </a:lnTo>
                <a:lnTo>
                  <a:pt x="268" y="152"/>
                </a:lnTo>
                <a:lnTo>
                  <a:pt x="272" y="154"/>
                </a:lnTo>
                <a:lnTo>
                  <a:pt x="272" y="156"/>
                </a:lnTo>
                <a:lnTo>
                  <a:pt x="270" y="160"/>
                </a:lnTo>
                <a:lnTo>
                  <a:pt x="270" y="164"/>
                </a:lnTo>
                <a:lnTo>
                  <a:pt x="270" y="168"/>
                </a:lnTo>
                <a:lnTo>
                  <a:pt x="272" y="174"/>
                </a:lnTo>
                <a:lnTo>
                  <a:pt x="274" y="182"/>
                </a:lnTo>
                <a:lnTo>
                  <a:pt x="272" y="186"/>
                </a:lnTo>
                <a:lnTo>
                  <a:pt x="272" y="192"/>
                </a:lnTo>
                <a:lnTo>
                  <a:pt x="272" y="196"/>
                </a:lnTo>
                <a:lnTo>
                  <a:pt x="272" y="198"/>
                </a:lnTo>
                <a:lnTo>
                  <a:pt x="274" y="202"/>
                </a:lnTo>
                <a:lnTo>
                  <a:pt x="272" y="206"/>
                </a:lnTo>
                <a:lnTo>
                  <a:pt x="272" y="208"/>
                </a:lnTo>
                <a:lnTo>
                  <a:pt x="272" y="214"/>
                </a:lnTo>
                <a:lnTo>
                  <a:pt x="278" y="218"/>
                </a:lnTo>
                <a:lnTo>
                  <a:pt x="282" y="224"/>
                </a:lnTo>
                <a:lnTo>
                  <a:pt x="288" y="228"/>
                </a:lnTo>
                <a:lnTo>
                  <a:pt x="288" y="234"/>
                </a:lnTo>
                <a:lnTo>
                  <a:pt x="290" y="240"/>
                </a:lnTo>
                <a:lnTo>
                  <a:pt x="292" y="248"/>
                </a:lnTo>
                <a:lnTo>
                  <a:pt x="290" y="24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9" name="ïšlîde">
            <a:extLst>
              <a:ext uri="{FF2B5EF4-FFF2-40B4-BE49-F238E27FC236}">
                <a16:creationId xmlns:a16="http://schemas.microsoft.com/office/drawing/2014/main" id="{14F51ED6-88D4-4F78-A2ED-A2FE9C186157}"/>
              </a:ext>
            </a:extLst>
          </p:cNvPr>
          <p:cNvSpPr/>
          <p:nvPr/>
        </p:nvSpPr>
        <p:spPr bwMode="auto">
          <a:xfrm>
            <a:off x="3231218" y="2814497"/>
            <a:ext cx="155992" cy="294112"/>
          </a:xfrm>
          <a:custGeom>
            <a:avLst/>
            <a:gdLst>
              <a:gd name="T0" fmla="*/ 2147483647 w 174"/>
              <a:gd name="T1" fmla="*/ 2147483647 h 298"/>
              <a:gd name="T2" fmla="*/ 2147483647 w 174"/>
              <a:gd name="T3" fmla="*/ 2147483647 h 298"/>
              <a:gd name="T4" fmla="*/ 2147483647 w 174"/>
              <a:gd name="T5" fmla="*/ 2147483647 h 298"/>
              <a:gd name="T6" fmla="*/ 2147483647 w 174"/>
              <a:gd name="T7" fmla="*/ 2147483647 h 298"/>
              <a:gd name="T8" fmla="*/ 2147483647 w 174"/>
              <a:gd name="T9" fmla="*/ 2147483647 h 298"/>
              <a:gd name="T10" fmla="*/ 2147483647 w 174"/>
              <a:gd name="T11" fmla="*/ 2147483647 h 298"/>
              <a:gd name="T12" fmla="*/ 2147483647 w 174"/>
              <a:gd name="T13" fmla="*/ 2147483647 h 298"/>
              <a:gd name="T14" fmla="*/ 2147483647 w 174"/>
              <a:gd name="T15" fmla="*/ 2147483647 h 298"/>
              <a:gd name="T16" fmla="*/ 2147483647 w 174"/>
              <a:gd name="T17" fmla="*/ 2147483647 h 298"/>
              <a:gd name="T18" fmla="*/ 2147483647 w 174"/>
              <a:gd name="T19" fmla="*/ 2147483647 h 298"/>
              <a:gd name="T20" fmla="*/ 2147483647 w 174"/>
              <a:gd name="T21" fmla="*/ 2147483647 h 298"/>
              <a:gd name="T22" fmla="*/ 2147483647 w 174"/>
              <a:gd name="T23" fmla="*/ 2147483647 h 298"/>
              <a:gd name="T24" fmla="*/ 2147483647 w 174"/>
              <a:gd name="T25" fmla="*/ 2147483647 h 298"/>
              <a:gd name="T26" fmla="*/ 2147483647 w 174"/>
              <a:gd name="T27" fmla="*/ 2147483647 h 298"/>
              <a:gd name="T28" fmla="*/ 2147483647 w 174"/>
              <a:gd name="T29" fmla="*/ 2147483647 h 298"/>
              <a:gd name="T30" fmla="*/ 2147483647 w 174"/>
              <a:gd name="T31" fmla="*/ 2147483647 h 298"/>
              <a:gd name="T32" fmla="*/ 2147483647 w 174"/>
              <a:gd name="T33" fmla="*/ 2147483647 h 298"/>
              <a:gd name="T34" fmla="*/ 2147483647 w 174"/>
              <a:gd name="T35" fmla="*/ 2147483647 h 298"/>
              <a:gd name="T36" fmla="*/ 2147483647 w 174"/>
              <a:gd name="T37" fmla="*/ 2147483647 h 298"/>
              <a:gd name="T38" fmla="*/ 2147483647 w 174"/>
              <a:gd name="T39" fmla="*/ 2147483647 h 298"/>
              <a:gd name="T40" fmla="*/ 2147483647 w 174"/>
              <a:gd name="T41" fmla="*/ 2147483647 h 298"/>
              <a:gd name="T42" fmla="*/ 2147483647 w 174"/>
              <a:gd name="T43" fmla="*/ 2147483647 h 298"/>
              <a:gd name="T44" fmla="*/ 2147483647 w 174"/>
              <a:gd name="T45" fmla="*/ 2147483647 h 298"/>
              <a:gd name="T46" fmla="*/ 2147483647 w 174"/>
              <a:gd name="T47" fmla="*/ 2147483647 h 298"/>
              <a:gd name="T48" fmla="*/ 2147483647 w 174"/>
              <a:gd name="T49" fmla="*/ 2147483647 h 298"/>
              <a:gd name="T50" fmla="*/ 2147483647 w 174"/>
              <a:gd name="T51" fmla="*/ 2147483647 h 298"/>
              <a:gd name="T52" fmla="*/ 2147483647 w 174"/>
              <a:gd name="T53" fmla="*/ 2147483647 h 298"/>
              <a:gd name="T54" fmla="*/ 2147483647 w 174"/>
              <a:gd name="T55" fmla="*/ 2147483647 h 298"/>
              <a:gd name="T56" fmla="*/ 2147483647 w 174"/>
              <a:gd name="T57" fmla="*/ 2147483647 h 298"/>
              <a:gd name="T58" fmla="*/ 2147483647 w 174"/>
              <a:gd name="T59" fmla="*/ 2147483647 h 298"/>
              <a:gd name="T60" fmla="*/ 2147483647 w 174"/>
              <a:gd name="T61" fmla="*/ 2147483647 h 298"/>
              <a:gd name="T62" fmla="*/ 2147483647 w 174"/>
              <a:gd name="T63" fmla="*/ 2147483647 h 298"/>
              <a:gd name="T64" fmla="*/ 2147483647 w 174"/>
              <a:gd name="T65" fmla="*/ 2147483647 h 298"/>
              <a:gd name="T66" fmla="*/ 2147483647 w 174"/>
              <a:gd name="T67" fmla="*/ 2147483647 h 298"/>
              <a:gd name="T68" fmla="*/ 2147483647 w 174"/>
              <a:gd name="T69" fmla="*/ 2147483647 h 298"/>
              <a:gd name="T70" fmla="*/ 2147483647 w 174"/>
              <a:gd name="T71" fmla="*/ 2147483647 h 298"/>
              <a:gd name="T72" fmla="*/ 2147483647 w 174"/>
              <a:gd name="T73" fmla="*/ 2147483647 h 298"/>
              <a:gd name="T74" fmla="*/ 2147483647 w 174"/>
              <a:gd name="T75" fmla="*/ 2147483647 h 298"/>
              <a:gd name="T76" fmla="*/ 2147483647 w 174"/>
              <a:gd name="T77" fmla="*/ 2147483647 h 298"/>
              <a:gd name="T78" fmla="*/ 2147483647 w 174"/>
              <a:gd name="T79" fmla="*/ 2147483647 h 298"/>
              <a:gd name="T80" fmla="*/ 2147483647 w 174"/>
              <a:gd name="T81" fmla="*/ 2147483647 h 298"/>
              <a:gd name="T82" fmla="*/ 2147483647 w 174"/>
              <a:gd name="T83" fmla="*/ 2147483647 h 298"/>
              <a:gd name="T84" fmla="*/ 2147483647 w 174"/>
              <a:gd name="T85" fmla="*/ 2147483647 h 298"/>
              <a:gd name="T86" fmla="*/ 2147483647 w 174"/>
              <a:gd name="T87" fmla="*/ 2147483647 h 298"/>
              <a:gd name="T88" fmla="*/ 0 w 174"/>
              <a:gd name="T89" fmla="*/ 2147483647 h 298"/>
              <a:gd name="T90" fmla="*/ 2147483647 w 174"/>
              <a:gd name="T91" fmla="*/ 2147483647 h 298"/>
              <a:gd name="T92" fmla="*/ 2147483647 w 174"/>
              <a:gd name="T93" fmla="*/ 2147483647 h 298"/>
              <a:gd name="T94" fmla="*/ 2147483647 w 174"/>
              <a:gd name="T95" fmla="*/ 2147483647 h 298"/>
              <a:gd name="T96" fmla="*/ 2147483647 w 174"/>
              <a:gd name="T97" fmla="*/ 2147483647 h 298"/>
              <a:gd name="T98" fmla="*/ 2147483647 w 174"/>
              <a:gd name="T99" fmla="*/ 2147483647 h 298"/>
              <a:gd name="T100" fmla="*/ 2147483647 w 174"/>
              <a:gd name="T101" fmla="*/ 2147483647 h 298"/>
              <a:gd name="T102" fmla="*/ 2147483647 w 174"/>
              <a:gd name="T103" fmla="*/ 2147483647 h 298"/>
              <a:gd name="T104" fmla="*/ 2147483647 w 174"/>
              <a:gd name="T105" fmla="*/ 2147483647 h 298"/>
              <a:gd name="T106" fmla="*/ 2147483647 w 174"/>
              <a:gd name="T107" fmla="*/ 2147483647 h 298"/>
              <a:gd name="T108" fmla="*/ 2147483647 w 174"/>
              <a:gd name="T109" fmla="*/ 2147483647 h 298"/>
              <a:gd name="T110" fmla="*/ 2147483647 w 174"/>
              <a:gd name="T111" fmla="*/ 2147483647 h 298"/>
              <a:gd name="T112" fmla="*/ 2147483647 w 174"/>
              <a:gd name="T113" fmla="*/ 2147483647 h 298"/>
              <a:gd name="T114" fmla="*/ 2147483647 w 174"/>
              <a:gd name="T115" fmla="*/ 2147483647 h 29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4"/>
              <a:gd name="T175" fmla="*/ 0 h 298"/>
              <a:gd name="T176" fmla="*/ 174 w 174"/>
              <a:gd name="T177" fmla="*/ 298 h 29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4" h="298">
                <a:moveTo>
                  <a:pt x="30" y="298"/>
                </a:moveTo>
                <a:lnTo>
                  <a:pt x="32" y="288"/>
                </a:lnTo>
                <a:lnTo>
                  <a:pt x="32" y="282"/>
                </a:lnTo>
                <a:lnTo>
                  <a:pt x="34" y="274"/>
                </a:lnTo>
                <a:lnTo>
                  <a:pt x="38" y="270"/>
                </a:lnTo>
                <a:lnTo>
                  <a:pt x="44" y="268"/>
                </a:lnTo>
                <a:lnTo>
                  <a:pt x="50" y="264"/>
                </a:lnTo>
                <a:lnTo>
                  <a:pt x="66" y="258"/>
                </a:lnTo>
                <a:lnTo>
                  <a:pt x="72" y="254"/>
                </a:lnTo>
                <a:lnTo>
                  <a:pt x="74" y="248"/>
                </a:lnTo>
                <a:lnTo>
                  <a:pt x="78" y="232"/>
                </a:lnTo>
                <a:lnTo>
                  <a:pt x="78" y="218"/>
                </a:lnTo>
                <a:lnTo>
                  <a:pt x="78" y="210"/>
                </a:lnTo>
                <a:lnTo>
                  <a:pt x="76" y="204"/>
                </a:lnTo>
                <a:lnTo>
                  <a:pt x="74" y="196"/>
                </a:lnTo>
                <a:lnTo>
                  <a:pt x="74" y="192"/>
                </a:lnTo>
                <a:lnTo>
                  <a:pt x="74" y="186"/>
                </a:lnTo>
                <a:lnTo>
                  <a:pt x="70" y="182"/>
                </a:lnTo>
                <a:lnTo>
                  <a:pt x="70" y="178"/>
                </a:lnTo>
                <a:lnTo>
                  <a:pt x="70" y="172"/>
                </a:lnTo>
                <a:lnTo>
                  <a:pt x="72" y="168"/>
                </a:lnTo>
                <a:lnTo>
                  <a:pt x="76" y="162"/>
                </a:lnTo>
                <a:lnTo>
                  <a:pt x="86" y="156"/>
                </a:lnTo>
                <a:lnTo>
                  <a:pt x="94" y="152"/>
                </a:lnTo>
                <a:lnTo>
                  <a:pt x="100" y="148"/>
                </a:lnTo>
                <a:lnTo>
                  <a:pt x="102" y="140"/>
                </a:lnTo>
                <a:lnTo>
                  <a:pt x="108" y="134"/>
                </a:lnTo>
                <a:lnTo>
                  <a:pt x="112" y="128"/>
                </a:lnTo>
                <a:lnTo>
                  <a:pt x="130" y="116"/>
                </a:lnTo>
                <a:lnTo>
                  <a:pt x="150" y="108"/>
                </a:lnTo>
                <a:lnTo>
                  <a:pt x="156" y="100"/>
                </a:lnTo>
                <a:lnTo>
                  <a:pt x="162" y="94"/>
                </a:lnTo>
                <a:lnTo>
                  <a:pt x="168" y="84"/>
                </a:lnTo>
                <a:lnTo>
                  <a:pt x="168" y="76"/>
                </a:lnTo>
                <a:lnTo>
                  <a:pt x="168" y="66"/>
                </a:lnTo>
                <a:lnTo>
                  <a:pt x="170" y="56"/>
                </a:lnTo>
                <a:lnTo>
                  <a:pt x="170" y="50"/>
                </a:lnTo>
                <a:lnTo>
                  <a:pt x="174" y="48"/>
                </a:lnTo>
                <a:lnTo>
                  <a:pt x="172" y="22"/>
                </a:lnTo>
                <a:lnTo>
                  <a:pt x="172" y="10"/>
                </a:lnTo>
                <a:lnTo>
                  <a:pt x="174" y="0"/>
                </a:lnTo>
                <a:lnTo>
                  <a:pt x="166" y="2"/>
                </a:lnTo>
                <a:lnTo>
                  <a:pt x="158" y="2"/>
                </a:lnTo>
                <a:lnTo>
                  <a:pt x="154" y="6"/>
                </a:lnTo>
                <a:lnTo>
                  <a:pt x="144" y="10"/>
                </a:lnTo>
                <a:lnTo>
                  <a:pt x="130" y="14"/>
                </a:lnTo>
                <a:lnTo>
                  <a:pt x="126" y="16"/>
                </a:lnTo>
                <a:lnTo>
                  <a:pt x="124" y="18"/>
                </a:lnTo>
                <a:lnTo>
                  <a:pt x="122" y="20"/>
                </a:lnTo>
                <a:lnTo>
                  <a:pt x="118" y="20"/>
                </a:lnTo>
                <a:lnTo>
                  <a:pt x="114" y="20"/>
                </a:lnTo>
                <a:lnTo>
                  <a:pt x="112" y="18"/>
                </a:lnTo>
                <a:lnTo>
                  <a:pt x="108" y="18"/>
                </a:lnTo>
                <a:lnTo>
                  <a:pt x="106" y="20"/>
                </a:lnTo>
                <a:lnTo>
                  <a:pt x="104" y="22"/>
                </a:lnTo>
                <a:lnTo>
                  <a:pt x="100" y="22"/>
                </a:lnTo>
                <a:lnTo>
                  <a:pt x="74" y="20"/>
                </a:lnTo>
                <a:lnTo>
                  <a:pt x="72" y="28"/>
                </a:lnTo>
                <a:lnTo>
                  <a:pt x="70" y="36"/>
                </a:lnTo>
                <a:lnTo>
                  <a:pt x="72" y="42"/>
                </a:lnTo>
                <a:lnTo>
                  <a:pt x="74" y="48"/>
                </a:lnTo>
                <a:lnTo>
                  <a:pt x="80" y="56"/>
                </a:lnTo>
                <a:lnTo>
                  <a:pt x="88" y="68"/>
                </a:lnTo>
                <a:lnTo>
                  <a:pt x="92" y="74"/>
                </a:lnTo>
                <a:lnTo>
                  <a:pt x="92" y="80"/>
                </a:lnTo>
                <a:lnTo>
                  <a:pt x="92" y="88"/>
                </a:lnTo>
                <a:lnTo>
                  <a:pt x="90" y="94"/>
                </a:lnTo>
                <a:lnTo>
                  <a:pt x="88" y="100"/>
                </a:lnTo>
                <a:lnTo>
                  <a:pt x="86" y="102"/>
                </a:lnTo>
                <a:lnTo>
                  <a:pt x="82" y="106"/>
                </a:lnTo>
                <a:lnTo>
                  <a:pt x="80" y="108"/>
                </a:lnTo>
                <a:lnTo>
                  <a:pt x="78" y="110"/>
                </a:lnTo>
                <a:lnTo>
                  <a:pt x="78" y="118"/>
                </a:lnTo>
                <a:lnTo>
                  <a:pt x="76" y="114"/>
                </a:lnTo>
                <a:lnTo>
                  <a:pt x="72" y="110"/>
                </a:lnTo>
                <a:lnTo>
                  <a:pt x="68" y="108"/>
                </a:lnTo>
                <a:lnTo>
                  <a:pt x="66" y="100"/>
                </a:lnTo>
                <a:lnTo>
                  <a:pt x="68" y="90"/>
                </a:lnTo>
                <a:lnTo>
                  <a:pt x="70" y="82"/>
                </a:lnTo>
                <a:lnTo>
                  <a:pt x="70" y="72"/>
                </a:lnTo>
                <a:lnTo>
                  <a:pt x="62" y="72"/>
                </a:lnTo>
                <a:lnTo>
                  <a:pt x="56" y="72"/>
                </a:lnTo>
                <a:lnTo>
                  <a:pt x="52" y="70"/>
                </a:lnTo>
                <a:lnTo>
                  <a:pt x="50" y="64"/>
                </a:lnTo>
                <a:lnTo>
                  <a:pt x="44" y="64"/>
                </a:lnTo>
                <a:lnTo>
                  <a:pt x="34" y="70"/>
                </a:lnTo>
                <a:lnTo>
                  <a:pt x="22" y="72"/>
                </a:lnTo>
                <a:lnTo>
                  <a:pt x="12" y="76"/>
                </a:lnTo>
                <a:lnTo>
                  <a:pt x="6" y="80"/>
                </a:lnTo>
                <a:lnTo>
                  <a:pt x="0" y="82"/>
                </a:lnTo>
                <a:lnTo>
                  <a:pt x="2" y="98"/>
                </a:lnTo>
                <a:lnTo>
                  <a:pt x="18" y="102"/>
                </a:lnTo>
                <a:lnTo>
                  <a:pt x="30" y="106"/>
                </a:lnTo>
                <a:lnTo>
                  <a:pt x="36" y="110"/>
                </a:lnTo>
                <a:lnTo>
                  <a:pt x="40" y="114"/>
                </a:lnTo>
                <a:lnTo>
                  <a:pt x="44" y="120"/>
                </a:lnTo>
                <a:lnTo>
                  <a:pt x="44" y="128"/>
                </a:lnTo>
                <a:lnTo>
                  <a:pt x="44" y="136"/>
                </a:lnTo>
                <a:lnTo>
                  <a:pt x="42" y="142"/>
                </a:lnTo>
                <a:lnTo>
                  <a:pt x="40" y="148"/>
                </a:lnTo>
                <a:lnTo>
                  <a:pt x="40" y="158"/>
                </a:lnTo>
                <a:lnTo>
                  <a:pt x="40" y="168"/>
                </a:lnTo>
                <a:lnTo>
                  <a:pt x="38" y="178"/>
                </a:lnTo>
                <a:lnTo>
                  <a:pt x="36" y="188"/>
                </a:lnTo>
                <a:lnTo>
                  <a:pt x="30" y="196"/>
                </a:lnTo>
                <a:lnTo>
                  <a:pt x="18" y="208"/>
                </a:lnTo>
                <a:lnTo>
                  <a:pt x="14" y="218"/>
                </a:lnTo>
                <a:lnTo>
                  <a:pt x="14" y="226"/>
                </a:lnTo>
                <a:lnTo>
                  <a:pt x="18" y="234"/>
                </a:lnTo>
                <a:lnTo>
                  <a:pt x="20" y="242"/>
                </a:lnTo>
                <a:lnTo>
                  <a:pt x="22" y="250"/>
                </a:lnTo>
                <a:lnTo>
                  <a:pt x="20" y="258"/>
                </a:lnTo>
                <a:lnTo>
                  <a:pt x="18" y="264"/>
                </a:lnTo>
                <a:lnTo>
                  <a:pt x="18" y="298"/>
                </a:lnTo>
                <a:lnTo>
                  <a:pt x="28" y="298"/>
                </a:lnTo>
                <a:lnTo>
                  <a:pt x="30" y="29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0" name="iṩlïďé">
            <a:extLst>
              <a:ext uri="{FF2B5EF4-FFF2-40B4-BE49-F238E27FC236}">
                <a16:creationId xmlns:a16="http://schemas.microsoft.com/office/drawing/2014/main" id="{CACC0B0E-5004-456B-9AFE-4D8EC7D8E22D}"/>
              </a:ext>
            </a:extLst>
          </p:cNvPr>
          <p:cNvSpPr/>
          <p:nvPr/>
        </p:nvSpPr>
        <p:spPr bwMode="auto">
          <a:xfrm>
            <a:off x="3032363" y="3021618"/>
            <a:ext cx="228366" cy="230319"/>
          </a:xfrm>
          <a:custGeom>
            <a:avLst/>
            <a:gdLst>
              <a:gd name="T0" fmla="*/ 2147483647 w 256"/>
              <a:gd name="T1" fmla="*/ 2147483647 h 234"/>
              <a:gd name="T2" fmla="*/ 2147483647 w 256"/>
              <a:gd name="T3" fmla="*/ 2147483647 h 234"/>
              <a:gd name="T4" fmla="*/ 2147483647 w 256"/>
              <a:gd name="T5" fmla="*/ 2147483647 h 234"/>
              <a:gd name="T6" fmla="*/ 2147483647 w 256"/>
              <a:gd name="T7" fmla="*/ 2147483647 h 234"/>
              <a:gd name="T8" fmla="*/ 2147483647 w 256"/>
              <a:gd name="T9" fmla="*/ 2147483647 h 234"/>
              <a:gd name="T10" fmla="*/ 2147483647 w 256"/>
              <a:gd name="T11" fmla="*/ 2147483647 h 234"/>
              <a:gd name="T12" fmla="*/ 2147483647 w 256"/>
              <a:gd name="T13" fmla="*/ 2147483647 h 234"/>
              <a:gd name="T14" fmla="*/ 2147483647 w 256"/>
              <a:gd name="T15" fmla="*/ 2147483647 h 234"/>
              <a:gd name="T16" fmla="*/ 2147483647 w 256"/>
              <a:gd name="T17" fmla="*/ 2147483647 h 234"/>
              <a:gd name="T18" fmla="*/ 2147483647 w 256"/>
              <a:gd name="T19" fmla="*/ 2147483647 h 234"/>
              <a:gd name="T20" fmla="*/ 2147483647 w 256"/>
              <a:gd name="T21" fmla="*/ 2147483647 h 234"/>
              <a:gd name="T22" fmla="*/ 2147483647 w 256"/>
              <a:gd name="T23" fmla="*/ 2147483647 h 234"/>
              <a:gd name="T24" fmla="*/ 2147483647 w 256"/>
              <a:gd name="T25" fmla="*/ 2147483647 h 234"/>
              <a:gd name="T26" fmla="*/ 2147483647 w 256"/>
              <a:gd name="T27" fmla="*/ 2147483647 h 234"/>
              <a:gd name="T28" fmla="*/ 2147483647 w 256"/>
              <a:gd name="T29" fmla="*/ 2147483647 h 234"/>
              <a:gd name="T30" fmla="*/ 2147483647 w 256"/>
              <a:gd name="T31" fmla="*/ 2147483647 h 234"/>
              <a:gd name="T32" fmla="*/ 2147483647 w 256"/>
              <a:gd name="T33" fmla="*/ 2147483647 h 234"/>
              <a:gd name="T34" fmla="*/ 2147483647 w 256"/>
              <a:gd name="T35" fmla="*/ 2147483647 h 234"/>
              <a:gd name="T36" fmla="*/ 2147483647 w 256"/>
              <a:gd name="T37" fmla="*/ 2147483647 h 234"/>
              <a:gd name="T38" fmla="*/ 2147483647 w 256"/>
              <a:gd name="T39" fmla="*/ 2147483647 h 234"/>
              <a:gd name="T40" fmla="*/ 2147483647 w 256"/>
              <a:gd name="T41" fmla="*/ 2147483647 h 234"/>
              <a:gd name="T42" fmla="*/ 0 w 256"/>
              <a:gd name="T43" fmla="*/ 2147483647 h 234"/>
              <a:gd name="T44" fmla="*/ 2147483647 w 256"/>
              <a:gd name="T45" fmla="*/ 2147483647 h 234"/>
              <a:gd name="T46" fmla="*/ 2147483647 w 256"/>
              <a:gd name="T47" fmla="*/ 2147483647 h 234"/>
              <a:gd name="T48" fmla="*/ 2147483647 w 256"/>
              <a:gd name="T49" fmla="*/ 2147483647 h 234"/>
              <a:gd name="T50" fmla="*/ 2147483647 w 256"/>
              <a:gd name="T51" fmla="*/ 2147483647 h 234"/>
              <a:gd name="T52" fmla="*/ 2147483647 w 256"/>
              <a:gd name="T53" fmla="*/ 2147483647 h 234"/>
              <a:gd name="T54" fmla="*/ 2147483647 w 256"/>
              <a:gd name="T55" fmla="*/ 2147483647 h 234"/>
              <a:gd name="T56" fmla="*/ 2147483647 w 256"/>
              <a:gd name="T57" fmla="*/ 2147483647 h 234"/>
              <a:gd name="T58" fmla="*/ 2147483647 w 256"/>
              <a:gd name="T59" fmla="*/ 2147483647 h 234"/>
              <a:gd name="T60" fmla="*/ 2147483647 w 256"/>
              <a:gd name="T61" fmla="*/ 2147483647 h 234"/>
              <a:gd name="T62" fmla="*/ 2147483647 w 256"/>
              <a:gd name="T63" fmla="*/ 2147483647 h 234"/>
              <a:gd name="T64" fmla="*/ 2147483647 w 256"/>
              <a:gd name="T65" fmla="*/ 2147483647 h 234"/>
              <a:gd name="T66" fmla="*/ 2147483647 w 256"/>
              <a:gd name="T67" fmla="*/ 2147483647 h 234"/>
              <a:gd name="T68" fmla="*/ 2147483647 w 256"/>
              <a:gd name="T69" fmla="*/ 2147483647 h 234"/>
              <a:gd name="T70" fmla="*/ 2147483647 w 256"/>
              <a:gd name="T71" fmla="*/ 2147483647 h 234"/>
              <a:gd name="T72" fmla="*/ 2147483647 w 256"/>
              <a:gd name="T73" fmla="*/ 2147483647 h 234"/>
              <a:gd name="T74" fmla="*/ 2147483647 w 256"/>
              <a:gd name="T75" fmla="*/ 2147483647 h 234"/>
              <a:gd name="T76" fmla="*/ 2147483647 w 256"/>
              <a:gd name="T77" fmla="*/ 2147483647 h 234"/>
              <a:gd name="T78" fmla="*/ 2147483647 w 256"/>
              <a:gd name="T79" fmla="*/ 2147483647 h 234"/>
              <a:gd name="T80" fmla="*/ 2147483647 w 256"/>
              <a:gd name="T81" fmla="*/ 2147483647 h 234"/>
              <a:gd name="T82" fmla="*/ 2147483647 w 256"/>
              <a:gd name="T83" fmla="*/ 2147483647 h 234"/>
              <a:gd name="T84" fmla="*/ 2147483647 w 256"/>
              <a:gd name="T85" fmla="*/ 2147483647 h 234"/>
              <a:gd name="T86" fmla="*/ 2147483647 w 256"/>
              <a:gd name="T87" fmla="*/ 2147483647 h 234"/>
              <a:gd name="T88" fmla="*/ 2147483647 w 256"/>
              <a:gd name="T89" fmla="*/ 2147483647 h 234"/>
              <a:gd name="T90" fmla="*/ 2147483647 w 256"/>
              <a:gd name="T91" fmla="*/ 2147483647 h 234"/>
              <a:gd name="T92" fmla="*/ 2147483647 w 256"/>
              <a:gd name="T93" fmla="*/ 2147483647 h 234"/>
              <a:gd name="T94" fmla="*/ 2147483647 w 256"/>
              <a:gd name="T95" fmla="*/ 2147483647 h 2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56"/>
              <a:gd name="T145" fmla="*/ 0 h 234"/>
              <a:gd name="T146" fmla="*/ 256 w 256"/>
              <a:gd name="T147" fmla="*/ 234 h 23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56" h="234">
                <a:moveTo>
                  <a:pt x="254" y="88"/>
                </a:moveTo>
                <a:lnTo>
                  <a:pt x="252" y="92"/>
                </a:lnTo>
                <a:lnTo>
                  <a:pt x="254" y="98"/>
                </a:lnTo>
                <a:lnTo>
                  <a:pt x="256" y="100"/>
                </a:lnTo>
                <a:lnTo>
                  <a:pt x="256" y="104"/>
                </a:lnTo>
                <a:lnTo>
                  <a:pt x="256" y="108"/>
                </a:lnTo>
                <a:lnTo>
                  <a:pt x="254" y="114"/>
                </a:lnTo>
                <a:lnTo>
                  <a:pt x="248" y="118"/>
                </a:lnTo>
                <a:lnTo>
                  <a:pt x="236" y="126"/>
                </a:lnTo>
                <a:lnTo>
                  <a:pt x="226" y="136"/>
                </a:lnTo>
                <a:lnTo>
                  <a:pt x="218" y="146"/>
                </a:lnTo>
                <a:lnTo>
                  <a:pt x="206" y="170"/>
                </a:lnTo>
                <a:lnTo>
                  <a:pt x="190" y="188"/>
                </a:lnTo>
                <a:lnTo>
                  <a:pt x="182" y="198"/>
                </a:lnTo>
                <a:lnTo>
                  <a:pt x="172" y="204"/>
                </a:lnTo>
                <a:lnTo>
                  <a:pt x="162" y="206"/>
                </a:lnTo>
                <a:lnTo>
                  <a:pt x="156" y="208"/>
                </a:lnTo>
                <a:lnTo>
                  <a:pt x="146" y="212"/>
                </a:lnTo>
                <a:lnTo>
                  <a:pt x="136" y="216"/>
                </a:lnTo>
                <a:lnTo>
                  <a:pt x="132" y="220"/>
                </a:lnTo>
                <a:lnTo>
                  <a:pt x="126" y="222"/>
                </a:lnTo>
                <a:lnTo>
                  <a:pt x="112" y="222"/>
                </a:lnTo>
                <a:lnTo>
                  <a:pt x="98" y="220"/>
                </a:lnTo>
                <a:lnTo>
                  <a:pt x="82" y="220"/>
                </a:lnTo>
                <a:lnTo>
                  <a:pt x="80" y="224"/>
                </a:lnTo>
                <a:lnTo>
                  <a:pt x="78" y="228"/>
                </a:lnTo>
                <a:lnTo>
                  <a:pt x="68" y="228"/>
                </a:lnTo>
                <a:lnTo>
                  <a:pt x="58" y="228"/>
                </a:lnTo>
                <a:lnTo>
                  <a:pt x="52" y="230"/>
                </a:lnTo>
                <a:lnTo>
                  <a:pt x="46" y="234"/>
                </a:lnTo>
                <a:lnTo>
                  <a:pt x="28" y="220"/>
                </a:lnTo>
                <a:lnTo>
                  <a:pt x="22" y="210"/>
                </a:lnTo>
                <a:lnTo>
                  <a:pt x="20" y="204"/>
                </a:lnTo>
                <a:lnTo>
                  <a:pt x="22" y="200"/>
                </a:lnTo>
                <a:lnTo>
                  <a:pt x="24" y="194"/>
                </a:lnTo>
                <a:lnTo>
                  <a:pt x="24" y="184"/>
                </a:lnTo>
                <a:lnTo>
                  <a:pt x="24" y="178"/>
                </a:lnTo>
                <a:lnTo>
                  <a:pt x="20" y="174"/>
                </a:lnTo>
                <a:lnTo>
                  <a:pt x="16" y="170"/>
                </a:lnTo>
                <a:lnTo>
                  <a:pt x="16" y="166"/>
                </a:lnTo>
                <a:lnTo>
                  <a:pt x="14" y="150"/>
                </a:lnTo>
                <a:lnTo>
                  <a:pt x="10" y="140"/>
                </a:lnTo>
                <a:lnTo>
                  <a:pt x="6" y="132"/>
                </a:lnTo>
                <a:lnTo>
                  <a:pt x="0" y="122"/>
                </a:lnTo>
                <a:lnTo>
                  <a:pt x="4" y="118"/>
                </a:lnTo>
                <a:lnTo>
                  <a:pt x="6" y="114"/>
                </a:lnTo>
                <a:lnTo>
                  <a:pt x="10" y="114"/>
                </a:lnTo>
                <a:lnTo>
                  <a:pt x="14" y="120"/>
                </a:lnTo>
                <a:lnTo>
                  <a:pt x="20" y="124"/>
                </a:lnTo>
                <a:lnTo>
                  <a:pt x="24" y="126"/>
                </a:lnTo>
                <a:lnTo>
                  <a:pt x="32" y="126"/>
                </a:lnTo>
                <a:lnTo>
                  <a:pt x="42" y="126"/>
                </a:lnTo>
                <a:lnTo>
                  <a:pt x="48" y="122"/>
                </a:lnTo>
                <a:lnTo>
                  <a:pt x="52" y="118"/>
                </a:lnTo>
                <a:lnTo>
                  <a:pt x="56" y="116"/>
                </a:lnTo>
                <a:lnTo>
                  <a:pt x="54" y="54"/>
                </a:lnTo>
                <a:lnTo>
                  <a:pt x="60" y="56"/>
                </a:lnTo>
                <a:lnTo>
                  <a:pt x="68" y="64"/>
                </a:lnTo>
                <a:lnTo>
                  <a:pt x="70" y="68"/>
                </a:lnTo>
                <a:lnTo>
                  <a:pt x="70" y="74"/>
                </a:lnTo>
                <a:lnTo>
                  <a:pt x="68" y="82"/>
                </a:lnTo>
                <a:lnTo>
                  <a:pt x="66" y="90"/>
                </a:lnTo>
                <a:lnTo>
                  <a:pt x="82" y="90"/>
                </a:lnTo>
                <a:lnTo>
                  <a:pt x="90" y="84"/>
                </a:lnTo>
                <a:lnTo>
                  <a:pt x="98" y="72"/>
                </a:lnTo>
                <a:lnTo>
                  <a:pt x="106" y="64"/>
                </a:lnTo>
                <a:lnTo>
                  <a:pt x="110" y="60"/>
                </a:lnTo>
                <a:lnTo>
                  <a:pt x="116" y="62"/>
                </a:lnTo>
                <a:lnTo>
                  <a:pt x="122" y="64"/>
                </a:lnTo>
                <a:lnTo>
                  <a:pt x="126" y="68"/>
                </a:lnTo>
                <a:lnTo>
                  <a:pt x="132" y="70"/>
                </a:lnTo>
                <a:lnTo>
                  <a:pt x="138" y="68"/>
                </a:lnTo>
                <a:lnTo>
                  <a:pt x="142" y="64"/>
                </a:lnTo>
                <a:lnTo>
                  <a:pt x="146" y="60"/>
                </a:lnTo>
                <a:lnTo>
                  <a:pt x="148" y="54"/>
                </a:lnTo>
                <a:lnTo>
                  <a:pt x="152" y="50"/>
                </a:lnTo>
                <a:lnTo>
                  <a:pt x="154" y="48"/>
                </a:lnTo>
                <a:lnTo>
                  <a:pt x="158" y="46"/>
                </a:lnTo>
                <a:lnTo>
                  <a:pt x="160" y="44"/>
                </a:lnTo>
                <a:lnTo>
                  <a:pt x="172" y="32"/>
                </a:lnTo>
                <a:lnTo>
                  <a:pt x="182" y="20"/>
                </a:lnTo>
                <a:lnTo>
                  <a:pt x="188" y="10"/>
                </a:lnTo>
                <a:lnTo>
                  <a:pt x="194" y="6"/>
                </a:lnTo>
                <a:lnTo>
                  <a:pt x="202" y="2"/>
                </a:lnTo>
                <a:lnTo>
                  <a:pt x="210" y="0"/>
                </a:lnTo>
                <a:lnTo>
                  <a:pt x="216" y="2"/>
                </a:lnTo>
                <a:lnTo>
                  <a:pt x="222" y="4"/>
                </a:lnTo>
                <a:lnTo>
                  <a:pt x="228" y="6"/>
                </a:lnTo>
                <a:lnTo>
                  <a:pt x="238" y="8"/>
                </a:lnTo>
                <a:lnTo>
                  <a:pt x="238" y="16"/>
                </a:lnTo>
                <a:lnTo>
                  <a:pt x="242" y="24"/>
                </a:lnTo>
                <a:lnTo>
                  <a:pt x="244" y="32"/>
                </a:lnTo>
                <a:lnTo>
                  <a:pt x="246" y="40"/>
                </a:lnTo>
                <a:lnTo>
                  <a:pt x="244" y="48"/>
                </a:lnTo>
                <a:lnTo>
                  <a:pt x="242" y="54"/>
                </a:lnTo>
                <a:lnTo>
                  <a:pt x="242" y="88"/>
                </a:lnTo>
                <a:lnTo>
                  <a:pt x="254" y="8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1" name="ïṩliḓê">
            <a:extLst>
              <a:ext uri="{FF2B5EF4-FFF2-40B4-BE49-F238E27FC236}">
                <a16:creationId xmlns:a16="http://schemas.microsoft.com/office/drawing/2014/main" id="{B422362D-7ADC-4B64-A323-0F7F7EF28BD2}"/>
              </a:ext>
            </a:extLst>
          </p:cNvPr>
          <p:cNvSpPr/>
          <p:nvPr/>
        </p:nvSpPr>
        <p:spPr bwMode="auto">
          <a:xfrm>
            <a:off x="3178518" y="3140090"/>
            <a:ext cx="30214" cy="35625"/>
          </a:xfrm>
          <a:custGeom>
            <a:avLst/>
            <a:gdLst>
              <a:gd name="T0" fmla="*/ 2147483647 w 34"/>
              <a:gd name="T1" fmla="*/ 0 h 36"/>
              <a:gd name="T2" fmla="*/ 2147483647 w 34"/>
              <a:gd name="T3" fmla="*/ 0 h 36"/>
              <a:gd name="T4" fmla="*/ 2147483647 w 34"/>
              <a:gd name="T5" fmla="*/ 2147483647 h 36"/>
              <a:gd name="T6" fmla="*/ 2147483647 w 34"/>
              <a:gd name="T7" fmla="*/ 2147483647 h 36"/>
              <a:gd name="T8" fmla="*/ 0 w 34"/>
              <a:gd name="T9" fmla="*/ 2147483647 h 36"/>
              <a:gd name="T10" fmla="*/ 0 w 34"/>
              <a:gd name="T11" fmla="*/ 2147483647 h 36"/>
              <a:gd name="T12" fmla="*/ 2147483647 w 34"/>
              <a:gd name="T13" fmla="*/ 2147483647 h 36"/>
              <a:gd name="T14" fmla="*/ 2147483647 w 34"/>
              <a:gd name="T15" fmla="*/ 2147483647 h 36"/>
              <a:gd name="T16" fmla="*/ 2147483647 w 34"/>
              <a:gd name="T17" fmla="*/ 2147483647 h 36"/>
              <a:gd name="T18" fmla="*/ 2147483647 w 34"/>
              <a:gd name="T19" fmla="*/ 2147483647 h 36"/>
              <a:gd name="T20" fmla="*/ 2147483647 w 34"/>
              <a:gd name="T21" fmla="*/ 2147483647 h 36"/>
              <a:gd name="T22" fmla="*/ 2147483647 w 34"/>
              <a:gd name="T23" fmla="*/ 2147483647 h 36"/>
              <a:gd name="T24" fmla="*/ 2147483647 w 34"/>
              <a:gd name="T25" fmla="*/ 2147483647 h 36"/>
              <a:gd name="T26" fmla="*/ 2147483647 w 34"/>
              <a:gd name="T27" fmla="*/ 2147483647 h 36"/>
              <a:gd name="T28" fmla="*/ 2147483647 w 34"/>
              <a:gd name="T29" fmla="*/ 2147483647 h 36"/>
              <a:gd name="T30" fmla="*/ 2147483647 w 34"/>
              <a:gd name="T31" fmla="*/ 2147483647 h 36"/>
              <a:gd name="T32" fmla="*/ 2147483647 w 34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36"/>
              <a:gd name="T53" fmla="*/ 34 w 34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36">
                <a:moveTo>
                  <a:pt x="28" y="0"/>
                </a:moveTo>
                <a:lnTo>
                  <a:pt x="22" y="0"/>
                </a:lnTo>
                <a:lnTo>
                  <a:pt x="8" y="10"/>
                </a:lnTo>
                <a:lnTo>
                  <a:pt x="2" y="18"/>
                </a:lnTo>
                <a:lnTo>
                  <a:pt x="0" y="22"/>
                </a:lnTo>
                <a:lnTo>
                  <a:pt x="0" y="26"/>
                </a:lnTo>
                <a:lnTo>
                  <a:pt x="2" y="32"/>
                </a:lnTo>
                <a:lnTo>
                  <a:pt x="6" y="34"/>
                </a:lnTo>
                <a:lnTo>
                  <a:pt x="10" y="36"/>
                </a:lnTo>
                <a:lnTo>
                  <a:pt x="14" y="36"/>
                </a:lnTo>
                <a:lnTo>
                  <a:pt x="18" y="32"/>
                </a:lnTo>
                <a:lnTo>
                  <a:pt x="24" y="26"/>
                </a:lnTo>
                <a:lnTo>
                  <a:pt x="32" y="18"/>
                </a:lnTo>
                <a:lnTo>
                  <a:pt x="34" y="10"/>
                </a:lnTo>
                <a:lnTo>
                  <a:pt x="30" y="6"/>
                </a:lnTo>
                <a:lnTo>
                  <a:pt x="28" y="4"/>
                </a:lnTo>
                <a:lnTo>
                  <a:pt x="2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2" name="íṥḷíḋê">
            <a:extLst>
              <a:ext uri="{FF2B5EF4-FFF2-40B4-BE49-F238E27FC236}">
                <a16:creationId xmlns:a16="http://schemas.microsoft.com/office/drawing/2014/main" id="{8FFDC2D6-3E4A-42E8-A871-D82A6B54958B}"/>
              </a:ext>
            </a:extLst>
          </p:cNvPr>
          <p:cNvSpPr/>
          <p:nvPr/>
        </p:nvSpPr>
        <p:spPr bwMode="auto">
          <a:xfrm>
            <a:off x="3229812" y="3090382"/>
            <a:ext cx="17567" cy="24026"/>
          </a:xfrm>
          <a:custGeom>
            <a:avLst/>
            <a:gdLst>
              <a:gd name="T0" fmla="*/ 2147483647 w 20"/>
              <a:gd name="T1" fmla="*/ 2147483647 h 24"/>
              <a:gd name="T2" fmla="*/ 2147483647 w 20"/>
              <a:gd name="T3" fmla="*/ 2147483647 h 24"/>
              <a:gd name="T4" fmla="*/ 2147483647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2147483647 w 20"/>
              <a:gd name="T11" fmla="*/ 2147483647 h 24"/>
              <a:gd name="T12" fmla="*/ 0 w 20"/>
              <a:gd name="T13" fmla="*/ 2147483647 h 24"/>
              <a:gd name="T14" fmla="*/ 0 w 20"/>
              <a:gd name="T15" fmla="*/ 2147483647 h 24"/>
              <a:gd name="T16" fmla="*/ 0 w 20"/>
              <a:gd name="T17" fmla="*/ 2147483647 h 24"/>
              <a:gd name="T18" fmla="*/ 2147483647 w 20"/>
              <a:gd name="T19" fmla="*/ 2147483647 h 24"/>
              <a:gd name="T20" fmla="*/ 2147483647 w 20"/>
              <a:gd name="T21" fmla="*/ 2147483647 h 24"/>
              <a:gd name="T22" fmla="*/ 2147483647 w 20"/>
              <a:gd name="T23" fmla="*/ 0 h 24"/>
              <a:gd name="T24" fmla="*/ 2147483647 w 20"/>
              <a:gd name="T25" fmla="*/ 0 h 24"/>
              <a:gd name="T26" fmla="*/ 2147483647 w 20"/>
              <a:gd name="T27" fmla="*/ 2147483647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"/>
              <a:gd name="T43" fmla="*/ 0 h 24"/>
              <a:gd name="T44" fmla="*/ 20 w 20"/>
              <a:gd name="T45" fmla="*/ 24 h 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" h="24">
                <a:moveTo>
                  <a:pt x="20" y="18"/>
                </a:moveTo>
                <a:lnTo>
                  <a:pt x="18" y="22"/>
                </a:lnTo>
                <a:lnTo>
                  <a:pt x="16" y="24"/>
                </a:lnTo>
                <a:lnTo>
                  <a:pt x="14" y="24"/>
                </a:lnTo>
                <a:lnTo>
                  <a:pt x="6" y="24"/>
                </a:lnTo>
                <a:lnTo>
                  <a:pt x="2" y="22"/>
                </a:lnTo>
                <a:lnTo>
                  <a:pt x="0" y="18"/>
                </a:lnTo>
                <a:lnTo>
                  <a:pt x="0" y="12"/>
                </a:lnTo>
                <a:lnTo>
                  <a:pt x="0" y="8"/>
                </a:lnTo>
                <a:lnTo>
                  <a:pt x="2" y="6"/>
                </a:lnTo>
                <a:lnTo>
                  <a:pt x="8" y="2"/>
                </a:lnTo>
                <a:lnTo>
                  <a:pt x="14" y="0"/>
                </a:lnTo>
                <a:lnTo>
                  <a:pt x="20" y="0"/>
                </a:lnTo>
                <a:lnTo>
                  <a:pt x="20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3" name="iṧḻïḍè">
            <a:extLst>
              <a:ext uri="{FF2B5EF4-FFF2-40B4-BE49-F238E27FC236}">
                <a16:creationId xmlns:a16="http://schemas.microsoft.com/office/drawing/2014/main" id="{264B5B79-93CB-4556-AD79-74C6EC1ACE53}"/>
              </a:ext>
            </a:extLst>
          </p:cNvPr>
          <p:cNvSpPr/>
          <p:nvPr/>
        </p:nvSpPr>
        <p:spPr bwMode="auto">
          <a:xfrm>
            <a:off x="3163762" y="2904801"/>
            <a:ext cx="106805" cy="125101"/>
          </a:xfrm>
          <a:custGeom>
            <a:avLst/>
            <a:gdLst>
              <a:gd name="T0" fmla="*/ 2147483647 w 120"/>
              <a:gd name="T1" fmla="*/ 0 h 126"/>
              <a:gd name="T2" fmla="*/ 2147483647 w 120"/>
              <a:gd name="T3" fmla="*/ 2147483647 h 126"/>
              <a:gd name="T4" fmla="*/ 2147483647 w 120"/>
              <a:gd name="T5" fmla="*/ 2147483647 h 126"/>
              <a:gd name="T6" fmla="*/ 2147483647 w 120"/>
              <a:gd name="T7" fmla="*/ 2147483647 h 126"/>
              <a:gd name="T8" fmla="*/ 2147483647 w 120"/>
              <a:gd name="T9" fmla="*/ 2147483647 h 126"/>
              <a:gd name="T10" fmla="*/ 2147483647 w 120"/>
              <a:gd name="T11" fmla="*/ 2147483647 h 126"/>
              <a:gd name="T12" fmla="*/ 2147483647 w 120"/>
              <a:gd name="T13" fmla="*/ 2147483647 h 126"/>
              <a:gd name="T14" fmla="*/ 2147483647 w 120"/>
              <a:gd name="T15" fmla="*/ 2147483647 h 126"/>
              <a:gd name="T16" fmla="*/ 2147483647 w 120"/>
              <a:gd name="T17" fmla="*/ 2147483647 h 126"/>
              <a:gd name="T18" fmla="*/ 2147483647 w 120"/>
              <a:gd name="T19" fmla="*/ 2147483647 h 126"/>
              <a:gd name="T20" fmla="*/ 2147483647 w 120"/>
              <a:gd name="T21" fmla="*/ 2147483647 h 126"/>
              <a:gd name="T22" fmla="*/ 2147483647 w 120"/>
              <a:gd name="T23" fmla="*/ 2147483647 h 126"/>
              <a:gd name="T24" fmla="*/ 2147483647 w 120"/>
              <a:gd name="T25" fmla="*/ 2147483647 h 126"/>
              <a:gd name="T26" fmla="*/ 2147483647 w 120"/>
              <a:gd name="T27" fmla="*/ 2147483647 h 126"/>
              <a:gd name="T28" fmla="*/ 2147483647 w 120"/>
              <a:gd name="T29" fmla="*/ 2147483647 h 126"/>
              <a:gd name="T30" fmla="*/ 2147483647 w 120"/>
              <a:gd name="T31" fmla="*/ 2147483647 h 126"/>
              <a:gd name="T32" fmla="*/ 2147483647 w 120"/>
              <a:gd name="T33" fmla="*/ 2147483647 h 126"/>
              <a:gd name="T34" fmla="*/ 2147483647 w 120"/>
              <a:gd name="T35" fmla="*/ 2147483647 h 126"/>
              <a:gd name="T36" fmla="*/ 2147483647 w 120"/>
              <a:gd name="T37" fmla="*/ 2147483647 h 126"/>
              <a:gd name="T38" fmla="*/ 2147483647 w 120"/>
              <a:gd name="T39" fmla="*/ 2147483647 h 126"/>
              <a:gd name="T40" fmla="*/ 2147483647 w 120"/>
              <a:gd name="T41" fmla="*/ 2147483647 h 126"/>
              <a:gd name="T42" fmla="*/ 2147483647 w 120"/>
              <a:gd name="T43" fmla="*/ 2147483647 h 126"/>
              <a:gd name="T44" fmla="*/ 2147483647 w 120"/>
              <a:gd name="T45" fmla="*/ 2147483647 h 126"/>
              <a:gd name="T46" fmla="*/ 2147483647 w 120"/>
              <a:gd name="T47" fmla="*/ 2147483647 h 126"/>
              <a:gd name="T48" fmla="*/ 2147483647 w 120"/>
              <a:gd name="T49" fmla="*/ 2147483647 h 126"/>
              <a:gd name="T50" fmla="*/ 2147483647 w 120"/>
              <a:gd name="T51" fmla="*/ 2147483647 h 126"/>
              <a:gd name="T52" fmla="*/ 2147483647 w 120"/>
              <a:gd name="T53" fmla="*/ 2147483647 h 126"/>
              <a:gd name="T54" fmla="*/ 2147483647 w 120"/>
              <a:gd name="T55" fmla="*/ 2147483647 h 126"/>
              <a:gd name="T56" fmla="*/ 2147483647 w 120"/>
              <a:gd name="T57" fmla="*/ 2147483647 h 126"/>
              <a:gd name="T58" fmla="*/ 2147483647 w 120"/>
              <a:gd name="T59" fmla="*/ 2147483647 h 126"/>
              <a:gd name="T60" fmla="*/ 2147483647 w 120"/>
              <a:gd name="T61" fmla="*/ 2147483647 h 126"/>
              <a:gd name="T62" fmla="*/ 2147483647 w 120"/>
              <a:gd name="T63" fmla="*/ 2147483647 h 126"/>
              <a:gd name="T64" fmla="*/ 2147483647 w 120"/>
              <a:gd name="T65" fmla="*/ 2147483647 h 126"/>
              <a:gd name="T66" fmla="*/ 2147483647 w 120"/>
              <a:gd name="T67" fmla="*/ 2147483647 h 126"/>
              <a:gd name="T68" fmla="*/ 2147483647 w 120"/>
              <a:gd name="T69" fmla="*/ 2147483647 h 126"/>
              <a:gd name="T70" fmla="*/ 2147483647 w 120"/>
              <a:gd name="T71" fmla="*/ 2147483647 h 126"/>
              <a:gd name="T72" fmla="*/ 2147483647 w 120"/>
              <a:gd name="T73" fmla="*/ 2147483647 h 126"/>
              <a:gd name="T74" fmla="*/ 2147483647 w 120"/>
              <a:gd name="T75" fmla="*/ 2147483647 h 126"/>
              <a:gd name="T76" fmla="*/ 2147483647 w 120"/>
              <a:gd name="T77" fmla="*/ 2147483647 h 126"/>
              <a:gd name="T78" fmla="*/ 0 w 120"/>
              <a:gd name="T79" fmla="*/ 2147483647 h 126"/>
              <a:gd name="T80" fmla="*/ 0 w 120"/>
              <a:gd name="T81" fmla="*/ 2147483647 h 126"/>
              <a:gd name="T82" fmla="*/ 2147483647 w 120"/>
              <a:gd name="T83" fmla="*/ 2147483647 h 126"/>
              <a:gd name="T84" fmla="*/ 2147483647 w 120"/>
              <a:gd name="T85" fmla="*/ 2147483647 h 126"/>
              <a:gd name="T86" fmla="*/ 2147483647 w 120"/>
              <a:gd name="T87" fmla="*/ 2147483647 h 126"/>
              <a:gd name="T88" fmla="*/ 2147483647 w 120"/>
              <a:gd name="T89" fmla="*/ 2147483647 h 126"/>
              <a:gd name="T90" fmla="*/ 2147483647 w 120"/>
              <a:gd name="T91" fmla="*/ 2147483647 h 126"/>
              <a:gd name="T92" fmla="*/ 2147483647 w 120"/>
              <a:gd name="T93" fmla="*/ 2147483647 h 126"/>
              <a:gd name="T94" fmla="*/ 2147483647 w 120"/>
              <a:gd name="T95" fmla="*/ 2147483647 h 126"/>
              <a:gd name="T96" fmla="*/ 2147483647 w 120"/>
              <a:gd name="T97" fmla="*/ 2147483647 h 126"/>
              <a:gd name="T98" fmla="*/ 2147483647 w 120"/>
              <a:gd name="T99" fmla="*/ 2147483647 h 126"/>
              <a:gd name="T100" fmla="*/ 2147483647 w 120"/>
              <a:gd name="T101" fmla="*/ 2147483647 h 126"/>
              <a:gd name="T102" fmla="*/ 2147483647 w 120"/>
              <a:gd name="T103" fmla="*/ 2147483647 h 126"/>
              <a:gd name="T104" fmla="*/ 2147483647 w 120"/>
              <a:gd name="T105" fmla="*/ 2147483647 h 126"/>
              <a:gd name="T106" fmla="*/ 2147483647 w 120"/>
              <a:gd name="T107" fmla="*/ 0 h 126"/>
              <a:gd name="T108" fmla="*/ 2147483647 w 120"/>
              <a:gd name="T109" fmla="*/ 0 h 126"/>
              <a:gd name="T110" fmla="*/ 2147483647 w 120"/>
              <a:gd name="T111" fmla="*/ 0 h 1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0"/>
              <a:gd name="T169" fmla="*/ 0 h 126"/>
              <a:gd name="T170" fmla="*/ 120 w 120"/>
              <a:gd name="T171" fmla="*/ 126 h 12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0" h="126">
                <a:moveTo>
                  <a:pt x="78" y="0"/>
                </a:moveTo>
                <a:lnTo>
                  <a:pt x="78" y="6"/>
                </a:lnTo>
                <a:lnTo>
                  <a:pt x="94" y="10"/>
                </a:lnTo>
                <a:lnTo>
                  <a:pt x="106" y="14"/>
                </a:lnTo>
                <a:lnTo>
                  <a:pt x="112" y="18"/>
                </a:lnTo>
                <a:lnTo>
                  <a:pt x="116" y="22"/>
                </a:lnTo>
                <a:lnTo>
                  <a:pt x="120" y="28"/>
                </a:lnTo>
                <a:lnTo>
                  <a:pt x="120" y="36"/>
                </a:lnTo>
                <a:lnTo>
                  <a:pt x="120" y="44"/>
                </a:lnTo>
                <a:lnTo>
                  <a:pt x="118" y="50"/>
                </a:lnTo>
                <a:lnTo>
                  <a:pt x="116" y="56"/>
                </a:lnTo>
                <a:lnTo>
                  <a:pt x="116" y="66"/>
                </a:lnTo>
                <a:lnTo>
                  <a:pt x="116" y="76"/>
                </a:lnTo>
                <a:lnTo>
                  <a:pt x="114" y="86"/>
                </a:lnTo>
                <a:lnTo>
                  <a:pt x="112" y="96"/>
                </a:lnTo>
                <a:lnTo>
                  <a:pt x="106" y="104"/>
                </a:lnTo>
                <a:lnTo>
                  <a:pt x="94" y="116"/>
                </a:lnTo>
                <a:lnTo>
                  <a:pt x="90" y="126"/>
                </a:lnTo>
                <a:lnTo>
                  <a:pt x="80" y="124"/>
                </a:lnTo>
                <a:lnTo>
                  <a:pt x="74" y="122"/>
                </a:lnTo>
                <a:lnTo>
                  <a:pt x="68" y="120"/>
                </a:lnTo>
                <a:lnTo>
                  <a:pt x="62" y="118"/>
                </a:lnTo>
                <a:lnTo>
                  <a:pt x="54" y="120"/>
                </a:lnTo>
                <a:lnTo>
                  <a:pt x="50" y="114"/>
                </a:lnTo>
                <a:lnTo>
                  <a:pt x="46" y="114"/>
                </a:lnTo>
                <a:lnTo>
                  <a:pt x="42" y="112"/>
                </a:lnTo>
                <a:lnTo>
                  <a:pt x="38" y="110"/>
                </a:lnTo>
                <a:lnTo>
                  <a:pt x="34" y="108"/>
                </a:lnTo>
                <a:lnTo>
                  <a:pt x="34" y="102"/>
                </a:lnTo>
                <a:lnTo>
                  <a:pt x="32" y="92"/>
                </a:lnTo>
                <a:lnTo>
                  <a:pt x="30" y="86"/>
                </a:lnTo>
                <a:lnTo>
                  <a:pt x="26" y="82"/>
                </a:lnTo>
                <a:lnTo>
                  <a:pt x="18" y="76"/>
                </a:lnTo>
                <a:lnTo>
                  <a:pt x="12" y="72"/>
                </a:lnTo>
                <a:lnTo>
                  <a:pt x="8" y="66"/>
                </a:lnTo>
                <a:lnTo>
                  <a:pt x="6" y="62"/>
                </a:lnTo>
                <a:lnTo>
                  <a:pt x="8" y="60"/>
                </a:lnTo>
                <a:lnTo>
                  <a:pt x="6" y="58"/>
                </a:lnTo>
                <a:lnTo>
                  <a:pt x="4" y="54"/>
                </a:lnTo>
                <a:lnTo>
                  <a:pt x="0" y="48"/>
                </a:lnTo>
                <a:lnTo>
                  <a:pt x="0" y="42"/>
                </a:lnTo>
                <a:lnTo>
                  <a:pt x="6" y="46"/>
                </a:lnTo>
                <a:lnTo>
                  <a:pt x="12" y="46"/>
                </a:lnTo>
                <a:lnTo>
                  <a:pt x="16" y="46"/>
                </a:lnTo>
                <a:lnTo>
                  <a:pt x="20" y="46"/>
                </a:lnTo>
                <a:lnTo>
                  <a:pt x="30" y="36"/>
                </a:lnTo>
                <a:lnTo>
                  <a:pt x="42" y="24"/>
                </a:lnTo>
                <a:lnTo>
                  <a:pt x="54" y="16"/>
                </a:lnTo>
                <a:lnTo>
                  <a:pt x="58" y="12"/>
                </a:lnTo>
                <a:lnTo>
                  <a:pt x="56" y="8"/>
                </a:lnTo>
                <a:lnTo>
                  <a:pt x="56" y="6"/>
                </a:lnTo>
                <a:lnTo>
                  <a:pt x="58" y="4"/>
                </a:lnTo>
                <a:lnTo>
                  <a:pt x="62" y="2"/>
                </a:lnTo>
                <a:lnTo>
                  <a:pt x="68" y="0"/>
                </a:lnTo>
                <a:lnTo>
                  <a:pt x="76" y="0"/>
                </a:lnTo>
                <a:lnTo>
                  <a:pt x="7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4" name="ísļídè">
            <a:extLst>
              <a:ext uri="{FF2B5EF4-FFF2-40B4-BE49-F238E27FC236}">
                <a16:creationId xmlns:a16="http://schemas.microsoft.com/office/drawing/2014/main" id="{CE058590-49BD-452B-8F6E-EEBA6A577F38}"/>
              </a:ext>
            </a:extLst>
          </p:cNvPr>
          <p:cNvSpPr/>
          <p:nvPr/>
        </p:nvSpPr>
        <p:spPr bwMode="auto">
          <a:xfrm>
            <a:off x="3270567" y="2797099"/>
            <a:ext cx="43566" cy="134215"/>
          </a:xfrm>
          <a:custGeom>
            <a:avLst/>
            <a:gdLst>
              <a:gd name="T0" fmla="*/ 0 w 48"/>
              <a:gd name="T1" fmla="*/ 2147483647 h 136"/>
              <a:gd name="T2" fmla="*/ 2147483647 w 48"/>
              <a:gd name="T3" fmla="*/ 2147483647 h 136"/>
              <a:gd name="T4" fmla="*/ 2147483647 w 48"/>
              <a:gd name="T5" fmla="*/ 2147483647 h 136"/>
              <a:gd name="T6" fmla="*/ 2147483647 w 48"/>
              <a:gd name="T7" fmla="*/ 2147483647 h 136"/>
              <a:gd name="T8" fmla="*/ 2147483647 w 48"/>
              <a:gd name="T9" fmla="*/ 2147483647 h 136"/>
              <a:gd name="T10" fmla="*/ 2147483647 w 48"/>
              <a:gd name="T11" fmla="*/ 2147483647 h 136"/>
              <a:gd name="T12" fmla="*/ 2147483647 w 48"/>
              <a:gd name="T13" fmla="*/ 2147483647 h 136"/>
              <a:gd name="T14" fmla="*/ 2147483647 w 48"/>
              <a:gd name="T15" fmla="*/ 2147483647 h 136"/>
              <a:gd name="T16" fmla="*/ 2147483647 w 48"/>
              <a:gd name="T17" fmla="*/ 2147483647 h 136"/>
              <a:gd name="T18" fmla="*/ 2147483647 w 48"/>
              <a:gd name="T19" fmla="*/ 2147483647 h 136"/>
              <a:gd name="T20" fmla="*/ 2147483647 w 48"/>
              <a:gd name="T21" fmla="*/ 2147483647 h 136"/>
              <a:gd name="T22" fmla="*/ 2147483647 w 48"/>
              <a:gd name="T23" fmla="*/ 2147483647 h 136"/>
              <a:gd name="T24" fmla="*/ 2147483647 w 48"/>
              <a:gd name="T25" fmla="*/ 2147483647 h 136"/>
              <a:gd name="T26" fmla="*/ 2147483647 w 48"/>
              <a:gd name="T27" fmla="*/ 2147483647 h 136"/>
              <a:gd name="T28" fmla="*/ 2147483647 w 48"/>
              <a:gd name="T29" fmla="*/ 2147483647 h 136"/>
              <a:gd name="T30" fmla="*/ 2147483647 w 48"/>
              <a:gd name="T31" fmla="*/ 2147483647 h 136"/>
              <a:gd name="T32" fmla="*/ 2147483647 w 48"/>
              <a:gd name="T33" fmla="*/ 2147483647 h 136"/>
              <a:gd name="T34" fmla="*/ 2147483647 w 48"/>
              <a:gd name="T35" fmla="*/ 2147483647 h 136"/>
              <a:gd name="T36" fmla="*/ 2147483647 w 48"/>
              <a:gd name="T37" fmla="*/ 2147483647 h 136"/>
              <a:gd name="T38" fmla="*/ 2147483647 w 48"/>
              <a:gd name="T39" fmla="*/ 2147483647 h 136"/>
              <a:gd name="T40" fmla="*/ 2147483647 w 48"/>
              <a:gd name="T41" fmla="*/ 2147483647 h 136"/>
              <a:gd name="T42" fmla="*/ 2147483647 w 48"/>
              <a:gd name="T43" fmla="*/ 2147483647 h 136"/>
              <a:gd name="T44" fmla="*/ 2147483647 w 48"/>
              <a:gd name="T45" fmla="*/ 2147483647 h 136"/>
              <a:gd name="T46" fmla="*/ 2147483647 w 48"/>
              <a:gd name="T47" fmla="*/ 2147483647 h 136"/>
              <a:gd name="T48" fmla="*/ 2147483647 w 48"/>
              <a:gd name="T49" fmla="*/ 2147483647 h 136"/>
              <a:gd name="T50" fmla="*/ 2147483647 w 48"/>
              <a:gd name="T51" fmla="*/ 2147483647 h 136"/>
              <a:gd name="T52" fmla="*/ 2147483647 w 48"/>
              <a:gd name="T53" fmla="*/ 2147483647 h 136"/>
              <a:gd name="T54" fmla="*/ 2147483647 w 48"/>
              <a:gd name="T55" fmla="*/ 2147483647 h 136"/>
              <a:gd name="T56" fmla="*/ 2147483647 w 48"/>
              <a:gd name="T57" fmla="*/ 2147483647 h 136"/>
              <a:gd name="T58" fmla="*/ 2147483647 w 48"/>
              <a:gd name="T59" fmla="*/ 2147483647 h 136"/>
              <a:gd name="T60" fmla="*/ 2147483647 w 48"/>
              <a:gd name="T61" fmla="*/ 2147483647 h 136"/>
              <a:gd name="T62" fmla="*/ 2147483647 w 48"/>
              <a:gd name="T63" fmla="*/ 2147483647 h 136"/>
              <a:gd name="T64" fmla="*/ 2147483647 w 48"/>
              <a:gd name="T65" fmla="*/ 0 h 136"/>
              <a:gd name="T66" fmla="*/ 2147483647 w 48"/>
              <a:gd name="T67" fmla="*/ 0 h 136"/>
              <a:gd name="T68" fmla="*/ 2147483647 w 48"/>
              <a:gd name="T69" fmla="*/ 2147483647 h 136"/>
              <a:gd name="T70" fmla="*/ 2147483647 w 48"/>
              <a:gd name="T71" fmla="*/ 2147483647 h 136"/>
              <a:gd name="T72" fmla="*/ 2147483647 w 48"/>
              <a:gd name="T73" fmla="*/ 2147483647 h 136"/>
              <a:gd name="T74" fmla="*/ 2147483647 w 48"/>
              <a:gd name="T75" fmla="*/ 2147483647 h 136"/>
              <a:gd name="T76" fmla="*/ 2147483647 w 48"/>
              <a:gd name="T77" fmla="*/ 2147483647 h 136"/>
              <a:gd name="T78" fmla="*/ 2147483647 w 48"/>
              <a:gd name="T79" fmla="*/ 2147483647 h 136"/>
              <a:gd name="T80" fmla="*/ 2147483647 w 48"/>
              <a:gd name="T81" fmla="*/ 2147483647 h 136"/>
              <a:gd name="T82" fmla="*/ 2147483647 w 48"/>
              <a:gd name="T83" fmla="*/ 2147483647 h 136"/>
              <a:gd name="T84" fmla="*/ 2147483647 w 48"/>
              <a:gd name="T85" fmla="*/ 2147483647 h 136"/>
              <a:gd name="T86" fmla="*/ 2147483647 w 48"/>
              <a:gd name="T87" fmla="*/ 2147483647 h 136"/>
              <a:gd name="T88" fmla="*/ 0 w 48"/>
              <a:gd name="T89" fmla="*/ 2147483647 h 136"/>
              <a:gd name="T90" fmla="*/ 0 w 48"/>
              <a:gd name="T91" fmla="*/ 2147483647 h 136"/>
              <a:gd name="T92" fmla="*/ 0 w 48"/>
              <a:gd name="T93" fmla="*/ 2147483647 h 136"/>
              <a:gd name="T94" fmla="*/ 0 w 48"/>
              <a:gd name="T95" fmla="*/ 2147483647 h 136"/>
              <a:gd name="T96" fmla="*/ 0 w 48"/>
              <a:gd name="T97" fmla="*/ 2147483647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"/>
              <a:gd name="T148" fmla="*/ 0 h 136"/>
              <a:gd name="T149" fmla="*/ 48 w 48"/>
              <a:gd name="T150" fmla="*/ 136 h 1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" h="136">
                <a:moveTo>
                  <a:pt x="0" y="82"/>
                </a:moveTo>
                <a:lnTo>
                  <a:pt x="6" y="82"/>
                </a:lnTo>
                <a:lnTo>
                  <a:pt x="8" y="88"/>
                </a:lnTo>
                <a:lnTo>
                  <a:pt x="12" y="90"/>
                </a:lnTo>
                <a:lnTo>
                  <a:pt x="18" y="90"/>
                </a:lnTo>
                <a:lnTo>
                  <a:pt x="26" y="90"/>
                </a:lnTo>
                <a:lnTo>
                  <a:pt x="26" y="100"/>
                </a:lnTo>
                <a:lnTo>
                  <a:pt x="24" y="108"/>
                </a:lnTo>
                <a:lnTo>
                  <a:pt x="22" y="118"/>
                </a:lnTo>
                <a:lnTo>
                  <a:pt x="24" y="126"/>
                </a:lnTo>
                <a:lnTo>
                  <a:pt x="28" y="128"/>
                </a:lnTo>
                <a:lnTo>
                  <a:pt x="32" y="132"/>
                </a:lnTo>
                <a:lnTo>
                  <a:pt x="34" y="136"/>
                </a:lnTo>
                <a:lnTo>
                  <a:pt x="34" y="128"/>
                </a:lnTo>
                <a:lnTo>
                  <a:pt x="36" y="126"/>
                </a:lnTo>
                <a:lnTo>
                  <a:pt x="38" y="124"/>
                </a:lnTo>
                <a:lnTo>
                  <a:pt x="42" y="120"/>
                </a:lnTo>
                <a:lnTo>
                  <a:pt x="44" y="118"/>
                </a:lnTo>
                <a:lnTo>
                  <a:pt x="46" y="112"/>
                </a:lnTo>
                <a:lnTo>
                  <a:pt x="48" y="106"/>
                </a:lnTo>
                <a:lnTo>
                  <a:pt x="48" y="98"/>
                </a:lnTo>
                <a:lnTo>
                  <a:pt x="48" y="92"/>
                </a:lnTo>
                <a:lnTo>
                  <a:pt x="44" y="86"/>
                </a:lnTo>
                <a:lnTo>
                  <a:pt x="36" y="74"/>
                </a:lnTo>
                <a:lnTo>
                  <a:pt x="30" y="66"/>
                </a:lnTo>
                <a:lnTo>
                  <a:pt x="28" y="60"/>
                </a:lnTo>
                <a:lnTo>
                  <a:pt x="26" y="54"/>
                </a:lnTo>
                <a:lnTo>
                  <a:pt x="28" y="46"/>
                </a:lnTo>
                <a:lnTo>
                  <a:pt x="30" y="38"/>
                </a:lnTo>
                <a:lnTo>
                  <a:pt x="30" y="12"/>
                </a:lnTo>
                <a:lnTo>
                  <a:pt x="28" y="10"/>
                </a:lnTo>
                <a:lnTo>
                  <a:pt x="26" y="6"/>
                </a:lnTo>
                <a:lnTo>
                  <a:pt x="24" y="0"/>
                </a:lnTo>
                <a:lnTo>
                  <a:pt x="8" y="0"/>
                </a:lnTo>
                <a:lnTo>
                  <a:pt x="10" y="8"/>
                </a:lnTo>
                <a:lnTo>
                  <a:pt x="14" y="18"/>
                </a:lnTo>
                <a:lnTo>
                  <a:pt x="12" y="20"/>
                </a:lnTo>
                <a:lnTo>
                  <a:pt x="10" y="24"/>
                </a:lnTo>
                <a:lnTo>
                  <a:pt x="6" y="28"/>
                </a:lnTo>
                <a:lnTo>
                  <a:pt x="6" y="34"/>
                </a:lnTo>
                <a:lnTo>
                  <a:pt x="6" y="44"/>
                </a:lnTo>
                <a:lnTo>
                  <a:pt x="8" y="50"/>
                </a:lnTo>
                <a:lnTo>
                  <a:pt x="4" y="56"/>
                </a:lnTo>
                <a:lnTo>
                  <a:pt x="2" y="62"/>
                </a:lnTo>
                <a:lnTo>
                  <a:pt x="0" y="68"/>
                </a:lnTo>
                <a:lnTo>
                  <a:pt x="0" y="74"/>
                </a:lnTo>
                <a:lnTo>
                  <a:pt x="0" y="76"/>
                </a:lnTo>
                <a:lnTo>
                  <a:pt x="0" y="80"/>
                </a:lnTo>
                <a:lnTo>
                  <a:pt x="0" y="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5" name="í$ļîḍe">
            <a:extLst>
              <a:ext uri="{FF2B5EF4-FFF2-40B4-BE49-F238E27FC236}">
                <a16:creationId xmlns:a16="http://schemas.microsoft.com/office/drawing/2014/main" id="{1B77C611-DF1D-4764-918B-BEB58A13C4DC}"/>
              </a:ext>
            </a:extLst>
          </p:cNvPr>
          <p:cNvSpPr/>
          <p:nvPr/>
        </p:nvSpPr>
        <p:spPr bwMode="auto">
          <a:xfrm>
            <a:off x="3117386" y="2771415"/>
            <a:ext cx="165829" cy="178953"/>
          </a:xfrm>
          <a:custGeom>
            <a:avLst/>
            <a:gdLst>
              <a:gd name="T0" fmla="*/ 2147483647 w 186"/>
              <a:gd name="T1" fmla="*/ 2147483647 h 182"/>
              <a:gd name="T2" fmla="*/ 2147483647 w 186"/>
              <a:gd name="T3" fmla="*/ 2147483647 h 182"/>
              <a:gd name="T4" fmla="*/ 2147483647 w 186"/>
              <a:gd name="T5" fmla="*/ 2147483647 h 182"/>
              <a:gd name="T6" fmla="*/ 2147483647 w 186"/>
              <a:gd name="T7" fmla="*/ 2147483647 h 182"/>
              <a:gd name="T8" fmla="*/ 2147483647 w 186"/>
              <a:gd name="T9" fmla="*/ 2147483647 h 182"/>
              <a:gd name="T10" fmla="*/ 2147483647 w 186"/>
              <a:gd name="T11" fmla="*/ 2147483647 h 182"/>
              <a:gd name="T12" fmla="*/ 2147483647 w 186"/>
              <a:gd name="T13" fmla="*/ 2147483647 h 182"/>
              <a:gd name="T14" fmla="*/ 2147483647 w 186"/>
              <a:gd name="T15" fmla="*/ 2147483647 h 182"/>
              <a:gd name="T16" fmla="*/ 2147483647 w 186"/>
              <a:gd name="T17" fmla="*/ 2147483647 h 182"/>
              <a:gd name="T18" fmla="*/ 2147483647 w 186"/>
              <a:gd name="T19" fmla="*/ 2147483647 h 182"/>
              <a:gd name="T20" fmla="*/ 2147483647 w 186"/>
              <a:gd name="T21" fmla="*/ 2147483647 h 182"/>
              <a:gd name="T22" fmla="*/ 2147483647 w 186"/>
              <a:gd name="T23" fmla="*/ 2147483647 h 182"/>
              <a:gd name="T24" fmla="*/ 2147483647 w 186"/>
              <a:gd name="T25" fmla="*/ 2147483647 h 182"/>
              <a:gd name="T26" fmla="*/ 2147483647 w 186"/>
              <a:gd name="T27" fmla="*/ 2147483647 h 182"/>
              <a:gd name="T28" fmla="*/ 2147483647 w 186"/>
              <a:gd name="T29" fmla="*/ 2147483647 h 182"/>
              <a:gd name="T30" fmla="*/ 2147483647 w 186"/>
              <a:gd name="T31" fmla="*/ 2147483647 h 182"/>
              <a:gd name="T32" fmla="*/ 2147483647 w 186"/>
              <a:gd name="T33" fmla="*/ 2147483647 h 182"/>
              <a:gd name="T34" fmla="*/ 2147483647 w 186"/>
              <a:gd name="T35" fmla="*/ 0 h 182"/>
              <a:gd name="T36" fmla="*/ 2147483647 w 186"/>
              <a:gd name="T37" fmla="*/ 2147483647 h 182"/>
              <a:gd name="T38" fmla="*/ 2147483647 w 186"/>
              <a:gd name="T39" fmla="*/ 2147483647 h 182"/>
              <a:gd name="T40" fmla="*/ 2147483647 w 186"/>
              <a:gd name="T41" fmla="*/ 2147483647 h 182"/>
              <a:gd name="T42" fmla="*/ 2147483647 w 186"/>
              <a:gd name="T43" fmla="*/ 2147483647 h 182"/>
              <a:gd name="T44" fmla="*/ 2147483647 w 186"/>
              <a:gd name="T45" fmla="*/ 2147483647 h 182"/>
              <a:gd name="T46" fmla="*/ 2147483647 w 186"/>
              <a:gd name="T47" fmla="*/ 2147483647 h 182"/>
              <a:gd name="T48" fmla="*/ 2147483647 w 186"/>
              <a:gd name="T49" fmla="*/ 2147483647 h 182"/>
              <a:gd name="T50" fmla="*/ 2147483647 w 186"/>
              <a:gd name="T51" fmla="*/ 2147483647 h 182"/>
              <a:gd name="T52" fmla="*/ 2147483647 w 186"/>
              <a:gd name="T53" fmla="*/ 2147483647 h 182"/>
              <a:gd name="T54" fmla="*/ 2147483647 w 186"/>
              <a:gd name="T55" fmla="*/ 2147483647 h 182"/>
              <a:gd name="T56" fmla="*/ 2147483647 w 186"/>
              <a:gd name="T57" fmla="*/ 2147483647 h 182"/>
              <a:gd name="T58" fmla="*/ 2147483647 w 186"/>
              <a:gd name="T59" fmla="*/ 2147483647 h 182"/>
              <a:gd name="T60" fmla="*/ 2147483647 w 186"/>
              <a:gd name="T61" fmla="*/ 2147483647 h 182"/>
              <a:gd name="T62" fmla="*/ 2147483647 w 186"/>
              <a:gd name="T63" fmla="*/ 2147483647 h 182"/>
              <a:gd name="T64" fmla="*/ 2147483647 w 186"/>
              <a:gd name="T65" fmla="*/ 2147483647 h 182"/>
              <a:gd name="T66" fmla="*/ 2147483647 w 186"/>
              <a:gd name="T67" fmla="*/ 2147483647 h 182"/>
              <a:gd name="T68" fmla="*/ 2147483647 w 186"/>
              <a:gd name="T69" fmla="*/ 2147483647 h 182"/>
              <a:gd name="T70" fmla="*/ 2147483647 w 186"/>
              <a:gd name="T71" fmla="*/ 2147483647 h 182"/>
              <a:gd name="T72" fmla="*/ 0 w 186"/>
              <a:gd name="T73" fmla="*/ 2147483647 h 182"/>
              <a:gd name="T74" fmla="*/ 2147483647 w 186"/>
              <a:gd name="T75" fmla="*/ 2147483647 h 182"/>
              <a:gd name="T76" fmla="*/ 2147483647 w 186"/>
              <a:gd name="T77" fmla="*/ 2147483647 h 182"/>
              <a:gd name="T78" fmla="*/ 2147483647 w 186"/>
              <a:gd name="T79" fmla="*/ 2147483647 h 182"/>
              <a:gd name="T80" fmla="*/ 2147483647 w 186"/>
              <a:gd name="T81" fmla="*/ 2147483647 h 182"/>
              <a:gd name="T82" fmla="*/ 2147483647 w 186"/>
              <a:gd name="T83" fmla="*/ 2147483647 h 1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86"/>
              <a:gd name="T127" fmla="*/ 0 h 182"/>
              <a:gd name="T128" fmla="*/ 186 w 186"/>
              <a:gd name="T129" fmla="*/ 182 h 18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86" h="182">
                <a:moveTo>
                  <a:pt x="72" y="182"/>
                </a:moveTo>
                <a:lnTo>
                  <a:pt x="82" y="172"/>
                </a:lnTo>
                <a:lnTo>
                  <a:pt x="94" y="160"/>
                </a:lnTo>
                <a:lnTo>
                  <a:pt x="106" y="152"/>
                </a:lnTo>
                <a:lnTo>
                  <a:pt x="110" y="148"/>
                </a:lnTo>
                <a:lnTo>
                  <a:pt x="108" y="144"/>
                </a:lnTo>
                <a:lnTo>
                  <a:pt x="108" y="142"/>
                </a:lnTo>
                <a:lnTo>
                  <a:pt x="110" y="140"/>
                </a:lnTo>
                <a:lnTo>
                  <a:pt x="114" y="138"/>
                </a:lnTo>
                <a:lnTo>
                  <a:pt x="120" y="136"/>
                </a:lnTo>
                <a:lnTo>
                  <a:pt x="130" y="136"/>
                </a:lnTo>
                <a:lnTo>
                  <a:pt x="128" y="132"/>
                </a:lnTo>
                <a:lnTo>
                  <a:pt x="128" y="128"/>
                </a:lnTo>
                <a:lnTo>
                  <a:pt x="128" y="126"/>
                </a:lnTo>
                <a:lnTo>
                  <a:pt x="134" y="124"/>
                </a:lnTo>
                <a:lnTo>
                  <a:pt x="140" y="120"/>
                </a:lnTo>
                <a:lnTo>
                  <a:pt x="150" y="116"/>
                </a:lnTo>
                <a:lnTo>
                  <a:pt x="162" y="114"/>
                </a:lnTo>
                <a:lnTo>
                  <a:pt x="172" y="108"/>
                </a:lnTo>
                <a:lnTo>
                  <a:pt x="172" y="98"/>
                </a:lnTo>
                <a:lnTo>
                  <a:pt x="172" y="92"/>
                </a:lnTo>
                <a:lnTo>
                  <a:pt x="174" y="86"/>
                </a:lnTo>
                <a:lnTo>
                  <a:pt x="180" y="76"/>
                </a:lnTo>
                <a:lnTo>
                  <a:pt x="178" y="70"/>
                </a:lnTo>
                <a:lnTo>
                  <a:pt x="178" y="60"/>
                </a:lnTo>
                <a:lnTo>
                  <a:pt x="178" y="54"/>
                </a:lnTo>
                <a:lnTo>
                  <a:pt x="182" y="50"/>
                </a:lnTo>
                <a:lnTo>
                  <a:pt x="184" y="46"/>
                </a:lnTo>
                <a:lnTo>
                  <a:pt x="186" y="44"/>
                </a:lnTo>
                <a:lnTo>
                  <a:pt x="182" y="34"/>
                </a:lnTo>
                <a:lnTo>
                  <a:pt x="180" y="26"/>
                </a:lnTo>
                <a:lnTo>
                  <a:pt x="166" y="16"/>
                </a:lnTo>
                <a:lnTo>
                  <a:pt x="160" y="12"/>
                </a:lnTo>
                <a:lnTo>
                  <a:pt x="150" y="8"/>
                </a:lnTo>
                <a:lnTo>
                  <a:pt x="146" y="6"/>
                </a:lnTo>
                <a:lnTo>
                  <a:pt x="140" y="0"/>
                </a:lnTo>
                <a:lnTo>
                  <a:pt x="136" y="0"/>
                </a:lnTo>
                <a:lnTo>
                  <a:pt x="128" y="2"/>
                </a:lnTo>
                <a:lnTo>
                  <a:pt x="118" y="8"/>
                </a:lnTo>
                <a:lnTo>
                  <a:pt x="112" y="10"/>
                </a:lnTo>
                <a:lnTo>
                  <a:pt x="108" y="14"/>
                </a:lnTo>
                <a:lnTo>
                  <a:pt x="106" y="18"/>
                </a:lnTo>
                <a:lnTo>
                  <a:pt x="104" y="24"/>
                </a:lnTo>
                <a:lnTo>
                  <a:pt x="104" y="62"/>
                </a:lnTo>
                <a:lnTo>
                  <a:pt x="106" y="70"/>
                </a:lnTo>
                <a:lnTo>
                  <a:pt x="108" y="72"/>
                </a:lnTo>
                <a:lnTo>
                  <a:pt x="114" y="76"/>
                </a:lnTo>
                <a:lnTo>
                  <a:pt x="124" y="76"/>
                </a:lnTo>
                <a:lnTo>
                  <a:pt x="124" y="88"/>
                </a:lnTo>
                <a:lnTo>
                  <a:pt x="122" y="92"/>
                </a:lnTo>
                <a:lnTo>
                  <a:pt x="120" y="96"/>
                </a:lnTo>
                <a:lnTo>
                  <a:pt x="116" y="98"/>
                </a:lnTo>
                <a:lnTo>
                  <a:pt x="114" y="98"/>
                </a:lnTo>
                <a:lnTo>
                  <a:pt x="110" y="90"/>
                </a:lnTo>
                <a:lnTo>
                  <a:pt x="106" y="86"/>
                </a:lnTo>
                <a:lnTo>
                  <a:pt x="96" y="78"/>
                </a:lnTo>
                <a:lnTo>
                  <a:pt x="90" y="72"/>
                </a:lnTo>
                <a:lnTo>
                  <a:pt x="86" y="70"/>
                </a:lnTo>
                <a:lnTo>
                  <a:pt x="86" y="66"/>
                </a:lnTo>
                <a:lnTo>
                  <a:pt x="80" y="68"/>
                </a:lnTo>
                <a:lnTo>
                  <a:pt x="78" y="70"/>
                </a:lnTo>
                <a:lnTo>
                  <a:pt x="76" y="70"/>
                </a:lnTo>
                <a:lnTo>
                  <a:pt x="72" y="72"/>
                </a:lnTo>
                <a:lnTo>
                  <a:pt x="66" y="70"/>
                </a:lnTo>
                <a:lnTo>
                  <a:pt x="60" y="68"/>
                </a:lnTo>
                <a:lnTo>
                  <a:pt x="56" y="64"/>
                </a:lnTo>
                <a:lnTo>
                  <a:pt x="54" y="60"/>
                </a:lnTo>
                <a:lnTo>
                  <a:pt x="32" y="52"/>
                </a:lnTo>
                <a:lnTo>
                  <a:pt x="32" y="82"/>
                </a:lnTo>
                <a:lnTo>
                  <a:pt x="30" y="86"/>
                </a:lnTo>
                <a:lnTo>
                  <a:pt x="26" y="88"/>
                </a:lnTo>
                <a:lnTo>
                  <a:pt x="24" y="88"/>
                </a:lnTo>
                <a:lnTo>
                  <a:pt x="0" y="88"/>
                </a:lnTo>
                <a:lnTo>
                  <a:pt x="0" y="152"/>
                </a:lnTo>
                <a:lnTo>
                  <a:pt x="16" y="170"/>
                </a:lnTo>
                <a:lnTo>
                  <a:pt x="18" y="172"/>
                </a:lnTo>
                <a:lnTo>
                  <a:pt x="22" y="174"/>
                </a:lnTo>
                <a:lnTo>
                  <a:pt x="28" y="172"/>
                </a:lnTo>
                <a:lnTo>
                  <a:pt x="36" y="170"/>
                </a:lnTo>
                <a:lnTo>
                  <a:pt x="40" y="172"/>
                </a:lnTo>
                <a:lnTo>
                  <a:pt x="46" y="176"/>
                </a:lnTo>
                <a:lnTo>
                  <a:pt x="52" y="178"/>
                </a:lnTo>
                <a:lnTo>
                  <a:pt x="58" y="182"/>
                </a:lnTo>
                <a:lnTo>
                  <a:pt x="72" y="1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6" name="îšļïḓe">
            <a:extLst>
              <a:ext uri="{FF2B5EF4-FFF2-40B4-BE49-F238E27FC236}">
                <a16:creationId xmlns:a16="http://schemas.microsoft.com/office/drawing/2014/main" id="{6178DAC1-31C7-4CD4-90FD-D7B8FAA9A17B}"/>
              </a:ext>
            </a:extLst>
          </p:cNvPr>
          <p:cNvSpPr/>
          <p:nvPr/>
        </p:nvSpPr>
        <p:spPr bwMode="auto">
          <a:xfrm>
            <a:off x="2971232" y="2731647"/>
            <a:ext cx="174964" cy="216235"/>
          </a:xfrm>
          <a:custGeom>
            <a:avLst/>
            <a:gdLst>
              <a:gd name="T0" fmla="*/ 2147483647 w 197"/>
              <a:gd name="T1" fmla="*/ 2147483647 h 220"/>
              <a:gd name="T2" fmla="*/ 2147483647 w 197"/>
              <a:gd name="T3" fmla="*/ 2147483647 h 220"/>
              <a:gd name="T4" fmla="*/ 2147483647 w 197"/>
              <a:gd name="T5" fmla="*/ 2147483647 h 220"/>
              <a:gd name="T6" fmla="*/ 2147483647 w 197"/>
              <a:gd name="T7" fmla="*/ 2147483647 h 220"/>
              <a:gd name="T8" fmla="*/ 2147483647 w 197"/>
              <a:gd name="T9" fmla="*/ 2147483647 h 220"/>
              <a:gd name="T10" fmla="*/ 2147483647 w 197"/>
              <a:gd name="T11" fmla="*/ 2147483647 h 220"/>
              <a:gd name="T12" fmla="*/ 0 w 197"/>
              <a:gd name="T13" fmla="*/ 2147483647 h 220"/>
              <a:gd name="T14" fmla="*/ 2147483647 w 197"/>
              <a:gd name="T15" fmla="*/ 2147483647 h 220"/>
              <a:gd name="T16" fmla="*/ 2147483647 w 197"/>
              <a:gd name="T17" fmla="*/ 2147483647 h 220"/>
              <a:gd name="T18" fmla="*/ 2147483647 w 197"/>
              <a:gd name="T19" fmla="*/ 2147483647 h 220"/>
              <a:gd name="T20" fmla="*/ 2147483647 w 197"/>
              <a:gd name="T21" fmla="*/ 2147483647 h 220"/>
              <a:gd name="T22" fmla="*/ 2147483647 w 197"/>
              <a:gd name="T23" fmla="*/ 2147483647 h 220"/>
              <a:gd name="T24" fmla="*/ 2147483647 w 197"/>
              <a:gd name="T25" fmla="*/ 2147483647 h 220"/>
              <a:gd name="T26" fmla="*/ 2147483647 w 197"/>
              <a:gd name="T27" fmla="*/ 2147483647 h 220"/>
              <a:gd name="T28" fmla="*/ 2147483647 w 197"/>
              <a:gd name="T29" fmla="*/ 2147483647 h 220"/>
              <a:gd name="T30" fmla="*/ 2147483647 w 197"/>
              <a:gd name="T31" fmla="*/ 2147483647 h 220"/>
              <a:gd name="T32" fmla="*/ 2147483647 w 197"/>
              <a:gd name="T33" fmla="*/ 2147483647 h 220"/>
              <a:gd name="T34" fmla="*/ 2147483647 w 197"/>
              <a:gd name="T35" fmla="*/ 0 h 220"/>
              <a:gd name="T36" fmla="*/ 2147483647 w 197"/>
              <a:gd name="T37" fmla="*/ 2147483647 h 220"/>
              <a:gd name="T38" fmla="*/ 2147483647 w 197"/>
              <a:gd name="T39" fmla="*/ 2147483647 h 220"/>
              <a:gd name="T40" fmla="*/ 2147483647 w 197"/>
              <a:gd name="T41" fmla="*/ 2147483647 h 220"/>
              <a:gd name="T42" fmla="*/ 2147483647 w 197"/>
              <a:gd name="T43" fmla="*/ 2147483647 h 220"/>
              <a:gd name="T44" fmla="*/ 2147483647 w 197"/>
              <a:gd name="T45" fmla="*/ 2147483647 h 220"/>
              <a:gd name="T46" fmla="*/ 2147483647 w 197"/>
              <a:gd name="T47" fmla="*/ 2147483647 h 220"/>
              <a:gd name="T48" fmla="*/ 2147483647 w 197"/>
              <a:gd name="T49" fmla="*/ 2147483647 h 220"/>
              <a:gd name="T50" fmla="*/ 2147483647 w 197"/>
              <a:gd name="T51" fmla="*/ 2147483647 h 220"/>
              <a:gd name="T52" fmla="*/ 2147483647 w 197"/>
              <a:gd name="T53" fmla="*/ 2147483647 h 220"/>
              <a:gd name="T54" fmla="*/ 2147483647 w 197"/>
              <a:gd name="T55" fmla="*/ 2147483647 h 220"/>
              <a:gd name="T56" fmla="*/ 2147483647 w 197"/>
              <a:gd name="T57" fmla="*/ 2147483647 h 220"/>
              <a:gd name="T58" fmla="*/ 2147483647 w 197"/>
              <a:gd name="T59" fmla="*/ 2147483647 h 220"/>
              <a:gd name="T60" fmla="*/ 2147483647 w 197"/>
              <a:gd name="T61" fmla="*/ 2147483647 h 220"/>
              <a:gd name="T62" fmla="*/ 2147483647 w 197"/>
              <a:gd name="T63" fmla="*/ 2147483647 h 220"/>
              <a:gd name="T64" fmla="*/ 2147483647 w 197"/>
              <a:gd name="T65" fmla="*/ 2147483647 h 220"/>
              <a:gd name="T66" fmla="*/ 2147483647 w 197"/>
              <a:gd name="T67" fmla="*/ 2147483647 h 220"/>
              <a:gd name="T68" fmla="*/ 2147483647 w 197"/>
              <a:gd name="T69" fmla="*/ 2147483647 h 220"/>
              <a:gd name="T70" fmla="*/ 2147483647 w 197"/>
              <a:gd name="T71" fmla="*/ 2147483647 h 22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97"/>
              <a:gd name="T109" fmla="*/ 0 h 220"/>
              <a:gd name="T110" fmla="*/ 197 w 197"/>
              <a:gd name="T111" fmla="*/ 220 h 22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97" h="220">
                <a:moveTo>
                  <a:pt x="181" y="212"/>
                </a:moveTo>
                <a:lnTo>
                  <a:pt x="159" y="220"/>
                </a:lnTo>
                <a:lnTo>
                  <a:pt x="117" y="220"/>
                </a:lnTo>
                <a:lnTo>
                  <a:pt x="107" y="216"/>
                </a:lnTo>
                <a:lnTo>
                  <a:pt x="105" y="214"/>
                </a:lnTo>
                <a:lnTo>
                  <a:pt x="101" y="210"/>
                </a:lnTo>
                <a:lnTo>
                  <a:pt x="33" y="210"/>
                </a:lnTo>
                <a:lnTo>
                  <a:pt x="27" y="206"/>
                </a:lnTo>
                <a:lnTo>
                  <a:pt x="25" y="204"/>
                </a:lnTo>
                <a:lnTo>
                  <a:pt x="21" y="204"/>
                </a:lnTo>
                <a:lnTo>
                  <a:pt x="11" y="206"/>
                </a:lnTo>
                <a:lnTo>
                  <a:pt x="4" y="206"/>
                </a:lnTo>
                <a:lnTo>
                  <a:pt x="0" y="204"/>
                </a:lnTo>
                <a:lnTo>
                  <a:pt x="0" y="194"/>
                </a:lnTo>
                <a:lnTo>
                  <a:pt x="4" y="188"/>
                </a:lnTo>
                <a:lnTo>
                  <a:pt x="4" y="180"/>
                </a:lnTo>
                <a:lnTo>
                  <a:pt x="4" y="174"/>
                </a:lnTo>
                <a:lnTo>
                  <a:pt x="7" y="162"/>
                </a:lnTo>
                <a:lnTo>
                  <a:pt x="11" y="150"/>
                </a:lnTo>
                <a:lnTo>
                  <a:pt x="13" y="140"/>
                </a:lnTo>
                <a:lnTo>
                  <a:pt x="19" y="132"/>
                </a:lnTo>
                <a:lnTo>
                  <a:pt x="25" y="122"/>
                </a:lnTo>
                <a:lnTo>
                  <a:pt x="31" y="112"/>
                </a:lnTo>
                <a:lnTo>
                  <a:pt x="35" y="104"/>
                </a:lnTo>
                <a:lnTo>
                  <a:pt x="35" y="92"/>
                </a:lnTo>
                <a:lnTo>
                  <a:pt x="33" y="84"/>
                </a:lnTo>
                <a:lnTo>
                  <a:pt x="29" y="74"/>
                </a:lnTo>
                <a:lnTo>
                  <a:pt x="25" y="66"/>
                </a:lnTo>
                <a:lnTo>
                  <a:pt x="23" y="56"/>
                </a:lnTo>
                <a:lnTo>
                  <a:pt x="23" y="52"/>
                </a:lnTo>
                <a:lnTo>
                  <a:pt x="25" y="48"/>
                </a:lnTo>
                <a:lnTo>
                  <a:pt x="27" y="44"/>
                </a:lnTo>
                <a:lnTo>
                  <a:pt x="27" y="40"/>
                </a:lnTo>
                <a:lnTo>
                  <a:pt x="27" y="32"/>
                </a:lnTo>
                <a:lnTo>
                  <a:pt x="23" y="24"/>
                </a:lnTo>
                <a:lnTo>
                  <a:pt x="15" y="0"/>
                </a:lnTo>
                <a:lnTo>
                  <a:pt x="79" y="0"/>
                </a:lnTo>
                <a:lnTo>
                  <a:pt x="79" y="12"/>
                </a:lnTo>
                <a:lnTo>
                  <a:pt x="85" y="24"/>
                </a:lnTo>
                <a:lnTo>
                  <a:pt x="93" y="32"/>
                </a:lnTo>
                <a:lnTo>
                  <a:pt x="95" y="34"/>
                </a:lnTo>
                <a:lnTo>
                  <a:pt x="99" y="34"/>
                </a:lnTo>
                <a:lnTo>
                  <a:pt x="111" y="34"/>
                </a:lnTo>
                <a:lnTo>
                  <a:pt x="119" y="34"/>
                </a:lnTo>
                <a:lnTo>
                  <a:pt x="121" y="32"/>
                </a:lnTo>
                <a:lnTo>
                  <a:pt x="123" y="28"/>
                </a:lnTo>
                <a:lnTo>
                  <a:pt x="123" y="20"/>
                </a:lnTo>
                <a:lnTo>
                  <a:pt x="143" y="20"/>
                </a:lnTo>
                <a:lnTo>
                  <a:pt x="145" y="22"/>
                </a:lnTo>
                <a:lnTo>
                  <a:pt x="147" y="24"/>
                </a:lnTo>
                <a:lnTo>
                  <a:pt x="151" y="26"/>
                </a:lnTo>
                <a:lnTo>
                  <a:pt x="159" y="26"/>
                </a:lnTo>
                <a:lnTo>
                  <a:pt x="165" y="24"/>
                </a:lnTo>
                <a:lnTo>
                  <a:pt x="167" y="46"/>
                </a:lnTo>
                <a:lnTo>
                  <a:pt x="165" y="68"/>
                </a:lnTo>
                <a:lnTo>
                  <a:pt x="165" y="72"/>
                </a:lnTo>
                <a:lnTo>
                  <a:pt x="169" y="74"/>
                </a:lnTo>
                <a:lnTo>
                  <a:pt x="171" y="82"/>
                </a:lnTo>
                <a:lnTo>
                  <a:pt x="171" y="86"/>
                </a:lnTo>
                <a:lnTo>
                  <a:pt x="169" y="92"/>
                </a:lnTo>
                <a:lnTo>
                  <a:pt x="175" y="94"/>
                </a:lnTo>
                <a:lnTo>
                  <a:pt x="179" y="94"/>
                </a:lnTo>
                <a:lnTo>
                  <a:pt x="183" y="92"/>
                </a:lnTo>
                <a:lnTo>
                  <a:pt x="191" y="92"/>
                </a:lnTo>
                <a:lnTo>
                  <a:pt x="197" y="92"/>
                </a:lnTo>
                <a:lnTo>
                  <a:pt x="197" y="122"/>
                </a:lnTo>
                <a:lnTo>
                  <a:pt x="195" y="126"/>
                </a:lnTo>
                <a:lnTo>
                  <a:pt x="191" y="128"/>
                </a:lnTo>
                <a:lnTo>
                  <a:pt x="189" y="128"/>
                </a:lnTo>
                <a:lnTo>
                  <a:pt x="165" y="128"/>
                </a:lnTo>
                <a:lnTo>
                  <a:pt x="165" y="192"/>
                </a:lnTo>
                <a:lnTo>
                  <a:pt x="181" y="210"/>
                </a:lnTo>
                <a:lnTo>
                  <a:pt x="181" y="2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7" name="iṣlïďe">
            <a:extLst>
              <a:ext uri="{FF2B5EF4-FFF2-40B4-BE49-F238E27FC236}">
                <a16:creationId xmlns:a16="http://schemas.microsoft.com/office/drawing/2014/main" id="{6C0588D7-9933-4BA9-8E9F-BEEC1DA08F75}"/>
              </a:ext>
            </a:extLst>
          </p:cNvPr>
          <p:cNvSpPr/>
          <p:nvPr/>
        </p:nvSpPr>
        <p:spPr bwMode="auto">
          <a:xfrm>
            <a:off x="3080145" y="2945397"/>
            <a:ext cx="132101" cy="164868"/>
          </a:xfrm>
          <a:custGeom>
            <a:avLst/>
            <a:gdLst>
              <a:gd name="T0" fmla="*/ 2147483647 w 148"/>
              <a:gd name="T1" fmla="*/ 2147483647 h 168"/>
              <a:gd name="T2" fmla="*/ 2147483647 w 148"/>
              <a:gd name="T3" fmla="*/ 2147483647 h 168"/>
              <a:gd name="T4" fmla="*/ 2147483647 w 148"/>
              <a:gd name="T5" fmla="*/ 2147483647 h 168"/>
              <a:gd name="T6" fmla="*/ 2147483647 w 148"/>
              <a:gd name="T7" fmla="*/ 2147483647 h 168"/>
              <a:gd name="T8" fmla="*/ 2147483647 w 148"/>
              <a:gd name="T9" fmla="*/ 2147483647 h 168"/>
              <a:gd name="T10" fmla="*/ 2147483647 w 148"/>
              <a:gd name="T11" fmla="*/ 2147483647 h 168"/>
              <a:gd name="T12" fmla="*/ 2147483647 w 148"/>
              <a:gd name="T13" fmla="*/ 2147483647 h 168"/>
              <a:gd name="T14" fmla="*/ 2147483647 w 148"/>
              <a:gd name="T15" fmla="*/ 2147483647 h 168"/>
              <a:gd name="T16" fmla="*/ 2147483647 w 148"/>
              <a:gd name="T17" fmla="*/ 2147483647 h 168"/>
              <a:gd name="T18" fmla="*/ 2147483647 w 148"/>
              <a:gd name="T19" fmla="*/ 2147483647 h 168"/>
              <a:gd name="T20" fmla="*/ 2147483647 w 148"/>
              <a:gd name="T21" fmla="*/ 2147483647 h 168"/>
              <a:gd name="T22" fmla="*/ 2147483647 w 148"/>
              <a:gd name="T23" fmla="*/ 2147483647 h 168"/>
              <a:gd name="T24" fmla="*/ 2147483647 w 148"/>
              <a:gd name="T25" fmla="*/ 2147483647 h 168"/>
              <a:gd name="T26" fmla="*/ 2147483647 w 148"/>
              <a:gd name="T27" fmla="*/ 2147483647 h 168"/>
              <a:gd name="T28" fmla="*/ 2147483647 w 148"/>
              <a:gd name="T29" fmla="*/ 2147483647 h 168"/>
              <a:gd name="T30" fmla="*/ 2147483647 w 148"/>
              <a:gd name="T31" fmla="*/ 2147483647 h 168"/>
              <a:gd name="T32" fmla="*/ 2147483647 w 148"/>
              <a:gd name="T33" fmla="*/ 2147483647 h 168"/>
              <a:gd name="T34" fmla="*/ 2147483647 w 148"/>
              <a:gd name="T35" fmla="*/ 2147483647 h 168"/>
              <a:gd name="T36" fmla="*/ 2147483647 w 148"/>
              <a:gd name="T37" fmla="*/ 2147483647 h 168"/>
              <a:gd name="T38" fmla="*/ 2147483647 w 148"/>
              <a:gd name="T39" fmla="*/ 2147483647 h 168"/>
              <a:gd name="T40" fmla="*/ 2147483647 w 148"/>
              <a:gd name="T41" fmla="*/ 2147483647 h 168"/>
              <a:gd name="T42" fmla="*/ 2147483647 w 148"/>
              <a:gd name="T43" fmla="*/ 2147483647 h 168"/>
              <a:gd name="T44" fmla="*/ 2147483647 w 148"/>
              <a:gd name="T45" fmla="*/ 2147483647 h 168"/>
              <a:gd name="T46" fmla="*/ 2147483647 w 148"/>
              <a:gd name="T47" fmla="*/ 2147483647 h 168"/>
              <a:gd name="T48" fmla="*/ 2147483647 w 148"/>
              <a:gd name="T49" fmla="*/ 2147483647 h 168"/>
              <a:gd name="T50" fmla="*/ 2147483647 w 148"/>
              <a:gd name="T51" fmla="*/ 2147483647 h 168"/>
              <a:gd name="T52" fmla="*/ 2147483647 w 148"/>
              <a:gd name="T53" fmla="*/ 2147483647 h 168"/>
              <a:gd name="T54" fmla="*/ 2147483647 w 148"/>
              <a:gd name="T55" fmla="*/ 2147483647 h 168"/>
              <a:gd name="T56" fmla="*/ 2147483647 w 148"/>
              <a:gd name="T57" fmla="*/ 2147483647 h 168"/>
              <a:gd name="T58" fmla="*/ 2147483647 w 148"/>
              <a:gd name="T59" fmla="*/ 2147483647 h 168"/>
              <a:gd name="T60" fmla="*/ 2147483647 w 148"/>
              <a:gd name="T61" fmla="*/ 2147483647 h 168"/>
              <a:gd name="T62" fmla="*/ 2147483647 w 148"/>
              <a:gd name="T63" fmla="*/ 2147483647 h 168"/>
              <a:gd name="T64" fmla="*/ 2147483647 w 148"/>
              <a:gd name="T65" fmla="*/ 2147483647 h 168"/>
              <a:gd name="T66" fmla="*/ 2147483647 w 148"/>
              <a:gd name="T67" fmla="*/ 2147483647 h 168"/>
              <a:gd name="T68" fmla="*/ 2147483647 w 148"/>
              <a:gd name="T69" fmla="*/ 2147483647 h 168"/>
              <a:gd name="T70" fmla="*/ 2147483647 w 148"/>
              <a:gd name="T71" fmla="*/ 2147483647 h 168"/>
              <a:gd name="T72" fmla="*/ 2147483647 w 148"/>
              <a:gd name="T73" fmla="*/ 2147483647 h 168"/>
              <a:gd name="T74" fmla="*/ 2147483647 w 148"/>
              <a:gd name="T75" fmla="*/ 2147483647 h 168"/>
              <a:gd name="T76" fmla="*/ 2147483647 w 148"/>
              <a:gd name="T77" fmla="*/ 2147483647 h 168"/>
              <a:gd name="T78" fmla="*/ 2147483647 w 148"/>
              <a:gd name="T79" fmla="*/ 2147483647 h 168"/>
              <a:gd name="T80" fmla="*/ 2147483647 w 148"/>
              <a:gd name="T81" fmla="*/ 2147483647 h 168"/>
              <a:gd name="T82" fmla="*/ 2147483647 w 148"/>
              <a:gd name="T83" fmla="*/ 2147483647 h 168"/>
              <a:gd name="T84" fmla="*/ 2147483647 w 148"/>
              <a:gd name="T85" fmla="*/ 2147483647 h 168"/>
              <a:gd name="T86" fmla="*/ 2147483647 w 148"/>
              <a:gd name="T87" fmla="*/ 2147483647 h 168"/>
              <a:gd name="T88" fmla="*/ 2147483647 w 148"/>
              <a:gd name="T89" fmla="*/ 2147483647 h 168"/>
              <a:gd name="T90" fmla="*/ 0 w 148"/>
              <a:gd name="T91" fmla="*/ 2147483647 h 168"/>
              <a:gd name="T92" fmla="*/ 0 w 148"/>
              <a:gd name="T93" fmla="*/ 2147483647 h 168"/>
              <a:gd name="T94" fmla="*/ 2147483647 w 148"/>
              <a:gd name="T95" fmla="*/ 2147483647 h 168"/>
              <a:gd name="T96" fmla="*/ 2147483647 w 148"/>
              <a:gd name="T97" fmla="*/ 2147483647 h 168"/>
              <a:gd name="T98" fmla="*/ 2147483647 w 148"/>
              <a:gd name="T99" fmla="*/ 2147483647 h 168"/>
              <a:gd name="T100" fmla="*/ 2147483647 w 148"/>
              <a:gd name="T101" fmla="*/ 2147483647 h 168"/>
              <a:gd name="T102" fmla="*/ 2147483647 w 148"/>
              <a:gd name="T103" fmla="*/ 2147483647 h 168"/>
              <a:gd name="T104" fmla="*/ 2147483647 w 148"/>
              <a:gd name="T105" fmla="*/ 2147483647 h 168"/>
              <a:gd name="T106" fmla="*/ 2147483647 w 148"/>
              <a:gd name="T107" fmla="*/ 2147483647 h 168"/>
              <a:gd name="T108" fmla="*/ 2147483647 w 148"/>
              <a:gd name="T109" fmla="*/ 0 h 168"/>
              <a:gd name="T110" fmla="*/ 2147483647 w 148"/>
              <a:gd name="T111" fmla="*/ 0 h 168"/>
              <a:gd name="T112" fmla="*/ 2147483647 w 148"/>
              <a:gd name="T113" fmla="*/ 2147483647 h 168"/>
              <a:gd name="T114" fmla="*/ 2147483647 w 148"/>
              <a:gd name="T115" fmla="*/ 2147483647 h 1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8"/>
              <a:gd name="T175" fmla="*/ 0 h 168"/>
              <a:gd name="T176" fmla="*/ 148 w 148"/>
              <a:gd name="T177" fmla="*/ 168 h 1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8" h="168">
                <a:moveTo>
                  <a:pt x="94" y="8"/>
                </a:moveTo>
                <a:lnTo>
                  <a:pt x="98" y="14"/>
                </a:lnTo>
                <a:lnTo>
                  <a:pt x="100" y="18"/>
                </a:lnTo>
                <a:lnTo>
                  <a:pt x="102" y="20"/>
                </a:lnTo>
                <a:lnTo>
                  <a:pt x="100" y="22"/>
                </a:lnTo>
                <a:lnTo>
                  <a:pt x="102" y="26"/>
                </a:lnTo>
                <a:lnTo>
                  <a:pt x="106" y="32"/>
                </a:lnTo>
                <a:lnTo>
                  <a:pt x="112" y="36"/>
                </a:lnTo>
                <a:lnTo>
                  <a:pt x="120" y="42"/>
                </a:lnTo>
                <a:lnTo>
                  <a:pt x="124" y="46"/>
                </a:lnTo>
                <a:lnTo>
                  <a:pt x="126" y="52"/>
                </a:lnTo>
                <a:lnTo>
                  <a:pt x="128" y="62"/>
                </a:lnTo>
                <a:lnTo>
                  <a:pt x="128" y="68"/>
                </a:lnTo>
                <a:lnTo>
                  <a:pt x="132" y="70"/>
                </a:lnTo>
                <a:lnTo>
                  <a:pt x="136" y="72"/>
                </a:lnTo>
                <a:lnTo>
                  <a:pt x="140" y="74"/>
                </a:lnTo>
                <a:lnTo>
                  <a:pt x="144" y="74"/>
                </a:lnTo>
                <a:lnTo>
                  <a:pt x="148" y="80"/>
                </a:lnTo>
                <a:lnTo>
                  <a:pt x="140" y="84"/>
                </a:lnTo>
                <a:lnTo>
                  <a:pt x="134" y="88"/>
                </a:lnTo>
                <a:lnTo>
                  <a:pt x="126" y="100"/>
                </a:lnTo>
                <a:lnTo>
                  <a:pt x="116" y="112"/>
                </a:lnTo>
                <a:lnTo>
                  <a:pt x="106" y="122"/>
                </a:lnTo>
                <a:lnTo>
                  <a:pt x="104" y="124"/>
                </a:lnTo>
                <a:lnTo>
                  <a:pt x="100" y="126"/>
                </a:lnTo>
                <a:lnTo>
                  <a:pt x="98" y="128"/>
                </a:lnTo>
                <a:lnTo>
                  <a:pt x="94" y="132"/>
                </a:lnTo>
                <a:lnTo>
                  <a:pt x="92" y="138"/>
                </a:lnTo>
                <a:lnTo>
                  <a:pt x="88" y="142"/>
                </a:lnTo>
                <a:lnTo>
                  <a:pt x="84" y="146"/>
                </a:lnTo>
                <a:lnTo>
                  <a:pt x="78" y="148"/>
                </a:lnTo>
                <a:lnTo>
                  <a:pt x="72" y="146"/>
                </a:lnTo>
                <a:lnTo>
                  <a:pt x="68" y="142"/>
                </a:lnTo>
                <a:lnTo>
                  <a:pt x="62" y="140"/>
                </a:lnTo>
                <a:lnTo>
                  <a:pt x="56" y="138"/>
                </a:lnTo>
                <a:lnTo>
                  <a:pt x="52" y="142"/>
                </a:lnTo>
                <a:lnTo>
                  <a:pt x="44" y="150"/>
                </a:lnTo>
                <a:lnTo>
                  <a:pt x="36" y="162"/>
                </a:lnTo>
                <a:lnTo>
                  <a:pt x="28" y="168"/>
                </a:lnTo>
                <a:lnTo>
                  <a:pt x="12" y="168"/>
                </a:lnTo>
                <a:lnTo>
                  <a:pt x="14" y="160"/>
                </a:lnTo>
                <a:lnTo>
                  <a:pt x="16" y="152"/>
                </a:lnTo>
                <a:lnTo>
                  <a:pt x="16" y="146"/>
                </a:lnTo>
                <a:lnTo>
                  <a:pt x="14" y="142"/>
                </a:lnTo>
                <a:lnTo>
                  <a:pt x="6" y="134"/>
                </a:lnTo>
                <a:lnTo>
                  <a:pt x="0" y="132"/>
                </a:lnTo>
                <a:lnTo>
                  <a:pt x="0" y="78"/>
                </a:lnTo>
                <a:lnTo>
                  <a:pt x="20" y="78"/>
                </a:lnTo>
                <a:lnTo>
                  <a:pt x="20" y="10"/>
                </a:lnTo>
                <a:lnTo>
                  <a:pt x="42" y="8"/>
                </a:lnTo>
                <a:lnTo>
                  <a:pt x="60" y="6"/>
                </a:lnTo>
                <a:lnTo>
                  <a:pt x="64" y="12"/>
                </a:lnTo>
                <a:lnTo>
                  <a:pt x="78" y="6"/>
                </a:lnTo>
                <a:lnTo>
                  <a:pt x="82" y="2"/>
                </a:lnTo>
                <a:lnTo>
                  <a:pt x="88" y="0"/>
                </a:lnTo>
                <a:lnTo>
                  <a:pt x="92" y="0"/>
                </a:lnTo>
                <a:lnTo>
                  <a:pt x="94" y="2"/>
                </a:lnTo>
                <a:lnTo>
                  <a:pt x="94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8" name="iṥḷíḑè">
            <a:extLst>
              <a:ext uri="{FF2B5EF4-FFF2-40B4-BE49-F238E27FC236}">
                <a16:creationId xmlns:a16="http://schemas.microsoft.com/office/drawing/2014/main" id="{DAD83D95-17A7-49F7-983A-D17B494ACAB4}"/>
              </a:ext>
            </a:extLst>
          </p:cNvPr>
          <p:cNvSpPr/>
          <p:nvPr/>
        </p:nvSpPr>
        <p:spPr bwMode="auto">
          <a:xfrm>
            <a:off x="2567901" y="2324862"/>
            <a:ext cx="72375" cy="82020"/>
          </a:xfrm>
          <a:custGeom>
            <a:avLst/>
            <a:gdLst>
              <a:gd name="T0" fmla="*/ 2147483647 w 82"/>
              <a:gd name="T1" fmla="*/ 2147483647 h 82"/>
              <a:gd name="T2" fmla="*/ 2147483647 w 82"/>
              <a:gd name="T3" fmla="*/ 2147483647 h 82"/>
              <a:gd name="T4" fmla="*/ 2147483647 w 82"/>
              <a:gd name="T5" fmla="*/ 2147483647 h 82"/>
              <a:gd name="T6" fmla="*/ 2147483647 w 82"/>
              <a:gd name="T7" fmla="*/ 2147483647 h 82"/>
              <a:gd name="T8" fmla="*/ 2147483647 w 82"/>
              <a:gd name="T9" fmla="*/ 2147483647 h 82"/>
              <a:gd name="T10" fmla="*/ 2147483647 w 82"/>
              <a:gd name="T11" fmla="*/ 2147483647 h 82"/>
              <a:gd name="T12" fmla="*/ 2147483647 w 82"/>
              <a:gd name="T13" fmla="*/ 2147483647 h 82"/>
              <a:gd name="T14" fmla="*/ 2147483647 w 82"/>
              <a:gd name="T15" fmla="*/ 2147483647 h 82"/>
              <a:gd name="T16" fmla="*/ 2147483647 w 82"/>
              <a:gd name="T17" fmla="*/ 2147483647 h 82"/>
              <a:gd name="T18" fmla="*/ 2147483647 w 82"/>
              <a:gd name="T19" fmla="*/ 2147483647 h 82"/>
              <a:gd name="T20" fmla="*/ 2147483647 w 82"/>
              <a:gd name="T21" fmla="*/ 2147483647 h 82"/>
              <a:gd name="T22" fmla="*/ 2147483647 w 82"/>
              <a:gd name="T23" fmla="*/ 2147483647 h 82"/>
              <a:gd name="T24" fmla="*/ 2147483647 w 82"/>
              <a:gd name="T25" fmla="*/ 2147483647 h 82"/>
              <a:gd name="T26" fmla="*/ 2147483647 w 82"/>
              <a:gd name="T27" fmla="*/ 2147483647 h 82"/>
              <a:gd name="T28" fmla="*/ 2147483647 w 82"/>
              <a:gd name="T29" fmla="*/ 2147483647 h 82"/>
              <a:gd name="T30" fmla="*/ 2147483647 w 82"/>
              <a:gd name="T31" fmla="*/ 2147483647 h 82"/>
              <a:gd name="T32" fmla="*/ 2147483647 w 82"/>
              <a:gd name="T33" fmla="*/ 2147483647 h 82"/>
              <a:gd name="T34" fmla="*/ 2147483647 w 82"/>
              <a:gd name="T35" fmla="*/ 2147483647 h 82"/>
              <a:gd name="T36" fmla="*/ 2147483647 w 82"/>
              <a:gd name="T37" fmla="*/ 2147483647 h 82"/>
              <a:gd name="T38" fmla="*/ 2147483647 w 82"/>
              <a:gd name="T39" fmla="*/ 2147483647 h 82"/>
              <a:gd name="T40" fmla="*/ 2147483647 w 82"/>
              <a:gd name="T41" fmla="*/ 2147483647 h 82"/>
              <a:gd name="T42" fmla="*/ 2147483647 w 82"/>
              <a:gd name="T43" fmla="*/ 2147483647 h 82"/>
              <a:gd name="T44" fmla="*/ 2147483647 w 82"/>
              <a:gd name="T45" fmla="*/ 2147483647 h 82"/>
              <a:gd name="T46" fmla="*/ 2147483647 w 82"/>
              <a:gd name="T47" fmla="*/ 2147483647 h 82"/>
              <a:gd name="T48" fmla="*/ 0 w 82"/>
              <a:gd name="T49" fmla="*/ 2147483647 h 82"/>
              <a:gd name="T50" fmla="*/ 2147483647 w 82"/>
              <a:gd name="T51" fmla="*/ 2147483647 h 82"/>
              <a:gd name="T52" fmla="*/ 2147483647 w 82"/>
              <a:gd name="T53" fmla="*/ 2147483647 h 82"/>
              <a:gd name="T54" fmla="*/ 2147483647 w 82"/>
              <a:gd name="T55" fmla="*/ 2147483647 h 82"/>
              <a:gd name="T56" fmla="*/ 2147483647 w 82"/>
              <a:gd name="T57" fmla="*/ 2147483647 h 82"/>
              <a:gd name="T58" fmla="*/ 2147483647 w 82"/>
              <a:gd name="T59" fmla="*/ 2147483647 h 82"/>
              <a:gd name="T60" fmla="*/ 2147483647 w 82"/>
              <a:gd name="T61" fmla="*/ 2147483647 h 82"/>
              <a:gd name="T62" fmla="*/ 2147483647 w 82"/>
              <a:gd name="T63" fmla="*/ 2147483647 h 82"/>
              <a:gd name="T64" fmla="*/ 2147483647 w 82"/>
              <a:gd name="T65" fmla="*/ 0 h 82"/>
              <a:gd name="T66" fmla="*/ 2147483647 w 82"/>
              <a:gd name="T67" fmla="*/ 0 h 82"/>
              <a:gd name="T68" fmla="*/ 2147483647 w 82"/>
              <a:gd name="T69" fmla="*/ 2147483647 h 82"/>
              <a:gd name="T70" fmla="*/ 2147483647 w 82"/>
              <a:gd name="T71" fmla="*/ 2147483647 h 82"/>
              <a:gd name="T72" fmla="*/ 2147483647 w 82"/>
              <a:gd name="T73" fmla="*/ 2147483647 h 82"/>
              <a:gd name="T74" fmla="*/ 2147483647 w 82"/>
              <a:gd name="T75" fmla="*/ 2147483647 h 82"/>
              <a:gd name="T76" fmla="*/ 2147483647 w 82"/>
              <a:gd name="T77" fmla="*/ 2147483647 h 82"/>
              <a:gd name="T78" fmla="*/ 2147483647 w 82"/>
              <a:gd name="T79" fmla="*/ 2147483647 h 82"/>
              <a:gd name="T80" fmla="*/ 2147483647 w 82"/>
              <a:gd name="T81" fmla="*/ 2147483647 h 82"/>
              <a:gd name="T82" fmla="*/ 2147483647 w 82"/>
              <a:gd name="T83" fmla="*/ 2147483647 h 82"/>
              <a:gd name="T84" fmla="*/ 2147483647 w 82"/>
              <a:gd name="T85" fmla="*/ 2147483647 h 82"/>
              <a:gd name="T86" fmla="*/ 2147483647 w 82"/>
              <a:gd name="T87" fmla="*/ 2147483647 h 82"/>
              <a:gd name="T88" fmla="*/ 2147483647 w 82"/>
              <a:gd name="T89" fmla="*/ 2147483647 h 82"/>
              <a:gd name="T90" fmla="*/ 2147483647 w 82"/>
              <a:gd name="T91" fmla="*/ 2147483647 h 82"/>
              <a:gd name="T92" fmla="*/ 2147483647 w 82"/>
              <a:gd name="T93" fmla="*/ 2147483647 h 82"/>
              <a:gd name="T94" fmla="*/ 2147483647 w 82"/>
              <a:gd name="T95" fmla="*/ 2147483647 h 82"/>
              <a:gd name="T96" fmla="*/ 2147483647 w 82"/>
              <a:gd name="T97" fmla="*/ 2147483647 h 82"/>
              <a:gd name="T98" fmla="*/ 2147483647 w 82"/>
              <a:gd name="T99" fmla="*/ 2147483647 h 82"/>
              <a:gd name="T100" fmla="*/ 2147483647 w 82"/>
              <a:gd name="T101" fmla="*/ 2147483647 h 82"/>
              <a:gd name="T102" fmla="*/ 2147483647 w 82"/>
              <a:gd name="T103" fmla="*/ 2147483647 h 82"/>
              <a:gd name="T104" fmla="*/ 2147483647 w 82"/>
              <a:gd name="T105" fmla="*/ 2147483647 h 82"/>
              <a:gd name="T106" fmla="*/ 2147483647 w 82"/>
              <a:gd name="T107" fmla="*/ 2147483647 h 82"/>
              <a:gd name="T108" fmla="*/ 2147483647 w 82"/>
              <a:gd name="T109" fmla="*/ 2147483647 h 82"/>
              <a:gd name="T110" fmla="*/ 2147483647 w 82"/>
              <a:gd name="T111" fmla="*/ 2147483647 h 82"/>
              <a:gd name="T112" fmla="*/ 2147483647 w 82"/>
              <a:gd name="T113" fmla="*/ 2147483647 h 8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2"/>
              <a:gd name="T172" fmla="*/ 0 h 82"/>
              <a:gd name="T173" fmla="*/ 82 w 82"/>
              <a:gd name="T174" fmla="*/ 82 h 8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2" h="82">
                <a:moveTo>
                  <a:pt x="6" y="78"/>
                </a:moveTo>
                <a:lnTo>
                  <a:pt x="4" y="74"/>
                </a:lnTo>
                <a:lnTo>
                  <a:pt x="4" y="68"/>
                </a:lnTo>
                <a:lnTo>
                  <a:pt x="4" y="62"/>
                </a:lnTo>
                <a:lnTo>
                  <a:pt x="16" y="62"/>
                </a:lnTo>
                <a:lnTo>
                  <a:pt x="28" y="60"/>
                </a:lnTo>
                <a:lnTo>
                  <a:pt x="28" y="58"/>
                </a:lnTo>
                <a:lnTo>
                  <a:pt x="34" y="60"/>
                </a:lnTo>
                <a:lnTo>
                  <a:pt x="42" y="62"/>
                </a:lnTo>
                <a:lnTo>
                  <a:pt x="46" y="60"/>
                </a:lnTo>
                <a:lnTo>
                  <a:pt x="50" y="58"/>
                </a:lnTo>
                <a:lnTo>
                  <a:pt x="38" y="56"/>
                </a:lnTo>
                <a:lnTo>
                  <a:pt x="32" y="54"/>
                </a:lnTo>
                <a:lnTo>
                  <a:pt x="30" y="50"/>
                </a:lnTo>
                <a:lnTo>
                  <a:pt x="26" y="52"/>
                </a:lnTo>
                <a:lnTo>
                  <a:pt x="24" y="54"/>
                </a:lnTo>
                <a:lnTo>
                  <a:pt x="22" y="56"/>
                </a:lnTo>
                <a:lnTo>
                  <a:pt x="18" y="58"/>
                </a:lnTo>
                <a:lnTo>
                  <a:pt x="6" y="56"/>
                </a:lnTo>
                <a:lnTo>
                  <a:pt x="6" y="52"/>
                </a:lnTo>
                <a:lnTo>
                  <a:pt x="8" y="46"/>
                </a:lnTo>
                <a:lnTo>
                  <a:pt x="6" y="40"/>
                </a:lnTo>
                <a:lnTo>
                  <a:pt x="4" y="36"/>
                </a:lnTo>
                <a:lnTo>
                  <a:pt x="2" y="32"/>
                </a:lnTo>
                <a:lnTo>
                  <a:pt x="0" y="30"/>
                </a:lnTo>
                <a:lnTo>
                  <a:pt x="2" y="24"/>
                </a:lnTo>
                <a:lnTo>
                  <a:pt x="4" y="16"/>
                </a:lnTo>
                <a:lnTo>
                  <a:pt x="10" y="4"/>
                </a:lnTo>
                <a:lnTo>
                  <a:pt x="14" y="4"/>
                </a:lnTo>
                <a:lnTo>
                  <a:pt x="16" y="4"/>
                </a:lnTo>
                <a:lnTo>
                  <a:pt x="20" y="4"/>
                </a:lnTo>
                <a:lnTo>
                  <a:pt x="22" y="2"/>
                </a:lnTo>
                <a:lnTo>
                  <a:pt x="26" y="0"/>
                </a:lnTo>
                <a:lnTo>
                  <a:pt x="30" y="0"/>
                </a:lnTo>
                <a:lnTo>
                  <a:pt x="38" y="2"/>
                </a:lnTo>
                <a:lnTo>
                  <a:pt x="46" y="6"/>
                </a:lnTo>
                <a:lnTo>
                  <a:pt x="52" y="8"/>
                </a:lnTo>
                <a:lnTo>
                  <a:pt x="54" y="14"/>
                </a:lnTo>
                <a:lnTo>
                  <a:pt x="64" y="28"/>
                </a:lnTo>
                <a:lnTo>
                  <a:pt x="68" y="32"/>
                </a:lnTo>
                <a:lnTo>
                  <a:pt x="74" y="36"/>
                </a:lnTo>
                <a:lnTo>
                  <a:pt x="72" y="36"/>
                </a:lnTo>
                <a:lnTo>
                  <a:pt x="76" y="48"/>
                </a:lnTo>
                <a:lnTo>
                  <a:pt x="80" y="58"/>
                </a:lnTo>
                <a:lnTo>
                  <a:pt x="82" y="66"/>
                </a:lnTo>
                <a:lnTo>
                  <a:pt x="82" y="72"/>
                </a:lnTo>
                <a:lnTo>
                  <a:pt x="82" y="80"/>
                </a:lnTo>
                <a:lnTo>
                  <a:pt x="80" y="80"/>
                </a:lnTo>
                <a:lnTo>
                  <a:pt x="74" y="82"/>
                </a:lnTo>
                <a:lnTo>
                  <a:pt x="68" y="80"/>
                </a:lnTo>
                <a:lnTo>
                  <a:pt x="62" y="78"/>
                </a:lnTo>
                <a:lnTo>
                  <a:pt x="56" y="76"/>
                </a:lnTo>
                <a:lnTo>
                  <a:pt x="50" y="74"/>
                </a:lnTo>
                <a:lnTo>
                  <a:pt x="38" y="74"/>
                </a:lnTo>
                <a:lnTo>
                  <a:pt x="26" y="76"/>
                </a:lnTo>
                <a:lnTo>
                  <a:pt x="18" y="78"/>
                </a:lnTo>
                <a:lnTo>
                  <a:pt x="6" y="7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9" name="iṡḻïḍé">
            <a:extLst>
              <a:ext uri="{FF2B5EF4-FFF2-40B4-BE49-F238E27FC236}">
                <a16:creationId xmlns:a16="http://schemas.microsoft.com/office/drawing/2014/main" id="{FADA9525-D934-424E-9406-CF69E02EF260}"/>
              </a:ext>
            </a:extLst>
          </p:cNvPr>
          <p:cNvSpPr/>
          <p:nvPr/>
        </p:nvSpPr>
        <p:spPr bwMode="auto">
          <a:xfrm>
            <a:off x="2572819" y="2398598"/>
            <a:ext cx="40052" cy="23198"/>
          </a:xfrm>
          <a:custGeom>
            <a:avLst/>
            <a:gdLst>
              <a:gd name="T0" fmla="*/ 0 w 44"/>
              <a:gd name="T1" fmla="*/ 2147483647 h 24"/>
              <a:gd name="T2" fmla="*/ 2147483647 w 44"/>
              <a:gd name="T3" fmla="*/ 2147483647 h 24"/>
              <a:gd name="T4" fmla="*/ 2147483647 w 44"/>
              <a:gd name="T5" fmla="*/ 2147483647 h 24"/>
              <a:gd name="T6" fmla="*/ 2147483647 w 44"/>
              <a:gd name="T7" fmla="*/ 0 h 24"/>
              <a:gd name="T8" fmla="*/ 2147483647 w 44"/>
              <a:gd name="T9" fmla="*/ 0 h 24"/>
              <a:gd name="T10" fmla="*/ 2147483647 w 44"/>
              <a:gd name="T11" fmla="*/ 2147483647 h 24"/>
              <a:gd name="T12" fmla="*/ 2147483647 w 44"/>
              <a:gd name="T13" fmla="*/ 2147483647 h 24"/>
              <a:gd name="T14" fmla="*/ 2147483647 w 44"/>
              <a:gd name="T15" fmla="*/ 2147483647 h 24"/>
              <a:gd name="T16" fmla="*/ 2147483647 w 44"/>
              <a:gd name="T17" fmla="*/ 2147483647 h 24"/>
              <a:gd name="T18" fmla="*/ 2147483647 w 44"/>
              <a:gd name="T19" fmla="*/ 2147483647 h 24"/>
              <a:gd name="T20" fmla="*/ 2147483647 w 44"/>
              <a:gd name="T21" fmla="*/ 2147483647 h 24"/>
              <a:gd name="T22" fmla="*/ 2147483647 w 44"/>
              <a:gd name="T23" fmla="*/ 2147483647 h 24"/>
              <a:gd name="T24" fmla="*/ 2147483647 w 44"/>
              <a:gd name="T25" fmla="*/ 2147483647 h 24"/>
              <a:gd name="T26" fmla="*/ 2147483647 w 44"/>
              <a:gd name="T27" fmla="*/ 2147483647 h 24"/>
              <a:gd name="T28" fmla="*/ 2147483647 w 44"/>
              <a:gd name="T29" fmla="*/ 2147483647 h 24"/>
              <a:gd name="T30" fmla="*/ 2147483647 w 44"/>
              <a:gd name="T31" fmla="*/ 2147483647 h 24"/>
              <a:gd name="T32" fmla="*/ 2147483647 w 44"/>
              <a:gd name="T33" fmla="*/ 2147483647 h 24"/>
              <a:gd name="T34" fmla="*/ 2147483647 w 44"/>
              <a:gd name="T35" fmla="*/ 2147483647 h 24"/>
              <a:gd name="T36" fmla="*/ 2147483647 w 44"/>
              <a:gd name="T37" fmla="*/ 2147483647 h 24"/>
              <a:gd name="T38" fmla="*/ 0 w 44"/>
              <a:gd name="T39" fmla="*/ 2147483647 h 2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4"/>
              <a:gd name="T61" fmla="*/ 0 h 24"/>
              <a:gd name="T62" fmla="*/ 44 w 44"/>
              <a:gd name="T63" fmla="*/ 24 h 2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4" h="24">
                <a:moveTo>
                  <a:pt x="0" y="4"/>
                </a:moveTo>
                <a:lnTo>
                  <a:pt x="12" y="4"/>
                </a:lnTo>
                <a:lnTo>
                  <a:pt x="20" y="2"/>
                </a:lnTo>
                <a:lnTo>
                  <a:pt x="32" y="0"/>
                </a:lnTo>
                <a:lnTo>
                  <a:pt x="44" y="0"/>
                </a:lnTo>
                <a:lnTo>
                  <a:pt x="44" y="4"/>
                </a:lnTo>
                <a:lnTo>
                  <a:pt x="44" y="8"/>
                </a:lnTo>
                <a:lnTo>
                  <a:pt x="40" y="8"/>
                </a:lnTo>
                <a:lnTo>
                  <a:pt x="42" y="12"/>
                </a:lnTo>
                <a:lnTo>
                  <a:pt x="44" y="12"/>
                </a:lnTo>
                <a:lnTo>
                  <a:pt x="44" y="16"/>
                </a:lnTo>
                <a:lnTo>
                  <a:pt x="38" y="18"/>
                </a:lnTo>
                <a:lnTo>
                  <a:pt x="34" y="20"/>
                </a:lnTo>
                <a:lnTo>
                  <a:pt x="30" y="22"/>
                </a:lnTo>
                <a:lnTo>
                  <a:pt x="26" y="24"/>
                </a:lnTo>
                <a:lnTo>
                  <a:pt x="20" y="16"/>
                </a:lnTo>
                <a:lnTo>
                  <a:pt x="18" y="14"/>
                </a:lnTo>
                <a:lnTo>
                  <a:pt x="16" y="12"/>
                </a:lnTo>
                <a:lnTo>
                  <a:pt x="8" y="8"/>
                </a:lnTo>
                <a:lnTo>
                  <a:pt x="0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0" name="iṩľîḑè">
            <a:extLst>
              <a:ext uri="{FF2B5EF4-FFF2-40B4-BE49-F238E27FC236}">
                <a16:creationId xmlns:a16="http://schemas.microsoft.com/office/drawing/2014/main" id="{09B3408D-F877-460A-B012-E06E40A6D6BA}"/>
              </a:ext>
            </a:extLst>
          </p:cNvPr>
          <p:cNvSpPr/>
          <p:nvPr/>
        </p:nvSpPr>
        <p:spPr bwMode="auto">
          <a:xfrm>
            <a:off x="2596007" y="2398598"/>
            <a:ext cx="98373" cy="93619"/>
          </a:xfrm>
          <a:custGeom>
            <a:avLst/>
            <a:gdLst>
              <a:gd name="T0" fmla="*/ 2147483647 w 110"/>
              <a:gd name="T1" fmla="*/ 2147483647 h 96"/>
              <a:gd name="T2" fmla="*/ 2147483647 w 110"/>
              <a:gd name="T3" fmla="*/ 2147483647 h 96"/>
              <a:gd name="T4" fmla="*/ 2147483647 w 110"/>
              <a:gd name="T5" fmla="*/ 2147483647 h 96"/>
              <a:gd name="T6" fmla="*/ 2147483647 w 110"/>
              <a:gd name="T7" fmla="*/ 2147483647 h 96"/>
              <a:gd name="T8" fmla="*/ 2147483647 w 110"/>
              <a:gd name="T9" fmla="*/ 2147483647 h 96"/>
              <a:gd name="T10" fmla="*/ 2147483647 w 110"/>
              <a:gd name="T11" fmla="*/ 2147483647 h 96"/>
              <a:gd name="T12" fmla="*/ 2147483647 w 110"/>
              <a:gd name="T13" fmla="*/ 2147483647 h 96"/>
              <a:gd name="T14" fmla="*/ 2147483647 w 110"/>
              <a:gd name="T15" fmla="*/ 2147483647 h 96"/>
              <a:gd name="T16" fmla="*/ 2147483647 w 110"/>
              <a:gd name="T17" fmla="*/ 2147483647 h 96"/>
              <a:gd name="T18" fmla="*/ 2147483647 w 110"/>
              <a:gd name="T19" fmla="*/ 2147483647 h 96"/>
              <a:gd name="T20" fmla="*/ 2147483647 w 110"/>
              <a:gd name="T21" fmla="*/ 2147483647 h 96"/>
              <a:gd name="T22" fmla="*/ 2147483647 w 110"/>
              <a:gd name="T23" fmla="*/ 2147483647 h 96"/>
              <a:gd name="T24" fmla="*/ 2147483647 w 110"/>
              <a:gd name="T25" fmla="*/ 2147483647 h 96"/>
              <a:gd name="T26" fmla="*/ 2147483647 w 110"/>
              <a:gd name="T27" fmla="*/ 2147483647 h 96"/>
              <a:gd name="T28" fmla="*/ 2147483647 w 110"/>
              <a:gd name="T29" fmla="*/ 2147483647 h 96"/>
              <a:gd name="T30" fmla="*/ 2147483647 w 110"/>
              <a:gd name="T31" fmla="*/ 2147483647 h 96"/>
              <a:gd name="T32" fmla="*/ 2147483647 w 110"/>
              <a:gd name="T33" fmla="*/ 2147483647 h 96"/>
              <a:gd name="T34" fmla="*/ 2147483647 w 110"/>
              <a:gd name="T35" fmla="*/ 2147483647 h 96"/>
              <a:gd name="T36" fmla="*/ 2147483647 w 110"/>
              <a:gd name="T37" fmla="*/ 2147483647 h 96"/>
              <a:gd name="T38" fmla="*/ 2147483647 w 110"/>
              <a:gd name="T39" fmla="*/ 2147483647 h 96"/>
              <a:gd name="T40" fmla="*/ 2147483647 w 110"/>
              <a:gd name="T41" fmla="*/ 2147483647 h 96"/>
              <a:gd name="T42" fmla="*/ 2147483647 w 110"/>
              <a:gd name="T43" fmla="*/ 2147483647 h 96"/>
              <a:gd name="T44" fmla="*/ 2147483647 w 110"/>
              <a:gd name="T45" fmla="*/ 2147483647 h 96"/>
              <a:gd name="T46" fmla="*/ 2147483647 w 110"/>
              <a:gd name="T47" fmla="*/ 2147483647 h 96"/>
              <a:gd name="T48" fmla="*/ 2147483647 w 110"/>
              <a:gd name="T49" fmla="*/ 2147483647 h 96"/>
              <a:gd name="T50" fmla="*/ 2147483647 w 110"/>
              <a:gd name="T51" fmla="*/ 2147483647 h 96"/>
              <a:gd name="T52" fmla="*/ 2147483647 w 110"/>
              <a:gd name="T53" fmla="*/ 2147483647 h 96"/>
              <a:gd name="T54" fmla="*/ 2147483647 w 110"/>
              <a:gd name="T55" fmla="*/ 2147483647 h 96"/>
              <a:gd name="T56" fmla="*/ 2147483647 w 110"/>
              <a:gd name="T57" fmla="*/ 2147483647 h 96"/>
              <a:gd name="T58" fmla="*/ 2147483647 w 110"/>
              <a:gd name="T59" fmla="*/ 2147483647 h 96"/>
              <a:gd name="T60" fmla="*/ 2147483647 w 110"/>
              <a:gd name="T61" fmla="*/ 2147483647 h 96"/>
              <a:gd name="T62" fmla="*/ 2147483647 w 110"/>
              <a:gd name="T63" fmla="*/ 2147483647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0"/>
              <a:gd name="T97" fmla="*/ 0 h 96"/>
              <a:gd name="T98" fmla="*/ 110 w 110"/>
              <a:gd name="T99" fmla="*/ 96 h 9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0" h="96">
                <a:moveTo>
                  <a:pt x="28" y="66"/>
                </a:moveTo>
                <a:lnTo>
                  <a:pt x="32" y="60"/>
                </a:lnTo>
                <a:lnTo>
                  <a:pt x="38" y="54"/>
                </a:lnTo>
                <a:lnTo>
                  <a:pt x="44" y="48"/>
                </a:lnTo>
                <a:lnTo>
                  <a:pt x="50" y="46"/>
                </a:lnTo>
                <a:lnTo>
                  <a:pt x="56" y="48"/>
                </a:lnTo>
                <a:lnTo>
                  <a:pt x="60" y="50"/>
                </a:lnTo>
                <a:lnTo>
                  <a:pt x="62" y="54"/>
                </a:lnTo>
                <a:lnTo>
                  <a:pt x="64" y="60"/>
                </a:lnTo>
                <a:lnTo>
                  <a:pt x="66" y="68"/>
                </a:lnTo>
                <a:lnTo>
                  <a:pt x="70" y="78"/>
                </a:lnTo>
                <a:lnTo>
                  <a:pt x="74" y="76"/>
                </a:lnTo>
                <a:lnTo>
                  <a:pt x="76" y="74"/>
                </a:lnTo>
                <a:lnTo>
                  <a:pt x="84" y="78"/>
                </a:lnTo>
                <a:lnTo>
                  <a:pt x="84" y="90"/>
                </a:lnTo>
                <a:lnTo>
                  <a:pt x="86" y="96"/>
                </a:lnTo>
                <a:lnTo>
                  <a:pt x="90" y="96"/>
                </a:lnTo>
                <a:lnTo>
                  <a:pt x="96" y="96"/>
                </a:lnTo>
                <a:lnTo>
                  <a:pt x="100" y="96"/>
                </a:lnTo>
                <a:lnTo>
                  <a:pt x="102" y="96"/>
                </a:lnTo>
                <a:lnTo>
                  <a:pt x="104" y="92"/>
                </a:lnTo>
                <a:lnTo>
                  <a:pt x="106" y="84"/>
                </a:lnTo>
                <a:lnTo>
                  <a:pt x="106" y="82"/>
                </a:lnTo>
                <a:lnTo>
                  <a:pt x="104" y="80"/>
                </a:lnTo>
                <a:lnTo>
                  <a:pt x="102" y="78"/>
                </a:lnTo>
                <a:lnTo>
                  <a:pt x="102" y="76"/>
                </a:lnTo>
                <a:lnTo>
                  <a:pt x="106" y="74"/>
                </a:lnTo>
                <a:lnTo>
                  <a:pt x="110" y="72"/>
                </a:lnTo>
                <a:lnTo>
                  <a:pt x="108" y="68"/>
                </a:lnTo>
                <a:lnTo>
                  <a:pt x="106" y="64"/>
                </a:lnTo>
                <a:lnTo>
                  <a:pt x="104" y="52"/>
                </a:lnTo>
                <a:lnTo>
                  <a:pt x="106" y="46"/>
                </a:lnTo>
                <a:lnTo>
                  <a:pt x="106" y="44"/>
                </a:lnTo>
                <a:lnTo>
                  <a:pt x="110" y="44"/>
                </a:lnTo>
                <a:lnTo>
                  <a:pt x="104" y="42"/>
                </a:lnTo>
                <a:lnTo>
                  <a:pt x="102" y="40"/>
                </a:lnTo>
                <a:lnTo>
                  <a:pt x="98" y="26"/>
                </a:lnTo>
                <a:lnTo>
                  <a:pt x="94" y="14"/>
                </a:lnTo>
                <a:lnTo>
                  <a:pt x="90" y="8"/>
                </a:lnTo>
                <a:lnTo>
                  <a:pt x="84" y="6"/>
                </a:lnTo>
                <a:lnTo>
                  <a:pt x="82" y="8"/>
                </a:lnTo>
                <a:lnTo>
                  <a:pt x="80" y="10"/>
                </a:lnTo>
                <a:lnTo>
                  <a:pt x="74" y="10"/>
                </a:lnTo>
                <a:lnTo>
                  <a:pt x="60" y="8"/>
                </a:lnTo>
                <a:lnTo>
                  <a:pt x="50" y="6"/>
                </a:lnTo>
                <a:lnTo>
                  <a:pt x="48" y="6"/>
                </a:lnTo>
                <a:lnTo>
                  <a:pt x="42" y="8"/>
                </a:lnTo>
                <a:lnTo>
                  <a:pt x="36" y="6"/>
                </a:lnTo>
                <a:lnTo>
                  <a:pt x="30" y="4"/>
                </a:lnTo>
                <a:lnTo>
                  <a:pt x="24" y="2"/>
                </a:lnTo>
                <a:lnTo>
                  <a:pt x="18" y="0"/>
                </a:lnTo>
                <a:lnTo>
                  <a:pt x="18" y="4"/>
                </a:lnTo>
                <a:lnTo>
                  <a:pt x="18" y="8"/>
                </a:lnTo>
                <a:lnTo>
                  <a:pt x="14" y="8"/>
                </a:lnTo>
                <a:lnTo>
                  <a:pt x="16" y="12"/>
                </a:lnTo>
                <a:lnTo>
                  <a:pt x="18" y="12"/>
                </a:lnTo>
                <a:lnTo>
                  <a:pt x="18" y="16"/>
                </a:lnTo>
                <a:lnTo>
                  <a:pt x="12" y="18"/>
                </a:lnTo>
                <a:lnTo>
                  <a:pt x="8" y="20"/>
                </a:lnTo>
                <a:lnTo>
                  <a:pt x="4" y="22"/>
                </a:lnTo>
                <a:lnTo>
                  <a:pt x="0" y="24"/>
                </a:lnTo>
                <a:lnTo>
                  <a:pt x="16" y="42"/>
                </a:lnTo>
                <a:lnTo>
                  <a:pt x="22" y="52"/>
                </a:lnTo>
                <a:lnTo>
                  <a:pt x="28" y="6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1" name="íŝlîḑè">
            <a:extLst>
              <a:ext uri="{FF2B5EF4-FFF2-40B4-BE49-F238E27FC236}">
                <a16:creationId xmlns:a16="http://schemas.microsoft.com/office/drawing/2014/main" id="{6D14126C-9074-41B9-B94C-725F70E80226}"/>
              </a:ext>
            </a:extLst>
          </p:cNvPr>
          <p:cNvSpPr/>
          <p:nvPr/>
        </p:nvSpPr>
        <p:spPr bwMode="auto">
          <a:xfrm>
            <a:off x="2621303" y="2443336"/>
            <a:ext cx="37944" cy="55508"/>
          </a:xfrm>
          <a:custGeom>
            <a:avLst/>
            <a:gdLst>
              <a:gd name="T0" fmla="*/ 2147483647 w 42"/>
              <a:gd name="T1" fmla="*/ 2147483647 h 56"/>
              <a:gd name="T2" fmla="*/ 2147483647 w 42"/>
              <a:gd name="T3" fmla="*/ 2147483647 h 56"/>
              <a:gd name="T4" fmla="*/ 2147483647 w 42"/>
              <a:gd name="T5" fmla="*/ 2147483647 h 56"/>
              <a:gd name="T6" fmla="*/ 2147483647 w 42"/>
              <a:gd name="T7" fmla="*/ 2147483647 h 56"/>
              <a:gd name="T8" fmla="*/ 2147483647 w 42"/>
              <a:gd name="T9" fmla="*/ 2147483647 h 56"/>
              <a:gd name="T10" fmla="*/ 0 w 42"/>
              <a:gd name="T11" fmla="*/ 2147483647 h 56"/>
              <a:gd name="T12" fmla="*/ 2147483647 w 42"/>
              <a:gd name="T13" fmla="*/ 2147483647 h 56"/>
              <a:gd name="T14" fmla="*/ 2147483647 w 42"/>
              <a:gd name="T15" fmla="*/ 2147483647 h 56"/>
              <a:gd name="T16" fmla="*/ 2147483647 w 42"/>
              <a:gd name="T17" fmla="*/ 2147483647 h 56"/>
              <a:gd name="T18" fmla="*/ 2147483647 w 42"/>
              <a:gd name="T19" fmla="*/ 0 h 56"/>
              <a:gd name="T20" fmla="*/ 2147483647 w 42"/>
              <a:gd name="T21" fmla="*/ 2147483647 h 56"/>
              <a:gd name="T22" fmla="*/ 2147483647 w 42"/>
              <a:gd name="T23" fmla="*/ 2147483647 h 56"/>
              <a:gd name="T24" fmla="*/ 2147483647 w 42"/>
              <a:gd name="T25" fmla="*/ 2147483647 h 56"/>
              <a:gd name="T26" fmla="*/ 2147483647 w 42"/>
              <a:gd name="T27" fmla="*/ 2147483647 h 56"/>
              <a:gd name="T28" fmla="*/ 2147483647 w 42"/>
              <a:gd name="T29" fmla="*/ 2147483647 h 56"/>
              <a:gd name="T30" fmla="*/ 2147483647 w 42"/>
              <a:gd name="T31" fmla="*/ 2147483647 h 56"/>
              <a:gd name="T32" fmla="*/ 2147483647 w 42"/>
              <a:gd name="T33" fmla="*/ 2147483647 h 56"/>
              <a:gd name="T34" fmla="*/ 2147483647 w 42"/>
              <a:gd name="T35" fmla="*/ 2147483647 h 56"/>
              <a:gd name="T36" fmla="*/ 2147483647 w 42"/>
              <a:gd name="T37" fmla="*/ 2147483647 h 56"/>
              <a:gd name="T38" fmla="*/ 2147483647 w 42"/>
              <a:gd name="T39" fmla="*/ 2147483647 h 56"/>
              <a:gd name="T40" fmla="*/ 2147483647 w 42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"/>
              <a:gd name="T64" fmla="*/ 0 h 56"/>
              <a:gd name="T65" fmla="*/ 42 w 42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" h="56">
                <a:moveTo>
                  <a:pt x="24" y="56"/>
                </a:moveTo>
                <a:lnTo>
                  <a:pt x="18" y="50"/>
                </a:lnTo>
                <a:lnTo>
                  <a:pt x="12" y="46"/>
                </a:lnTo>
                <a:lnTo>
                  <a:pt x="6" y="38"/>
                </a:lnTo>
                <a:lnTo>
                  <a:pt x="2" y="30"/>
                </a:lnTo>
                <a:lnTo>
                  <a:pt x="0" y="20"/>
                </a:lnTo>
                <a:lnTo>
                  <a:pt x="4" y="14"/>
                </a:lnTo>
                <a:lnTo>
                  <a:pt x="10" y="8"/>
                </a:lnTo>
                <a:lnTo>
                  <a:pt x="16" y="2"/>
                </a:lnTo>
                <a:lnTo>
                  <a:pt x="22" y="0"/>
                </a:lnTo>
                <a:lnTo>
                  <a:pt x="28" y="2"/>
                </a:lnTo>
                <a:lnTo>
                  <a:pt x="32" y="4"/>
                </a:lnTo>
                <a:lnTo>
                  <a:pt x="34" y="8"/>
                </a:lnTo>
                <a:lnTo>
                  <a:pt x="36" y="14"/>
                </a:lnTo>
                <a:lnTo>
                  <a:pt x="38" y="22"/>
                </a:lnTo>
                <a:lnTo>
                  <a:pt x="42" y="32"/>
                </a:lnTo>
                <a:lnTo>
                  <a:pt x="40" y="36"/>
                </a:lnTo>
                <a:lnTo>
                  <a:pt x="38" y="42"/>
                </a:lnTo>
                <a:lnTo>
                  <a:pt x="34" y="48"/>
                </a:lnTo>
                <a:lnTo>
                  <a:pt x="28" y="52"/>
                </a:lnTo>
                <a:lnTo>
                  <a:pt x="24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2" name="í$1ïḑê">
            <a:extLst>
              <a:ext uri="{FF2B5EF4-FFF2-40B4-BE49-F238E27FC236}">
                <a16:creationId xmlns:a16="http://schemas.microsoft.com/office/drawing/2014/main" id="{C78533B9-D06D-4B33-996F-E6B4D6721D72}"/>
              </a:ext>
            </a:extLst>
          </p:cNvPr>
          <p:cNvSpPr/>
          <p:nvPr/>
        </p:nvSpPr>
        <p:spPr bwMode="auto">
          <a:xfrm>
            <a:off x="2642384" y="2472333"/>
            <a:ext cx="56916" cy="69593"/>
          </a:xfrm>
          <a:custGeom>
            <a:avLst/>
            <a:gdLst>
              <a:gd name="T0" fmla="*/ 2147483647 w 64"/>
              <a:gd name="T1" fmla="*/ 2147483647 h 72"/>
              <a:gd name="T2" fmla="*/ 2147483647 w 64"/>
              <a:gd name="T3" fmla="*/ 2147483647 h 72"/>
              <a:gd name="T4" fmla="*/ 2147483647 w 64"/>
              <a:gd name="T5" fmla="*/ 2147483647 h 72"/>
              <a:gd name="T6" fmla="*/ 2147483647 w 64"/>
              <a:gd name="T7" fmla="*/ 2147483647 h 72"/>
              <a:gd name="T8" fmla="*/ 2147483647 w 64"/>
              <a:gd name="T9" fmla="*/ 2147483647 h 72"/>
              <a:gd name="T10" fmla="*/ 0 w 64"/>
              <a:gd name="T11" fmla="*/ 2147483647 h 72"/>
              <a:gd name="T12" fmla="*/ 2147483647 w 64"/>
              <a:gd name="T13" fmla="*/ 2147483647 h 72"/>
              <a:gd name="T14" fmla="*/ 2147483647 w 64"/>
              <a:gd name="T15" fmla="*/ 2147483647 h 72"/>
              <a:gd name="T16" fmla="*/ 2147483647 w 64"/>
              <a:gd name="T17" fmla="*/ 2147483647 h 72"/>
              <a:gd name="T18" fmla="*/ 2147483647 w 64"/>
              <a:gd name="T19" fmla="*/ 2147483647 h 72"/>
              <a:gd name="T20" fmla="*/ 2147483647 w 64"/>
              <a:gd name="T21" fmla="*/ 2147483647 h 72"/>
              <a:gd name="T22" fmla="*/ 2147483647 w 64"/>
              <a:gd name="T23" fmla="*/ 2147483647 h 72"/>
              <a:gd name="T24" fmla="*/ 2147483647 w 64"/>
              <a:gd name="T25" fmla="*/ 2147483647 h 72"/>
              <a:gd name="T26" fmla="*/ 2147483647 w 64"/>
              <a:gd name="T27" fmla="*/ 0 h 72"/>
              <a:gd name="T28" fmla="*/ 2147483647 w 64"/>
              <a:gd name="T29" fmla="*/ 2147483647 h 72"/>
              <a:gd name="T30" fmla="*/ 2147483647 w 64"/>
              <a:gd name="T31" fmla="*/ 2147483647 h 72"/>
              <a:gd name="T32" fmla="*/ 2147483647 w 64"/>
              <a:gd name="T33" fmla="*/ 2147483647 h 72"/>
              <a:gd name="T34" fmla="*/ 2147483647 w 64"/>
              <a:gd name="T35" fmla="*/ 2147483647 h 72"/>
              <a:gd name="T36" fmla="*/ 2147483647 w 64"/>
              <a:gd name="T37" fmla="*/ 2147483647 h 72"/>
              <a:gd name="T38" fmla="*/ 2147483647 w 64"/>
              <a:gd name="T39" fmla="*/ 2147483647 h 72"/>
              <a:gd name="T40" fmla="*/ 2147483647 w 64"/>
              <a:gd name="T41" fmla="*/ 2147483647 h 72"/>
              <a:gd name="T42" fmla="*/ 2147483647 w 64"/>
              <a:gd name="T43" fmla="*/ 2147483647 h 72"/>
              <a:gd name="T44" fmla="*/ 2147483647 w 64"/>
              <a:gd name="T45" fmla="*/ 2147483647 h 72"/>
              <a:gd name="T46" fmla="*/ 2147483647 w 64"/>
              <a:gd name="T47" fmla="*/ 2147483647 h 72"/>
              <a:gd name="T48" fmla="*/ 2147483647 w 64"/>
              <a:gd name="T49" fmla="*/ 2147483647 h 72"/>
              <a:gd name="T50" fmla="*/ 2147483647 w 64"/>
              <a:gd name="T51" fmla="*/ 2147483647 h 72"/>
              <a:gd name="T52" fmla="*/ 2147483647 w 64"/>
              <a:gd name="T53" fmla="*/ 2147483647 h 72"/>
              <a:gd name="T54" fmla="*/ 2147483647 w 64"/>
              <a:gd name="T55" fmla="*/ 2147483647 h 72"/>
              <a:gd name="T56" fmla="*/ 2147483647 w 64"/>
              <a:gd name="T57" fmla="*/ 2147483647 h 72"/>
              <a:gd name="T58" fmla="*/ 2147483647 w 64"/>
              <a:gd name="T59" fmla="*/ 2147483647 h 72"/>
              <a:gd name="T60" fmla="*/ 2147483647 w 64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4"/>
              <a:gd name="T94" fmla="*/ 0 h 72"/>
              <a:gd name="T95" fmla="*/ 64 w 64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4" h="72">
                <a:moveTo>
                  <a:pt x="62" y="72"/>
                </a:moveTo>
                <a:lnTo>
                  <a:pt x="54" y="70"/>
                </a:lnTo>
                <a:lnTo>
                  <a:pt x="50" y="66"/>
                </a:lnTo>
                <a:lnTo>
                  <a:pt x="40" y="56"/>
                </a:lnTo>
                <a:lnTo>
                  <a:pt x="20" y="44"/>
                </a:lnTo>
                <a:lnTo>
                  <a:pt x="0" y="28"/>
                </a:lnTo>
                <a:lnTo>
                  <a:pt x="2" y="26"/>
                </a:lnTo>
                <a:lnTo>
                  <a:pt x="4" y="24"/>
                </a:lnTo>
                <a:lnTo>
                  <a:pt x="10" y="20"/>
                </a:lnTo>
                <a:lnTo>
                  <a:pt x="14" y="14"/>
                </a:lnTo>
                <a:lnTo>
                  <a:pt x="16" y="8"/>
                </a:lnTo>
                <a:lnTo>
                  <a:pt x="18" y="4"/>
                </a:lnTo>
                <a:lnTo>
                  <a:pt x="22" y="2"/>
                </a:lnTo>
                <a:lnTo>
                  <a:pt x="24" y="0"/>
                </a:lnTo>
                <a:lnTo>
                  <a:pt x="32" y="4"/>
                </a:lnTo>
                <a:lnTo>
                  <a:pt x="32" y="16"/>
                </a:lnTo>
                <a:lnTo>
                  <a:pt x="34" y="22"/>
                </a:lnTo>
                <a:lnTo>
                  <a:pt x="38" y="22"/>
                </a:lnTo>
                <a:lnTo>
                  <a:pt x="44" y="22"/>
                </a:lnTo>
                <a:lnTo>
                  <a:pt x="50" y="22"/>
                </a:lnTo>
                <a:lnTo>
                  <a:pt x="50" y="24"/>
                </a:lnTo>
                <a:lnTo>
                  <a:pt x="50" y="28"/>
                </a:lnTo>
                <a:lnTo>
                  <a:pt x="50" y="34"/>
                </a:lnTo>
                <a:lnTo>
                  <a:pt x="50" y="38"/>
                </a:lnTo>
                <a:lnTo>
                  <a:pt x="50" y="42"/>
                </a:lnTo>
                <a:lnTo>
                  <a:pt x="56" y="46"/>
                </a:lnTo>
                <a:lnTo>
                  <a:pt x="62" y="48"/>
                </a:lnTo>
                <a:lnTo>
                  <a:pt x="64" y="52"/>
                </a:lnTo>
                <a:lnTo>
                  <a:pt x="64" y="54"/>
                </a:lnTo>
                <a:lnTo>
                  <a:pt x="62" y="70"/>
                </a:lnTo>
                <a:lnTo>
                  <a:pt x="62" y="7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3" name="iṩlîḋè">
            <a:extLst>
              <a:ext uri="{FF2B5EF4-FFF2-40B4-BE49-F238E27FC236}">
                <a16:creationId xmlns:a16="http://schemas.microsoft.com/office/drawing/2014/main" id="{6FDF58DB-5C6B-4254-BF34-288EA4475379}"/>
              </a:ext>
            </a:extLst>
          </p:cNvPr>
          <p:cNvSpPr/>
          <p:nvPr/>
        </p:nvSpPr>
        <p:spPr bwMode="auto">
          <a:xfrm>
            <a:off x="2724596" y="2353860"/>
            <a:ext cx="108211" cy="97761"/>
          </a:xfrm>
          <a:custGeom>
            <a:avLst/>
            <a:gdLst>
              <a:gd name="T0" fmla="*/ 2147483647 w 122"/>
              <a:gd name="T1" fmla="*/ 2147483647 h 98"/>
              <a:gd name="T2" fmla="*/ 2147483647 w 122"/>
              <a:gd name="T3" fmla="*/ 2147483647 h 98"/>
              <a:gd name="T4" fmla="*/ 2147483647 w 122"/>
              <a:gd name="T5" fmla="*/ 2147483647 h 98"/>
              <a:gd name="T6" fmla="*/ 2147483647 w 122"/>
              <a:gd name="T7" fmla="*/ 2147483647 h 98"/>
              <a:gd name="T8" fmla="*/ 2147483647 w 122"/>
              <a:gd name="T9" fmla="*/ 2147483647 h 98"/>
              <a:gd name="T10" fmla="*/ 2147483647 w 122"/>
              <a:gd name="T11" fmla="*/ 2147483647 h 98"/>
              <a:gd name="T12" fmla="*/ 2147483647 w 122"/>
              <a:gd name="T13" fmla="*/ 2147483647 h 98"/>
              <a:gd name="T14" fmla="*/ 2147483647 w 122"/>
              <a:gd name="T15" fmla="*/ 2147483647 h 98"/>
              <a:gd name="T16" fmla="*/ 2147483647 w 122"/>
              <a:gd name="T17" fmla="*/ 2147483647 h 98"/>
              <a:gd name="T18" fmla="*/ 2147483647 w 122"/>
              <a:gd name="T19" fmla="*/ 2147483647 h 98"/>
              <a:gd name="T20" fmla="*/ 2147483647 w 122"/>
              <a:gd name="T21" fmla="*/ 2147483647 h 98"/>
              <a:gd name="T22" fmla="*/ 2147483647 w 122"/>
              <a:gd name="T23" fmla="*/ 2147483647 h 98"/>
              <a:gd name="T24" fmla="*/ 2147483647 w 122"/>
              <a:gd name="T25" fmla="*/ 0 h 98"/>
              <a:gd name="T26" fmla="*/ 2147483647 w 122"/>
              <a:gd name="T27" fmla="*/ 2147483647 h 98"/>
              <a:gd name="T28" fmla="*/ 2147483647 w 122"/>
              <a:gd name="T29" fmla="*/ 2147483647 h 98"/>
              <a:gd name="T30" fmla="*/ 2147483647 w 122"/>
              <a:gd name="T31" fmla="*/ 2147483647 h 98"/>
              <a:gd name="T32" fmla="*/ 2147483647 w 122"/>
              <a:gd name="T33" fmla="*/ 2147483647 h 98"/>
              <a:gd name="T34" fmla="*/ 2147483647 w 122"/>
              <a:gd name="T35" fmla="*/ 2147483647 h 98"/>
              <a:gd name="T36" fmla="*/ 2147483647 w 122"/>
              <a:gd name="T37" fmla="*/ 2147483647 h 98"/>
              <a:gd name="T38" fmla="*/ 2147483647 w 122"/>
              <a:gd name="T39" fmla="*/ 2147483647 h 98"/>
              <a:gd name="T40" fmla="*/ 2147483647 w 122"/>
              <a:gd name="T41" fmla="*/ 2147483647 h 98"/>
              <a:gd name="T42" fmla="*/ 2147483647 w 122"/>
              <a:gd name="T43" fmla="*/ 2147483647 h 98"/>
              <a:gd name="T44" fmla="*/ 2147483647 w 122"/>
              <a:gd name="T45" fmla="*/ 2147483647 h 98"/>
              <a:gd name="T46" fmla="*/ 2147483647 w 122"/>
              <a:gd name="T47" fmla="*/ 2147483647 h 98"/>
              <a:gd name="T48" fmla="*/ 2147483647 w 122"/>
              <a:gd name="T49" fmla="*/ 2147483647 h 98"/>
              <a:gd name="T50" fmla="*/ 2147483647 w 122"/>
              <a:gd name="T51" fmla="*/ 2147483647 h 98"/>
              <a:gd name="T52" fmla="*/ 2147483647 w 122"/>
              <a:gd name="T53" fmla="*/ 2147483647 h 98"/>
              <a:gd name="T54" fmla="*/ 2147483647 w 122"/>
              <a:gd name="T55" fmla="*/ 2147483647 h 98"/>
              <a:gd name="T56" fmla="*/ 2147483647 w 122"/>
              <a:gd name="T57" fmla="*/ 2147483647 h 98"/>
              <a:gd name="T58" fmla="*/ 2147483647 w 122"/>
              <a:gd name="T59" fmla="*/ 2147483647 h 98"/>
              <a:gd name="T60" fmla="*/ 0 w 122"/>
              <a:gd name="T61" fmla="*/ 2147483647 h 98"/>
              <a:gd name="T62" fmla="*/ 2147483647 w 122"/>
              <a:gd name="T63" fmla="*/ 2147483647 h 98"/>
              <a:gd name="T64" fmla="*/ 2147483647 w 122"/>
              <a:gd name="T65" fmla="*/ 2147483647 h 98"/>
              <a:gd name="T66" fmla="*/ 2147483647 w 122"/>
              <a:gd name="T67" fmla="*/ 2147483647 h 98"/>
              <a:gd name="T68" fmla="*/ 2147483647 w 122"/>
              <a:gd name="T69" fmla="*/ 2147483647 h 98"/>
              <a:gd name="T70" fmla="*/ 2147483647 w 122"/>
              <a:gd name="T71" fmla="*/ 2147483647 h 98"/>
              <a:gd name="T72" fmla="*/ 2147483647 w 122"/>
              <a:gd name="T73" fmla="*/ 2147483647 h 98"/>
              <a:gd name="T74" fmla="*/ 2147483647 w 122"/>
              <a:gd name="T75" fmla="*/ 2147483647 h 98"/>
              <a:gd name="T76" fmla="*/ 2147483647 w 122"/>
              <a:gd name="T77" fmla="*/ 2147483647 h 98"/>
              <a:gd name="T78" fmla="*/ 2147483647 w 122"/>
              <a:gd name="T79" fmla="*/ 2147483647 h 98"/>
              <a:gd name="T80" fmla="*/ 2147483647 w 122"/>
              <a:gd name="T81" fmla="*/ 2147483647 h 98"/>
              <a:gd name="T82" fmla="*/ 2147483647 w 122"/>
              <a:gd name="T83" fmla="*/ 2147483647 h 98"/>
              <a:gd name="T84" fmla="*/ 2147483647 w 122"/>
              <a:gd name="T85" fmla="*/ 2147483647 h 98"/>
              <a:gd name="T86" fmla="*/ 2147483647 w 122"/>
              <a:gd name="T87" fmla="*/ 2147483647 h 98"/>
              <a:gd name="T88" fmla="*/ 2147483647 w 122"/>
              <a:gd name="T89" fmla="*/ 2147483647 h 98"/>
              <a:gd name="T90" fmla="*/ 2147483647 w 122"/>
              <a:gd name="T91" fmla="*/ 2147483647 h 98"/>
              <a:gd name="T92" fmla="*/ 2147483647 w 122"/>
              <a:gd name="T93" fmla="*/ 2147483647 h 98"/>
              <a:gd name="T94" fmla="*/ 2147483647 w 122"/>
              <a:gd name="T95" fmla="*/ 2147483647 h 98"/>
              <a:gd name="T96" fmla="*/ 2147483647 w 122"/>
              <a:gd name="T97" fmla="*/ 2147483647 h 98"/>
              <a:gd name="T98" fmla="*/ 2147483647 w 122"/>
              <a:gd name="T99" fmla="*/ 2147483647 h 98"/>
              <a:gd name="T100" fmla="*/ 2147483647 w 122"/>
              <a:gd name="T101" fmla="*/ 2147483647 h 98"/>
              <a:gd name="T102" fmla="*/ 2147483647 w 122"/>
              <a:gd name="T103" fmla="*/ 2147483647 h 98"/>
              <a:gd name="T104" fmla="*/ 2147483647 w 122"/>
              <a:gd name="T105" fmla="*/ 2147483647 h 98"/>
              <a:gd name="T106" fmla="*/ 2147483647 w 122"/>
              <a:gd name="T107" fmla="*/ 2147483647 h 98"/>
              <a:gd name="T108" fmla="*/ 2147483647 w 122"/>
              <a:gd name="T109" fmla="*/ 2147483647 h 98"/>
              <a:gd name="T110" fmla="*/ 2147483647 w 122"/>
              <a:gd name="T111" fmla="*/ 2147483647 h 98"/>
              <a:gd name="T112" fmla="*/ 2147483647 w 122"/>
              <a:gd name="T113" fmla="*/ 2147483647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2"/>
              <a:gd name="T172" fmla="*/ 0 h 98"/>
              <a:gd name="T173" fmla="*/ 122 w 122"/>
              <a:gd name="T174" fmla="*/ 98 h 9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2" h="98">
                <a:moveTo>
                  <a:pt x="122" y="48"/>
                </a:moveTo>
                <a:lnTo>
                  <a:pt x="120" y="44"/>
                </a:lnTo>
                <a:lnTo>
                  <a:pt x="114" y="42"/>
                </a:lnTo>
                <a:lnTo>
                  <a:pt x="108" y="42"/>
                </a:lnTo>
                <a:lnTo>
                  <a:pt x="104" y="38"/>
                </a:lnTo>
                <a:lnTo>
                  <a:pt x="104" y="34"/>
                </a:lnTo>
                <a:lnTo>
                  <a:pt x="104" y="30"/>
                </a:lnTo>
                <a:lnTo>
                  <a:pt x="104" y="26"/>
                </a:lnTo>
                <a:lnTo>
                  <a:pt x="102" y="22"/>
                </a:lnTo>
                <a:lnTo>
                  <a:pt x="98" y="18"/>
                </a:lnTo>
                <a:lnTo>
                  <a:pt x="94" y="16"/>
                </a:lnTo>
                <a:lnTo>
                  <a:pt x="90" y="10"/>
                </a:lnTo>
                <a:lnTo>
                  <a:pt x="90" y="0"/>
                </a:lnTo>
                <a:lnTo>
                  <a:pt x="68" y="6"/>
                </a:lnTo>
                <a:lnTo>
                  <a:pt x="46" y="14"/>
                </a:lnTo>
                <a:lnTo>
                  <a:pt x="42" y="16"/>
                </a:lnTo>
                <a:lnTo>
                  <a:pt x="40" y="18"/>
                </a:lnTo>
                <a:lnTo>
                  <a:pt x="38" y="24"/>
                </a:lnTo>
                <a:lnTo>
                  <a:pt x="34" y="30"/>
                </a:lnTo>
                <a:lnTo>
                  <a:pt x="32" y="30"/>
                </a:lnTo>
                <a:lnTo>
                  <a:pt x="28" y="30"/>
                </a:lnTo>
                <a:lnTo>
                  <a:pt x="20" y="30"/>
                </a:lnTo>
                <a:lnTo>
                  <a:pt x="20" y="40"/>
                </a:lnTo>
                <a:lnTo>
                  <a:pt x="20" y="46"/>
                </a:lnTo>
                <a:lnTo>
                  <a:pt x="18" y="50"/>
                </a:lnTo>
                <a:lnTo>
                  <a:pt x="12" y="54"/>
                </a:lnTo>
                <a:lnTo>
                  <a:pt x="6" y="58"/>
                </a:lnTo>
                <a:lnTo>
                  <a:pt x="4" y="62"/>
                </a:lnTo>
                <a:lnTo>
                  <a:pt x="4" y="66"/>
                </a:lnTo>
                <a:lnTo>
                  <a:pt x="2" y="74"/>
                </a:lnTo>
                <a:lnTo>
                  <a:pt x="0" y="80"/>
                </a:lnTo>
                <a:lnTo>
                  <a:pt x="4" y="84"/>
                </a:lnTo>
                <a:lnTo>
                  <a:pt x="8" y="90"/>
                </a:lnTo>
                <a:lnTo>
                  <a:pt x="12" y="94"/>
                </a:lnTo>
                <a:lnTo>
                  <a:pt x="18" y="96"/>
                </a:lnTo>
                <a:lnTo>
                  <a:pt x="22" y="96"/>
                </a:lnTo>
                <a:lnTo>
                  <a:pt x="24" y="94"/>
                </a:lnTo>
                <a:lnTo>
                  <a:pt x="28" y="92"/>
                </a:lnTo>
                <a:lnTo>
                  <a:pt x="32" y="92"/>
                </a:lnTo>
                <a:lnTo>
                  <a:pt x="36" y="92"/>
                </a:lnTo>
                <a:lnTo>
                  <a:pt x="38" y="94"/>
                </a:lnTo>
                <a:lnTo>
                  <a:pt x="40" y="98"/>
                </a:lnTo>
                <a:lnTo>
                  <a:pt x="42" y="98"/>
                </a:lnTo>
                <a:lnTo>
                  <a:pt x="42" y="86"/>
                </a:lnTo>
                <a:lnTo>
                  <a:pt x="42" y="72"/>
                </a:lnTo>
                <a:lnTo>
                  <a:pt x="50" y="72"/>
                </a:lnTo>
                <a:lnTo>
                  <a:pt x="58" y="72"/>
                </a:lnTo>
                <a:lnTo>
                  <a:pt x="76" y="72"/>
                </a:lnTo>
                <a:lnTo>
                  <a:pt x="106" y="72"/>
                </a:lnTo>
                <a:lnTo>
                  <a:pt x="106" y="68"/>
                </a:lnTo>
                <a:lnTo>
                  <a:pt x="108" y="66"/>
                </a:lnTo>
                <a:lnTo>
                  <a:pt x="114" y="64"/>
                </a:lnTo>
                <a:lnTo>
                  <a:pt x="122" y="60"/>
                </a:lnTo>
                <a:lnTo>
                  <a:pt x="122" y="58"/>
                </a:lnTo>
                <a:lnTo>
                  <a:pt x="122" y="56"/>
                </a:lnTo>
                <a:lnTo>
                  <a:pt x="122" y="50"/>
                </a:lnTo>
                <a:lnTo>
                  <a:pt x="122" y="4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4" name="î$ḷíḍê">
            <a:extLst>
              <a:ext uri="{FF2B5EF4-FFF2-40B4-BE49-F238E27FC236}">
                <a16:creationId xmlns:a16="http://schemas.microsoft.com/office/drawing/2014/main" id="{D2C6264D-DD17-4298-85D5-AAC3E40AD81C}"/>
              </a:ext>
            </a:extLst>
          </p:cNvPr>
          <p:cNvSpPr/>
          <p:nvPr/>
        </p:nvSpPr>
        <p:spPr bwMode="auto">
          <a:xfrm>
            <a:off x="2688057" y="2433394"/>
            <a:ext cx="78699" cy="108532"/>
          </a:xfrm>
          <a:custGeom>
            <a:avLst/>
            <a:gdLst>
              <a:gd name="T0" fmla="*/ 2147483647 w 90"/>
              <a:gd name="T1" fmla="*/ 2147483647 h 110"/>
              <a:gd name="T2" fmla="*/ 2147483647 w 90"/>
              <a:gd name="T3" fmla="*/ 2147483647 h 110"/>
              <a:gd name="T4" fmla="*/ 0 w 90"/>
              <a:gd name="T5" fmla="*/ 2147483647 h 110"/>
              <a:gd name="T6" fmla="*/ 2147483647 w 90"/>
              <a:gd name="T7" fmla="*/ 2147483647 h 110"/>
              <a:gd name="T8" fmla="*/ 2147483647 w 90"/>
              <a:gd name="T9" fmla="*/ 2147483647 h 110"/>
              <a:gd name="T10" fmla="*/ 2147483647 w 90"/>
              <a:gd name="T11" fmla="*/ 2147483647 h 110"/>
              <a:gd name="T12" fmla="*/ 2147483647 w 90"/>
              <a:gd name="T13" fmla="*/ 2147483647 h 110"/>
              <a:gd name="T14" fmla="*/ 2147483647 w 90"/>
              <a:gd name="T15" fmla="*/ 2147483647 h 110"/>
              <a:gd name="T16" fmla="*/ 2147483647 w 90"/>
              <a:gd name="T17" fmla="*/ 2147483647 h 110"/>
              <a:gd name="T18" fmla="*/ 2147483647 w 90"/>
              <a:gd name="T19" fmla="*/ 0 h 110"/>
              <a:gd name="T20" fmla="*/ 2147483647 w 90"/>
              <a:gd name="T21" fmla="*/ 2147483647 h 110"/>
              <a:gd name="T22" fmla="*/ 2147483647 w 90"/>
              <a:gd name="T23" fmla="*/ 2147483647 h 110"/>
              <a:gd name="T24" fmla="*/ 2147483647 w 90"/>
              <a:gd name="T25" fmla="*/ 2147483647 h 110"/>
              <a:gd name="T26" fmla="*/ 2147483647 w 90"/>
              <a:gd name="T27" fmla="*/ 2147483647 h 110"/>
              <a:gd name="T28" fmla="*/ 2147483647 w 90"/>
              <a:gd name="T29" fmla="*/ 2147483647 h 110"/>
              <a:gd name="T30" fmla="*/ 2147483647 w 90"/>
              <a:gd name="T31" fmla="*/ 2147483647 h 110"/>
              <a:gd name="T32" fmla="*/ 2147483647 w 90"/>
              <a:gd name="T33" fmla="*/ 2147483647 h 110"/>
              <a:gd name="T34" fmla="*/ 2147483647 w 90"/>
              <a:gd name="T35" fmla="*/ 2147483647 h 110"/>
              <a:gd name="T36" fmla="*/ 2147483647 w 90"/>
              <a:gd name="T37" fmla="*/ 2147483647 h 110"/>
              <a:gd name="T38" fmla="*/ 2147483647 w 90"/>
              <a:gd name="T39" fmla="*/ 2147483647 h 110"/>
              <a:gd name="T40" fmla="*/ 2147483647 w 90"/>
              <a:gd name="T41" fmla="*/ 2147483647 h 110"/>
              <a:gd name="T42" fmla="*/ 2147483647 w 90"/>
              <a:gd name="T43" fmla="*/ 2147483647 h 110"/>
              <a:gd name="T44" fmla="*/ 2147483647 w 90"/>
              <a:gd name="T45" fmla="*/ 2147483647 h 110"/>
              <a:gd name="T46" fmla="*/ 2147483647 w 90"/>
              <a:gd name="T47" fmla="*/ 2147483647 h 110"/>
              <a:gd name="T48" fmla="*/ 2147483647 w 90"/>
              <a:gd name="T49" fmla="*/ 2147483647 h 110"/>
              <a:gd name="T50" fmla="*/ 2147483647 w 90"/>
              <a:gd name="T51" fmla="*/ 2147483647 h 110"/>
              <a:gd name="T52" fmla="*/ 2147483647 w 90"/>
              <a:gd name="T53" fmla="*/ 2147483647 h 110"/>
              <a:gd name="T54" fmla="*/ 2147483647 w 90"/>
              <a:gd name="T55" fmla="*/ 2147483647 h 110"/>
              <a:gd name="T56" fmla="*/ 0 w 90"/>
              <a:gd name="T57" fmla="*/ 2147483647 h 110"/>
              <a:gd name="T58" fmla="*/ 0 w 90"/>
              <a:gd name="T59" fmla="*/ 2147483647 h 110"/>
              <a:gd name="T60" fmla="*/ 0 w 90"/>
              <a:gd name="T61" fmla="*/ 2147483647 h 110"/>
              <a:gd name="T62" fmla="*/ 2147483647 w 90"/>
              <a:gd name="T63" fmla="*/ 2147483647 h 11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0"/>
              <a:gd name="T97" fmla="*/ 0 h 110"/>
              <a:gd name="T98" fmla="*/ 90 w 90"/>
              <a:gd name="T99" fmla="*/ 110 h 11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0" h="110">
                <a:moveTo>
                  <a:pt x="2" y="56"/>
                </a:moveTo>
                <a:lnTo>
                  <a:pt x="4" y="48"/>
                </a:lnTo>
                <a:lnTo>
                  <a:pt x="4" y="46"/>
                </a:lnTo>
                <a:lnTo>
                  <a:pt x="2" y="44"/>
                </a:lnTo>
                <a:lnTo>
                  <a:pt x="0" y="42"/>
                </a:lnTo>
                <a:lnTo>
                  <a:pt x="0" y="40"/>
                </a:lnTo>
                <a:lnTo>
                  <a:pt x="4" y="38"/>
                </a:lnTo>
                <a:lnTo>
                  <a:pt x="8" y="36"/>
                </a:lnTo>
                <a:lnTo>
                  <a:pt x="6" y="32"/>
                </a:lnTo>
                <a:lnTo>
                  <a:pt x="4" y="28"/>
                </a:lnTo>
                <a:lnTo>
                  <a:pt x="2" y="16"/>
                </a:lnTo>
                <a:lnTo>
                  <a:pt x="4" y="10"/>
                </a:lnTo>
                <a:lnTo>
                  <a:pt x="4" y="8"/>
                </a:lnTo>
                <a:lnTo>
                  <a:pt x="8" y="8"/>
                </a:lnTo>
                <a:lnTo>
                  <a:pt x="14" y="6"/>
                </a:lnTo>
                <a:lnTo>
                  <a:pt x="20" y="4"/>
                </a:lnTo>
                <a:lnTo>
                  <a:pt x="28" y="2"/>
                </a:lnTo>
                <a:lnTo>
                  <a:pt x="32" y="8"/>
                </a:lnTo>
                <a:lnTo>
                  <a:pt x="38" y="4"/>
                </a:lnTo>
                <a:lnTo>
                  <a:pt x="42" y="0"/>
                </a:lnTo>
                <a:lnTo>
                  <a:pt x="46" y="4"/>
                </a:lnTo>
                <a:lnTo>
                  <a:pt x="50" y="10"/>
                </a:lnTo>
                <a:lnTo>
                  <a:pt x="54" y="14"/>
                </a:lnTo>
                <a:lnTo>
                  <a:pt x="60" y="16"/>
                </a:lnTo>
                <a:lnTo>
                  <a:pt x="64" y="16"/>
                </a:lnTo>
                <a:lnTo>
                  <a:pt x="66" y="14"/>
                </a:lnTo>
                <a:lnTo>
                  <a:pt x="70" y="12"/>
                </a:lnTo>
                <a:lnTo>
                  <a:pt x="74" y="12"/>
                </a:lnTo>
                <a:lnTo>
                  <a:pt x="78" y="12"/>
                </a:lnTo>
                <a:lnTo>
                  <a:pt x="80" y="14"/>
                </a:lnTo>
                <a:lnTo>
                  <a:pt x="82" y="18"/>
                </a:lnTo>
                <a:lnTo>
                  <a:pt x="84" y="18"/>
                </a:lnTo>
                <a:lnTo>
                  <a:pt x="88" y="28"/>
                </a:lnTo>
                <a:lnTo>
                  <a:pt x="90" y="32"/>
                </a:lnTo>
                <a:lnTo>
                  <a:pt x="90" y="36"/>
                </a:lnTo>
                <a:lnTo>
                  <a:pt x="88" y="46"/>
                </a:lnTo>
                <a:lnTo>
                  <a:pt x="84" y="54"/>
                </a:lnTo>
                <a:lnTo>
                  <a:pt x="82" y="60"/>
                </a:lnTo>
                <a:lnTo>
                  <a:pt x="80" y="70"/>
                </a:lnTo>
                <a:lnTo>
                  <a:pt x="82" y="86"/>
                </a:lnTo>
                <a:lnTo>
                  <a:pt x="84" y="92"/>
                </a:lnTo>
                <a:lnTo>
                  <a:pt x="88" y="98"/>
                </a:lnTo>
                <a:lnTo>
                  <a:pt x="88" y="104"/>
                </a:lnTo>
                <a:lnTo>
                  <a:pt x="78" y="98"/>
                </a:lnTo>
                <a:lnTo>
                  <a:pt x="70" y="96"/>
                </a:lnTo>
                <a:lnTo>
                  <a:pt x="62" y="96"/>
                </a:lnTo>
                <a:lnTo>
                  <a:pt x="54" y="96"/>
                </a:lnTo>
                <a:lnTo>
                  <a:pt x="48" y="98"/>
                </a:lnTo>
                <a:lnTo>
                  <a:pt x="36" y="102"/>
                </a:lnTo>
                <a:lnTo>
                  <a:pt x="26" y="108"/>
                </a:lnTo>
                <a:lnTo>
                  <a:pt x="20" y="110"/>
                </a:lnTo>
                <a:lnTo>
                  <a:pt x="12" y="110"/>
                </a:lnTo>
                <a:lnTo>
                  <a:pt x="14" y="92"/>
                </a:lnTo>
                <a:lnTo>
                  <a:pt x="14" y="90"/>
                </a:lnTo>
                <a:lnTo>
                  <a:pt x="12" y="86"/>
                </a:lnTo>
                <a:lnTo>
                  <a:pt x="6" y="84"/>
                </a:lnTo>
                <a:lnTo>
                  <a:pt x="0" y="80"/>
                </a:lnTo>
                <a:lnTo>
                  <a:pt x="0" y="76"/>
                </a:lnTo>
                <a:lnTo>
                  <a:pt x="0" y="72"/>
                </a:lnTo>
                <a:lnTo>
                  <a:pt x="0" y="66"/>
                </a:lnTo>
                <a:lnTo>
                  <a:pt x="0" y="62"/>
                </a:lnTo>
                <a:lnTo>
                  <a:pt x="0" y="60"/>
                </a:lnTo>
                <a:lnTo>
                  <a:pt x="0" y="58"/>
                </a:lnTo>
                <a:lnTo>
                  <a:pt x="2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5" name="iŝľïďe">
            <a:extLst>
              <a:ext uri="{FF2B5EF4-FFF2-40B4-BE49-F238E27FC236}">
                <a16:creationId xmlns:a16="http://schemas.microsoft.com/office/drawing/2014/main" id="{CA1B22B0-1C8B-4B20-A96E-373EC3365078}"/>
              </a:ext>
            </a:extLst>
          </p:cNvPr>
          <p:cNvSpPr/>
          <p:nvPr/>
        </p:nvSpPr>
        <p:spPr bwMode="auto">
          <a:xfrm>
            <a:off x="2758324" y="2425938"/>
            <a:ext cx="62537" cy="110189"/>
          </a:xfrm>
          <a:custGeom>
            <a:avLst/>
            <a:gdLst>
              <a:gd name="T0" fmla="*/ 2147483647 w 70"/>
              <a:gd name="T1" fmla="*/ 2147483647 h 112"/>
              <a:gd name="T2" fmla="*/ 2147483647 w 70"/>
              <a:gd name="T3" fmla="*/ 2147483647 h 112"/>
              <a:gd name="T4" fmla="*/ 2147483647 w 70"/>
              <a:gd name="T5" fmla="*/ 2147483647 h 112"/>
              <a:gd name="T6" fmla="*/ 2147483647 w 70"/>
              <a:gd name="T7" fmla="*/ 2147483647 h 112"/>
              <a:gd name="T8" fmla="*/ 2147483647 w 70"/>
              <a:gd name="T9" fmla="*/ 2147483647 h 112"/>
              <a:gd name="T10" fmla="*/ 2147483647 w 70"/>
              <a:gd name="T11" fmla="*/ 2147483647 h 112"/>
              <a:gd name="T12" fmla="*/ 2147483647 w 70"/>
              <a:gd name="T13" fmla="*/ 2147483647 h 112"/>
              <a:gd name="T14" fmla="*/ 2147483647 w 70"/>
              <a:gd name="T15" fmla="*/ 2147483647 h 112"/>
              <a:gd name="T16" fmla="*/ 0 w 70"/>
              <a:gd name="T17" fmla="*/ 2147483647 h 112"/>
              <a:gd name="T18" fmla="*/ 2147483647 w 70"/>
              <a:gd name="T19" fmla="*/ 2147483647 h 112"/>
              <a:gd name="T20" fmla="*/ 2147483647 w 70"/>
              <a:gd name="T21" fmla="*/ 2147483647 h 112"/>
              <a:gd name="T22" fmla="*/ 2147483647 w 70"/>
              <a:gd name="T23" fmla="*/ 2147483647 h 112"/>
              <a:gd name="T24" fmla="*/ 2147483647 w 70"/>
              <a:gd name="T25" fmla="*/ 2147483647 h 112"/>
              <a:gd name="T26" fmla="*/ 2147483647 w 70"/>
              <a:gd name="T27" fmla="*/ 2147483647 h 112"/>
              <a:gd name="T28" fmla="*/ 2147483647 w 70"/>
              <a:gd name="T29" fmla="*/ 2147483647 h 112"/>
              <a:gd name="T30" fmla="*/ 2147483647 w 70"/>
              <a:gd name="T31" fmla="*/ 2147483647 h 112"/>
              <a:gd name="T32" fmla="*/ 2147483647 w 70"/>
              <a:gd name="T33" fmla="*/ 2147483647 h 112"/>
              <a:gd name="T34" fmla="*/ 2147483647 w 70"/>
              <a:gd name="T35" fmla="*/ 0 h 112"/>
              <a:gd name="T36" fmla="*/ 2147483647 w 70"/>
              <a:gd name="T37" fmla="*/ 0 h 112"/>
              <a:gd name="T38" fmla="*/ 2147483647 w 70"/>
              <a:gd name="T39" fmla="*/ 0 h 112"/>
              <a:gd name="T40" fmla="*/ 2147483647 w 70"/>
              <a:gd name="T41" fmla="*/ 0 h 112"/>
              <a:gd name="T42" fmla="*/ 2147483647 w 70"/>
              <a:gd name="T43" fmla="*/ 0 h 112"/>
              <a:gd name="T44" fmla="*/ 2147483647 w 70"/>
              <a:gd name="T45" fmla="*/ 2147483647 h 112"/>
              <a:gd name="T46" fmla="*/ 2147483647 w 70"/>
              <a:gd name="T47" fmla="*/ 2147483647 h 112"/>
              <a:gd name="T48" fmla="*/ 2147483647 w 70"/>
              <a:gd name="T49" fmla="*/ 2147483647 h 112"/>
              <a:gd name="T50" fmla="*/ 2147483647 w 70"/>
              <a:gd name="T51" fmla="*/ 2147483647 h 112"/>
              <a:gd name="T52" fmla="*/ 2147483647 w 70"/>
              <a:gd name="T53" fmla="*/ 2147483647 h 112"/>
              <a:gd name="T54" fmla="*/ 2147483647 w 70"/>
              <a:gd name="T55" fmla="*/ 2147483647 h 112"/>
              <a:gd name="T56" fmla="*/ 2147483647 w 70"/>
              <a:gd name="T57" fmla="*/ 2147483647 h 112"/>
              <a:gd name="T58" fmla="*/ 2147483647 w 70"/>
              <a:gd name="T59" fmla="*/ 2147483647 h 112"/>
              <a:gd name="T60" fmla="*/ 2147483647 w 70"/>
              <a:gd name="T61" fmla="*/ 2147483647 h 112"/>
              <a:gd name="T62" fmla="*/ 2147483647 w 70"/>
              <a:gd name="T63" fmla="*/ 2147483647 h 112"/>
              <a:gd name="T64" fmla="*/ 2147483647 w 70"/>
              <a:gd name="T65" fmla="*/ 2147483647 h 112"/>
              <a:gd name="T66" fmla="*/ 2147483647 w 70"/>
              <a:gd name="T67" fmla="*/ 2147483647 h 112"/>
              <a:gd name="T68" fmla="*/ 2147483647 w 70"/>
              <a:gd name="T69" fmla="*/ 2147483647 h 112"/>
              <a:gd name="T70" fmla="*/ 2147483647 w 70"/>
              <a:gd name="T71" fmla="*/ 2147483647 h 112"/>
              <a:gd name="T72" fmla="*/ 2147483647 w 70"/>
              <a:gd name="T73" fmla="*/ 2147483647 h 112"/>
              <a:gd name="T74" fmla="*/ 2147483647 w 70"/>
              <a:gd name="T75" fmla="*/ 2147483647 h 11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0"/>
              <a:gd name="T115" fmla="*/ 0 h 112"/>
              <a:gd name="T116" fmla="*/ 70 w 70"/>
              <a:gd name="T117" fmla="*/ 112 h 11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0" h="112">
                <a:moveTo>
                  <a:pt x="68" y="92"/>
                </a:moveTo>
                <a:lnTo>
                  <a:pt x="60" y="94"/>
                </a:lnTo>
                <a:lnTo>
                  <a:pt x="50" y="98"/>
                </a:lnTo>
                <a:lnTo>
                  <a:pt x="34" y="108"/>
                </a:lnTo>
                <a:lnTo>
                  <a:pt x="28" y="110"/>
                </a:lnTo>
                <a:lnTo>
                  <a:pt x="16" y="112"/>
                </a:lnTo>
                <a:lnTo>
                  <a:pt x="8" y="112"/>
                </a:lnTo>
                <a:lnTo>
                  <a:pt x="2" y="94"/>
                </a:lnTo>
                <a:lnTo>
                  <a:pt x="0" y="78"/>
                </a:lnTo>
                <a:lnTo>
                  <a:pt x="2" y="68"/>
                </a:lnTo>
                <a:lnTo>
                  <a:pt x="4" y="62"/>
                </a:lnTo>
                <a:lnTo>
                  <a:pt x="8" y="54"/>
                </a:lnTo>
                <a:lnTo>
                  <a:pt x="10" y="44"/>
                </a:lnTo>
                <a:lnTo>
                  <a:pt x="10" y="40"/>
                </a:lnTo>
                <a:lnTo>
                  <a:pt x="8" y="36"/>
                </a:lnTo>
                <a:lnTo>
                  <a:pt x="4" y="26"/>
                </a:lnTo>
                <a:lnTo>
                  <a:pt x="4" y="14"/>
                </a:lnTo>
                <a:lnTo>
                  <a:pt x="4" y="0"/>
                </a:lnTo>
                <a:lnTo>
                  <a:pt x="12" y="0"/>
                </a:lnTo>
                <a:lnTo>
                  <a:pt x="20" y="0"/>
                </a:lnTo>
                <a:lnTo>
                  <a:pt x="38" y="0"/>
                </a:lnTo>
                <a:lnTo>
                  <a:pt x="50" y="0"/>
                </a:lnTo>
                <a:lnTo>
                  <a:pt x="52" y="6"/>
                </a:lnTo>
                <a:lnTo>
                  <a:pt x="54" y="12"/>
                </a:lnTo>
                <a:lnTo>
                  <a:pt x="56" y="14"/>
                </a:lnTo>
                <a:lnTo>
                  <a:pt x="56" y="20"/>
                </a:lnTo>
                <a:lnTo>
                  <a:pt x="56" y="26"/>
                </a:lnTo>
                <a:lnTo>
                  <a:pt x="56" y="28"/>
                </a:lnTo>
                <a:lnTo>
                  <a:pt x="56" y="30"/>
                </a:lnTo>
                <a:lnTo>
                  <a:pt x="58" y="36"/>
                </a:lnTo>
                <a:lnTo>
                  <a:pt x="58" y="40"/>
                </a:lnTo>
                <a:lnTo>
                  <a:pt x="58" y="44"/>
                </a:lnTo>
                <a:lnTo>
                  <a:pt x="60" y="50"/>
                </a:lnTo>
                <a:lnTo>
                  <a:pt x="60" y="74"/>
                </a:lnTo>
                <a:lnTo>
                  <a:pt x="56" y="76"/>
                </a:lnTo>
                <a:lnTo>
                  <a:pt x="62" y="84"/>
                </a:lnTo>
                <a:lnTo>
                  <a:pt x="70" y="92"/>
                </a:lnTo>
                <a:lnTo>
                  <a:pt x="68" y="9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6" name="îṩ1ïḍe">
            <a:extLst>
              <a:ext uri="{FF2B5EF4-FFF2-40B4-BE49-F238E27FC236}">
                <a16:creationId xmlns:a16="http://schemas.microsoft.com/office/drawing/2014/main" id="{2768EE3E-142E-4407-B6B9-AEB9727D99FA}"/>
              </a:ext>
            </a:extLst>
          </p:cNvPr>
          <p:cNvSpPr/>
          <p:nvPr/>
        </p:nvSpPr>
        <p:spPr bwMode="auto">
          <a:xfrm>
            <a:off x="2803295" y="2425938"/>
            <a:ext cx="25999" cy="91134"/>
          </a:xfrm>
          <a:custGeom>
            <a:avLst/>
            <a:gdLst>
              <a:gd name="T0" fmla="*/ 2147483647 w 30"/>
              <a:gd name="T1" fmla="*/ 2147483647 h 92"/>
              <a:gd name="T2" fmla="*/ 2147483647 w 30"/>
              <a:gd name="T3" fmla="*/ 2147483647 h 92"/>
              <a:gd name="T4" fmla="*/ 2147483647 w 30"/>
              <a:gd name="T5" fmla="*/ 2147483647 h 92"/>
              <a:gd name="T6" fmla="*/ 2147483647 w 30"/>
              <a:gd name="T7" fmla="*/ 2147483647 h 92"/>
              <a:gd name="T8" fmla="*/ 2147483647 w 30"/>
              <a:gd name="T9" fmla="*/ 2147483647 h 92"/>
              <a:gd name="T10" fmla="*/ 2147483647 w 30"/>
              <a:gd name="T11" fmla="*/ 2147483647 h 92"/>
              <a:gd name="T12" fmla="*/ 2147483647 w 30"/>
              <a:gd name="T13" fmla="*/ 2147483647 h 92"/>
              <a:gd name="T14" fmla="*/ 2147483647 w 30"/>
              <a:gd name="T15" fmla="*/ 2147483647 h 92"/>
              <a:gd name="T16" fmla="*/ 2147483647 w 30"/>
              <a:gd name="T17" fmla="*/ 2147483647 h 92"/>
              <a:gd name="T18" fmla="*/ 2147483647 w 30"/>
              <a:gd name="T19" fmla="*/ 2147483647 h 92"/>
              <a:gd name="T20" fmla="*/ 2147483647 w 30"/>
              <a:gd name="T21" fmla="*/ 2147483647 h 92"/>
              <a:gd name="T22" fmla="*/ 2147483647 w 30"/>
              <a:gd name="T23" fmla="*/ 2147483647 h 92"/>
              <a:gd name="T24" fmla="*/ 2147483647 w 30"/>
              <a:gd name="T25" fmla="*/ 2147483647 h 92"/>
              <a:gd name="T26" fmla="*/ 2147483647 w 30"/>
              <a:gd name="T27" fmla="*/ 2147483647 h 92"/>
              <a:gd name="T28" fmla="*/ 2147483647 w 30"/>
              <a:gd name="T29" fmla="*/ 2147483647 h 92"/>
              <a:gd name="T30" fmla="*/ 0 w 30"/>
              <a:gd name="T31" fmla="*/ 0 h 92"/>
              <a:gd name="T32" fmla="*/ 2147483647 w 30"/>
              <a:gd name="T33" fmla="*/ 0 h 92"/>
              <a:gd name="T34" fmla="*/ 2147483647 w 30"/>
              <a:gd name="T35" fmla="*/ 2147483647 h 92"/>
              <a:gd name="T36" fmla="*/ 2147483647 w 30"/>
              <a:gd name="T37" fmla="*/ 2147483647 h 92"/>
              <a:gd name="T38" fmla="*/ 2147483647 w 30"/>
              <a:gd name="T39" fmla="*/ 2147483647 h 92"/>
              <a:gd name="T40" fmla="*/ 2147483647 w 30"/>
              <a:gd name="T41" fmla="*/ 2147483647 h 92"/>
              <a:gd name="T42" fmla="*/ 2147483647 w 30"/>
              <a:gd name="T43" fmla="*/ 2147483647 h 92"/>
              <a:gd name="T44" fmla="*/ 2147483647 w 30"/>
              <a:gd name="T45" fmla="*/ 2147483647 h 92"/>
              <a:gd name="T46" fmla="*/ 2147483647 w 30"/>
              <a:gd name="T47" fmla="*/ 2147483647 h 92"/>
              <a:gd name="T48" fmla="*/ 2147483647 w 30"/>
              <a:gd name="T49" fmla="*/ 2147483647 h 92"/>
              <a:gd name="T50" fmla="*/ 2147483647 w 30"/>
              <a:gd name="T51" fmla="*/ 2147483647 h 92"/>
              <a:gd name="T52" fmla="*/ 2147483647 w 30"/>
              <a:gd name="T53" fmla="*/ 2147483647 h 92"/>
              <a:gd name="T54" fmla="*/ 2147483647 w 30"/>
              <a:gd name="T55" fmla="*/ 2147483647 h 92"/>
              <a:gd name="T56" fmla="*/ 2147483647 w 30"/>
              <a:gd name="T57" fmla="*/ 2147483647 h 92"/>
              <a:gd name="T58" fmla="*/ 2147483647 w 30"/>
              <a:gd name="T59" fmla="*/ 2147483647 h 9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0"/>
              <a:gd name="T91" fmla="*/ 0 h 92"/>
              <a:gd name="T92" fmla="*/ 30 w 30"/>
              <a:gd name="T93" fmla="*/ 92 h 9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0" h="92">
                <a:moveTo>
                  <a:pt x="20" y="92"/>
                </a:moveTo>
                <a:lnTo>
                  <a:pt x="12" y="84"/>
                </a:lnTo>
                <a:lnTo>
                  <a:pt x="6" y="76"/>
                </a:lnTo>
                <a:lnTo>
                  <a:pt x="10" y="74"/>
                </a:lnTo>
                <a:lnTo>
                  <a:pt x="10" y="50"/>
                </a:lnTo>
                <a:lnTo>
                  <a:pt x="8" y="44"/>
                </a:lnTo>
                <a:lnTo>
                  <a:pt x="8" y="40"/>
                </a:lnTo>
                <a:lnTo>
                  <a:pt x="8" y="36"/>
                </a:lnTo>
                <a:lnTo>
                  <a:pt x="6" y="30"/>
                </a:lnTo>
                <a:lnTo>
                  <a:pt x="6" y="28"/>
                </a:lnTo>
                <a:lnTo>
                  <a:pt x="6" y="26"/>
                </a:lnTo>
                <a:lnTo>
                  <a:pt x="6" y="20"/>
                </a:lnTo>
                <a:lnTo>
                  <a:pt x="6" y="14"/>
                </a:lnTo>
                <a:lnTo>
                  <a:pt x="4" y="12"/>
                </a:lnTo>
                <a:lnTo>
                  <a:pt x="2" y="6"/>
                </a:lnTo>
                <a:lnTo>
                  <a:pt x="0" y="0"/>
                </a:lnTo>
                <a:lnTo>
                  <a:pt x="18" y="0"/>
                </a:lnTo>
                <a:lnTo>
                  <a:pt x="14" y="4"/>
                </a:lnTo>
                <a:lnTo>
                  <a:pt x="14" y="10"/>
                </a:lnTo>
                <a:lnTo>
                  <a:pt x="14" y="12"/>
                </a:lnTo>
                <a:lnTo>
                  <a:pt x="16" y="16"/>
                </a:lnTo>
                <a:lnTo>
                  <a:pt x="24" y="22"/>
                </a:lnTo>
                <a:lnTo>
                  <a:pt x="24" y="26"/>
                </a:lnTo>
                <a:lnTo>
                  <a:pt x="24" y="40"/>
                </a:lnTo>
                <a:lnTo>
                  <a:pt x="26" y="52"/>
                </a:lnTo>
                <a:lnTo>
                  <a:pt x="26" y="64"/>
                </a:lnTo>
                <a:lnTo>
                  <a:pt x="28" y="84"/>
                </a:lnTo>
                <a:lnTo>
                  <a:pt x="28" y="86"/>
                </a:lnTo>
                <a:lnTo>
                  <a:pt x="30" y="88"/>
                </a:lnTo>
                <a:lnTo>
                  <a:pt x="20" y="9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7" name="ïṥḻíďè">
            <a:extLst>
              <a:ext uri="{FF2B5EF4-FFF2-40B4-BE49-F238E27FC236}">
                <a16:creationId xmlns:a16="http://schemas.microsoft.com/office/drawing/2014/main" id="{C57C3E32-1CE6-46CA-ACC2-FE8F359A3C7C}"/>
              </a:ext>
            </a:extLst>
          </p:cNvPr>
          <p:cNvSpPr/>
          <p:nvPr/>
        </p:nvSpPr>
        <p:spPr bwMode="auto">
          <a:xfrm>
            <a:off x="2815943" y="2403568"/>
            <a:ext cx="41457" cy="109360"/>
          </a:xfrm>
          <a:custGeom>
            <a:avLst/>
            <a:gdLst>
              <a:gd name="T0" fmla="*/ 2147483647 w 46"/>
              <a:gd name="T1" fmla="*/ 2147483647 h 110"/>
              <a:gd name="T2" fmla="*/ 2147483647 w 46"/>
              <a:gd name="T3" fmla="*/ 2147483647 h 110"/>
              <a:gd name="T4" fmla="*/ 2147483647 w 46"/>
              <a:gd name="T5" fmla="*/ 2147483647 h 110"/>
              <a:gd name="T6" fmla="*/ 2147483647 w 46"/>
              <a:gd name="T7" fmla="*/ 2147483647 h 110"/>
              <a:gd name="T8" fmla="*/ 2147483647 w 46"/>
              <a:gd name="T9" fmla="*/ 2147483647 h 110"/>
              <a:gd name="T10" fmla="*/ 2147483647 w 46"/>
              <a:gd name="T11" fmla="*/ 2147483647 h 110"/>
              <a:gd name="T12" fmla="*/ 2147483647 w 46"/>
              <a:gd name="T13" fmla="*/ 2147483647 h 110"/>
              <a:gd name="T14" fmla="*/ 2147483647 w 46"/>
              <a:gd name="T15" fmla="*/ 2147483647 h 110"/>
              <a:gd name="T16" fmla="*/ 2147483647 w 46"/>
              <a:gd name="T17" fmla="*/ 2147483647 h 110"/>
              <a:gd name="T18" fmla="*/ 2147483647 w 46"/>
              <a:gd name="T19" fmla="*/ 0 h 110"/>
              <a:gd name="T20" fmla="*/ 2147483647 w 46"/>
              <a:gd name="T21" fmla="*/ 2147483647 h 110"/>
              <a:gd name="T22" fmla="*/ 2147483647 w 46"/>
              <a:gd name="T23" fmla="*/ 0 h 110"/>
              <a:gd name="T24" fmla="*/ 2147483647 w 46"/>
              <a:gd name="T25" fmla="*/ 2147483647 h 110"/>
              <a:gd name="T26" fmla="*/ 2147483647 w 46"/>
              <a:gd name="T27" fmla="*/ 2147483647 h 110"/>
              <a:gd name="T28" fmla="*/ 2147483647 w 46"/>
              <a:gd name="T29" fmla="*/ 2147483647 h 110"/>
              <a:gd name="T30" fmla="*/ 2147483647 w 46"/>
              <a:gd name="T31" fmla="*/ 2147483647 h 110"/>
              <a:gd name="T32" fmla="*/ 2147483647 w 46"/>
              <a:gd name="T33" fmla="*/ 2147483647 h 110"/>
              <a:gd name="T34" fmla="*/ 2147483647 w 46"/>
              <a:gd name="T35" fmla="*/ 2147483647 h 110"/>
              <a:gd name="T36" fmla="*/ 2147483647 w 46"/>
              <a:gd name="T37" fmla="*/ 2147483647 h 110"/>
              <a:gd name="T38" fmla="*/ 0 w 46"/>
              <a:gd name="T39" fmla="*/ 2147483647 h 110"/>
              <a:gd name="T40" fmla="*/ 0 w 46"/>
              <a:gd name="T41" fmla="*/ 2147483647 h 110"/>
              <a:gd name="T42" fmla="*/ 0 w 46"/>
              <a:gd name="T43" fmla="*/ 2147483647 h 110"/>
              <a:gd name="T44" fmla="*/ 2147483647 w 46"/>
              <a:gd name="T45" fmla="*/ 2147483647 h 110"/>
              <a:gd name="T46" fmla="*/ 2147483647 w 46"/>
              <a:gd name="T47" fmla="*/ 2147483647 h 110"/>
              <a:gd name="T48" fmla="*/ 2147483647 w 46"/>
              <a:gd name="T49" fmla="*/ 2147483647 h 110"/>
              <a:gd name="T50" fmla="*/ 2147483647 w 46"/>
              <a:gd name="T51" fmla="*/ 2147483647 h 110"/>
              <a:gd name="T52" fmla="*/ 2147483647 w 46"/>
              <a:gd name="T53" fmla="*/ 2147483647 h 110"/>
              <a:gd name="T54" fmla="*/ 2147483647 w 46"/>
              <a:gd name="T55" fmla="*/ 2147483647 h 110"/>
              <a:gd name="T56" fmla="*/ 2147483647 w 46"/>
              <a:gd name="T57" fmla="*/ 2147483647 h 110"/>
              <a:gd name="T58" fmla="*/ 2147483647 w 46"/>
              <a:gd name="T59" fmla="*/ 2147483647 h 11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6"/>
              <a:gd name="T91" fmla="*/ 0 h 110"/>
              <a:gd name="T92" fmla="*/ 46 w 46"/>
              <a:gd name="T93" fmla="*/ 110 h 11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6" h="110">
                <a:moveTo>
                  <a:pt x="16" y="110"/>
                </a:moveTo>
                <a:lnTo>
                  <a:pt x="30" y="104"/>
                </a:lnTo>
                <a:lnTo>
                  <a:pt x="30" y="60"/>
                </a:lnTo>
                <a:lnTo>
                  <a:pt x="40" y="46"/>
                </a:lnTo>
                <a:lnTo>
                  <a:pt x="44" y="36"/>
                </a:lnTo>
                <a:lnTo>
                  <a:pt x="46" y="30"/>
                </a:lnTo>
                <a:lnTo>
                  <a:pt x="44" y="18"/>
                </a:lnTo>
                <a:lnTo>
                  <a:pt x="40" y="10"/>
                </a:lnTo>
                <a:lnTo>
                  <a:pt x="34" y="6"/>
                </a:lnTo>
                <a:lnTo>
                  <a:pt x="30" y="0"/>
                </a:lnTo>
                <a:lnTo>
                  <a:pt x="20" y="2"/>
                </a:lnTo>
                <a:lnTo>
                  <a:pt x="20" y="0"/>
                </a:lnTo>
                <a:lnTo>
                  <a:pt x="20" y="6"/>
                </a:lnTo>
                <a:lnTo>
                  <a:pt x="20" y="8"/>
                </a:lnTo>
                <a:lnTo>
                  <a:pt x="20" y="10"/>
                </a:lnTo>
                <a:lnTo>
                  <a:pt x="12" y="14"/>
                </a:lnTo>
                <a:lnTo>
                  <a:pt x="6" y="16"/>
                </a:lnTo>
                <a:lnTo>
                  <a:pt x="4" y="18"/>
                </a:lnTo>
                <a:lnTo>
                  <a:pt x="4" y="22"/>
                </a:lnTo>
                <a:lnTo>
                  <a:pt x="0" y="26"/>
                </a:lnTo>
                <a:lnTo>
                  <a:pt x="0" y="32"/>
                </a:lnTo>
                <a:lnTo>
                  <a:pt x="0" y="34"/>
                </a:lnTo>
                <a:lnTo>
                  <a:pt x="2" y="38"/>
                </a:lnTo>
                <a:lnTo>
                  <a:pt x="10" y="44"/>
                </a:lnTo>
                <a:lnTo>
                  <a:pt x="10" y="48"/>
                </a:lnTo>
                <a:lnTo>
                  <a:pt x="10" y="62"/>
                </a:lnTo>
                <a:lnTo>
                  <a:pt x="12" y="74"/>
                </a:lnTo>
                <a:lnTo>
                  <a:pt x="12" y="86"/>
                </a:lnTo>
                <a:lnTo>
                  <a:pt x="14" y="106"/>
                </a:lnTo>
                <a:lnTo>
                  <a:pt x="16" y="1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8" name="iśḻiďe">
            <a:extLst>
              <a:ext uri="{FF2B5EF4-FFF2-40B4-BE49-F238E27FC236}">
                <a16:creationId xmlns:a16="http://schemas.microsoft.com/office/drawing/2014/main" id="{C3511A4A-D7AE-48DB-B1D0-B1CBE8365AB0}"/>
              </a:ext>
            </a:extLst>
          </p:cNvPr>
          <p:cNvSpPr/>
          <p:nvPr/>
        </p:nvSpPr>
        <p:spPr bwMode="auto">
          <a:xfrm>
            <a:off x="2842644" y="2374571"/>
            <a:ext cx="167937" cy="171496"/>
          </a:xfrm>
          <a:custGeom>
            <a:avLst/>
            <a:gdLst>
              <a:gd name="T0" fmla="*/ 2147483647 w 189"/>
              <a:gd name="T1" fmla="*/ 2147483647 h 174"/>
              <a:gd name="T2" fmla="*/ 2147483647 w 189"/>
              <a:gd name="T3" fmla="*/ 2147483647 h 174"/>
              <a:gd name="T4" fmla="*/ 2147483647 w 189"/>
              <a:gd name="T5" fmla="*/ 2147483647 h 174"/>
              <a:gd name="T6" fmla="*/ 2147483647 w 189"/>
              <a:gd name="T7" fmla="*/ 2147483647 h 174"/>
              <a:gd name="T8" fmla="*/ 2147483647 w 189"/>
              <a:gd name="T9" fmla="*/ 2147483647 h 174"/>
              <a:gd name="T10" fmla="*/ 0 w 189"/>
              <a:gd name="T11" fmla="*/ 2147483647 h 174"/>
              <a:gd name="T12" fmla="*/ 2147483647 w 189"/>
              <a:gd name="T13" fmla="*/ 2147483647 h 174"/>
              <a:gd name="T14" fmla="*/ 2147483647 w 189"/>
              <a:gd name="T15" fmla="*/ 2147483647 h 174"/>
              <a:gd name="T16" fmla="*/ 2147483647 w 189"/>
              <a:gd name="T17" fmla="*/ 2147483647 h 174"/>
              <a:gd name="T18" fmla="*/ 2147483647 w 189"/>
              <a:gd name="T19" fmla="*/ 2147483647 h 174"/>
              <a:gd name="T20" fmla="*/ 2147483647 w 189"/>
              <a:gd name="T21" fmla="*/ 0 h 174"/>
              <a:gd name="T22" fmla="*/ 2147483647 w 189"/>
              <a:gd name="T23" fmla="*/ 0 h 174"/>
              <a:gd name="T24" fmla="*/ 2147483647 w 189"/>
              <a:gd name="T25" fmla="*/ 2147483647 h 174"/>
              <a:gd name="T26" fmla="*/ 2147483647 w 189"/>
              <a:gd name="T27" fmla="*/ 2147483647 h 174"/>
              <a:gd name="T28" fmla="*/ 2147483647 w 189"/>
              <a:gd name="T29" fmla="*/ 2147483647 h 174"/>
              <a:gd name="T30" fmla="*/ 2147483647 w 189"/>
              <a:gd name="T31" fmla="*/ 2147483647 h 174"/>
              <a:gd name="T32" fmla="*/ 2147483647 w 189"/>
              <a:gd name="T33" fmla="*/ 2147483647 h 174"/>
              <a:gd name="T34" fmla="*/ 2147483647 w 189"/>
              <a:gd name="T35" fmla="*/ 2147483647 h 174"/>
              <a:gd name="T36" fmla="*/ 2147483647 w 189"/>
              <a:gd name="T37" fmla="*/ 2147483647 h 174"/>
              <a:gd name="T38" fmla="*/ 2147483647 w 189"/>
              <a:gd name="T39" fmla="*/ 2147483647 h 174"/>
              <a:gd name="T40" fmla="*/ 2147483647 w 189"/>
              <a:gd name="T41" fmla="*/ 2147483647 h 174"/>
              <a:gd name="T42" fmla="*/ 2147483647 w 189"/>
              <a:gd name="T43" fmla="*/ 2147483647 h 174"/>
              <a:gd name="T44" fmla="*/ 2147483647 w 189"/>
              <a:gd name="T45" fmla="*/ 2147483647 h 174"/>
              <a:gd name="T46" fmla="*/ 2147483647 w 189"/>
              <a:gd name="T47" fmla="*/ 0 h 174"/>
              <a:gd name="T48" fmla="*/ 2147483647 w 189"/>
              <a:gd name="T49" fmla="*/ 2147483647 h 174"/>
              <a:gd name="T50" fmla="*/ 2147483647 w 189"/>
              <a:gd name="T51" fmla="*/ 2147483647 h 174"/>
              <a:gd name="T52" fmla="*/ 2147483647 w 189"/>
              <a:gd name="T53" fmla="*/ 2147483647 h 174"/>
              <a:gd name="T54" fmla="*/ 2147483647 w 189"/>
              <a:gd name="T55" fmla="*/ 2147483647 h 174"/>
              <a:gd name="T56" fmla="*/ 2147483647 w 189"/>
              <a:gd name="T57" fmla="*/ 2147483647 h 174"/>
              <a:gd name="T58" fmla="*/ 2147483647 w 189"/>
              <a:gd name="T59" fmla="*/ 2147483647 h 174"/>
              <a:gd name="T60" fmla="*/ 2147483647 w 189"/>
              <a:gd name="T61" fmla="*/ 2147483647 h 174"/>
              <a:gd name="T62" fmla="*/ 2147483647 w 189"/>
              <a:gd name="T63" fmla="*/ 2147483647 h 174"/>
              <a:gd name="T64" fmla="*/ 2147483647 w 189"/>
              <a:gd name="T65" fmla="*/ 2147483647 h 174"/>
              <a:gd name="T66" fmla="*/ 2147483647 w 189"/>
              <a:gd name="T67" fmla="*/ 2147483647 h 174"/>
              <a:gd name="T68" fmla="*/ 2147483647 w 189"/>
              <a:gd name="T69" fmla="*/ 2147483647 h 174"/>
              <a:gd name="T70" fmla="*/ 2147483647 w 189"/>
              <a:gd name="T71" fmla="*/ 2147483647 h 174"/>
              <a:gd name="T72" fmla="*/ 2147483647 w 189"/>
              <a:gd name="T73" fmla="*/ 2147483647 h 174"/>
              <a:gd name="T74" fmla="*/ 2147483647 w 189"/>
              <a:gd name="T75" fmla="*/ 2147483647 h 174"/>
              <a:gd name="T76" fmla="*/ 2147483647 w 189"/>
              <a:gd name="T77" fmla="*/ 2147483647 h 174"/>
              <a:gd name="T78" fmla="*/ 2147483647 w 189"/>
              <a:gd name="T79" fmla="*/ 2147483647 h 174"/>
              <a:gd name="T80" fmla="*/ 2147483647 w 189"/>
              <a:gd name="T81" fmla="*/ 2147483647 h 17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9"/>
              <a:gd name="T124" fmla="*/ 0 h 174"/>
              <a:gd name="T125" fmla="*/ 189 w 189"/>
              <a:gd name="T126" fmla="*/ 174 h 17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9" h="174">
                <a:moveTo>
                  <a:pt x="90" y="168"/>
                </a:moveTo>
                <a:lnTo>
                  <a:pt x="74" y="170"/>
                </a:lnTo>
                <a:lnTo>
                  <a:pt x="58" y="174"/>
                </a:lnTo>
                <a:lnTo>
                  <a:pt x="52" y="172"/>
                </a:lnTo>
                <a:lnTo>
                  <a:pt x="46" y="166"/>
                </a:lnTo>
                <a:lnTo>
                  <a:pt x="40" y="152"/>
                </a:lnTo>
                <a:lnTo>
                  <a:pt x="36" y="146"/>
                </a:lnTo>
                <a:lnTo>
                  <a:pt x="32" y="138"/>
                </a:lnTo>
                <a:lnTo>
                  <a:pt x="24" y="134"/>
                </a:lnTo>
                <a:lnTo>
                  <a:pt x="18" y="132"/>
                </a:lnTo>
                <a:lnTo>
                  <a:pt x="0" y="134"/>
                </a:lnTo>
                <a:lnTo>
                  <a:pt x="0" y="90"/>
                </a:lnTo>
                <a:lnTo>
                  <a:pt x="10" y="76"/>
                </a:lnTo>
                <a:lnTo>
                  <a:pt x="14" y="66"/>
                </a:lnTo>
                <a:lnTo>
                  <a:pt x="16" y="60"/>
                </a:lnTo>
                <a:lnTo>
                  <a:pt x="14" y="48"/>
                </a:lnTo>
                <a:lnTo>
                  <a:pt x="10" y="40"/>
                </a:lnTo>
                <a:lnTo>
                  <a:pt x="14" y="26"/>
                </a:lnTo>
                <a:lnTo>
                  <a:pt x="18" y="12"/>
                </a:lnTo>
                <a:lnTo>
                  <a:pt x="22" y="8"/>
                </a:lnTo>
                <a:lnTo>
                  <a:pt x="28" y="4"/>
                </a:lnTo>
                <a:lnTo>
                  <a:pt x="34" y="0"/>
                </a:lnTo>
                <a:lnTo>
                  <a:pt x="44" y="0"/>
                </a:lnTo>
                <a:lnTo>
                  <a:pt x="46" y="0"/>
                </a:lnTo>
                <a:lnTo>
                  <a:pt x="50" y="2"/>
                </a:lnTo>
                <a:lnTo>
                  <a:pt x="56" y="8"/>
                </a:lnTo>
                <a:lnTo>
                  <a:pt x="62" y="12"/>
                </a:lnTo>
                <a:lnTo>
                  <a:pt x="64" y="14"/>
                </a:lnTo>
                <a:lnTo>
                  <a:pt x="68" y="16"/>
                </a:lnTo>
                <a:lnTo>
                  <a:pt x="72" y="14"/>
                </a:lnTo>
                <a:lnTo>
                  <a:pt x="72" y="12"/>
                </a:lnTo>
                <a:lnTo>
                  <a:pt x="74" y="10"/>
                </a:lnTo>
                <a:lnTo>
                  <a:pt x="78" y="10"/>
                </a:lnTo>
                <a:lnTo>
                  <a:pt x="86" y="10"/>
                </a:lnTo>
                <a:lnTo>
                  <a:pt x="90" y="14"/>
                </a:lnTo>
                <a:lnTo>
                  <a:pt x="94" y="16"/>
                </a:lnTo>
                <a:lnTo>
                  <a:pt x="100" y="18"/>
                </a:lnTo>
                <a:lnTo>
                  <a:pt x="108" y="16"/>
                </a:lnTo>
                <a:lnTo>
                  <a:pt x="114" y="12"/>
                </a:lnTo>
                <a:lnTo>
                  <a:pt x="120" y="10"/>
                </a:lnTo>
                <a:lnTo>
                  <a:pt x="128" y="8"/>
                </a:lnTo>
                <a:lnTo>
                  <a:pt x="134" y="8"/>
                </a:lnTo>
                <a:lnTo>
                  <a:pt x="138" y="10"/>
                </a:lnTo>
                <a:lnTo>
                  <a:pt x="142" y="10"/>
                </a:lnTo>
                <a:lnTo>
                  <a:pt x="151" y="12"/>
                </a:lnTo>
                <a:lnTo>
                  <a:pt x="155" y="10"/>
                </a:lnTo>
                <a:lnTo>
                  <a:pt x="161" y="8"/>
                </a:lnTo>
                <a:lnTo>
                  <a:pt x="171" y="0"/>
                </a:lnTo>
                <a:lnTo>
                  <a:pt x="175" y="6"/>
                </a:lnTo>
                <a:lnTo>
                  <a:pt x="179" y="10"/>
                </a:lnTo>
                <a:lnTo>
                  <a:pt x="183" y="22"/>
                </a:lnTo>
                <a:lnTo>
                  <a:pt x="185" y="26"/>
                </a:lnTo>
                <a:lnTo>
                  <a:pt x="189" y="30"/>
                </a:lnTo>
                <a:lnTo>
                  <a:pt x="187" y="46"/>
                </a:lnTo>
                <a:lnTo>
                  <a:pt x="183" y="46"/>
                </a:lnTo>
                <a:lnTo>
                  <a:pt x="179" y="46"/>
                </a:lnTo>
                <a:lnTo>
                  <a:pt x="175" y="60"/>
                </a:lnTo>
                <a:lnTo>
                  <a:pt x="171" y="70"/>
                </a:lnTo>
                <a:lnTo>
                  <a:pt x="165" y="82"/>
                </a:lnTo>
                <a:lnTo>
                  <a:pt x="161" y="92"/>
                </a:lnTo>
                <a:lnTo>
                  <a:pt x="159" y="94"/>
                </a:lnTo>
                <a:lnTo>
                  <a:pt x="157" y="96"/>
                </a:lnTo>
                <a:lnTo>
                  <a:pt x="155" y="98"/>
                </a:lnTo>
                <a:lnTo>
                  <a:pt x="153" y="98"/>
                </a:lnTo>
                <a:lnTo>
                  <a:pt x="151" y="108"/>
                </a:lnTo>
                <a:lnTo>
                  <a:pt x="146" y="120"/>
                </a:lnTo>
                <a:lnTo>
                  <a:pt x="142" y="130"/>
                </a:lnTo>
                <a:lnTo>
                  <a:pt x="138" y="134"/>
                </a:lnTo>
                <a:lnTo>
                  <a:pt x="134" y="136"/>
                </a:lnTo>
                <a:lnTo>
                  <a:pt x="132" y="134"/>
                </a:lnTo>
                <a:lnTo>
                  <a:pt x="130" y="132"/>
                </a:lnTo>
                <a:lnTo>
                  <a:pt x="128" y="124"/>
                </a:lnTo>
                <a:lnTo>
                  <a:pt x="122" y="126"/>
                </a:lnTo>
                <a:lnTo>
                  <a:pt x="116" y="130"/>
                </a:lnTo>
                <a:lnTo>
                  <a:pt x="110" y="134"/>
                </a:lnTo>
                <a:lnTo>
                  <a:pt x="104" y="138"/>
                </a:lnTo>
                <a:lnTo>
                  <a:pt x="100" y="146"/>
                </a:lnTo>
                <a:lnTo>
                  <a:pt x="98" y="150"/>
                </a:lnTo>
                <a:lnTo>
                  <a:pt x="96" y="158"/>
                </a:lnTo>
                <a:lnTo>
                  <a:pt x="96" y="168"/>
                </a:lnTo>
                <a:lnTo>
                  <a:pt x="94" y="168"/>
                </a:lnTo>
                <a:lnTo>
                  <a:pt x="90" y="16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9" name="îṥlïdè">
            <a:extLst>
              <a:ext uri="{FF2B5EF4-FFF2-40B4-BE49-F238E27FC236}">
                <a16:creationId xmlns:a16="http://schemas.microsoft.com/office/drawing/2014/main" id="{E779A1CE-25A8-48F3-A7A4-DC7FD32A05A5}"/>
              </a:ext>
            </a:extLst>
          </p:cNvPr>
          <p:cNvSpPr/>
          <p:nvPr/>
        </p:nvSpPr>
        <p:spPr bwMode="auto">
          <a:xfrm>
            <a:off x="2922748" y="2383685"/>
            <a:ext cx="113129" cy="205464"/>
          </a:xfrm>
          <a:custGeom>
            <a:avLst/>
            <a:gdLst>
              <a:gd name="T0" fmla="*/ 2147483647 w 127"/>
              <a:gd name="T1" fmla="*/ 2147483647 h 208"/>
              <a:gd name="T2" fmla="*/ 2147483647 w 127"/>
              <a:gd name="T3" fmla="*/ 2147483647 h 208"/>
              <a:gd name="T4" fmla="*/ 2147483647 w 127"/>
              <a:gd name="T5" fmla="*/ 2147483647 h 208"/>
              <a:gd name="T6" fmla="*/ 2147483647 w 127"/>
              <a:gd name="T7" fmla="*/ 2147483647 h 208"/>
              <a:gd name="T8" fmla="*/ 2147483647 w 127"/>
              <a:gd name="T9" fmla="*/ 2147483647 h 208"/>
              <a:gd name="T10" fmla="*/ 2147483647 w 127"/>
              <a:gd name="T11" fmla="*/ 2147483647 h 208"/>
              <a:gd name="T12" fmla="*/ 2147483647 w 127"/>
              <a:gd name="T13" fmla="*/ 2147483647 h 208"/>
              <a:gd name="T14" fmla="*/ 2147483647 w 127"/>
              <a:gd name="T15" fmla="*/ 2147483647 h 208"/>
              <a:gd name="T16" fmla="*/ 2147483647 w 127"/>
              <a:gd name="T17" fmla="*/ 2147483647 h 208"/>
              <a:gd name="T18" fmla="*/ 2147483647 w 127"/>
              <a:gd name="T19" fmla="*/ 2147483647 h 208"/>
              <a:gd name="T20" fmla="*/ 2147483647 w 127"/>
              <a:gd name="T21" fmla="*/ 2147483647 h 208"/>
              <a:gd name="T22" fmla="*/ 2147483647 w 127"/>
              <a:gd name="T23" fmla="*/ 2147483647 h 208"/>
              <a:gd name="T24" fmla="*/ 2147483647 w 127"/>
              <a:gd name="T25" fmla="*/ 2147483647 h 208"/>
              <a:gd name="T26" fmla="*/ 2147483647 w 127"/>
              <a:gd name="T27" fmla="*/ 2147483647 h 208"/>
              <a:gd name="T28" fmla="*/ 2147483647 w 127"/>
              <a:gd name="T29" fmla="*/ 2147483647 h 208"/>
              <a:gd name="T30" fmla="*/ 2147483647 w 127"/>
              <a:gd name="T31" fmla="*/ 2147483647 h 208"/>
              <a:gd name="T32" fmla="*/ 2147483647 w 127"/>
              <a:gd name="T33" fmla="*/ 2147483647 h 208"/>
              <a:gd name="T34" fmla="*/ 2147483647 w 127"/>
              <a:gd name="T35" fmla="*/ 2147483647 h 208"/>
              <a:gd name="T36" fmla="*/ 2147483647 w 127"/>
              <a:gd name="T37" fmla="*/ 2147483647 h 208"/>
              <a:gd name="T38" fmla="*/ 2147483647 w 127"/>
              <a:gd name="T39" fmla="*/ 2147483647 h 208"/>
              <a:gd name="T40" fmla="*/ 2147483647 w 127"/>
              <a:gd name="T41" fmla="*/ 2147483647 h 208"/>
              <a:gd name="T42" fmla="*/ 2147483647 w 127"/>
              <a:gd name="T43" fmla="*/ 2147483647 h 208"/>
              <a:gd name="T44" fmla="*/ 2147483647 w 127"/>
              <a:gd name="T45" fmla="*/ 2147483647 h 208"/>
              <a:gd name="T46" fmla="*/ 2147483647 w 127"/>
              <a:gd name="T47" fmla="*/ 2147483647 h 208"/>
              <a:gd name="T48" fmla="*/ 2147483647 w 127"/>
              <a:gd name="T49" fmla="*/ 2147483647 h 208"/>
              <a:gd name="T50" fmla="*/ 2147483647 w 127"/>
              <a:gd name="T51" fmla="*/ 2147483647 h 208"/>
              <a:gd name="T52" fmla="*/ 2147483647 w 127"/>
              <a:gd name="T53" fmla="*/ 2147483647 h 208"/>
              <a:gd name="T54" fmla="*/ 2147483647 w 127"/>
              <a:gd name="T55" fmla="*/ 2147483647 h 208"/>
              <a:gd name="T56" fmla="*/ 2147483647 w 127"/>
              <a:gd name="T57" fmla="*/ 2147483647 h 208"/>
              <a:gd name="T58" fmla="*/ 2147483647 w 127"/>
              <a:gd name="T59" fmla="*/ 2147483647 h 208"/>
              <a:gd name="T60" fmla="*/ 2147483647 w 127"/>
              <a:gd name="T61" fmla="*/ 2147483647 h 208"/>
              <a:gd name="T62" fmla="*/ 2147483647 w 127"/>
              <a:gd name="T63" fmla="*/ 2147483647 h 208"/>
              <a:gd name="T64" fmla="*/ 2147483647 w 127"/>
              <a:gd name="T65" fmla="*/ 2147483647 h 208"/>
              <a:gd name="T66" fmla="*/ 2147483647 w 127"/>
              <a:gd name="T67" fmla="*/ 2147483647 h 208"/>
              <a:gd name="T68" fmla="*/ 2147483647 w 127"/>
              <a:gd name="T69" fmla="*/ 2147483647 h 208"/>
              <a:gd name="T70" fmla="*/ 2147483647 w 127"/>
              <a:gd name="T71" fmla="*/ 2147483647 h 208"/>
              <a:gd name="T72" fmla="*/ 2147483647 w 127"/>
              <a:gd name="T73" fmla="*/ 2147483647 h 208"/>
              <a:gd name="T74" fmla="*/ 2147483647 w 127"/>
              <a:gd name="T75" fmla="*/ 2147483647 h 208"/>
              <a:gd name="T76" fmla="*/ 0 w 127"/>
              <a:gd name="T77" fmla="*/ 2147483647 h 20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7"/>
              <a:gd name="T118" fmla="*/ 0 h 208"/>
              <a:gd name="T119" fmla="*/ 127 w 127"/>
              <a:gd name="T120" fmla="*/ 208 h 20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7" h="208">
                <a:moveTo>
                  <a:pt x="6" y="158"/>
                </a:moveTo>
                <a:lnTo>
                  <a:pt x="6" y="148"/>
                </a:lnTo>
                <a:lnTo>
                  <a:pt x="8" y="140"/>
                </a:lnTo>
                <a:lnTo>
                  <a:pt x="10" y="136"/>
                </a:lnTo>
                <a:lnTo>
                  <a:pt x="14" y="128"/>
                </a:lnTo>
                <a:lnTo>
                  <a:pt x="20" y="124"/>
                </a:lnTo>
                <a:lnTo>
                  <a:pt x="26" y="120"/>
                </a:lnTo>
                <a:lnTo>
                  <a:pt x="32" y="116"/>
                </a:lnTo>
                <a:lnTo>
                  <a:pt x="38" y="114"/>
                </a:lnTo>
                <a:lnTo>
                  <a:pt x="40" y="122"/>
                </a:lnTo>
                <a:lnTo>
                  <a:pt x="42" y="124"/>
                </a:lnTo>
                <a:lnTo>
                  <a:pt x="44" y="126"/>
                </a:lnTo>
                <a:lnTo>
                  <a:pt x="48" y="124"/>
                </a:lnTo>
                <a:lnTo>
                  <a:pt x="52" y="120"/>
                </a:lnTo>
                <a:lnTo>
                  <a:pt x="56" y="110"/>
                </a:lnTo>
                <a:lnTo>
                  <a:pt x="61" y="98"/>
                </a:lnTo>
                <a:lnTo>
                  <a:pt x="63" y="88"/>
                </a:lnTo>
                <a:lnTo>
                  <a:pt x="65" y="88"/>
                </a:lnTo>
                <a:lnTo>
                  <a:pt x="67" y="86"/>
                </a:lnTo>
                <a:lnTo>
                  <a:pt x="69" y="84"/>
                </a:lnTo>
                <a:lnTo>
                  <a:pt x="71" y="82"/>
                </a:lnTo>
                <a:lnTo>
                  <a:pt x="75" y="72"/>
                </a:lnTo>
                <a:lnTo>
                  <a:pt x="81" y="60"/>
                </a:lnTo>
                <a:lnTo>
                  <a:pt x="85" y="50"/>
                </a:lnTo>
                <a:lnTo>
                  <a:pt x="89" y="36"/>
                </a:lnTo>
                <a:lnTo>
                  <a:pt x="93" y="36"/>
                </a:lnTo>
                <a:lnTo>
                  <a:pt x="97" y="36"/>
                </a:lnTo>
                <a:lnTo>
                  <a:pt x="99" y="20"/>
                </a:lnTo>
                <a:lnTo>
                  <a:pt x="95" y="16"/>
                </a:lnTo>
                <a:lnTo>
                  <a:pt x="93" y="12"/>
                </a:lnTo>
                <a:lnTo>
                  <a:pt x="89" y="0"/>
                </a:lnTo>
                <a:lnTo>
                  <a:pt x="91" y="2"/>
                </a:lnTo>
                <a:lnTo>
                  <a:pt x="93" y="0"/>
                </a:lnTo>
                <a:lnTo>
                  <a:pt x="97" y="6"/>
                </a:lnTo>
                <a:lnTo>
                  <a:pt x="103" y="14"/>
                </a:lnTo>
                <a:lnTo>
                  <a:pt x="107" y="20"/>
                </a:lnTo>
                <a:lnTo>
                  <a:pt x="109" y="26"/>
                </a:lnTo>
                <a:lnTo>
                  <a:pt x="107" y="44"/>
                </a:lnTo>
                <a:lnTo>
                  <a:pt x="109" y="50"/>
                </a:lnTo>
                <a:lnTo>
                  <a:pt x="109" y="54"/>
                </a:lnTo>
                <a:lnTo>
                  <a:pt x="117" y="60"/>
                </a:lnTo>
                <a:lnTo>
                  <a:pt x="99" y="60"/>
                </a:lnTo>
                <a:lnTo>
                  <a:pt x="93" y="62"/>
                </a:lnTo>
                <a:lnTo>
                  <a:pt x="91" y="64"/>
                </a:lnTo>
                <a:lnTo>
                  <a:pt x="89" y="66"/>
                </a:lnTo>
                <a:lnTo>
                  <a:pt x="93" y="70"/>
                </a:lnTo>
                <a:lnTo>
                  <a:pt x="101" y="78"/>
                </a:lnTo>
                <a:lnTo>
                  <a:pt x="111" y="88"/>
                </a:lnTo>
                <a:lnTo>
                  <a:pt x="115" y="96"/>
                </a:lnTo>
                <a:lnTo>
                  <a:pt x="117" y="106"/>
                </a:lnTo>
                <a:lnTo>
                  <a:pt x="113" y="110"/>
                </a:lnTo>
                <a:lnTo>
                  <a:pt x="107" y="116"/>
                </a:lnTo>
                <a:lnTo>
                  <a:pt x="101" y="126"/>
                </a:lnTo>
                <a:lnTo>
                  <a:pt x="99" y="136"/>
                </a:lnTo>
                <a:lnTo>
                  <a:pt x="99" y="144"/>
                </a:lnTo>
                <a:lnTo>
                  <a:pt x="101" y="154"/>
                </a:lnTo>
                <a:lnTo>
                  <a:pt x="109" y="168"/>
                </a:lnTo>
                <a:lnTo>
                  <a:pt x="119" y="182"/>
                </a:lnTo>
                <a:lnTo>
                  <a:pt x="127" y="194"/>
                </a:lnTo>
                <a:lnTo>
                  <a:pt x="127" y="208"/>
                </a:lnTo>
                <a:lnTo>
                  <a:pt x="121" y="208"/>
                </a:lnTo>
                <a:lnTo>
                  <a:pt x="111" y="208"/>
                </a:lnTo>
                <a:lnTo>
                  <a:pt x="107" y="206"/>
                </a:lnTo>
                <a:lnTo>
                  <a:pt x="103" y="204"/>
                </a:lnTo>
                <a:lnTo>
                  <a:pt x="81" y="204"/>
                </a:lnTo>
                <a:lnTo>
                  <a:pt x="81" y="202"/>
                </a:lnTo>
                <a:lnTo>
                  <a:pt x="46" y="200"/>
                </a:lnTo>
                <a:lnTo>
                  <a:pt x="46" y="204"/>
                </a:lnTo>
                <a:lnTo>
                  <a:pt x="22" y="202"/>
                </a:lnTo>
                <a:lnTo>
                  <a:pt x="24" y="198"/>
                </a:lnTo>
                <a:lnTo>
                  <a:pt x="24" y="188"/>
                </a:lnTo>
                <a:lnTo>
                  <a:pt x="22" y="182"/>
                </a:lnTo>
                <a:lnTo>
                  <a:pt x="22" y="174"/>
                </a:lnTo>
                <a:lnTo>
                  <a:pt x="24" y="168"/>
                </a:lnTo>
                <a:lnTo>
                  <a:pt x="14" y="166"/>
                </a:lnTo>
                <a:lnTo>
                  <a:pt x="10" y="164"/>
                </a:lnTo>
                <a:lnTo>
                  <a:pt x="6" y="160"/>
                </a:lnTo>
                <a:lnTo>
                  <a:pt x="0" y="158"/>
                </a:lnTo>
                <a:lnTo>
                  <a:pt x="6" y="1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0" name="ïsľiḍê">
            <a:extLst>
              <a:ext uri="{FF2B5EF4-FFF2-40B4-BE49-F238E27FC236}">
                <a16:creationId xmlns:a16="http://schemas.microsoft.com/office/drawing/2014/main" id="{BB1FDCA1-0E28-44EB-B20A-B5086EA28464}"/>
              </a:ext>
            </a:extLst>
          </p:cNvPr>
          <p:cNvSpPr/>
          <p:nvPr/>
        </p:nvSpPr>
        <p:spPr bwMode="auto">
          <a:xfrm>
            <a:off x="2931180" y="2581693"/>
            <a:ext cx="79401" cy="109360"/>
          </a:xfrm>
          <a:custGeom>
            <a:avLst/>
            <a:gdLst>
              <a:gd name="T0" fmla="*/ 2147483647 w 89"/>
              <a:gd name="T1" fmla="*/ 2147483647 h 110"/>
              <a:gd name="T2" fmla="*/ 2147483647 w 89"/>
              <a:gd name="T3" fmla="*/ 2147483647 h 110"/>
              <a:gd name="T4" fmla="*/ 2147483647 w 89"/>
              <a:gd name="T5" fmla="*/ 2147483647 h 110"/>
              <a:gd name="T6" fmla="*/ 2147483647 w 89"/>
              <a:gd name="T7" fmla="*/ 2147483647 h 110"/>
              <a:gd name="T8" fmla="*/ 2147483647 w 89"/>
              <a:gd name="T9" fmla="*/ 2147483647 h 110"/>
              <a:gd name="T10" fmla="*/ 2147483647 w 89"/>
              <a:gd name="T11" fmla="*/ 2147483647 h 110"/>
              <a:gd name="T12" fmla="*/ 0 w 89"/>
              <a:gd name="T13" fmla="*/ 2147483647 h 110"/>
              <a:gd name="T14" fmla="*/ 0 w 89"/>
              <a:gd name="T15" fmla="*/ 2147483647 h 110"/>
              <a:gd name="T16" fmla="*/ 2147483647 w 89"/>
              <a:gd name="T17" fmla="*/ 2147483647 h 110"/>
              <a:gd name="T18" fmla="*/ 2147483647 w 89"/>
              <a:gd name="T19" fmla="*/ 2147483647 h 110"/>
              <a:gd name="T20" fmla="*/ 2147483647 w 89"/>
              <a:gd name="T21" fmla="*/ 2147483647 h 110"/>
              <a:gd name="T22" fmla="*/ 2147483647 w 89"/>
              <a:gd name="T23" fmla="*/ 2147483647 h 110"/>
              <a:gd name="T24" fmla="*/ 2147483647 w 89"/>
              <a:gd name="T25" fmla="*/ 2147483647 h 110"/>
              <a:gd name="T26" fmla="*/ 2147483647 w 89"/>
              <a:gd name="T27" fmla="*/ 2147483647 h 110"/>
              <a:gd name="T28" fmla="*/ 2147483647 w 89"/>
              <a:gd name="T29" fmla="*/ 2147483647 h 110"/>
              <a:gd name="T30" fmla="*/ 2147483647 w 89"/>
              <a:gd name="T31" fmla="*/ 2147483647 h 110"/>
              <a:gd name="T32" fmla="*/ 2147483647 w 89"/>
              <a:gd name="T33" fmla="*/ 2147483647 h 110"/>
              <a:gd name="T34" fmla="*/ 2147483647 w 89"/>
              <a:gd name="T35" fmla="*/ 2147483647 h 110"/>
              <a:gd name="T36" fmla="*/ 2147483647 w 89"/>
              <a:gd name="T37" fmla="*/ 2147483647 h 110"/>
              <a:gd name="T38" fmla="*/ 2147483647 w 89"/>
              <a:gd name="T39" fmla="*/ 2147483647 h 110"/>
              <a:gd name="T40" fmla="*/ 2147483647 w 89"/>
              <a:gd name="T41" fmla="*/ 2147483647 h 110"/>
              <a:gd name="T42" fmla="*/ 2147483647 w 89"/>
              <a:gd name="T43" fmla="*/ 2147483647 h 110"/>
              <a:gd name="T44" fmla="*/ 2147483647 w 89"/>
              <a:gd name="T45" fmla="*/ 2147483647 h 110"/>
              <a:gd name="T46" fmla="*/ 2147483647 w 89"/>
              <a:gd name="T47" fmla="*/ 2147483647 h 110"/>
              <a:gd name="T48" fmla="*/ 2147483647 w 89"/>
              <a:gd name="T49" fmla="*/ 2147483647 h 110"/>
              <a:gd name="T50" fmla="*/ 2147483647 w 89"/>
              <a:gd name="T51" fmla="*/ 2147483647 h 110"/>
              <a:gd name="T52" fmla="*/ 2147483647 w 89"/>
              <a:gd name="T53" fmla="*/ 2147483647 h 110"/>
              <a:gd name="T54" fmla="*/ 2147483647 w 89"/>
              <a:gd name="T55" fmla="*/ 2147483647 h 110"/>
              <a:gd name="T56" fmla="*/ 2147483647 w 89"/>
              <a:gd name="T57" fmla="*/ 2147483647 h 110"/>
              <a:gd name="T58" fmla="*/ 2147483647 w 89"/>
              <a:gd name="T59" fmla="*/ 2147483647 h 110"/>
              <a:gd name="T60" fmla="*/ 2147483647 w 89"/>
              <a:gd name="T61" fmla="*/ 2147483647 h 110"/>
              <a:gd name="T62" fmla="*/ 2147483647 w 89"/>
              <a:gd name="T63" fmla="*/ 2147483647 h 110"/>
              <a:gd name="T64" fmla="*/ 2147483647 w 89"/>
              <a:gd name="T65" fmla="*/ 2147483647 h 110"/>
              <a:gd name="T66" fmla="*/ 2147483647 w 89"/>
              <a:gd name="T67" fmla="*/ 2147483647 h 110"/>
              <a:gd name="T68" fmla="*/ 2147483647 w 89"/>
              <a:gd name="T69" fmla="*/ 2147483647 h 110"/>
              <a:gd name="T70" fmla="*/ 2147483647 w 89"/>
              <a:gd name="T71" fmla="*/ 2147483647 h 110"/>
              <a:gd name="T72" fmla="*/ 2147483647 w 89"/>
              <a:gd name="T73" fmla="*/ 2147483647 h 110"/>
              <a:gd name="T74" fmla="*/ 2147483647 w 89"/>
              <a:gd name="T75" fmla="*/ 2147483647 h 110"/>
              <a:gd name="T76" fmla="*/ 2147483647 w 89"/>
              <a:gd name="T77" fmla="*/ 2147483647 h 110"/>
              <a:gd name="T78" fmla="*/ 2147483647 w 89"/>
              <a:gd name="T79" fmla="*/ 2147483647 h 110"/>
              <a:gd name="T80" fmla="*/ 2147483647 w 89"/>
              <a:gd name="T81" fmla="*/ 2147483647 h 110"/>
              <a:gd name="T82" fmla="*/ 2147483647 w 89"/>
              <a:gd name="T83" fmla="*/ 2147483647 h 110"/>
              <a:gd name="T84" fmla="*/ 2147483647 w 89"/>
              <a:gd name="T85" fmla="*/ 2147483647 h 110"/>
              <a:gd name="T86" fmla="*/ 2147483647 w 89"/>
              <a:gd name="T87" fmla="*/ 2147483647 h 110"/>
              <a:gd name="T88" fmla="*/ 2147483647 w 89"/>
              <a:gd name="T89" fmla="*/ 2147483647 h 110"/>
              <a:gd name="T90" fmla="*/ 2147483647 w 89"/>
              <a:gd name="T91" fmla="*/ 2147483647 h 110"/>
              <a:gd name="T92" fmla="*/ 2147483647 w 89"/>
              <a:gd name="T93" fmla="*/ 2147483647 h 110"/>
              <a:gd name="T94" fmla="*/ 2147483647 w 89"/>
              <a:gd name="T95" fmla="*/ 2147483647 h 110"/>
              <a:gd name="T96" fmla="*/ 2147483647 w 89"/>
              <a:gd name="T97" fmla="*/ 2147483647 h 110"/>
              <a:gd name="T98" fmla="*/ 2147483647 w 89"/>
              <a:gd name="T99" fmla="*/ 2147483647 h 110"/>
              <a:gd name="T100" fmla="*/ 2147483647 w 89"/>
              <a:gd name="T101" fmla="*/ 0 h 110"/>
              <a:gd name="T102" fmla="*/ 2147483647 w 89"/>
              <a:gd name="T103" fmla="*/ 2147483647 h 1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9"/>
              <a:gd name="T157" fmla="*/ 0 h 110"/>
              <a:gd name="T158" fmla="*/ 89 w 89"/>
              <a:gd name="T159" fmla="*/ 110 h 1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9" h="110">
                <a:moveTo>
                  <a:pt x="36" y="24"/>
                </a:moveTo>
                <a:lnTo>
                  <a:pt x="26" y="24"/>
                </a:lnTo>
                <a:lnTo>
                  <a:pt x="20" y="24"/>
                </a:lnTo>
                <a:lnTo>
                  <a:pt x="8" y="22"/>
                </a:lnTo>
                <a:lnTo>
                  <a:pt x="2" y="44"/>
                </a:lnTo>
                <a:lnTo>
                  <a:pt x="2" y="50"/>
                </a:lnTo>
                <a:lnTo>
                  <a:pt x="0" y="58"/>
                </a:lnTo>
                <a:lnTo>
                  <a:pt x="0" y="70"/>
                </a:lnTo>
                <a:lnTo>
                  <a:pt x="4" y="76"/>
                </a:lnTo>
                <a:lnTo>
                  <a:pt x="8" y="82"/>
                </a:lnTo>
                <a:lnTo>
                  <a:pt x="14" y="88"/>
                </a:lnTo>
                <a:lnTo>
                  <a:pt x="30" y="100"/>
                </a:lnTo>
                <a:lnTo>
                  <a:pt x="34" y="104"/>
                </a:lnTo>
                <a:lnTo>
                  <a:pt x="38" y="110"/>
                </a:lnTo>
                <a:lnTo>
                  <a:pt x="42" y="108"/>
                </a:lnTo>
                <a:lnTo>
                  <a:pt x="44" y="106"/>
                </a:lnTo>
                <a:lnTo>
                  <a:pt x="46" y="104"/>
                </a:lnTo>
                <a:lnTo>
                  <a:pt x="44" y="100"/>
                </a:lnTo>
                <a:lnTo>
                  <a:pt x="42" y="98"/>
                </a:lnTo>
                <a:lnTo>
                  <a:pt x="42" y="96"/>
                </a:lnTo>
                <a:lnTo>
                  <a:pt x="44" y="90"/>
                </a:lnTo>
                <a:lnTo>
                  <a:pt x="46" y="88"/>
                </a:lnTo>
                <a:lnTo>
                  <a:pt x="55" y="84"/>
                </a:lnTo>
                <a:lnTo>
                  <a:pt x="55" y="80"/>
                </a:lnTo>
                <a:lnTo>
                  <a:pt x="59" y="76"/>
                </a:lnTo>
                <a:lnTo>
                  <a:pt x="63" y="78"/>
                </a:lnTo>
                <a:lnTo>
                  <a:pt x="65" y="82"/>
                </a:lnTo>
                <a:lnTo>
                  <a:pt x="67" y="86"/>
                </a:lnTo>
                <a:lnTo>
                  <a:pt x="71" y="88"/>
                </a:lnTo>
                <a:lnTo>
                  <a:pt x="75" y="86"/>
                </a:lnTo>
                <a:lnTo>
                  <a:pt x="79" y="84"/>
                </a:lnTo>
                <a:lnTo>
                  <a:pt x="81" y="86"/>
                </a:lnTo>
                <a:lnTo>
                  <a:pt x="83" y="86"/>
                </a:lnTo>
                <a:lnTo>
                  <a:pt x="85" y="84"/>
                </a:lnTo>
                <a:lnTo>
                  <a:pt x="85" y="80"/>
                </a:lnTo>
                <a:lnTo>
                  <a:pt x="87" y="74"/>
                </a:lnTo>
                <a:lnTo>
                  <a:pt x="87" y="52"/>
                </a:lnTo>
                <a:lnTo>
                  <a:pt x="83" y="50"/>
                </a:lnTo>
                <a:lnTo>
                  <a:pt x="83" y="46"/>
                </a:lnTo>
                <a:lnTo>
                  <a:pt x="81" y="44"/>
                </a:lnTo>
                <a:lnTo>
                  <a:pt x="81" y="40"/>
                </a:lnTo>
                <a:lnTo>
                  <a:pt x="83" y="36"/>
                </a:lnTo>
                <a:lnTo>
                  <a:pt x="83" y="32"/>
                </a:lnTo>
                <a:lnTo>
                  <a:pt x="87" y="30"/>
                </a:lnTo>
                <a:lnTo>
                  <a:pt x="89" y="26"/>
                </a:lnTo>
                <a:lnTo>
                  <a:pt x="87" y="20"/>
                </a:lnTo>
                <a:lnTo>
                  <a:pt x="83" y="18"/>
                </a:lnTo>
                <a:lnTo>
                  <a:pt x="77" y="18"/>
                </a:lnTo>
                <a:lnTo>
                  <a:pt x="69" y="18"/>
                </a:lnTo>
                <a:lnTo>
                  <a:pt x="71" y="2"/>
                </a:lnTo>
                <a:lnTo>
                  <a:pt x="36" y="0"/>
                </a:lnTo>
                <a:lnTo>
                  <a:pt x="36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1" name="ïṣlïḋe">
            <a:extLst>
              <a:ext uri="{FF2B5EF4-FFF2-40B4-BE49-F238E27FC236}">
                <a16:creationId xmlns:a16="http://schemas.microsoft.com/office/drawing/2014/main" id="{D8FE82D1-BB6B-4631-BCCF-4F606516A18B}"/>
              </a:ext>
            </a:extLst>
          </p:cNvPr>
          <p:cNvSpPr/>
          <p:nvPr/>
        </p:nvSpPr>
        <p:spPr bwMode="auto">
          <a:xfrm>
            <a:off x="2965610" y="2560152"/>
            <a:ext cx="103995" cy="151613"/>
          </a:xfrm>
          <a:custGeom>
            <a:avLst/>
            <a:gdLst>
              <a:gd name="T0" fmla="*/ 2147483647 w 117"/>
              <a:gd name="T1" fmla="*/ 2147483647 h 154"/>
              <a:gd name="T2" fmla="*/ 2147483647 w 117"/>
              <a:gd name="T3" fmla="*/ 2147483647 h 154"/>
              <a:gd name="T4" fmla="*/ 2147483647 w 117"/>
              <a:gd name="T5" fmla="*/ 2147483647 h 154"/>
              <a:gd name="T6" fmla="*/ 0 w 117"/>
              <a:gd name="T7" fmla="*/ 2147483647 h 154"/>
              <a:gd name="T8" fmla="*/ 2147483647 w 117"/>
              <a:gd name="T9" fmla="*/ 2147483647 h 154"/>
              <a:gd name="T10" fmla="*/ 2147483647 w 117"/>
              <a:gd name="T11" fmla="*/ 2147483647 h 154"/>
              <a:gd name="T12" fmla="*/ 2147483647 w 117"/>
              <a:gd name="T13" fmla="*/ 2147483647 h 154"/>
              <a:gd name="T14" fmla="*/ 2147483647 w 117"/>
              <a:gd name="T15" fmla="*/ 2147483647 h 154"/>
              <a:gd name="T16" fmla="*/ 2147483647 w 117"/>
              <a:gd name="T17" fmla="*/ 2147483647 h 154"/>
              <a:gd name="T18" fmla="*/ 2147483647 w 117"/>
              <a:gd name="T19" fmla="*/ 2147483647 h 154"/>
              <a:gd name="T20" fmla="*/ 2147483647 w 117"/>
              <a:gd name="T21" fmla="*/ 2147483647 h 154"/>
              <a:gd name="T22" fmla="*/ 2147483647 w 117"/>
              <a:gd name="T23" fmla="*/ 2147483647 h 154"/>
              <a:gd name="T24" fmla="*/ 2147483647 w 117"/>
              <a:gd name="T25" fmla="*/ 2147483647 h 154"/>
              <a:gd name="T26" fmla="*/ 2147483647 w 117"/>
              <a:gd name="T27" fmla="*/ 2147483647 h 154"/>
              <a:gd name="T28" fmla="*/ 2147483647 w 117"/>
              <a:gd name="T29" fmla="*/ 2147483647 h 154"/>
              <a:gd name="T30" fmla="*/ 2147483647 w 117"/>
              <a:gd name="T31" fmla="*/ 2147483647 h 154"/>
              <a:gd name="T32" fmla="*/ 2147483647 w 117"/>
              <a:gd name="T33" fmla="*/ 2147483647 h 154"/>
              <a:gd name="T34" fmla="*/ 2147483647 w 117"/>
              <a:gd name="T35" fmla="*/ 2147483647 h 154"/>
              <a:gd name="T36" fmla="*/ 2147483647 w 117"/>
              <a:gd name="T37" fmla="*/ 2147483647 h 154"/>
              <a:gd name="T38" fmla="*/ 2147483647 w 117"/>
              <a:gd name="T39" fmla="*/ 2147483647 h 154"/>
              <a:gd name="T40" fmla="*/ 2147483647 w 117"/>
              <a:gd name="T41" fmla="*/ 2147483647 h 154"/>
              <a:gd name="T42" fmla="*/ 2147483647 w 117"/>
              <a:gd name="T43" fmla="*/ 2147483647 h 154"/>
              <a:gd name="T44" fmla="*/ 2147483647 w 117"/>
              <a:gd name="T45" fmla="*/ 2147483647 h 154"/>
              <a:gd name="T46" fmla="*/ 2147483647 w 117"/>
              <a:gd name="T47" fmla="*/ 2147483647 h 154"/>
              <a:gd name="T48" fmla="*/ 2147483647 w 117"/>
              <a:gd name="T49" fmla="*/ 2147483647 h 154"/>
              <a:gd name="T50" fmla="*/ 2147483647 w 117"/>
              <a:gd name="T51" fmla="*/ 2147483647 h 154"/>
              <a:gd name="T52" fmla="*/ 2147483647 w 117"/>
              <a:gd name="T53" fmla="*/ 0 h 154"/>
              <a:gd name="T54" fmla="*/ 2147483647 w 117"/>
              <a:gd name="T55" fmla="*/ 2147483647 h 154"/>
              <a:gd name="T56" fmla="*/ 2147483647 w 117"/>
              <a:gd name="T57" fmla="*/ 2147483647 h 154"/>
              <a:gd name="T58" fmla="*/ 2147483647 w 117"/>
              <a:gd name="T59" fmla="*/ 2147483647 h 154"/>
              <a:gd name="T60" fmla="*/ 2147483647 w 117"/>
              <a:gd name="T61" fmla="*/ 2147483647 h 154"/>
              <a:gd name="T62" fmla="*/ 2147483647 w 117"/>
              <a:gd name="T63" fmla="*/ 2147483647 h 154"/>
              <a:gd name="T64" fmla="*/ 2147483647 w 117"/>
              <a:gd name="T65" fmla="*/ 2147483647 h 154"/>
              <a:gd name="T66" fmla="*/ 2147483647 w 117"/>
              <a:gd name="T67" fmla="*/ 2147483647 h 154"/>
              <a:gd name="T68" fmla="*/ 2147483647 w 117"/>
              <a:gd name="T69" fmla="*/ 2147483647 h 154"/>
              <a:gd name="T70" fmla="*/ 2147483647 w 117"/>
              <a:gd name="T71" fmla="*/ 2147483647 h 154"/>
              <a:gd name="T72" fmla="*/ 2147483647 w 117"/>
              <a:gd name="T73" fmla="*/ 2147483647 h 154"/>
              <a:gd name="T74" fmla="*/ 2147483647 w 117"/>
              <a:gd name="T75" fmla="*/ 2147483647 h 154"/>
              <a:gd name="T76" fmla="*/ 2147483647 w 117"/>
              <a:gd name="T77" fmla="*/ 2147483647 h 154"/>
              <a:gd name="T78" fmla="*/ 2147483647 w 117"/>
              <a:gd name="T79" fmla="*/ 2147483647 h 154"/>
              <a:gd name="T80" fmla="*/ 2147483647 w 117"/>
              <a:gd name="T81" fmla="*/ 2147483647 h 154"/>
              <a:gd name="T82" fmla="*/ 2147483647 w 117"/>
              <a:gd name="T83" fmla="*/ 2147483647 h 154"/>
              <a:gd name="T84" fmla="*/ 2147483647 w 117"/>
              <a:gd name="T85" fmla="*/ 2147483647 h 154"/>
              <a:gd name="T86" fmla="*/ 2147483647 w 117"/>
              <a:gd name="T87" fmla="*/ 2147483647 h 15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7"/>
              <a:gd name="T133" fmla="*/ 0 h 154"/>
              <a:gd name="T134" fmla="*/ 117 w 117"/>
              <a:gd name="T135" fmla="*/ 154 h 15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7" h="154">
                <a:moveTo>
                  <a:pt x="27" y="150"/>
                </a:moveTo>
                <a:lnTo>
                  <a:pt x="27" y="148"/>
                </a:lnTo>
                <a:lnTo>
                  <a:pt x="25" y="146"/>
                </a:lnTo>
                <a:lnTo>
                  <a:pt x="21" y="148"/>
                </a:lnTo>
                <a:lnTo>
                  <a:pt x="17" y="150"/>
                </a:lnTo>
                <a:lnTo>
                  <a:pt x="13" y="154"/>
                </a:lnTo>
                <a:lnTo>
                  <a:pt x="4" y="136"/>
                </a:lnTo>
                <a:lnTo>
                  <a:pt x="0" y="132"/>
                </a:lnTo>
                <a:lnTo>
                  <a:pt x="4" y="130"/>
                </a:lnTo>
                <a:lnTo>
                  <a:pt x="6" y="128"/>
                </a:lnTo>
                <a:lnTo>
                  <a:pt x="8" y="126"/>
                </a:lnTo>
                <a:lnTo>
                  <a:pt x="6" y="122"/>
                </a:lnTo>
                <a:lnTo>
                  <a:pt x="4" y="120"/>
                </a:lnTo>
                <a:lnTo>
                  <a:pt x="4" y="118"/>
                </a:lnTo>
                <a:lnTo>
                  <a:pt x="6" y="112"/>
                </a:lnTo>
                <a:lnTo>
                  <a:pt x="8" y="110"/>
                </a:lnTo>
                <a:lnTo>
                  <a:pt x="17" y="106"/>
                </a:lnTo>
                <a:lnTo>
                  <a:pt x="17" y="102"/>
                </a:lnTo>
                <a:lnTo>
                  <a:pt x="21" y="98"/>
                </a:lnTo>
                <a:lnTo>
                  <a:pt x="25" y="100"/>
                </a:lnTo>
                <a:lnTo>
                  <a:pt x="27" y="104"/>
                </a:lnTo>
                <a:lnTo>
                  <a:pt x="29" y="108"/>
                </a:lnTo>
                <a:lnTo>
                  <a:pt x="33" y="110"/>
                </a:lnTo>
                <a:lnTo>
                  <a:pt x="37" y="108"/>
                </a:lnTo>
                <a:lnTo>
                  <a:pt x="41" y="106"/>
                </a:lnTo>
                <a:lnTo>
                  <a:pt x="43" y="108"/>
                </a:lnTo>
                <a:lnTo>
                  <a:pt x="45" y="108"/>
                </a:lnTo>
                <a:lnTo>
                  <a:pt x="47" y="106"/>
                </a:lnTo>
                <a:lnTo>
                  <a:pt x="47" y="102"/>
                </a:lnTo>
                <a:lnTo>
                  <a:pt x="49" y="96"/>
                </a:lnTo>
                <a:lnTo>
                  <a:pt x="49" y="74"/>
                </a:lnTo>
                <a:lnTo>
                  <a:pt x="45" y="72"/>
                </a:lnTo>
                <a:lnTo>
                  <a:pt x="45" y="68"/>
                </a:lnTo>
                <a:lnTo>
                  <a:pt x="43" y="66"/>
                </a:lnTo>
                <a:lnTo>
                  <a:pt x="43" y="62"/>
                </a:lnTo>
                <a:lnTo>
                  <a:pt x="45" y="58"/>
                </a:lnTo>
                <a:lnTo>
                  <a:pt x="45" y="54"/>
                </a:lnTo>
                <a:lnTo>
                  <a:pt x="49" y="52"/>
                </a:lnTo>
                <a:lnTo>
                  <a:pt x="51" y="48"/>
                </a:lnTo>
                <a:lnTo>
                  <a:pt x="49" y="42"/>
                </a:lnTo>
                <a:lnTo>
                  <a:pt x="45" y="40"/>
                </a:lnTo>
                <a:lnTo>
                  <a:pt x="39" y="40"/>
                </a:lnTo>
                <a:lnTo>
                  <a:pt x="31" y="40"/>
                </a:lnTo>
                <a:lnTo>
                  <a:pt x="33" y="26"/>
                </a:lnTo>
                <a:lnTo>
                  <a:pt x="55" y="26"/>
                </a:lnTo>
                <a:lnTo>
                  <a:pt x="59" y="28"/>
                </a:lnTo>
                <a:lnTo>
                  <a:pt x="63" y="30"/>
                </a:lnTo>
                <a:lnTo>
                  <a:pt x="73" y="30"/>
                </a:lnTo>
                <a:lnTo>
                  <a:pt x="79" y="30"/>
                </a:lnTo>
                <a:lnTo>
                  <a:pt x="79" y="16"/>
                </a:lnTo>
                <a:lnTo>
                  <a:pt x="83" y="10"/>
                </a:lnTo>
                <a:lnTo>
                  <a:pt x="87" y="4"/>
                </a:lnTo>
                <a:lnTo>
                  <a:pt x="93" y="0"/>
                </a:lnTo>
                <a:lnTo>
                  <a:pt x="103" y="0"/>
                </a:lnTo>
                <a:lnTo>
                  <a:pt x="113" y="0"/>
                </a:lnTo>
                <a:lnTo>
                  <a:pt x="113" y="2"/>
                </a:lnTo>
                <a:lnTo>
                  <a:pt x="115" y="4"/>
                </a:lnTo>
                <a:lnTo>
                  <a:pt x="115" y="6"/>
                </a:lnTo>
                <a:lnTo>
                  <a:pt x="117" y="10"/>
                </a:lnTo>
                <a:lnTo>
                  <a:pt x="115" y="20"/>
                </a:lnTo>
                <a:lnTo>
                  <a:pt x="111" y="34"/>
                </a:lnTo>
                <a:lnTo>
                  <a:pt x="99" y="64"/>
                </a:lnTo>
                <a:lnTo>
                  <a:pt x="99" y="68"/>
                </a:lnTo>
                <a:lnTo>
                  <a:pt x="99" y="70"/>
                </a:lnTo>
                <a:lnTo>
                  <a:pt x="101" y="74"/>
                </a:lnTo>
                <a:lnTo>
                  <a:pt x="99" y="78"/>
                </a:lnTo>
                <a:lnTo>
                  <a:pt x="97" y="82"/>
                </a:lnTo>
                <a:lnTo>
                  <a:pt x="93" y="84"/>
                </a:lnTo>
                <a:lnTo>
                  <a:pt x="89" y="88"/>
                </a:lnTo>
                <a:lnTo>
                  <a:pt x="85" y="92"/>
                </a:lnTo>
                <a:lnTo>
                  <a:pt x="83" y="102"/>
                </a:lnTo>
                <a:lnTo>
                  <a:pt x="79" y="106"/>
                </a:lnTo>
                <a:lnTo>
                  <a:pt x="75" y="108"/>
                </a:lnTo>
                <a:lnTo>
                  <a:pt x="75" y="122"/>
                </a:lnTo>
                <a:lnTo>
                  <a:pt x="71" y="134"/>
                </a:lnTo>
                <a:lnTo>
                  <a:pt x="69" y="142"/>
                </a:lnTo>
                <a:lnTo>
                  <a:pt x="65" y="148"/>
                </a:lnTo>
                <a:lnTo>
                  <a:pt x="61" y="150"/>
                </a:lnTo>
                <a:lnTo>
                  <a:pt x="55" y="150"/>
                </a:lnTo>
                <a:lnTo>
                  <a:pt x="51" y="150"/>
                </a:lnTo>
                <a:lnTo>
                  <a:pt x="49" y="150"/>
                </a:lnTo>
                <a:lnTo>
                  <a:pt x="49" y="146"/>
                </a:lnTo>
                <a:lnTo>
                  <a:pt x="45" y="146"/>
                </a:lnTo>
                <a:lnTo>
                  <a:pt x="43" y="146"/>
                </a:lnTo>
                <a:lnTo>
                  <a:pt x="41" y="148"/>
                </a:lnTo>
                <a:lnTo>
                  <a:pt x="39" y="150"/>
                </a:lnTo>
                <a:lnTo>
                  <a:pt x="35" y="150"/>
                </a:lnTo>
                <a:lnTo>
                  <a:pt x="33" y="150"/>
                </a:lnTo>
                <a:lnTo>
                  <a:pt x="27" y="1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2" name="ïśḻïḑé">
            <a:extLst>
              <a:ext uri="{FF2B5EF4-FFF2-40B4-BE49-F238E27FC236}">
                <a16:creationId xmlns:a16="http://schemas.microsoft.com/office/drawing/2014/main" id="{B74667DB-9556-42C3-ADF1-F3E512B1C08C}"/>
              </a:ext>
            </a:extLst>
          </p:cNvPr>
          <p:cNvSpPr/>
          <p:nvPr/>
        </p:nvSpPr>
        <p:spPr bwMode="auto">
          <a:xfrm>
            <a:off x="2971232" y="2932141"/>
            <a:ext cx="187612" cy="213749"/>
          </a:xfrm>
          <a:custGeom>
            <a:avLst/>
            <a:gdLst>
              <a:gd name="T0" fmla="*/ 2147483647 w 211"/>
              <a:gd name="T1" fmla="*/ 2147483647 h 216"/>
              <a:gd name="T2" fmla="*/ 2147483647 w 211"/>
              <a:gd name="T3" fmla="*/ 2147483647 h 216"/>
              <a:gd name="T4" fmla="*/ 2147483647 w 211"/>
              <a:gd name="T5" fmla="*/ 2147483647 h 216"/>
              <a:gd name="T6" fmla="*/ 2147483647 w 211"/>
              <a:gd name="T7" fmla="*/ 2147483647 h 216"/>
              <a:gd name="T8" fmla="*/ 2147483647 w 211"/>
              <a:gd name="T9" fmla="*/ 2147483647 h 216"/>
              <a:gd name="T10" fmla="*/ 2147483647 w 211"/>
              <a:gd name="T11" fmla="*/ 2147483647 h 216"/>
              <a:gd name="T12" fmla="*/ 2147483647 w 211"/>
              <a:gd name="T13" fmla="*/ 2147483647 h 216"/>
              <a:gd name="T14" fmla="*/ 2147483647 w 211"/>
              <a:gd name="T15" fmla="*/ 2147483647 h 216"/>
              <a:gd name="T16" fmla="*/ 2147483647 w 211"/>
              <a:gd name="T17" fmla="*/ 0 h 216"/>
              <a:gd name="T18" fmla="*/ 2147483647 w 211"/>
              <a:gd name="T19" fmla="*/ 0 h 216"/>
              <a:gd name="T20" fmla="*/ 2147483647 w 211"/>
              <a:gd name="T21" fmla="*/ 2147483647 h 216"/>
              <a:gd name="T22" fmla="*/ 2147483647 w 211"/>
              <a:gd name="T23" fmla="*/ 2147483647 h 216"/>
              <a:gd name="T24" fmla="*/ 0 w 211"/>
              <a:gd name="T25" fmla="*/ 0 h 216"/>
              <a:gd name="T26" fmla="*/ 2147483647 w 211"/>
              <a:gd name="T27" fmla="*/ 2147483647 h 216"/>
              <a:gd name="T28" fmla="*/ 2147483647 w 211"/>
              <a:gd name="T29" fmla="*/ 2147483647 h 216"/>
              <a:gd name="T30" fmla="*/ 2147483647 w 211"/>
              <a:gd name="T31" fmla="*/ 2147483647 h 216"/>
              <a:gd name="T32" fmla="*/ 2147483647 w 211"/>
              <a:gd name="T33" fmla="*/ 2147483647 h 216"/>
              <a:gd name="T34" fmla="*/ 2147483647 w 211"/>
              <a:gd name="T35" fmla="*/ 2147483647 h 216"/>
              <a:gd name="T36" fmla="*/ 2147483647 w 211"/>
              <a:gd name="T37" fmla="*/ 2147483647 h 216"/>
              <a:gd name="T38" fmla="*/ 2147483647 w 211"/>
              <a:gd name="T39" fmla="*/ 2147483647 h 216"/>
              <a:gd name="T40" fmla="*/ 2147483647 w 211"/>
              <a:gd name="T41" fmla="*/ 2147483647 h 216"/>
              <a:gd name="T42" fmla="*/ 2147483647 w 211"/>
              <a:gd name="T43" fmla="*/ 2147483647 h 216"/>
              <a:gd name="T44" fmla="*/ 2147483647 w 211"/>
              <a:gd name="T45" fmla="*/ 2147483647 h 216"/>
              <a:gd name="T46" fmla="*/ 2147483647 w 211"/>
              <a:gd name="T47" fmla="*/ 2147483647 h 216"/>
              <a:gd name="T48" fmla="*/ 2147483647 w 211"/>
              <a:gd name="T49" fmla="*/ 2147483647 h 216"/>
              <a:gd name="T50" fmla="*/ 2147483647 w 211"/>
              <a:gd name="T51" fmla="*/ 2147483647 h 216"/>
              <a:gd name="T52" fmla="*/ 2147483647 w 211"/>
              <a:gd name="T53" fmla="*/ 2147483647 h 216"/>
              <a:gd name="T54" fmla="*/ 2147483647 w 211"/>
              <a:gd name="T55" fmla="*/ 2147483647 h 216"/>
              <a:gd name="T56" fmla="*/ 2147483647 w 211"/>
              <a:gd name="T57" fmla="*/ 2147483647 h 216"/>
              <a:gd name="T58" fmla="*/ 2147483647 w 211"/>
              <a:gd name="T59" fmla="*/ 2147483647 h 216"/>
              <a:gd name="T60" fmla="*/ 2147483647 w 211"/>
              <a:gd name="T61" fmla="*/ 2147483647 h 216"/>
              <a:gd name="T62" fmla="*/ 2147483647 w 211"/>
              <a:gd name="T63" fmla="*/ 2147483647 h 216"/>
              <a:gd name="T64" fmla="*/ 2147483647 w 211"/>
              <a:gd name="T65" fmla="*/ 2147483647 h 216"/>
              <a:gd name="T66" fmla="*/ 2147483647 w 211"/>
              <a:gd name="T67" fmla="*/ 2147483647 h 216"/>
              <a:gd name="T68" fmla="*/ 2147483647 w 211"/>
              <a:gd name="T69" fmla="*/ 2147483647 h 216"/>
              <a:gd name="T70" fmla="*/ 2147483647 w 211"/>
              <a:gd name="T71" fmla="*/ 2147483647 h 216"/>
              <a:gd name="T72" fmla="*/ 2147483647 w 211"/>
              <a:gd name="T73" fmla="*/ 2147483647 h 216"/>
              <a:gd name="T74" fmla="*/ 2147483647 w 211"/>
              <a:gd name="T75" fmla="*/ 2147483647 h 216"/>
              <a:gd name="T76" fmla="*/ 2147483647 w 211"/>
              <a:gd name="T77" fmla="*/ 2147483647 h 216"/>
              <a:gd name="T78" fmla="*/ 2147483647 w 211"/>
              <a:gd name="T79" fmla="*/ 2147483647 h 216"/>
              <a:gd name="T80" fmla="*/ 2147483647 w 211"/>
              <a:gd name="T81" fmla="*/ 2147483647 h 216"/>
              <a:gd name="T82" fmla="*/ 2147483647 w 211"/>
              <a:gd name="T83" fmla="*/ 2147483647 h 216"/>
              <a:gd name="T84" fmla="*/ 2147483647 w 211"/>
              <a:gd name="T85" fmla="*/ 2147483647 h 216"/>
              <a:gd name="T86" fmla="*/ 2147483647 w 211"/>
              <a:gd name="T87" fmla="*/ 2147483647 h 216"/>
              <a:gd name="T88" fmla="*/ 2147483647 w 211"/>
              <a:gd name="T89" fmla="*/ 2147483647 h 216"/>
              <a:gd name="T90" fmla="*/ 2147483647 w 211"/>
              <a:gd name="T91" fmla="*/ 2147483647 h 216"/>
              <a:gd name="T92" fmla="*/ 2147483647 w 211"/>
              <a:gd name="T93" fmla="*/ 2147483647 h 216"/>
              <a:gd name="T94" fmla="*/ 2147483647 w 211"/>
              <a:gd name="T95" fmla="*/ 2147483647 h 216"/>
              <a:gd name="T96" fmla="*/ 2147483647 w 211"/>
              <a:gd name="T97" fmla="*/ 2147483647 h 216"/>
              <a:gd name="T98" fmla="*/ 2147483647 w 211"/>
              <a:gd name="T99" fmla="*/ 2147483647 h 216"/>
              <a:gd name="T100" fmla="*/ 2147483647 w 211"/>
              <a:gd name="T101" fmla="*/ 2147483647 h 216"/>
              <a:gd name="T102" fmla="*/ 2147483647 w 211"/>
              <a:gd name="T103" fmla="*/ 2147483647 h 216"/>
              <a:gd name="T104" fmla="*/ 2147483647 w 211"/>
              <a:gd name="T105" fmla="*/ 2147483647 h 216"/>
              <a:gd name="T106" fmla="*/ 2147483647 w 211"/>
              <a:gd name="T107" fmla="*/ 2147483647 h 216"/>
              <a:gd name="T108" fmla="*/ 2147483647 w 211"/>
              <a:gd name="T109" fmla="*/ 2147483647 h 216"/>
              <a:gd name="T110" fmla="*/ 2147483647 w 211"/>
              <a:gd name="T111" fmla="*/ 2147483647 h 2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11"/>
              <a:gd name="T169" fmla="*/ 0 h 216"/>
              <a:gd name="T170" fmla="*/ 211 w 211"/>
              <a:gd name="T171" fmla="*/ 216 h 2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11" h="216">
                <a:moveTo>
                  <a:pt x="181" y="8"/>
                </a:moveTo>
                <a:lnTo>
                  <a:pt x="159" y="16"/>
                </a:lnTo>
                <a:lnTo>
                  <a:pt x="117" y="16"/>
                </a:lnTo>
                <a:lnTo>
                  <a:pt x="107" y="12"/>
                </a:lnTo>
                <a:lnTo>
                  <a:pt x="105" y="10"/>
                </a:lnTo>
                <a:lnTo>
                  <a:pt x="101" y="6"/>
                </a:lnTo>
                <a:lnTo>
                  <a:pt x="33" y="6"/>
                </a:lnTo>
                <a:lnTo>
                  <a:pt x="27" y="2"/>
                </a:lnTo>
                <a:lnTo>
                  <a:pt x="25" y="0"/>
                </a:lnTo>
                <a:lnTo>
                  <a:pt x="21" y="0"/>
                </a:lnTo>
                <a:lnTo>
                  <a:pt x="11" y="2"/>
                </a:lnTo>
                <a:lnTo>
                  <a:pt x="4" y="2"/>
                </a:lnTo>
                <a:lnTo>
                  <a:pt x="0" y="0"/>
                </a:lnTo>
                <a:lnTo>
                  <a:pt x="2" y="16"/>
                </a:lnTo>
                <a:lnTo>
                  <a:pt x="7" y="30"/>
                </a:lnTo>
                <a:lnTo>
                  <a:pt x="13" y="42"/>
                </a:lnTo>
                <a:lnTo>
                  <a:pt x="21" y="54"/>
                </a:lnTo>
                <a:lnTo>
                  <a:pt x="29" y="66"/>
                </a:lnTo>
                <a:lnTo>
                  <a:pt x="37" y="76"/>
                </a:lnTo>
                <a:lnTo>
                  <a:pt x="39" y="90"/>
                </a:lnTo>
                <a:lnTo>
                  <a:pt x="41" y="104"/>
                </a:lnTo>
                <a:lnTo>
                  <a:pt x="41" y="126"/>
                </a:lnTo>
                <a:lnTo>
                  <a:pt x="43" y="152"/>
                </a:lnTo>
                <a:lnTo>
                  <a:pt x="45" y="174"/>
                </a:lnTo>
                <a:lnTo>
                  <a:pt x="49" y="184"/>
                </a:lnTo>
                <a:lnTo>
                  <a:pt x="53" y="194"/>
                </a:lnTo>
                <a:lnTo>
                  <a:pt x="61" y="204"/>
                </a:lnTo>
                <a:lnTo>
                  <a:pt x="69" y="212"/>
                </a:lnTo>
                <a:lnTo>
                  <a:pt x="73" y="208"/>
                </a:lnTo>
                <a:lnTo>
                  <a:pt x="75" y="204"/>
                </a:lnTo>
                <a:lnTo>
                  <a:pt x="79" y="204"/>
                </a:lnTo>
                <a:lnTo>
                  <a:pt x="83" y="210"/>
                </a:lnTo>
                <a:lnTo>
                  <a:pt x="89" y="214"/>
                </a:lnTo>
                <a:lnTo>
                  <a:pt x="93" y="216"/>
                </a:lnTo>
                <a:lnTo>
                  <a:pt x="101" y="216"/>
                </a:lnTo>
                <a:lnTo>
                  <a:pt x="111" y="216"/>
                </a:lnTo>
                <a:lnTo>
                  <a:pt x="117" y="212"/>
                </a:lnTo>
                <a:lnTo>
                  <a:pt x="121" y="208"/>
                </a:lnTo>
                <a:lnTo>
                  <a:pt x="125" y="206"/>
                </a:lnTo>
                <a:lnTo>
                  <a:pt x="123" y="144"/>
                </a:lnTo>
                <a:lnTo>
                  <a:pt x="123" y="90"/>
                </a:lnTo>
                <a:lnTo>
                  <a:pt x="143" y="90"/>
                </a:lnTo>
                <a:lnTo>
                  <a:pt x="143" y="22"/>
                </a:lnTo>
                <a:lnTo>
                  <a:pt x="165" y="20"/>
                </a:lnTo>
                <a:lnTo>
                  <a:pt x="183" y="18"/>
                </a:lnTo>
                <a:lnTo>
                  <a:pt x="187" y="24"/>
                </a:lnTo>
                <a:lnTo>
                  <a:pt x="201" y="18"/>
                </a:lnTo>
                <a:lnTo>
                  <a:pt x="205" y="14"/>
                </a:lnTo>
                <a:lnTo>
                  <a:pt x="211" y="12"/>
                </a:lnTo>
                <a:lnTo>
                  <a:pt x="205" y="8"/>
                </a:lnTo>
                <a:lnTo>
                  <a:pt x="201" y="6"/>
                </a:lnTo>
                <a:lnTo>
                  <a:pt x="193" y="8"/>
                </a:lnTo>
                <a:lnTo>
                  <a:pt x="187" y="10"/>
                </a:lnTo>
                <a:lnTo>
                  <a:pt x="183" y="8"/>
                </a:lnTo>
                <a:lnTo>
                  <a:pt x="181" y="6"/>
                </a:lnTo>
                <a:lnTo>
                  <a:pt x="181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3" name="îṡľíde">
            <a:extLst>
              <a:ext uri="{FF2B5EF4-FFF2-40B4-BE49-F238E27FC236}">
                <a16:creationId xmlns:a16="http://schemas.microsoft.com/office/drawing/2014/main" id="{75AE29EF-8C11-4209-82D5-776B1B1626DC}"/>
              </a:ext>
            </a:extLst>
          </p:cNvPr>
          <p:cNvSpPr/>
          <p:nvPr/>
        </p:nvSpPr>
        <p:spPr bwMode="auto">
          <a:xfrm>
            <a:off x="3321159" y="2298351"/>
            <a:ext cx="94157" cy="97761"/>
          </a:xfrm>
          <a:custGeom>
            <a:avLst/>
            <a:gdLst>
              <a:gd name="T0" fmla="*/ 2147483647 w 106"/>
              <a:gd name="T1" fmla="*/ 0 h 98"/>
              <a:gd name="T2" fmla="*/ 2147483647 w 106"/>
              <a:gd name="T3" fmla="*/ 2147483647 h 98"/>
              <a:gd name="T4" fmla="*/ 2147483647 w 106"/>
              <a:gd name="T5" fmla="*/ 2147483647 h 98"/>
              <a:gd name="T6" fmla="*/ 2147483647 w 106"/>
              <a:gd name="T7" fmla="*/ 2147483647 h 98"/>
              <a:gd name="T8" fmla="*/ 2147483647 w 106"/>
              <a:gd name="T9" fmla="*/ 2147483647 h 98"/>
              <a:gd name="T10" fmla="*/ 2147483647 w 106"/>
              <a:gd name="T11" fmla="*/ 2147483647 h 98"/>
              <a:gd name="T12" fmla="*/ 2147483647 w 106"/>
              <a:gd name="T13" fmla="*/ 2147483647 h 98"/>
              <a:gd name="T14" fmla="*/ 0 w 106"/>
              <a:gd name="T15" fmla="*/ 2147483647 h 98"/>
              <a:gd name="T16" fmla="*/ 0 w 106"/>
              <a:gd name="T17" fmla="*/ 2147483647 h 98"/>
              <a:gd name="T18" fmla="*/ 2147483647 w 106"/>
              <a:gd name="T19" fmla="*/ 2147483647 h 98"/>
              <a:gd name="T20" fmla="*/ 2147483647 w 106"/>
              <a:gd name="T21" fmla="*/ 2147483647 h 98"/>
              <a:gd name="T22" fmla="*/ 2147483647 w 106"/>
              <a:gd name="T23" fmla="*/ 2147483647 h 98"/>
              <a:gd name="T24" fmla="*/ 2147483647 w 106"/>
              <a:gd name="T25" fmla="*/ 2147483647 h 98"/>
              <a:gd name="T26" fmla="*/ 2147483647 w 106"/>
              <a:gd name="T27" fmla="*/ 2147483647 h 98"/>
              <a:gd name="T28" fmla="*/ 2147483647 w 106"/>
              <a:gd name="T29" fmla="*/ 2147483647 h 98"/>
              <a:gd name="T30" fmla="*/ 2147483647 w 106"/>
              <a:gd name="T31" fmla="*/ 2147483647 h 98"/>
              <a:gd name="T32" fmla="*/ 2147483647 w 106"/>
              <a:gd name="T33" fmla="*/ 2147483647 h 98"/>
              <a:gd name="T34" fmla="*/ 2147483647 w 106"/>
              <a:gd name="T35" fmla="*/ 2147483647 h 98"/>
              <a:gd name="T36" fmla="*/ 2147483647 w 106"/>
              <a:gd name="T37" fmla="*/ 2147483647 h 98"/>
              <a:gd name="T38" fmla="*/ 2147483647 w 106"/>
              <a:gd name="T39" fmla="*/ 2147483647 h 98"/>
              <a:gd name="T40" fmla="*/ 2147483647 w 106"/>
              <a:gd name="T41" fmla="*/ 2147483647 h 98"/>
              <a:gd name="T42" fmla="*/ 2147483647 w 106"/>
              <a:gd name="T43" fmla="*/ 2147483647 h 98"/>
              <a:gd name="T44" fmla="*/ 2147483647 w 106"/>
              <a:gd name="T45" fmla="*/ 2147483647 h 98"/>
              <a:gd name="T46" fmla="*/ 2147483647 w 106"/>
              <a:gd name="T47" fmla="*/ 2147483647 h 98"/>
              <a:gd name="T48" fmla="*/ 2147483647 w 106"/>
              <a:gd name="T49" fmla="*/ 2147483647 h 98"/>
              <a:gd name="T50" fmla="*/ 2147483647 w 106"/>
              <a:gd name="T51" fmla="*/ 2147483647 h 98"/>
              <a:gd name="T52" fmla="*/ 2147483647 w 106"/>
              <a:gd name="T53" fmla="*/ 0 h 9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06"/>
              <a:gd name="T82" fmla="*/ 0 h 98"/>
              <a:gd name="T83" fmla="*/ 106 w 106"/>
              <a:gd name="T84" fmla="*/ 98 h 9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06" h="98">
                <a:moveTo>
                  <a:pt x="32" y="0"/>
                </a:moveTo>
                <a:lnTo>
                  <a:pt x="28" y="4"/>
                </a:lnTo>
                <a:lnTo>
                  <a:pt x="22" y="10"/>
                </a:lnTo>
                <a:lnTo>
                  <a:pt x="14" y="14"/>
                </a:lnTo>
                <a:lnTo>
                  <a:pt x="6" y="16"/>
                </a:lnTo>
                <a:lnTo>
                  <a:pt x="6" y="26"/>
                </a:lnTo>
                <a:lnTo>
                  <a:pt x="4" y="34"/>
                </a:lnTo>
                <a:lnTo>
                  <a:pt x="0" y="46"/>
                </a:lnTo>
                <a:lnTo>
                  <a:pt x="0" y="62"/>
                </a:lnTo>
                <a:lnTo>
                  <a:pt x="18" y="62"/>
                </a:lnTo>
                <a:lnTo>
                  <a:pt x="24" y="64"/>
                </a:lnTo>
                <a:lnTo>
                  <a:pt x="28" y="54"/>
                </a:lnTo>
                <a:lnTo>
                  <a:pt x="38" y="58"/>
                </a:lnTo>
                <a:lnTo>
                  <a:pt x="54" y="58"/>
                </a:lnTo>
                <a:lnTo>
                  <a:pt x="68" y="62"/>
                </a:lnTo>
                <a:lnTo>
                  <a:pt x="82" y="76"/>
                </a:lnTo>
                <a:lnTo>
                  <a:pt x="96" y="92"/>
                </a:lnTo>
                <a:lnTo>
                  <a:pt x="102" y="98"/>
                </a:lnTo>
                <a:lnTo>
                  <a:pt x="106" y="94"/>
                </a:lnTo>
                <a:lnTo>
                  <a:pt x="96" y="80"/>
                </a:lnTo>
                <a:lnTo>
                  <a:pt x="86" y="68"/>
                </a:lnTo>
                <a:lnTo>
                  <a:pt x="74" y="56"/>
                </a:lnTo>
                <a:lnTo>
                  <a:pt x="62" y="48"/>
                </a:lnTo>
                <a:lnTo>
                  <a:pt x="52" y="42"/>
                </a:lnTo>
                <a:lnTo>
                  <a:pt x="46" y="30"/>
                </a:lnTo>
                <a:lnTo>
                  <a:pt x="40" y="14"/>
                </a:lnTo>
                <a:lnTo>
                  <a:pt x="3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4" name="işḷíḋè">
            <a:extLst>
              <a:ext uri="{FF2B5EF4-FFF2-40B4-BE49-F238E27FC236}">
                <a16:creationId xmlns:a16="http://schemas.microsoft.com/office/drawing/2014/main" id="{6E8A3EA1-AD8A-46C7-9B6C-BF02C6E64703}"/>
              </a:ext>
            </a:extLst>
          </p:cNvPr>
          <p:cNvSpPr/>
          <p:nvPr/>
        </p:nvSpPr>
        <p:spPr bwMode="auto">
          <a:xfrm>
            <a:off x="2571414" y="2374571"/>
            <a:ext cx="41457" cy="11599"/>
          </a:xfrm>
          <a:custGeom>
            <a:avLst/>
            <a:gdLst>
              <a:gd name="T0" fmla="*/ 2147483647 w 46"/>
              <a:gd name="T1" fmla="*/ 2147483647 h 12"/>
              <a:gd name="T2" fmla="*/ 2147483647 w 46"/>
              <a:gd name="T3" fmla="*/ 2147483647 h 12"/>
              <a:gd name="T4" fmla="*/ 2147483647 w 46"/>
              <a:gd name="T5" fmla="*/ 2147483647 h 12"/>
              <a:gd name="T6" fmla="*/ 2147483647 w 46"/>
              <a:gd name="T7" fmla="*/ 2147483647 h 12"/>
              <a:gd name="T8" fmla="*/ 2147483647 w 46"/>
              <a:gd name="T9" fmla="*/ 2147483647 h 12"/>
              <a:gd name="T10" fmla="*/ 2147483647 w 46"/>
              <a:gd name="T11" fmla="*/ 0 h 12"/>
              <a:gd name="T12" fmla="*/ 2147483647 w 46"/>
              <a:gd name="T13" fmla="*/ 2147483647 h 12"/>
              <a:gd name="T14" fmla="*/ 2147483647 w 46"/>
              <a:gd name="T15" fmla="*/ 2147483647 h 12"/>
              <a:gd name="T16" fmla="*/ 2147483647 w 46"/>
              <a:gd name="T17" fmla="*/ 2147483647 h 12"/>
              <a:gd name="T18" fmla="*/ 2147483647 w 46"/>
              <a:gd name="T19" fmla="*/ 2147483647 h 12"/>
              <a:gd name="T20" fmla="*/ 2147483647 w 46"/>
              <a:gd name="T21" fmla="*/ 2147483647 h 12"/>
              <a:gd name="T22" fmla="*/ 2147483647 w 46"/>
              <a:gd name="T23" fmla="*/ 2147483647 h 12"/>
              <a:gd name="T24" fmla="*/ 2147483647 w 46"/>
              <a:gd name="T25" fmla="*/ 2147483647 h 12"/>
              <a:gd name="T26" fmla="*/ 2147483647 w 46"/>
              <a:gd name="T27" fmla="*/ 2147483647 h 12"/>
              <a:gd name="T28" fmla="*/ 2147483647 w 46"/>
              <a:gd name="T29" fmla="*/ 2147483647 h 12"/>
              <a:gd name="T30" fmla="*/ 0 w 46"/>
              <a:gd name="T31" fmla="*/ 2147483647 h 12"/>
              <a:gd name="T32" fmla="*/ 2147483647 w 46"/>
              <a:gd name="T33" fmla="*/ 2147483647 h 12"/>
              <a:gd name="T34" fmla="*/ 2147483647 w 46"/>
              <a:gd name="T35" fmla="*/ 2147483647 h 12"/>
              <a:gd name="T36" fmla="*/ 2147483647 w 46"/>
              <a:gd name="T37" fmla="*/ 2147483647 h 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6"/>
              <a:gd name="T58" fmla="*/ 0 h 12"/>
              <a:gd name="T59" fmla="*/ 46 w 46"/>
              <a:gd name="T60" fmla="*/ 12 h 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6" h="12">
                <a:moveTo>
                  <a:pt x="4" y="6"/>
                </a:moveTo>
                <a:lnTo>
                  <a:pt x="14" y="8"/>
                </a:lnTo>
                <a:lnTo>
                  <a:pt x="18" y="6"/>
                </a:lnTo>
                <a:lnTo>
                  <a:pt x="20" y="4"/>
                </a:lnTo>
                <a:lnTo>
                  <a:pt x="22" y="2"/>
                </a:lnTo>
                <a:lnTo>
                  <a:pt x="26" y="0"/>
                </a:lnTo>
                <a:lnTo>
                  <a:pt x="28" y="4"/>
                </a:lnTo>
                <a:lnTo>
                  <a:pt x="34" y="6"/>
                </a:lnTo>
                <a:lnTo>
                  <a:pt x="46" y="8"/>
                </a:lnTo>
                <a:lnTo>
                  <a:pt x="42" y="10"/>
                </a:lnTo>
                <a:lnTo>
                  <a:pt x="38" y="12"/>
                </a:lnTo>
                <a:lnTo>
                  <a:pt x="30" y="10"/>
                </a:lnTo>
                <a:lnTo>
                  <a:pt x="24" y="8"/>
                </a:lnTo>
                <a:lnTo>
                  <a:pt x="24" y="10"/>
                </a:lnTo>
                <a:lnTo>
                  <a:pt x="12" y="12"/>
                </a:lnTo>
                <a:lnTo>
                  <a:pt x="0" y="12"/>
                </a:lnTo>
                <a:lnTo>
                  <a:pt x="2" y="8"/>
                </a:lnTo>
                <a:lnTo>
                  <a:pt x="2" y="6"/>
                </a:lnTo>
                <a:lnTo>
                  <a:pt x="4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5" name="ïŝľîďè">
            <a:extLst>
              <a:ext uri="{FF2B5EF4-FFF2-40B4-BE49-F238E27FC236}">
                <a16:creationId xmlns:a16="http://schemas.microsoft.com/office/drawing/2014/main" id="{21BB308E-5E15-43A6-9893-D7A3FEF7CB18}"/>
              </a:ext>
            </a:extLst>
          </p:cNvPr>
          <p:cNvSpPr/>
          <p:nvPr/>
        </p:nvSpPr>
        <p:spPr bwMode="auto">
          <a:xfrm>
            <a:off x="2976853" y="2703480"/>
            <a:ext cx="12648" cy="22369"/>
          </a:xfrm>
          <a:custGeom>
            <a:avLst/>
            <a:gdLst>
              <a:gd name="T0" fmla="*/ 2147483647 w 14"/>
              <a:gd name="T1" fmla="*/ 2147483647 h 22"/>
              <a:gd name="T2" fmla="*/ 0 w 14"/>
              <a:gd name="T3" fmla="*/ 2147483647 h 22"/>
              <a:gd name="T4" fmla="*/ 2147483647 w 14"/>
              <a:gd name="T5" fmla="*/ 2147483647 h 22"/>
              <a:gd name="T6" fmla="*/ 2147483647 w 14"/>
              <a:gd name="T7" fmla="*/ 2147483647 h 22"/>
              <a:gd name="T8" fmla="*/ 2147483647 w 14"/>
              <a:gd name="T9" fmla="*/ 0 h 22"/>
              <a:gd name="T10" fmla="*/ 2147483647 w 14"/>
              <a:gd name="T11" fmla="*/ 2147483647 h 22"/>
              <a:gd name="T12" fmla="*/ 2147483647 w 14"/>
              <a:gd name="T13" fmla="*/ 2147483647 h 22"/>
              <a:gd name="T14" fmla="*/ 2147483647 w 14"/>
              <a:gd name="T15" fmla="*/ 2147483647 h 22"/>
              <a:gd name="T16" fmla="*/ 2147483647 w 14"/>
              <a:gd name="T17" fmla="*/ 2147483647 h 22"/>
              <a:gd name="T18" fmla="*/ 2147483647 w 14"/>
              <a:gd name="T19" fmla="*/ 2147483647 h 22"/>
              <a:gd name="T20" fmla="*/ 2147483647 w 14"/>
              <a:gd name="T21" fmla="*/ 2147483647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22"/>
              <a:gd name="T35" fmla="*/ 14 w 14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22">
                <a:moveTo>
                  <a:pt x="6" y="22"/>
                </a:moveTo>
                <a:lnTo>
                  <a:pt x="0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4" y="2"/>
                </a:lnTo>
                <a:lnTo>
                  <a:pt x="14" y="4"/>
                </a:lnTo>
                <a:lnTo>
                  <a:pt x="10" y="6"/>
                </a:lnTo>
                <a:lnTo>
                  <a:pt x="8" y="10"/>
                </a:lnTo>
                <a:lnTo>
                  <a:pt x="8" y="20"/>
                </a:lnTo>
                <a:lnTo>
                  <a:pt x="6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6" name="ïŝ1iḍe">
            <a:extLst>
              <a:ext uri="{FF2B5EF4-FFF2-40B4-BE49-F238E27FC236}">
                <a16:creationId xmlns:a16="http://schemas.microsoft.com/office/drawing/2014/main" id="{E8D075C1-E36D-470C-A14D-593A3DF934CC}"/>
              </a:ext>
            </a:extLst>
          </p:cNvPr>
          <p:cNvSpPr/>
          <p:nvPr/>
        </p:nvSpPr>
        <p:spPr bwMode="auto">
          <a:xfrm>
            <a:off x="2901668" y="1232921"/>
            <a:ext cx="127183" cy="49709"/>
          </a:xfrm>
          <a:custGeom>
            <a:avLst/>
            <a:gdLst>
              <a:gd name="T0" fmla="*/ 2147483647 w 143"/>
              <a:gd name="T1" fmla="*/ 2147483647 h 50"/>
              <a:gd name="T2" fmla="*/ 2147483647 w 143"/>
              <a:gd name="T3" fmla="*/ 2147483647 h 50"/>
              <a:gd name="T4" fmla="*/ 2147483647 w 143"/>
              <a:gd name="T5" fmla="*/ 2147483647 h 50"/>
              <a:gd name="T6" fmla="*/ 0 w 143"/>
              <a:gd name="T7" fmla="*/ 2147483647 h 50"/>
              <a:gd name="T8" fmla="*/ 0 w 143"/>
              <a:gd name="T9" fmla="*/ 2147483647 h 50"/>
              <a:gd name="T10" fmla="*/ 2147483647 w 143"/>
              <a:gd name="T11" fmla="*/ 2147483647 h 50"/>
              <a:gd name="T12" fmla="*/ 2147483647 w 143"/>
              <a:gd name="T13" fmla="*/ 2147483647 h 50"/>
              <a:gd name="T14" fmla="*/ 2147483647 w 143"/>
              <a:gd name="T15" fmla="*/ 2147483647 h 50"/>
              <a:gd name="T16" fmla="*/ 2147483647 w 143"/>
              <a:gd name="T17" fmla="*/ 2147483647 h 50"/>
              <a:gd name="T18" fmla="*/ 2147483647 w 143"/>
              <a:gd name="T19" fmla="*/ 2147483647 h 50"/>
              <a:gd name="T20" fmla="*/ 2147483647 w 143"/>
              <a:gd name="T21" fmla="*/ 2147483647 h 50"/>
              <a:gd name="T22" fmla="*/ 2147483647 w 143"/>
              <a:gd name="T23" fmla="*/ 2147483647 h 50"/>
              <a:gd name="T24" fmla="*/ 2147483647 w 143"/>
              <a:gd name="T25" fmla="*/ 0 h 50"/>
              <a:gd name="T26" fmla="*/ 2147483647 w 143"/>
              <a:gd name="T27" fmla="*/ 0 h 50"/>
              <a:gd name="T28" fmla="*/ 2147483647 w 143"/>
              <a:gd name="T29" fmla="*/ 2147483647 h 50"/>
              <a:gd name="T30" fmla="*/ 2147483647 w 143"/>
              <a:gd name="T31" fmla="*/ 2147483647 h 50"/>
              <a:gd name="T32" fmla="*/ 2147483647 w 143"/>
              <a:gd name="T33" fmla="*/ 2147483647 h 50"/>
              <a:gd name="T34" fmla="*/ 2147483647 w 143"/>
              <a:gd name="T35" fmla="*/ 2147483647 h 50"/>
              <a:gd name="T36" fmla="*/ 2147483647 w 143"/>
              <a:gd name="T37" fmla="*/ 2147483647 h 50"/>
              <a:gd name="T38" fmla="*/ 2147483647 w 143"/>
              <a:gd name="T39" fmla="*/ 2147483647 h 50"/>
              <a:gd name="T40" fmla="*/ 2147483647 w 143"/>
              <a:gd name="T41" fmla="*/ 2147483647 h 50"/>
              <a:gd name="T42" fmla="*/ 2147483647 w 143"/>
              <a:gd name="T43" fmla="*/ 2147483647 h 50"/>
              <a:gd name="T44" fmla="*/ 2147483647 w 143"/>
              <a:gd name="T45" fmla="*/ 2147483647 h 50"/>
              <a:gd name="T46" fmla="*/ 2147483647 w 143"/>
              <a:gd name="T47" fmla="*/ 2147483647 h 50"/>
              <a:gd name="T48" fmla="*/ 2147483647 w 143"/>
              <a:gd name="T49" fmla="*/ 2147483647 h 50"/>
              <a:gd name="T50" fmla="*/ 2147483647 w 143"/>
              <a:gd name="T51" fmla="*/ 2147483647 h 50"/>
              <a:gd name="T52" fmla="*/ 2147483647 w 143"/>
              <a:gd name="T53" fmla="*/ 2147483647 h 50"/>
              <a:gd name="T54" fmla="*/ 2147483647 w 143"/>
              <a:gd name="T55" fmla="*/ 2147483647 h 50"/>
              <a:gd name="T56" fmla="*/ 2147483647 w 143"/>
              <a:gd name="T57" fmla="*/ 2147483647 h 50"/>
              <a:gd name="T58" fmla="*/ 2147483647 w 143"/>
              <a:gd name="T59" fmla="*/ 2147483647 h 50"/>
              <a:gd name="T60" fmla="*/ 2147483647 w 143"/>
              <a:gd name="T61" fmla="*/ 2147483647 h 50"/>
              <a:gd name="T62" fmla="*/ 2147483647 w 143"/>
              <a:gd name="T63" fmla="*/ 2147483647 h 50"/>
              <a:gd name="T64" fmla="*/ 2147483647 w 143"/>
              <a:gd name="T65" fmla="*/ 2147483647 h 50"/>
              <a:gd name="T66" fmla="*/ 2147483647 w 143"/>
              <a:gd name="T67" fmla="*/ 2147483647 h 50"/>
              <a:gd name="T68" fmla="*/ 2147483647 w 143"/>
              <a:gd name="T69" fmla="*/ 2147483647 h 50"/>
              <a:gd name="T70" fmla="*/ 2147483647 w 143"/>
              <a:gd name="T71" fmla="*/ 2147483647 h 50"/>
              <a:gd name="T72" fmla="*/ 2147483647 w 143"/>
              <a:gd name="T73" fmla="*/ 2147483647 h 50"/>
              <a:gd name="T74" fmla="*/ 2147483647 w 143"/>
              <a:gd name="T75" fmla="*/ 2147483647 h 50"/>
              <a:gd name="T76" fmla="*/ 2147483647 w 143"/>
              <a:gd name="T77" fmla="*/ 2147483647 h 50"/>
              <a:gd name="T78" fmla="*/ 2147483647 w 143"/>
              <a:gd name="T79" fmla="*/ 2147483647 h 50"/>
              <a:gd name="T80" fmla="*/ 2147483647 w 143"/>
              <a:gd name="T81" fmla="*/ 2147483647 h 50"/>
              <a:gd name="T82" fmla="*/ 2147483647 w 143"/>
              <a:gd name="T83" fmla="*/ 2147483647 h 50"/>
              <a:gd name="T84" fmla="*/ 2147483647 w 143"/>
              <a:gd name="T85" fmla="*/ 2147483647 h 50"/>
              <a:gd name="T86" fmla="*/ 2147483647 w 143"/>
              <a:gd name="T87" fmla="*/ 2147483647 h 50"/>
              <a:gd name="T88" fmla="*/ 2147483647 w 143"/>
              <a:gd name="T89" fmla="*/ 2147483647 h 50"/>
              <a:gd name="T90" fmla="*/ 2147483647 w 143"/>
              <a:gd name="T91" fmla="*/ 2147483647 h 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43"/>
              <a:gd name="T139" fmla="*/ 0 h 50"/>
              <a:gd name="T140" fmla="*/ 143 w 143"/>
              <a:gd name="T141" fmla="*/ 50 h 5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43" h="50">
                <a:moveTo>
                  <a:pt x="8" y="20"/>
                </a:moveTo>
                <a:lnTo>
                  <a:pt x="6" y="20"/>
                </a:lnTo>
                <a:lnTo>
                  <a:pt x="2" y="16"/>
                </a:lnTo>
                <a:lnTo>
                  <a:pt x="0" y="8"/>
                </a:lnTo>
                <a:lnTo>
                  <a:pt x="0" y="2"/>
                </a:lnTo>
                <a:lnTo>
                  <a:pt x="4" y="2"/>
                </a:lnTo>
                <a:lnTo>
                  <a:pt x="12" y="2"/>
                </a:lnTo>
                <a:lnTo>
                  <a:pt x="26" y="2"/>
                </a:lnTo>
                <a:lnTo>
                  <a:pt x="36" y="4"/>
                </a:lnTo>
                <a:lnTo>
                  <a:pt x="54" y="10"/>
                </a:lnTo>
                <a:lnTo>
                  <a:pt x="50" y="4"/>
                </a:lnTo>
                <a:lnTo>
                  <a:pt x="54" y="2"/>
                </a:lnTo>
                <a:lnTo>
                  <a:pt x="60" y="0"/>
                </a:lnTo>
                <a:lnTo>
                  <a:pt x="62" y="0"/>
                </a:lnTo>
                <a:lnTo>
                  <a:pt x="66" y="2"/>
                </a:lnTo>
                <a:lnTo>
                  <a:pt x="70" y="2"/>
                </a:lnTo>
                <a:lnTo>
                  <a:pt x="74" y="2"/>
                </a:lnTo>
                <a:lnTo>
                  <a:pt x="78" y="10"/>
                </a:lnTo>
                <a:lnTo>
                  <a:pt x="82" y="12"/>
                </a:lnTo>
                <a:lnTo>
                  <a:pt x="93" y="12"/>
                </a:lnTo>
                <a:lnTo>
                  <a:pt x="119" y="20"/>
                </a:lnTo>
                <a:lnTo>
                  <a:pt x="133" y="26"/>
                </a:lnTo>
                <a:lnTo>
                  <a:pt x="143" y="30"/>
                </a:lnTo>
                <a:lnTo>
                  <a:pt x="135" y="36"/>
                </a:lnTo>
                <a:lnTo>
                  <a:pt x="127" y="38"/>
                </a:lnTo>
                <a:lnTo>
                  <a:pt x="119" y="38"/>
                </a:lnTo>
                <a:lnTo>
                  <a:pt x="115" y="34"/>
                </a:lnTo>
                <a:lnTo>
                  <a:pt x="107" y="28"/>
                </a:lnTo>
                <a:lnTo>
                  <a:pt x="97" y="20"/>
                </a:lnTo>
                <a:lnTo>
                  <a:pt x="93" y="18"/>
                </a:lnTo>
                <a:lnTo>
                  <a:pt x="89" y="16"/>
                </a:lnTo>
                <a:lnTo>
                  <a:pt x="82" y="18"/>
                </a:lnTo>
                <a:lnTo>
                  <a:pt x="80" y="22"/>
                </a:lnTo>
                <a:lnTo>
                  <a:pt x="80" y="34"/>
                </a:lnTo>
                <a:lnTo>
                  <a:pt x="76" y="34"/>
                </a:lnTo>
                <a:lnTo>
                  <a:pt x="74" y="36"/>
                </a:lnTo>
                <a:lnTo>
                  <a:pt x="70" y="42"/>
                </a:lnTo>
                <a:lnTo>
                  <a:pt x="68" y="48"/>
                </a:lnTo>
                <a:lnTo>
                  <a:pt x="66" y="50"/>
                </a:lnTo>
                <a:lnTo>
                  <a:pt x="62" y="50"/>
                </a:lnTo>
                <a:lnTo>
                  <a:pt x="56" y="48"/>
                </a:lnTo>
                <a:lnTo>
                  <a:pt x="48" y="46"/>
                </a:lnTo>
                <a:lnTo>
                  <a:pt x="34" y="34"/>
                </a:lnTo>
                <a:lnTo>
                  <a:pt x="24" y="26"/>
                </a:lnTo>
                <a:lnTo>
                  <a:pt x="16" y="22"/>
                </a:lnTo>
                <a:lnTo>
                  <a:pt x="8" y="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7" name="iś1îḍé">
            <a:extLst>
              <a:ext uri="{FF2B5EF4-FFF2-40B4-BE49-F238E27FC236}">
                <a16:creationId xmlns:a16="http://schemas.microsoft.com/office/drawing/2014/main" id="{940A853E-F205-4EA9-AC7D-1B46FAB27C7B}"/>
              </a:ext>
            </a:extLst>
          </p:cNvPr>
          <p:cNvSpPr/>
          <p:nvPr/>
        </p:nvSpPr>
        <p:spPr bwMode="auto">
          <a:xfrm>
            <a:off x="2969124" y="1225464"/>
            <a:ext cx="75185" cy="17398"/>
          </a:xfrm>
          <a:custGeom>
            <a:avLst/>
            <a:gdLst>
              <a:gd name="T0" fmla="*/ 2147483647 w 85"/>
              <a:gd name="T1" fmla="*/ 2147483647 h 18"/>
              <a:gd name="T2" fmla="*/ 2147483647 w 85"/>
              <a:gd name="T3" fmla="*/ 2147483647 h 18"/>
              <a:gd name="T4" fmla="*/ 2147483647 w 85"/>
              <a:gd name="T5" fmla="*/ 2147483647 h 18"/>
              <a:gd name="T6" fmla="*/ 2147483647 w 85"/>
              <a:gd name="T7" fmla="*/ 2147483647 h 18"/>
              <a:gd name="T8" fmla="*/ 0 w 85"/>
              <a:gd name="T9" fmla="*/ 2147483647 h 18"/>
              <a:gd name="T10" fmla="*/ 2147483647 w 85"/>
              <a:gd name="T11" fmla="*/ 2147483647 h 18"/>
              <a:gd name="T12" fmla="*/ 2147483647 w 85"/>
              <a:gd name="T13" fmla="*/ 2147483647 h 18"/>
              <a:gd name="T14" fmla="*/ 2147483647 w 85"/>
              <a:gd name="T15" fmla="*/ 0 h 18"/>
              <a:gd name="T16" fmla="*/ 2147483647 w 85"/>
              <a:gd name="T17" fmla="*/ 2147483647 h 18"/>
              <a:gd name="T18" fmla="*/ 2147483647 w 85"/>
              <a:gd name="T19" fmla="*/ 2147483647 h 18"/>
              <a:gd name="T20" fmla="*/ 2147483647 w 85"/>
              <a:gd name="T21" fmla="*/ 2147483647 h 18"/>
              <a:gd name="T22" fmla="*/ 2147483647 w 85"/>
              <a:gd name="T23" fmla="*/ 2147483647 h 18"/>
              <a:gd name="T24" fmla="*/ 2147483647 w 85"/>
              <a:gd name="T25" fmla="*/ 2147483647 h 18"/>
              <a:gd name="T26" fmla="*/ 2147483647 w 85"/>
              <a:gd name="T27" fmla="*/ 2147483647 h 18"/>
              <a:gd name="T28" fmla="*/ 2147483647 w 85"/>
              <a:gd name="T29" fmla="*/ 2147483647 h 18"/>
              <a:gd name="T30" fmla="*/ 2147483647 w 85"/>
              <a:gd name="T31" fmla="*/ 2147483647 h 18"/>
              <a:gd name="T32" fmla="*/ 2147483647 w 85"/>
              <a:gd name="T33" fmla="*/ 2147483647 h 18"/>
              <a:gd name="T34" fmla="*/ 2147483647 w 85"/>
              <a:gd name="T35" fmla="*/ 2147483647 h 18"/>
              <a:gd name="T36" fmla="*/ 2147483647 w 85"/>
              <a:gd name="T37" fmla="*/ 2147483647 h 1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5"/>
              <a:gd name="T58" fmla="*/ 0 h 18"/>
              <a:gd name="T59" fmla="*/ 85 w 85"/>
              <a:gd name="T60" fmla="*/ 18 h 1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5" h="18">
                <a:moveTo>
                  <a:pt x="31" y="18"/>
                </a:moveTo>
                <a:lnTo>
                  <a:pt x="23" y="16"/>
                </a:lnTo>
                <a:lnTo>
                  <a:pt x="15" y="14"/>
                </a:lnTo>
                <a:lnTo>
                  <a:pt x="6" y="10"/>
                </a:lnTo>
                <a:lnTo>
                  <a:pt x="0" y="6"/>
                </a:lnTo>
                <a:lnTo>
                  <a:pt x="6" y="4"/>
                </a:lnTo>
                <a:lnTo>
                  <a:pt x="13" y="2"/>
                </a:lnTo>
                <a:lnTo>
                  <a:pt x="21" y="0"/>
                </a:lnTo>
                <a:lnTo>
                  <a:pt x="27" y="2"/>
                </a:lnTo>
                <a:lnTo>
                  <a:pt x="41" y="4"/>
                </a:lnTo>
                <a:lnTo>
                  <a:pt x="55" y="4"/>
                </a:lnTo>
                <a:lnTo>
                  <a:pt x="71" y="6"/>
                </a:lnTo>
                <a:lnTo>
                  <a:pt x="85" y="8"/>
                </a:lnTo>
                <a:lnTo>
                  <a:pt x="79" y="12"/>
                </a:lnTo>
                <a:lnTo>
                  <a:pt x="73" y="14"/>
                </a:lnTo>
                <a:lnTo>
                  <a:pt x="67" y="18"/>
                </a:lnTo>
                <a:lnTo>
                  <a:pt x="63" y="18"/>
                </a:lnTo>
                <a:lnTo>
                  <a:pt x="47" y="18"/>
                </a:lnTo>
                <a:lnTo>
                  <a:pt x="31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8" name="iṥḻîḍé">
            <a:extLst>
              <a:ext uri="{FF2B5EF4-FFF2-40B4-BE49-F238E27FC236}">
                <a16:creationId xmlns:a16="http://schemas.microsoft.com/office/drawing/2014/main" id="{4DD95DAD-BDCA-4DBE-9152-74F6F4FEAA66}"/>
              </a:ext>
            </a:extLst>
          </p:cNvPr>
          <p:cNvSpPr/>
          <p:nvPr/>
        </p:nvSpPr>
        <p:spPr bwMode="auto">
          <a:xfrm>
            <a:off x="3003554" y="1810373"/>
            <a:ext cx="48484" cy="37281"/>
          </a:xfrm>
          <a:custGeom>
            <a:avLst/>
            <a:gdLst>
              <a:gd name="T0" fmla="*/ 2147483647 w 54"/>
              <a:gd name="T1" fmla="*/ 2147483647 h 38"/>
              <a:gd name="T2" fmla="*/ 2147483647 w 54"/>
              <a:gd name="T3" fmla="*/ 2147483647 h 38"/>
              <a:gd name="T4" fmla="*/ 2147483647 w 54"/>
              <a:gd name="T5" fmla="*/ 2147483647 h 38"/>
              <a:gd name="T6" fmla="*/ 2147483647 w 54"/>
              <a:gd name="T7" fmla="*/ 2147483647 h 38"/>
              <a:gd name="T8" fmla="*/ 2147483647 w 54"/>
              <a:gd name="T9" fmla="*/ 2147483647 h 38"/>
              <a:gd name="T10" fmla="*/ 2147483647 w 54"/>
              <a:gd name="T11" fmla="*/ 2147483647 h 38"/>
              <a:gd name="T12" fmla="*/ 2147483647 w 54"/>
              <a:gd name="T13" fmla="*/ 2147483647 h 38"/>
              <a:gd name="T14" fmla="*/ 2147483647 w 54"/>
              <a:gd name="T15" fmla="*/ 2147483647 h 38"/>
              <a:gd name="T16" fmla="*/ 2147483647 w 54"/>
              <a:gd name="T17" fmla="*/ 2147483647 h 38"/>
              <a:gd name="T18" fmla="*/ 2147483647 w 54"/>
              <a:gd name="T19" fmla="*/ 2147483647 h 38"/>
              <a:gd name="T20" fmla="*/ 2147483647 w 54"/>
              <a:gd name="T21" fmla="*/ 2147483647 h 38"/>
              <a:gd name="T22" fmla="*/ 0 w 54"/>
              <a:gd name="T23" fmla="*/ 2147483647 h 38"/>
              <a:gd name="T24" fmla="*/ 0 w 54"/>
              <a:gd name="T25" fmla="*/ 2147483647 h 38"/>
              <a:gd name="T26" fmla="*/ 2147483647 w 54"/>
              <a:gd name="T27" fmla="*/ 2147483647 h 38"/>
              <a:gd name="T28" fmla="*/ 2147483647 w 54"/>
              <a:gd name="T29" fmla="*/ 0 h 38"/>
              <a:gd name="T30" fmla="*/ 2147483647 w 54"/>
              <a:gd name="T31" fmla="*/ 0 h 38"/>
              <a:gd name="T32" fmla="*/ 2147483647 w 54"/>
              <a:gd name="T33" fmla="*/ 0 h 38"/>
              <a:gd name="T34" fmla="*/ 2147483647 w 54"/>
              <a:gd name="T35" fmla="*/ 2147483647 h 38"/>
              <a:gd name="T36" fmla="*/ 2147483647 w 54"/>
              <a:gd name="T37" fmla="*/ 2147483647 h 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"/>
              <a:gd name="T58" fmla="*/ 0 h 38"/>
              <a:gd name="T59" fmla="*/ 54 w 54"/>
              <a:gd name="T60" fmla="*/ 38 h 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" h="38">
                <a:moveTo>
                  <a:pt x="46" y="6"/>
                </a:moveTo>
                <a:lnTo>
                  <a:pt x="48" y="16"/>
                </a:lnTo>
                <a:lnTo>
                  <a:pt x="54" y="22"/>
                </a:lnTo>
                <a:lnTo>
                  <a:pt x="52" y="28"/>
                </a:lnTo>
                <a:lnTo>
                  <a:pt x="44" y="30"/>
                </a:lnTo>
                <a:lnTo>
                  <a:pt x="40" y="38"/>
                </a:lnTo>
                <a:lnTo>
                  <a:pt x="30" y="32"/>
                </a:lnTo>
                <a:lnTo>
                  <a:pt x="28" y="30"/>
                </a:lnTo>
                <a:lnTo>
                  <a:pt x="16" y="26"/>
                </a:lnTo>
                <a:lnTo>
                  <a:pt x="10" y="20"/>
                </a:lnTo>
                <a:lnTo>
                  <a:pt x="6" y="14"/>
                </a:lnTo>
                <a:lnTo>
                  <a:pt x="0" y="6"/>
                </a:lnTo>
                <a:lnTo>
                  <a:pt x="0" y="2"/>
                </a:lnTo>
                <a:lnTo>
                  <a:pt x="6" y="2"/>
                </a:lnTo>
                <a:lnTo>
                  <a:pt x="12" y="0"/>
                </a:lnTo>
                <a:lnTo>
                  <a:pt x="20" y="0"/>
                </a:lnTo>
                <a:lnTo>
                  <a:pt x="36" y="0"/>
                </a:lnTo>
                <a:lnTo>
                  <a:pt x="40" y="6"/>
                </a:lnTo>
                <a:lnTo>
                  <a:pt x="46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9" name="iṡ1ídé">
            <a:extLst>
              <a:ext uri="{FF2B5EF4-FFF2-40B4-BE49-F238E27FC236}">
                <a16:creationId xmlns:a16="http://schemas.microsoft.com/office/drawing/2014/main" id="{1ECAD704-F5BF-4060-A0C5-A25D5E13AA1E}"/>
              </a:ext>
            </a:extLst>
          </p:cNvPr>
          <p:cNvSpPr/>
          <p:nvPr/>
        </p:nvSpPr>
        <p:spPr bwMode="auto">
          <a:xfrm>
            <a:off x="2989501" y="1785519"/>
            <a:ext cx="56916" cy="53023"/>
          </a:xfrm>
          <a:custGeom>
            <a:avLst/>
            <a:gdLst>
              <a:gd name="T0" fmla="*/ 2147483647 w 64"/>
              <a:gd name="T1" fmla="*/ 0 h 52"/>
              <a:gd name="T2" fmla="*/ 2147483647 w 64"/>
              <a:gd name="T3" fmla="*/ 2147483647 h 52"/>
              <a:gd name="T4" fmla="*/ 2147483647 w 64"/>
              <a:gd name="T5" fmla="*/ 2147483647 h 52"/>
              <a:gd name="T6" fmla="*/ 2147483647 w 64"/>
              <a:gd name="T7" fmla="*/ 2147483647 h 52"/>
              <a:gd name="T8" fmla="*/ 2147483647 w 64"/>
              <a:gd name="T9" fmla="*/ 2147483647 h 52"/>
              <a:gd name="T10" fmla="*/ 2147483647 w 64"/>
              <a:gd name="T11" fmla="*/ 2147483647 h 52"/>
              <a:gd name="T12" fmla="*/ 2147483647 w 64"/>
              <a:gd name="T13" fmla="*/ 2147483647 h 52"/>
              <a:gd name="T14" fmla="*/ 2147483647 w 64"/>
              <a:gd name="T15" fmla="*/ 2147483647 h 52"/>
              <a:gd name="T16" fmla="*/ 2147483647 w 64"/>
              <a:gd name="T17" fmla="*/ 2147483647 h 52"/>
              <a:gd name="T18" fmla="*/ 2147483647 w 64"/>
              <a:gd name="T19" fmla="*/ 2147483647 h 52"/>
              <a:gd name="T20" fmla="*/ 2147483647 w 64"/>
              <a:gd name="T21" fmla="*/ 2147483647 h 52"/>
              <a:gd name="T22" fmla="*/ 2147483647 w 64"/>
              <a:gd name="T23" fmla="*/ 2147483647 h 52"/>
              <a:gd name="T24" fmla="*/ 2147483647 w 64"/>
              <a:gd name="T25" fmla="*/ 2147483647 h 52"/>
              <a:gd name="T26" fmla="*/ 2147483647 w 64"/>
              <a:gd name="T27" fmla="*/ 2147483647 h 52"/>
              <a:gd name="T28" fmla="*/ 2147483647 w 64"/>
              <a:gd name="T29" fmla="*/ 2147483647 h 52"/>
              <a:gd name="T30" fmla="*/ 2147483647 w 64"/>
              <a:gd name="T31" fmla="*/ 2147483647 h 52"/>
              <a:gd name="T32" fmla="*/ 2147483647 w 64"/>
              <a:gd name="T33" fmla="*/ 2147483647 h 52"/>
              <a:gd name="T34" fmla="*/ 2147483647 w 64"/>
              <a:gd name="T35" fmla="*/ 2147483647 h 52"/>
              <a:gd name="T36" fmla="*/ 2147483647 w 64"/>
              <a:gd name="T37" fmla="*/ 2147483647 h 52"/>
              <a:gd name="T38" fmla="*/ 0 w 64"/>
              <a:gd name="T39" fmla="*/ 2147483647 h 52"/>
              <a:gd name="T40" fmla="*/ 2147483647 w 64"/>
              <a:gd name="T41" fmla="*/ 2147483647 h 52"/>
              <a:gd name="T42" fmla="*/ 2147483647 w 64"/>
              <a:gd name="T43" fmla="*/ 2147483647 h 52"/>
              <a:gd name="T44" fmla="*/ 2147483647 w 64"/>
              <a:gd name="T45" fmla="*/ 2147483647 h 52"/>
              <a:gd name="T46" fmla="*/ 2147483647 w 64"/>
              <a:gd name="T47" fmla="*/ 0 h 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4"/>
              <a:gd name="T73" fmla="*/ 0 h 52"/>
              <a:gd name="T74" fmla="*/ 64 w 64"/>
              <a:gd name="T75" fmla="*/ 52 h 5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4" h="52">
                <a:moveTo>
                  <a:pt x="28" y="0"/>
                </a:moveTo>
                <a:lnTo>
                  <a:pt x="38" y="10"/>
                </a:lnTo>
                <a:lnTo>
                  <a:pt x="44" y="12"/>
                </a:lnTo>
                <a:lnTo>
                  <a:pt x="48" y="12"/>
                </a:lnTo>
                <a:lnTo>
                  <a:pt x="58" y="10"/>
                </a:lnTo>
                <a:lnTo>
                  <a:pt x="64" y="24"/>
                </a:lnTo>
                <a:lnTo>
                  <a:pt x="62" y="30"/>
                </a:lnTo>
                <a:lnTo>
                  <a:pt x="56" y="30"/>
                </a:lnTo>
                <a:lnTo>
                  <a:pt x="52" y="24"/>
                </a:lnTo>
                <a:lnTo>
                  <a:pt x="36" y="24"/>
                </a:lnTo>
                <a:lnTo>
                  <a:pt x="28" y="24"/>
                </a:lnTo>
                <a:lnTo>
                  <a:pt x="22" y="26"/>
                </a:lnTo>
                <a:lnTo>
                  <a:pt x="16" y="26"/>
                </a:lnTo>
                <a:lnTo>
                  <a:pt x="16" y="30"/>
                </a:lnTo>
                <a:lnTo>
                  <a:pt x="22" y="38"/>
                </a:lnTo>
                <a:lnTo>
                  <a:pt x="26" y="44"/>
                </a:lnTo>
                <a:lnTo>
                  <a:pt x="32" y="50"/>
                </a:lnTo>
                <a:lnTo>
                  <a:pt x="18" y="52"/>
                </a:lnTo>
                <a:lnTo>
                  <a:pt x="8" y="36"/>
                </a:lnTo>
                <a:lnTo>
                  <a:pt x="0" y="18"/>
                </a:lnTo>
                <a:lnTo>
                  <a:pt x="8" y="18"/>
                </a:lnTo>
                <a:lnTo>
                  <a:pt x="12" y="10"/>
                </a:lnTo>
                <a:lnTo>
                  <a:pt x="14" y="4"/>
                </a:lnTo>
                <a:lnTo>
                  <a:pt x="2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0" name="iṥlïďé">
            <a:extLst>
              <a:ext uri="{FF2B5EF4-FFF2-40B4-BE49-F238E27FC236}">
                <a16:creationId xmlns:a16="http://schemas.microsoft.com/office/drawing/2014/main" id="{7A41E441-2A80-4ACD-9109-7AA5263E2D9C}"/>
              </a:ext>
            </a:extLst>
          </p:cNvPr>
          <p:cNvSpPr/>
          <p:nvPr/>
        </p:nvSpPr>
        <p:spPr bwMode="auto">
          <a:xfrm>
            <a:off x="3021120" y="1387847"/>
            <a:ext cx="130696" cy="166525"/>
          </a:xfrm>
          <a:custGeom>
            <a:avLst/>
            <a:gdLst>
              <a:gd name="T0" fmla="*/ 2147483647 w 146"/>
              <a:gd name="T1" fmla="*/ 2147483647 h 168"/>
              <a:gd name="T2" fmla="*/ 2147483647 w 146"/>
              <a:gd name="T3" fmla="*/ 2147483647 h 168"/>
              <a:gd name="T4" fmla="*/ 2147483647 w 146"/>
              <a:gd name="T5" fmla="*/ 2147483647 h 168"/>
              <a:gd name="T6" fmla="*/ 2147483647 w 146"/>
              <a:gd name="T7" fmla="*/ 2147483647 h 168"/>
              <a:gd name="T8" fmla="*/ 2147483647 w 146"/>
              <a:gd name="T9" fmla="*/ 2147483647 h 168"/>
              <a:gd name="T10" fmla="*/ 2147483647 w 146"/>
              <a:gd name="T11" fmla="*/ 2147483647 h 168"/>
              <a:gd name="T12" fmla="*/ 2147483647 w 146"/>
              <a:gd name="T13" fmla="*/ 2147483647 h 168"/>
              <a:gd name="T14" fmla="*/ 2147483647 w 146"/>
              <a:gd name="T15" fmla="*/ 2147483647 h 168"/>
              <a:gd name="T16" fmla="*/ 2147483647 w 146"/>
              <a:gd name="T17" fmla="*/ 2147483647 h 168"/>
              <a:gd name="T18" fmla="*/ 2147483647 w 146"/>
              <a:gd name="T19" fmla="*/ 2147483647 h 168"/>
              <a:gd name="T20" fmla="*/ 2147483647 w 146"/>
              <a:gd name="T21" fmla="*/ 2147483647 h 168"/>
              <a:gd name="T22" fmla="*/ 2147483647 w 146"/>
              <a:gd name="T23" fmla="*/ 2147483647 h 168"/>
              <a:gd name="T24" fmla="*/ 2147483647 w 146"/>
              <a:gd name="T25" fmla="*/ 2147483647 h 168"/>
              <a:gd name="T26" fmla="*/ 2147483647 w 146"/>
              <a:gd name="T27" fmla="*/ 2147483647 h 168"/>
              <a:gd name="T28" fmla="*/ 2147483647 w 146"/>
              <a:gd name="T29" fmla="*/ 2147483647 h 168"/>
              <a:gd name="T30" fmla="*/ 2147483647 w 146"/>
              <a:gd name="T31" fmla="*/ 2147483647 h 168"/>
              <a:gd name="T32" fmla="*/ 2147483647 w 146"/>
              <a:gd name="T33" fmla="*/ 2147483647 h 168"/>
              <a:gd name="T34" fmla="*/ 2147483647 w 146"/>
              <a:gd name="T35" fmla="*/ 2147483647 h 168"/>
              <a:gd name="T36" fmla="*/ 2147483647 w 146"/>
              <a:gd name="T37" fmla="*/ 2147483647 h 168"/>
              <a:gd name="T38" fmla="*/ 2147483647 w 146"/>
              <a:gd name="T39" fmla="*/ 2147483647 h 168"/>
              <a:gd name="T40" fmla="*/ 2147483647 w 146"/>
              <a:gd name="T41" fmla="*/ 2147483647 h 168"/>
              <a:gd name="T42" fmla="*/ 2147483647 w 146"/>
              <a:gd name="T43" fmla="*/ 2147483647 h 168"/>
              <a:gd name="T44" fmla="*/ 2147483647 w 146"/>
              <a:gd name="T45" fmla="*/ 2147483647 h 168"/>
              <a:gd name="T46" fmla="*/ 2147483647 w 146"/>
              <a:gd name="T47" fmla="*/ 2147483647 h 168"/>
              <a:gd name="T48" fmla="*/ 2147483647 w 146"/>
              <a:gd name="T49" fmla="*/ 2147483647 h 168"/>
              <a:gd name="T50" fmla="*/ 2147483647 w 146"/>
              <a:gd name="T51" fmla="*/ 2147483647 h 168"/>
              <a:gd name="T52" fmla="*/ 2147483647 w 146"/>
              <a:gd name="T53" fmla="*/ 2147483647 h 168"/>
              <a:gd name="T54" fmla="*/ 2147483647 w 146"/>
              <a:gd name="T55" fmla="*/ 2147483647 h 168"/>
              <a:gd name="T56" fmla="*/ 2147483647 w 146"/>
              <a:gd name="T57" fmla="*/ 2147483647 h 168"/>
              <a:gd name="T58" fmla="*/ 2147483647 w 146"/>
              <a:gd name="T59" fmla="*/ 2147483647 h 168"/>
              <a:gd name="T60" fmla="*/ 2147483647 w 146"/>
              <a:gd name="T61" fmla="*/ 2147483647 h 168"/>
              <a:gd name="T62" fmla="*/ 2147483647 w 146"/>
              <a:gd name="T63" fmla="*/ 2147483647 h 168"/>
              <a:gd name="T64" fmla="*/ 2147483647 w 146"/>
              <a:gd name="T65" fmla="*/ 2147483647 h 168"/>
              <a:gd name="T66" fmla="*/ 2147483647 w 146"/>
              <a:gd name="T67" fmla="*/ 2147483647 h 168"/>
              <a:gd name="T68" fmla="*/ 2147483647 w 146"/>
              <a:gd name="T69" fmla="*/ 2147483647 h 168"/>
              <a:gd name="T70" fmla="*/ 2147483647 w 146"/>
              <a:gd name="T71" fmla="*/ 2147483647 h 168"/>
              <a:gd name="T72" fmla="*/ 2147483647 w 146"/>
              <a:gd name="T73" fmla="*/ 2147483647 h 168"/>
              <a:gd name="T74" fmla="*/ 2147483647 w 146"/>
              <a:gd name="T75" fmla="*/ 2147483647 h 168"/>
              <a:gd name="T76" fmla="*/ 2147483647 w 146"/>
              <a:gd name="T77" fmla="*/ 2147483647 h 168"/>
              <a:gd name="T78" fmla="*/ 2147483647 w 146"/>
              <a:gd name="T79" fmla="*/ 2147483647 h 168"/>
              <a:gd name="T80" fmla="*/ 2147483647 w 146"/>
              <a:gd name="T81" fmla="*/ 2147483647 h 168"/>
              <a:gd name="T82" fmla="*/ 2147483647 w 146"/>
              <a:gd name="T83" fmla="*/ 0 h 168"/>
              <a:gd name="T84" fmla="*/ 2147483647 w 146"/>
              <a:gd name="T85" fmla="*/ 2147483647 h 168"/>
              <a:gd name="T86" fmla="*/ 2147483647 w 146"/>
              <a:gd name="T87" fmla="*/ 2147483647 h 16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6"/>
              <a:gd name="T133" fmla="*/ 0 h 168"/>
              <a:gd name="T134" fmla="*/ 146 w 146"/>
              <a:gd name="T135" fmla="*/ 168 h 16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6" h="168">
                <a:moveTo>
                  <a:pt x="98" y="16"/>
                </a:moveTo>
                <a:lnTo>
                  <a:pt x="92" y="20"/>
                </a:lnTo>
                <a:lnTo>
                  <a:pt x="90" y="24"/>
                </a:lnTo>
                <a:lnTo>
                  <a:pt x="90" y="26"/>
                </a:lnTo>
                <a:lnTo>
                  <a:pt x="90" y="30"/>
                </a:lnTo>
                <a:lnTo>
                  <a:pt x="92" y="32"/>
                </a:lnTo>
                <a:lnTo>
                  <a:pt x="100" y="34"/>
                </a:lnTo>
                <a:lnTo>
                  <a:pt x="108" y="36"/>
                </a:lnTo>
                <a:lnTo>
                  <a:pt x="110" y="38"/>
                </a:lnTo>
                <a:lnTo>
                  <a:pt x="110" y="40"/>
                </a:lnTo>
                <a:lnTo>
                  <a:pt x="110" y="44"/>
                </a:lnTo>
                <a:lnTo>
                  <a:pt x="108" y="48"/>
                </a:lnTo>
                <a:lnTo>
                  <a:pt x="104" y="50"/>
                </a:lnTo>
                <a:lnTo>
                  <a:pt x="104" y="54"/>
                </a:lnTo>
                <a:lnTo>
                  <a:pt x="106" y="56"/>
                </a:lnTo>
                <a:lnTo>
                  <a:pt x="108" y="54"/>
                </a:lnTo>
                <a:lnTo>
                  <a:pt x="114" y="54"/>
                </a:lnTo>
                <a:lnTo>
                  <a:pt x="114" y="64"/>
                </a:lnTo>
                <a:lnTo>
                  <a:pt x="118" y="76"/>
                </a:lnTo>
                <a:lnTo>
                  <a:pt x="120" y="82"/>
                </a:lnTo>
                <a:lnTo>
                  <a:pt x="122" y="86"/>
                </a:lnTo>
                <a:lnTo>
                  <a:pt x="126" y="88"/>
                </a:lnTo>
                <a:lnTo>
                  <a:pt x="126" y="92"/>
                </a:lnTo>
                <a:lnTo>
                  <a:pt x="128" y="98"/>
                </a:lnTo>
                <a:lnTo>
                  <a:pt x="130" y="102"/>
                </a:lnTo>
                <a:lnTo>
                  <a:pt x="130" y="108"/>
                </a:lnTo>
                <a:lnTo>
                  <a:pt x="140" y="112"/>
                </a:lnTo>
                <a:lnTo>
                  <a:pt x="146" y="118"/>
                </a:lnTo>
                <a:lnTo>
                  <a:pt x="146" y="130"/>
                </a:lnTo>
                <a:lnTo>
                  <a:pt x="136" y="132"/>
                </a:lnTo>
                <a:lnTo>
                  <a:pt x="128" y="138"/>
                </a:lnTo>
                <a:lnTo>
                  <a:pt x="122" y="144"/>
                </a:lnTo>
                <a:lnTo>
                  <a:pt x="118" y="150"/>
                </a:lnTo>
                <a:lnTo>
                  <a:pt x="112" y="154"/>
                </a:lnTo>
                <a:lnTo>
                  <a:pt x="106" y="158"/>
                </a:lnTo>
                <a:lnTo>
                  <a:pt x="96" y="158"/>
                </a:lnTo>
                <a:lnTo>
                  <a:pt x="90" y="160"/>
                </a:lnTo>
                <a:lnTo>
                  <a:pt x="88" y="162"/>
                </a:lnTo>
                <a:lnTo>
                  <a:pt x="86" y="162"/>
                </a:lnTo>
                <a:lnTo>
                  <a:pt x="78" y="162"/>
                </a:lnTo>
                <a:lnTo>
                  <a:pt x="70" y="164"/>
                </a:lnTo>
                <a:lnTo>
                  <a:pt x="64" y="164"/>
                </a:lnTo>
                <a:lnTo>
                  <a:pt x="50" y="168"/>
                </a:lnTo>
                <a:lnTo>
                  <a:pt x="44" y="166"/>
                </a:lnTo>
                <a:lnTo>
                  <a:pt x="40" y="162"/>
                </a:lnTo>
                <a:lnTo>
                  <a:pt x="36" y="160"/>
                </a:lnTo>
                <a:lnTo>
                  <a:pt x="34" y="158"/>
                </a:lnTo>
                <a:lnTo>
                  <a:pt x="32" y="156"/>
                </a:lnTo>
                <a:lnTo>
                  <a:pt x="28" y="152"/>
                </a:lnTo>
                <a:lnTo>
                  <a:pt x="24" y="138"/>
                </a:lnTo>
                <a:lnTo>
                  <a:pt x="20" y="118"/>
                </a:lnTo>
                <a:lnTo>
                  <a:pt x="22" y="108"/>
                </a:lnTo>
                <a:lnTo>
                  <a:pt x="26" y="104"/>
                </a:lnTo>
                <a:lnTo>
                  <a:pt x="34" y="100"/>
                </a:lnTo>
                <a:lnTo>
                  <a:pt x="40" y="94"/>
                </a:lnTo>
                <a:lnTo>
                  <a:pt x="50" y="90"/>
                </a:lnTo>
                <a:lnTo>
                  <a:pt x="58" y="86"/>
                </a:lnTo>
                <a:lnTo>
                  <a:pt x="62" y="80"/>
                </a:lnTo>
                <a:lnTo>
                  <a:pt x="64" y="74"/>
                </a:lnTo>
                <a:lnTo>
                  <a:pt x="54" y="74"/>
                </a:lnTo>
                <a:lnTo>
                  <a:pt x="44" y="74"/>
                </a:lnTo>
                <a:lnTo>
                  <a:pt x="40" y="62"/>
                </a:lnTo>
                <a:lnTo>
                  <a:pt x="38" y="54"/>
                </a:lnTo>
                <a:lnTo>
                  <a:pt x="36" y="46"/>
                </a:lnTo>
                <a:lnTo>
                  <a:pt x="32" y="34"/>
                </a:lnTo>
                <a:lnTo>
                  <a:pt x="26" y="28"/>
                </a:lnTo>
                <a:lnTo>
                  <a:pt x="16" y="26"/>
                </a:lnTo>
                <a:lnTo>
                  <a:pt x="8" y="22"/>
                </a:lnTo>
                <a:lnTo>
                  <a:pt x="0" y="18"/>
                </a:lnTo>
                <a:lnTo>
                  <a:pt x="4" y="16"/>
                </a:lnTo>
                <a:lnTo>
                  <a:pt x="6" y="16"/>
                </a:lnTo>
                <a:lnTo>
                  <a:pt x="8" y="16"/>
                </a:lnTo>
                <a:lnTo>
                  <a:pt x="16" y="18"/>
                </a:lnTo>
                <a:lnTo>
                  <a:pt x="26" y="20"/>
                </a:lnTo>
                <a:lnTo>
                  <a:pt x="36" y="24"/>
                </a:lnTo>
                <a:lnTo>
                  <a:pt x="46" y="26"/>
                </a:lnTo>
                <a:lnTo>
                  <a:pt x="52" y="26"/>
                </a:lnTo>
                <a:lnTo>
                  <a:pt x="56" y="22"/>
                </a:lnTo>
                <a:lnTo>
                  <a:pt x="58" y="18"/>
                </a:lnTo>
                <a:lnTo>
                  <a:pt x="60" y="14"/>
                </a:lnTo>
                <a:lnTo>
                  <a:pt x="60" y="8"/>
                </a:lnTo>
                <a:lnTo>
                  <a:pt x="62" y="4"/>
                </a:lnTo>
                <a:lnTo>
                  <a:pt x="64" y="2"/>
                </a:lnTo>
                <a:lnTo>
                  <a:pt x="70" y="0"/>
                </a:lnTo>
                <a:lnTo>
                  <a:pt x="82" y="2"/>
                </a:lnTo>
                <a:lnTo>
                  <a:pt x="90" y="6"/>
                </a:lnTo>
                <a:lnTo>
                  <a:pt x="96" y="10"/>
                </a:lnTo>
                <a:lnTo>
                  <a:pt x="104" y="14"/>
                </a:lnTo>
                <a:lnTo>
                  <a:pt x="98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1" name="îslîḋê">
            <a:extLst>
              <a:ext uri="{FF2B5EF4-FFF2-40B4-BE49-F238E27FC236}">
                <a16:creationId xmlns:a16="http://schemas.microsoft.com/office/drawing/2014/main" id="{02D6F844-678E-43C0-A039-E79FB9B0EBBE}"/>
              </a:ext>
            </a:extLst>
          </p:cNvPr>
          <p:cNvSpPr/>
          <p:nvPr/>
        </p:nvSpPr>
        <p:spPr bwMode="auto">
          <a:xfrm>
            <a:off x="3119494" y="1981041"/>
            <a:ext cx="37944" cy="8284"/>
          </a:xfrm>
          <a:custGeom>
            <a:avLst/>
            <a:gdLst>
              <a:gd name="T0" fmla="*/ 2147483647 w 42"/>
              <a:gd name="T1" fmla="*/ 2147483647 h 8"/>
              <a:gd name="T2" fmla="*/ 2147483647 w 42"/>
              <a:gd name="T3" fmla="*/ 2147483647 h 8"/>
              <a:gd name="T4" fmla="*/ 0 w 42"/>
              <a:gd name="T5" fmla="*/ 0 h 8"/>
              <a:gd name="T6" fmla="*/ 2147483647 w 42"/>
              <a:gd name="T7" fmla="*/ 2147483647 h 8"/>
              <a:gd name="T8" fmla="*/ 2147483647 w 42"/>
              <a:gd name="T9" fmla="*/ 2147483647 h 8"/>
              <a:gd name="T10" fmla="*/ 2147483647 w 42"/>
              <a:gd name="T11" fmla="*/ 2147483647 h 8"/>
              <a:gd name="T12" fmla="*/ 2147483647 w 42"/>
              <a:gd name="T13" fmla="*/ 2147483647 h 8"/>
              <a:gd name="T14" fmla="*/ 2147483647 w 42"/>
              <a:gd name="T15" fmla="*/ 2147483647 h 8"/>
              <a:gd name="T16" fmla="*/ 2147483647 w 42"/>
              <a:gd name="T17" fmla="*/ 2147483647 h 8"/>
              <a:gd name="T18" fmla="*/ 2147483647 w 42"/>
              <a:gd name="T19" fmla="*/ 0 h 8"/>
              <a:gd name="T20" fmla="*/ 2147483647 w 42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8"/>
              <a:gd name="T35" fmla="*/ 42 w 42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8">
                <a:moveTo>
                  <a:pt x="20" y="2"/>
                </a:moveTo>
                <a:lnTo>
                  <a:pt x="8" y="2"/>
                </a:lnTo>
                <a:lnTo>
                  <a:pt x="0" y="0"/>
                </a:lnTo>
                <a:lnTo>
                  <a:pt x="4" y="2"/>
                </a:lnTo>
                <a:lnTo>
                  <a:pt x="8" y="6"/>
                </a:lnTo>
                <a:lnTo>
                  <a:pt x="22" y="8"/>
                </a:lnTo>
                <a:lnTo>
                  <a:pt x="34" y="8"/>
                </a:lnTo>
                <a:lnTo>
                  <a:pt x="42" y="6"/>
                </a:lnTo>
                <a:lnTo>
                  <a:pt x="36" y="2"/>
                </a:lnTo>
                <a:lnTo>
                  <a:pt x="32" y="0"/>
                </a:lnTo>
                <a:lnTo>
                  <a:pt x="20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2" name="îṥḻiḍê">
            <a:extLst>
              <a:ext uri="{FF2B5EF4-FFF2-40B4-BE49-F238E27FC236}">
                <a16:creationId xmlns:a16="http://schemas.microsoft.com/office/drawing/2014/main" id="{4CD781F7-6D97-4B21-9BE1-A0EEF80AABB0}"/>
              </a:ext>
            </a:extLst>
          </p:cNvPr>
          <p:cNvSpPr/>
          <p:nvPr/>
        </p:nvSpPr>
        <p:spPr bwMode="auto">
          <a:xfrm>
            <a:off x="2832806" y="1900679"/>
            <a:ext cx="14756" cy="11599"/>
          </a:xfrm>
          <a:custGeom>
            <a:avLst/>
            <a:gdLst>
              <a:gd name="T0" fmla="*/ 2147483647 w 16"/>
              <a:gd name="T1" fmla="*/ 2147483647 h 10"/>
              <a:gd name="T2" fmla="*/ 2147483647 w 16"/>
              <a:gd name="T3" fmla="*/ 0 h 10"/>
              <a:gd name="T4" fmla="*/ 2147483647 w 16"/>
              <a:gd name="T5" fmla="*/ 0 h 10"/>
              <a:gd name="T6" fmla="*/ 2147483647 w 16"/>
              <a:gd name="T7" fmla="*/ 0 h 10"/>
              <a:gd name="T8" fmla="*/ 2147483647 w 16"/>
              <a:gd name="T9" fmla="*/ 2147483647 h 10"/>
              <a:gd name="T10" fmla="*/ 0 w 16"/>
              <a:gd name="T11" fmla="*/ 2147483647 h 10"/>
              <a:gd name="T12" fmla="*/ 2147483647 w 16"/>
              <a:gd name="T13" fmla="*/ 2147483647 h 10"/>
              <a:gd name="T14" fmla="*/ 2147483647 w 16"/>
              <a:gd name="T15" fmla="*/ 2147483647 h 10"/>
              <a:gd name="T16" fmla="*/ 2147483647 w 16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0"/>
              <a:gd name="T29" fmla="*/ 16 w 16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0">
                <a:moveTo>
                  <a:pt x="16" y="6"/>
                </a:moveTo>
                <a:lnTo>
                  <a:pt x="12" y="0"/>
                </a:lnTo>
                <a:lnTo>
                  <a:pt x="6" y="0"/>
                </a:lnTo>
                <a:lnTo>
                  <a:pt x="4" y="0"/>
                </a:lnTo>
                <a:lnTo>
                  <a:pt x="2" y="2"/>
                </a:lnTo>
                <a:lnTo>
                  <a:pt x="0" y="10"/>
                </a:lnTo>
                <a:lnTo>
                  <a:pt x="16" y="10"/>
                </a:lnTo>
                <a:lnTo>
                  <a:pt x="14" y="4"/>
                </a:lnTo>
                <a:lnTo>
                  <a:pt x="16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3" name="iṡļiḋê">
            <a:extLst>
              <a:ext uri="{FF2B5EF4-FFF2-40B4-BE49-F238E27FC236}">
                <a16:creationId xmlns:a16="http://schemas.microsoft.com/office/drawing/2014/main" id="{E8D0FF99-3146-4DB6-95D5-3BCD684C4A31}"/>
              </a:ext>
            </a:extLst>
          </p:cNvPr>
          <p:cNvSpPr/>
          <p:nvPr/>
        </p:nvSpPr>
        <p:spPr bwMode="auto">
          <a:xfrm>
            <a:off x="2724596" y="1566800"/>
            <a:ext cx="97671" cy="152441"/>
          </a:xfrm>
          <a:custGeom>
            <a:avLst/>
            <a:gdLst>
              <a:gd name="T0" fmla="*/ 2147483647 w 110"/>
              <a:gd name="T1" fmla="*/ 2147483647 h 154"/>
              <a:gd name="T2" fmla="*/ 2147483647 w 110"/>
              <a:gd name="T3" fmla="*/ 2147483647 h 154"/>
              <a:gd name="T4" fmla="*/ 2147483647 w 110"/>
              <a:gd name="T5" fmla="*/ 2147483647 h 154"/>
              <a:gd name="T6" fmla="*/ 2147483647 w 110"/>
              <a:gd name="T7" fmla="*/ 2147483647 h 154"/>
              <a:gd name="T8" fmla="*/ 2147483647 w 110"/>
              <a:gd name="T9" fmla="*/ 2147483647 h 154"/>
              <a:gd name="T10" fmla="*/ 2147483647 w 110"/>
              <a:gd name="T11" fmla="*/ 2147483647 h 154"/>
              <a:gd name="T12" fmla="*/ 2147483647 w 110"/>
              <a:gd name="T13" fmla="*/ 2147483647 h 154"/>
              <a:gd name="T14" fmla="*/ 2147483647 w 110"/>
              <a:gd name="T15" fmla="*/ 2147483647 h 154"/>
              <a:gd name="T16" fmla="*/ 2147483647 w 110"/>
              <a:gd name="T17" fmla="*/ 2147483647 h 154"/>
              <a:gd name="T18" fmla="*/ 2147483647 w 110"/>
              <a:gd name="T19" fmla="*/ 2147483647 h 154"/>
              <a:gd name="T20" fmla="*/ 2147483647 w 110"/>
              <a:gd name="T21" fmla="*/ 2147483647 h 154"/>
              <a:gd name="T22" fmla="*/ 2147483647 w 110"/>
              <a:gd name="T23" fmla="*/ 2147483647 h 154"/>
              <a:gd name="T24" fmla="*/ 2147483647 w 110"/>
              <a:gd name="T25" fmla="*/ 2147483647 h 154"/>
              <a:gd name="T26" fmla="*/ 2147483647 w 110"/>
              <a:gd name="T27" fmla="*/ 2147483647 h 154"/>
              <a:gd name="T28" fmla="*/ 2147483647 w 110"/>
              <a:gd name="T29" fmla="*/ 2147483647 h 154"/>
              <a:gd name="T30" fmla="*/ 2147483647 w 110"/>
              <a:gd name="T31" fmla="*/ 2147483647 h 154"/>
              <a:gd name="T32" fmla="*/ 2147483647 w 110"/>
              <a:gd name="T33" fmla="*/ 2147483647 h 154"/>
              <a:gd name="T34" fmla="*/ 2147483647 w 110"/>
              <a:gd name="T35" fmla="*/ 2147483647 h 154"/>
              <a:gd name="T36" fmla="*/ 2147483647 w 110"/>
              <a:gd name="T37" fmla="*/ 2147483647 h 154"/>
              <a:gd name="T38" fmla="*/ 2147483647 w 110"/>
              <a:gd name="T39" fmla="*/ 2147483647 h 154"/>
              <a:gd name="T40" fmla="*/ 2147483647 w 110"/>
              <a:gd name="T41" fmla="*/ 2147483647 h 154"/>
              <a:gd name="T42" fmla="*/ 2147483647 w 110"/>
              <a:gd name="T43" fmla="*/ 2147483647 h 154"/>
              <a:gd name="T44" fmla="*/ 2147483647 w 110"/>
              <a:gd name="T45" fmla="*/ 2147483647 h 154"/>
              <a:gd name="T46" fmla="*/ 2147483647 w 110"/>
              <a:gd name="T47" fmla="*/ 2147483647 h 154"/>
              <a:gd name="T48" fmla="*/ 2147483647 w 110"/>
              <a:gd name="T49" fmla="*/ 2147483647 h 154"/>
              <a:gd name="T50" fmla="*/ 2147483647 w 110"/>
              <a:gd name="T51" fmla="*/ 2147483647 h 154"/>
              <a:gd name="T52" fmla="*/ 2147483647 w 110"/>
              <a:gd name="T53" fmla="*/ 2147483647 h 154"/>
              <a:gd name="T54" fmla="*/ 2147483647 w 110"/>
              <a:gd name="T55" fmla="*/ 2147483647 h 154"/>
              <a:gd name="T56" fmla="*/ 2147483647 w 110"/>
              <a:gd name="T57" fmla="*/ 2147483647 h 154"/>
              <a:gd name="T58" fmla="*/ 2147483647 w 110"/>
              <a:gd name="T59" fmla="*/ 2147483647 h 154"/>
              <a:gd name="T60" fmla="*/ 0 w 110"/>
              <a:gd name="T61" fmla="*/ 2147483647 h 154"/>
              <a:gd name="T62" fmla="*/ 2147483647 w 110"/>
              <a:gd name="T63" fmla="*/ 2147483647 h 154"/>
              <a:gd name="T64" fmla="*/ 2147483647 w 110"/>
              <a:gd name="T65" fmla="*/ 0 h 154"/>
              <a:gd name="T66" fmla="*/ 2147483647 w 110"/>
              <a:gd name="T67" fmla="*/ 2147483647 h 154"/>
              <a:gd name="T68" fmla="*/ 2147483647 w 110"/>
              <a:gd name="T69" fmla="*/ 2147483647 h 154"/>
              <a:gd name="T70" fmla="*/ 2147483647 w 110"/>
              <a:gd name="T71" fmla="*/ 2147483647 h 154"/>
              <a:gd name="T72" fmla="*/ 2147483647 w 110"/>
              <a:gd name="T73" fmla="*/ 2147483647 h 154"/>
              <a:gd name="T74" fmla="*/ 2147483647 w 110"/>
              <a:gd name="T75" fmla="*/ 2147483647 h 154"/>
              <a:gd name="T76" fmla="*/ 2147483647 w 110"/>
              <a:gd name="T77" fmla="*/ 2147483647 h 154"/>
              <a:gd name="T78" fmla="*/ 2147483647 w 110"/>
              <a:gd name="T79" fmla="*/ 2147483647 h 15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0"/>
              <a:gd name="T121" fmla="*/ 0 h 154"/>
              <a:gd name="T122" fmla="*/ 110 w 110"/>
              <a:gd name="T123" fmla="*/ 154 h 15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0" h="154">
                <a:moveTo>
                  <a:pt x="76" y="82"/>
                </a:moveTo>
                <a:lnTo>
                  <a:pt x="82" y="86"/>
                </a:lnTo>
                <a:lnTo>
                  <a:pt x="88" y="90"/>
                </a:lnTo>
                <a:lnTo>
                  <a:pt x="90" y="94"/>
                </a:lnTo>
                <a:lnTo>
                  <a:pt x="90" y="100"/>
                </a:lnTo>
                <a:lnTo>
                  <a:pt x="90" y="104"/>
                </a:lnTo>
                <a:lnTo>
                  <a:pt x="90" y="108"/>
                </a:lnTo>
                <a:lnTo>
                  <a:pt x="94" y="106"/>
                </a:lnTo>
                <a:lnTo>
                  <a:pt x="104" y="104"/>
                </a:lnTo>
                <a:lnTo>
                  <a:pt x="108" y="110"/>
                </a:lnTo>
                <a:lnTo>
                  <a:pt x="110" y="114"/>
                </a:lnTo>
                <a:lnTo>
                  <a:pt x="108" y="118"/>
                </a:lnTo>
                <a:lnTo>
                  <a:pt x="104" y="122"/>
                </a:lnTo>
                <a:lnTo>
                  <a:pt x="94" y="128"/>
                </a:lnTo>
                <a:lnTo>
                  <a:pt x="94" y="130"/>
                </a:lnTo>
                <a:lnTo>
                  <a:pt x="98" y="132"/>
                </a:lnTo>
                <a:lnTo>
                  <a:pt x="104" y="134"/>
                </a:lnTo>
                <a:lnTo>
                  <a:pt x="102" y="138"/>
                </a:lnTo>
                <a:lnTo>
                  <a:pt x="98" y="142"/>
                </a:lnTo>
                <a:lnTo>
                  <a:pt x="92" y="144"/>
                </a:lnTo>
                <a:lnTo>
                  <a:pt x="82" y="144"/>
                </a:lnTo>
                <a:lnTo>
                  <a:pt x="66" y="144"/>
                </a:lnTo>
                <a:lnTo>
                  <a:pt x="50" y="144"/>
                </a:lnTo>
                <a:lnTo>
                  <a:pt x="40" y="144"/>
                </a:lnTo>
                <a:lnTo>
                  <a:pt x="40" y="148"/>
                </a:lnTo>
                <a:lnTo>
                  <a:pt x="40" y="152"/>
                </a:lnTo>
                <a:lnTo>
                  <a:pt x="34" y="152"/>
                </a:lnTo>
                <a:lnTo>
                  <a:pt x="26" y="154"/>
                </a:lnTo>
                <a:lnTo>
                  <a:pt x="18" y="154"/>
                </a:lnTo>
                <a:lnTo>
                  <a:pt x="12" y="154"/>
                </a:lnTo>
                <a:lnTo>
                  <a:pt x="14" y="148"/>
                </a:lnTo>
                <a:lnTo>
                  <a:pt x="18" y="144"/>
                </a:lnTo>
                <a:lnTo>
                  <a:pt x="24" y="142"/>
                </a:lnTo>
                <a:lnTo>
                  <a:pt x="30" y="140"/>
                </a:lnTo>
                <a:lnTo>
                  <a:pt x="42" y="136"/>
                </a:lnTo>
                <a:lnTo>
                  <a:pt x="46" y="132"/>
                </a:lnTo>
                <a:lnTo>
                  <a:pt x="50" y="128"/>
                </a:lnTo>
                <a:lnTo>
                  <a:pt x="32" y="126"/>
                </a:lnTo>
                <a:lnTo>
                  <a:pt x="24" y="124"/>
                </a:lnTo>
                <a:lnTo>
                  <a:pt x="18" y="122"/>
                </a:lnTo>
                <a:lnTo>
                  <a:pt x="26" y="114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8" y="98"/>
                </a:lnTo>
                <a:lnTo>
                  <a:pt x="40" y="94"/>
                </a:lnTo>
                <a:lnTo>
                  <a:pt x="48" y="90"/>
                </a:lnTo>
                <a:lnTo>
                  <a:pt x="42" y="84"/>
                </a:lnTo>
                <a:lnTo>
                  <a:pt x="40" y="80"/>
                </a:lnTo>
                <a:lnTo>
                  <a:pt x="40" y="76"/>
                </a:lnTo>
                <a:lnTo>
                  <a:pt x="40" y="70"/>
                </a:lnTo>
                <a:lnTo>
                  <a:pt x="42" y="68"/>
                </a:lnTo>
                <a:lnTo>
                  <a:pt x="40" y="62"/>
                </a:lnTo>
                <a:lnTo>
                  <a:pt x="38" y="58"/>
                </a:lnTo>
                <a:lnTo>
                  <a:pt x="14" y="58"/>
                </a:lnTo>
                <a:lnTo>
                  <a:pt x="12" y="56"/>
                </a:lnTo>
                <a:lnTo>
                  <a:pt x="12" y="50"/>
                </a:lnTo>
                <a:lnTo>
                  <a:pt x="10" y="48"/>
                </a:lnTo>
                <a:lnTo>
                  <a:pt x="6" y="46"/>
                </a:lnTo>
                <a:lnTo>
                  <a:pt x="12" y="36"/>
                </a:lnTo>
                <a:lnTo>
                  <a:pt x="6" y="32"/>
                </a:lnTo>
                <a:lnTo>
                  <a:pt x="0" y="28"/>
                </a:lnTo>
                <a:lnTo>
                  <a:pt x="10" y="20"/>
                </a:lnTo>
                <a:lnTo>
                  <a:pt x="22" y="10"/>
                </a:lnTo>
                <a:lnTo>
                  <a:pt x="38" y="4"/>
                </a:lnTo>
                <a:lnTo>
                  <a:pt x="50" y="0"/>
                </a:lnTo>
                <a:lnTo>
                  <a:pt x="48" y="8"/>
                </a:lnTo>
                <a:lnTo>
                  <a:pt x="46" y="12"/>
                </a:lnTo>
                <a:lnTo>
                  <a:pt x="42" y="16"/>
                </a:lnTo>
                <a:lnTo>
                  <a:pt x="38" y="20"/>
                </a:lnTo>
                <a:lnTo>
                  <a:pt x="46" y="22"/>
                </a:lnTo>
                <a:lnTo>
                  <a:pt x="54" y="22"/>
                </a:lnTo>
                <a:lnTo>
                  <a:pt x="60" y="24"/>
                </a:lnTo>
                <a:lnTo>
                  <a:pt x="66" y="26"/>
                </a:lnTo>
                <a:lnTo>
                  <a:pt x="58" y="36"/>
                </a:lnTo>
                <a:lnTo>
                  <a:pt x="54" y="40"/>
                </a:lnTo>
                <a:lnTo>
                  <a:pt x="54" y="46"/>
                </a:lnTo>
                <a:lnTo>
                  <a:pt x="56" y="56"/>
                </a:lnTo>
                <a:lnTo>
                  <a:pt x="62" y="64"/>
                </a:lnTo>
                <a:lnTo>
                  <a:pt x="74" y="82"/>
                </a:lnTo>
                <a:lnTo>
                  <a:pt x="76" y="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4" name="íśľïḑé">
            <a:extLst>
              <a:ext uri="{FF2B5EF4-FFF2-40B4-BE49-F238E27FC236}">
                <a16:creationId xmlns:a16="http://schemas.microsoft.com/office/drawing/2014/main" id="{7C9D8645-F460-47A3-9C05-059283D2D6F6}"/>
              </a:ext>
            </a:extLst>
          </p:cNvPr>
          <p:cNvSpPr/>
          <p:nvPr/>
        </p:nvSpPr>
        <p:spPr bwMode="auto">
          <a:xfrm>
            <a:off x="2681733" y="1633078"/>
            <a:ext cx="54106" cy="62136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0 h 64"/>
              <a:gd name="T8" fmla="*/ 2147483647 w 60"/>
              <a:gd name="T9" fmla="*/ 0 h 64"/>
              <a:gd name="T10" fmla="*/ 2147483647 w 60"/>
              <a:gd name="T11" fmla="*/ 0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2147483647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2147483647 h 64"/>
              <a:gd name="T40" fmla="*/ 2147483647 w 60"/>
              <a:gd name="T41" fmla="*/ 2147483647 h 64"/>
              <a:gd name="T42" fmla="*/ 2147483647 w 60"/>
              <a:gd name="T43" fmla="*/ 2147483647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0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4"/>
              <a:gd name="T110" fmla="*/ 60 w 60"/>
              <a:gd name="T111" fmla="*/ 64 h 6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4">
                <a:moveTo>
                  <a:pt x="32" y="20"/>
                </a:moveTo>
                <a:lnTo>
                  <a:pt x="32" y="4"/>
                </a:lnTo>
                <a:lnTo>
                  <a:pt x="32" y="2"/>
                </a:lnTo>
                <a:lnTo>
                  <a:pt x="34" y="0"/>
                </a:lnTo>
                <a:lnTo>
                  <a:pt x="44" y="0"/>
                </a:lnTo>
                <a:lnTo>
                  <a:pt x="56" y="0"/>
                </a:lnTo>
                <a:lnTo>
                  <a:pt x="60" y="2"/>
                </a:lnTo>
                <a:lnTo>
                  <a:pt x="60" y="6"/>
                </a:lnTo>
                <a:lnTo>
                  <a:pt x="58" y="14"/>
                </a:lnTo>
                <a:lnTo>
                  <a:pt x="54" y="18"/>
                </a:lnTo>
                <a:lnTo>
                  <a:pt x="50" y="20"/>
                </a:lnTo>
                <a:lnTo>
                  <a:pt x="48" y="24"/>
                </a:lnTo>
                <a:lnTo>
                  <a:pt x="50" y="26"/>
                </a:lnTo>
                <a:lnTo>
                  <a:pt x="52" y="30"/>
                </a:lnTo>
                <a:lnTo>
                  <a:pt x="54" y="32"/>
                </a:lnTo>
                <a:lnTo>
                  <a:pt x="56" y="36"/>
                </a:lnTo>
                <a:lnTo>
                  <a:pt x="54" y="42"/>
                </a:lnTo>
                <a:lnTo>
                  <a:pt x="50" y="46"/>
                </a:lnTo>
                <a:lnTo>
                  <a:pt x="38" y="54"/>
                </a:lnTo>
                <a:lnTo>
                  <a:pt x="24" y="62"/>
                </a:lnTo>
                <a:lnTo>
                  <a:pt x="16" y="64"/>
                </a:lnTo>
                <a:lnTo>
                  <a:pt x="10" y="64"/>
                </a:lnTo>
                <a:lnTo>
                  <a:pt x="6" y="64"/>
                </a:lnTo>
                <a:lnTo>
                  <a:pt x="4" y="62"/>
                </a:lnTo>
                <a:lnTo>
                  <a:pt x="0" y="56"/>
                </a:lnTo>
                <a:lnTo>
                  <a:pt x="2" y="52"/>
                </a:lnTo>
                <a:lnTo>
                  <a:pt x="6" y="48"/>
                </a:lnTo>
                <a:lnTo>
                  <a:pt x="14" y="40"/>
                </a:lnTo>
                <a:lnTo>
                  <a:pt x="6" y="34"/>
                </a:lnTo>
                <a:lnTo>
                  <a:pt x="2" y="30"/>
                </a:lnTo>
                <a:lnTo>
                  <a:pt x="6" y="26"/>
                </a:lnTo>
                <a:lnTo>
                  <a:pt x="4" y="20"/>
                </a:lnTo>
                <a:lnTo>
                  <a:pt x="10" y="18"/>
                </a:lnTo>
                <a:lnTo>
                  <a:pt x="20" y="16"/>
                </a:lnTo>
                <a:lnTo>
                  <a:pt x="26" y="18"/>
                </a:lnTo>
                <a:lnTo>
                  <a:pt x="32" y="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5" name="íṩļîďê">
            <a:extLst>
              <a:ext uri="{FF2B5EF4-FFF2-40B4-BE49-F238E27FC236}">
                <a16:creationId xmlns:a16="http://schemas.microsoft.com/office/drawing/2014/main" id="{53A4CBBE-B370-41FF-A598-7D318FB7B64B}"/>
              </a:ext>
            </a:extLst>
          </p:cNvPr>
          <p:cNvSpPr/>
          <p:nvPr/>
        </p:nvSpPr>
        <p:spPr bwMode="auto">
          <a:xfrm>
            <a:off x="2919234" y="1847655"/>
            <a:ext cx="8432" cy="27339"/>
          </a:xfrm>
          <a:custGeom>
            <a:avLst/>
            <a:gdLst>
              <a:gd name="T0" fmla="*/ 0 w 10"/>
              <a:gd name="T1" fmla="*/ 2147483647 h 28"/>
              <a:gd name="T2" fmla="*/ 0 w 10"/>
              <a:gd name="T3" fmla="*/ 2147483647 h 28"/>
              <a:gd name="T4" fmla="*/ 2147483647 w 10"/>
              <a:gd name="T5" fmla="*/ 2147483647 h 28"/>
              <a:gd name="T6" fmla="*/ 2147483647 w 10"/>
              <a:gd name="T7" fmla="*/ 0 h 28"/>
              <a:gd name="T8" fmla="*/ 2147483647 w 10"/>
              <a:gd name="T9" fmla="*/ 2147483647 h 28"/>
              <a:gd name="T10" fmla="*/ 2147483647 w 10"/>
              <a:gd name="T11" fmla="*/ 2147483647 h 28"/>
              <a:gd name="T12" fmla="*/ 2147483647 w 10"/>
              <a:gd name="T13" fmla="*/ 2147483647 h 28"/>
              <a:gd name="T14" fmla="*/ 0 w 10"/>
              <a:gd name="T15" fmla="*/ 2147483647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28"/>
              <a:gd name="T26" fmla="*/ 10 w 10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28">
                <a:moveTo>
                  <a:pt x="0" y="28"/>
                </a:moveTo>
                <a:lnTo>
                  <a:pt x="0" y="12"/>
                </a:lnTo>
                <a:lnTo>
                  <a:pt x="2" y="6"/>
                </a:lnTo>
                <a:lnTo>
                  <a:pt x="6" y="0"/>
                </a:lnTo>
                <a:lnTo>
                  <a:pt x="8" y="6"/>
                </a:lnTo>
                <a:lnTo>
                  <a:pt x="10" y="10"/>
                </a:lnTo>
                <a:lnTo>
                  <a:pt x="10" y="28"/>
                </a:lnTo>
                <a:lnTo>
                  <a:pt x="0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6" name="ïSľídè">
            <a:extLst>
              <a:ext uri="{FF2B5EF4-FFF2-40B4-BE49-F238E27FC236}">
                <a16:creationId xmlns:a16="http://schemas.microsoft.com/office/drawing/2014/main" id="{8BAA9A0C-00FC-47AC-9276-1B9E338E4670}"/>
              </a:ext>
            </a:extLst>
          </p:cNvPr>
          <p:cNvSpPr/>
          <p:nvPr/>
        </p:nvSpPr>
        <p:spPr bwMode="auto">
          <a:xfrm>
            <a:off x="2906586" y="1879137"/>
            <a:ext cx="24594" cy="38939"/>
          </a:xfrm>
          <a:custGeom>
            <a:avLst/>
            <a:gdLst>
              <a:gd name="T0" fmla="*/ 2147483647 w 28"/>
              <a:gd name="T1" fmla="*/ 2147483647 h 40"/>
              <a:gd name="T2" fmla="*/ 2147483647 w 28"/>
              <a:gd name="T3" fmla="*/ 2147483647 h 40"/>
              <a:gd name="T4" fmla="*/ 2147483647 w 28"/>
              <a:gd name="T5" fmla="*/ 0 h 40"/>
              <a:gd name="T6" fmla="*/ 2147483647 w 28"/>
              <a:gd name="T7" fmla="*/ 2147483647 h 40"/>
              <a:gd name="T8" fmla="*/ 2147483647 w 28"/>
              <a:gd name="T9" fmla="*/ 2147483647 h 40"/>
              <a:gd name="T10" fmla="*/ 2147483647 w 28"/>
              <a:gd name="T11" fmla="*/ 2147483647 h 40"/>
              <a:gd name="T12" fmla="*/ 2147483647 w 28"/>
              <a:gd name="T13" fmla="*/ 2147483647 h 40"/>
              <a:gd name="T14" fmla="*/ 2147483647 w 28"/>
              <a:gd name="T15" fmla="*/ 2147483647 h 40"/>
              <a:gd name="T16" fmla="*/ 2147483647 w 28"/>
              <a:gd name="T17" fmla="*/ 2147483647 h 40"/>
              <a:gd name="T18" fmla="*/ 2147483647 w 28"/>
              <a:gd name="T19" fmla="*/ 2147483647 h 40"/>
              <a:gd name="T20" fmla="*/ 2147483647 w 28"/>
              <a:gd name="T21" fmla="*/ 2147483647 h 40"/>
              <a:gd name="T22" fmla="*/ 2147483647 w 28"/>
              <a:gd name="T23" fmla="*/ 2147483647 h 40"/>
              <a:gd name="T24" fmla="*/ 2147483647 w 28"/>
              <a:gd name="T25" fmla="*/ 2147483647 h 40"/>
              <a:gd name="T26" fmla="*/ 2147483647 w 28"/>
              <a:gd name="T27" fmla="*/ 2147483647 h 40"/>
              <a:gd name="T28" fmla="*/ 0 w 28"/>
              <a:gd name="T29" fmla="*/ 2147483647 h 40"/>
              <a:gd name="T30" fmla="*/ 2147483647 w 28"/>
              <a:gd name="T31" fmla="*/ 2147483647 h 40"/>
              <a:gd name="T32" fmla="*/ 2147483647 w 28"/>
              <a:gd name="T33" fmla="*/ 2147483647 h 40"/>
              <a:gd name="T34" fmla="*/ 2147483647 w 28"/>
              <a:gd name="T35" fmla="*/ 2147483647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"/>
              <a:gd name="T55" fmla="*/ 0 h 40"/>
              <a:gd name="T56" fmla="*/ 28 w 28"/>
              <a:gd name="T57" fmla="*/ 40 h 4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" h="40">
                <a:moveTo>
                  <a:pt x="12" y="8"/>
                </a:moveTo>
                <a:lnTo>
                  <a:pt x="16" y="4"/>
                </a:lnTo>
                <a:lnTo>
                  <a:pt x="20" y="0"/>
                </a:lnTo>
                <a:lnTo>
                  <a:pt x="24" y="4"/>
                </a:lnTo>
                <a:lnTo>
                  <a:pt x="28" y="8"/>
                </a:lnTo>
                <a:lnTo>
                  <a:pt x="28" y="34"/>
                </a:lnTo>
                <a:lnTo>
                  <a:pt x="24" y="36"/>
                </a:lnTo>
                <a:lnTo>
                  <a:pt x="20" y="38"/>
                </a:lnTo>
                <a:lnTo>
                  <a:pt x="14" y="40"/>
                </a:lnTo>
                <a:lnTo>
                  <a:pt x="10" y="36"/>
                </a:lnTo>
                <a:lnTo>
                  <a:pt x="10" y="34"/>
                </a:lnTo>
                <a:lnTo>
                  <a:pt x="10" y="30"/>
                </a:lnTo>
                <a:lnTo>
                  <a:pt x="10" y="14"/>
                </a:lnTo>
                <a:lnTo>
                  <a:pt x="4" y="12"/>
                </a:lnTo>
                <a:lnTo>
                  <a:pt x="0" y="8"/>
                </a:lnTo>
                <a:lnTo>
                  <a:pt x="4" y="6"/>
                </a:lnTo>
                <a:lnTo>
                  <a:pt x="8" y="6"/>
                </a:lnTo>
                <a:lnTo>
                  <a:pt x="12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7" name="íṩľïdê">
            <a:extLst>
              <a:ext uri="{FF2B5EF4-FFF2-40B4-BE49-F238E27FC236}">
                <a16:creationId xmlns:a16="http://schemas.microsoft.com/office/drawing/2014/main" id="{86140F4A-95F1-4C8E-B082-058F5D1256F1}"/>
              </a:ext>
            </a:extLst>
          </p:cNvPr>
          <p:cNvSpPr/>
          <p:nvPr/>
        </p:nvSpPr>
        <p:spPr bwMode="auto">
          <a:xfrm>
            <a:off x="2971232" y="1933818"/>
            <a:ext cx="35835" cy="24026"/>
          </a:xfrm>
          <a:custGeom>
            <a:avLst/>
            <a:gdLst>
              <a:gd name="T0" fmla="*/ 2147483647 w 41"/>
              <a:gd name="T1" fmla="*/ 2147483647 h 24"/>
              <a:gd name="T2" fmla="*/ 2147483647 w 41"/>
              <a:gd name="T3" fmla="*/ 2147483647 h 24"/>
              <a:gd name="T4" fmla="*/ 2147483647 w 41"/>
              <a:gd name="T5" fmla="*/ 2147483647 h 24"/>
              <a:gd name="T6" fmla="*/ 2147483647 w 41"/>
              <a:gd name="T7" fmla="*/ 2147483647 h 24"/>
              <a:gd name="T8" fmla="*/ 2147483647 w 41"/>
              <a:gd name="T9" fmla="*/ 2147483647 h 24"/>
              <a:gd name="T10" fmla="*/ 2147483647 w 41"/>
              <a:gd name="T11" fmla="*/ 2147483647 h 24"/>
              <a:gd name="T12" fmla="*/ 2147483647 w 41"/>
              <a:gd name="T13" fmla="*/ 2147483647 h 24"/>
              <a:gd name="T14" fmla="*/ 2147483647 w 41"/>
              <a:gd name="T15" fmla="*/ 2147483647 h 24"/>
              <a:gd name="T16" fmla="*/ 0 w 41"/>
              <a:gd name="T17" fmla="*/ 2147483647 h 24"/>
              <a:gd name="T18" fmla="*/ 0 w 41"/>
              <a:gd name="T19" fmla="*/ 2147483647 h 24"/>
              <a:gd name="T20" fmla="*/ 2147483647 w 41"/>
              <a:gd name="T21" fmla="*/ 0 h 24"/>
              <a:gd name="T22" fmla="*/ 2147483647 w 41"/>
              <a:gd name="T23" fmla="*/ 0 h 24"/>
              <a:gd name="T24" fmla="*/ 2147483647 w 41"/>
              <a:gd name="T25" fmla="*/ 2147483647 h 24"/>
              <a:gd name="T26" fmla="*/ 2147483647 w 41"/>
              <a:gd name="T27" fmla="*/ 2147483647 h 24"/>
              <a:gd name="T28" fmla="*/ 2147483647 w 41"/>
              <a:gd name="T29" fmla="*/ 2147483647 h 24"/>
              <a:gd name="T30" fmla="*/ 2147483647 w 41"/>
              <a:gd name="T31" fmla="*/ 0 h 24"/>
              <a:gd name="T32" fmla="*/ 2147483647 w 41"/>
              <a:gd name="T33" fmla="*/ 2147483647 h 24"/>
              <a:gd name="T34" fmla="*/ 2147483647 w 41"/>
              <a:gd name="T35" fmla="*/ 2147483647 h 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1"/>
              <a:gd name="T55" fmla="*/ 0 h 24"/>
              <a:gd name="T56" fmla="*/ 41 w 41"/>
              <a:gd name="T57" fmla="*/ 24 h 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1" h="24">
                <a:moveTo>
                  <a:pt x="41" y="12"/>
                </a:moveTo>
                <a:lnTo>
                  <a:pt x="39" y="16"/>
                </a:lnTo>
                <a:lnTo>
                  <a:pt x="39" y="18"/>
                </a:lnTo>
                <a:lnTo>
                  <a:pt x="39" y="22"/>
                </a:lnTo>
                <a:lnTo>
                  <a:pt x="39" y="24"/>
                </a:lnTo>
                <a:lnTo>
                  <a:pt x="31" y="22"/>
                </a:lnTo>
                <a:lnTo>
                  <a:pt x="17" y="16"/>
                </a:lnTo>
                <a:lnTo>
                  <a:pt x="4" y="10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9" y="0"/>
                </a:lnTo>
                <a:lnTo>
                  <a:pt x="19" y="2"/>
                </a:lnTo>
                <a:lnTo>
                  <a:pt x="27" y="4"/>
                </a:lnTo>
                <a:lnTo>
                  <a:pt x="33" y="2"/>
                </a:lnTo>
                <a:lnTo>
                  <a:pt x="41" y="0"/>
                </a:lnTo>
                <a:lnTo>
                  <a:pt x="41" y="4"/>
                </a:lnTo>
                <a:lnTo>
                  <a:pt x="41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8" name="îş1íḋé">
            <a:extLst>
              <a:ext uri="{FF2B5EF4-FFF2-40B4-BE49-F238E27FC236}">
                <a16:creationId xmlns:a16="http://schemas.microsoft.com/office/drawing/2014/main" id="{1644CAA8-7597-472B-903D-B101FE0B7DE8}"/>
              </a:ext>
            </a:extLst>
          </p:cNvPr>
          <p:cNvSpPr/>
          <p:nvPr/>
        </p:nvSpPr>
        <p:spPr bwMode="auto">
          <a:xfrm>
            <a:off x="2927666" y="1613195"/>
            <a:ext cx="21080" cy="28168"/>
          </a:xfrm>
          <a:custGeom>
            <a:avLst/>
            <a:gdLst>
              <a:gd name="T0" fmla="*/ 2147483647 w 24"/>
              <a:gd name="T1" fmla="*/ 2147483647 h 30"/>
              <a:gd name="T2" fmla="*/ 2147483647 w 24"/>
              <a:gd name="T3" fmla="*/ 2147483647 h 30"/>
              <a:gd name="T4" fmla="*/ 2147483647 w 24"/>
              <a:gd name="T5" fmla="*/ 2147483647 h 30"/>
              <a:gd name="T6" fmla="*/ 2147483647 w 24"/>
              <a:gd name="T7" fmla="*/ 2147483647 h 30"/>
              <a:gd name="T8" fmla="*/ 2147483647 w 24"/>
              <a:gd name="T9" fmla="*/ 2147483647 h 30"/>
              <a:gd name="T10" fmla="*/ 2147483647 w 24"/>
              <a:gd name="T11" fmla="*/ 2147483647 h 30"/>
              <a:gd name="T12" fmla="*/ 2147483647 w 24"/>
              <a:gd name="T13" fmla="*/ 2147483647 h 30"/>
              <a:gd name="T14" fmla="*/ 2147483647 w 24"/>
              <a:gd name="T15" fmla="*/ 2147483647 h 30"/>
              <a:gd name="T16" fmla="*/ 2147483647 w 24"/>
              <a:gd name="T17" fmla="*/ 2147483647 h 30"/>
              <a:gd name="T18" fmla="*/ 2147483647 w 24"/>
              <a:gd name="T19" fmla="*/ 2147483647 h 30"/>
              <a:gd name="T20" fmla="*/ 2147483647 w 24"/>
              <a:gd name="T21" fmla="*/ 2147483647 h 30"/>
              <a:gd name="T22" fmla="*/ 2147483647 w 24"/>
              <a:gd name="T23" fmla="*/ 2147483647 h 30"/>
              <a:gd name="T24" fmla="*/ 2147483647 w 24"/>
              <a:gd name="T25" fmla="*/ 2147483647 h 30"/>
              <a:gd name="T26" fmla="*/ 2147483647 w 24"/>
              <a:gd name="T27" fmla="*/ 2147483647 h 30"/>
              <a:gd name="T28" fmla="*/ 0 w 24"/>
              <a:gd name="T29" fmla="*/ 2147483647 h 30"/>
              <a:gd name="T30" fmla="*/ 0 w 24"/>
              <a:gd name="T31" fmla="*/ 2147483647 h 30"/>
              <a:gd name="T32" fmla="*/ 2147483647 w 24"/>
              <a:gd name="T33" fmla="*/ 2147483647 h 30"/>
              <a:gd name="T34" fmla="*/ 2147483647 w 24"/>
              <a:gd name="T35" fmla="*/ 0 h 30"/>
              <a:gd name="T36" fmla="*/ 2147483647 w 24"/>
              <a:gd name="T37" fmla="*/ 0 h 30"/>
              <a:gd name="T38" fmla="*/ 2147483647 w 24"/>
              <a:gd name="T39" fmla="*/ 0 h 30"/>
              <a:gd name="T40" fmla="*/ 2147483647 w 24"/>
              <a:gd name="T41" fmla="*/ 2147483647 h 3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"/>
              <a:gd name="T64" fmla="*/ 0 h 30"/>
              <a:gd name="T65" fmla="*/ 24 w 24"/>
              <a:gd name="T66" fmla="*/ 30 h 3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" h="30">
                <a:moveTo>
                  <a:pt x="12" y="4"/>
                </a:moveTo>
                <a:lnTo>
                  <a:pt x="12" y="12"/>
                </a:lnTo>
                <a:lnTo>
                  <a:pt x="18" y="8"/>
                </a:lnTo>
                <a:lnTo>
                  <a:pt x="24" y="4"/>
                </a:lnTo>
                <a:lnTo>
                  <a:pt x="24" y="16"/>
                </a:lnTo>
                <a:lnTo>
                  <a:pt x="22" y="20"/>
                </a:lnTo>
                <a:lnTo>
                  <a:pt x="18" y="26"/>
                </a:lnTo>
                <a:lnTo>
                  <a:pt x="16" y="30"/>
                </a:lnTo>
                <a:lnTo>
                  <a:pt x="14" y="30"/>
                </a:lnTo>
                <a:lnTo>
                  <a:pt x="14" y="28"/>
                </a:lnTo>
                <a:lnTo>
                  <a:pt x="12" y="24"/>
                </a:lnTo>
                <a:lnTo>
                  <a:pt x="10" y="20"/>
                </a:lnTo>
                <a:lnTo>
                  <a:pt x="6" y="14"/>
                </a:lnTo>
                <a:lnTo>
                  <a:pt x="2" y="10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2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9" name="ïşlîḑé">
            <a:extLst>
              <a:ext uri="{FF2B5EF4-FFF2-40B4-BE49-F238E27FC236}">
                <a16:creationId xmlns:a16="http://schemas.microsoft.com/office/drawing/2014/main" id="{9F38B5E2-0EA8-494E-87F2-5DD1EB28E398}"/>
              </a:ext>
            </a:extLst>
          </p:cNvPr>
          <p:cNvSpPr/>
          <p:nvPr/>
        </p:nvSpPr>
        <p:spPr bwMode="auto">
          <a:xfrm>
            <a:off x="2927666" y="1405245"/>
            <a:ext cx="132804" cy="222862"/>
          </a:xfrm>
          <a:custGeom>
            <a:avLst/>
            <a:gdLst>
              <a:gd name="T0" fmla="*/ 2147483647 w 149"/>
              <a:gd name="T1" fmla="*/ 2147483647 h 224"/>
              <a:gd name="T2" fmla="*/ 2147483647 w 149"/>
              <a:gd name="T3" fmla="*/ 2147483647 h 224"/>
              <a:gd name="T4" fmla="*/ 2147483647 w 149"/>
              <a:gd name="T5" fmla="*/ 2147483647 h 224"/>
              <a:gd name="T6" fmla="*/ 2147483647 w 149"/>
              <a:gd name="T7" fmla="*/ 2147483647 h 224"/>
              <a:gd name="T8" fmla="*/ 2147483647 w 149"/>
              <a:gd name="T9" fmla="*/ 2147483647 h 224"/>
              <a:gd name="T10" fmla="*/ 2147483647 w 149"/>
              <a:gd name="T11" fmla="*/ 2147483647 h 224"/>
              <a:gd name="T12" fmla="*/ 2147483647 w 149"/>
              <a:gd name="T13" fmla="*/ 2147483647 h 224"/>
              <a:gd name="T14" fmla="*/ 2147483647 w 149"/>
              <a:gd name="T15" fmla="*/ 2147483647 h 224"/>
              <a:gd name="T16" fmla="*/ 2147483647 w 149"/>
              <a:gd name="T17" fmla="*/ 2147483647 h 224"/>
              <a:gd name="T18" fmla="*/ 2147483647 w 149"/>
              <a:gd name="T19" fmla="*/ 2147483647 h 224"/>
              <a:gd name="T20" fmla="*/ 2147483647 w 149"/>
              <a:gd name="T21" fmla="*/ 2147483647 h 224"/>
              <a:gd name="T22" fmla="*/ 2147483647 w 149"/>
              <a:gd name="T23" fmla="*/ 2147483647 h 224"/>
              <a:gd name="T24" fmla="*/ 2147483647 w 149"/>
              <a:gd name="T25" fmla="*/ 2147483647 h 224"/>
              <a:gd name="T26" fmla="*/ 2147483647 w 149"/>
              <a:gd name="T27" fmla="*/ 2147483647 h 224"/>
              <a:gd name="T28" fmla="*/ 2147483647 w 149"/>
              <a:gd name="T29" fmla="*/ 2147483647 h 224"/>
              <a:gd name="T30" fmla="*/ 2147483647 w 149"/>
              <a:gd name="T31" fmla="*/ 2147483647 h 224"/>
              <a:gd name="T32" fmla="*/ 0 w 149"/>
              <a:gd name="T33" fmla="*/ 2147483647 h 224"/>
              <a:gd name="T34" fmla="*/ 2147483647 w 149"/>
              <a:gd name="T35" fmla="*/ 2147483647 h 224"/>
              <a:gd name="T36" fmla="*/ 2147483647 w 149"/>
              <a:gd name="T37" fmla="*/ 2147483647 h 224"/>
              <a:gd name="T38" fmla="*/ 2147483647 w 149"/>
              <a:gd name="T39" fmla="*/ 2147483647 h 224"/>
              <a:gd name="T40" fmla="*/ 2147483647 w 149"/>
              <a:gd name="T41" fmla="*/ 2147483647 h 224"/>
              <a:gd name="T42" fmla="*/ 2147483647 w 149"/>
              <a:gd name="T43" fmla="*/ 2147483647 h 224"/>
              <a:gd name="T44" fmla="*/ 2147483647 w 149"/>
              <a:gd name="T45" fmla="*/ 2147483647 h 224"/>
              <a:gd name="T46" fmla="*/ 2147483647 w 149"/>
              <a:gd name="T47" fmla="*/ 2147483647 h 224"/>
              <a:gd name="T48" fmla="*/ 2147483647 w 149"/>
              <a:gd name="T49" fmla="*/ 2147483647 h 224"/>
              <a:gd name="T50" fmla="*/ 2147483647 w 149"/>
              <a:gd name="T51" fmla="*/ 2147483647 h 224"/>
              <a:gd name="T52" fmla="*/ 2147483647 w 149"/>
              <a:gd name="T53" fmla="*/ 2147483647 h 224"/>
              <a:gd name="T54" fmla="*/ 2147483647 w 149"/>
              <a:gd name="T55" fmla="*/ 2147483647 h 224"/>
              <a:gd name="T56" fmla="*/ 2147483647 w 149"/>
              <a:gd name="T57" fmla="*/ 2147483647 h 224"/>
              <a:gd name="T58" fmla="*/ 2147483647 w 149"/>
              <a:gd name="T59" fmla="*/ 2147483647 h 224"/>
              <a:gd name="T60" fmla="*/ 2147483647 w 149"/>
              <a:gd name="T61" fmla="*/ 2147483647 h 224"/>
              <a:gd name="T62" fmla="*/ 2147483647 w 149"/>
              <a:gd name="T63" fmla="*/ 2147483647 h 224"/>
              <a:gd name="T64" fmla="*/ 2147483647 w 149"/>
              <a:gd name="T65" fmla="*/ 2147483647 h 224"/>
              <a:gd name="T66" fmla="*/ 2147483647 w 149"/>
              <a:gd name="T67" fmla="*/ 2147483647 h 224"/>
              <a:gd name="T68" fmla="*/ 2147483647 w 149"/>
              <a:gd name="T69" fmla="*/ 2147483647 h 224"/>
              <a:gd name="T70" fmla="*/ 2147483647 w 149"/>
              <a:gd name="T71" fmla="*/ 2147483647 h 224"/>
              <a:gd name="T72" fmla="*/ 2147483647 w 149"/>
              <a:gd name="T73" fmla="*/ 2147483647 h 224"/>
              <a:gd name="T74" fmla="*/ 2147483647 w 149"/>
              <a:gd name="T75" fmla="*/ 2147483647 h 224"/>
              <a:gd name="T76" fmla="*/ 2147483647 w 149"/>
              <a:gd name="T77" fmla="*/ 2147483647 h 224"/>
              <a:gd name="T78" fmla="*/ 2147483647 w 149"/>
              <a:gd name="T79" fmla="*/ 2147483647 h 224"/>
              <a:gd name="T80" fmla="*/ 2147483647 w 149"/>
              <a:gd name="T81" fmla="*/ 2147483647 h 22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9"/>
              <a:gd name="T124" fmla="*/ 0 h 224"/>
              <a:gd name="T125" fmla="*/ 149 w 149"/>
              <a:gd name="T126" fmla="*/ 224 h 22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9" h="224">
                <a:moveTo>
                  <a:pt x="149" y="56"/>
                </a:moveTo>
                <a:lnTo>
                  <a:pt x="145" y="44"/>
                </a:lnTo>
                <a:lnTo>
                  <a:pt x="143" y="36"/>
                </a:lnTo>
                <a:lnTo>
                  <a:pt x="141" y="28"/>
                </a:lnTo>
                <a:lnTo>
                  <a:pt x="137" y="16"/>
                </a:lnTo>
                <a:lnTo>
                  <a:pt x="131" y="10"/>
                </a:lnTo>
                <a:lnTo>
                  <a:pt x="121" y="8"/>
                </a:lnTo>
                <a:lnTo>
                  <a:pt x="113" y="4"/>
                </a:lnTo>
                <a:lnTo>
                  <a:pt x="105" y="0"/>
                </a:lnTo>
                <a:lnTo>
                  <a:pt x="97" y="4"/>
                </a:lnTo>
                <a:lnTo>
                  <a:pt x="89" y="6"/>
                </a:lnTo>
                <a:lnTo>
                  <a:pt x="77" y="6"/>
                </a:lnTo>
                <a:lnTo>
                  <a:pt x="65" y="8"/>
                </a:lnTo>
                <a:lnTo>
                  <a:pt x="59" y="12"/>
                </a:lnTo>
                <a:lnTo>
                  <a:pt x="50" y="22"/>
                </a:lnTo>
                <a:lnTo>
                  <a:pt x="42" y="32"/>
                </a:lnTo>
                <a:lnTo>
                  <a:pt x="36" y="42"/>
                </a:lnTo>
                <a:lnTo>
                  <a:pt x="32" y="54"/>
                </a:lnTo>
                <a:lnTo>
                  <a:pt x="30" y="64"/>
                </a:lnTo>
                <a:lnTo>
                  <a:pt x="30" y="76"/>
                </a:lnTo>
                <a:lnTo>
                  <a:pt x="22" y="76"/>
                </a:lnTo>
                <a:lnTo>
                  <a:pt x="12" y="76"/>
                </a:lnTo>
                <a:lnTo>
                  <a:pt x="8" y="78"/>
                </a:lnTo>
                <a:lnTo>
                  <a:pt x="6" y="82"/>
                </a:lnTo>
                <a:lnTo>
                  <a:pt x="4" y="86"/>
                </a:lnTo>
                <a:lnTo>
                  <a:pt x="4" y="90"/>
                </a:lnTo>
                <a:lnTo>
                  <a:pt x="4" y="98"/>
                </a:lnTo>
                <a:lnTo>
                  <a:pt x="8" y="108"/>
                </a:lnTo>
                <a:lnTo>
                  <a:pt x="12" y="122"/>
                </a:lnTo>
                <a:lnTo>
                  <a:pt x="12" y="130"/>
                </a:lnTo>
                <a:lnTo>
                  <a:pt x="12" y="132"/>
                </a:lnTo>
                <a:lnTo>
                  <a:pt x="14" y="134"/>
                </a:lnTo>
                <a:lnTo>
                  <a:pt x="20" y="138"/>
                </a:lnTo>
                <a:lnTo>
                  <a:pt x="0" y="168"/>
                </a:lnTo>
                <a:lnTo>
                  <a:pt x="4" y="172"/>
                </a:lnTo>
                <a:lnTo>
                  <a:pt x="14" y="182"/>
                </a:lnTo>
                <a:lnTo>
                  <a:pt x="28" y="202"/>
                </a:lnTo>
                <a:lnTo>
                  <a:pt x="30" y="204"/>
                </a:lnTo>
                <a:lnTo>
                  <a:pt x="30" y="208"/>
                </a:lnTo>
                <a:lnTo>
                  <a:pt x="28" y="216"/>
                </a:lnTo>
                <a:lnTo>
                  <a:pt x="30" y="218"/>
                </a:lnTo>
                <a:lnTo>
                  <a:pt x="30" y="222"/>
                </a:lnTo>
                <a:lnTo>
                  <a:pt x="32" y="224"/>
                </a:lnTo>
                <a:lnTo>
                  <a:pt x="38" y="224"/>
                </a:lnTo>
                <a:lnTo>
                  <a:pt x="50" y="224"/>
                </a:lnTo>
                <a:lnTo>
                  <a:pt x="52" y="216"/>
                </a:lnTo>
                <a:lnTo>
                  <a:pt x="57" y="214"/>
                </a:lnTo>
                <a:lnTo>
                  <a:pt x="63" y="212"/>
                </a:lnTo>
                <a:lnTo>
                  <a:pt x="73" y="212"/>
                </a:lnTo>
                <a:lnTo>
                  <a:pt x="73" y="208"/>
                </a:lnTo>
                <a:lnTo>
                  <a:pt x="79" y="208"/>
                </a:lnTo>
                <a:lnTo>
                  <a:pt x="81" y="204"/>
                </a:lnTo>
                <a:lnTo>
                  <a:pt x="81" y="200"/>
                </a:lnTo>
                <a:lnTo>
                  <a:pt x="83" y="200"/>
                </a:lnTo>
                <a:lnTo>
                  <a:pt x="79" y="196"/>
                </a:lnTo>
                <a:lnTo>
                  <a:pt x="79" y="170"/>
                </a:lnTo>
                <a:lnTo>
                  <a:pt x="85" y="166"/>
                </a:lnTo>
                <a:lnTo>
                  <a:pt x="89" y="164"/>
                </a:lnTo>
                <a:lnTo>
                  <a:pt x="95" y="160"/>
                </a:lnTo>
                <a:lnTo>
                  <a:pt x="99" y="156"/>
                </a:lnTo>
                <a:lnTo>
                  <a:pt x="79" y="156"/>
                </a:lnTo>
                <a:lnTo>
                  <a:pt x="95" y="154"/>
                </a:lnTo>
                <a:lnTo>
                  <a:pt x="101" y="152"/>
                </a:lnTo>
                <a:lnTo>
                  <a:pt x="105" y="150"/>
                </a:lnTo>
                <a:lnTo>
                  <a:pt x="105" y="146"/>
                </a:lnTo>
                <a:lnTo>
                  <a:pt x="87" y="140"/>
                </a:lnTo>
                <a:lnTo>
                  <a:pt x="81" y="134"/>
                </a:lnTo>
                <a:lnTo>
                  <a:pt x="79" y="130"/>
                </a:lnTo>
                <a:lnTo>
                  <a:pt x="77" y="124"/>
                </a:lnTo>
                <a:lnTo>
                  <a:pt x="79" y="114"/>
                </a:lnTo>
                <a:lnTo>
                  <a:pt x="85" y="104"/>
                </a:lnTo>
                <a:lnTo>
                  <a:pt x="91" y="98"/>
                </a:lnTo>
                <a:lnTo>
                  <a:pt x="99" y="92"/>
                </a:lnTo>
                <a:lnTo>
                  <a:pt x="113" y="84"/>
                </a:lnTo>
                <a:lnTo>
                  <a:pt x="119" y="78"/>
                </a:lnTo>
                <a:lnTo>
                  <a:pt x="121" y="72"/>
                </a:lnTo>
                <a:lnTo>
                  <a:pt x="121" y="66"/>
                </a:lnTo>
                <a:lnTo>
                  <a:pt x="121" y="62"/>
                </a:lnTo>
                <a:lnTo>
                  <a:pt x="123" y="60"/>
                </a:lnTo>
                <a:lnTo>
                  <a:pt x="129" y="58"/>
                </a:lnTo>
                <a:lnTo>
                  <a:pt x="137" y="56"/>
                </a:lnTo>
                <a:lnTo>
                  <a:pt x="141" y="56"/>
                </a:lnTo>
                <a:lnTo>
                  <a:pt x="149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0" name="išļîḋé">
            <a:extLst>
              <a:ext uri="{FF2B5EF4-FFF2-40B4-BE49-F238E27FC236}">
                <a16:creationId xmlns:a16="http://schemas.microsoft.com/office/drawing/2014/main" id="{4C135858-4E73-4C1C-B12A-5C388DCE4C25}"/>
              </a:ext>
            </a:extLst>
          </p:cNvPr>
          <p:cNvSpPr/>
          <p:nvPr/>
        </p:nvSpPr>
        <p:spPr bwMode="auto">
          <a:xfrm>
            <a:off x="2860210" y="1372935"/>
            <a:ext cx="262095" cy="212093"/>
          </a:xfrm>
          <a:custGeom>
            <a:avLst/>
            <a:gdLst>
              <a:gd name="T0" fmla="*/ 2147483647 w 295"/>
              <a:gd name="T1" fmla="*/ 2147483647 h 214"/>
              <a:gd name="T2" fmla="*/ 2147483647 w 295"/>
              <a:gd name="T3" fmla="*/ 2147483647 h 214"/>
              <a:gd name="T4" fmla="*/ 2147483647 w 295"/>
              <a:gd name="T5" fmla="*/ 2147483647 h 214"/>
              <a:gd name="T6" fmla="*/ 2147483647 w 295"/>
              <a:gd name="T7" fmla="*/ 2147483647 h 214"/>
              <a:gd name="T8" fmla="*/ 2147483647 w 295"/>
              <a:gd name="T9" fmla="*/ 2147483647 h 214"/>
              <a:gd name="T10" fmla="*/ 2147483647 w 295"/>
              <a:gd name="T11" fmla="*/ 2147483647 h 214"/>
              <a:gd name="T12" fmla="*/ 2147483647 w 295"/>
              <a:gd name="T13" fmla="*/ 2147483647 h 214"/>
              <a:gd name="T14" fmla="*/ 2147483647 w 295"/>
              <a:gd name="T15" fmla="*/ 2147483647 h 214"/>
              <a:gd name="T16" fmla="*/ 2147483647 w 295"/>
              <a:gd name="T17" fmla="*/ 2147483647 h 214"/>
              <a:gd name="T18" fmla="*/ 2147483647 w 295"/>
              <a:gd name="T19" fmla="*/ 2147483647 h 214"/>
              <a:gd name="T20" fmla="*/ 2147483647 w 295"/>
              <a:gd name="T21" fmla="*/ 2147483647 h 214"/>
              <a:gd name="T22" fmla="*/ 2147483647 w 295"/>
              <a:gd name="T23" fmla="*/ 2147483647 h 214"/>
              <a:gd name="T24" fmla="*/ 2147483647 w 295"/>
              <a:gd name="T25" fmla="*/ 2147483647 h 214"/>
              <a:gd name="T26" fmla="*/ 2147483647 w 295"/>
              <a:gd name="T27" fmla="*/ 2147483647 h 214"/>
              <a:gd name="T28" fmla="*/ 2147483647 w 295"/>
              <a:gd name="T29" fmla="*/ 2147483647 h 214"/>
              <a:gd name="T30" fmla="*/ 2147483647 w 295"/>
              <a:gd name="T31" fmla="*/ 2147483647 h 214"/>
              <a:gd name="T32" fmla="*/ 2147483647 w 295"/>
              <a:gd name="T33" fmla="*/ 2147483647 h 214"/>
              <a:gd name="T34" fmla="*/ 2147483647 w 295"/>
              <a:gd name="T35" fmla="*/ 2147483647 h 214"/>
              <a:gd name="T36" fmla="*/ 2147483647 w 295"/>
              <a:gd name="T37" fmla="*/ 2147483647 h 214"/>
              <a:gd name="T38" fmla="*/ 2147483647 w 295"/>
              <a:gd name="T39" fmla="*/ 2147483647 h 214"/>
              <a:gd name="T40" fmla="*/ 2147483647 w 295"/>
              <a:gd name="T41" fmla="*/ 2147483647 h 214"/>
              <a:gd name="T42" fmla="*/ 2147483647 w 295"/>
              <a:gd name="T43" fmla="*/ 2147483647 h 214"/>
              <a:gd name="T44" fmla="*/ 0 w 295"/>
              <a:gd name="T45" fmla="*/ 2147483647 h 214"/>
              <a:gd name="T46" fmla="*/ 2147483647 w 295"/>
              <a:gd name="T47" fmla="*/ 2147483647 h 214"/>
              <a:gd name="T48" fmla="*/ 2147483647 w 295"/>
              <a:gd name="T49" fmla="*/ 2147483647 h 214"/>
              <a:gd name="T50" fmla="*/ 2147483647 w 295"/>
              <a:gd name="T51" fmla="*/ 2147483647 h 214"/>
              <a:gd name="T52" fmla="*/ 2147483647 w 295"/>
              <a:gd name="T53" fmla="*/ 2147483647 h 214"/>
              <a:gd name="T54" fmla="*/ 2147483647 w 295"/>
              <a:gd name="T55" fmla="*/ 2147483647 h 214"/>
              <a:gd name="T56" fmla="*/ 2147483647 w 295"/>
              <a:gd name="T57" fmla="*/ 2147483647 h 214"/>
              <a:gd name="T58" fmla="*/ 2147483647 w 295"/>
              <a:gd name="T59" fmla="*/ 2147483647 h 214"/>
              <a:gd name="T60" fmla="*/ 2147483647 w 295"/>
              <a:gd name="T61" fmla="*/ 2147483647 h 214"/>
              <a:gd name="T62" fmla="*/ 2147483647 w 295"/>
              <a:gd name="T63" fmla="*/ 2147483647 h 214"/>
              <a:gd name="T64" fmla="*/ 2147483647 w 295"/>
              <a:gd name="T65" fmla="*/ 2147483647 h 214"/>
              <a:gd name="T66" fmla="*/ 2147483647 w 295"/>
              <a:gd name="T67" fmla="*/ 2147483647 h 214"/>
              <a:gd name="T68" fmla="*/ 2147483647 w 295"/>
              <a:gd name="T69" fmla="*/ 2147483647 h 214"/>
              <a:gd name="T70" fmla="*/ 2147483647 w 295"/>
              <a:gd name="T71" fmla="*/ 2147483647 h 214"/>
              <a:gd name="T72" fmla="*/ 2147483647 w 295"/>
              <a:gd name="T73" fmla="*/ 2147483647 h 214"/>
              <a:gd name="T74" fmla="*/ 2147483647 w 295"/>
              <a:gd name="T75" fmla="*/ 2147483647 h 214"/>
              <a:gd name="T76" fmla="*/ 2147483647 w 295"/>
              <a:gd name="T77" fmla="*/ 2147483647 h 214"/>
              <a:gd name="T78" fmla="*/ 2147483647 w 295"/>
              <a:gd name="T79" fmla="*/ 2147483647 h 214"/>
              <a:gd name="T80" fmla="*/ 2147483647 w 295"/>
              <a:gd name="T81" fmla="*/ 2147483647 h 214"/>
              <a:gd name="T82" fmla="*/ 2147483647 w 295"/>
              <a:gd name="T83" fmla="*/ 0 h 214"/>
              <a:gd name="T84" fmla="*/ 2147483647 w 295"/>
              <a:gd name="T85" fmla="*/ 2147483647 h 214"/>
              <a:gd name="T86" fmla="*/ 2147483647 w 295"/>
              <a:gd name="T87" fmla="*/ 2147483647 h 214"/>
              <a:gd name="T88" fmla="*/ 2147483647 w 295"/>
              <a:gd name="T89" fmla="*/ 2147483647 h 214"/>
              <a:gd name="T90" fmla="*/ 2147483647 w 295"/>
              <a:gd name="T91" fmla="*/ 2147483647 h 214"/>
              <a:gd name="T92" fmla="*/ 2147483647 w 295"/>
              <a:gd name="T93" fmla="*/ 2147483647 h 214"/>
              <a:gd name="T94" fmla="*/ 2147483647 w 295"/>
              <a:gd name="T95" fmla="*/ 2147483647 h 21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5"/>
              <a:gd name="T145" fmla="*/ 0 h 214"/>
              <a:gd name="T146" fmla="*/ 295 w 295"/>
              <a:gd name="T147" fmla="*/ 214 h 21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5" h="214">
                <a:moveTo>
                  <a:pt x="285" y="28"/>
                </a:moveTo>
                <a:lnTo>
                  <a:pt x="277" y="24"/>
                </a:lnTo>
                <a:lnTo>
                  <a:pt x="271" y="20"/>
                </a:lnTo>
                <a:lnTo>
                  <a:pt x="263" y="16"/>
                </a:lnTo>
                <a:lnTo>
                  <a:pt x="251" y="14"/>
                </a:lnTo>
                <a:lnTo>
                  <a:pt x="245" y="16"/>
                </a:lnTo>
                <a:lnTo>
                  <a:pt x="243" y="18"/>
                </a:lnTo>
                <a:lnTo>
                  <a:pt x="241" y="22"/>
                </a:lnTo>
                <a:lnTo>
                  <a:pt x="241" y="28"/>
                </a:lnTo>
                <a:lnTo>
                  <a:pt x="239" y="32"/>
                </a:lnTo>
                <a:lnTo>
                  <a:pt x="237" y="36"/>
                </a:lnTo>
                <a:lnTo>
                  <a:pt x="233" y="40"/>
                </a:lnTo>
                <a:lnTo>
                  <a:pt x="227" y="40"/>
                </a:lnTo>
                <a:lnTo>
                  <a:pt x="217" y="38"/>
                </a:lnTo>
                <a:lnTo>
                  <a:pt x="207" y="34"/>
                </a:lnTo>
                <a:lnTo>
                  <a:pt x="197" y="32"/>
                </a:lnTo>
                <a:lnTo>
                  <a:pt x="189" y="30"/>
                </a:lnTo>
                <a:lnTo>
                  <a:pt x="187" y="30"/>
                </a:lnTo>
                <a:lnTo>
                  <a:pt x="185" y="30"/>
                </a:lnTo>
                <a:lnTo>
                  <a:pt x="181" y="32"/>
                </a:lnTo>
                <a:lnTo>
                  <a:pt x="173" y="36"/>
                </a:lnTo>
                <a:lnTo>
                  <a:pt x="165" y="38"/>
                </a:lnTo>
                <a:lnTo>
                  <a:pt x="153" y="38"/>
                </a:lnTo>
                <a:lnTo>
                  <a:pt x="141" y="40"/>
                </a:lnTo>
                <a:lnTo>
                  <a:pt x="135" y="44"/>
                </a:lnTo>
                <a:lnTo>
                  <a:pt x="126" y="54"/>
                </a:lnTo>
                <a:lnTo>
                  <a:pt x="118" y="64"/>
                </a:lnTo>
                <a:lnTo>
                  <a:pt x="112" y="74"/>
                </a:lnTo>
                <a:lnTo>
                  <a:pt x="108" y="86"/>
                </a:lnTo>
                <a:lnTo>
                  <a:pt x="106" y="96"/>
                </a:lnTo>
                <a:lnTo>
                  <a:pt x="106" y="108"/>
                </a:lnTo>
                <a:lnTo>
                  <a:pt x="98" y="108"/>
                </a:lnTo>
                <a:lnTo>
                  <a:pt x="88" y="108"/>
                </a:lnTo>
                <a:lnTo>
                  <a:pt x="84" y="110"/>
                </a:lnTo>
                <a:lnTo>
                  <a:pt x="82" y="114"/>
                </a:lnTo>
                <a:lnTo>
                  <a:pt x="80" y="118"/>
                </a:lnTo>
                <a:lnTo>
                  <a:pt x="80" y="122"/>
                </a:lnTo>
                <a:lnTo>
                  <a:pt x="80" y="130"/>
                </a:lnTo>
                <a:lnTo>
                  <a:pt x="84" y="140"/>
                </a:lnTo>
                <a:lnTo>
                  <a:pt x="88" y="154"/>
                </a:lnTo>
                <a:lnTo>
                  <a:pt x="88" y="162"/>
                </a:lnTo>
                <a:lnTo>
                  <a:pt x="88" y="164"/>
                </a:lnTo>
                <a:lnTo>
                  <a:pt x="90" y="166"/>
                </a:lnTo>
                <a:lnTo>
                  <a:pt x="96" y="170"/>
                </a:lnTo>
                <a:lnTo>
                  <a:pt x="76" y="200"/>
                </a:lnTo>
                <a:lnTo>
                  <a:pt x="70" y="198"/>
                </a:lnTo>
                <a:lnTo>
                  <a:pt x="68" y="196"/>
                </a:lnTo>
                <a:lnTo>
                  <a:pt x="64" y="188"/>
                </a:lnTo>
                <a:lnTo>
                  <a:pt x="62" y="192"/>
                </a:lnTo>
                <a:lnTo>
                  <a:pt x="62" y="196"/>
                </a:lnTo>
                <a:lnTo>
                  <a:pt x="50" y="206"/>
                </a:lnTo>
                <a:lnTo>
                  <a:pt x="42" y="210"/>
                </a:lnTo>
                <a:lnTo>
                  <a:pt x="36" y="214"/>
                </a:lnTo>
                <a:lnTo>
                  <a:pt x="26" y="212"/>
                </a:lnTo>
                <a:lnTo>
                  <a:pt x="18" y="208"/>
                </a:lnTo>
                <a:lnTo>
                  <a:pt x="10" y="204"/>
                </a:lnTo>
                <a:lnTo>
                  <a:pt x="8" y="202"/>
                </a:lnTo>
                <a:lnTo>
                  <a:pt x="8" y="200"/>
                </a:lnTo>
                <a:lnTo>
                  <a:pt x="10" y="196"/>
                </a:lnTo>
                <a:lnTo>
                  <a:pt x="12" y="194"/>
                </a:lnTo>
                <a:lnTo>
                  <a:pt x="6" y="192"/>
                </a:lnTo>
                <a:lnTo>
                  <a:pt x="2" y="190"/>
                </a:lnTo>
                <a:lnTo>
                  <a:pt x="2" y="188"/>
                </a:lnTo>
                <a:lnTo>
                  <a:pt x="2" y="184"/>
                </a:lnTo>
                <a:lnTo>
                  <a:pt x="4" y="178"/>
                </a:lnTo>
                <a:lnTo>
                  <a:pt x="8" y="174"/>
                </a:lnTo>
                <a:lnTo>
                  <a:pt x="4" y="168"/>
                </a:lnTo>
                <a:lnTo>
                  <a:pt x="2" y="160"/>
                </a:lnTo>
                <a:lnTo>
                  <a:pt x="0" y="144"/>
                </a:lnTo>
                <a:lnTo>
                  <a:pt x="10" y="144"/>
                </a:lnTo>
                <a:lnTo>
                  <a:pt x="16" y="140"/>
                </a:lnTo>
                <a:lnTo>
                  <a:pt x="22" y="136"/>
                </a:lnTo>
                <a:lnTo>
                  <a:pt x="24" y="128"/>
                </a:lnTo>
                <a:lnTo>
                  <a:pt x="32" y="128"/>
                </a:lnTo>
                <a:lnTo>
                  <a:pt x="38" y="124"/>
                </a:lnTo>
                <a:lnTo>
                  <a:pt x="44" y="122"/>
                </a:lnTo>
                <a:lnTo>
                  <a:pt x="52" y="122"/>
                </a:lnTo>
                <a:lnTo>
                  <a:pt x="54" y="120"/>
                </a:lnTo>
                <a:lnTo>
                  <a:pt x="58" y="116"/>
                </a:lnTo>
                <a:lnTo>
                  <a:pt x="60" y="118"/>
                </a:lnTo>
                <a:lnTo>
                  <a:pt x="64" y="118"/>
                </a:lnTo>
                <a:lnTo>
                  <a:pt x="70" y="118"/>
                </a:lnTo>
                <a:lnTo>
                  <a:pt x="72" y="116"/>
                </a:lnTo>
                <a:lnTo>
                  <a:pt x="62" y="116"/>
                </a:lnTo>
                <a:lnTo>
                  <a:pt x="60" y="114"/>
                </a:lnTo>
                <a:lnTo>
                  <a:pt x="58" y="110"/>
                </a:lnTo>
                <a:lnTo>
                  <a:pt x="60" y="106"/>
                </a:lnTo>
                <a:lnTo>
                  <a:pt x="66" y="102"/>
                </a:lnTo>
                <a:lnTo>
                  <a:pt x="76" y="98"/>
                </a:lnTo>
                <a:lnTo>
                  <a:pt x="80" y="94"/>
                </a:lnTo>
                <a:lnTo>
                  <a:pt x="86" y="86"/>
                </a:lnTo>
                <a:lnTo>
                  <a:pt x="92" y="70"/>
                </a:lnTo>
                <a:lnTo>
                  <a:pt x="94" y="68"/>
                </a:lnTo>
                <a:lnTo>
                  <a:pt x="96" y="68"/>
                </a:lnTo>
                <a:lnTo>
                  <a:pt x="102" y="64"/>
                </a:lnTo>
                <a:lnTo>
                  <a:pt x="106" y="60"/>
                </a:lnTo>
                <a:lnTo>
                  <a:pt x="108" y="56"/>
                </a:lnTo>
                <a:lnTo>
                  <a:pt x="108" y="52"/>
                </a:lnTo>
                <a:lnTo>
                  <a:pt x="112" y="50"/>
                </a:lnTo>
                <a:lnTo>
                  <a:pt x="116" y="48"/>
                </a:lnTo>
                <a:lnTo>
                  <a:pt x="116" y="40"/>
                </a:lnTo>
                <a:lnTo>
                  <a:pt x="106" y="44"/>
                </a:lnTo>
                <a:lnTo>
                  <a:pt x="104" y="44"/>
                </a:lnTo>
                <a:lnTo>
                  <a:pt x="100" y="42"/>
                </a:lnTo>
                <a:lnTo>
                  <a:pt x="106" y="42"/>
                </a:lnTo>
                <a:lnTo>
                  <a:pt x="106" y="40"/>
                </a:lnTo>
                <a:lnTo>
                  <a:pt x="112" y="38"/>
                </a:lnTo>
                <a:lnTo>
                  <a:pt x="114" y="34"/>
                </a:lnTo>
                <a:lnTo>
                  <a:pt x="116" y="34"/>
                </a:lnTo>
                <a:lnTo>
                  <a:pt x="120" y="36"/>
                </a:lnTo>
                <a:lnTo>
                  <a:pt x="135" y="36"/>
                </a:lnTo>
                <a:lnTo>
                  <a:pt x="135" y="28"/>
                </a:lnTo>
                <a:lnTo>
                  <a:pt x="135" y="26"/>
                </a:lnTo>
                <a:lnTo>
                  <a:pt x="139" y="26"/>
                </a:lnTo>
                <a:lnTo>
                  <a:pt x="145" y="28"/>
                </a:lnTo>
                <a:lnTo>
                  <a:pt x="155" y="22"/>
                </a:lnTo>
                <a:lnTo>
                  <a:pt x="161" y="16"/>
                </a:lnTo>
                <a:lnTo>
                  <a:pt x="165" y="12"/>
                </a:lnTo>
                <a:lnTo>
                  <a:pt x="167" y="14"/>
                </a:lnTo>
                <a:lnTo>
                  <a:pt x="169" y="16"/>
                </a:lnTo>
                <a:lnTo>
                  <a:pt x="175" y="18"/>
                </a:lnTo>
                <a:lnTo>
                  <a:pt x="181" y="16"/>
                </a:lnTo>
                <a:lnTo>
                  <a:pt x="185" y="12"/>
                </a:lnTo>
                <a:lnTo>
                  <a:pt x="189" y="8"/>
                </a:lnTo>
                <a:lnTo>
                  <a:pt x="209" y="4"/>
                </a:lnTo>
                <a:lnTo>
                  <a:pt x="227" y="0"/>
                </a:lnTo>
                <a:lnTo>
                  <a:pt x="233" y="2"/>
                </a:lnTo>
                <a:lnTo>
                  <a:pt x="239" y="4"/>
                </a:lnTo>
                <a:lnTo>
                  <a:pt x="243" y="8"/>
                </a:lnTo>
                <a:lnTo>
                  <a:pt x="245" y="12"/>
                </a:lnTo>
                <a:lnTo>
                  <a:pt x="249" y="6"/>
                </a:lnTo>
                <a:lnTo>
                  <a:pt x="251" y="2"/>
                </a:lnTo>
                <a:lnTo>
                  <a:pt x="257" y="2"/>
                </a:lnTo>
                <a:lnTo>
                  <a:pt x="265" y="2"/>
                </a:lnTo>
                <a:lnTo>
                  <a:pt x="271" y="4"/>
                </a:lnTo>
                <a:lnTo>
                  <a:pt x="279" y="6"/>
                </a:lnTo>
                <a:lnTo>
                  <a:pt x="289" y="6"/>
                </a:lnTo>
                <a:lnTo>
                  <a:pt x="289" y="14"/>
                </a:lnTo>
                <a:lnTo>
                  <a:pt x="277" y="14"/>
                </a:lnTo>
                <a:lnTo>
                  <a:pt x="281" y="16"/>
                </a:lnTo>
                <a:lnTo>
                  <a:pt x="287" y="18"/>
                </a:lnTo>
                <a:lnTo>
                  <a:pt x="291" y="18"/>
                </a:lnTo>
                <a:lnTo>
                  <a:pt x="295" y="14"/>
                </a:lnTo>
                <a:lnTo>
                  <a:pt x="295" y="26"/>
                </a:lnTo>
                <a:lnTo>
                  <a:pt x="279" y="30"/>
                </a:lnTo>
                <a:lnTo>
                  <a:pt x="285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1" name="íSļiḋè">
            <a:extLst>
              <a:ext uri="{FF2B5EF4-FFF2-40B4-BE49-F238E27FC236}">
                <a16:creationId xmlns:a16="http://schemas.microsoft.com/office/drawing/2014/main" id="{995C42EF-8331-4C8A-BCE1-EBE627ED83D6}"/>
              </a:ext>
            </a:extLst>
          </p:cNvPr>
          <p:cNvSpPr/>
          <p:nvPr/>
        </p:nvSpPr>
        <p:spPr bwMode="auto">
          <a:xfrm>
            <a:off x="3071713" y="1555201"/>
            <a:ext cx="50592" cy="33968"/>
          </a:xfrm>
          <a:custGeom>
            <a:avLst/>
            <a:gdLst>
              <a:gd name="T0" fmla="*/ 2147483647 w 58"/>
              <a:gd name="T1" fmla="*/ 2147483647 h 34"/>
              <a:gd name="T2" fmla="*/ 2147483647 w 58"/>
              <a:gd name="T3" fmla="*/ 2147483647 h 34"/>
              <a:gd name="T4" fmla="*/ 2147483647 w 58"/>
              <a:gd name="T5" fmla="*/ 2147483647 h 34"/>
              <a:gd name="T6" fmla="*/ 2147483647 w 58"/>
              <a:gd name="T7" fmla="*/ 2147483647 h 34"/>
              <a:gd name="T8" fmla="*/ 2147483647 w 58"/>
              <a:gd name="T9" fmla="*/ 2147483647 h 34"/>
              <a:gd name="T10" fmla="*/ 2147483647 w 58"/>
              <a:gd name="T11" fmla="*/ 2147483647 h 34"/>
              <a:gd name="T12" fmla="*/ 2147483647 w 58"/>
              <a:gd name="T13" fmla="*/ 2147483647 h 34"/>
              <a:gd name="T14" fmla="*/ 2147483647 w 58"/>
              <a:gd name="T15" fmla="*/ 2147483647 h 34"/>
              <a:gd name="T16" fmla="*/ 2147483647 w 58"/>
              <a:gd name="T17" fmla="*/ 2147483647 h 34"/>
              <a:gd name="T18" fmla="*/ 2147483647 w 58"/>
              <a:gd name="T19" fmla="*/ 0 h 34"/>
              <a:gd name="T20" fmla="*/ 2147483647 w 58"/>
              <a:gd name="T21" fmla="*/ 0 h 34"/>
              <a:gd name="T22" fmla="*/ 2147483647 w 58"/>
              <a:gd name="T23" fmla="*/ 2147483647 h 34"/>
              <a:gd name="T24" fmla="*/ 2147483647 w 58"/>
              <a:gd name="T25" fmla="*/ 2147483647 h 34"/>
              <a:gd name="T26" fmla="*/ 2147483647 w 58"/>
              <a:gd name="T27" fmla="*/ 2147483647 h 34"/>
              <a:gd name="T28" fmla="*/ 0 w 58"/>
              <a:gd name="T29" fmla="*/ 2147483647 h 34"/>
              <a:gd name="T30" fmla="*/ 2147483647 w 58"/>
              <a:gd name="T31" fmla="*/ 2147483647 h 34"/>
              <a:gd name="T32" fmla="*/ 2147483647 w 58"/>
              <a:gd name="T33" fmla="*/ 2147483647 h 34"/>
              <a:gd name="T34" fmla="*/ 2147483647 w 58"/>
              <a:gd name="T35" fmla="*/ 2147483647 h 34"/>
              <a:gd name="T36" fmla="*/ 2147483647 w 58"/>
              <a:gd name="T37" fmla="*/ 2147483647 h 34"/>
              <a:gd name="T38" fmla="*/ 2147483647 w 58"/>
              <a:gd name="T39" fmla="*/ 2147483647 h 34"/>
              <a:gd name="T40" fmla="*/ 2147483647 w 58"/>
              <a:gd name="T41" fmla="*/ 2147483647 h 34"/>
              <a:gd name="T42" fmla="*/ 2147483647 w 58"/>
              <a:gd name="T43" fmla="*/ 2147483647 h 34"/>
              <a:gd name="T44" fmla="*/ 2147483647 w 58"/>
              <a:gd name="T45" fmla="*/ 2147483647 h 34"/>
              <a:gd name="T46" fmla="*/ 2147483647 w 58"/>
              <a:gd name="T47" fmla="*/ 2147483647 h 34"/>
              <a:gd name="T48" fmla="*/ 2147483647 w 58"/>
              <a:gd name="T49" fmla="*/ 2147483647 h 34"/>
              <a:gd name="T50" fmla="*/ 2147483647 w 58"/>
              <a:gd name="T51" fmla="*/ 2147483647 h 34"/>
              <a:gd name="T52" fmla="*/ 2147483647 w 58"/>
              <a:gd name="T53" fmla="*/ 2147483647 h 34"/>
              <a:gd name="T54" fmla="*/ 2147483647 w 58"/>
              <a:gd name="T55" fmla="*/ 2147483647 h 34"/>
              <a:gd name="T56" fmla="*/ 2147483647 w 58"/>
              <a:gd name="T57" fmla="*/ 2147483647 h 34"/>
              <a:gd name="T58" fmla="*/ 2147483647 w 58"/>
              <a:gd name="T59" fmla="*/ 2147483647 h 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"/>
              <a:gd name="T91" fmla="*/ 0 h 34"/>
              <a:gd name="T92" fmla="*/ 58 w 58"/>
              <a:gd name="T93" fmla="*/ 34 h 3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" h="34">
                <a:moveTo>
                  <a:pt x="58" y="34"/>
                </a:moveTo>
                <a:lnTo>
                  <a:pt x="52" y="24"/>
                </a:lnTo>
                <a:lnTo>
                  <a:pt x="48" y="16"/>
                </a:lnTo>
                <a:lnTo>
                  <a:pt x="52" y="16"/>
                </a:lnTo>
                <a:lnTo>
                  <a:pt x="54" y="14"/>
                </a:lnTo>
                <a:lnTo>
                  <a:pt x="54" y="4"/>
                </a:lnTo>
                <a:lnTo>
                  <a:pt x="48" y="6"/>
                </a:lnTo>
                <a:lnTo>
                  <a:pt x="44" y="6"/>
                </a:lnTo>
                <a:lnTo>
                  <a:pt x="40" y="4"/>
                </a:lnTo>
                <a:lnTo>
                  <a:pt x="32" y="0"/>
                </a:lnTo>
                <a:lnTo>
                  <a:pt x="24" y="0"/>
                </a:lnTo>
                <a:lnTo>
                  <a:pt x="14" y="2"/>
                </a:lnTo>
                <a:lnTo>
                  <a:pt x="6" y="6"/>
                </a:lnTo>
                <a:lnTo>
                  <a:pt x="2" y="8"/>
                </a:lnTo>
                <a:lnTo>
                  <a:pt x="0" y="10"/>
                </a:lnTo>
                <a:lnTo>
                  <a:pt x="2" y="16"/>
                </a:lnTo>
                <a:lnTo>
                  <a:pt x="6" y="20"/>
                </a:lnTo>
                <a:lnTo>
                  <a:pt x="10" y="22"/>
                </a:lnTo>
                <a:lnTo>
                  <a:pt x="18" y="24"/>
                </a:lnTo>
                <a:lnTo>
                  <a:pt x="26" y="22"/>
                </a:lnTo>
                <a:lnTo>
                  <a:pt x="30" y="22"/>
                </a:lnTo>
                <a:lnTo>
                  <a:pt x="34" y="24"/>
                </a:lnTo>
                <a:lnTo>
                  <a:pt x="36" y="28"/>
                </a:lnTo>
                <a:lnTo>
                  <a:pt x="38" y="32"/>
                </a:lnTo>
                <a:lnTo>
                  <a:pt x="42" y="34"/>
                </a:lnTo>
                <a:lnTo>
                  <a:pt x="44" y="34"/>
                </a:lnTo>
                <a:lnTo>
                  <a:pt x="46" y="30"/>
                </a:lnTo>
                <a:lnTo>
                  <a:pt x="50" y="30"/>
                </a:lnTo>
                <a:lnTo>
                  <a:pt x="54" y="32"/>
                </a:lnTo>
                <a:lnTo>
                  <a:pt x="58" y="3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2" name="íṣlíďê">
            <a:extLst>
              <a:ext uri="{FF2B5EF4-FFF2-40B4-BE49-F238E27FC236}">
                <a16:creationId xmlns:a16="http://schemas.microsoft.com/office/drawing/2014/main" id="{EEA93403-FAA7-4B70-BF0D-C56C0CBA101B}"/>
              </a:ext>
            </a:extLst>
          </p:cNvPr>
          <p:cNvSpPr/>
          <p:nvPr/>
        </p:nvSpPr>
        <p:spPr bwMode="auto">
          <a:xfrm>
            <a:off x="3052038" y="1576742"/>
            <a:ext cx="75888" cy="51366"/>
          </a:xfrm>
          <a:custGeom>
            <a:avLst/>
            <a:gdLst>
              <a:gd name="T0" fmla="*/ 2147483647 w 86"/>
              <a:gd name="T1" fmla="*/ 2147483647 h 50"/>
              <a:gd name="T2" fmla="*/ 2147483647 w 86"/>
              <a:gd name="T3" fmla="*/ 2147483647 h 50"/>
              <a:gd name="T4" fmla="*/ 2147483647 w 86"/>
              <a:gd name="T5" fmla="*/ 2147483647 h 50"/>
              <a:gd name="T6" fmla="*/ 2147483647 w 86"/>
              <a:gd name="T7" fmla="*/ 2147483647 h 50"/>
              <a:gd name="T8" fmla="*/ 2147483647 w 86"/>
              <a:gd name="T9" fmla="*/ 2147483647 h 50"/>
              <a:gd name="T10" fmla="*/ 2147483647 w 86"/>
              <a:gd name="T11" fmla="*/ 2147483647 h 50"/>
              <a:gd name="T12" fmla="*/ 2147483647 w 86"/>
              <a:gd name="T13" fmla="*/ 2147483647 h 50"/>
              <a:gd name="T14" fmla="*/ 2147483647 w 86"/>
              <a:gd name="T15" fmla="*/ 2147483647 h 50"/>
              <a:gd name="T16" fmla="*/ 2147483647 w 86"/>
              <a:gd name="T17" fmla="*/ 2147483647 h 50"/>
              <a:gd name="T18" fmla="*/ 2147483647 w 86"/>
              <a:gd name="T19" fmla="*/ 2147483647 h 50"/>
              <a:gd name="T20" fmla="*/ 2147483647 w 86"/>
              <a:gd name="T21" fmla="*/ 2147483647 h 50"/>
              <a:gd name="T22" fmla="*/ 2147483647 w 86"/>
              <a:gd name="T23" fmla="*/ 2147483647 h 50"/>
              <a:gd name="T24" fmla="*/ 2147483647 w 86"/>
              <a:gd name="T25" fmla="*/ 2147483647 h 50"/>
              <a:gd name="T26" fmla="*/ 2147483647 w 86"/>
              <a:gd name="T27" fmla="*/ 2147483647 h 50"/>
              <a:gd name="T28" fmla="*/ 2147483647 w 86"/>
              <a:gd name="T29" fmla="*/ 2147483647 h 50"/>
              <a:gd name="T30" fmla="*/ 2147483647 w 86"/>
              <a:gd name="T31" fmla="*/ 2147483647 h 50"/>
              <a:gd name="T32" fmla="*/ 2147483647 w 86"/>
              <a:gd name="T33" fmla="*/ 2147483647 h 50"/>
              <a:gd name="T34" fmla="*/ 2147483647 w 86"/>
              <a:gd name="T35" fmla="*/ 0 h 50"/>
              <a:gd name="T36" fmla="*/ 2147483647 w 86"/>
              <a:gd name="T37" fmla="*/ 0 h 50"/>
              <a:gd name="T38" fmla="*/ 2147483647 w 86"/>
              <a:gd name="T39" fmla="*/ 2147483647 h 50"/>
              <a:gd name="T40" fmla="*/ 2147483647 w 86"/>
              <a:gd name="T41" fmla="*/ 2147483647 h 50"/>
              <a:gd name="T42" fmla="*/ 2147483647 w 86"/>
              <a:gd name="T43" fmla="*/ 2147483647 h 50"/>
              <a:gd name="T44" fmla="*/ 2147483647 w 86"/>
              <a:gd name="T45" fmla="*/ 2147483647 h 50"/>
              <a:gd name="T46" fmla="*/ 2147483647 w 86"/>
              <a:gd name="T47" fmla="*/ 2147483647 h 50"/>
              <a:gd name="T48" fmla="*/ 2147483647 w 86"/>
              <a:gd name="T49" fmla="*/ 2147483647 h 50"/>
              <a:gd name="T50" fmla="*/ 2147483647 w 86"/>
              <a:gd name="T51" fmla="*/ 2147483647 h 50"/>
              <a:gd name="T52" fmla="*/ 2147483647 w 86"/>
              <a:gd name="T53" fmla="*/ 2147483647 h 50"/>
              <a:gd name="T54" fmla="*/ 2147483647 w 86"/>
              <a:gd name="T55" fmla="*/ 2147483647 h 50"/>
              <a:gd name="T56" fmla="*/ 2147483647 w 86"/>
              <a:gd name="T57" fmla="*/ 2147483647 h 50"/>
              <a:gd name="T58" fmla="*/ 2147483647 w 86"/>
              <a:gd name="T59" fmla="*/ 2147483647 h 50"/>
              <a:gd name="T60" fmla="*/ 2147483647 w 86"/>
              <a:gd name="T61" fmla="*/ 2147483647 h 50"/>
              <a:gd name="T62" fmla="*/ 2147483647 w 86"/>
              <a:gd name="T63" fmla="*/ 2147483647 h 50"/>
              <a:gd name="T64" fmla="*/ 2147483647 w 86"/>
              <a:gd name="T65" fmla="*/ 2147483647 h 50"/>
              <a:gd name="T66" fmla="*/ 2147483647 w 86"/>
              <a:gd name="T67" fmla="*/ 2147483647 h 50"/>
              <a:gd name="T68" fmla="*/ 2147483647 w 86"/>
              <a:gd name="T69" fmla="*/ 2147483647 h 50"/>
              <a:gd name="T70" fmla="*/ 2147483647 w 86"/>
              <a:gd name="T71" fmla="*/ 2147483647 h 50"/>
              <a:gd name="T72" fmla="*/ 0 w 86"/>
              <a:gd name="T73" fmla="*/ 2147483647 h 50"/>
              <a:gd name="T74" fmla="*/ 2147483647 w 86"/>
              <a:gd name="T75" fmla="*/ 2147483647 h 50"/>
              <a:gd name="T76" fmla="*/ 2147483647 w 86"/>
              <a:gd name="T77" fmla="*/ 2147483647 h 50"/>
              <a:gd name="T78" fmla="*/ 2147483647 w 86"/>
              <a:gd name="T79" fmla="*/ 2147483647 h 50"/>
              <a:gd name="T80" fmla="*/ 2147483647 w 86"/>
              <a:gd name="T81" fmla="*/ 2147483647 h 50"/>
              <a:gd name="T82" fmla="*/ 2147483647 w 86"/>
              <a:gd name="T83" fmla="*/ 2147483647 h 50"/>
              <a:gd name="T84" fmla="*/ 2147483647 w 86"/>
              <a:gd name="T85" fmla="*/ 2147483647 h 50"/>
              <a:gd name="T86" fmla="*/ 2147483647 w 86"/>
              <a:gd name="T87" fmla="*/ 2147483647 h 50"/>
              <a:gd name="T88" fmla="*/ 2147483647 w 86"/>
              <a:gd name="T89" fmla="*/ 2147483647 h 50"/>
              <a:gd name="T90" fmla="*/ 2147483647 w 86"/>
              <a:gd name="T91" fmla="*/ 2147483647 h 50"/>
              <a:gd name="T92" fmla="*/ 2147483647 w 86"/>
              <a:gd name="T93" fmla="*/ 2147483647 h 50"/>
              <a:gd name="T94" fmla="*/ 2147483647 w 86"/>
              <a:gd name="T95" fmla="*/ 2147483647 h 50"/>
              <a:gd name="T96" fmla="*/ 2147483647 w 86"/>
              <a:gd name="T97" fmla="*/ 2147483647 h 50"/>
              <a:gd name="T98" fmla="*/ 2147483647 w 86"/>
              <a:gd name="T99" fmla="*/ 2147483647 h 50"/>
              <a:gd name="T100" fmla="*/ 2147483647 w 86"/>
              <a:gd name="T101" fmla="*/ 2147483647 h 50"/>
              <a:gd name="T102" fmla="*/ 2147483647 w 86"/>
              <a:gd name="T103" fmla="*/ 2147483647 h 5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6"/>
              <a:gd name="T157" fmla="*/ 0 h 50"/>
              <a:gd name="T158" fmla="*/ 86 w 86"/>
              <a:gd name="T159" fmla="*/ 50 h 5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6" h="50">
                <a:moveTo>
                  <a:pt x="68" y="50"/>
                </a:moveTo>
                <a:lnTo>
                  <a:pt x="74" y="50"/>
                </a:lnTo>
                <a:lnTo>
                  <a:pt x="80" y="48"/>
                </a:lnTo>
                <a:lnTo>
                  <a:pt x="84" y="46"/>
                </a:lnTo>
                <a:lnTo>
                  <a:pt x="86" y="42"/>
                </a:lnTo>
                <a:lnTo>
                  <a:pt x="86" y="38"/>
                </a:lnTo>
                <a:lnTo>
                  <a:pt x="84" y="30"/>
                </a:lnTo>
                <a:lnTo>
                  <a:pt x="84" y="26"/>
                </a:lnTo>
                <a:lnTo>
                  <a:pt x="80" y="12"/>
                </a:lnTo>
                <a:lnTo>
                  <a:pt x="76" y="10"/>
                </a:lnTo>
                <a:lnTo>
                  <a:pt x="72" y="8"/>
                </a:lnTo>
                <a:lnTo>
                  <a:pt x="68" y="8"/>
                </a:lnTo>
                <a:lnTo>
                  <a:pt x="66" y="12"/>
                </a:lnTo>
                <a:lnTo>
                  <a:pt x="64" y="12"/>
                </a:lnTo>
                <a:lnTo>
                  <a:pt x="60" y="10"/>
                </a:lnTo>
                <a:lnTo>
                  <a:pt x="58" y="6"/>
                </a:lnTo>
                <a:lnTo>
                  <a:pt x="56" y="2"/>
                </a:lnTo>
                <a:lnTo>
                  <a:pt x="52" y="0"/>
                </a:lnTo>
                <a:lnTo>
                  <a:pt x="48" y="0"/>
                </a:lnTo>
                <a:lnTo>
                  <a:pt x="40" y="2"/>
                </a:lnTo>
                <a:lnTo>
                  <a:pt x="42" y="4"/>
                </a:lnTo>
                <a:lnTo>
                  <a:pt x="44" y="12"/>
                </a:lnTo>
                <a:lnTo>
                  <a:pt x="42" y="16"/>
                </a:lnTo>
                <a:lnTo>
                  <a:pt x="42" y="18"/>
                </a:lnTo>
                <a:lnTo>
                  <a:pt x="38" y="22"/>
                </a:lnTo>
                <a:lnTo>
                  <a:pt x="32" y="24"/>
                </a:lnTo>
                <a:lnTo>
                  <a:pt x="30" y="24"/>
                </a:lnTo>
                <a:lnTo>
                  <a:pt x="28" y="22"/>
                </a:lnTo>
                <a:lnTo>
                  <a:pt x="24" y="18"/>
                </a:lnTo>
                <a:lnTo>
                  <a:pt x="18" y="12"/>
                </a:lnTo>
                <a:lnTo>
                  <a:pt x="16" y="10"/>
                </a:lnTo>
                <a:lnTo>
                  <a:pt x="12" y="10"/>
                </a:lnTo>
                <a:lnTo>
                  <a:pt x="8" y="10"/>
                </a:lnTo>
                <a:lnTo>
                  <a:pt x="6" y="12"/>
                </a:lnTo>
                <a:lnTo>
                  <a:pt x="2" y="20"/>
                </a:lnTo>
                <a:lnTo>
                  <a:pt x="2" y="26"/>
                </a:lnTo>
                <a:lnTo>
                  <a:pt x="0" y="30"/>
                </a:lnTo>
                <a:lnTo>
                  <a:pt x="2" y="38"/>
                </a:lnTo>
                <a:lnTo>
                  <a:pt x="2" y="36"/>
                </a:lnTo>
                <a:lnTo>
                  <a:pt x="4" y="34"/>
                </a:lnTo>
                <a:lnTo>
                  <a:pt x="12" y="34"/>
                </a:lnTo>
                <a:lnTo>
                  <a:pt x="24" y="34"/>
                </a:lnTo>
                <a:lnTo>
                  <a:pt x="28" y="36"/>
                </a:lnTo>
                <a:lnTo>
                  <a:pt x="34" y="38"/>
                </a:lnTo>
                <a:lnTo>
                  <a:pt x="42" y="36"/>
                </a:lnTo>
                <a:lnTo>
                  <a:pt x="50" y="32"/>
                </a:lnTo>
                <a:lnTo>
                  <a:pt x="54" y="38"/>
                </a:lnTo>
                <a:lnTo>
                  <a:pt x="58" y="40"/>
                </a:lnTo>
                <a:lnTo>
                  <a:pt x="58" y="44"/>
                </a:lnTo>
                <a:lnTo>
                  <a:pt x="60" y="48"/>
                </a:lnTo>
                <a:lnTo>
                  <a:pt x="66" y="50"/>
                </a:lnTo>
                <a:lnTo>
                  <a:pt x="68" y="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3" name="íṥlîdé">
            <a:extLst>
              <a:ext uri="{FF2B5EF4-FFF2-40B4-BE49-F238E27FC236}">
                <a16:creationId xmlns:a16="http://schemas.microsoft.com/office/drawing/2014/main" id="{D6D6D4AB-9565-4903-81A5-9E056EDCAB15}"/>
              </a:ext>
            </a:extLst>
          </p:cNvPr>
          <p:cNvSpPr/>
          <p:nvPr/>
        </p:nvSpPr>
        <p:spPr bwMode="auto">
          <a:xfrm>
            <a:off x="3052038" y="1609052"/>
            <a:ext cx="56916" cy="46394"/>
          </a:xfrm>
          <a:custGeom>
            <a:avLst/>
            <a:gdLst>
              <a:gd name="T0" fmla="*/ 2147483647 w 64"/>
              <a:gd name="T1" fmla="*/ 2147483647 h 48"/>
              <a:gd name="T2" fmla="*/ 2147483647 w 64"/>
              <a:gd name="T3" fmla="*/ 2147483647 h 48"/>
              <a:gd name="T4" fmla="*/ 2147483647 w 64"/>
              <a:gd name="T5" fmla="*/ 2147483647 h 48"/>
              <a:gd name="T6" fmla="*/ 2147483647 w 64"/>
              <a:gd name="T7" fmla="*/ 2147483647 h 48"/>
              <a:gd name="T8" fmla="*/ 2147483647 w 64"/>
              <a:gd name="T9" fmla="*/ 2147483647 h 48"/>
              <a:gd name="T10" fmla="*/ 2147483647 w 64"/>
              <a:gd name="T11" fmla="*/ 0 h 48"/>
              <a:gd name="T12" fmla="*/ 2147483647 w 64"/>
              <a:gd name="T13" fmla="*/ 2147483647 h 48"/>
              <a:gd name="T14" fmla="*/ 2147483647 w 64"/>
              <a:gd name="T15" fmla="*/ 2147483647 h 48"/>
              <a:gd name="T16" fmla="*/ 2147483647 w 64"/>
              <a:gd name="T17" fmla="*/ 2147483647 h 48"/>
              <a:gd name="T18" fmla="*/ 2147483647 w 64"/>
              <a:gd name="T19" fmla="*/ 2147483647 h 48"/>
              <a:gd name="T20" fmla="*/ 2147483647 w 64"/>
              <a:gd name="T21" fmla="*/ 2147483647 h 48"/>
              <a:gd name="T22" fmla="*/ 2147483647 w 64"/>
              <a:gd name="T23" fmla="*/ 2147483647 h 48"/>
              <a:gd name="T24" fmla="*/ 2147483647 w 64"/>
              <a:gd name="T25" fmla="*/ 2147483647 h 48"/>
              <a:gd name="T26" fmla="*/ 0 w 64"/>
              <a:gd name="T27" fmla="*/ 2147483647 h 48"/>
              <a:gd name="T28" fmla="*/ 0 w 64"/>
              <a:gd name="T29" fmla="*/ 2147483647 h 48"/>
              <a:gd name="T30" fmla="*/ 2147483647 w 64"/>
              <a:gd name="T31" fmla="*/ 2147483647 h 48"/>
              <a:gd name="T32" fmla="*/ 2147483647 w 64"/>
              <a:gd name="T33" fmla="*/ 2147483647 h 48"/>
              <a:gd name="T34" fmla="*/ 2147483647 w 64"/>
              <a:gd name="T35" fmla="*/ 2147483647 h 48"/>
              <a:gd name="T36" fmla="*/ 2147483647 w 64"/>
              <a:gd name="T37" fmla="*/ 2147483647 h 48"/>
              <a:gd name="T38" fmla="*/ 2147483647 w 64"/>
              <a:gd name="T39" fmla="*/ 2147483647 h 48"/>
              <a:gd name="T40" fmla="*/ 2147483647 w 64"/>
              <a:gd name="T41" fmla="*/ 2147483647 h 48"/>
              <a:gd name="T42" fmla="*/ 2147483647 w 64"/>
              <a:gd name="T43" fmla="*/ 2147483647 h 48"/>
              <a:gd name="T44" fmla="*/ 2147483647 w 64"/>
              <a:gd name="T45" fmla="*/ 2147483647 h 48"/>
              <a:gd name="T46" fmla="*/ 2147483647 w 64"/>
              <a:gd name="T47" fmla="*/ 2147483647 h 48"/>
              <a:gd name="T48" fmla="*/ 2147483647 w 64"/>
              <a:gd name="T49" fmla="*/ 2147483647 h 48"/>
              <a:gd name="T50" fmla="*/ 2147483647 w 64"/>
              <a:gd name="T51" fmla="*/ 2147483647 h 48"/>
              <a:gd name="T52" fmla="*/ 2147483647 w 64"/>
              <a:gd name="T53" fmla="*/ 2147483647 h 48"/>
              <a:gd name="T54" fmla="*/ 2147483647 w 64"/>
              <a:gd name="T55" fmla="*/ 2147483647 h 48"/>
              <a:gd name="T56" fmla="*/ 2147483647 w 64"/>
              <a:gd name="T57" fmla="*/ 2147483647 h 48"/>
              <a:gd name="T58" fmla="*/ 2147483647 w 64"/>
              <a:gd name="T59" fmla="*/ 2147483647 h 48"/>
              <a:gd name="T60" fmla="*/ 2147483647 w 64"/>
              <a:gd name="T61" fmla="*/ 2147483647 h 48"/>
              <a:gd name="T62" fmla="*/ 2147483647 w 64"/>
              <a:gd name="T63" fmla="*/ 2147483647 h 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4"/>
              <a:gd name="T97" fmla="*/ 0 h 48"/>
              <a:gd name="T98" fmla="*/ 64 w 64"/>
              <a:gd name="T99" fmla="*/ 48 h 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4" h="48">
                <a:moveTo>
                  <a:pt x="64" y="18"/>
                </a:moveTo>
                <a:lnTo>
                  <a:pt x="60" y="16"/>
                </a:lnTo>
                <a:lnTo>
                  <a:pt x="58" y="12"/>
                </a:lnTo>
                <a:lnTo>
                  <a:pt x="58" y="8"/>
                </a:lnTo>
                <a:lnTo>
                  <a:pt x="54" y="6"/>
                </a:lnTo>
                <a:lnTo>
                  <a:pt x="50" y="0"/>
                </a:lnTo>
                <a:lnTo>
                  <a:pt x="42" y="4"/>
                </a:lnTo>
                <a:lnTo>
                  <a:pt x="34" y="6"/>
                </a:lnTo>
                <a:lnTo>
                  <a:pt x="28" y="4"/>
                </a:lnTo>
                <a:lnTo>
                  <a:pt x="24" y="2"/>
                </a:lnTo>
                <a:lnTo>
                  <a:pt x="12" y="2"/>
                </a:lnTo>
                <a:lnTo>
                  <a:pt x="4" y="2"/>
                </a:lnTo>
                <a:lnTo>
                  <a:pt x="2" y="4"/>
                </a:lnTo>
                <a:lnTo>
                  <a:pt x="0" y="6"/>
                </a:lnTo>
                <a:lnTo>
                  <a:pt x="0" y="20"/>
                </a:lnTo>
                <a:lnTo>
                  <a:pt x="8" y="20"/>
                </a:lnTo>
                <a:lnTo>
                  <a:pt x="16" y="20"/>
                </a:lnTo>
                <a:lnTo>
                  <a:pt x="22" y="22"/>
                </a:lnTo>
                <a:lnTo>
                  <a:pt x="28" y="24"/>
                </a:lnTo>
                <a:lnTo>
                  <a:pt x="26" y="36"/>
                </a:lnTo>
                <a:lnTo>
                  <a:pt x="30" y="40"/>
                </a:lnTo>
                <a:lnTo>
                  <a:pt x="32" y="40"/>
                </a:lnTo>
                <a:lnTo>
                  <a:pt x="34" y="42"/>
                </a:lnTo>
                <a:lnTo>
                  <a:pt x="38" y="46"/>
                </a:lnTo>
                <a:lnTo>
                  <a:pt x="40" y="48"/>
                </a:lnTo>
                <a:lnTo>
                  <a:pt x="44" y="46"/>
                </a:lnTo>
                <a:lnTo>
                  <a:pt x="50" y="46"/>
                </a:lnTo>
                <a:lnTo>
                  <a:pt x="56" y="34"/>
                </a:lnTo>
                <a:lnTo>
                  <a:pt x="58" y="30"/>
                </a:lnTo>
                <a:lnTo>
                  <a:pt x="64" y="24"/>
                </a:lnTo>
                <a:lnTo>
                  <a:pt x="64" y="20"/>
                </a:lnTo>
                <a:lnTo>
                  <a:pt x="64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4" name="îSlïḑê">
            <a:extLst>
              <a:ext uri="{FF2B5EF4-FFF2-40B4-BE49-F238E27FC236}">
                <a16:creationId xmlns:a16="http://schemas.microsoft.com/office/drawing/2014/main" id="{89AD020B-D409-49F2-88A4-DCC8A6E21E73}"/>
              </a:ext>
            </a:extLst>
          </p:cNvPr>
          <p:cNvSpPr/>
          <p:nvPr/>
        </p:nvSpPr>
        <p:spPr bwMode="auto">
          <a:xfrm>
            <a:off x="3040795" y="1628936"/>
            <a:ext cx="36539" cy="15741"/>
          </a:xfrm>
          <a:custGeom>
            <a:avLst/>
            <a:gdLst>
              <a:gd name="T0" fmla="*/ 2147483647 w 40"/>
              <a:gd name="T1" fmla="*/ 2147483647 h 16"/>
              <a:gd name="T2" fmla="*/ 2147483647 w 40"/>
              <a:gd name="T3" fmla="*/ 2147483647 h 16"/>
              <a:gd name="T4" fmla="*/ 2147483647 w 40"/>
              <a:gd name="T5" fmla="*/ 2147483647 h 16"/>
              <a:gd name="T6" fmla="*/ 2147483647 w 40"/>
              <a:gd name="T7" fmla="*/ 0 h 16"/>
              <a:gd name="T8" fmla="*/ 2147483647 w 40"/>
              <a:gd name="T9" fmla="*/ 0 h 16"/>
              <a:gd name="T10" fmla="*/ 2147483647 w 40"/>
              <a:gd name="T11" fmla="*/ 0 h 16"/>
              <a:gd name="T12" fmla="*/ 2147483647 w 40"/>
              <a:gd name="T13" fmla="*/ 2147483647 h 16"/>
              <a:gd name="T14" fmla="*/ 2147483647 w 40"/>
              <a:gd name="T15" fmla="*/ 2147483647 h 16"/>
              <a:gd name="T16" fmla="*/ 2147483647 w 40"/>
              <a:gd name="T17" fmla="*/ 2147483647 h 16"/>
              <a:gd name="T18" fmla="*/ 2147483647 w 40"/>
              <a:gd name="T19" fmla="*/ 2147483647 h 16"/>
              <a:gd name="T20" fmla="*/ 0 w 40"/>
              <a:gd name="T21" fmla="*/ 2147483647 h 16"/>
              <a:gd name="T22" fmla="*/ 2147483647 w 40"/>
              <a:gd name="T23" fmla="*/ 2147483647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"/>
              <a:gd name="T37" fmla="*/ 0 h 16"/>
              <a:gd name="T38" fmla="*/ 40 w 40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" h="16">
                <a:moveTo>
                  <a:pt x="38" y="16"/>
                </a:moveTo>
                <a:lnTo>
                  <a:pt x="40" y="4"/>
                </a:lnTo>
                <a:lnTo>
                  <a:pt x="34" y="2"/>
                </a:lnTo>
                <a:lnTo>
                  <a:pt x="28" y="0"/>
                </a:lnTo>
                <a:lnTo>
                  <a:pt x="20" y="0"/>
                </a:lnTo>
                <a:lnTo>
                  <a:pt x="14" y="0"/>
                </a:lnTo>
                <a:lnTo>
                  <a:pt x="12" y="6"/>
                </a:lnTo>
                <a:lnTo>
                  <a:pt x="8" y="6"/>
                </a:lnTo>
                <a:lnTo>
                  <a:pt x="4" y="8"/>
                </a:lnTo>
                <a:lnTo>
                  <a:pt x="2" y="12"/>
                </a:lnTo>
                <a:lnTo>
                  <a:pt x="0" y="16"/>
                </a:lnTo>
                <a:lnTo>
                  <a:pt x="38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5" name="îṡļîḋe">
            <a:extLst>
              <a:ext uri="{FF2B5EF4-FFF2-40B4-BE49-F238E27FC236}">
                <a16:creationId xmlns:a16="http://schemas.microsoft.com/office/drawing/2014/main" id="{71B20271-BCBB-47DA-A4F1-00902907EAF0}"/>
              </a:ext>
            </a:extLst>
          </p:cNvPr>
          <p:cNvSpPr/>
          <p:nvPr/>
        </p:nvSpPr>
        <p:spPr bwMode="auto">
          <a:xfrm>
            <a:off x="2681733" y="1864225"/>
            <a:ext cx="36539" cy="88648"/>
          </a:xfrm>
          <a:custGeom>
            <a:avLst/>
            <a:gdLst>
              <a:gd name="T0" fmla="*/ 2147483647 w 40"/>
              <a:gd name="T1" fmla="*/ 2147483647 h 90"/>
              <a:gd name="T2" fmla="*/ 2147483647 w 40"/>
              <a:gd name="T3" fmla="*/ 2147483647 h 90"/>
              <a:gd name="T4" fmla="*/ 2147483647 w 40"/>
              <a:gd name="T5" fmla="*/ 2147483647 h 90"/>
              <a:gd name="T6" fmla="*/ 2147483647 w 40"/>
              <a:gd name="T7" fmla="*/ 2147483647 h 90"/>
              <a:gd name="T8" fmla="*/ 2147483647 w 40"/>
              <a:gd name="T9" fmla="*/ 2147483647 h 90"/>
              <a:gd name="T10" fmla="*/ 2147483647 w 40"/>
              <a:gd name="T11" fmla="*/ 2147483647 h 90"/>
              <a:gd name="T12" fmla="*/ 2147483647 w 40"/>
              <a:gd name="T13" fmla="*/ 2147483647 h 90"/>
              <a:gd name="T14" fmla="*/ 2147483647 w 40"/>
              <a:gd name="T15" fmla="*/ 2147483647 h 90"/>
              <a:gd name="T16" fmla="*/ 0 w 40"/>
              <a:gd name="T17" fmla="*/ 2147483647 h 90"/>
              <a:gd name="T18" fmla="*/ 0 w 40"/>
              <a:gd name="T19" fmla="*/ 2147483647 h 90"/>
              <a:gd name="T20" fmla="*/ 0 w 40"/>
              <a:gd name="T21" fmla="*/ 2147483647 h 90"/>
              <a:gd name="T22" fmla="*/ 2147483647 w 40"/>
              <a:gd name="T23" fmla="*/ 2147483647 h 90"/>
              <a:gd name="T24" fmla="*/ 2147483647 w 40"/>
              <a:gd name="T25" fmla="*/ 2147483647 h 90"/>
              <a:gd name="T26" fmla="*/ 2147483647 w 40"/>
              <a:gd name="T27" fmla="*/ 2147483647 h 90"/>
              <a:gd name="T28" fmla="*/ 2147483647 w 40"/>
              <a:gd name="T29" fmla="*/ 2147483647 h 90"/>
              <a:gd name="T30" fmla="*/ 2147483647 w 40"/>
              <a:gd name="T31" fmla="*/ 2147483647 h 90"/>
              <a:gd name="T32" fmla="*/ 2147483647 w 40"/>
              <a:gd name="T33" fmla="*/ 2147483647 h 90"/>
              <a:gd name="T34" fmla="*/ 2147483647 w 40"/>
              <a:gd name="T35" fmla="*/ 2147483647 h 90"/>
              <a:gd name="T36" fmla="*/ 2147483647 w 40"/>
              <a:gd name="T37" fmla="*/ 2147483647 h 90"/>
              <a:gd name="T38" fmla="*/ 2147483647 w 40"/>
              <a:gd name="T39" fmla="*/ 2147483647 h 90"/>
              <a:gd name="T40" fmla="*/ 2147483647 w 40"/>
              <a:gd name="T41" fmla="*/ 2147483647 h 90"/>
              <a:gd name="T42" fmla="*/ 2147483647 w 40"/>
              <a:gd name="T43" fmla="*/ 0 h 90"/>
              <a:gd name="T44" fmla="*/ 2147483647 w 40"/>
              <a:gd name="T45" fmla="*/ 2147483647 h 90"/>
              <a:gd name="T46" fmla="*/ 2147483647 w 40"/>
              <a:gd name="T47" fmla="*/ 2147483647 h 90"/>
              <a:gd name="T48" fmla="*/ 2147483647 w 40"/>
              <a:gd name="T49" fmla="*/ 2147483647 h 90"/>
              <a:gd name="T50" fmla="*/ 2147483647 w 40"/>
              <a:gd name="T51" fmla="*/ 2147483647 h 90"/>
              <a:gd name="T52" fmla="*/ 2147483647 w 40"/>
              <a:gd name="T53" fmla="*/ 2147483647 h 90"/>
              <a:gd name="T54" fmla="*/ 2147483647 w 40"/>
              <a:gd name="T55" fmla="*/ 2147483647 h 90"/>
              <a:gd name="T56" fmla="*/ 2147483647 w 40"/>
              <a:gd name="T57" fmla="*/ 2147483647 h 90"/>
              <a:gd name="T58" fmla="*/ 2147483647 w 40"/>
              <a:gd name="T59" fmla="*/ 2147483647 h 90"/>
              <a:gd name="T60" fmla="*/ 2147483647 w 40"/>
              <a:gd name="T61" fmla="*/ 2147483647 h 90"/>
              <a:gd name="T62" fmla="*/ 2147483647 w 40"/>
              <a:gd name="T63" fmla="*/ 2147483647 h 90"/>
              <a:gd name="T64" fmla="*/ 2147483647 w 40"/>
              <a:gd name="T65" fmla="*/ 2147483647 h 90"/>
              <a:gd name="T66" fmla="*/ 2147483647 w 40"/>
              <a:gd name="T67" fmla="*/ 2147483647 h 90"/>
              <a:gd name="T68" fmla="*/ 2147483647 w 40"/>
              <a:gd name="T69" fmla="*/ 2147483647 h 90"/>
              <a:gd name="T70" fmla="*/ 2147483647 w 40"/>
              <a:gd name="T71" fmla="*/ 2147483647 h 90"/>
              <a:gd name="T72" fmla="*/ 2147483647 w 40"/>
              <a:gd name="T73" fmla="*/ 2147483647 h 90"/>
              <a:gd name="T74" fmla="*/ 2147483647 w 40"/>
              <a:gd name="T75" fmla="*/ 2147483647 h 90"/>
              <a:gd name="T76" fmla="*/ 2147483647 w 40"/>
              <a:gd name="T77" fmla="*/ 2147483647 h 90"/>
              <a:gd name="T78" fmla="*/ 2147483647 w 40"/>
              <a:gd name="T79" fmla="*/ 2147483647 h 90"/>
              <a:gd name="T80" fmla="*/ 2147483647 w 40"/>
              <a:gd name="T81" fmla="*/ 2147483647 h 90"/>
              <a:gd name="T82" fmla="*/ 2147483647 w 40"/>
              <a:gd name="T83" fmla="*/ 2147483647 h 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"/>
              <a:gd name="T127" fmla="*/ 0 h 90"/>
              <a:gd name="T128" fmla="*/ 40 w 40"/>
              <a:gd name="T129" fmla="*/ 90 h 9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" h="90">
                <a:moveTo>
                  <a:pt x="24" y="90"/>
                </a:moveTo>
                <a:lnTo>
                  <a:pt x="16" y="90"/>
                </a:lnTo>
                <a:lnTo>
                  <a:pt x="12" y="90"/>
                </a:lnTo>
                <a:lnTo>
                  <a:pt x="8" y="90"/>
                </a:lnTo>
                <a:lnTo>
                  <a:pt x="6" y="76"/>
                </a:lnTo>
                <a:lnTo>
                  <a:pt x="8" y="66"/>
                </a:lnTo>
                <a:lnTo>
                  <a:pt x="6" y="64"/>
                </a:lnTo>
                <a:lnTo>
                  <a:pt x="4" y="64"/>
                </a:lnTo>
                <a:lnTo>
                  <a:pt x="0" y="62"/>
                </a:lnTo>
                <a:lnTo>
                  <a:pt x="0" y="58"/>
                </a:lnTo>
                <a:lnTo>
                  <a:pt x="0" y="52"/>
                </a:lnTo>
                <a:lnTo>
                  <a:pt x="2" y="48"/>
                </a:lnTo>
                <a:lnTo>
                  <a:pt x="6" y="38"/>
                </a:lnTo>
                <a:lnTo>
                  <a:pt x="10" y="32"/>
                </a:lnTo>
                <a:lnTo>
                  <a:pt x="12" y="26"/>
                </a:lnTo>
                <a:lnTo>
                  <a:pt x="12" y="22"/>
                </a:lnTo>
                <a:lnTo>
                  <a:pt x="12" y="18"/>
                </a:lnTo>
                <a:lnTo>
                  <a:pt x="10" y="16"/>
                </a:lnTo>
                <a:lnTo>
                  <a:pt x="8" y="14"/>
                </a:lnTo>
                <a:lnTo>
                  <a:pt x="8" y="12"/>
                </a:lnTo>
                <a:lnTo>
                  <a:pt x="10" y="6"/>
                </a:lnTo>
                <a:lnTo>
                  <a:pt x="12" y="0"/>
                </a:lnTo>
                <a:lnTo>
                  <a:pt x="16" y="4"/>
                </a:lnTo>
                <a:lnTo>
                  <a:pt x="22" y="6"/>
                </a:lnTo>
                <a:lnTo>
                  <a:pt x="36" y="6"/>
                </a:lnTo>
                <a:lnTo>
                  <a:pt x="38" y="8"/>
                </a:lnTo>
                <a:lnTo>
                  <a:pt x="40" y="12"/>
                </a:lnTo>
                <a:lnTo>
                  <a:pt x="38" y="24"/>
                </a:lnTo>
                <a:lnTo>
                  <a:pt x="34" y="34"/>
                </a:lnTo>
                <a:lnTo>
                  <a:pt x="30" y="40"/>
                </a:lnTo>
                <a:lnTo>
                  <a:pt x="28" y="50"/>
                </a:lnTo>
                <a:lnTo>
                  <a:pt x="30" y="54"/>
                </a:lnTo>
                <a:lnTo>
                  <a:pt x="30" y="60"/>
                </a:lnTo>
                <a:lnTo>
                  <a:pt x="30" y="64"/>
                </a:lnTo>
                <a:lnTo>
                  <a:pt x="28" y="68"/>
                </a:lnTo>
                <a:lnTo>
                  <a:pt x="30" y="70"/>
                </a:lnTo>
                <a:lnTo>
                  <a:pt x="32" y="74"/>
                </a:lnTo>
                <a:lnTo>
                  <a:pt x="30" y="78"/>
                </a:lnTo>
                <a:lnTo>
                  <a:pt x="28" y="80"/>
                </a:lnTo>
                <a:lnTo>
                  <a:pt x="26" y="84"/>
                </a:lnTo>
                <a:lnTo>
                  <a:pt x="24" y="86"/>
                </a:lnTo>
                <a:lnTo>
                  <a:pt x="24" y="9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6" name="îṥlîḑe">
            <a:extLst>
              <a:ext uri="{FF2B5EF4-FFF2-40B4-BE49-F238E27FC236}">
                <a16:creationId xmlns:a16="http://schemas.microsoft.com/office/drawing/2014/main" id="{F8C595C0-5E10-4846-B4C5-87F4BDB2F8A7}"/>
              </a:ext>
            </a:extLst>
          </p:cNvPr>
          <p:cNvSpPr/>
          <p:nvPr/>
        </p:nvSpPr>
        <p:spPr bwMode="auto">
          <a:xfrm>
            <a:off x="2688057" y="1833572"/>
            <a:ext cx="154586" cy="137528"/>
          </a:xfrm>
          <a:custGeom>
            <a:avLst/>
            <a:gdLst>
              <a:gd name="T0" fmla="*/ 2147483647 w 174"/>
              <a:gd name="T1" fmla="*/ 2147483647 h 140"/>
              <a:gd name="T2" fmla="*/ 2147483647 w 174"/>
              <a:gd name="T3" fmla="*/ 2147483647 h 140"/>
              <a:gd name="T4" fmla="*/ 2147483647 w 174"/>
              <a:gd name="T5" fmla="*/ 2147483647 h 140"/>
              <a:gd name="T6" fmla="*/ 2147483647 w 174"/>
              <a:gd name="T7" fmla="*/ 2147483647 h 140"/>
              <a:gd name="T8" fmla="*/ 2147483647 w 174"/>
              <a:gd name="T9" fmla="*/ 2147483647 h 140"/>
              <a:gd name="T10" fmla="*/ 2147483647 w 174"/>
              <a:gd name="T11" fmla="*/ 2147483647 h 140"/>
              <a:gd name="T12" fmla="*/ 2147483647 w 174"/>
              <a:gd name="T13" fmla="*/ 2147483647 h 140"/>
              <a:gd name="T14" fmla="*/ 2147483647 w 174"/>
              <a:gd name="T15" fmla="*/ 2147483647 h 140"/>
              <a:gd name="T16" fmla="*/ 2147483647 w 174"/>
              <a:gd name="T17" fmla="*/ 2147483647 h 140"/>
              <a:gd name="T18" fmla="*/ 2147483647 w 174"/>
              <a:gd name="T19" fmla="*/ 2147483647 h 140"/>
              <a:gd name="T20" fmla="*/ 2147483647 w 174"/>
              <a:gd name="T21" fmla="*/ 2147483647 h 140"/>
              <a:gd name="T22" fmla="*/ 2147483647 w 174"/>
              <a:gd name="T23" fmla="*/ 2147483647 h 140"/>
              <a:gd name="T24" fmla="*/ 2147483647 w 174"/>
              <a:gd name="T25" fmla="*/ 2147483647 h 140"/>
              <a:gd name="T26" fmla="*/ 2147483647 w 174"/>
              <a:gd name="T27" fmla="*/ 2147483647 h 140"/>
              <a:gd name="T28" fmla="*/ 2147483647 w 174"/>
              <a:gd name="T29" fmla="*/ 2147483647 h 140"/>
              <a:gd name="T30" fmla="*/ 2147483647 w 174"/>
              <a:gd name="T31" fmla="*/ 2147483647 h 140"/>
              <a:gd name="T32" fmla="*/ 2147483647 w 174"/>
              <a:gd name="T33" fmla="*/ 2147483647 h 140"/>
              <a:gd name="T34" fmla="*/ 2147483647 w 174"/>
              <a:gd name="T35" fmla="*/ 2147483647 h 140"/>
              <a:gd name="T36" fmla="*/ 2147483647 w 174"/>
              <a:gd name="T37" fmla="*/ 2147483647 h 140"/>
              <a:gd name="T38" fmla="*/ 2147483647 w 174"/>
              <a:gd name="T39" fmla="*/ 2147483647 h 140"/>
              <a:gd name="T40" fmla="*/ 2147483647 w 174"/>
              <a:gd name="T41" fmla="*/ 2147483647 h 140"/>
              <a:gd name="T42" fmla="*/ 2147483647 w 174"/>
              <a:gd name="T43" fmla="*/ 2147483647 h 140"/>
              <a:gd name="T44" fmla="*/ 2147483647 w 174"/>
              <a:gd name="T45" fmla="*/ 2147483647 h 140"/>
              <a:gd name="T46" fmla="*/ 2147483647 w 174"/>
              <a:gd name="T47" fmla="*/ 2147483647 h 140"/>
              <a:gd name="T48" fmla="*/ 2147483647 w 174"/>
              <a:gd name="T49" fmla="*/ 2147483647 h 140"/>
              <a:gd name="T50" fmla="*/ 2147483647 w 174"/>
              <a:gd name="T51" fmla="*/ 2147483647 h 140"/>
              <a:gd name="T52" fmla="*/ 0 w 174"/>
              <a:gd name="T53" fmla="*/ 2147483647 h 140"/>
              <a:gd name="T54" fmla="*/ 0 w 174"/>
              <a:gd name="T55" fmla="*/ 2147483647 h 140"/>
              <a:gd name="T56" fmla="*/ 2147483647 w 174"/>
              <a:gd name="T57" fmla="*/ 2147483647 h 140"/>
              <a:gd name="T58" fmla="*/ 2147483647 w 174"/>
              <a:gd name="T59" fmla="*/ 0 h 140"/>
              <a:gd name="T60" fmla="*/ 2147483647 w 174"/>
              <a:gd name="T61" fmla="*/ 2147483647 h 140"/>
              <a:gd name="T62" fmla="*/ 2147483647 w 174"/>
              <a:gd name="T63" fmla="*/ 2147483647 h 140"/>
              <a:gd name="T64" fmla="*/ 2147483647 w 174"/>
              <a:gd name="T65" fmla="*/ 2147483647 h 140"/>
              <a:gd name="T66" fmla="*/ 2147483647 w 174"/>
              <a:gd name="T67" fmla="*/ 2147483647 h 140"/>
              <a:gd name="T68" fmla="*/ 2147483647 w 174"/>
              <a:gd name="T69" fmla="*/ 2147483647 h 140"/>
              <a:gd name="T70" fmla="*/ 2147483647 w 174"/>
              <a:gd name="T71" fmla="*/ 2147483647 h 1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4"/>
              <a:gd name="T109" fmla="*/ 0 h 140"/>
              <a:gd name="T110" fmla="*/ 174 w 174"/>
              <a:gd name="T111" fmla="*/ 140 h 1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4" h="140">
                <a:moveTo>
                  <a:pt x="174" y="32"/>
                </a:moveTo>
                <a:lnTo>
                  <a:pt x="174" y="34"/>
                </a:lnTo>
                <a:lnTo>
                  <a:pt x="168" y="38"/>
                </a:lnTo>
                <a:lnTo>
                  <a:pt x="164" y="44"/>
                </a:lnTo>
                <a:lnTo>
                  <a:pt x="146" y="52"/>
                </a:lnTo>
                <a:lnTo>
                  <a:pt x="138" y="56"/>
                </a:lnTo>
                <a:lnTo>
                  <a:pt x="134" y="62"/>
                </a:lnTo>
                <a:lnTo>
                  <a:pt x="128" y="68"/>
                </a:lnTo>
                <a:lnTo>
                  <a:pt x="126" y="80"/>
                </a:lnTo>
                <a:lnTo>
                  <a:pt x="128" y="86"/>
                </a:lnTo>
                <a:lnTo>
                  <a:pt x="132" y="90"/>
                </a:lnTo>
                <a:lnTo>
                  <a:pt x="124" y="96"/>
                </a:lnTo>
                <a:lnTo>
                  <a:pt x="112" y="108"/>
                </a:lnTo>
                <a:lnTo>
                  <a:pt x="106" y="118"/>
                </a:lnTo>
                <a:lnTo>
                  <a:pt x="102" y="122"/>
                </a:lnTo>
                <a:lnTo>
                  <a:pt x="102" y="126"/>
                </a:lnTo>
                <a:lnTo>
                  <a:pt x="70" y="126"/>
                </a:lnTo>
                <a:lnTo>
                  <a:pt x="64" y="128"/>
                </a:lnTo>
                <a:lnTo>
                  <a:pt x="62" y="132"/>
                </a:lnTo>
                <a:lnTo>
                  <a:pt x="56" y="134"/>
                </a:lnTo>
                <a:lnTo>
                  <a:pt x="54" y="136"/>
                </a:lnTo>
                <a:lnTo>
                  <a:pt x="50" y="140"/>
                </a:lnTo>
                <a:lnTo>
                  <a:pt x="48" y="140"/>
                </a:lnTo>
                <a:lnTo>
                  <a:pt x="42" y="140"/>
                </a:lnTo>
                <a:lnTo>
                  <a:pt x="38" y="136"/>
                </a:lnTo>
                <a:lnTo>
                  <a:pt x="36" y="130"/>
                </a:lnTo>
                <a:lnTo>
                  <a:pt x="36" y="124"/>
                </a:lnTo>
                <a:lnTo>
                  <a:pt x="34" y="122"/>
                </a:lnTo>
                <a:lnTo>
                  <a:pt x="30" y="120"/>
                </a:lnTo>
                <a:lnTo>
                  <a:pt x="24" y="120"/>
                </a:lnTo>
                <a:lnTo>
                  <a:pt x="18" y="120"/>
                </a:lnTo>
                <a:lnTo>
                  <a:pt x="20" y="116"/>
                </a:lnTo>
                <a:lnTo>
                  <a:pt x="22" y="112"/>
                </a:lnTo>
                <a:lnTo>
                  <a:pt x="24" y="108"/>
                </a:lnTo>
                <a:lnTo>
                  <a:pt x="26" y="104"/>
                </a:lnTo>
                <a:lnTo>
                  <a:pt x="24" y="100"/>
                </a:lnTo>
                <a:lnTo>
                  <a:pt x="22" y="98"/>
                </a:lnTo>
                <a:lnTo>
                  <a:pt x="24" y="94"/>
                </a:lnTo>
                <a:lnTo>
                  <a:pt x="24" y="90"/>
                </a:lnTo>
                <a:lnTo>
                  <a:pt x="24" y="84"/>
                </a:lnTo>
                <a:lnTo>
                  <a:pt x="22" y="80"/>
                </a:lnTo>
                <a:lnTo>
                  <a:pt x="24" y="70"/>
                </a:lnTo>
                <a:lnTo>
                  <a:pt x="28" y="64"/>
                </a:lnTo>
                <a:lnTo>
                  <a:pt x="32" y="54"/>
                </a:lnTo>
                <a:lnTo>
                  <a:pt x="34" y="42"/>
                </a:lnTo>
                <a:lnTo>
                  <a:pt x="32" y="38"/>
                </a:lnTo>
                <a:lnTo>
                  <a:pt x="30" y="36"/>
                </a:lnTo>
                <a:lnTo>
                  <a:pt x="16" y="36"/>
                </a:lnTo>
                <a:lnTo>
                  <a:pt x="10" y="34"/>
                </a:lnTo>
                <a:lnTo>
                  <a:pt x="6" y="30"/>
                </a:lnTo>
                <a:lnTo>
                  <a:pt x="6" y="26"/>
                </a:lnTo>
                <a:lnTo>
                  <a:pt x="4" y="22"/>
                </a:lnTo>
                <a:lnTo>
                  <a:pt x="2" y="18"/>
                </a:lnTo>
                <a:lnTo>
                  <a:pt x="0" y="16"/>
                </a:lnTo>
                <a:lnTo>
                  <a:pt x="0" y="12"/>
                </a:lnTo>
                <a:lnTo>
                  <a:pt x="0" y="10"/>
                </a:lnTo>
                <a:lnTo>
                  <a:pt x="4" y="8"/>
                </a:lnTo>
                <a:lnTo>
                  <a:pt x="12" y="6"/>
                </a:lnTo>
                <a:lnTo>
                  <a:pt x="12" y="2"/>
                </a:lnTo>
                <a:lnTo>
                  <a:pt x="14" y="0"/>
                </a:lnTo>
                <a:lnTo>
                  <a:pt x="20" y="0"/>
                </a:lnTo>
                <a:lnTo>
                  <a:pt x="40" y="2"/>
                </a:lnTo>
                <a:lnTo>
                  <a:pt x="60" y="4"/>
                </a:lnTo>
                <a:lnTo>
                  <a:pt x="80" y="8"/>
                </a:lnTo>
                <a:lnTo>
                  <a:pt x="102" y="10"/>
                </a:lnTo>
                <a:lnTo>
                  <a:pt x="124" y="16"/>
                </a:lnTo>
                <a:lnTo>
                  <a:pt x="136" y="18"/>
                </a:lnTo>
                <a:lnTo>
                  <a:pt x="150" y="20"/>
                </a:lnTo>
                <a:lnTo>
                  <a:pt x="152" y="20"/>
                </a:lnTo>
                <a:lnTo>
                  <a:pt x="154" y="22"/>
                </a:lnTo>
                <a:lnTo>
                  <a:pt x="160" y="26"/>
                </a:lnTo>
                <a:lnTo>
                  <a:pt x="174" y="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7" name="iṩḷïďé">
            <a:extLst>
              <a:ext uri="{FF2B5EF4-FFF2-40B4-BE49-F238E27FC236}">
                <a16:creationId xmlns:a16="http://schemas.microsoft.com/office/drawing/2014/main" id="{24B8DA0A-D3A2-4793-B649-45E9722CD0FE}"/>
              </a:ext>
            </a:extLst>
          </p:cNvPr>
          <p:cNvSpPr/>
          <p:nvPr/>
        </p:nvSpPr>
        <p:spPr bwMode="auto">
          <a:xfrm>
            <a:off x="2744270" y="1705156"/>
            <a:ext cx="159505" cy="160725"/>
          </a:xfrm>
          <a:custGeom>
            <a:avLst/>
            <a:gdLst>
              <a:gd name="T0" fmla="*/ 2147483647 w 178"/>
              <a:gd name="T1" fmla="*/ 2147483647 h 162"/>
              <a:gd name="T2" fmla="*/ 2147483647 w 178"/>
              <a:gd name="T3" fmla="*/ 2147483647 h 162"/>
              <a:gd name="T4" fmla="*/ 2147483647 w 178"/>
              <a:gd name="T5" fmla="*/ 2147483647 h 162"/>
              <a:gd name="T6" fmla="*/ 2147483647 w 178"/>
              <a:gd name="T7" fmla="*/ 2147483647 h 162"/>
              <a:gd name="T8" fmla="*/ 2147483647 w 178"/>
              <a:gd name="T9" fmla="*/ 2147483647 h 162"/>
              <a:gd name="T10" fmla="*/ 2147483647 w 178"/>
              <a:gd name="T11" fmla="*/ 2147483647 h 162"/>
              <a:gd name="T12" fmla="*/ 2147483647 w 178"/>
              <a:gd name="T13" fmla="*/ 2147483647 h 162"/>
              <a:gd name="T14" fmla="*/ 2147483647 w 178"/>
              <a:gd name="T15" fmla="*/ 2147483647 h 162"/>
              <a:gd name="T16" fmla="*/ 2147483647 w 178"/>
              <a:gd name="T17" fmla="*/ 2147483647 h 162"/>
              <a:gd name="T18" fmla="*/ 2147483647 w 178"/>
              <a:gd name="T19" fmla="*/ 2147483647 h 162"/>
              <a:gd name="T20" fmla="*/ 2147483647 w 178"/>
              <a:gd name="T21" fmla="*/ 2147483647 h 162"/>
              <a:gd name="T22" fmla="*/ 2147483647 w 178"/>
              <a:gd name="T23" fmla="*/ 2147483647 h 162"/>
              <a:gd name="T24" fmla="*/ 2147483647 w 178"/>
              <a:gd name="T25" fmla="*/ 2147483647 h 162"/>
              <a:gd name="T26" fmla="*/ 2147483647 w 178"/>
              <a:gd name="T27" fmla="*/ 2147483647 h 162"/>
              <a:gd name="T28" fmla="*/ 2147483647 w 178"/>
              <a:gd name="T29" fmla="*/ 2147483647 h 162"/>
              <a:gd name="T30" fmla="*/ 2147483647 w 178"/>
              <a:gd name="T31" fmla="*/ 2147483647 h 162"/>
              <a:gd name="T32" fmla="*/ 2147483647 w 178"/>
              <a:gd name="T33" fmla="*/ 2147483647 h 162"/>
              <a:gd name="T34" fmla="*/ 2147483647 w 178"/>
              <a:gd name="T35" fmla="*/ 2147483647 h 162"/>
              <a:gd name="T36" fmla="*/ 2147483647 w 178"/>
              <a:gd name="T37" fmla="*/ 2147483647 h 162"/>
              <a:gd name="T38" fmla="*/ 2147483647 w 178"/>
              <a:gd name="T39" fmla="*/ 2147483647 h 162"/>
              <a:gd name="T40" fmla="*/ 2147483647 w 178"/>
              <a:gd name="T41" fmla="*/ 2147483647 h 162"/>
              <a:gd name="T42" fmla="*/ 2147483647 w 178"/>
              <a:gd name="T43" fmla="*/ 2147483647 h 162"/>
              <a:gd name="T44" fmla="*/ 2147483647 w 178"/>
              <a:gd name="T45" fmla="*/ 2147483647 h 162"/>
              <a:gd name="T46" fmla="*/ 2147483647 w 178"/>
              <a:gd name="T47" fmla="*/ 2147483647 h 162"/>
              <a:gd name="T48" fmla="*/ 2147483647 w 178"/>
              <a:gd name="T49" fmla="*/ 2147483647 h 162"/>
              <a:gd name="T50" fmla="*/ 2147483647 w 178"/>
              <a:gd name="T51" fmla="*/ 2147483647 h 162"/>
              <a:gd name="T52" fmla="*/ 2147483647 w 178"/>
              <a:gd name="T53" fmla="*/ 2147483647 h 162"/>
              <a:gd name="T54" fmla="*/ 2147483647 w 178"/>
              <a:gd name="T55" fmla="*/ 2147483647 h 162"/>
              <a:gd name="T56" fmla="*/ 2147483647 w 178"/>
              <a:gd name="T57" fmla="*/ 2147483647 h 162"/>
              <a:gd name="T58" fmla="*/ 2147483647 w 178"/>
              <a:gd name="T59" fmla="*/ 2147483647 h 162"/>
              <a:gd name="T60" fmla="*/ 2147483647 w 178"/>
              <a:gd name="T61" fmla="*/ 2147483647 h 162"/>
              <a:gd name="T62" fmla="*/ 2147483647 w 178"/>
              <a:gd name="T63" fmla="*/ 0 h 162"/>
              <a:gd name="T64" fmla="*/ 2147483647 w 178"/>
              <a:gd name="T65" fmla="*/ 2147483647 h 162"/>
              <a:gd name="T66" fmla="*/ 2147483647 w 178"/>
              <a:gd name="T67" fmla="*/ 2147483647 h 162"/>
              <a:gd name="T68" fmla="*/ 2147483647 w 178"/>
              <a:gd name="T69" fmla="*/ 2147483647 h 162"/>
              <a:gd name="T70" fmla="*/ 2147483647 w 178"/>
              <a:gd name="T71" fmla="*/ 2147483647 h 162"/>
              <a:gd name="T72" fmla="*/ 2147483647 w 178"/>
              <a:gd name="T73" fmla="*/ 2147483647 h 162"/>
              <a:gd name="T74" fmla="*/ 2147483647 w 178"/>
              <a:gd name="T75" fmla="*/ 2147483647 h 162"/>
              <a:gd name="T76" fmla="*/ 2147483647 w 178"/>
              <a:gd name="T77" fmla="*/ 2147483647 h 162"/>
              <a:gd name="T78" fmla="*/ 2147483647 w 178"/>
              <a:gd name="T79" fmla="*/ 2147483647 h 162"/>
              <a:gd name="T80" fmla="*/ 2147483647 w 178"/>
              <a:gd name="T81" fmla="*/ 2147483647 h 162"/>
              <a:gd name="T82" fmla="*/ 2147483647 w 178"/>
              <a:gd name="T83" fmla="*/ 2147483647 h 162"/>
              <a:gd name="T84" fmla="*/ 2147483647 w 178"/>
              <a:gd name="T85" fmla="*/ 2147483647 h 162"/>
              <a:gd name="T86" fmla="*/ 2147483647 w 178"/>
              <a:gd name="T87" fmla="*/ 2147483647 h 162"/>
              <a:gd name="T88" fmla="*/ 2147483647 w 178"/>
              <a:gd name="T89" fmla="*/ 2147483647 h 162"/>
              <a:gd name="T90" fmla="*/ 2147483647 w 178"/>
              <a:gd name="T91" fmla="*/ 2147483647 h 162"/>
              <a:gd name="T92" fmla="*/ 2147483647 w 178"/>
              <a:gd name="T93" fmla="*/ 2147483647 h 162"/>
              <a:gd name="T94" fmla="*/ 2147483647 w 178"/>
              <a:gd name="T95" fmla="*/ 2147483647 h 162"/>
              <a:gd name="T96" fmla="*/ 2147483647 w 178"/>
              <a:gd name="T97" fmla="*/ 2147483647 h 162"/>
              <a:gd name="T98" fmla="*/ 2147483647 w 178"/>
              <a:gd name="T99" fmla="*/ 2147483647 h 162"/>
              <a:gd name="T100" fmla="*/ 2147483647 w 178"/>
              <a:gd name="T101" fmla="*/ 2147483647 h 162"/>
              <a:gd name="T102" fmla="*/ 2147483647 w 178"/>
              <a:gd name="T103" fmla="*/ 2147483647 h 162"/>
              <a:gd name="T104" fmla="*/ 2147483647 w 178"/>
              <a:gd name="T105" fmla="*/ 2147483647 h 1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8"/>
              <a:gd name="T160" fmla="*/ 0 h 162"/>
              <a:gd name="T161" fmla="*/ 178 w 178"/>
              <a:gd name="T162" fmla="*/ 162 h 16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8" h="162">
                <a:moveTo>
                  <a:pt x="178" y="128"/>
                </a:moveTo>
                <a:lnTo>
                  <a:pt x="174" y="128"/>
                </a:lnTo>
                <a:lnTo>
                  <a:pt x="168" y="132"/>
                </a:lnTo>
                <a:lnTo>
                  <a:pt x="162" y="136"/>
                </a:lnTo>
                <a:lnTo>
                  <a:pt x="158" y="140"/>
                </a:lnTo>
                <a:lnTo>
                  <a:pt x="154" y="142"/>
                </a:lnTo>
                <a:lnTo>
                  <a:pt x="146" y="140"/>
                </a:lnTo>
                <a:lnTo>
                  <a:pt x="138" y="138"/>
                </a:lnTo>
                <a:lnTo>
                  <a:pt x="132" y="134"/>
                </a:lnTo>
                <a:lnTo>
                  <a:pt x="126" y="134"/>
                </a:lnTo>
                <a:lnTo>
                  <a:pt x="120" y="134"/>
                </a:lnTo>
                <a:lnTo>
                  <a:pt x="114" y="138"/>
                </a:lnTo>
                <a:lnTo>
                  <a:pt x="110" y="142"/>
                </a:lnTo>
                <a:lnTo>
                  <a:pt x="110" y="150"/>
                </a:lnTo>
                <a:lnTo>
                  <a:pt x="110" y="162"/>
                </a:lnTo>
                <a:lnTo>
                  <a:pt x="96" y="156"/>
                </a:lnTo>
                <a:lnTo>
                  <a:pt x="90" y="152"/>
                </a:lnTo>
                <a:lnTo>
                  <a:pt x="88" y="150"/>
                </a:lnTo>
                <a:lnTo>
                  <a:pt x="86" y="150"/>
                </a:lnTo>
                <a:lnTo>
                  <a:pt x="72" y="148"/>
                </a:lnTo>
                <a:lnTo>
                  <a:pt x="60" y="146"/>
                </a:lnTo>
                <a:lnTo>
                  <a:pt x="38" y="140"/>
                </a:lnTo>
                <a:lnTo>
                  <a:pt x="42" y="138"/>
                </a:lnTo>
                <a:lnTo>
                  <a:pt x="44" y="136"/>
                </a:lnTo>
                <a:lnTo>
                  <a:pt x="46" y="126"/>
                </a:lnTo>
                <a:lnTo>
                  <a:pt x="48" y="114"/>
                </a:lnTo>
                <a:lnTo>
                  <a:pt x="48" y="106"/>
                </a:lnTo>
                <a:lnTo>
                  <a:pt x="48" y="92"/>
                </a:lnTo>
                <a:lnTo>
                  <a:pt x="44" y="80"/>
                </a:lnTo>
                <a:lnTo>
                  <a:pt x="38" y="68"/>
                </a:lnTo>
                <a:lnTo>
                  <a:pt x="34" y="64"/>
                </a:lnTo>
                <a:lnTo>
                  <a:pt x="30" y="62"/>
                </a:lnTo>
                <a:lnTo>
                  <a:pt x="12" y="60"/>
                </a:lnTo>
                <a:lnTo>
                  <a:pt x="8" y="58"/>
                </a:lnTo>
                <a:lnTo>
                  <a:pt x="4" y="54"/>
                </a:lnTo>
                <a:lnTo>
                  <a:pt x="2" y="50"/>
                </a:lnTo>
                <a:lnTo>
                  <a:pt x="0" y="44"/>
                </a:lnTo>
                <a:lnTo>
                  <a:pt x="6" y="42"/>
                </a:lnTo>
                <a:lnTo>
                  <a:pt x="12" y="40"/>
                </a:lnTo>
                <a:lnTo>
                  <a:pt x="16" y="36"/>
                </a:lnTo>
                <a:lnTo>
                  <a:pt x="20" y="36"/>
                </a:lnTo>
                <a:lnTo>
                  <a:pt x="24" y="36"/>
                </a:lnTo>
                <a:lnTo>
                  <a:pt x="28" y="38"/>
                </a:lnTo>
                <a:lnTo>
                  <a:pt x="32" y="40"/>
                </a:lnTo>
                <a:lnTo>
                  <a:pt x="38" y="42"/>
                </a:lnTo>
                <a:lnTo>
                  <a:pt x="42" y="42"/>
                </a:lnTo>
                <a:lnTo>
                  <a:pt x="44" y="40"/>
                </a:lnTo>
                <a:lnTo>
                  <a:pt x="44" y="36"/>
                </a:lnTo>
                <a:lnTo>
                  <a:pt x="44" y="34"/>
                </a:lnTo>
                <a:lnTo>
                  <a:pt x="40" y="32"/>
                </a:lnTo>
                <a:lnTo>
                  <a:pt x="40" y="26"/>
                </a:lnTo>
                <a:lnTo>
                  <a:pt x="46" y="26"/>
                </a:lnTo>
                <a:lnTo>
                  <a:pt x="50" y="28"/>
                </a:lnTo>
                <a:lnTo>
                  <a:pt x="56" y="30"/>
                </a:lnTo>
                <a:lnTo>
                  <a:pt x="62" y="30"/>
                </a:lnTo>
                <a:lnTo>
                  <a:pt x="66" y="30"/>
                </a:lnTo>
                <a:lnTo>
                  <a:pt x="66" y="28"/>
                </a:lnTo>
                <a:lnTo>
                  <a:pt x="68" y="22"/>
                </a:lnTo>
                <a:lnTo>
                  <a:pt x="72" y="18"/>
                </a:lnTo>
                <a:lnTo>
                  <a:pt x="80" y="14"/>
                </a:lnTo>
                <a:lnTo>
                  <a:pt x="86" y="10"/>
                </a:lnTo>
                <a:lnTo>
                  <a:pt x="86" y="6"/>
                </a:lnTo>
                <a:lnTo>
                  <a:pt x="88" y="2"/>
                </a:lnTo>
                <a:lnTo>
                  <a:pt x="98" y="0"/>
                </a:lnTo>
                <a:lnTo>
                  <a:pt x="100" y="4"/>
                </a:lnTo>
                <a:lnTo>
                  <a:pt x="106" y="8"/>
                </a:lnTo>
                <a:lnTo>
                  <a:pt x="112" y="10"/>
                </a:lnTo>
                <a:lnTo>
                  <a:pt x="120" y="12"/>
                </a:lnTo>
                <a:lnTo>
                  <a:pt x="120" y="16"/>
                </a:lnTo>
                <a:lnTo>
                  <a:pt x="122" y="18"/>
                </a:lnTo>
                <a:lnTo>
                  <a:pt x="126" y="20"/>
                </a:lnTo>
                <a:lnTo>
                  <a:pt x="130" y="20"/>
                </a:lnTo>
                <a:lnTo>
                  <a:pt x="130" y="22"/>
                </a:lnTo>
                <a:lnTo>
                  <a:pt x="132" y="22"/>
                </a:lnTo>
                <a:lnTo>
                  <a:pt x="136" y="26"/>
                </a:lnTo>
                <a:lnTo>
                  <a:pt x="140" y="28"/>
                </a:lnTo>
                <a:lnTo>
                  <a:pt x="150" y="28"/>
                </a:lnTo>
                <a:lnTo>
                  <a:pt x="154" y="30"/>
                </a:lnTo>
                <a:lnTo>
                  <a:pt x="160" y="32"/>
                </a:lnTo>
                <a:lnTo>
                  <a:pt x="168" y="34"/>
                </a:lnTo>
                <a:lnTo>
                  <a:pt x="176" y="36"/>
                </a:lnTo>
                <a:lnTo>
                  <a:pt x="174" y="44"/>
                </a:lnTo>
                <a:lnTo>
                  <a:pt x="172" y="54"/>
                </a:lnTo>
                <a:lnTo>
                  <a:pt x="168" y="60"/>
                </a:lnTo>
                <a:lnTo>
                  <a:pt x="166" y="62"/>
                </a:lnTo>
                <a:lnTo>
                  <a:pt x="164" y="64"/>
                </a:lnTo>
                <a:lnTo>
                  <a:pt x="162" y="68"/>
                </a:lnTo>
                <a:lnTo>
                  <a:pt x="158" y="70"/>
                </a:lnTo>
                <a:lnTo>
                  <a:pt x="154" y="74"/>
                </a:lnTo>
                <a:lnTo>
                  <a:pt x="150" y="82"/>
                </a:lnTo>
                <a:lnTo>
                  <a:pt x="150" y="88"/>
                </a:lnTo>
                <a:lnTo>
                  <a:pt x="154" y="88"/>
                </a:lnTo>
                <a:lnTo>
                  <a:pt x="154" y="86"/>
                </a:lnTo>
                <a:lnTo>
                  <a:pt x="154" y="84"/>
                </a:lnTo>
                <a:lnTo>
                  <a:pt x="158" y="86"/>
                </a:lnTo>
                <a:lnTo>
                  <a:pt x="160" y="84"/>
                </a:lnTo>
                <a:lnTo>
                  <a:pt x="162" y="94"/>
                </a:lnTo>
                <a:lnTo>
                  <a:pt x="162" y="96"/>
                </a:lnTo>
                <a:lnTo>
                  <a:pt x="164" y="98"/>
                </a:lnTo>
                <a:lnTo>
                  <a:pt x="166" y="100"/>
                </a:lnTo>
                <a:lnTo>
                  <a:pt x="166" y="102"/>
                </a:lnTo>
                <a:lnTo>
                  <a:pt x="158" y="108"/>
                </a:lnTo>
                <a:lnTo>
                  <a:pt x="166" y="118"/>
                </a:lnTo>
                <a:lnTo>
                  <a:pt x="170" y="124"/>
                </a:lnTo>
                <a:lnTo>
                  <a:pt x="176" y="128"/>
                </a:lnTo>
                <a:lnTo>
                  <a:pt x="178" y="1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8" name="íŝ1íḋê">
            <a:extLst>
              <a:ext uri="{FF2B5EF4-FFF2-40B4-BE49-F238E27FC236}">
                <a16:creationId xmlns:a16="http://schemas.microsoft.com/office/drawing/2014/main" id="{105AEDDE-C622-4EBA-94B0-C6B29752E41B}"/>
              </a:ext>
            </a:extLst>
          </p:cNvPr>
          <p:cNvSpPr/>
          <p:nvPr/>
        </p:nvSpPr>
        <p:spPr bwMode="auto">
          <a:xfrm>
            <a:off x="2830699" y="1700186"/>
            <a:ext cx="49187" cy="33140"/>
          </a:xfrm>
          <a:custGeom>
            <a:avLst/>
            <a:gdLst>
              <a:gd name="T0" fmla="*/ 2147483647 w 54"/>
              <a:gd name="T1" fmla="*/ 2147483647 h 34"/>
              <a:gd name="T2" fmla="*/ 2147483647 w 54"/>
              <a:gd name="T3" fmla="*/ 2147483647 h 34"/>
              <a:gd name="T4" fmla="*/ 2147483647 w 54"/>
              <a:gd name="T5" fmla="*/ 2147483647 h 34"/>
              <a:gd name="T6" fmla="*/ 2147483647 w 54"/>
              <a:gd name="T7" fmla="*/ 2147483647 h 34"/>
              <a:gd name="T8" fmla="*/ 2147483647 w 54"/>
              <a:gd name="T9" fmla="*/ 2147483647 h 34"/>
              <a:gd name="T10" fmla="*/ 2147483647 w 54"/>
              <a:gd name="T11" fmla="*/ 2147483647 h 34"/>
              <a:gd name="T12" fmla="*/ 2147483647 w 54"/>
              <a:gd name="T13" fmla="*/ 2147483647 h 34"/>
              <a:gd name="T14" fmla="*/ 2147483647 w 54"/>
              <a:gd name="T15" fmla="*/ 2147483647 h 34"/>
              <a:gd name="T16" fmla="*/ 2147483647 w 54"/>
              <a:gd name="T17" fmla="*/ 2147483647 h 34"/>
              <a:gd name="T18" fmla="*/ 2147483647 w 54"/>
              <a:gd name="T19" fmla="*/ 2147483647 h 34"/>
              <a:gd name="T20" fmla="*/ 2147483647 w 54"/>
              <a:gd name="T21" fmla="*/ 2147483647 h 34"/>
              <a:gd name="T22" fmla="*/ 2147483647 w 54"/>
              <a:gd name="T23" fmla="*/ 0 h 34"/>
              <a:gd name="T24" fmla="*/ 2147483647 w 54"/>
              <a:gd name="T25" fmla="*/ 2147483647 h 34"/>
              <a:gd name="T26" fmla="*/ 2147483647 w 54"/>
              <a:gd name="T27" fmla="*/ 2147483647 h 34"/>
              <a:gd name="T28" fmla="*/ 2147483647 w 54"/>
              <a:gd name="T29" fmla="*/ 0 h 34"/>
              <a:gd name="T30" fmla="*/ 0 w 54"/>
              <a:gd name="T31" fmla="*/ 2147483647 h 34"/>
              <a:gd name="T32" fmla="*/ 2147483647 w 54"/>
              <a:gd name="T33" fmla="*/ 2147483647 h 34"/>
              <a:gd name="T34" fmla="*/ 2147483647 w 54"/>
              <a:gd name="T35" fmla="*/ 2147483647 h 34"/>
              <a:gd name="T36" fmla="*/ 2147483647 w 54"/>
              <a:gd name="T37" fmla="*/ 2147483647 h 34"/>
              <a:gd name="T38" fmla="*/ 2147483647 w 54"/>
              <a:gd name="T39" fmla="*/ 2147483647 h 34"/>
              <a:gd name="T40" fmla="*/ 2147483647 w 54"/>
              <a:gd name="T41" fmla="*/ 2147483647 h 34"/>
              <a:gd name="T42" fmla="*/ 2147483647 w 54"/>
              <a:gd name="T43" fmla="*/ 2147483647 h 34"/>
              <a:gd name="T44" fmla="*/ 2147483647 w 54"/>
              <a:gd name="T45" fmla="*/ 2147483647 h 34"/>
              <a:gd name="T46" fmla="*/ 2147483647 w 54"/>
              <a:gd name="T47" fmla="*/ 2147483647 h 34"/>
              <a:gd name="T48" fmla="*/ 2147483647 w 54"/>
              <a:gd name="T49" fmla="*/ 2147483647 h 34"/>
              <a:gd name="T50" fmla="*/ 2147483647 w 54"/>
              <a:gd name="T51" fmla="*/ 2147483647 h 34"/>
              <a:gd name="T52" fmla="*/ 2147483647 w 54"/>
              <a:gd name="T53" fmla="*/ 2147483647 h 34"/>
              <a:gd name="T54" fmla="*/ 2147483647 w 54"/>
              <a:gd name="T55" fmla="*/ 2147483647 h 34"/>
              <a:gd name="T56" fmla="*/ 2147483647 w 54"/>
              <a:gd name="T57" fmla="*/ 2147483647 h 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4"/>
              <a:gd name="T88" fmla="*/ 0 h 34"/>
              <a:gd name="T89" fmla="*/ 54 w 54"/>
              <a:gd name="T90" fmla="*/ 34 h 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4" h="34">
                <a:moveTo>
                  <a:pt x="46" y="34"/>
                </a:moveTo>
                <a:lnTo>
                  <a:pt x="46" y="32"/>
                </a:lnTo>
                <a:lnTo>
                  <a:pt x="46" y="30"/>
                </a:lnTo>
                <a:lnTo>
                  <a:pt x="44" y="28"/>
                </a:lnTo>
                <a:lnTo>
                  <a:pt x="46" y="26"/>
                </a:lnTo>
                <a:lnTo>
                  <a:pt x="48" y="22"/>
                </a:lnTo>
                <a:lnTo>
                  <a:pt x="52" y="20"/>
                </a:lnTo>
                <a:lnTo>
                  <a:pt x="54" y="16"/>
                </a:lnTo>
                <a:lnTo>
                  <a:pt x="52" y="12"/>
                </a:lnTo>
                <a:lnTo>
                  <a:pt x="50" y="10"/>
                </a:lnTo>
                <a:lnTo>
                  <a:pt x="44" y="6"/>
                </a:lnTo>
                <a:lnTo>
                  <a:pt x="30" y="0"/>
                </a:lnTo>
                <a:lnTo>
                  <a:pt x="16" y="4"/>
                </a:lnTo>
                <a:lnTo>
                  <a:pt x="12" y="2"/>
                </a:lnTo>
                <a:lnTo>
                  <a:pt x="10" y="0"/>
                </a:lnTo>
                <a:lnTo>
                  <a:pt x="0" y="6"/>
                </a:lnTo>
                <a:lnTo>
                  <a:pt x="2" y="10"/>
                </a:lnTo>
                <a:lnTo>
                  <a:pt x="8" y="14"/>
                </a:lnTo>
                <a:lnTo>
                  <a:pt x="14" y="16"/>
                </a:lnTo>
                <a:lnTo>
                  <a:pt x="22" y="18"/>
                </a:lnTo>
                <a:lnTo>
                  <a:pt x="22" y="22"/>
                </a:lnTo>
                <a:lnTo>
                  <a:pt x="24" y="24"/>
                </a:lnTo>
                <a:lnTo>
                  <a:pt x="28" y="26"/>
                </a:lnTo>
                <a:lnTo>
                  <a:pt x="32" y="26"/>
                </a:lnTo>
                <a:lnTo>
                  <a:pt x="32" y="28"/>
                </a:lnTo>
                <a:lnTo>
                  <a:pt x="34" y="28"/>
                </a:lnTo>
                <a:lnTo>
                  <a:pt x="38" y="32"/>
                </a:lnTo>
                <a:lnTo>
                  <a:pt x="42" y="34"/>
                </a:lnTo>
                <a:lnTo>
                  <a:pt x="46" y="3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9" name="íŝḷïḋe">
            <a:extLst>
              <a:ext uri="{FF2B5EF4-FFF2-40B4-BE49-F238E27FC236}">
                <a16:creationId xmlns:a16="http://schemas.microsoft.com/office/drawing/2014/main" id="{49D8ABC3-DE9D-4A97-B562-B59950135053}"/>
              </a:ext>
            </a:extLst>
          </p:cNvPr>
          <p:cNvSpPr/>
          <p:nvPr/>
        </p:nvSpPr>
        <p:spPr bwMode="auto">
          <a:xfrm>
            <a:off x="2841238" y="1657105"/>
            <a:ext cx="43566" cy="49709"/>
          </a:xfrm>
          <a:custGeom>
            <a:avLst/>
            <a:gdLst>
              <a:gd name="T0" fmla="*/ 2147483647 w 50"/>
              <a:gd name="T1" fmla="*/ 0 h 50"/>
              <a:gd name="T2" fmla="*/ 2147483647 w 50"/>
              <a:gd name="T3" fmla="*/ 2147483647 h 50"/>
              <a:gd name="T4" fmla="*/ 2147483647 w 50"/>
              <a:gd name="T5" fmla="*/ 2147483647 h 50"/>
              <a:gd name="T6" fmla="*/ 2147483647 w 50"/>
              <a:gd name="T7" fmla="*/ 2147483647 h 50"/>
              <a:gd name="T8" fmla="*/ 2147483647 w 50"/>
              <a:gd name="T9" fmla="*/ 2147483647 h 50"/>
              <a:gd name="T10" fmla="*/ 2147483647 w 50"/>
              <a:gd name="T11" fmla="*/ 2147483647 h 50"/>
              <a:gd name="T12" fmla="*/ 2147483647 w 50"/>
              <a:gd name="T13" fmla="*/ 2147483647 h 50"/>
              <a:gd name="T14" fmla="*/ 2147483647 w 50"/>
              <a:gd name="T15" fmla="*/ 2147483647 h 50"/>
              <a:gd name="T16" fmla="*/ 2147483647 w 50"/>
              <a:gd name="T17" fmla="*/ 2147483647 h 50"/>
              <a:gd name="T18" fmla="*/ 2147483647 w 50"/>
              <a:gd name="T19" fmla="*/ 2147483647 h 50"/>
              <a:gd name="T20" fmla="*/ 2147483647 w 50"/>
              <a:gd name="T21" fmla="*/ 2147483647 h 50"/>
              <a:gd name="T22" fmla="*/ 2147483647 w 50"/>
              <a:gd name="T23" fmla="*/ 2147483647 h 50"/>
              <a:gd name="T24" fmla="*/ 2147483647 w 50"/>
              <a:gd name="T25" fmla="*/ 2147483647 h 50"/>
              <a:gd name="T26" fmla="*/ 2147483647 w 50"/>
              <a:gd name="T27" fmla="*/ 2147483647 h 50"/>
              <a:gd name="T28" fmla="*/ 2147483647 w 50"/>
              <a:gd name="T29" fmla="*/ 2147483647 h 50"/>
              <a:gd name="T30" fmla="*/ 0 w 50"/>
              <a:gd name="T31" fmla="*/ 2147483647 h 50"/>
              <a:gd name="T32" fmla="*/ 2147483647 w 50"/>
              <a:gd name="T33" fmla="*/ 2147483647 h 50"/>
              <a:gd name="T34" fmla="*/ 2147483647 w 50"/>
              <a:gd name="T35" fmla="*/ 2147483647 h 50"/>
              <a:gd name="T36" fmla="*/ 2147483647 w 50"/>
              <a:gd name="T37" fmla="*/ 2147483647 h 50"/>
              <a:gd name="T38" fmla="*/ 2147483647 w 50"/>
              <a:gd name="T39" fmla="*/ 2147483647 h 50"/>
              <a:gd name="T40" fmla="*/ 2147483647 w 50"/>
              <a:gd name="T41" fmla="*/ 2147483647 h 50"/>
              <a:gd name="T42" fmla="*/ 2147483647 w 50"/>
              <a:gd name="T43" fmla="*/ 2147483647 h 50"/>
              <a:gd name="T44" fmla="*/ 2147483647 w 50"/>
              <a:gd name="T45" fmla="*/ 2147483647 h 50"/>
              <a:gd name="T46" fmla="*/ 2147483647 w 50"/>
              <a:gd name="T47" fmla="*/ 2147483647 h 50"/>
              <a:gd name="T48" fmla="*/ 2147483647 w 50"/>
              <a:gd name="T49" fmla="*/ 2147483647 h 50"/>
              <a:gd name="T50" fmla="*/ 2147483647 w 50"/>
              <a:gd name="T51" fmla="*/ 0 h 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0"/>
              <a:gd name="T79" fmla="*/ 0 h 50"/>
              <a:gd name="T80" fmla="*/ 50 w 50"/>
              <a:gd name="T81" fmla="*/ 50 h 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0" h="50">
                <a:moveTo>
                  <a:pt x="50" y="0"/>
                </a:moveTo>
                <a:lnTo>
                  <a:pt x="50" y="10"/>
                </a:lnTo>
                <a:lnTo>
                  <a:pt x="48" y="18"/>
                </a:lnTo>
                <a:lnTo>
                  <a:pt x="48" y="24"/>
                </a:lnTo>
                <a:lnTo>
                  <a:pt x="50" y="24"/>
                </a:lnTo>
                <a:lnTo>
                  <a:pt x="46" y="30"/>
                </a:lnTo>
                <a:lnTo>
                  <a:pt x="44" y="34"/>
                </a:lnTo>
                <a:lnTo>
                  <a:pt x="42" y="38"/>
                </a:lnTo>
                <a:lnTo>
                  <a:pt x="40" y="44"/>
                </a:lnTo>
                <a:lnTo>
                  <a:pt x="38" y="48"/>
                </a:lnTo>
                <a:lnTo>
                  <a:pt x="36" y="50"/>
                </a:lnTo>
                <a:lnTo>
                  <a:pt x="26" y="46"/>
                </a:lnTo>
                <a:lnTo>
                  <a:pt x="20" y="42"/>
                </a:lnTo>
                <a:lnTo>
                  <a:pt x="6" y="46"/>
                </a:lnTo>
                <a:lnTo>
                  <a:pt x="2" y="44"/>
                </a:lnTo>
                <a:lnTo>
                  <a:pt x="0" y="42"/>
                </a:lnTo>
                <a:lnTo>
                  <a:pt x="10" y="36"/>
                </a:lnTo>
                <a:lnTo>
                  <a:pt x="14" y="30"/>
                </a:lnTo>
                <a:lnTo>
                  <a:pt x="18" y="24"/>
                </a:lnTo>
                <a:lnTo>
                  <a:pt x="20" y="18"/>
                </a:lnTo>
                <a:lnTo>
                  <a:pt x="22" y="14"/>
                </a:lnTo>
                <a:lnTo>
                  <a:pt x="28" y="14"/>
                </a:lnTo>
                <a:lnTo>
                  <a:pt x="32" y="6"/>
                </a:lnTo>
                <a:lnTo>
                  <a:pt x="38" y="4"/>
                </a:lnTo>
                <a:lnTo>
                  <a:pt x="42" y="2"/>
                </a:lnTo>
                <a:lnTo>
                  <a:pt x="5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0" name="îṩľîḓê">
            <a:extLst>
              <a:ext uri="{FF2B5EF4-FFF2-40B4-BE49-F238E27FC236}">
                <a16:creationId xmlns:a16="http://schemas.microsoft.com/office/drawing/2014/main" id="{39BFB991-0F0B-457E-9029-CB9F7EC18E9B}"/>
              </a:ext>
            </a:extLst>
          </p:cNvPr>
          <p:cNvSpPr/>
          <p:nvPr/>
        </p:nvSpPr>
        <p:spPr bwMode="auto">
          <a:xfrm>
            <a:off x="2900262" y="1589168"/>
            <a:ext cx="27404" cy="50538"/>
          </a:xfrm>
          <a:custGeom>
            <a:avLst/>
            <a:gdLst>
              <a:gd name="T0" fmla="*/ 2147483647 w 32"/>
              <a:gd name="T1" fmla="*/ 2147483647 h 52"/>
              <a:gd name="T2" fmla="*/ 2147483647 w 32"/>
              <a:gd name="T3" fmla="*/ 2147483647 h 52"/>
              <a:gd name="T4" fmla="*/ 2147483647 w 32"/>
              <a:gd name="T5" fmla="*/ 2147483647 h 52"/>
              <a:gd name="T6" fmla="*/ 2147483647 w 32"/>
              <a:gd name="T7" fmla="*/ 2147483647 h 52"/>
              <a:gd name="T8" fmla="*/ 2147483647 w 32"/>
              <a:gd name="T9" fmla="*/ 2147483647 h 52"/>
              <a:gd name="T10" fmla="*/ 2147483647 w 32"/>
              <a:gd name="T11" fmla="*/ 2147483647 h 52"/>
              <a:gd name="T12" fmla="*/ 2147483647 w 32"/>
              <a:gd name="T13" fmla="*/ 2147483647 h 52"/>
              <a:gd name="T14" fmla="*/ 2147483647 w 32"/>
              <a:gd name="T15" fmla="*/ 2147483647 h 52"/>
              <a:gd name="T16" fmla="*/ 0 w 32"/>
              <a:gd name="T17" fmla="*/ 2147483647 h 52"/>
              <a:gd name="T18" fmla="*/ 2147483647 w 32"/>
              <a:gd name="T19" fmla="*/ 2147483647 h 52"/>
              <a:gd name="T20" fmla="*/ 2147483647 w 32"/>
              <a:gd name="T21" fmla="*/ 2147483647 h 52"/>
              <a:gd name="T22" fmla="*/ 2147483647 w 32"/>
              <a:gd name="T23" fmla="*/ 2147483647 h 52"/>
              <a:gd name="T24" fmla="*/ 2147483647 w 32"/>
              <a:gd name="T25" fmla="*/ 0 h 52"/>
              <a:gd name="T26" fmla="*/ 2147483647 w 32"/>
              <a:gd name="T27" fmla="*/ 2147483647 h 52"/>
              <a:gd name="T28" fmla="*/ 2147483647 w 32"/>
              <a:gd name="T29" fmla="*/ 2147483647 h 52"/>
              <a:gd name="T30" fmla="*/ 2147483647 w 32"/>
              <a:gd name="T31" fmla="*/ 2147483647 h 52"/>
              <a:gd name="T32" fmla="*/ 2147483647 w 32"/>
              <a:gd name="T33" fmla="*/ 2147483647 h 52"/>
              <a:gd name="T34" fmla="*/ 2147483647 w 32"/>
              <a:gd name="T35" fmla="*/ 2147483647 h 52"/>
              <a:gd name="T36" fmla="*/ 2147483647 w 32"/>
              <a:gd name="T37" fmla="*/ 2147483647 h 52"/>
              <a:gd name="T38" fmla="*/ 2147483647 w 32"/>
              <a:gd name="T39" fmla="*/ 2147483647 h 52"/>
              <a:gd name="T40" fmla="*/ 2147483647 w 32"/>
              <a:gd name="T41" fmla="*/ 2147483647 h 52"/>
              <a:gd name="T42" fmla="*/ 2147483647 w 32"/>
              <a:gd name="T43" fmla="*/ 2147483647 h 52"/>
              <a:gd name="T44" fmla="*/ 2147483647 w 32"/>
              <a:gd name="T45" fmla="*/ 2147483647 h 52"/>
              <a:gd name="T46" fmla="*/ 2147483647 w 32"/>
              <a:gd name="T47" fmla="*/ 2147483647 h 52"/>
              <a:gd name="T48" fmla="*/ 2147483647 w 32"/>
              <a:gd name="T49" fmla="*/ 2147483647 h 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"/>
              <a:gd name="T76" fmla="*/ 0 h 52"/>
              <a:gd name="T77" fmla="*/ 32 w 32"/>
              <a:gd name="T78" fmla="*/ 52 h 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" h="52">
                <a:moveTo>
                  <a:pt x="22" y="52"/>
                </a:moveTo>
                <a:lnTo>
                  <a:pt x="8" y="52"/>
                </a:lnTo>
                <a:lnTo>
                  <a:pt x="10" y="52"/>
                </a:lnTo>
                <a:lnTo>
                  <a:pt x="12" y="50"/>
                </a:lnTo>
                <a:lnTo>
                  <a:pt x="6" y="50"/>
                </a:lnTo>
                <a:lnTo>
                  <a:pt x="6" y="42"/>
                </a:lnTo>
                <a:lnTo>
                  <a:pt x="4" y="38"/>
                </a:lnTo>
                <a:lnTo>
                  <a:pt x="2" y="32"/>
                </a:lnTo>
                <a:lnTo>
                  <a:pt x="0" y="26"/>
                </a:lnTo>
                <a:lnTo>
                  <a:pt x="2" y="22"/>
                </a:lnTo>
                <a:lnTo>
                  <a:pt x="4" y="18"/>
                </a:lnTo>
                <a:lnTo>
                  <a:pt x="12" y="12"/>
                </a:lnTo>
                <a:lnTo>
                  <a:pt x="28" y="0"/>
                </a:lnTo>
                <a:lnTo>
                  <a:pt x="28" y="14"/>
                </a:lnTo>
                <a:lnTo>
                  <a:pt x="26" y="16"/>
                </a:lnTo>
                <a:lnTo>
                  <a:pt x="28" y="18"/>
                </a:lnTo>
                <a:lnTo>
                  <a:pt x="32" y="20"/>
                </a:lnTo>
                <a:lnTo>
                  <a:pt x="30" y="24"/>
                </a:lnTo>
                <a:lnTo>
                  <a:pt x="28" y="28"/>
                </a:lnTo>
                <a:lnTo>
                  <a:pt x="26" y="28"/>
                </a:lnTo>
                <a:lnTo>
                  <a:pt x="22" y="30"/>
                </a:lnTo>
                <a:lnTo>
                  <a:pt x="24" y="36"/>
                </a:lnTo>
                <a:lnTo>
                  <a:pt x="28" y="40"/>
                </a:lnTo>
                <a:lnTo>
                  <a:pt x="22" y="40"/>
                </a:lnTo>
                <a:lnTo>
                  <a:pt x="22" y="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1" name="ïṣľiḑè">
            <a:extLst>
              <a:ext uri="{FF2B5EF4-FFF2-40B4-BE49-F238E27FC236}">
                <a16:creationId xmlns:a16="http://schemas.microsoft.com/office/drawing/2014/main" id="{C9C78042-3E09-4D19-A6C5-2500D05946ED}"/>
              </a:ext>
            </a:extLst>
          </p:cNvPr>
          <p:cNvSpPr/>
          <p:nvPr/>
        </p:nvSpPr>
        <p:spPr bwMode="auto">
          <a:xfrm>
            <a:off x="2872156" y="1639706"/>
            <a:ext cx="113832" cy="129244"/>
          </a:xfrm>
          <a:custGeom>
            <a:avLst/>
            <a:gdLst>
              <a:gd name="T0" fmla="*/ 2147483647 w 127"/>
              <a:gd name="T1" fmla="*/ 2147483647 h 130"/>
              <a:gd name="T2" fmla="*/ 2147483647 w 127"/>
              <a:gd name="T3" fmla="*/ 2147483647 h 130"/>
              <a:gd name="T4" fmla="*/ 2147483647 w 127"/>
              <a:gd name="T5" fmla="*/ 2147483647 h 130"/>
              <a:gd name="T6" fmla="*/ 2147483647 w 127"/>
              <a:gd name="T7" fmla="*/ 2147483647 h 130"/>
              <a:gd name="T8" fmla="*/ 2147483647 w 127"/>
              <a:gd name="T9" fmla="*/ 2147483647 h 130"/>
              <a:gd name="T10" fmla="*/ 2147483647 w 127"/>
              <a:gd name="T11" fmla="*/ 2147483647 h 130"/>
              <a:gd name="T12" fmla="*/ 2147483647 w 127"/>
              <a:gd name="T13" fmla="*/ 2147483647 h 130"/>
              <a:gd name="T14" fmla="*/ 2147483647 w 127"/>
              <a:gd name="T15" fmla="*/ 2147483647 h 130"/>
              <a:gd name="T16" fmla="*/ 2147483647 w 127"/>
              <a:gd name="T17" fmla="*/ 2147483647 h 130"/>
              <a:gd name="T18" fmla="*/ 2147483647 w 127"/>
              <a:gd name="T19" fmla="*/ 2147483647 h 130"/>
              <a:gd name="T20" fmla="*/ 2147483647 w 127"/>
              <a:gd name="T21" fmla="*/ 2147483647 h 130"/>
              <a:gd name="T22" fmla="*/ 2147483647 w 127"/>
              <a:gd name="T23" fmla="*/ 2147483647 h 130"/>
              <a:gd name="T24" fmla="*/ 2147483647 w 127"/>
              <a:gd name="T25" fmla="*/ 2147483647 h 130"/>
              <a:gd name="T26" fmla="*/ 2147483647 w 127"/>
              <a:gd name="T27" fmla="*/ 2147483647 h 130"/>
              <a:gd name="T28" fmla="*/ 2147483647 w 127"/>
              <a:gd name="T29" fmla="*/ 2147483647 h 130"/>
              <a:gd name="T30" fmla="*/ 2147483647 w 127"/>
              <a:gd name="T31" fmla="*/ 2147483647 h 130"/>
              <a:gd name="T32" fmla="*/ 2147483647 w 127"/>
              <a:gd name="T33" fmla="*/ 2147483647 h 130"/>
              <a:gd name="T34" fmla="*/ 2147483647 w 127"/>
              <a:gd name="T35" fmla="*/ 2147483647 h 130"/>
              <a:gd name="T36" fmla="*/ 2147483647 w 127"/>
              <a:gd name="T37" fmla="*/ 2147483647 h 130"/>
              <a:gd name="T38" fmla="*/ 2147483647 w 127"/>
              <a:gd name="T39" fmla="*/ 0 h 130"/>
              <a:gd name="T40" fmla="*/ 2147483647 w 127"/>
              <a:gd name="T41" fmla="*/ 2147483647 h 130"/>
              <a:gd name="T42" fmla="*/ 2147483647 w 127"/>
              <a:gd name="T43" fmla="*/ 2147483647 h 130"/>
              <a:gd name="T44" fmla="*/ 2147483647 w 127"/>
              <a:gd name="T45" fmla="*/ 2147483647 h 130"/>
              <a:gd name="T46" fmla="*/ 2147483647 w 127"/>
              <a:gd name="T47" fmla="*/ 2147483647 h 130"/>
              <a:gd name="T48" fmla="*/ 2147483647 w 127"/>
              <a:gd name="T49" fmla="*/ 2147483647 h 130"/>
              <a:gd name="T50" fmla="*/ 2147483647 w 127"/>
              <a:gd name="T51" fmla="*/ 2147483647 h 130"/>
              <a:gd name="T52" fmla="*/ 2147483647 w 127"/>
              <a:gd name="T53" fmla="*/ 2147483647 h 130"/>
              <a:gd name="T54" fmla="*/ 2147483647 w 127"/>
              <a:gd name="T55" fmla="*/ 2147483647 h 130"/>
              <a:gd name="T56" fmla="*/ 2147483647 w 127"/>
              <a:gd name="T57" fmla="*/ 2147483647 h 130"/>
              <a:gd name="T58" fmla="*/ 2147483647 w 127"/>
              <a:gd name="T59" fmla="*/ 2147483647 h 130"/>
              <a:gd name="T60" fmla="*/ 2147483647 w 127"/>
              <a:gd name="T61" fmla="*/ 2147483647 h 130"/>
              <a:gd name="T62" fmla="*/ 0 w 127"/>
              <a:gd name="T63" fmla="*/ 2147483647 h 130"/>
              <a:gd name="T64" fmla="*/ 2147483647 w 127"/>
              <a:gd name="T65" fmla="*/ 2147483647 h 130"/>
              <a:gd name="T66" fmla="*/ 2147483647 w 127"/>
              <a:gd name="T67" fmla="*/ 2147483647 h 130"/>
              <a:gd name="T68" fmla="*/ 2147483647 w 127"/>
              <a:gd name="T69" fmla="*/ 2147483647 h 130"/>
              <a:gd name="T70" fmla="*/ 2147483647 w 127"/>
              <a:gd name="T71" fmla="*/ 2147483647 h 130"/>
              <a:gd name="T72" fmla="*/ 2147483647 w 127"/>
              <a:gd name="T73" fmla="*/ 2147483647 h 130"/>
              <a:gd name="T74" fmla="*/ 2147483647 w 127"/>
              <a:gd name="T75" fmla="*/ 2147483647 h 130"/>
              <a:gd name="T76" fmla="*/ 2147483647 w 127"/>
              <a:gd name="T77" fmla="*/ 2147483647 h 13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7"/>
              <a:gd name="T118" fmla="*/ 0 h 130"/>
              <a:gd name="T119" fmla="*/ 127 w 127"/>
              <a:gd name="T120" fmla="*/ 130 h 13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7" h="130">
                <a:moveTo>
                  <a:pt x="24" y="128"/>
                </a:moveTo>
                <a:lnTo>
                  <a:pt x="22" y="128"/>
                </a:lnTo>
                <a:lnTo>
                  <a:pt x="32" y="126"/>
                </a:lnTo>
                <a:lnTo>
                  <a:pt x="40" y="126"/>
                </a:lnTo>
                <a:lnTo>
                  <a:pt x="48" y="128"/>
                </a:lnTo>
                <a:lnTo>
                  <a:pt x="52" y="130"/>
                </a:lnTo>
                <a:lnTo>
                  <a:pt x="58" y="130"/>
                </a:lnTo>
                <a:lnTo>
                  <a:pt x="62" y="130"/>
                </a:lnTo>
                <a:lnTo>
                  <a:pt x="74" y="130"/>
                </a:lnTo>
                <a:lnTo>
                  <a:pt x="80" y="130"/>
                </a:lnTo>
                <a:lnTo>
                  <a:pt x="88" y="126"/>
                </a:lnTo>
                <a:lnTo>
                  <a:pt x="102" y="126"/>
                </a:lnTo>
                <a:lnTo>
                  <a:pt x="100" y="122"/>
                </a:lnTo>
                <a:lnTo>
                  <a:pt x="102" y="116"/>
                </a:lnTo>
                <a:lnTo>
                  <a:pt x="106" y="114"/>
                </a:lnTo>
                <a:lnTo>
                  <a:pt x="110" y="110"/>
                </a:lnTo>
                <a:lnTo>
                  <a:pt x="114" y="108"/>
                </a:lnTo>
                <a:lnTo>
                  <a:pt x="108" y="102"/>
                </a:lnTo>
                <a:lnTo>
                  <a:pt x="100" y="96"/>
                </a:lnTo>
                <a:lnTo>
                  <a:pt x="92" y="90"/>
                </a:lnTo>
                <a:lnTo>
                  <a:pt x="92" y="84"/>
                </a:lnTo>
                <a:lnTo>
                  <a:pt x="90" y="80"/>
                </a:lnTo>
                <a:lnTo>
                  <a:pt x="119" y="70"/>
                </a:lnTo>
                <a:lnTo>
                  <a:pt x="121" y="70"/>
                </a:lnTo>
                <a:lnTo>
                  <a:pt x="127" y="70"/>
                </a:lnTo>
                <a:lnTo>
                  <a:pt x="127" y="60"/>
                </a:lnTo>
                <a:lnTo>
                  <a:pt x="121" y="46"/>
                </a:lnTo>
                <a:lnTo>
                  <a:pt x="114" y="34"/>
                </a:lnTo>
                <a:lnTo>
                  <a:pt x="114" y="16"/>
                </a:lnTo>
                <a:lnTo>
                  <a:pt x="110" y="12"/>
                </a:lnTo>
                <a:lnTo>
                  <a:pt x="108" y="8"/>
                </a:lnTo>
                <a:lnTo>
                  <a:pt x="102" y="6"/>
                </a:lnTo>
                <a:lnTo>
                  <a:pt x="96" y="4"/>
                </a:lnTo>
                <a:lnTo>
                  <a:pt x="92" y="4"/>
                </a:lnTo>
                <a:lnTo>
                  <a:pt x="86" y="8"/>
                </a:lnTo>
                <a:lnTo>
                  <a:pt x="80" y="10"/>
                </a:lnTo>
                <a:lnTo>
                  <a:pt x="76" y="16"/>
                </a:lnTo>
                <a:lnTo>
                  <a:pt x="70" y="12"/>
                </a:lnTo>
                <a:lnTo>
                  <a:pt x="66" y="8"/>
                </a:lnTo>
                <a:lnTo>
                  <a:pt x="52" y="0"/>
                </a:lnTo>
                <a:lnTo>
                  <a:pt x="38" y="0"/>
                </a:lnTo>
                <a:lnTo>
                  <a:pt x="40" y="8"/>
                </a:lnTo>
                <a:lnTo>
                  <a:pt x="42" y="12"/>
                </a:lnTo>
                <a:lnTo>
                  <a:pt x="50" y="20"/>
                </a:lnTo>
                <a:lnTo>
                  <a:pt x="46" y="20"/>
                </a:lnTo>
                <a:lnTo>
                  <a:pt x="42" y="16"/>
                </a:lnTo>
                <a:lnTo>
                  <a:pt x="38" y="16"/>
                </a:lnTo>
                <a:lnTo>
                  <a:pt x="38" y="18"/>
                </a:lnTo>
                <a:lnTo>
                  <a:pt x="36" y="20"/>
                </a:lnTo>
                <a:lnTo>
                  <a:pt x="34" y="20"/>
                </a:lnTo>
                <a:lnTo>
                  <a:pt x="30" y="18"/>
                </a:lnTo>
                <a:lnTo>
                  <a:pt x="26" y="18"/>
                </a:lnTo>
                <a:lnTo>
                  <a:pt x="22" y="16"/>
                </a:lnTo>
                <a:lnTo>
                  <a:pt x="14" y="18"/>
                </a:lnTo>
                <a:lnTo>
                  <a:pt x="14" y="28"/>
                </a:lnTo>
                <a:lnTo>
                  <a:pt x="12" y="36"/>
                </a:lnTo>
                <a:lnTo>
                  <a:pt x="12" y="42"/>
                </a:lnTo>
                <a:lnTo>
                  <a:pt x="14" y="42"/>
                </a:lnTo>
                <a:lnTo>
                  <a:pt x="10" y="48"/>
                </a:lnTo>
                <a:lnTo>
                  <a:pt x="8" y="52"/>
                </a:lnTo>
                <a:lnTo>
                  <a:pt x="6" y="56"/>
                </a:lnTo>
                <a:lnTo>
                  <a:pt x="4" y="62"/>
                </a:lnTo>
                <a:lnTo>
                  <a:pt x="2" y="66"/>
                </a:lnTo>
                <a:lnTo>
                  <a:pt x="0" y="68"/>
                </a:lnTo>
                <a:lnTo>
                  <a:pt x="4" y="72"/>
                </a:lnTo>
                <a:lnTo>
                  <a:pt x="8" y="76"/>
                </a:lnTo>
                <a:lnTo>
                  <a:pt x="6" y="78"/>
                </a:lnTo>
                <a:lnTo>
                  <a:pt x="6" y="80"/>
                </a:lnTo>
                <a:lnTo>
                  <a:pt x="10" y="88"/>
                </a:lnTo>
                <a:lnTo>
                  <a:pt x="10" y="92"/>
                </a:lnTo>
                <a:lnTo>
                  <a:pt x="10" y="94"/>
                </a:lnTo>
                <a:lnTo>
                  <a:pt x="10" y="96"/>
                </a:lnTo>
                <a:lnTo>
                  <a:pt x="20" y="98"/>
                </a:lnTo>
                <a:lnTo>
                  <a:pt x="24" y="100"/>
                </a:lnTo>
                <a:lnTo>
                  <a:pt x="32" y="102"/>
                </a:lnTo>
                <a:lnTo>
                  <a:pt x="30" y="112"/>
                </a:lnTo>
                <a:lnTo>
                  <a:pt x="28" y="120"/>
                </a:lnTo>
                <a:lnTo>
                  <a:pt x="24" y="126"/>
                </a:lnTo>
                <a:lnTo>
                  <a:pt x="24" y="1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2" name="îŝ1iḋé">
            <a:extLst>
              <a:ext uri="{FF2B5EF4-FFF2-40B4-BE49-F238E27FC236}">
                <a16:creationId xmlns:a16="http://schemas.microsoft.com/office/drawing/2014/main" id="{7A366AAD-AB87-4779-B0C8-575161A5F1A3}"/>
              </a:ext>
            </a:extLst>
          </p:cNvPr>
          <p:cNvSpPr/>
          <p:nvPr/>
        </p:nvSpPr>
        <p:spPr bwMode="auto">
          <a:xfrm>
            <a:off x="2878479" y="1764808"/>
            <a:ext cx="52700" cy="28997"/>
          </a:xfrm>
          <a:custGeom>
            <a:avLst/>
            <a:gdLst>
              <a:gd name="T0" fmla="*/ 2147483647 w 60"/>
              <a:gd name="T1" fmla="*/ 2147483647 h 30"/>
              <a:gd name="T2" fmla="*/ 2147483647 w 60"/>
              <a:gd name="T3" fmla="*/ 2147483647 h 30"/>
              <a:gd name="T4" fmla="*/ 2147483647 w 60"/>
              <a:gd name="T5" fmla="*/ 0 h 30"/>
              <a:gd name="T6" fmla="*/ 2147483647 w 60"/>
              <a:gd name="T7" fmla="*/ 0 h 30"/>
              <a:gd name="T8" fmla="*/ 2147483647 w 60"/>
              <a:gd name="T9" fmla="*/ 2147483647 h 30"/>
              <a:gd name="T10" fmla="*/ 2147483647 w 60"/>
              <a:gd name="T11" fmla="*/ 2147483647 h 30"/>
              <a:gd name="T12" fmla="*/ 2147483647 w 60"/>
              <a:gd name="T13" fmla="*/ 0 h 30"/>
              <a:gd name="T14" fmla="*/ 2147483647 w 60"/>
              <a:gd name="T15" fmla="*/ 2147483647 h 30"/>
              <a:gd name="T16" fmla="*/ 2147483647 w 60"/>
              <a:gd name="T17" fmla="*/ 2147483647 h 30"/>
              <a:gd name="T18" fmla="*/ 2147483647 w 60"/>
              <a:gd name="T19" fmla="*/ 2147483647 h 30"/>
              <a:gd name="T20" fmla="*/ 2147483647 w 60"/>
              <a:gd name="T21" fmla="*/ 2147483647 h 30"/>
              <a:gd name="T22" fmla="*/ 2147483647 w 60"/>
              <a:gd name="T23" fmla="*/ 2147483647 h 30"/>
              <a:gd name="T24" fmla="*/ 0 w 60"/>
              <a:gd name="T25" fmla="*/ 2147483647 h 30"/>
              <a:gd name="T26" fmla="*/ 0 w 60"/>
              <a:gd name="T27" fmla="*/ 2147483647 h 30"/>
              <a:gd name="T28" fmla="*/ 2147483647 w 60"/>
              <a:gd name="T29" fmla="*/ 2147483647 h 30"/>
              <a:gd name="T30" fmla="*/ 2147483647 w 60"/>
              <a:gd name="T31" fmla="*/ 2147483647 h 30"/>
              <a:gd name="T32" fmla="*/ 2147483647 w 60"/>
              <a:gd name="T33" fmla="*/ 2147483647 h 30"/>
              <a:gd name="T34" fmla="*/ 2147483647 w 60"/>
              <a:gd name="T35" fmla="*/ 2147483647 h 30"/>
              <a:gd name="T36" fmla="*/ 2147483647 w 60"/>
              <a:gd name="T37" fmla="*/ 2147483647 h 30"/>
              <a:gd name="T38" fmla="*/ 2147483647 w 60"/>
              <a:gd name="T39" fmla="*/ 2147483647 h 30"/>
              <a:gd name="T40" fmla="*/ 2147483647 w 60"/>
              <a:gd name="T41" fmla="*/ 2147483647 h 30"/>
              <a:gd name="T42" fmla="*/ 2147483647 w 60"/>
              <a:gd name="T43" fmla="*/ 2147483647 h 30"/>
              <a:gd name="T44" fmla="*/ 2147483647 w 60"/>
              <a:gd name="T45" fmla="*/ 2147483647 h 30"/>
              <a:gd name="T46" fmla="*/ 2147483647 w 60"/>
              <a:gd name="T47" fmla="*/ 2147483647 h 30"/>
              <a:gd name="T48" fmla="*/ 2147483647 w 60"/>
              <a:gd name="T49" fmla="*/ 2147483647 h 30"/>
              <a:gd name="T50" fmla="*/ 2147483647 w 60"/>
              <a:gd name="T51" fmla="*/ 2147483647 h 30"/>
              <a:gd name="T52" fmla="*/ 2147483647 w 60"/>
              <a:gd name="T53" fmla="*/ 2147483647 h 30"/>
              <a:gd name="T54" fmla="*/ 2147483647 w 60"/>
              <a:gd name="T55" fmla="*/ 2147483647 h 30"/>
              <a:gd name="T56" fmla="*/ 2147483647 w 60"/>
              <a:gd name="T57" fmla="*/ 2147483647 h 30"/>
              <a:gd name="T58" fmla="*/ 2147483647 w 60"/>
              <a:gd name="T59" fmla="*/ 2147483647 h 30"/>
              <a:gd name="T60" fmla="*/ 2147483647 w 60"/>
              <a:gd name="T61" fmla="*/ 2147483647 h 30"/>
              <a:gd name="T62" fmla="*/ 2147483647 w 60"/>
              <a:gd name="T63" fmla="*/ 2147483647 h 30"/>
              <a:gd name="T64" fmla="*/ 2147483647 w 60"/>
              <a:gd name="T65" fmla="*/ 2147483647 h 30"/>
              <a:gd name="T66" fmla="*/ 2147483647 w 60"/>
              <a:gd name="T67" fmla="*/ 2147483647 h 30"/>
              <a:gd name="T68" fmla="*/ 2147483647 w 60"/>
              <a:gd name="T69" fmla="*/ 2147483647 h 30"/>
              <a:gd name="T70" fmla="*/ 2147483647 w 60"/>
              <a:gd name="T71" fmla="*/ 2147483647 h 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30"/>
              <a:gd name="T110" fmla="*/ 60 w 60"/>
              <a:gd name="T111" fmla="*/ 30 h 3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30">
                <a:moveTo>
                  <a:pt x="50" y="4"/>
                </a:moveTo>
                <a:lnTo>
                  <a:pt x="44" y="2"/>
                </a:lnTo>
                <a:lnTo>
                  <a:pt x="34" y="0"/>
                </a:lnTo>
                <a:lnTo>
                  <a:pt x="26" y="0"/>
                </a:lnTo>
                <a:lnTo>
                  <a:pt x="16" y="2"/>
                </a:lnTo>
                <a:lnTo>
                  <a:pt x="18" y="2"/>
                </a:lnTo>
                <a:lnTo>
                  <a:pt x="18" y="0"/>
                </a:lnTo>
                <a:lnTo>
                  <a:pt x="16" y="2"/>
                </a:lnTo>
                <a:lnTo>
                  <a:pt x="14" y="4"/>
                </a:lnTo>
                <a:lnTo>
                  <a:pt x="12" y="8"/>
                </a:lnTo>
                <a:lnTo>
                  <a:pt x="8" y="10"/>
                </a:lnTo>
                <a:lnTo>
                  <a:pt x="4" y="14"/>
                </a:lnTo>
                <a:lnTo>
                  <a:pt x="0" y="22"/>
                </a:lnTo>
                <a:lnTo>
                  <a:pt x="0" y="28"/>
                </a:lnTo>
                <a:lnTo>
                  <a:pt x="4" y="28"/>
                </a:lnTo>
                <a:lnTo>
                  <a:pt x="4" y="26"/>
                </a:lnTo>
                <a:lnTo>
                  <a:pt x="4" y="24"/>
                </a:lnTo>
                <a:lnTo>
                  <a:pt x="8" y="26"/>
                </a:lnTo>
                <a:lnTo>
                  <a:pt x="10" y="24"/>
                </a:lnTo>
                <a:lnTo>
                  <a:pt x="12" y="30"/>
                </a:lnTo>
                <a:lnTo>
                  <a:pt x="26" y="30"/>
                </a:lnTo>
                <a:lnTo>
                  <a:pt x="28" y="28"/>
                </a:lnTo>
                <a:lnTo>
                  <a:pt x="30" y="26"/>
                </a:lnTo>
                <a:lnTo>
                  <a:pt x="32" y="26"/>
                </a:lnTo>
                <a:lnTo>
                  <a:pt x="36" y="28"/>
                </a:lnTo>
                <a:lnTo>
                  <a:pt x="40" y="30"/>
                </a:lnTo>
                <a:lnTo>
                  <a:pt x="44" y="30"/>
                </a:lnTo>
                <a:lnTo>
                  <a:pt x="44" y="26"/>
                </a:lnTo>
                <a:lnTo>
                  <a:pt x="48" y="24"/>
                </a:lnTo>
                <a:lnTo>
                  <a:pt x="54" y="22"/>
                </a:lnTo>
                <a:lnTo>
                  <a:pt x="60" y="20"/>
                </a:lnTo>
                <a:lnTo>
                  <a:pt x="60" y="14"/>
                </a:lnTo>
                <a:lnTo>
                  <a:pt x="58" y="14"/>
                </a:lnTo>
                <a:lnTo>
                  <a:pt x="54" y="12"/>
                </a:lnTo>
                <a:lnTo>
                  <a:pt x="50" y="8"/>
                </a:lnTo>
                <a:lnTo>
                  <a:pt x="50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3" name="ïŝ1íḑê">
            <a:extLst>
              <a:ext uri="{FF2B5EF4-FFF2-40B4-BE49-F238E27FC236}">
                <a16:creationId xmlns:a16="http://schemas.microsoft.com/office/drawing/2014/main" id="{9598FCC6-326A-4ABD-933E-5F27E45B0322}"/>
              </a:ext>
            </a:extLst>
          </p:cNvPr>
          <p:cNvSpPr/>
          <p:nvPr/>
        </p:nvSpPr>
        <p:spPr bwMode="auto">
          <a:xfrm>
            <a:off x="2922748" y="1740781"/>
            <a:ext cx="95562" cy="44738"/>
          </a:xfrm>
          <a:custGeom>
            <a:avLst/>
            <a:gdLst>
              <a:gd name="T0" fmla="*/ 2147483647 w 107"/>
              <a:gd name="T1" fmla="*/ 2147483647 h 46"/>
              <a:gd name="T2" fmla="*/ 2147483647 w 107"/>
              <a:gd name="T3" fmla="*/ 2147483647 h 46"/>
              <a:gd name="T4" fmla="*/ 2147483647 w 107"/>
              <a:gd name="T5" fmla="*/ 2147483647 h 46"/>
              <a:gd name="T6" fmla="*/ 2147483647 w 107"/>
              <a:gd name="T7" fmla="*/ 2147483647 h 46"/>
              <a:gd name="T8" fmla="*/ 2147483647 w 107"/>
              <a:gd name="T9" fmla="*/ 0 h 46"/>
              <a:gd name="T10" fmla="*/ 2147483647 w 107"/>
              <a:gd name="T11" fmla="*/ 2147483647 h 46"/>
              <a:gd name="T12" fmla="*/ 2147483647 w 107"/>
              <a:gd name="T13" fmla="*/ 2147483647 h 46"/>
              <a:gd name="T14" fmla="*/ 2147483647 w 107"/>
              <a:gd name="T15" fmla="*/ 2147483647 h 46"/>
              <a:gd name="T16" fmla="*/ 2147483647 w 107"/>
              <a:gd name="T17" fmla="*/ 2147483647 h 46"/>
              <a:gd name="T18" fmla="*/ 2147483647 w 107"/>
              <a:gd name="T19" fmla="*/ 2147483647 h 46"/>
              <a:gd name="T20" fmla="*/ 2147483647 w 107"/>
              <a:gd name="T21" fmla="*/ 2147483647 h 46"/>
              <a:gd name="T22" fmla="*/ 2147483647 w 107"/>
              <a:gd name="T23" fmla="*/ 2147483647 h 46"/>
              <a:gd name="T24" fmla="*/ 2147483647 w 107"/>
              <a:gd name="T25" fmla="*/ 2147483647 h 46"/>
              <a:gd name="T26" fmla="*/ 2147483647 w 107"/>
              <a:gd name="T27" fmla="*/ 2147483647 h 46"/>
              <a:gd name="T28" fmla="*/ 2147483647 w 107"/>
              <a:gd name="T29" fmla="*/ 2147483647 h 46"/>
              <a:gd name="T30" fmla="*/ 2147483647 w 107"/>
              <a:gd name="T31" fmla="*/ 2147483647 h 46"/>
              <a:gd name="T32" fmla="*/ 2147483647 w 107"/>
              <a:gd name="T33" fmla="*/ 2147483647 h 46"/>
              <a:gd name="T34" fmla="*/ 2147483647 w 107"/>
              <a:gd name="T35" fmla="*/ 2147483647 h 46"/>
              <a:gd name="T36" fmla="*/ 2147483647 w 107"/>
              <a:gd name="T37" fmla="*/ 2147483647 h 46"/>
              <a:gd name="T38" fmla="*/ 2147483647 w 107"/>
              <a:gd name="T39" fmla="*/ 2147483647 h 46"/>
              <a:gd name="T40" fmla="*/ 2147483647 w 107"/>
              <a:gd name="T41" fmla="*/ 2147483647 h 46"/>
              <a:gd name="T42" fmla="*/ 2147483647 w 107"/>
              <a:gd name="T43" fmla="*/ 2147483647 h 46"/>
              <a:gd name="T44" fmla="*/ 2147483647 w 107"/>
              <a:gd name="T45" fmla="*/ 2147483647 h 46"/>
              <a:gd name="T46" fmla="*/ 2147483647 w 107"/>
              <a:gd name="T47" fmla="*/ 2147483647 h 46"/>
              <a:gd name="T48" fmla="*/ 2147483647 w 107"/>
              <a:gd name="T49" fmla="*/ 2147483647 h 46"/>
              <a:gd name="T50" fmla="*/ 2147483647 w 107"/>
              <a:gd name="T51" fmla="*/ 2147483647 h 46"/>
              <a:gd name="T52" fmla="*/ 2147483647 w 107"/>
              <a:gd name="T53" fmla="*/ 2147483647 h 46"/>
              <a:gd name="T54" fmla="*/ 2147483647 w 107"/>
              <a:gd name="T55" fmla="*/ 2147483647 h 46"/>
              <a:gd name="T56" fmla="*/ 0 w 107"/>
              <a:gd name="T57" fmla="*/ 2147483647 h 46"/>
              <a:gd name="T58" fmla="*/ 0 w 107"/>
              <a:gd name="T59" fmla="*/ 2147483647 h 46"/>
              <a:gd name="T60" fmla="*/ 2147483647 w 107"/>
              <a:gd name="T61" fmla="*/ 2147483647 h 46"/>
              <a:gd name="T62" fmla="*/ 2147483647 w 107"/>
              <a:gd name="T63" fmla="*/ 2147483647 h 46"/>
              <a:gd name="T64" fmla="*/ 2147483647 w 107"/>
              <a:gd name="T65" fmla="*/ 2147483647 h 46"/>
              <a:gd name="T66" fmla="*/ 2147483647 w 107"/>
              <a:gd name="T67" fmla="*/ 2147483647 h 46"/>
              <a:gd name="T68" fmla="*/ 2147483647 w 107"/>
              <a:gd name="T69" fmla="*/ 2147483647 h 46"/>
              <a:gd name="T70" fmla="*/ 2147483647 w 107"/>
              <a:gd name="T71" fmla="*/ 2147483647 h 46"/>
              <a:gd name="T72" fmla="*/ 2147483647 w 107"/>
              <a:gd name="T73" fmla="*/ 2147483647 h 46"/>
              <a:gd name="T74" fmla="*/ 2147483647 w 107"/>
              <a:gd name="T75" fmla="*/ 2147483647 h 46"/>
              <a:gd name="T76" fmla="*/ 2147483647 w 107"/>
              <a:gd name="T77" fmla="*/ 2147483647 h 46"/>
              <a:gd name="T78" fmla="*/ 2147483647 w 107"/>
              <a:gd name="T79" fmla="*/ 2147483647 h 46"/>
              <a:gd name="T80" fmla="*/ 2147483647 w 107"/>
              <a:gd name="T81" fmla="*/ 2147483647 h 46"/>
              <a:gd name="T82" fmla="*/ 2147483647 w 107"/>
              <a:gd name="T83" fmla="*/ 2147483647 h 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7"/>
              <a:gd name="T127" fmla="*/ 0 h 46"/>
              <a:gd name="T128" fmla="*/ 107 w 107"/>
              <a:gd name="T129" fmla="*/ 46 h 4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7" h="46">
                <a:moveTo>
                  <a:pt x="65" y="8"/>
                </a:moveTo>
                <a:lnTo>
                  <a:pt x="69" y="6"/>
                </a:lnTo>
                <a:lnTo>
                  <a:pt x="71" y="4"/>
                </a:lnTo>
                <a:lnTo>
                  <a:pt x="75" y="2"/>
                </a:lnTo>
                <a:lnTo>
                  <a:pt x="79" y="0"/>
                </a:lnTo>
                <a:lnTo>
                  <a:pt x="85" y="2"/>
                </a:lnTo>
                <a:lnTo>
                  <a:pt x="91" y="4"/>
                </a:lnTo>
                <a:lnTo>
                  <a:pt x="95" y="6"/>
                </a:lnTo>
                <a:lnTo>
                  <a:pt x="101" y="6"/>
                </a:lnTo>
                <a:lnTo>
                  <a:pt x="103" y="14"/>
                </a:lnTo>
                <a:lnTo>
                  <a:pt x="107" y="18"/>
                </a:lnTo>
                <a:lnTo>
                  <a:pt x="101" y="24"/>
                </a:lnTo>
                <a:lnTo>
                  <a:pt x="99" y="30"/>
                </a:lnTo>
                <a:lnTo>
                  <a:pt x="95" y="38"/>
                </a:lnTo>
                <a:lnTo>
                  <a:pt x="93" y="40"/>
                </a:lnTo>
                <a:lnTo>
                  <a:pt x="79" y="42"/>
                </a:lnTo>
                <a:lnTo>
                  <a:pt x="75" y="44"/>
                </a:lnTo>
                <a:lnTo>
                  <a:pt x="73" y="44"/>
                </a:lnTo>
                <a:lnTo>
                  <a:pt x="65" y="46"/>
                </a:lnTo>
                <a:lnTo>
                  <a:pt x="52" y="44"/>
                </a:lnTo>
                <a:lnTo>
                  <a:pt x="42" y="40"/>
                </a:lnTo>
                <a:lnTo>
                  <a:pt x="36" y="38"/>
                </a:lnTo>
                <a:lnTo>
                  <a:pt x="26" y="36"/>
                </a:lnTo>
                <a:lnTo>
                  <a:pt x="22" y="36"/>
                </a:lnTo>
                <a:lnTo>
                  <a:pt x="22" y="38"/>
                </a:lnTo>
                <a:lnTo>
                  <a:pt x="10" y="38"/>
                </a:lnTo>
                <a:lnTo>
                  <a:pt x="8" y="38"/>
                </a:lnTo>
                <a:lnTo>
                  <a:pt x="4" y="36"/>
                </a:lnTo>
                <a:lnTo>
                  <a:pt x="0" y="32"/>
                </a:lnTo>
                <a:lnTo>
                  <a:pt x="0" y="28"/>
                </a:lnTo>
                <a:lnTo>
                  <a:pt x="6" y="28"/>
                </a:lnTo>
                <a:lnTo>
                  <a:pt x="18" y="28"/>
                </a:lnTo>
                <a:lnTo>
                  <a:pt x="24" y="28"/>
                </a:lnTo>
                <a:lnTo>
                  <a:pt x="32" y="24"/>
                </a:lnTo>
                <a:lnTo>
                  <a:pt x="46" y="24"/>
                </a:lnTo>
                <a:lnTo>
                  <a:pt x="44" y="20"/>
                </a:lnTo>
                <a:lnTo>
                  <a:pt x="46" y="14"/>
                </a:lnTo>
                <a:lnTo>
                  <a:pt x="50" y="12"/>
                </a:lnTo>
                <a:lnTo>
                  <a:pt x="54" y="8"/>
                </a:lnTo>
                <a:lnTo>
                  <a:pt x="58" y="6"/>
                </a:lnTo>
                <a:lnTo>
                  <a:pt x="56" y="6"/>
                </a:lnTo>
                <a:lnTo>
                  <a:pt x="65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4" name="ïSlîḋè">
            <a:extLst>
              <a:ext uri="{FF2B5EF4-FFF2-40B4-BE49-F238E27FC236}">
                <a16:creationId xmlns:a16="http://schemas.microsoft.com/office/drawing/2014/main" id="{70452039-B2FD-4CA4-8B80-E6CFF3FF3B07}"/>
              </a:ext>
            </a:extLst>
          </p:cNvPr>
          <p:cNvSpPr/>
          <p:nvPr/>
        </p:nvSpPr>
        <p:spPr bwMode="auto">
          <a:xfrm>
            <a:off x="2884804" y="1775578"/>
            <a:ext cx="165127" cy="161554"/>
          </a:xfrm>
          <a:custGeom>
            <a:avLst/>
            <a:gdLst>
              <a:gd name="T0" fmla="*/ 2147483647 w 185"/>
              <a:gd name="T1" fmla="*/ 2147483647 h 162"/>
              <a:gd name="T2" fmla="*/ 0 w 185"/>
              <a:gd name="T3" fmla="*/ 2147483647 h 162"/>
              <a:gd name="T4" fmla="*/ 2147483647 w 185"/>
              <a:gd name="T5" fmla="*/ 2147483647 h 162"/>
              <a:gd name="T6" fmla="*/ 2147483647 w 185"/>
              <a:gd name="T7" fmla="*/ 2147483647 h 162"/>
              <a:gd name="T8" fmla="*/ 2147483647 w 185"/>
              <a:gd name="T9" fmla="*/ 2147483647 h 162"/>
              <a:gd name="T10" fmla="*/ 2147483647 w 185"/>
              <a:gd name="T11" fmla="*/ 2147483647 h 162"/>
              <a:gd name="T12" fmla="*/ 2147483647 w 185"/>
              <a:gd name="T13" fmla="*/ 2147483647 h 162"/>
              <a:gd name="T14" fmla="*/ 2147483647 w 185"/>
              <a:gd name="T15" fmla="*/ 2147483647 h 162"/>
              <a:gd name="T16" fmla="*/ 2147483647 w 185"/>
              <a:gd name="T17" fmla="*/ 2147483647 h 162"/>
              <a:gd name="T18" fmla="*/ 2147483647 w 185"/>
              <a:gd name="T19" fmla="*/ 2147483647 h 162"/>
              <a:gd name="T20" fmla="*/ 2147483647 w 185"/>
              <a:gd name="T21" fmla="*/ 2147483647 h 162"/>
              <a:gd name="T22" fmla="*/ 2147483647 w 185"/>
              <a:gd name="T23" fmla="*/ 0 h 162"/>
              <a:gd name="T24" fmla="*/ 2147483647 w 185"/>
              <a:gd name="T25" fmla="*/ 2147483647 h 162"/>
              <a:gd name="T26" fmla="*/ 2147483647 w 185"/>
              <a:gd name="T27" fmla="*/ 2147483647 h 162"/>
              <a:gd name="T28" fmla="*/ 2147483647 w 185"/>
              <a:gd name="T29" fmla="*/ 2147483647 h 162"/>
              <a:gd name="T30" fmla="*/ 2147483647 w 185"/>
              <a:gd name="T31" fmla="*/ 2147483647 h 162"/>
              <a:gd name="T32" fmla="*/ 2147483647 w 185"/>
              <a:gd name="T33" fmla="*/ 2147483647 h 162"/>
              <a:gd name="T34" fmla="*/ 2147483647 w 185"/>
              <a:gd name="T35" fmla="*/ 2147483647 h 162"/>
              <a:gd name="T36" fmla="*/ 2147483647 w 185"/>
              <a:gd name="T37" fmla="*/ 2147483647 h 162"/>
              <a:gd name="T38" fmla="*/ 2147483647 w 185"/>
              <a:gd name="T39" fmla="*/ 2147483647 h 162"/>
              <a:gd name="T40" fmla="*/ 2147483647 w 185"/>
              <a:gd name="T41" fmla="*/ 2147483647 h 162"/>
              <a:gd name="T42" fmla="*/ 2147483647 w 185"/>
              <a:gd name="T43" fmla="*/ 2147483647 h 162"/>
              <a:gd name="T44" fmla="*/ 2147483647 w 185"/>
              <a:gd name="T45" fmla="*/ 2147483647 h 162"/>
              <a:gd name="T46" fmla="*/ 2147483647 w 185"/>
              <a:gd name="T47" fmla="*/ 2147483647 h 162"/>
              <a:gd name="T48" fmla="*/ 2147483647 w 185"/>
              <a:gd name="T49" fmla="*/ 2147483647 h 162"/>
              <a:gd name="T50" fmla="*/ 2147483647 w 185"/>
              <a:gd name="T51" fmla="*/ 2147483647 h 162"/>
              <a:gd name="T52" fmla="*/ 2147483647 w 185"/>
              <a:gd name="T53" fmla="*/ 2147483647 h 162"/>
              <a:gd name="T54" fmla="*/ 2147483647 w 185"/>
              <a:gd name="T55" fmla="*/ 2147483647 h 162"/>
              <a:gd name="T56" fmla="*/ 2147483647 w 185"/>
              <a:gd name="T57" fmla="*/ 2147483647 h 162"/>
              <a:gd name="T58" fmla="*/ 2147483647 w 185"/>
              <a:gd name="T59" fmla="*/ 2147483647 h 162"/>
              <a:gd name="T60" fmla="*/ 2147483647 w 185"/>
              <a:gd name="T61" fmla="*/ 2147483647 h 162"/>
              <a:gd name="T62" fmla="*/ 2147483647 w 185"/>
              <a:gd name="T63" fmla="*/ 2147483647 h 162"/>
              <a:gd name="T64" fmla="*/ 2147483647 w 185"/>
              <a:gd name="T65" fmla="*/ 2147483647 h 162"/>
              <a:gd name="T66" fmla="*/ 2147483647 w 185"/>
              <a:gd name="T67" fmla="*/ 2147483647 h 162"/>
              <a:gd name="T68" fmla="*/ 2147483647 w 185"/>
              <a:gd name="T69" fmla="*/ 2147483647 h 162"/>
              <a:gd name="T70" fmla="*/ 2147483647 w 185"/>
              <a:gd name="T71" fmla="*/ 2147483647 h 162"/>
              <a:gd name="T72" fmla="*/ 2147483647 w 185"/>
              <a:gd name="T73" fmla="*/ 2147483647 h 162"/>
              <a:gd name="T74" fmla="*/ 2147483647 w 185"/>
              <a:gd name="T75" fmla="*/ 2147483647 h 162"/>
              <a:gd name="T76" fmla="*/ 2147483647 w 185"/>
              <a:gd name="T77" fmla="*/ 2147483647 h 162"/>
              <a:gd name="T78" fmla="*/ 2147483647 w 185"/>
              <a:gd name="T79" fmla="*/ 2147483647 h 162"/>
              <a:gd name="T80" fmla="*/ 2147483647 w 185"/>
              <a:gd name="T81" fmla="*/ 2147483647 h 162"/>
              <a:gd name="T82" fmla="*/ 2147483647 w 185"/>
              <a:gd name="T83" fmla="*/ 2147483647 h 162"/>
              <a:gd name="T84" fmla="*/ 2147483647 w 185"/>
              <a:gd name="T85" fmla="*/ 2147483647 h 162"/>
              <a:gd name="T86" fmla="*/ 2147483647 w 185"/>
              <a:gd name="T87" fmla="*/ 2147483647 h 162"/>
              <a:gd name="T88" fmla="*/ 2147483647 w 185"/>
              <a:gd name="T89" fmla="*/ 2147483647 h 162"/>
              <a:gd name="T90" fmla="*/ 2147483647 w 185"/>
              <a:gd name="T91" fmla="*/ 2147483647 h 162"/>
              <a:gd name="T92" fmla="*/ 2147483647 w 185"/>
              <a:gd name="T93" fmla="*/ 2147483647 h 162"/>
              <a:gd name="T94" fmla="*/ 2147483647 w 185"/>
              <a:gd name="T95" fmla="*/ 2147483647 h 162"/>
              <a:gd name="T96" fmla="*/ 2147483647 w 185"/>
              <a:gd name="T97" fmla="*/ 2147483647 h 16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5"/>
              <a:gd name="T148" fmla="*/ 0 h 162"/>
              <a:gd name="T149" fmla="*/ 185 w 185"/>
              <a:gd name="T150" fmla="*/ 162 h 16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5" h="162">
                <a:moveTo>
                  <a:pt x="18" y="56"/>
                </a:moveTo>
                <a:lnTo>
                  <a:pt x="12" y="52"/>
                </a:lnTo>
                <a:lnTo>
                  <a:pt x="8" y="46"/>
                </a:lnTo>
                <a:lnTo>
                  <a:pt x="0" y="36"/>
                </a:lnTo>
                <a:lnTo>
                  <a:pt x="8" y="30"/>
                </a:lnTo>
                <a:lnTo>
                  <a:pt x="8" y="28"/>
                </a:lnTo>
                <a:lnTo>
                  <a:pt x="6" y="26"/>
                </a:lnTo>
                <a:lnTo>
                  <a:pt x="4" y="24"/>
                </a:lnTo>
                <a:lnTo>
                  <a:pt x="4" y="22"/>
                </a:lnTo>
                <a:lnTo>
                  <a:pt x="4" y="18"/>
                </a:lnTo>
                <a:lnTo>
                  <a:pt x="18" y="18"/>
                </a:lnTo>
                <a:lnTo>
                  <a:pt x="20" y="16"/>
                </a:lnTo>
                <a:lnTo>
                  <a:pt x="22" y="14"/>
                </a:lnTo>
                <a:lnTo>
                  <a:pt x="24" y="14"/>
                </a:lnTo>
                <a:lnTo>
                  <a:pt x="28" y="16"/>
                </a:lnTo>
                <a:lnTo>
                  <a:pt x="32" y="18"/>
                </a:lnTo>
                <a:lnTo>
                  <a:pt x="36" y="18"/>
                </a:lnTo>
                <a:lnTo>
                  <a:pt x="36" y="14"/>
                </a:lnTo>
                <a:lnTo>
                  <a:pt x="40" y="12"/>
                </a:lnTo>
                <a:lnTo>
                  <a:pt x="46" y="10"/>
                </a:lnTo>
                <a:lnTo>
                  <a:pt x="52" y="8"/>
                </a:lnTo>
                <a:lnTo>
                  <a:pt x="52" y="2"/>
                </a:lnTo>
                <a:lnTo>
                  <a:pt x="64" y="2"/>
                </a:lnTo>
                <a:lnTo>
                  <a:pt x="64" y="0"/>
                </a:lnTo>
                <a:lnTo>
                  <a:pt x="68" y="0"/>
                </a:lnTo>
                <a:lnTo>
                  <a:pt x="74" y="2"/>
                </a:lnTo>
                <a:lnTo>
                  <a:pt x="80" y="2"/>
                </a:lnTo>
                <a:lnTo>
                  <a:pt x="94" y="8"/>
                </a:lnTo>
                <a:lnTo>
                  <a:pt x="96" y="8"/>
                </a:lnTo>
                <a:lnTo>
                  <a:pt x="96" y="16"/>
                </a:lnTo>
                <a:lnTo>
                  <a:pt x="88" y="24"/>
                </a:lnTo>
                <a:lnTo>
                  <a:pt x="86" y="28"/>
                </a:lnTo>
                <a:lnTo>
                  <a:pt x="86" y="32"/>
                </a:lnTo>
                <a:lnTo>
                  <a:pt x="84" y="38"/>
                </a:lnTo>
                <a:lnTo>
                  <a:pt x="84" y="44"/>
                </a:lnTo>
                <a:lnTo>
                  <a:pt x="84" y="48"/>
                </a:lnTo>
                <a:lnTo>
                  <a:pt x="88" y="52"/>
                </a:lnTo>
                <a:lnTo>
                  <a:pt x="96" y="58"/>
                </a:lnTo>
                <a:lnTo>
                  <a:pt x="107" y="62"/>
                </a:lnTo>
                <a:lnTo>
                  <a:pt x="109" y="64"/>
                </a:lnTo>
                <a:lnTo>
                  <a:pt x="115" y="68"/>
                </a:lnTo>
                <a:lnTo>
                  <a:pt x="119" y="72"/>
                </a:lnTo>
                <a:lnTo>
                  <a:pt x="121" y="80"/>
                </a:lnTo>
                <a:lnTo>
                  <a:pt x="125" y="86"/>
                </a:lnTo>
                <a:lnTo>
                  <a:pt x="131" y="90"/>
                </a:lnTo>
                <a:lnTo>
                  <a:pt x="135" y="92"/>
                </a:lnTo>
                <a:lnTo>
                  <a:pt x="137" y="92"/>
                </a:lnTo>
                <a:lnTo>
                  <a:pt x="139" y="90"/>
                </a:lnTo>
                <a:lnTo>
                  <a:pt x="141" y="94"/>
                </a:lnTo>
                <a:lnTo>
                  <a:pt x="145" y="98"/>
                </a:lnTo>
                <a:lnTo>
                  <a:pt x="149" y="102"/>
                </a:lnTo>
                <a:lnTo>
                  <a:pt x="161" y="108"/>
                </a:lnTo>
                <a:lnTo>
                  <a:pt x="173" y="114"/>
                </a:lnTo>
                <a:lnTo>
                  <a:pt x="179" y="120"/>
                </a:lnTo>
                <a:lnTo>
                  <a:pt x="185" y="124"/>
                </a:lnTo>
                <a:lnTo>
                  <a:pt x="179" y="124"/>
                </a:lnTo>
                <a:lnTo>
                  <a:pt x="173" y="124"/>
                </a:lnTo>
                <a:lnTo>
                  <a:pt x="169" y="122"/>
                </a:lnTo>
                <a:lnTo>
                  <a:pt x="163" y="118"/>
                </a:lnTo>
                <a:lnTo>
                  <a:pt x="159" y="118"/>
                </a:lnTo>
                <a:lnTo>
                  <a:pt x="153" y="120"/>
                </a:lnTo>
                <a:lnTo>
                  <a:pt x="153" y="124"/>
                </a:lnTo>
                <a:lnTo>
                  <a:pt x="153" y="126"/>
                </a:lnTo>
                <a:lnTo>
                  <a:pt x="155" y="128"/>
                </a:lnTo>
                <a:lnTo>
                  <a:pt x="159" y="132"/>
                </a:lnTo>
                <a:lnTo>
                  <a:pt x="161" y="136"/>
                </a:lnTo>
                <a:lnTo>
                  <a:pt x="163" y="138"/>
                </a:lnTo>
                <a:lnTo>
                  <a:pt x="163" y="140"/>
                </a:lnTo>
                <a:lnTo>
                  <a:pt x="163" y="144"/>
                </a:lnTo>
                <a:lnTo>
                  <a:pt x="161" y="146"/>
                </a:lnTo>
                <a:lnTo>
                  <a:pt x="155" y="144"/>
                </a:lnTo>
                <a:lnTo>
                  <a:pt x="155" y="152"/>
                </a:lnTo>
                <a:lnTo>
                  <a:pt x="155" y="154"/>
                </a:lnTo>
                <a:lnTo>
                  <a:pt x="151" y="158"/>
                </a:lnTo>
                <a:lnTo>
                  <a:pt x="147" y="162"/>
                </a:lnTo>
                <a:lnTo>
                  <a:pt x="141" y="162"/>
                </a:lnTo>
                <a:lnTo>
                  <a:pt x="141" y="156"/>
                </a:lnTo>
                <a:lnTo>
                  <a:pt x="145" y="152"/>
                </a:lnTo>
                <a:lnTo>
                  <a:pt x="147" y="148"/>
                </a:lnTo>
                <a:lnTo>
                  <a:pt x="147" y="142"/>
                </a:lnTo>
                <a:lnTo>
                  <a:pt x="147" y="136"/>
                </a:lnTo>
                <a:lnTo>
                  <a:pt x="145" y="132"/>
                </a:lnTo>
                <a:lnTo>
                  <a:pt x="141" y="126"/>
                </a:lnTo>
                <a:lnTo>
                  <a:pt x="135" y="124"/>
                </a:lnTo>
                <a:lnTo>
                  <a:pt x="129" y="120"/>
                </a:lnTo>
                <a:lnTo>
                  <a:pt x="119" y="112"/>
                </a:lnTo>
                <a:lnTo>
                  <a:pt x="107" y="104"/>
                </a:lnTo>
                <a:lnTo>
                  <a:pt x="84" y="92"/>
                </a:lnTo>
                <a:lnTo>
                  <a:pt x="74" y="84"/>
                </a:lnTo>
                <a:lnTo>
                  <a:pt x="64" y="74"/>
                </a:lnTo>
                <a:lnTo>
                  <a:pt x="56" y="64"/>
                </a:lnTo>
                <a:lnTo>
                  <a:pt x="52" y="50"/>
                </a:lnTo>
                <a:lnTo>
                  <a:pt x="42" y="48"/>
                </a:lnTo>
                <a:lnTo>
                  <a:pt x="36" y="44"/>
                </a:lnTo>
                <a:lnTo>
                  <a:pt x="30" y="46"/>
                </a:lnTo>
                <a:lnTo>
                  <a:pt x="28" y="50"/>
                </a:lnTo>
                <a:lnTo>
                  <a:pt x="24" y="54"/>
                </a:lnTo>
                <a:lnTo>
                  <a:pt x="20" y="56"/>
                </a:lnTo>
                <a:lnTo>
                  <a:pt x="18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5" name="íŝľïde">
            <a:extLst>
              <a:ext uri="{FF2B5EF4-FFF2-40B4-BE49-F238E27FC236}">
                <a16:creationId xmlns:a16="http://schemas.microsoft.com/office/drawing/2014/main" id="{086AEDB7-F1D2-424B-9B35-792F4188539E}"/>
              </a:ext>
            </a:extLst>
          </p:cNvPr>
          <p:cNvSpPr/>
          <p:nvPr/>
        </p:nvSpPr>
        <p:spPr bwMode="auto">
          <a:xfrm>
            <a:off x="2974042" y="1638049"/>
            <a:ext cx="125778" cy="98590"/>
          </a:xfrm>
          <a:custGeom>
            <a:avLst/>
            <a:gdLst>
              <a:gd name="T0" fmla="*/ 2147483647 w 141"/>
              <a:gd name="T1" fmla="*/ 2147483647 h 100"/>
              <a:gd name="T2" fmla="*/ 2147483647 w 141"/>
              <a:gd name="T3" fmla="*/ 2147483647 h 100"/>
              <a:gd name="T4" fmla="*/ 2147483647 w 141"/>
              <a:gd name="T5" fmla="*/ 2147483647 h 100"/>
              <a:gd name="T6" fmla="*/ 2147483647 w 141"/>
              <a:gd name="T7" fmla="*/ 2147483647 h 100"/>
              <a:gd name="T8" fmla="*/ 2147483647 w 141"/>
              <a:gd name="T9" fmla="*/ 2147483647 h 100"/>
              <a:gd name="T10" fmla="*/ 2147483647 w 141"/>
              <a:gd name="T11" fmla="*/ 2147483647 h 100"/>
              <a:gd name="T12" fmla="*/ 2147483647 w 141"/>
              <a:gd name="T13" fmla="*/ 2147483647 h 100"/>
              <a:gd name="T14" fmla="*/ 2147483647 w 141"/>
              <a:gd name="T15" fmla="*/ 2147483647 h 100"/>
              <a:gd name="T16" fmla="*/ 2147483647 w 141"/>
              <a:gd name="T17" fmla="*/ 2147483647 h 100"/>
              <a:gd name="T18" fmla="*/ 2147483647 w 141"/>
              <a:gd name="T19" fmla="*/ 2147483647 h 100"/>
              <a:gd name="T20" fmla="*/ 2147483647 w 141"/>
              <a:gd name="T21" fmla="*/ 2147483647 h 100"/>
              <a:gd name="T22" fmla="*/ 2147483647 w 141"/>
              <a:gd name="T23" fmla="*/ 2147483647 h 100"/>
              <a:gd name="T24" fmla="*/ 2147483647 w 141"/>
              <a:gd name="T25" fmla="*/ 2147483647 h 100"/>
              <a:gd name="T26" fmla="*/ 2147483647 w 141"/>
              <a:gd name="T27" fmla="*/ 2147483647 h 100"/>
              <a:gd name="T28" fmla="*/ 2147483647 w 141"/>
              <a:gd name="T29" fmla="*/ 2147483647 h 100"/>
              <a:gd name="T30" fmla="*/ 2147483647 w 141"/>
              <a:gd name="T31" fmla="*/ 2147483647 h 100"/>
              <a:gd name="T32" fmla="*/ 2147483647 w 141"/>
              <a:gd name="T33" fmla="*/ 2147483647 h 100"/>
              <a:gd name="T34" fmla="*/ 2147483647 w 141"/>
              <a:gd name="T35" fmla="*/ 2147483647 h 100"/>
              <a:gd name="T36" fmla="*/ 2147483647 w 141"/>
              <a:gd name="T37" fmla="*/ 2147483647 h 100"/>
              <a:gd name="T38" fmla="*/ 2147483647 w 141"/>
              <a:gd name="T39" fmla="*/ 2147483647 h 100"/>
              <a:gd name="T40" fmla="*/ 2147483647 w 141"/>
              <a:gd name="T41" fmla="*/ 2147483647 h 100"/>
              <a:gd name="T42" fmla="*/ 2147483647 w 141"/>
              <a:gd name="T43" fmla="*/ 2147483647 h 100"/>
              <a:gd name="T44" fmla="*/ 2147483647 w 141"/>
              <a:gd name="T45" fmla="*/ 2147483647 h 100"/>
              <a:gd name="T46" fmla="*/ 2147483647 w 141"/>
              <a:gd name="T47" fmla="*/ 2147483647 h 100"/>
              <a:gd name="T48" fmla="*/ 0 w 141"/>
              <a:gd name="T49" fmla="*/ 2147483647 h 100"/>
              <a:gd name="T50" fmla="*/ 0 w 141"/>
              <a:gd name="T51" fmla="*/ 2147483647 h 100"/>
              <a:gd name="T52" fmla="*/ 2147483647 w 141"/>
              <a:gd name="T53" fmla="*/ 2147483647 h 100"/>
              <a:gd name="T54" fmla="*/ 2147483647 w 141"/>
              <a:gd name="T55" fmla="*/ 2147483647 h 100"/>
              <a:gd name="T56" fmla="*/ 2147483647 w 141"/>
              <a:gd name="T57" fmla="*/ 2147483647 h 100"/>
              <a:gd name="T58" fmla="*/ 2147483647 w 141"/>
              <a:gd name="T59" fmla="*/ 0 h 100"/>
              <a:gd name="T60" fmla="*/ 2147483647 w 141"/>
              <a:gd name="T61" fmla="*/ 0 h 100"/>
              <a:gd name="T62" fmla="*/ 2147483647 w 141"/>
              <a:gd name="T63" fmla="*/ 2147483647 h 100"/>
              <a:gd name="T64" fmla="*/ 2147483647 w 141"/>
              <a:gd name="T65" fmla="*/ 2147483647 h 100"/>
              <a:gd name="T66" fmla="*/ 2147483647 w 141"/>
              <a:gd name="T67" fmla="*/ 2147483647 h 100"/>
              <a:gd name="T68" fmla="*/ 2147483647 w 141"/>
              <a:gd name="T69" fmla="*/ 2147483647 h 100"/>
              <a:gd name="T70" fmla="*/ 2147483647 w 141"/>
              <a:gd name="T71" fmla="*/ 2147483647 h 100"/>
              <a:gd name="T72" fmla="*/ 2147483647 w 141"/>
              <a:gd name="T73" fmla="*/ 2147483647 h 100"/>
              <a:gd name="T74" fmla="*/ 2147483647 w 141"/>
              <a:gd name="T75" fmla="*/ 2147483647 h 100"/>
              <a:gd name="T76" fmla="*/ 2147483647 w 141"/>
              <a:gd name="T77" fmla="*/ 2147483647 h 100"/>
              <a:gd name="T78" fmla="*/ 2147483647 w 141"/>
              <a:gd name="T79" fmla="*/ 2147483647 h 100"/>
              <a:gd name="T80" fmla="*/ 2147483647 w 141"/>
              <a:gd name="T81" fmla="*/ 2147483647 h 100"/>
              <a:gd name="T82" fmla="*/ 2147483647 w 141"/>
              <a:gd name="T83" fmla="*/ 2147483647 h 100"/>
              <a:gd name="T84" fmla="*/ 2147483647 w 141"/>
              <a:gd name="T85" fmla="*/ 2147483647 h 100"/>
              <a:gd name="T86" fmla="*/ 2147483647 w 141"/>
              <a:gd name="T87" fmla="*/ 2147483647 h 100"/>
              <a:gd name="T88" fmla="*/ 2147483647 w 141"/>
              <a:gd name="T89" fmla="*/ 2147483647 h 100"/>
              <a:gd name="T90" fmla="*/ 2147483647 w 141"/>
              <a:gd name="T91" fmla="*/ 2147483647 h 100"/>
              <a:gd name="T92" fmla="*/ 2147483647 w 141"/>
              <a:gd name="T93" fmla="*/ 2147483647 h 100"/>
              <a:gd name="T94" fmla="*/ 2147483647 w 141"/>
              <a:gd name="T95" fmla="*/ 2147483647 h 100"/>
              <a:gd name="T96" fmla="*/ 2147483647 w 141"/>
              <a:gd name="T97" fmla="*/ 2147483647 h 100"/>
              <a:gd name="T98" fmla="*/ 2147483647 w 141"/>
              <a:gd name="T99" fmla="*/ 2147483647 h 100"/>
              <a:gd name="T100" fmla="*/ 2147483647 w 141"/>
              <a:gd name="T101" fmla="*/ 2147483647 h 100"/>
              <a:gd name="T102" fmla="*/ 2147483647 w 141"/>
              <a:gd name="T103" fmla="*/ 2147483647 h 100"/>
              <a:gd name="T104" fmla="*/ 2147483647 w 141"/>
              <a:gd name="T105" fmla="*/ 2147483647 h 100"/>
              <a:gd name="T106" fmla="*/ 2147483647 w 141"/>
              <a:gd name="T107" fmla="*/ 2147483647 h 100"/>
              <a:gd name="T108" fmla="*/ 2147483647 w 141"/>
              <a:gd name="T109" fmla="*/ 2147483647 h 1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1"/>
              <a:gd name="T166" fmla="*/ 0 h 100"/>
              <a:gd name="T167" fmla="*/ 141 w 141"/>
              <a:gd name="T168" fmla="*/ 100 h 1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1" h="100">
                <a:moveTo>
                  <a:pt x="121" y="100"/>
                </a:moveTo>
                <a:lnTo>
                  <a:pt x="117" y="100"/>
                </a:lnTo>
                <a:lnTo>
                  <a:pt x="111" y="100"/>
                </a:lnTo>
                <a:lnTo>
                  <a:pt x="101" y="98"/>
                </a:lnTo>
                <a:lnTo>
                  <a:pt x="91" y="100"/>
                </a:lnTo>
                <a:lnTo>
                  <a:pt x="85" y="100"/>
                </a:lnTo>
                <a:lnTo>
                  <a:pt x="83" y="100"/>
                </a:lnTo>
                <a:lnTo>
                  <a:pt x="81" y="96"/>
                </a:lnTo>
                <a:lnTo>
                  <a:pt x="75" y="96"/>
                </a:lnTo>
                <a:lnTo>
                  <a:pt x="71" y="96"/>
                </a:lnTo>
                <a:lnTo>
                  <a:pt x="69" y="96"/>
                </a:lnTo>
                <a:lnTo>
                  <a:pt x="67" y="94"/>
                </a:lnTo>
                <a:lnTo>
                  <a:pt x="65" y="88"/>
                </a:lnTo>
                <a:lnTo>
                  <a:pt x="61" y="86"/>
                </a:lnTo>
                <a:lnTo>
                  <a:pt x="55" y="84"/>
                </a:lnTo>
                <a:lnTo>
                  <a:pt x="47" y="82"/>
                </a:lnTo>
                <a:lnTo>
                  <a:pt x="43" y="78"/>
                </a:lnTo>
                <a:lnTo>
                  <a:pt x="41" y="82"/>
                </a:lnTo>
                <a:lnTo>
                  <a:pt x="37" y="82"/>
                </a:lnTo>
                <a:lnTo>
                  <a:pt x="35" y="82"/>
                </a:lnTo>
                <a:lnTo>
                  <a:pt x="35" y="78"/>
                </a:lnTo>
                <a:lnTo>
                  <a:pt x="13" y="72"/>
                </a:lnTo>
                <a:lnTo>
                  <a:pt x="13" y="62"/>
                </a:lnTo>
                <a:lnTo>
                  <a:pt x="7" y="48"/>
                </a:lnTo>
                <a:lnTo>
                  <a:pt x="0" y="36"/>
                </a:lnTo>
                <a:lnTo>
                  <a:pt x="0" y="18"/>
                </a:lnTo>
                <a:lnTo>
                  <a:pt x="5" y="18"/>
                </a:lnTo>
                <a:lnTo>
                  <a:pt x="13" y="16"/>
                </a:lnTo>
                <a:lnTo>
                  <a:pt x="25" y="10"/>
                </a:lnTo>
                <a:lnTo>
                  <a:pt x="41" y="0"/>
                </a:lnTo>
                <a:lnTo>
                  <a:pt x="59" y="0"/>
                </a:lnTo>
                <a:lnTo>
                  <a:pt x="61" y="4"/>
                </a:lnTo>
                <a:lnTo>
                  <a:pt x="61" y="6"/>
                </a:lnTo>
                <a:lnTo>
                  <a:pt x="65" y="8"/>
                </a:lnTo>
                <a:lnTo>
                  <a:pt x="75" y="6"/>
                </a:lnTo>
                <a:lnTo>
                  <a:pt x="113" y="6"/>
                </a:lnTo>
                <a:lnTo>
                  <a:pt x="117" y="10"/>
                </a:lnTo>
                <a:lnTo>
                  <a:pt x="119" y="12"/>
                </a:lnTo>
                <a:lnTo>
                  <a:pt x="123" y="14"/>
                </a:lnTo>
                <a:lnTo>
                  <a:pt x="125" y="16"/>
                </a:lnTo>
                <a:lnTo>
                  <a:pt x="129" y="22"/>
                </a:lnTo>
                <a:lnTo>
                  <a:pt x="131" y="28"/>
                </a:lnTo>
                <a:lnTo>
                  <a:pt x="131" y="34"/>
                </a:lnTo>
                <a:lnTo>
                  <a:pt x="135" y="40"/>
                </a:lnTo>
                <a:lnTo>
                  <a:pt x="129" y="44"/>
                </a:lnTo>
                <a:lnTo>
                  <a:pt x="127" y="46"/>
                </a:lnTo>
                <a:lnTo>
                  <a:pt x="125" y="46"/>
                </a:lnTo>
                <a:lnTo>
                  <a:pt x="125" y="50"/>
                </a:lnTo>
                <a:lnTo>
                  <a:pt x="127" y="54"/>
                </a:lnTo>
                <a:lnTo>
                  <a:pt x="133" y="62"/>
                </a:lnTo>
                <a:lnTo>
                  <a:pt x="141" y="76"/>
                </a:lnTo>
                <a:lnTo>
                  <a:pt x="135" y="80"/>
                </a:lnTo>
                <a:lnTo>
                  <a:pt x="131" y="88"/>
                </a:lnTo>
                <a:lnTo>
                  <a:pt x="121" y="98"/>
                </a:lnTo>
                <a:lnTo>
                  <a:pt x="121" y="1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6" name="îṥḷïde">
            <a:extLst>
              <a:ext uri="{FF2B5EF4-FFF2-40B4-BE49-F238E27FC236}">
                <a16:creationId xmlns:a16="http://schemas.microsoft.com/office/drawing/2014/main" id="{7D7004E3-73E3-4174-97D6-494C587B81ED}"/>
              </a:ext>
            </a:extLst>
          </p:cNvPr>
          <p:cNvSpPr/>
          <p:nvPr/>
        </p:nvSpPr>
        <p:spPr bwMode="auto">
          <a:xfrm>
            <a:off x="3053444" y="1855940"/>
            <a:ext cx="25296" cy="51366"/>
          </a:xfrm>
          <a:custGeom>
            <a:avLst/>
            <a:gdLst>
              <a:gd name="T0" fmla="*/ 2147483647 w 28"/>
              <a:gd name="T1" fmla="*/ 2147483647 h 52"/>
              <a:gd name="T2" fmla="*/ 2147483647 w 28"/>
              <a:gd name="T3" fmla="*/ 2147483647 h 52"/>
              <a:gd name="T4" fmla="*/ 2147483647 w 28"/>
              <a:gd name="T5" fmla="*/ 2147483647 h 52"/>
              <a:gd name="T6" fmla="*/ 2147483647 w 28"/>
              <a:gd name="T7" fmla="*/ 2147483647 h 52"/>
              <a:gd name="T8" fmla="*/ 2147483647 w 28"/>
              <a:gd name="T9" fmla="*/ 2147483647 h 52"/>
              <a:gd name="T10" fmla="*/ 2147483647 w 28"/>
              <a:gd name="T11" fmla="*/ 2147483647 h 52"/>
              <a:gd name="T12" fmla="*/ 2147483647 w 28"/>
              <a:gd name="T13" fmla="*/ 2147483647 h 52"/>
              <a:gd name="T14" fmla="*/ 2147483647 w 28"/>
              <a:gd name="T15" fmla="*/ 2147483647 h 52"/>
              <a:gd name="T16" fmla="*/ 2147483647 w 28"/>
              <a:gd name="T17" fmla="*/ 2147483647 h 52"/>
              <a:gd name="T18" fmla="*/ 0 w 28"/>
              <a:gd name="T19" fmla="*/ 2147483647 h 52"/>
              <a:gd name="T20" fmla="*/ 2147483647 w 28"/>
              <a:gd name="T21" fmla="*/ 2147483647 h 52"/>
              <a:gd name="T22" fmla="*/ 2147483647 w 28"/>
              <a:gd name="T23" fmla="*/ 2147483647 h 52"/>
              <a:gd name="T24" fmla="*/ 2147483647 w 28"/>
              <a:gd name="T25" fmla="*/ 0 h 52"/>
              <a:gd name="T26" fmla="*/ 2147483647 w 28"/>
              <a:gd name="T27" fmla="*/ 0 h 52"/>
              <a:gd name="T28" fmla="*/ 2147483647 w 28"/>
              <a:gd name="T29" fmla="*/ 0 h 52"/>
              <a:gd name="T30" fmla="*/ 2147483647 w 28"/>
              <a:gd name="T31" fmla="*/ 2147483647 h 52"/>
              <a:gd name="T32" fmla="*/ 2147483647 w 28"/>
              <a:gd name="T33" fmla="*/ 2147483647 h 52"/>
              <a:gd name="T34" fmla="*/ 2147483647 w 28"/>
              <a:gd name="T35" fmla="*/ 2147483647 h 52"/>
              <a:gd name="T36" fmla="*/ 2147483647 w 28"/>
              <a:gd name="T37" fmla="*/ 2147483647 h 52"/>
              <a:gd name="T38" fmla="*/ 2147483647 w 28"/>
              <a:gd name="T39" fmla="*/ 2147483647 h 52"/>
              <a:gd name="T40" fmla="*/ 2147483647 w 28"/>
              <a:gd name="T41" fmla="*/ 2147483647 h 52"/>
              <a:gd name="T42" fmla="*/ 2147483647 w 28"/>
              <a:gd name="T43" fmla="*/ 2147483647 h 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"/>
              <a:gd name="T67" fmla="*/ 0 h 52"/>
              <a:gd name="T68" fmla="*/ 28 w 28"/>
              <a:gd name="T69" fmla="*/ 52 h 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" h="52">
                <a:moveTo>
                  <a:pt x="28" y="30"/>
                </a:moveTo>
                <a:lnTo>
                  <a:pt x="28" y="38"/>
                </a:lnTo>
                <a:lnTo>
                  <a:pt x="24" y="42"/>
                </a:lnTo>
                <a:lnTo>
                  <a:pt x="20" y="46"/>
                </a:lnTo>
                <a:lnTo>
                  <a:pt x="16" y="52"/>
                </a:lnTo>
                <a:lnTo>
                  <a:pt x="12" y="46"/>
                </a:lnTo>
                <a:lnTo>
                  <a:pt x="8" y="42"/>
                </a:lnTo>
                <a:lnTo>
                  <a:pt x="6" y="26"/>
                </a:lnTo>
                <a:lnTo>
                  <a:pt x="4" y="16"/>
                </a:lnTo>
                <a:lnTo>
                  <a:pt x="0" y="8"/>
                </a:lnTo>
                <a:lnTo>
                  <a:pt x="2" y="6"/>
                </a:lnTo>
                <a:lnTo>
                  <a:pt x="2" y="2"/>
                </a:lnTo>
                <a:lnTo>
                  <a:pt x="2" y="0"/>
                </a:lnTo>
                <a:lnTo>
                  <a:pt x="6" y="0"/>
                </a:lnTo>
                <a:lnTo>
                  <a:pt x="10" y="0"/>
                </a:lnTo>
                <a:lnTo>
                  <a:pt x="12" y="2"/>
                </a:lnTo>
                <a:lnTo>
                  <a:pt x="18" y="8"/>
                </a:lnTo>
                <a:lnTo>
                  <a:pt x="18" y="16"/>
                </a:lnTo>
                <a:lnTo>
                  <a:pt x="18" y="22"/>
                </a:lnTo>
                <a:lnTo>
                  <a:pt x="22" y="28"/>
                </a:lnTo>
                <a:lnTo>
                  <a:pt x="26" y="28"/>
                </a:lnTo>
                <a:lnTo>
                  <a:pt x="28" y="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7" name="íś1ïḓè">
            <a:extLst>
              <a:ext uri="{FF2B5EF4-FFF2-40B4-BE49-F238E27FC236}">
                <a16:creationId xmlns:a16="http://schemas.microsoft.com/office/drawing/2014/main" id="{16E2F970-E288-497B-88E4-C7B4CBEAB20F}"/>
              </a:ext>
            </a:extLst>
          </p:cNvPr>
          <p:cNvSpPr/>
          <p:nvPr/>
        </p:nvSpPr>
        <p:spPr bwMode="auto">
          <a:xfrm>
            <a:off x="3067497" y="1870853"/>
            <a:ext cx="84320" cy="96933"/>
          </a:xfrm>
          <a:custGeom>
            <a:avLst/>
            <a:gdLst>
              <a:gd name="T0" fmla="*/ 2147483647 w 94"/>
              <a:gd name="T1" fmla="*/ 2147483647 h 98"/>
              <a:gd name="T2" fmla="*/ 2147483647 w 94"/>
              <a:gd name="T3" fmla="*/ 2147483647 h 98"/>
              <a:gd name="T4" fmla="*/ 2147483647 w 94"/>
              <a:gd name="T5" fmla="*/ 2147483647 h 98"/>
              <a:gd name="T6" fmla="*/ 2147483647 w 94"/>
              <a:gd name="T7" fmla="*/ 2147483647 h 98"/>
              <a:gd name="T8" fmla="*/ 2147483647 w 94"/>
              <a:gd name="T9" fmla="*/ 2147483647 h 98"/>
              <a:gd name="T10" fmla="*/ 2147483647 w 94"/>
              <a:gd name="T11" fmla="*/ 2147483647 h 98"/>
              <a:gd name="T12" fmla="*/ 2147483647 w 94"/>
              <a:gd name="T13" fmla="*/ 2147483647 h 98"/>
              <a:gd name="T14" fmla="*/ 2147483647 w 94"/>
              <a:gd name="T15" fmla="*/ 2147483647 h 98"/>
              <a:gd name="T16" fmla="*/ 2147483647 w 94"/>
              <a:gd name="T17" fmla="*/ 2147483647 h 98"/>
              <a:gd name="T18" fmla="*/ 2147483647 w 94"/>
              <a:gd name="T19" fmla="*/ 0 h 98"/>
              <a:gd name="T20" fmla="*/ 2147483647 w 94"/>
              <a:gd name="T21" fmla="*/ 2147483647 h 98"/>
              <a:gd name="T22" fmla="*/ 2147483647 w 94"/>
              <a:gd name="T23" fmla="*/ 2147483647 h 98"/>
              <a:gd name="T24" fmla="*/ 2147483647 w 94"/>
              <a:gd name="T25" fmla="*/ 2147483647 h 98"/>
              <a:gd name="T26" fmla="*/ 2147483647 w 94"/>
              <a:gd name="T27" fmla="*/ 2147483647 h 98"/>
              <a:gd name="T28" fmla="*/ 2147483647 w 94"/>
              <a:gd name="T29" fmla="*/ 2147483647 h 98"/>
              <a:gd name="T30" fmla="*/ 2147483647 w 94"/>
              <a:gd name="T31" fmla="*/ 2147483647 h 98"/>
              <a:gd name="T32" fmla="*/ 2147483647 w 94"/>
              <a:gd name="T33" fmla="*/ 2147483647 h 98"/>
              <a:gd name="T34" fmla="*/ 2147483647 w 94"/>
              <a:gd name="T35" fmla="*/ 2147483647 h 98"/>
              <a:gd name="T36" fmla="*/ 2147483647 w 94"/>
              <a:gd name="T37" fmla="*/ 2147483647 h 98"/>
              <a:gd name="T38" fmla="*/ 2147483647 w 94"/>
              <a:gd name="T39" fmla="*/ 2147483647 h 98"/>
              <a:gd name="T40" fmla="*/ 2147483647 w 94"/>
              <a:gd name="T41" fmla="*/ 2147483647 h 98"/>
              <a:gd name="T42" fmla="*/ 2147483647 w 94"/>
              <a:gd name="T43" fmla="*/ 2147483647 h 98"/>
              <a:gd name="T44" fmla="*/ 2147483647 w 94"/>
              <a:gd name="T45" fmla="*/ 2147483647 h 98"/>
              <a:gd name="T46" fmla="*/ 2147483647 w 94"/>
              <a:gd name="T47" fmla="*/ 2147483647 h 98"/>
              <a:gd name="T48" fmla="*/ 2147483647 w 94"/>
              <a:gd name="T49" fmla="*/ 2147483647 h 98"/>
              <a:gd name="T50" fmla="*/ 2147483647 w 94"/>
              <a:gd name="T51" fmla="*/ 2147483647 h 98"/>
              <a:gd name="T52" fmla="*/ 2147483647 w 94"/>
              <a:gd name="T53" fmla="*/ 2147483647 h 98"/>
              <a:gd name="T54" fmla="*/ 2147483647 w 94"/>
              <a:gd name="T55" fmla="*/ 2147483647 h 98"/>
              <a:gd name="T56" fmla="*/ 2147483647 w 94"/>
              <a:gd name="T57" fmla="*/ 2147483647 h 98"/>
              <a:gd name="T58" fmla="*/ 2147483647 w 94"/>
              <a:gd name="T59" fmla="*/ 2147483647 h 98"/>
              <a:gd name="T60" fmla="*/ 2147483647 w 94"/>
              <a:gd name="T61" fmla="*/ 2147483647 h 98"/>
              <a:gd name="T62" fmla="*/ 2147483647 w 94"/>
              <a:gd name="T63" fmla="*/ 2147483647 h 98"/>
              <a:gd name="T64" fmla="*/ 2147483647 w 94"/>
              <a:gd name="T65" fmla="*/ 2147483647 h 98"/>
              <a:gd name="T66" fmla="*/ 2147483647 w 94"/>
              <a:gd name="T67" fmla="*/ 2147483647 h 98"/>
              <a:gd name="T68" fmla="*/ 2147483647 w 94"/>
              <a:gd name="T69" fmla="*/ 2147483647 h 98"/>
              <a:gd name="T70" fmla="*/ 2147483647 w 94"/>
              <a:gd name="T71" fmla="*/ 2147483647 h 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4"/>
              <a:gd name="T109" fmla="*/ 0 h 98"/>
              <a:gd name="T110" fmla="*/ 94 w 94"/>
              <a:gd name="T111" fmla="*/ 98 h 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4" h="98">
                <a:moveTo>
                  <a:pt x="12" y="14"/>
                </a:moveTo>
                <a:lnTo>
                  <a:pt x="20" y="12"/>
                </a:lnTo>
                <a:lnTo>
                  <a:pt x="30" y="10"/>
                </a:lnTo>
                <a:lnTo>
                  <a:pt x="36" y="8"/>
                </a:lnTo>
                <a:lnTo>
                  <a:pt x="38" y="6"/>
                </a:lnTo>
                <a:lnTo>
                  <a:pt x="38" y="2"/>
                </a:lnTo>
                <a:lnTo>
                  <a:pt x="38" y="4"/>
                </a:lnTo>
                <a:lnTo>
                  <a:pt x="42" y="4"/>
                </a:lnTo>
                <a:lnTo>
                  <a:pt x="48" y="4"/>
                </a:lnTo>
                <a:lnTo>
                  <a:pt x="54" y="2"/>
                </a:lnTo>
                <a:lnTo>
                  <a:pt x="60" y="0"/>
                </a:lnTo>
                <a:lnTo>
                  <a:pt x="64" y="2"/>
                </a:lnTo>
                <a:lnTo>
                  <a:pt x="66" y="4"/>
                </a:lnTo>
                <a:lnTo>
                  <a:pt x="70" y="6"/>
                </a:lnTo>
                <a:lnTo>
                  <a:pt x="76" y="6"/>
                </a:lnTo>
                <a:lnTo>
                  <a:pt x="78" y="6"/>
                </a:lnTo>
                <a:lnTo>
                  <a:pt x="80" y="4"/>
                </a:lnTo>
                <a:lnTo>
                  <a:pt x="84" y="4"/>
                </a:lnTo>
                <a:lnTo>
                  <a:pt x="86" y="0"/>
                </a:lnTo>
                <a:lnTo>
                  <a:pt x="88" y="0"/>
                </a:lnTo>
                <a:lnTo>
                  <a:pt x="90" y="2"/>
                </a:lnTo>
                <a:lnTo>
                  <a:pt x="90" y="4"/>
                </a:lnTo>
                <a:lnTo>
                  <a:pt x="94" y="6"/>
                </a:lnTo>
                <a:lnTo>
                  <a:pt x="94" y="16"/>
                </a:lnTo>
                <a:lnTo>
                  <a:pt x="58" y="16"/>
                </a:lnTo>
                <a:lnTo>
                  <a:pt x="60" y="20"/>
                </a:lnTo>
                <a:lnTo>
                  <a:pt x="62" y="24"/>
                </a:lnTo>
                <a:lnTo>
                  <a:pt x="58" y="24"/>
                </a:lnTo>
                <a:lnTo>
                  <a:pt x="56" y="26"/>
                </a:lnTo>
                <a:lnTo>
                  <a:pt x="56" y="28"/>
                </a:lnTo>
                <a:lnTo>
                  <a:pt x="50" y="28"/>
                </a:lnTo>
                <a:lnTo>
                  <a:pt x="46" y="26"/>
                </a:lnTo>
                <a:lnTo>
                  <a:pt x="40" y="20"/>
                </a:lnTo>
                <a:lnTo>
                  <a:pt x="38" y="22"/>
                </a:lnTo>
                <a:lnTo>
                  <a:pt x="38" y="24"/>
                </a:lnTo>
                <a:lnTo>
                  <a:pt x="40" y="28"/>
                </a:lnTo>
                <a:lnTo>
                  <a:pt x="40" y="32"/>
                </a:lnTo>
                <a:lnTo>
                  <a:pt x="44" y="38"/>
                </a:lnTo>
                <a:lnTo>
                  <a:pt x="48" y="44"/>
                </a:lnTo>
                <a:lnTo>
                  <a:pt x="54" y="48"/>
                </a:lnTo>
                <a:lnTo>
                  <a:pt x="66" y="56"/>
                </a:lnTo>
                <a:lnTo>
                  <a:pt x="70" y="60"/>
                </a:lnTo>
                <a:lnTo>
                  <a:pt x="74" y="64"/>
                </a:lnTo>
                <a:lnTo>
                  <a:pt x="66" y="64"/>
                </a:lnTo>
                <a:lnTo>
                  <a:pt x="64" y="68"/>
                </a:lnTo>
                <a:lnTo>
                  <a:pt x="60" y="68"/>
                </a:lnTo>
                <a:lnTo>
                  <a:pt x="56" y="66"/>
                </a:lnTo>
                <a:lnTo>
                  <a:pt x="52" y="64"/>
                </a:lnTo>
                <a:lnTo>
                  <a:pt x="54" y="70"/>
                </a:lnTo>
                <a:lnTo>
                  <a:pt x="58" y="74"/>
                </a:lnTo>
                <a:lnTo>
                  <a:pt x="52" y="76"/>
                </a:lnTo>
                <a:lnTo>
                  <a:pt x="46" y="74"/>
                </a:lnTo>
                <a:lnTo>
                  <a:pt x="48" y="82"/>
                </a:lnTo>
                <a:lnTo>
                  <a:pt x="50" y="84"/>
                </a:lnTo>
                <a:lnTo>
                  <a:pt x="52" y="90"/>
                </a:lnTo>
                <a:lnTo>
                  <a:pt x="54" y="98"/>
                </a:lnTo>
                <a:lnTo>
                  <a:pt x="48" y="92"/>
                </a:lnTo>
                <a:lnTo>
                  <a:pt x="42" y="90"/>
                </a:lnTo>
                <a:lnTo>
                  <a:pt x="38" y="88"/>
                </a:lnTo>
                <a:lnTo>
                  <a:pt x="38" y="84"/>
                </a:lnTo>
                <a:lnTo>
                  <a:pt x="34" y="84"/>
                </a:lnTo>
                <a:lnTo>
                  <a:pt x="30" y="82"/>
                </a:lnTo>
                <a:lnTo>
                  <a:pt x="26" y="82"/>
                </a:lnTo>
                <a:lnTo>
                  <a:pt x="24" y="78"/>
                </a:lnTo>
                <a:lnTo>
                  <a:pt x="20" y="68"/>
                </a:lnTo>
                <a:lnTo>
                  <a:pt x="18" y="58"/>
                </a:lnTo>
                <a:lnTo>
                  <a:pt x="14" y="48"/>
                </a:lnTo>
                <a:lnTo>
                  <a:pt x="12" y="46"/>
                </a:lnTo>
                <a:lnTo>
                  <a:pt x="0" y="36"/>
                </a:lnTo>
                <a:lnTo>
                  <a:pt x="4" y="30"/>
                </a:lnTo>
                <a:lnTo>
                  <a:pt x="8" y="26"/>
                </a:lnTo>
                <a:lnTo>
                  <a:pt x="12" y="22"/>
                </a:lnTo>
                <a:lnTo>
                  <a:pt x="12" y="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8" name="ïṡľidé">
            <a:extLst>
              <a:ext uri="{FF2B5EF4-FFF2-40B4-BE49-F238E27FC236}">
                <a16:creationId xmlns:a16="http://schemas.microsoft.com/office/drawing/2014/main" id="{6554A4A9-9F28-4A55-9F42-761B7A97ADA0}"/>
              </a:ext>
            </a:extLst>
          </p:cNvPr>
          <p:cNvSpPr/>
          <p:nvPr/>
        </p:nvSpPr>
        <p:spPr bwMode="auto">
          <a:xfrm>
            <a:off x="3012689" y="1725868"/>
            <a:ext cx="69563" cy="38939"/>
          </a:xfrm>
          <a:custGeom>
            <a:avLst/>
            <a:gdLst>
              <a:gd name="T0" fmla="*/ 2147483647 w 78"/>
              <a:gd name="T1" fmla="*/ 0 h 40"/>
              <a:gd name="T2" fmla="*/ 2147483647 w 78"/>
              <a:gd name="T3" fmla="*/ 2147483647 h 40"/>
              <a:gd name="T4" fmla="*/ 2147483647 w 78"/>
              <a:gd name="T5" fmla="*/ 2147483647 h 40"/>
              <a:gd name="T6" fmla="*/ 2147483647 w 78"/>
              <a:gd name="T7" fmla="*/ 2147483647 h 40"/>
              <a:gd name="T8" fmla="*/ 2147483647 w 78"/>
              <a:gd name="T9" fmla="*/ 2147483647 h 40"/>
              <a:gd name="T10" fmla="*/ 2147483647 w 78"/>
              <a:gd name="T11" fmla="*/ 2147483647 h 40"/>
              <a:gd name="T12" fmla="*/ 2147483647 w 78"/>
              <a:gd name="T13" fmla="*/ 2147483647 h 40"/>
              <a:gd name="T14" fmla="*/ 2147483647 w 78"/>
              <a:gd name="T15" fmla="*/ 2147483647 h 40"/>
              <a:gd name="T16" fmla="*/ 2147483647 w 78"/>
              <a:gd name="T17" fmla="*/ 2147483647 h 40"/>
              <a:gd name="T18" fmla="*/ 2147483647 w 78"/>
              <a:gd name="T19" fmla="*/ 2147483647 h 40"/>
              <a:gd name="T20" fmla="*/ 2147483647 w 78"/>
              <a:gd name="T21" fmla="*/ 2147483647 h 40"/>
              <a:gd name="T22" fmla="*/ 2147483647 w 78"/>
              <a:gd name="T23" fmla="*/ 2147483647 h 40"/>
              <a:gd name="T24" fmla="*/ 2147483647 w 78"/>
              <a:gd name="T25" fmla="*/ 2147483647 h 40"/>
              <a:gd name="T26" fmla="*/ 2147483647 w 78"/>
              <a:gd name="T27" fmla="*/ 2147483647 h 40"/>
              <a:gd name="T28" fmla="*/ 2147483647 w 78"/>
              <a:gd name="T29" fmla="*/ 2147483647 h 40"/>
              <a:gd name="T30" fmla="*/ 2147483647 w 78"/>
              <a:gd name="T31" fmla="*/ 2147483647 h 40"/>
              <a:gd name="T32" fmla="*/ 2147483647 w 78"/>
              <a:gd name="T33" fmla="*/ 2147483647 h 40"/>
              <a:gd name="T34" fmla="*/ 2147483647 w 78"/>
              <a:gd name="T35" fmla="*/ 2147483647 h 40"/>
              <a:gd name="T36" fmla="*/ 2147483647 w 78"/>
              <a:gd name="T37" fmla="*/ 2147483647 h 40"/>
              <a:gd name="T38" fmla="*/ 2147483647 w 78"/>
              <a:gd name="T39" fmla="*/ 2147483647 h 40"/>
              <a:gd name="T40" fmla="*/ 2147483647 w 78"/>
              <a:gd name="T41" fmla="*/ 2147483647 h 40"/>
              <a:gd name="T42" fmla="*/ 2147483647 w 78"/>
              <a:gd name="T43" fmla="*/ 2147483647 h 40"/>
              <a:gd name="T44" fmla="*/ 2147483647 w 78"/>
              <a:gd name="T45" fmla="*/ 2147483647 h 40"/>
              <a:gd name="T46" fmla="*/ 2147483647 w 78"/>
              <a:gd name="T47" fmla="*/ 2147483647 h 40"/>
              <a:gd name="T48" fmla="*/ 2147483647 w 78"/>
              <a:gd name="T49" fmla="*/ 2147483647 h 40"/>
              <a:gd name="T50" fmla="*/ 2147483647 w 78"/>
              <a:gd name="T51" fmla="*/ 2147483647 h 40"/>
              <a:gd name="T52" fmla="*/ 2147483647 w 78"/>
              <a:gd name="T53" fmla="*/ 2147483647 h 40"/>
              <a:gd name="T54" fmla="*/ 0 w 78"/>
              <a:gd name="T55" fmla="*/ 2147483647 h 40"/>
              <a:gd name="T56" fmla="*/ 2147483647 w 78"/>
              <a:gd name="T57" fmla="*/ 2147483647 h 40"/>
              <a:gd name="T58" fmla="*/ 2147483647 w 78"/>
              <a:gd name="T59" fmla="*/ 2147483647 h 40"/>
              <a:gd name="T60" fmla="*/ 2147483647 w 78"/>
              <a:gd name="T61" fmla="*/ 2147483647 h 40"/>
              <a:gd name="T62" fmla="*/ 2147483647 w 78"/>
              <a:gd name="T63" fmla="*/ 2147483647 h 40"/>
              <a:gd name="T64" fmla="*/ 2147483647 w 78"/>
              <a:gd name="T65" fmla="*/ 2147483647 h 40"/>
              <a:gd name="T66" fmla="*/ 2147483647 w 78"/>
              <a:gd name="T67" fmla="*/ 2147483647 h 40"/>
              <a:gd name="T68" fmla="*/ 2147483647 w 78"/>
              <a:gd name="T69" fmla="*/ 0 h 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8"/>
              <a:gd name="T106" fmla="*/ 0 h 40"/>
              <a:gd name="T107" fmla="*/ 78 w 78"/>
              <a:gd name="T108" fmla="*/ 40 h 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8" h="40">
                <a:moveTo>
                  <a:pt x="22" y="0"/>
                </a:moveTo>
                <a:lnTo>
                  <a:pt x="24" y="6"/>
                </a:lnTo>
                <a:lnTo>
                  <a:pt x="26" y="8"/>
                </a:lnTo>
                <a:lnTo>
                  <a:pt x="28" y="8"/>
                </a:lnTo>
                <a:lnTo>
                  <a:pt x="32" y="8"/>
                </a:lnTo>
                <a:lnTo>
                  <a:pt x="38" y="8"/>
                </a:lnTo>
                <a:lnTo>
                  <a:pt x="40" y="12"/>
                </a:lnTo>
                <a:lnTo>
                  <a:pt x="42" y="12"/>
                </a:lnTo>
                <a:lnTo>
                  <a:pt x="48" y="12"/>
                </a:lnTo>
                <a:lnTo>
                  <a:pt x="58" y="10"/>
                </a:lnTo>
                <a:lnTo>
                  <a:pt x="68" y="12"/>
                </a:lnTo>
                <a:lnTo>
                  <a:pt x="74" y="12"/>
                </a:lnTo>
                <a:lnTo>
                  <a:pt x="78" y="12"/>
                </a:lnTo>
                <a:lnTo>
                  <a:pt x="78" y="16"/>
                </a:lnTo>
                <a:lnTo>
                  <a:pt x="76" y="24"/>
                </a:lnTo>
                <a:lnTo>
                  <a:pt x="76" y="26"/>
                </a:lnTo>
                <a:lnTo>
                  <a:pt x="72" y="26"/>
                </a:lnTo>
                <a:lnTo>
                  <a:pt x="64" y="24"/>
                </a:lnTo>
                <a:lnTo>
                  <a:pt x="56" y="24"/>
                </a:lnTo>
                <a:lnTo>
                  <a:pt x="52" y="24"/>
                </a:lnTo>
                <a:lnTo>
                  <a:pt x="50" y="26"/>
                </a:lnTo>
                <a:lnTo>
                  <a:pt x="46" y="30"/>
                </a:lnTo>
                <a:lnTo>
                  <a:pt x="36" y="34"/>
                </a:lnTo>
                <a:lnTo>
                  <a:pt x="20" y="40"/>
                </a:lnTo>
                <a:lnTo>
                  <a:pt x="12" y="38"/>
                </a:lnTo>
                <a:lnTo>
                  <a:pt x="6" y="34"/>
                </a:lnTo>
                <a:lnTo>
                  <a:pt x="2" y="30"/>
                </a:lnTo>
                <a:lnTo>
                  <a:pt x="0" y="22"/>
                </a:lnTo>
                <a:lnTo>
                  <a:pt x="6" y="16"/>
                </a:lnTo>
                <a:lnTo>
                  <a:pt x="12" y="14"/>
                </a:lnTo>
                <a:lnTo>
                  <a:pt x="18" y="12"/>
                </a:lnTo>
                <a:lnTo>
                  <a:pt x="18" y="10"/>
                </a:lnTo>
                <a:lnTo>
                  <a:pt x="18" y="6"/>
                </a:lnTo>
                <a:lnTo>
                  <a:pt x="20" y="6"/>
                </a:lnTo>
                <a:lnTo>
                  <a:pt x="2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9" name="iSḻîḓé">
            <a:extLst>
              <a:ext uri="{FF2B5EF4-FFF2-40B4-BE49-F238E27FC236}">
                <a16:creationId xmlns:a16="http://schemas.microsoft.com/office/drawing/2014/main" id="{DA7A6FA2-8026-497C-BEAE-3A6D46ABBC7C}"/>
              </a:ext>
            </a:extLst>
          </p:cNvPr>
          <p:cNvSpPr/>
          <p:nvPr/>
        </p:nvSpPr>
        <p:spPr bwMode="auto">
          <a:xfrm>
            <a:off x="2952259" y="1710127"/>
            <a:ext cx="80104" cy="38939"/>
          </a:xfrm>
          <a:custGeom>
            <a:avLst/>
            <a:gdLst>
              <a:gd name="T0" fmla="*/ 2147483647 w 89"/>
              <a:gd name="T1" fmla="*/ 2147483647 h 40"/>
              <a:gd name="T2" fmla="*/ 2147483647 w 89"/>
              <a:gd name="T3" fmla="*/ 2147483647 h 40"/>
              <a:gd name="T4" fmla="*/ 2147483647 w 89"/>
              <a:gd name="T5" fmla="*/ 2147483647 h 40"/>
              <a:gd name="T6" fmla="*/ 2147483647 w 89"/>
              <a:gd name="T7" fmla="*/ 2147483647 h 40"/>
              <a:gd name="T8" fmla="*/ 2147483647 w 89"/>
              <a:gd name="T9" fmla="*/ 2147483647 h 40"/>
              <a:gd name="T10" fmla="*/ 2147483647 w 89"/>
              <a:gd name="T11" fmla="*/ 2147483647 h 40"/>
              <a:gd name="T12" fmla="*/ 2147483647 w 89"/>
              <a:gd name="T13" fmla="*/ 2147483647 h 40"/>
              <a:gd name="T14" fmla="*/ 2147483647 w 89"/>
              <a:gd name="T15" fmla="*/ 2147483647 h 40"/>
              <a:gd name="T16" fmla="*/ 2147483647 w 89"/>
              <a:gd name="T17" fmla="*/ 2147483647 h 40"/>
              <a:gd name="T18" fmla="*/ 2147483647 w 89"/>
              <a:gd name="T19" fmla="*/ 0 h 40"/>
              <a:gd name="T20" fmla="*/ 2147483647 w 89"/>
              <a:gd name="T21" fmla="*/ 0 h 40"/>
              <a:gd name="T22" fmla="*/ 2147483647 w 89"/>
              <a:gd name="T23" fmla="*/ 0 h 40"/>
              <a:gd name="T24" fmla="*/ 0 w 89"/>
              <a:gd name="T25" fmla="*/ 2147483647 h 40"/>
              <a:gd name="T26" fmla="*/ 2147483647 w 89"/>
              <a:gd name="T27" fmla="*/ 2147483647 h 40"/>
              <a:gd name="T28" fmla="*/ 2147483647 w 89"/>
              <a:gd name="T29" fmla="*/ 2147483647 h 40"/>
              <a:gd name="T30" fmla="*/ 2147483647 w 89"/>
              <a:gd name="T31" fmla="*/ 2147483647 h 40"/>
              <a:gd name="T32" fmla="*/ 2147483647 w 89"/>
              <a:gd name="T33" fmla="*/ 2147483647 h 40"/>
              <a:gd name="T34" fmla="*/ 2147483647 w 89"/>
              <a:gd name="T35" fmla="*/ 2147483647 h 40"/>
              <a:gd name="T36" fmla="*/ 2147483647 w 89"/>
              <a:gd name="T37" fmla="*/ 2147483647 h 40"/>
              <a:gd name="T38" fmla="*/ 2147483647 w 89"/>
              <a:gd name="T39" fmla="*/ 2147483647 h 40"/>
              <a:gd name="T40" fmla="*/ 2147483647 w 89"/>
              <a:gd name="T41" fmla="*/ 2147483647 h 40"/>
              <a:gd name="T42" fmla="*/ 2147483647 w 89"/>
              <a:gd name="T43" fmla="*/ 2147483647 h 40"/>
              <a:gd name="T44" fmla="*/ 2147483647 w 89"/>
              <a:gd name="T45" fmla="*/ 2147483647 h 40"/>
              <a:gd name="T46" fmla="*/ 2147483647 w 89"/>
              <a:gd name="T47" fmla="*/ 2147483647 h 40"/>
              <a:gd name="T48" fmla="*/ 2147483647 w 89"/>
              <a:gd name="T49" fmla="*/ 2147483647 h 40"/>
              <a:gd name="T50" fmla="*/ 2147483647 w 89"/>
              <a:gd name="T51" fmla="*/ 2147483647 h 40"/>
              <a:gd name="T52" fmla="*/ 2147483647 w 89"/>
              <a:gd name="T53" fmla="*/ 2147483647 h 40"/>
              <a:gd name="T54" fmla="*/ 2147483647 w 89"/>
              <a:gd name="T55" fmla="*/ 2147483647 h 40"/>
              <a:gd name="T56" fmla="*/ 2147483647 w 89"/>
              <a:gd name="T57" fmla="*/ 2147483647 h 40"/>
              <a:gd name="T58" fmla="*/ 2147483647 w 89"/>
              <a:gd name="T59" fmla="*/ 2147483647 h 40"/>
              <a:gd name="T60" fmla="*/ 2147483647 w 89"/>
              <a:gd name="T61" fmla="*/ 2147483647 h 40"/>
              <a:gd name="T62" fmla="*/ 2147483647 w 89"/>
              <a:gd name="T63" fmla="*/ 2147483647 h 40"/>
              <a:gd name="T64" fmla="*/ 2147483647 w 89"/>
              <a:gd name="T65" fmla="*/ 2147483647 h 40"/>
              <a:gd name="T66" fmla="*/ 2147483647 w 89"/>
              <a:gd name="T67" fmla="*/ 2147483647 h 40"/>
              <a:gd name="T68" fmla="*/ 2147483647 w 89"/>
              <a:gd name="T69" fmla="*/ 2147483647 h 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9"/>
              <a:gd name="T106" fmla="*/ 0 h 40"/>
              <a:gd name="T107" fmla="*/ 89 w 89"/>
              <a:gd name="T108" fmla="*/ 40 h 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9" h="40">
                <a:moveTo>
                  <a:pt x="89" y="16"/>
                </a:moveTo>
                <a:lnTo>
                  <a:pt x="85" y="14"/>
                </a:lnTo>
                <a:lnTo>
                  <a:pt x="79" y="12"/>
                </a:lnTo>
                <a:lnTo>
                  <a:pt x="71" y="10"/>
                </a:lnTo>
                <a:lnTo>
                  <a:pt x="67" y="6"/>
                </a:lnTo>
                <a:lnTo>
                  <a:pt x="65" y="10"/>
                </a:lnTo>
                <a:lnTo>
                  <a:pt x="61" y="10"/>
                </a:lnTo>
                <a:lnTo>
                  <a:pt x="59" y="10"/>
                </a:lnTo>
                <a:lnTo>
                  <a:pt x="59" y="6"/>
                </a:lnTo>
                <a:lnTo>
                  <a:pt x="37" y="0"/>
                </a:lnTo>
                <a:lnTo>
                  <a:pt x="31" y="0"/>
                </a:lnTo>
                <a:lnTo>
                  <a:pt x="29" y="0"/>
                </a:lnTo>
                <a:lnTo>
                  <a:pt x="0" y="10"/>
                </a:lnTo>
                <a:lnTo>
                  <a:pt x="2" y="14"/>
                </a:lnTo>
                <a:lnTo>
                  <a:pt x="2" y="20"/>
                </a:lnTo>
                <a:lnTo>
                  <a:pt x="10" y="26"/>
                </a:lnTo>
                <a:lnTo>
                  <a:pt x="18" y="32"/>
                </a:lnTo>
                <a:lnTo>
                  <a:pt x="24" y="38"/>
                </a:lnTo>
                <a:lnTo>
                  <a:pt x="31" y="40"/>
                </a:lnTo>
                <a:lnTo>
                  <a:pt x="35" y="38"/>
                </a:lnTo>
                <a:lnTo>
                  <a:pt x="37" y="36"/>
                </a:lnTo>
                <a:lnTo>
                  <a:pt x="41" y="34"/>
                </a:lnTo>
                <a:lnTo>
                  <a:pt x="45" y="32"/>
                </a:lnTo>
                <a:lnTo>
                  <a:pt x="51" y="34"/>
                </a:lnTo>
                <a:lnTo>
                  <a:pt x="55" y="36"/>
                </a:lnTo>
                <a:lnTo>
                  <a:pt x="61" y="38"/>
                </a:lnTo>
                <a:lnTo>
                  <a:pt x="65" y="38"/>
                </a:lnTo>
                <a:lnTo>
                  <a:pt x="67" y="38"/>
                </a:lnTo>
                <a:lnTo>
                  <a:pt x="73" y="32"/>
                </a:lnTo>
                <a:lnTo>
                  <a:pt x="79" y="30"/>
                </a:lnTo>
                <a:lnTo>
                  <a:pt x="85" y="28"/>
                </a:lnTo>
                <a:lnTo>
                  <a:pt x="85" y="26"/>
                </a:lnTo>
                <a:lnTo>
                  <a:pt x="85" y="22"/>
                </a:lnTo>
                <a:lnTo>
                  <a:pt x="87" y="22"/>
                </a:lnTo>
                <a:lnTo>
                  <a:pt x="89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0" name="î$ľïḑê">
            <a:extLst>
              <a:ext uri="{FF2B5EF4-FFF2-40B4-BE49-F238E27FC236}">
                <a16:creationId xmlns:a16="http://schemas.microsoft.com/office/drawing/2014/main" id="{CA1ED1E7-D34C-4C8E-8427-EEACC7504ADA}"/>
              </a:ext>
            </a:extLst>
          </p:cNvPr>
          <p:cNvSpPr/>
          <p:nvPr/>
        </p:nvSpPr>
        <p:spPr bwMode="auto">
          <a:xfrm>
            <a:off x="3139168" y="1746580"/>
            <a:ext cx="44268" cy="48880"/>
          </a:xfrm>
          <a:custGeom>
            <a:avLst/>
            <a:gdLst>
              <a:gd name="T0" fmla="*/ 2147483647 w 50"/>
              <a:gd name="T1" fmla="*/ 2147483647 h 50"/>
              <a:gd name="T2" fmla="*/ 2147483647 w 50"/>
              <a:gd name="T3" fmla="*/ 2147483647 h 50"/>
              <a:gd name="T4" fmla="*/ 2147483647 w 50"/>
              <a:gd name="T5" fmla="*/ 2147483647 h 50"/>
              <a:gd name="T6" fmla="*/ 2147483647 w 50"/>
              <a:gd name="T7" fmla="*/ 2147483647 h 50"/>
              <a:gd name="T8" fmla="*/ 2147483647 w 50"/>
              <a:gd name="T9" fmla="*/ 2147483647 h 50"/>
              <a:gd name="T10" fmla="*/ 0 w 50"/>
              <a:gd name="T11" fmla="*/ 2147483647 h 50"/>
              <a:gd name="T12" fmla="*/ 2147483647 w 50"/>
              <a:gd name="T13" fmla="*/ 0 h 50"/>
              <a:gd name="T14" fmla="*/ 2147483647 w 50"/>
              <a:gd name="T15" fmla="*/ 2147483647 h 50"/>
              <a:gd name="T16" fmla="*/ 2147483647 w 50"/>
              <a:gd name="T17" fmla="*/ 2147483647 h 50"/>
              <a:gd name="T18" fmla="*/ 2147483647 w 50"/>
              <a:gd name="T19" fmla="*/ 2147483647 h 50"/>
              <a:gd name="T20" fmla="*/ 2147483647 w 50"/>
              <a:gd name="T21" fmla="*/ 2147483647 h 50"/>
              <a:gd name="T22" fmla="*/ 2147483647 w 50"/>
              <a:gd name="T23" fmla="*/ 2147483647 h 50"/>
              <a:gd name="T24" fmla="*/ 2147483647 w 50"/>
              <a:gd name="T25" fmla="*/ 2147483647 h 50"/>
              <a:gd name="T26" fmla="*/ 2147483647 w 50"/>
              <a:gd name="T27" fmla="*/ 2147483647 h 50"/>
              <a:gd name="T28" fmla="*/ 2147483647 w 50"/>
              <a:gd name="T29" fmla="*/ 2147483647 h 50"/>
              <a:gd name="T30" fmla="*/ 2147483647 w 50"/>
              <a:gd name="T31" fmla="*/ 2147483647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0"/>
              <a:gd name="T49" fmla="*/ 0 h 50"/>
              <a:gd name="T50" fmla="*/ 50 w 50"/>
              <a:gd name="T51" fmla="*/ 50 h 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0" h="50">
                <a:moveTo>
                  <a:pt x="26" y="50"/>
                </a:moveTo>
                <a:lnTo>
                  <a:pt x="22" y="34"/>
                </a:lnTo>
                <a:lnTo>
                  <a:pt x="18" y="24"/>
                </a:lnTo>
                <a:lnTo>
                  <a:pt x="14" y="16"/>
                </a:lnTo>
                <a:lnTo>
                  <a:pt x="8" y="10"/>
                </a:lnTo>
                <a:lnTo>
                  <a:pt x="0" y="8"/>
                </a:lnTo>
                <a:lnTo>
                  <a:pt x="16" y="0"/>
                </a:lnTo>
                <a:lnTo>
                  <a:pt x="24" y="2"/>
                </a:lnTo>
                <a:lnTo>
                  <a:pt x="32" y="6"/>
                </a:lnTo>
                <a:lnTo>
                  <a:pt x="40" y="18"/>
                </a:lnTo>
                <a:lnTo>
                  <a:pt x="44" y="24"/>
                </a:lnTo>
                <a:lnTo>
                  <a:pt x="50" y="36"/>
                </a:lnTo>
                <a:lnTo>
                  <a:pt x="34" y="34"/>
                </a:lnTo>
                <a:lnTo>
                  <a:pt x="34" y="44"/>
                </a:lnTo>
                <a:lnTo>
                  <a:pt x="26" y="48"/>
                </a:lnTo>
                <a:lnTo>
                  <a:pt x="26" y="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1" name="ïŝļïḍê">
            <a:extLst>
              <a:ext uri="{FF2B5EF4-FFF2-40B4-BE49-F238E27FC236}">
                <a16:creationId xmlns:a16="http://schemas.microsoft.com/office/drawing/2014/main" id="{FC63EA94-CC83-4B5E-A9AB-61909DB575D3}"/>
              </a:ext>
            </a:extLst>
          </p:cNvPr>
          <p:cNvSpPr/>
          <p:nvPr/>
        </p:nvSpPr>
        <p:spPr bwMode="auto">
          <a:xfrm>
            <a:off x="3005662" y="1749066"/>
            <a:ext cx="85726" cy="49709"/>
          </a:xfrm>
          <a:custGeom>
            <a:avLst/>
            <a:gdLst>
              <a:gd name="T0" fmla="*/ 2147483647 w 96"/>
              <a:gd name="T1" fmla="*/ 2147483647 h 50"/>
              <a:gd name="T2" fmla="*/ 2147483647 w 96"/>
              <a:gd name="T3" fmla="*/ 2147483647 h 50"/>
              <a:gd name="T4" fmla="*/ 2147483647 w 96"/>
              <a:gd name="T5" fmla="*/ 2147483647 h 50"/>
              <a:gd name="T6" fmla="*/ 2147483647 w 96"/>
              <a:gd name="T7" fmla="*/ 2147483647 h 50"/>
              <a:gd name="T8" fmla="*/ 2147483647 w 96"/>
              <a:gd name="T9" fmla="*/ 2147483647 h 50"/>
              <a:gd name="T10" fmla="*/ 2147483647 w 96"/>
              <a:gd name="T11" fmla="*/ 2147483647 h 50"/>
              <a:gd name="T12" fmla="*/ 2147483647 w 96"/>
              <a:gd name="T13" fmla="*/ 2147483647 h 50"/>
              <a:gd name="T14" fmla="*/ 2147483647 w 96"/>
              <a:gd name="T15" fmla="*/ 2147483647 h 50"/>
              <a:gd name="T16" fmla="*/ 2147483647 w 96"/>
              <a:gd name="T17" fmla="*/ 2147483647 h 50"/>
              <a:gd name="T18" fmla="*/ 2147483647 w 96"/>
              <a:gd name="T19" fmla="*/ 2147483647 h 50"/>
              <a:gd name="T20" fmla="*/ 0 w 96"/>
              <a:gd name="T21" fmla="*/ 2147483647 h 50"/>
              <a:gd name="T22" fmla="*/ 2147483647 w 96"/>
              <a:gd name="T23" fmla="*/ 2147483647 h 50"/>
              <a:gd name="T24" fmla="*/ 2147483647 w 96"/>
              <a:gd name="T25" fmla="*/ 2147483647 h 50"/>
              <a:gd name="T26" fmla="*/ 2147483647 w 96"/>
              <a:gd name="T27" fmla="*/ 2147483647 h 50"/>
              <a:gd name="T28" fmla="*/ 2147483647 w 96"/>
              <a:gd name="T29" fmla="*/ 2147483647 h 50"/>
              <a:gd name="T30" fmla="*/ 2147483647 w 96"/>
              <a:gd name="T31" fmla="*/ 2147483647 h 50"/>
              <a:gd name="T32" fmla="*/ 2147483647 w 96"/>
              <a:gd name="T33" fmla="*/ 2147483647 h 50"/>
              <a:gd name="T34" fmla="*/ 2147483647 w 96"/>
              <a:gd name="T35" fmla="*/ 2147483647 h 50"/>
              <a:gd name="T36" fmla="*/ 2147483647 w 96"/>
              <a:gd name="T37" fmla="*/ 2147483647 h 50"/>
              <a:gd name="T38" fmla="*/ 2147483647 w 96"/>
              <a:gd name="T39" fmla="*/ 2147483647 h 50"/>
              <a:gd name="T40" fmla="*/ 2147483647 w 96"/>
              <a:gd name="T41" fmla="*/ 0 h 50"/>
              <a:gd name="T42" fmla="*/ 2147483647 w 96"/>
              <a:gd name="T43" fmla="*/ 0 h 50"/>
              <a:gd name="T44" fmla="*/ 2147483647 w 96"/>
              <a:gd name="T45" fmla="*/ 0 h 50"/>
              <a:gd name="T46" fmla="*/ 2147483647 w 96"/>
              <a:gd name="T47" fmla="*/ 2147483647 h 50"/>
              <a:gd name="T48" fmla="*/ 2147483647 w 96"/>
              <a:gd name="T49" fmla="*/ 2147483647 h 50"/>
              <a:gd name="T50" fmla="*/ 2147483647 w 96"/>
              <a:gd name="T51" fmla="*/ 2147483647 h 50"/>
              <a:gd name="T52" fmla="*/ 2147483647 w 96"/>
              <a:gd name="T53" fmla="*/ 2147483647 h 50"/>
              <a:gd name="T54" fmla="*/ 2147483647 w 96"/>
              <a:gd name="T55" fmla="*/ 2147483647 h 50"/>
              <a:gd name="T56" fmla="*/ 2147483647 w 96"/>
              <a:gd name="T57" fmla="*/ 2147483647 h 50"/>
              <a:gd name="T58" fmla="*/ 2147483647 w 96"/>
              <a:gd name="T59" fmla="*/ 2147483647 h 50"/>
              <a:gd name="T60" fmla="*/ 2147483647 w 96"/>
              <a:gd name="T61" fmla="*/ 2147483647 h 50"/>
              <a:gd name="T62" fmla="*/ 2147483647 w 96"/>
              <a:gd name="T63" fmla="*/ 2147483647 h 50"/>
              <a:gd name="T64" fmla="*/ 2147483647 w 96"/>
              <a:gd name="T65" fmla="*/ 2147483647 h 50"/>
              <a:gd name="T66" fmla="*/ 2147483647 w 96"/>
              <a:gd name="T67" fmla="*/ 2147483647 h 50"/>
              <a:gd name="T68" fmla="*/ 2147483647 w 96"/>
              <a:gd name="T69" fmla="*/ 2147483647 h 50"/>
              <a:gd name="T70" fmla="*/ 2147483647 w 96"/>
              <a:gd name="T71" fmla="*/ 2147483647 h 50"/>
              <a:gd name="T72" fmla="*/ 2147483647 w 96"/>
              <a:gd name="T73" fmla="*/ 2147483647 h 50"/>
              <a:gd name="T74" fmla="*/ 2147483647 w 96"/>
              <a:gd name="T75" fmla="*/ 2147483647 h 50"/>
              <a:gd name="T76" fmla="*/ 2147483647 w 96"/>
              <a:gd name="T77" fmla="*/ 2147483647 h 5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6"/>
              <a:gd name="T118" fmla="*/ 0 h 50"/>
              <a:gd name="T119" fmla="*/ 96 w 96"/>
              <a:gd name="T120" fmla="*/ 50 h 5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6" h="50">
                <a:moveTo>
                  <a:pt x="58" y="46"/>
                </a:moveTo>
                <a:lnTo>
                  <a:pt x="56" y="44"/>
                </a:lnTo>
                <a:lnTo>
                  <a:pt x="54" y="42"/>
                </a:lnTo>
                <a:lnTo>
                  <a:pt x="44" y="46"/>
                </a:lnTo>
                <a:lnTo>
                  <a:pt x="38" y="48"/>
                </a:lnTo>
                <a:lnTo>
                  <a:pt x="30" y="50"/>
                </a:lnTo>
                <a:lnTo>
                  <a:pt x="26" y="50"/>
                </a:lnTo>
                <a:lnTo>
                  <a:pt x="22" y="48"/>
                </a:lnTo>
                <a:lnTo>
                  <a:pt x="16" y="44"/>
                </a:lnTo>
                <a:lnTo>
                  <a:pt x="8" y="38"/>
                </a:lnTo>
                <a:lnTo>
                  <a:pt x="0" y="32"/>
                </a:lnTo>
                <a:lnTo>
                  <a:pt x="2" y="30"/>
                </a:lnTo>
                <a:lnTo>
                  <a:pt x="6" y="22"/>
                </a:lnTo>
                <a:lnTo>
                  <a:pt x="8" y="16"/>
                </a:lnTo>
                <a:lnTo>
                  <a:pt x="14" y="10"/>
                </a:lnTo>
                <a:lnTo>
                  <a:pt x="20" y="14"/>
                </a:lnTo>
                <a:lnTo>
                  <a:pt x="28" y="16"/>
                </a:lnTo>
                <a:lnTo>
                  <a:pt x="44" y="10"/>
                </a:lnTo>
                <a:lnTo>
                  <a:pt x="54" y="6"/>
                </a:lnTo>
                <a:lnTo>
                  <a:pt x="58" y="2"/>
                </a:lnTo>
                <a:lnTo>
                  <a:pt x="60" y="0"/>
                </a:lnTo>
                <a:lnTo>
                  <a:pt x="64" y="0"/>
                </a:lnTo>
                <a:lnTo>
                  <a:pt x="72" y="0"/>
                </a:lnTo>
                <a:lnTo>
                  <a:pt x="80" y="2"/>
                </a:lnTo>
                <a:lnTo>
                  <a:pt x="84" y="2"/>
                </a:lnTo>
                <a:lnTo>
                  <a:pt x="86" y="4"/>
                </a:lnTo>
                <a:lnTo>
                  <a:pt x="90" y="6"/>
                </a:lnTo>
                <a:lnTo>
                  <a:pt x="96" y="8"/>
                </a:lnTo>
                <a:lnTo>
                  <a:pt x="94" y="14"/>
                </a:lnTo>
                <a:lnTo>
                  <a:pt x="90" y="16"/>
                </a:lnTo>
                <a:lnTo>
                  <a:pt x="86" y="18"/>
                </a:lnTo>
                <a:lnTo>
                  <a:pt x="82" y="22"/>
                </a:lnTo>
                <a:lnTo>
                  <a:pt x="82" y="30"/>
                </a:lnTo>
                <a:lnTo>
                  <a:pt x="80" y="36"/>
                </a:lnTo>
                <a:lnTo>
                  <a:pt x="78" y="38"/>
                </a:lnTo>
                <a:lnTo>
                  <a:pt x="74" y="42"/>
                </a:lnTo>
                <a:lnTo>
                  <a:pt x="68" y="42"/>
                </a:lnTo>
                <a:lnTo>
                  <a:pt x="62" y="42"/>
                </a:lnTo>
                <a:lnTo>
                  <a:pt x="58" y="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2" name="ïšḷïḋe">
            <a:extLst>
              <a:ext uri="{FF2B5EF4-FFF2-40B4-BE49-F238E27FC236}">
                <a16:creationId xmlns:a16="http://schemas.microsoft.com/office/drawing/2014/main" id="{70AF70E9-BA9F-4845-AE82-530DD63F717D}"/>
              </a:ext>
            </a:extLst>
          </p:cNvPr>
          <p:cNvSpPr/>
          <p:nvPr/>
        </p:nvSpPr>
        <p:spPr bwMode="auto">
          <a:xfrm>
            <a:off x="3080145" y="1673674"/>
            <a:ext cx="231880" cy="146642"/>
          </a:xfrm>
          <a:custGeom>
            <a:avLst/>
            <a:gdLst>
              <a:gd name="T0" fmla="*/ 2147483647 w 260"/>
              <a:gd name="T1" fmla="*/ 2147483647 h 148"/>
              <a:gd name="T2" fmla="*/ 2147483647 w 260"/>
              <a:gd name="T3" fmla="*/ 2147483647 h 148"/>
              <a:gd name="T4" fmla="*/ 2147483647 w 260"/>
              <a:gd name="T5" fmla="*/ 2147483647 h 148"/>
              <a:gd name="T6" fmla="*/ 2147483647 w 260"/>
              <a:gd name="T7" fmla="*/ 2147483647 h 148"/>
              <a:gd name="T8" fmla="*/ 2147483647 w 260"/>
              <a:gd name="T9" fmla="*/ 2147483647 h 148"/>
              <a:gd name="T10" fmla="*/ 2147483647 w 260"/>
              <a:gd name="T11" fmla="*/ 2147483647 h 148"/>
              <a:gd name="T12" fmla="*/ 2147483647 w 260"/>
              <a:gd name="T13" fmla="*/ 2147483647 h 148"/>
              <a:gd name="T14" fmla="*/ 2147483647 w 260"/>
              <a:gd name="T15" fmla="*/ 2147483647 h 148"/>
              <a:gd name="T16" fmla="*/ 2147483647 w 260"/>
              <a:gd name="T17" fmla="*/ 2147483647 h 148"/>
              <a:gd name="T18" fmla="*/ 2147483647 w 260"/>
              <a:gd name="T19" fmla="*/ 2147483647 h 148"/>
              <a:gd name="T20" fmla="*/ 2147483647 w 260"/>
              <a:gd name="T21" fmla="*/ 2147483647 h 148"/>
              <a:gd name="T22" fmla="*/ 2147483647 w 260"/>
              <a:gd name="T23" fmla="*/ 2147483647 h 148"/>
              <a:gd name="T24" fmla="*/ 2147483647 w 260"/>
              <a:gd name="T25" fmla="*/ 2147483647 h 148"/>
              <a:gd name="T26" fmla="*/ 2147483647 w 260"/>
              <a:gd name="T27" fmla="*/ 2147483647 h 148"/>
              <a:gd name="T28" fmla="*/ 2147483647 w 260"/>
              <a:gd name="T29" fmla="*/ 2147483647 h 148"/>
              <a:gd name="T30" fmla="*/ 2147483647 w 260"/>
              <a:gd name="T31" fmla="*/ 2147483647 h 148"/>
              <a:gd name="T32" fmla="*/ 2147483647 w 260"/>
              <a:gd name="T33" fmla="*/ 2147483647 h 148"/>
              <a:gd name="T34" fmla="*/ 2147483647 w 260"/>
              <a:gd name="T35" fmla="*/ 2147483647 h 148"/>
              <a:gd name="T36" fmla="*/ 2147483647 w 260"/>
              <a:gd name="T37" fmla="*/ 2147483647 h 148"/>
              <a:gd name="T38" fmla="*/ 2147483647 w 260"/>
              <a:gd name="T39" fmla="*/ 2147483647 h 148"/>
              <a:gd name="T40" fmla="*/ 2147483647 w 260"/>
              <a:gd name="T41" fmla="*/ 2147483647 h 148"/>
              <a:gd name="T42" fmla="*/ 2147483647 w 260"/>
              <a:gd name="T43" fmla="*/ 2147483647 h 148"/>
              <a:gd name="T44" fmla="*/ 2147483647 w 260"/>
              <a:gd name="T45" fmla="*/ 2147483647 h 148"/>
              <a:gd name="T46" fmla="*/ 2147483647 w 260"/>
              <a:gd name="T47" fmla="*/ 2147483647 h 148"/>
              <a:gd name="T48" fmla="*/ 2147483647 w 260"/>
              <a:gd name="T49" fmla="*/ 2147483647 h 148"/>
              <a:gd name="T50" fmla="*/ 2147483647 w 260"/>
              <a:gd name="T51" fmla="*/ 2147483647 h 148"/>
              <a:gd name="T52" fmla="*/ 2147483647 w 260"/>
              <a:gd name="T53" fmla="*/ 2147483647 h 148"/>
              <a:gd name="T54" fmla="*/ 2147483647 w 260"/>
              <a:gd name="T55" fmla="*/ 2147483647 h 148"/>
              <a:gd name="T56" fmla="*/ 2147483647 w 260"/>
              <a:gd name="T57" fmla="*/ 2147483647 h 148"/>
              <a:gd name="T58" fmla="*/ 2147483647 w 260"/>
              <a:gd name="T59" fmla="*/ 2147483647 h 148"/>
              <a:gd name="T60" fmla="*/ 2147483647 w 260"/>
              <a:gd name="T61" fmla="*/ 2147483647 h 148"/>
              <a:gd name="T62" fmla="*/ 2147483647 w 260"/>
              <a:gd name="T63" fmla="*/ 2147483647 h 148"/>
              <a:gd name="T64" fmla="*/ 2147483647 w 260"/>
              <a:gd name="T65" fmla="*/ 2147483647 h 148"/>
              <a:gd name="T66" fmla="*/ 2147483647 w 260"/>
              <a:gd name="T67" fmla="*/ 2147483647 h 148"/>
              <a:gd name="T68" fmla="*/ 2147483647 w 260"/>
              <a:gd name="T69" fmla="*/ 2147483647 h 148"/>
              <a:gd name="T70" fmla="*/ 2147483647 w 260"/>
              <a:gd name="T71" fmla="*/ 2147483647 h 148"/>
              <a:gd name="T72" fmla="*/ 2147483647 w 260"/>
              <a:gd name="T73" fmla="*/ 2147483647 h 148"/>
              <a:gd name="T74" fmla="*/ 2147483647 w 260"/>
              <a:gd name="T75" fmla="*/ 2147483647 h 148"/>
              <a:gd name="T76" fmla="*/ 2147483647 w 260"/>
              <a:gd name="T77" fmla="*/ 2147483647 h 148"/>
              <a:gd name="T78" fmla="*/ 2147483647 w 260"/>
              <a:gd name="T79" fmla="*/ 2147483647 h 148"/>
              <a:gd name="T80" fmla="*/ 2147483647 w 260"/>
              <a:gd name="T81" fmla="*/ 2147483647 h 148"/>
              <a:gd name="T82" fmla="*/ 2147483647 w 260"/>
              <a:gd name="T83" fmla="*/ 2147483647 h 148"/>
              <a:gd name="T84" fmla="*/ 2147483647 w 260"/>
              <a:gd name="T85" fmla="*/ 2147483647 h 148"/>
              <a:gd name="T86" fmla="*/ 2147483647 w 260"/>
              <a:gd name="T87" fmla="*/ 2147483647 h 148"/>
              <a:gd name="T88" fmla="*/ 2147483647 w 260"/>
              <a:gd name="T89" fmla="*/ 2147483647 h 148"/>
              <a:gd name="T90" fmla="*/ 2147483647 w 260"/>
              <a:gd name="T91" fmla="*/ 2147483647 h 148"/>
              <a:gd name="T92" fmla="*/ 2147483647 w 260"/>
              <a:gd name="T93" fmla="*/ 2147483647 h 148"/>
              <a:gd name="T94" fmla="*/ 2147483647 w 260"/>
              <a:gd name="T95" fmla="*/ 2147483647 h 148"/>
              <a:gd name="T96" fmla="*/ 2147483647 w 260"/>
              <a:gd name="T97" fmla="*/ 2147483647 h 14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60"/>
              <a:gd name="T148" fmla="*/ 0 h 148"/>
              <a:gd name="T149" fmla="*/ 260 w 260"/>
              <a:gd name="T150" fmla="*/ 148 h 14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60" h="148">
                <a:moveTo>
                  <a:pt x="66" y="82"/>
                </a:moveTo>
                <a:lnTo>
                  <a:pt x="60" y="84"/>
                </a:lnTo>
                <a:lnTo>
                  <a:pt x="54" y="88"/>
                </a:lnTo>
                <a:lnTo>
                  <a:pt x="44" y="90"/>
                </a:lnTo>
                <a:lnTo>
                  <a:pt x="36" y="90"/>
                </a:lnTo>
                <a:lnTo>
                  <a:pt x="26" y="88"/>
                </a:lnTo>
                <a:lnTo>
                  <a:pt x="18" y="84"/>
                </a:lnTo>
                <a:lnTo>
                  <a:pt x="12" y="84"/>
                </a:lnTo>
                <a:lnTo>
                  <a:pt x="6" y="82"/>
                </a:lnTo>
                <a:lnTo>
                  <a:pt x="2" y="80"/>
                </a:lnTo>
                <a:lnTo>
                  <a:pt x="0" y="78"/>
                </a:lnTo>
                <a:lnTo>
                  <a:pt x="2" y="66"/>
                </a:lnTo>
                <a:lnTo>
                  <a:pt x="2" y="62"/>
                </a:lnTo>
                <a:lnTo>
                  <a:pt x="12" y="52"/>
                </a:lnTo>
                <a:lnTo>
                  <a:pt x="16" y="44"/>
                </a:lnTo>
                <a:lnTo>
                  <a:pt x="22" y="38"/>
                </a:lnTo>
                <a:lnTo>
                  <a:pt x="16" y="30"/>
                </a:lnTo>
                <a:lnTo>
                  <a:pt x="8" y="20"/>
                </a:lnTo>
                <a:lnTo>
                  <a:pt x="6" y="14"/>
                </a:lnTo>
                <a:lnTo>
                  <a:pt x="24" y="10"/>
                </a:lnTo>
                <a:lnTo>
                  <a:pt x="46" y="10"/>
                </a:lnTo>
                <a:lnTo>
                  <a:pt x="64" y="10"/>
                </a:lnTo>
                <a:lnTo>
                  <a:pt x="80" y="16"/>
                </a:lnTo>
                <a:lnTo>
                  <a:pt x="96" y="14"/>
                </a:lnTo>
                <a:lnTo>
                  <a:pt x="112" y="16"/>
                </a:lnTo>
                <a:lnTo>
                  <a:pt x="116" y="8"/>
                </a:lnTo>
                <a:lnTo>
                  <a:pt x="128" y="6"/>
                </a:lnTo>
                <a:lnTo>
                  <a:pt x="138" y="6"/>
                </a:lnTo>
                <a:lnTo>
                  <a:pt x="156" y="0"/>
                </a:lnTo>
                <a:lnTo>
                  <a:pt x="166" y="8"/>
                </a:lnTo>
                <a:lnTo>
                  <a:pt x="166" y="14"/>
                </a:lnTo>
                <a:lnTo>
                  <a:pt x="168" y="22"/>
                </a:lnTo>
                <a:lnTo>
                  <a:pt x="184" y="24"/>
                </a:lnTo>
                <a:lnTo>
                  <a:pt x="186" y="30"/>
                </a:lnTo>
                <a:lnTo>
                  <a:pt x="188" y="36"/>
                </a:lnTo>
                <a:lnTo>
                  <a:pt x="198" y="36"/>
                </a:lnTo>
                <a:lnTo>
                  <a:pt x="202" y="40"/>
                </a:lnTo>
                <a:lnTo>
                  <a:pt x="216" y="36"/>
                </a:lnTo>
                <a:lnTo>
                  <a:pt x="222" y="44"/>
                </a:lnTo>
                <a:lnTo>
                  <a:pt x="234" y="48"/>
                </a:lnTo>
                <a:lnTo>
                  <a:pt x="248" y="50"/>
                </a:lnTo>
                <a:lnTo>
                  <a:pt x="260" y="56"/>
                </a:lnTo>
                <a:lnTo>
                  <a:pt x="260" y="58"/>
                </a:lnTo>
                <a:lnTo>
                  <a:pt x="254" y="64"/>
                </a:lnTo>
                <a:lnTo>
                  <a:pt x="258" y="72"/>
                </a:lnTo>
                <a:lnTo>
                  <a:pt x="260" y="78"/>
                </a:lnTo>
                <a:lnTo>
                  <a:pt x="260" y="84"/>
                </a:lnTo>
                <a:lnTo>
                  <a:pt x="244" y="84"/>
                </a:lnTo>
                <a:lnTo>
                  <a:pt x="240" y="88"/>
                </a:lnTo>
                <a:lnTo>
                  <a:pt x="236" y="92"/>
                </a:lnTo>
                <a:lnTo>
                  <a:pt x="236" y="100"/>
                </a:lnTo>
                <a:lnTo>
                  <a:pt x="226" y="100"/>
                </a:lnTo>
                <a:lnTo>
                  <a:pt x="216" y="100"/>
                </a:lnTo>
                <a:lnTo>
                  <a:pt x="208" y="106"/>
                </a:lnTo>
                <a:lnTo>
                  <a:pt x="204" y="108"/>
                </a:lnTo>
                <a:lnTo>
                  <a:pt x="190" y="112"/>
                </a:lnTo>
                <a:lnTo>
                  <a:pt x="182" y="116"/>
                </a:lnTo>
                <a:lnTo>
                  <a:pt x="184" y="118"/>
                </a:lnTo>
                <a:lnTo>
                  <a:pt x="186" y="122"/>
                </a:lnTo>
                <a:lnTo>
                  <a:pt x="194" y="128"/>
                </a:lnTo>
                <a:lnTo>
                  <a:pt x="204" y="130"/>
                </a:lnTo>
                <a:lnTo>
                  <a:pt x="212" y="138"/>
                </a:lnTo>
                <a:lnTo>
                  <a:pt x="204" y="138"/>
                </a:lnTo>
                <a:lnTo>
                  <a:pt x="200" y="140"/>
                </a:lnTo>
                <a:lnTo>
                  <a:pt x="192" y="144"/>
                </a:lnTo>
                <a:lnTo>
                  <a:pt x="186" y="146"/>
                </a:lnTo>
                <a:lnTo>
                  <a:pt x="176" y="148"/>
                </a:lnTo>
                <a:lnTo>
                  <a:pt x="174" y="138"/>
                </a:lnTo>
                <a:lnTo>
                  <a:pt x="170" y="134"/>
                </a:lnTo>
                <a:lnTo>
                  <a:pt x="160" y="128"/>
                </a:lnTo>
                <a:lnTo>
                  <a:pt x="166" y="120"/>
                </a:lnTo>
                <a:lnTo>
                  <a:pt x="172" y="118"/>
                </a:lnTo>
                <a:lnTo>
                  <a:pt x="164" y="118"/>
                </a:lnTo>
                <a:lnTo>
                  <a:pt x="160" y="118"/>
                </a:lnTo>
                <a:lnTo>
                  <a:pt x="152" y="116"/>
                </a:lnTo>
                <a:lnTo>
                  <a:pt x="146" y="114"/>
                </a:lnTo>
                <a:lnTo>
                  <a:pt x="144" y="112"/>
                </a:lnTo>
                <a:lnTo>
                  <a:pt x="140" y="108"/>
                </a:lnTo>
                <a:lnTo>
                  <a:pt x="132" y="108"/>
                </a:lnTo>
                <a:lnTo>
                  <a:pt x="130" y="112"/>
                </a:lnTo>
                <a:lnTo>
                  <a:pt x="128" y="116"/>
                </a:lnTo>
                <a:lnTo>
                  <a:pt x="124" y="120"/>
                </a:lnTo>
                <a:lnTo>
                  <a:pt x="118" y="126"/>
                </a:lnTo>
                <a:lnTo>
                  <a:pt x="114" y="128"/>
                </a:lnTo>
                <a:lnTo>
                  <a:pt x="110" y="126"/>
                </a:lnTo>
                <a:lnTo>
                  <a:pt x="102" y="128"/>
                </a:lnTo>
                <a:lnTo>
                  <a:pt x="94" y="132"/>
                </a:lnTo>
                <a:lnTo>
                  <a:pt x="92" y="124"/>
                </a:lnTo>
                <a:lnTo>
                  <a:pt x="100" y="118"/>
                </a:lnTo>
                <a:lnTo>
                  <a:pt x="100" y="108"/>
                </a:lnTo>
                <a:lnTo>
                  <a:pt x="106" y="108"/>
                </a:lnTo>
                <a:lnTo>
                  <a:pt x="116" y="110"/>
                </a:lnTo>
                <a:lnTo>
                  <a:pt x="110" y="98"/>
                </a:lnTo>
                <a:lnTo>
                  <a:pt x="106" y="92"/>
                </a:lnTo>
                <a:lnTo>
                  <a:pt x="98" y="80"/>
                </a:lnTo>
                <a:lnTo>
                  <a:pt x="90" y="76"/>
                </a:lnTo>
                <a:lnTo>
                  <a:pt x="82" y="74"/>
                </a:lnTo>
                <a:lnTo>
                  <a:pt x="74" y="78"/>
                </a:lnTo>
                <a:lnTo>
                  <a:pt x="66" y="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3" name="ïslîḑê">
            <a:extLst>
              <a:ext uri="{FF2B5EF4-FFF2-40B4-BE49-F238E27FC236}">
                <a16:creationId xmlns:a16="http://schemas.microsoft.com/office/drawing/2014/main" id="{714B20FE-48B0-490E-99ED-FEBCA97D5AC0}"/>
              </a:ext>
            </a:extLst>
          </p:cNvPr>
          <p:cNvSpPr/>
          <p:nvPr/>
        </p:nvSpPr>
        <p:spPr bwMode="auto">
          <a:xfrm>
            <a:off x="3085766" y="1609052"/>
            <a:ext cx="118048" cy="80364"/>
          </a:xfrm>
          <a:custGeom>
            <a:avLst/>
            <a:gdLst>
              <a:gd name="T0" fmla="*/ 2147483647 w 132"/>
              <a:gd name="T1" fmla="*/ 2147483647 h 82"/>
              <a:gd name="T2" fmla="*/ 2147483647 w 132"/>
              <a:gd name="T3" fmla="*/ 2147483647 h 82"/>
              <a:gd name="T4" fmla="*/ 2147483647 w 132"/>
              <a:gd name="T5" fmla="*/ 2147483647 h 82"/>
              <a:gd name="T6" fmla="*/ 2147483647 w 132"/>
              <a:gd name="T7" fmla="*/ 2147483647 h 82"/>
              <a:gd name="T8" fmla="*/ 2147483647 w 132"/>
              <a:gd name="T9" fmla="*/ 2147483647 h 82"/>
              <a:gd name="T10" fmla="*/ 2147483647 w 132"/>
              <a:gd name="T11" fmla="*/ 2147483647 h 82"/>
              <a:gd name="T12" fmla="*/ 2147483647 w 132"/>
              <a:gd name="T13" fmla="*/ 2147483647 h 82"/>
              <a:gd name="T14" fmla="*/ 2147483647 w 132"/>
              <a:gd name="T15" fmla="*/ 2147483647 h 82"/>
              <a:gd name="T16" fmla="*/ 2147483647 w 132"/>
              <a:gd name="T17" fmla="*/ 2147483647 h 82"/>
              <a:gd name="T18" fmla="*/ 2147483647 w 132"/>
              <a:gd name="T19" fmla="*/ 2147483647 h 82"/>
              <a:gd name="T20" fmla="*/ 2147483647 w 132"/>
              <a:gd name="T21" fmla="*/ 2147483647 h 82"/>
              <a:gd name="T22" fmla="*/ 2147483647 w 132"/>
              <a:gd name="T23" fmla="*/ 2147483647 h 82"/>
              <a:gd name="T24" fmla="*/ 2147483647 w 132"/>
              <a:gd name="T25" fmla="*/ 2147483647 h 82"/>
              <a:gd name="T26" fmla="*/ 0 w 132"/>
              <a:gd name="T27" fmla="*/ 2147483647 h 82"/>
              <a:gd name="T28" fmla="*/ 0 w 132"/>
              <a:gd name="T29" fmla="*/ 2147483647 h 82"/>
              <a:gd name="T30" fmla="*/ 2147483647 w 132"/>
              <a:gd name="T31" fmla="*/ 2147483647 h 82"/>
              <a:gd name="T32" fmla="*/ 2147483647 w 132"/>
              <a:gd name="T33" fmla="*/ 2147483647 h 82"/>
              <a:gd name="T34" fmla="*/ 2147483647 w 132"/>
              <a:gd name="T35" fmla="*/ 2147483647 h 82"/>
              <a:gd name="T36" fmla="*/ 2147483647 w 132"/>
              <a:gd name="T37" fmla="*/ 2147483647 h 82"/>
              <a:gd name="T38" fmla="*/ 2147483647 w 132"/>
              <a:gd name="T39" fmla="*/ 2147483647 h 82"/>
              <a:gd name="T40" fmla="*/ 2147483647 w 132"/>
              <a:gd name="T41" fmla="*/ 2147483647 h 82"/>
              <a:gd name="T42" fmla="*/ 2147483647 w 132"/>
              <a:gd name="T43" fmla="*/ 2147483647 h 82"/>
              <a:gd name="T44" fmla="*/ 2147483647 w 132"/>
              <a:gd name="T45" fmla="*/ 2147483647 h 82"/>
              <a:gd name="T46" fmla="*/ 2147483647 w 132"/>
              <a:gd name="T47" fmla="*/ 2147483647 h 82"/>
              <a:gd name="T48" fmla="*/ 2147483647 w 132"/>
              <a:gd name="T49" fmla="*/ 2147483647 h 82"/>
              <a:gd name="T50" fmla="*/ 2147483647 w 132"/>
              <a:gd name="T51" fmla="*/ 2147483647 h 82"/>
              <a:gd name="T52" fmla="*/ 2147483647 w 132"/>
              <a:gd name="T53" fmla="*/ 2147483647 h 82"/>
              <a:gd name="T54" fmla="*/ 2147483647 w 132"/>
              <a:gd name="T55" fmla="*/ 2147483647 h 82"/>
              <a:gd name="T56" fmla="*/ 2147483647 w 132"/>
              <a:gd name="T57" fmla="*/ 0 h 82"/>
              <a:gd name="T58" fmla="*/ 2147483647 w 132"/>
              <a:gd name="T59" fmla="*/ 2147483647 h 82"/>
              <a:gd name="T60" fmla="*/ 2147483647 w 132"/>
              <a:gd name="T61" fmla="*/ 2147483647 h 82"/>
              <a:gd name="T62" fmla="*/ 2147483647 w 132"/>
              <a:gd name="T63" fmla="*/ 2147483647 h 82"/>
              <a:gd name="T64" fmla="*/ 2147483647 w 132"/>
              <a:gd name="T65" fmla="*/ 2147483647 h 82"/>
              <a:gd name="T66" fmla="*/ 2147483647 w 132"/>
              <a:gd name="T67" fmla="*/ 2147483647 h 82"/>
              <a:gd name="T68" fmla="*/ 2147483647 w 132"/>
              <a:gd name="T69" fmla="*/ 2147483647 h 82"/>
              <a:gd name="T70" fmla="*/ 2147483647 w 132"/>
              <a:gd name="T71" fmla="*/ 2147483647 h 82"/>
              <a:gd name="T72" fmla="*/ 2147483647 w 132"/>
              <a:gd name="T73" fmla="*/ 2147483647 h 82"/>
              <a:gd name="T74" fmla="*/ 2147483647 w 132"/>
              <a:gd name="T75" fmla="*/ 2147483647 h 82"/>
              <a:gd name="T76" fmla="*/ 2147483647 w 132"/>
              <a:gd name="T77" fmla="*/ 2147483647 h 82"/>
              <a:gd name="T78" fmla="*/ 2147483647 w 132"/>
              <a:gd name="T79" fmla="*/ 2147483647 h 82"/>
              <a:gd name="T80" fmla="*/ 2147483647 w 132"/>
              <a:gd name="T81" fmla="*/ 2147483647 h 82"/>
              <a:gd name="T82" fmla="*/ 2147483647 w 132"/>
              <a:gd name="T83" fmla="*/ 2147483647 h 82"/>
              <a:gd name="T84" fmla="*/ 2147483647 w 132"/>
              <a:gd name="T85" fmla="*/ 2147483647 h 8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2"/>
              <a:gd name="T130" fmla="*/ 0 h 82"/>
              <a:gd name="T131" fmla="*/ 132 w 132"/>
              <a:gd name="T132" fmla="*/ 82 h 8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2" h="82">
                <a:moveTo>
                  <a:pt x="122" y="72"/>
                </a:moveTo>
                <a:lnTo>
                  <a:pt x="110" y="74"/>
                </a:lnTo>
                <a:lnTo>
                  <a:pt x="106" y="82"/>
                </a:lnTo>
                <a:lnTo>
                  <a:pt x="98" y="82"/>
                </a:lnTo>
                <a:lnTo>
                  <a:pt x="90" y="80"/>
                </a:lnTo>
                <a:lnTo>
                  <a:pt x="80" y="82"/>
                </a:lnTo>
                <a:lnTo>
                  <a:pt x="74" y="82"/>
                </a:lnTo>
                <a:lnTo>
                  <a:pt x="62" y="78"/>
                </a:lnTo>
                <a:lnTo>
                  <a:pt x="58" y="76"/>
                </a:lnTo>
                <a:lnTo>
                  <a:pt x="40" y="76"/>
                </a:lnTo>
                <a:lnTo>
                  <a:pt x="30" y="76"/>
                </a:lnTo>
                <a:lnTo>
                  <a:pt x="22" y="76"/>
                </a:lnTo>
                <a:lnTo>
                  <a:pt x="16" y="78"/>
                </a:lnTo>
                <a:lnTo>
                  <a:pt x="0" y="80"/>
                </a:lnTo>
                <a:lnTo>
                  <a:pt x="0" y="76"/>
                </a:lnTo>
                <a:lnTo>
                  <a:pt x="10" y="70"/>
                </a:lnTo>
                <a:lnTo>
                  <a:pt x="6" y="64"/>
                </a:lnTo>
                <a:lnTo>
                  <a:pt x="4" y="52"/>
                </a:lnTo>
                <a:lnTo>
                  <a:pt x="2" y="48"/>
                </a:lnTo>
                <a:lnTo>
                  <a:pt x="12" y="46"/>
                </a:lnTo>
                <a:lnTo>
                  <a:pt x="18" y="34"/>
                </a:lnTo>
                <a:lnTo>
                  <a:pt x="26" y="24"/>
                </a:lnTo>
                <a:lnTo>
                  <a:pt x="26" y="18"/>
                </a:lnTo>
                <a:lnTo>
                  <a:pt x="30" y="18"/>
                </a:lnTo>
                <a:lnTo>
                  <a:pt x="36" y="18"/>
                </a:lnTo>
                <a:lnTo>
                  <a:pt x="46" y="14"/>
                </a:lnTo>
                <a:lnTo>
                  <a:pt x="48" y="6"/>
                </a:lnTo>
                <a:lnTo>
                  <a:pt x="60" y="4"/>
                </a:lnTo>
                <a:lnTo>
                  <a:pt x="68" y="0"/>
                </a:lnTo>
                <a:lnTo>
                  <a:pt x="76" y="4"/>
                </a:lnTo>
                <a:lnTo>
                  <a:pt x="98" y="4"/>
                </a:lnTo>
                <a:lnTo>
                  <a:pt x="106" y="16"/>
                </a:lnTo>
                <a:lnTo>
                  <a:pt x="106" y="24"/>
                </a:lnTo>
                <a:lnTo>
                  <a:pt x="112" y="28"/>
                </a:lnTo>
                <a:lnTo>
                  <a:pt x="116" y="34"/>
                </a:lnTo>
                <a:lnTo>
                  <a:pt x="120" y="40"/>
                </a:lnTo>
                <a:lnTo>
                  <a:pt x="122" y="42"/>
                </a:lnTo>
                <a:lnTo>
                  <a:pt x="130" y="44"/>
                </a:lnTo>
                <a:lnTo>
                  <a:pt x="132" y="50"/>
                </a:lnTo>
                <a:lnTo>
                  <a:pt x="126" y="52"/>
                </a:lnTo>
                <a:lnTo>
                  <a:pt x="114" y="54"/>
                </a:lnTo>
                <a:lnTo>
                  <a:pt x="118" y="62"/>
                </a:lnTo>
                <a:lnTo>
                  <a:pt x="122" y="7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4" name="iṩļïďe">
            <a:extLst>
              <a:ext uri="{FF2B5EF4-FFF2-40B4-BE49-F238E27FC236}">
                <a16:creationId xmlns:a16="http://schemas.microsoft.com/office/drawing/2014/main" id="{D6E43DEF-C4CF-4B9D-B335-15283BEA430B}"/>
              </a:ext>
            </a:extLst>
          </p:cNvPr>
          <p:cNvSpPr/>
          <p:nvPr/>
        </p:nvSpPr>
        <p:spPr bwMode="auto">
          <a:xfrm>
            <a:off x="2971232" y="1779720"/>
            <a:ext cx="43566" cy="36453"/>
          </a:xfrm>
          <a:custGeom>
            <a:avLst/>
            <a:gdLst>
              <a:gd name="T0" fmla="*/ 0 w 49"/>
              <a:gd name="T1" fmla="*/ 2147483647 h 36"/>
              <a:gd name="T2" fmla="*/ 2147483647 w 49"/>
              <a:gd name="T3" fmla="*/ 2147483647 h 36"/>
              <a:gd name="T4" fmla="*/ 2147483647 w 49"/>
              <a:gd name="T5" fmla="*/ 2147483647 h 36"/>
              <a:gd name="T6" fmla="*/ 2147483647 w 49"/>
              <a:gd name="T7" fmla="*/ 2147483647 h 36"/>
              <a:gd name="T8" fmla="*/ 2147483647 w 49"/>
              <a:gd name="T9" fmla="*/ 0 h 36"/>
              <a:gd name="T10" fmla="*/ 2147483647 w 49"/>
              <a:gd name="T11" fmla="*/ 2147483647 h 36"/>
              <a:gd name="T12" fmla="*/ 2147483647 w 49"/>
              <a:gd name="T13" fmla="*/ 2147483647 h 36"/>
              <a:gd name="T14" fmla="*/ 2147483647 w 49"/>
              <a:gd name="T15" fmla="*/ 2147483647 h 36"/>
              <a:gd name="T16" fmla="*/ 2147483647 w 49"/>
              <a:gd name="T17" fmla="*/ 2147483647 h 36"/>
              <a:gd name="T18" fmla="*/ 2147483647 w 49"/>
              <a:gd name="T19" fmla="*/ 2147483647 h 36"/>
              <a:gd name="T20" fmla="*/ 2147483647 w 49"/>
              <a:gd name="T21" fmla="*/ 2147483647 h 36"/>
              <a:gd name="T22" fmla="*/ 2147483647 w 49"/>
              <a:gd name="T23" fmla="*/ 2147483647 h 36"/>
              <a:gd name="T24" fmla="*/ 2147483647 w 49"/>
              <a:gd name="T25" fmla="*/ 2147483647 h 36"/>
              <a:gd name="T26" fmla="*/ 2147483647 w 49"/>
              <a:gd name="T27" fmla="*/ 2147483647 h 36"/>
              <a:gd name="T28" fmla="*/ 2147483647 w 49"/>
              <a:gd name="T29" fmla="*/ 2147483647 h 36"/>
              <a:gd name="T30" fmla="*/ 0 w 49"/>
              <a:gd name="T31" fmla="*/ 2147483647 h 36"/>
              <a:gd name="T32" fmla="*/ 0 w 49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6"/>
              <a:gd name="T53" fmla="*/ 49 w 49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6">
                <a:moveTo>
                  <a:pt x="0" y="4"/>
                </a:moveTo>
                <a:lnTo>
                  <a:pt x="13" y="6"/>
                </a:lnTo>
                <a:lnTo>
                  <a:pt x="21" y="4"/>
                </a:lnTo>
                <a:lnTo>
                  <a:pt x="25" y="2"/>
                </a:lnTo>
                <a:lnTo>
                  <a:pt x="39" y="0"/>
                </a:lnTo>
                <a:lnTo>
                  <a:pt x="49" y="6"/>
                </a:lnTo>
                <a:lnTo>
                  <a:pt x="35" y="10"/>
                </a:lnTo>
                <a:lnTo>
                  <a:pt x="33" y="16"/>
                </a:lnTo>
                <a:lnTo>
                  <a:pt x="29" y="24"/>
                </a:lnTo>
                <a:lnTo>
                  <a:pt x="21" y="24"/>
                </a:lnTo>
                <a:lnTo>
                  <a:pt x="17" y="28"/>
                </a:lnTo>
                <a:lnTo>
                  <a:pt x="15" y="36"/>
                </a:lnTo>
                <a:lnTo>
                  <a:pt x="11" y="32"/>
                </a:lnTo>
                <a:lnTo>
                  <a:pt x="7" y="26"/>
                </a:lnTo>
                <a:lnTo>
                  <a:pt x="4" y="18"/>
                </a:lnTo>
                <a:lnTo>
                  <a:pt x="0" y="14"/>
                </a:lnTo>
                <a:lnTo>
                  <a:pt x="0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5" name="isḷiḋê">
            <a:extLst>
              <a:ext uri="{FF2B5EF4-FFF2-40B4-BE49-F238E27FC236}">
                <a16:creationId xmlns:a16="http://schemas.microsoft.com/office/drawing/2014/main" id="{CDE9728B-CE69-4B0B-860D-ECF376ABF90D}"/>
              </a:ext>
            </a:extLst>
          </p:cNvPr>
          <p:cNvSpPr/>
          <p:nvPr/>
        </p:nvSpPr>
        <p:spPr bwMode="auto">
          <a:xfrm>
            <a:off x="3069605" y="1860911"/>
            <a:ext cx="31620" cy="23198"/>
          </a:xfrm>
          <a:custGeom>
            <a:avLst/>
            <a:gdLst>
              <a:gd name="T0" fmla="*/ 2147483647 w 36"/>
              <a:gd name="T1" fmla="*/ 0 h 24"/>
              <a:gd name="T2" fmla="*/ 2147483647 w 36"/>
              <a:gd name="T3" fmla="*/ 2147483647 h 24"/>
              <a:gd name="T4" fmla="*/ 2147483647 w 36"/>
              <a:gd name="T5" fmla="*/ 2147483647 h 24"/>
              <a:gd name="T6" fmla="*/ 2147483647 w 36"/>
              <a:gd name="T7" fmla="*/ 2147483647 h 24"/>
              <a:gd name="T8" fmla="*/ 2147483647 w 36"/>
              <a:gd name="T9" fmla="*/ 2147483647 h 24"/>
              <a:gd name="T10" fmla="*/ 2147483647 w 36"/>
              <a:gd name="T11" fmla="*/ 2147483647 h 24"/>
              <a:gd name="T12" fmla="*/ 2147483647 w 36"/>
              <a:gd name="T13" fmla="*/ 2147483647 h 24"/>
              <a:gd name="T14" fmla="*/ 0 w 36"/>
              <a:gd name="T15" fmla="*/ 2147483647 h 24"/>
              <a:gd name="T16" fmla="*/ 0 w 36"/>
              <a:gd name="T17" fmla="*/ 2147483647 h 24"/>
              <a:gd name="T18" fmla="*/ 2147483647 w 36"/>
              <a:gd name="T19" fmla="*/ 2147483647 h 24"/>
              <a:gd name="T20" fmla="*/ 2147483647 w 36"/>
              <a:gd name="T21" fmla="*/ 0 h 24"/>
              <a:gd name="T22" fmla="*/ 2147483647 w 36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"/>
              <a:gd name="T37" fmla="*/ 0 h 24"/>
              <a:gd name="T38" fmla="*/ 36 w 36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" h="24">
                <a:moveTo>
                  <a:pt x="26" y="0"/>
                </a:moveTo>
                <a:lnTo>
                  <a:pt x="36" y="4"/>
                </a:lnTo>
                <a:lnTo>
                  <a:pt x="36" y="16"/>
                </a:lnTo>
                <a:lnTo>
                  <a:pt x="30" y="20"/>
                </a:lnTo>
                <a:lnTo>
                  <a:pt x="10" y="24"/>
                </a:lnTo>
                <a:lnTo>
                  <a:pt x="6" y="22"/>
                </a:lnTo>
                <a:lnTo>
                  <a:pt x="4" y="22"/>
                </a:lnTo>
                <a:lnTo>
                  <a:pt x="0" y="16"/>
                </a:lnTo>
                <a:lnTo>
                  <a:pt x="0" y="2"/>
                </a:lnTo>
                <a:lnTo>
                  <a:pt x="8" y="2"/>
                </a:lnTo>
                <a:lnTo>
                  <a:pt x="12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6" name="ïśḷiďe">
            <a:extLst>
              <a:ext uri="{FF2B5EF4-FFF2-40B4-BE49-F238E27FC236}">
                <a16:creationId xmlns:a16="http://schemas.microsoft.com/office/drawing/2014/main" id="{86B28ECC-7614-4459-9750-1105BEA216EF}"/>
              </a:ext>
            </a:extLst>
          </p:cNvPr>
          <p:cNvSpPr/>
          <p:nvPr/>
        </p:nvSpPr>
        <p:spPr bwMode="auto">
          <a:xfrm>
            <a:off x="3056957" y="1754865"/>
            <a:ext cx="126480" cy="78706"/>
          </a:xfrm>
          <a:custGeom>
            <a:avLst/>
            <a:gdLst>
              <a:gd name="T0" fmla="*/ 2147483647 w 142"/>
              <a:gd name="T1" fmla="*/ 2147483647 h 80"/>
              <a:gd name="T2" fmla="*/ 2147483647 w 142"/>
              <a:gd name="T3" fmla="*/ 2147483647 h 80"/>
              <a:gd name="T4" fmla="*/ 2147483647 w 142"/>
              <a:gd name="T5" fmla="*/ 2147483647 h 80"/>
              <a:gd name="T6" fmla="*/ 2147483647 w 142"/>
              <a:gd name="T7" fmla="*/ 2147483647 h 80"/>
              <a:gd name="T8" fmla="*/ 2147483647 w 142"/>
              <a:gd name="T9" fmla="*/ 2147483647 h 80"/>
              <a:gd name="T10" fmla="*/ 2147483647 w 142"/>
              <a:gd name="T11" fmla="*/ 2147483647 h 80"/>
              <a:gd name="T12" fmla="*/ 2147483647 w 142"/>
              <a:gd name="T13" fmla="*/ 2147483647 h 80"/>
              <a:gd name="T14" fmla="*/ 2147483647 w 142"/>
              <a:gd name="T15" fmla="*/ 2147483647 h 80"/>
              <a:gd name="T16" fmla="*/ 2147483647 w 142"/>
              <a:gd name="T17" fmla="*/ 2147483647 h 80"/>
              <a:gd name="T18" fmla="*/ 2147483647 w 142"/>
              <a:gd name="T19" fmla="*/ 2147483647 h 80"/>
              <a:gd name="T20" fmla="*/ 2147483647 w 142"/>
              <a:gd name="T21" fmla="*/ 2147483647 h 80"/>
              <a:gd name="T22" fmla="*/ 0 w 142"/>
              <a:gd name="T23" fmla="*/ 2147483647 h 80"/>
              <a:gd name="T24" fmla="*/ 2147483647 w 142"/>
              <a:gd name="T25" fmla="*/ 2147483647 h 80"/>
              <a:gd name="T26" fmla="*/ 2147483647 w 142"/>
              <a:gd name="T27" fmla="*/ 2147483647 h 80"/>
              <a:gd name="T28" fmla="*/ 2147483647 w 142"/>
              <a:gd name="T29" fmla="*/ 2147483647 h 80"/>
              <a:gd name="T30" fmla="*/ 2147483647 w 142"/>
              <a:gd name="T31" fmla="*/ 2147483647 h 80"/>
              <a:gd name="T32" fmla="*/ 2147483647 w 142"/>
              <a:gd name="T33" fmla="*/ 2147483647 h 80"/>
              <a:gd name="T34" fmla="*/ 2147483647 w 142"/>
              <a:gd name="T35" fmla="*/ 2147483647 h 80"/>
              <a:gd name="T36" fmla="*/ 2147483647 w 142"/>
              <a:gd name="T37" fmla="*/ 2147483647 h 80"/>
              <a:gd name="T38" fmla="*/ 2147483647 w 142"/>
              <a:gd name="T39" fmla="*/ 2147483647 h 80"/>
              <a:gd name="T40" fmla="*/ 2147483647 w 142"/>
              <a:gd name="T41" fmla="*/ 2147483647 h 80"/>
              <a:gd name="T42" fmla="*/ 2147483647 w 142"/>
              <a:gd name="T43" fmla="*/ 2147483647 h 80"/>
              <a:gd name="T44" fmla="*/ 2147483647 w 142"/>
              <a:gd name="T45" fmla="*/ 2147483647 h 80"/>
              <a:gd name="T46" fmla="*/ 2147483647 w 142"/>
              <a:gd name="T47" fmla="*/ 2147483647 h 80"/>
              <a:gd name="T48" fmla="*/ 2147483647 w 142"/>
              <a:gd name="T49" fmla="*/ 2147483647 h 80"/>
              <a:gd name="T50" fmla="*/ 2147483647 w 142"/>
              <a:gd name="T51" fmla="*/ 2147483647 h 80"/>
              <a:gd name="T52" fmla="*/ 2147483647 w 142"/>
              <a:gd name="T53" fmla="*/ 2147483647 h 80"/>
              <a:gd name="T54" fmla="*/ 2147483647 w 142"/>
              <a:gd name="T55" fmla="*/ 2147483647 h 80"/>
              <a:gd name="T56" fmla="*/ 2147483647 w 142"/>
              <a:gd name="T57" fmla="*/ 0 h 80"/>
              <a:gd name="T58" fmla="*/ 2147483647 w 142"/>
              <a:gd name="T59" fmla="*/ 2147483647 h 80"/>
              <a:gd name="T60" fmla="*/ 2147483647 w 142"/>
              <a:gd name="T61" fmla="*/ 2147483647 h 80"/>
              <a:gd name="T62" fmla="*/ 2147483647 w 142"/>
              <a:gd name="T63" fmla="*/ 2147483647 h 80"/>
              <a:gd name="T64" fmla="*/ 2147483647 w 142"/>
              <a:gd name="T65" fmla="*/ 2147483647 h 80"/>
              <a:gd name="T66" fmla="*/ 2147483647 w 142"/>
              <a:gd name="T67" fmla="*/ 2147483647 h 80"/>
              <a:gd name="T68" fmla="*/ 2147483647 w 142"/>
              <a:gd name="T69" fmla="*/ 2147483647 h 80"/>
              <a:gd name="T70" fmla="*/ 2147483647 w 142"/>
              <a:gd name="T71" fmla="*/ 2147483647 h 80"/>
              <a:gd name="T72" fmla="*/ 2147483647 w 142"/>
              <a:gd name="T73" fmla="*/ 2147483647 h 80"/>
              <a:gd name="T74" fmla="*/ 2147483647 w 142"/>
              <a:gd name="T75" fmla="*/ 2147483647 h 80"/>
              <a:gd name="T76" fmla="*/ 2147483647 w 142"/>
              <a:gd name="T77" fmla="*/ 2147483647 h 80"/>
              <a:gd name="T78" fmla="*/ 2147483647 w 142"/>
              <a:gd name="T79" fmla="*/ 2147483647 h 80"/>
              <a:gd name="T80" fmla="*/ 2147483647 w 142"/>
              <a:gd name="T81" fmla="*/ 2147483647 h 80"/>
              <a:gd name="T82" fmla="*/ 2147483647 w 142"/>
              <a:gd name="T83" fmla="*/ 2147483647 h 80"/>
              <a:gd name="T84" fmla="*/ 2147483647 w 142"/>
              <a:gd name="T85" fmla="*/ 2147483647 h 80"/>
              <a:gd name="T86" fmla="*/ 2147483647 w 142"/>
              <a:gd name="T87" fmla="*/ 2147483647 h 80"/>
              <a:gd name="T88" fmla="*/ 2147483647 w 142"/>
              <a:gd name="T89" fmla="*/ 2147483647 h 80"/>
              <a:gd name="T90" fmla="*/ 2147483647 w 142"/>
              <a:gd name="T91" fmla="*/ 2147483647 h 80"/>
              <a:gd name="T92" fmla="*/ 2147483647 w 142"/>
              <a:gd name="T93" fmla="*/ 2147483647 h 80"/>
              <a:gd name="T94" fmla="*/ 2147483647 w 142"/>
              <a:gd name="T95" fmla="*/ 2147483647 h 80"/>
              <a:gd name="T96" fmla="*/ 2147483647 w 142"/>
              <a:gd name="T97" fmla="*/ 2147483647 h 80"/>
              <a:gd name="T98" fmla="*/ 2147483647 w 142"/>
              <a:gd name="T99" fmla="*/ 2147483647 h 80"/>
              <a:gd name="T100" fmla="*/ 2147483647 w 142"/>
              <a:gd name="T101" fmla="*/ 2147483647 h 80"/>
              <a:gd name="T102" fmla="*/ 2147483647 w 142"/>
              <a:gd name="T103" fmla="*/ 2147483647 h 80"/>
              <a:gd name="T104" fmla="*/ 2147483647 w 142"/>
              <a:gd name="T105" fmla="*/ 2147483647 h 80"/>
              <a:gd name="T106" fmla="*/ 2147483647 w 142"/>
              <a:gd name="T107" fmla="*/ 2147483647 h 80"/>
              <a:gd name="T108" fmla="*/ 2147483647 w 142"/>
              <a:gd name="T109" fmla="*/ 2147483647 h 80"/>
              <a:gd name="T110" fmla="*/ 2147483647 w 142"/>
              <a:gd name="T111" fmla="*/ 2147483647 h 80"/>
              <a:gd name="T112" fmla="*/ 2147483647 w 142"/>
              <a:gd name="T113" fmla="*/ 2147483647 h 80"/>
              <a:gd name="T114" fmla="*/ 2147483647 w 142"/>
              <a:gd name="T115" fmla="*/ 2147483647 h 80"/>
              <a:gd name="T116" fmla="*/ 2147483647 w 142"/>
              <a:gd name="T117" fmla="*/ 2147483647 h 80"/>
              <a:gd name="T118" fmla="*/ 2147483647 w 142"/>
              <a:gd name="T119" fmla="*/ 2147483647 h 80"/>
              <a:gd name="T120" fmla="*/ 2147483647 w 142"/>
              <a:gd name="T121" fmla="*/ 2147483647 h 80"/>
              <a:gd name="T122" fmla="*/ 2147483647 w 142"/>
              <a:gd name="T123" fmla="*/ 2147483647 h 8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2"/>
              <a:gd name="T187" fmla="*/ 0 h 80"/>
              <a:gd name="T188" fmla="*/ 142 w 142"/>
              <a:gd name="T189" fmla="*/ 80 h 8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2" h="80">
                <a:moveTo>
                  <a:pt x="36" y="68"/>
                </a:moveTo>
                <a:lnTo>
                  <a:pt x="28" y="64"/>
                </a:lnTo>
                <a:lnTo>
                  <a:pt x="26" y="64"/>
                </a:lnTo>
                <a:lnTo>
                  <a:pt x="24" y="62"/>
                </a:lnTo>
                <a:lnTo>
                  <a:pt x="22" y="58"/>
                </a:lnTo>
                <a:lnTo>
                  <a:pt x="20" y="54"/>
                </a:lnTo>
                <a:lnTo>
                  <a:pt x="16" y="52"/>
                </a:lnTo>
                <a:lnTo>
                  <a:pt x="14" y="52"/>
                </a:lnTo>
                <a:lnTo>
                  <a:pt x="14" y="48"/>
                </a:lnTo>
                <a:lnTo>
                  <a:pt x="10" y="46"/>
                </a:lnTo>
                <a:lnTo>
                  <a:pt x="8" y="40"/>
                </a:lnTo>
                <a:lnTo>
                  <a:pt x="0" y="40"/>
                </a:lnTo>
                <a:lnTo>
                  <a:pt x="4" y="36"/>
                </a:lnTo>
                <a:lnTo>
                  <a:pt x="10" y="36"/>
                </a:lnTo>
                <a:lnTo>
                  <a:pt x="16" y="36"/>
                </a:lnTo>
                <a:lnTo>
                  <a:pt x="20" y="32"/>
                </a:lnTo>
                <a:lnTo>
                  <a:pt x="22" y="30"/>
                </a:lnTo>
                <a:lnTo>
                  <a:pt x="24" y="24"/>
                </a:lnTo>
                <a:lnTo>
                  <a:pt x="24" y="16"/>
                </a:lnTo>
                <a:lnTo>
                  <a:pt x="28" y="12"/>
                </a:lnTo>
                <a:lnTo>
                  <a:pt x="32" y="10"/>
                </a:lnTo>
                <a:lnTo>
                  <a:pt x="36" y="8"/>
                </a:lnTo>
                <a:lnTo>
                  <a:pt x="38" y="2"/>
                </a:lnTo>
                <a:lnTo>
                  <a:pt x="56" y="6"/>
                </a:lnTo>
                <a:lnTo>
                  <a:pt x="70" y="10"/>
                </a:lnTo>
                <a:lnTo>
                  <a:pt x="76" y="8"/>
                </a:lnTo>
                <a:lnTo>
                  <a:pt x="80" y="6"/>
                </a:lnTo>
                <a:lnTo>
                  <a:pt x="86" y="2"/>
                </a:lnTo>
                <a:lnTo>
                  <a:pt x="92" y="0"/>
                </a:lnTo>
                <a:lnTo>
                  <a:pt x="100" y="2"/>
                </a:lnTo>
                <a:lnTo>
                  <a:pt x="106" y="8"/>
                </a:lnTo>
                <a:lnTo>
                  <a:pt x="108" y="12"/>
                </a:lnTo>
                <a:lnTo>
                  <a:pt x="112" y="20"/>
                </a:lnTo>
                <a:lnTo>
                  <a:pt x="116" y="36"/>
                </a:lnTo>
                <a:lnTo>
                  <a:pt x="118" y="44"/>
                </a:lnTo>
                <a:lnTo>
                  <a:pt x="120" y="50"/>
                </a:lnTo>
                <a:lnTo>
                  <a:pt x="128" y="46"/>
                </a:lnTo>
                <a:lnTo>
                  <a:pt x="136" y="44"/>
                </a:lnTo>
                <a:lnTo>
                  <a:pt x="140" y="46"/>
                </a:lnTo>
                <a:lnTo>
                  <a:pt x="142" y="50"/>
                </a:lnTo>
                <a:lnTo>
                  <a:pt x="142" y="54"/>
                </a:lnTo>
                <a:lnTo>
                  <a:pt x="140" y="56"/>
                </a:lnTo>
                <a:lnTo>
                  <a:pt x="138" y="56"/>
                </a:lnTo>
                <a:lnTo>
                  <a:pt x="132" y="56"/>
                </a:lnTo>
                <a:lnTo>
                  <a:pt x="130" y="68"/>
                </a:lnTo>
                <a:lnTo>
                  <a:pt x="126" y="80"/>
                </a:lnTo>
                <a:lnTo>
                  <a:pt x="116" y="74"/>
                </a:lnTo>
                <a:lnTo>
                  <a:pt x="110" y="72"/>
                </a:lnTo>
                <a:lnTo>
                  <a:pt x="106" y="72"/>
                </a:lnTo>
                <a:lnTo>
                  <a:pt x="100" y="74"/>
                </a:lnTo>
                <a:lnTo>
                  <a:pt x="96" y="76"/>
                </a:lnTo>
                <a:lnTo>
                  <a:pt x="92" y="80"/>
                </a:lnTo>
                <a:lnTo>
                  <a:pt x="86" y="80"/>
                </a:lnTo>
                <a:lnTo>
                  <a:pt x="64" y="80"/>
                </a:lnTo>
                <a:lnTo>
                  <a:pt x="60" y="78"/>
                </a:lnTo>
                <a:lnTo>
                  <a:pt x="54" y="78"/>
                </a:lnTo>
                <a:lnTo>
                  <a:pt x="50" y="78"/>
                </a:lnTo>
                <a:lnTo>
                  <a:pt x="46" y="76"/>
                </a:lnTo>
                <a:lnTo>
                  <a:pt x="44" y="76"/>
                </a:lnTo>
                <a:lnTo>
                  <a:pt x="42" y="74"/>
                </a:lnTo>
                <a:lnTo>
                  <a:pt x="42" y="72"/>
                </a:lnTo>
                <a:lnTo>
                  <a:pt x="36" y="6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7" name="ïşḻîde">
            <a:extLst>
              <a:ext uri="{FF2B5EF4-FFF2-40B4-BE49-F238E27FC236}">
                <a16:creationId xmlns:a16="http://schemas.microsoft.com/office/drawing/2014/main" id="{C706CD9E-B407-45C3-A135-3F2E75EF6DC2}"/>
              </a:ext>
            </a:extLst>
          </p:cNvPr>
          <p:cNvSpPr/>
          <p:nvPr/>
        </p:nvSpPr>
        <p:spPr bwMode="auto">
          <a:xfrm>
            <a:off x="3039390" y="1788005"/>
            <a:ext cx="60430" cy="76221"/>
          </a:xfrm>
          <a:custGeom>
            <a:avLst/>
            <a:gdLst>
              <a:gd name="T0" fmla="*/ 2147483647 w 68"/>
              <a:gd name="T1" fmla="*/ 2147483647 h 76"/>
              <a:gd name="T2" fmla="*/ 2147483647 w 68"/>
              <a:gd name="T3" fmla="*/ 2147483647 h 76"/>
              <a:gd name="T4" fmla="*/ 2147483647 w 68"/>
              <a:gd name="T5" fmla="*/ 0 h 76"/>
              <a:gd name="T6" fmla="*/ 2147483647 w 68"/>
              <a:gd name="T7" fmla="*/ 2147483647 h 76"/>
              <a:gd name="T8" fmla="*/ 2147483647 w 68"/>
              <a:gd name="T9" fmla="*/ 2147483647 h 76"/>
              <a:gd name="T10" fmla="*/ 2147483647 w 68"/>
              <a:gd name="T11" fmla="*/ 2147483647 h 76"/>
              <a:gd name="T12" fmla="*/ 2147483647 w 68"/>
              <a:gd name="T13" fmla="*/ 2147483647 h 76"/>
              <a:gd name="T14" fmla="*/ 2147483647 w 68"/>
              <a:gd name="T15" fmla="*/ 2147483647 h 76"/>
              <a:gd name="T16" fmla="*/ 2147483647 w 68"/>
              <a:gd name="T17" fmla="*/ 2147483647 h 76"/>
              <a:gd name="T18" fmla="*/ 2147483647 w 68"/>
              <a:gd name="T19" fmla="*/ 2147483647 h 76"/>
              <a:gd name="T20" fmla="*/ 2147483647 w 68"/>
              <a:gd name="T21" fmla="*/ 2147483647 h 76"/>
              <a:gd name="T22" fmla="*/ 2147483647 w 68"/>
              <a:gd name="T23" fmla="*/ 2147483647 h 76"/>
              <a:gd name="T24" fmla="*/ 2147483647 w 68"/>
              <a:gd name="T25" fmla="*/ 2147483647 h 76"/>
              <a:gd name="T26" fmla="*/ 2147483647 w 68"/>
              <a:gd name="T27" fmla="*/ 2147483647 h 76"/>
              <a:gd name="T28" fmla="*/ 2147483647 w 68"/>
              <a:gd name="T29" fmla="*/ 2147483647 h 76"/>
              <a:gd name="T30" fmla="*/ 2147483647 w 68"/>
              <a:gd name="T31" fmla="*/ 2147483647 h 76"/>
              <a:gd name="T32" fmla="*/ 2147483647 w 68"/>
              <a:gd name="T33" fmla="*/ 2147483647 h 76"/>
              <a:gd name="T34" fmla="*/ 2147483647 w 68"/>
              <a:gd name="T35" fmla="*/ 2147483647 h 76"/>
              <a:gd name="T36" fmla="*/ 2147483647 w 68"/>
              <a:gd name="T37" fmla="*/ 2147483647 h 76"/>
              <a:gd name="T38" fmla="*/ 2147483647 w 68"/>
              <a:gd name="T39" fmla="*/ 2147483647 h 76"/>
              <a:gd name="T40" fmla="*/ 2147483647 w 68"/>
              <a:gd name="T41" fmla="*/ 2147483647 h 76"/>
              <a:gd name="T42" fmla="*/ 2147483647 w 68"/>
              <a:gd name="T43" fmla="*/ 2147483647 h 76"/>
              <a:gd name="T44" fmla="*/ 2147483647 w 68"/>
              <a:gd name="T45" fmla="*/ 2147483647 h 76"/>
              <a:gd name="T46" fmla="*/ 2147483647 w 68"/>
              <a:gd name="T47" fmla="*/ 2147483647 h 76"/>
              <a:gd name="T48" fmla="*/ 2147483647 w 68"/>
              <a:gd name="T49" fmla="*/ 2147483647 h 76"/>
              <a:gd name="T50" fmla="*/ 2147483647 w 68"/>
              <a:gd name="T51" fmla="*/ 2147483647 h 76"/>
              <a:gd name="T52" fmla="*/ 2147483647 w 68"/>
              <a:gd name="T53" fmla="*/ 2147483647 h 76"/>
              <a:gd name="T54" fmla="*/ 2147483647 w 68"/>
              <a:gd name="T55" fmla="*/ 2147483647 h 76"/>
              <a:gd name="T56" fmla="*/ 2147483647 w 68"/>
              <a:gd name="T57" fmla="*/ 2147483647 h 76"/>
              <a:gd name="T58" fmla="*/ 0 w 68"/>
              <a:gd name="T59" fmla="*/ 2147483647 h 76"/>
              <a:gd name="T60" fmla="*/ 2147483647 w 68"/>
              <a:gd name="T61" fmla="*/ 2147483647 h 76"/>
              <a:gd name="T62" fmla="*/ 2147483647 w 68"/>
              <a:gd name="T63" fmla="*/ 2147483647 h 76"/>
              <a:gd name="T64" fmla="*/ 2147483647 w 68"/>
              <a:gd name="T65" fmla="*/ 2147483647 h 76"/>
              <a:gd name="T66" fmla="*/ 2147483647 w 68"/>
              <a:gd name="T67" fmla="*/ 2147483647 h 76"/>
              <a:gd name="T68" fmla="*/ 2147483647 w 68"/>
              <a:gd name="T69" fmla="*/ 2147483647 h 76"/>
              <a:gd name="T70" fmla="*/ 2147483647 w 68"/>
              <a:gd name="T71" fmla="*/ 2147483647 h 76"/>
              <a:gd name="T72" fmla="*/ 2147483647 w 68"/>
              <a:gd name="T73" fmla="*/ 2147483647 h 7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"/>
              <a:gd name="T112" fmla="*/ 0 h 76"/>
              <a:gd name="T113" fmla="*/ 68 w 68"/>
              <a:gd name="T114" fmla="*/ 76 h 7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" h="76">
                <a:moveTo>
                  <a:pt x="2" y="8"/>
                </a:moveTo>
                <a:lnTo>
                  <a:pt x="6" y="6"/>
                </a:lnTo>
                <a:lnTo>
                  <a:pt x="16" y="0"/>
                </a:lnTo>
                <a:lnTo>
                  <a:pt x="20" y="6"/>
                </a:lnTo>
                <a:lnTo>
                  <a:pt x="28" y="6"/>
                </a:lnTo>
                <a:lnTo>
                  <a:pt x="30" y="12"/>
                </a:lnTo>
                <a:lnTo>
                  <a:pt x="34" y="14"/>
                </a:lnTo>
                <a:lnTo>
                  <a:pt x="34" y="18"/>
                </a:lnTo>
                <a:lnTo>
                  <a:pt x="36" y="18"/>
                </a:lnTo>
                <a:lnTo>
                  <a:pt x="40" y="20"/>
                </a:lnTo>
                <a:lnTo>
                  <a:pt x="42" y="28"/>
                </a:lnTo>
                <a:lnTo>
                  <a:pt x="48" y="30"/>
                </a:lnTo>
                <a:lnTo>
                  <a:pt x="56" y="34"/>
                </a:lnTo>
                <a:lnTo>
                  <a:pt x="62" y="38"/>
                </a:lnTo>
                <a:lnTo>
                  <a:pt x="62" y="44"/>
                </a:lnTo>
                <a:lnTo>
                  <a:pt x="64" y="48"/>
                </a:lnTo>
                <a:lnTo>
                  <a:pt x="68" y="56"/>
                </a:lnTo>
                <a:lnTo>
                  <a:pt x="64" y="62"/>
                </a:lnTo>
                <a:lnTo>
                  <a:pt x="60" y="70"/>
                </a:lnTo>
                <a:lnTo>
                  <a:pt x="60" y="74"/>
                </a:lnTo>
                <a:lnTo>
                  <a:pt x="46" y="74"/>
                </a:lnTo>
                <a:lnTo>
                  <a:pt x="42" y="76"/>
                </a:lnTo>
                <a:lnTo>
                  <a:pt x="34" y="76"/>
                </a:lnTo>
                <a:lnTo>
                  <a:pt x="26" y="68"/>
                </a:lnTo>
                <a:lnTo>
                  <a:pt x="18" y="68"/>
                </a:lnTo>
                <a:lnTo>
                  <a:pt x="18" y="70"/>
                </a:lnTo>
                <a:lnTo>
                  <a:pt x="16" y="74"/>
                </a:lnTo>
                <a:lnTo>
                  <a:pt x="16" y="76"/>
                </a:lnTo>
                <a:lnTo>
                  <a:pt x="10" y="66"/>
                </a:lnTo>
                <a:lnTo>
                  <a:pt x="0" y="60"/>
                </a:lnTo>
                <a:lnTo>
                  <a:pt x="4" y="52"/>
                </a:lnTo>
                <a:lnTo>
                  <a:pt x="12" y="50"/>
                </a:lnTo>
                <a:lnTo>
                  <a:pt x="14" y="44"/>
                </a:lnTo>
                <a:lnTo>
                  <a:pt x="8" y="38"/>
                </a:lnTo>
                <a:lnTo>
                  <a:pt x="6" y="28"/>
                </a:lnTo>
                <a:lnTo>
                  <a:pt x="8" y="22"/>
                </a:lnTo>
                <a:lnTo>
                  <a:pt x="2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8" name="ï$ḷîḓé">
            <a:extLst>
              <a:ext uri="{FF2B5EF4-FFF2-40B4-BE49-F238E27FC236}">
                <a16:creationId xmlns:a16="http://schemas.microsoft.com/office/drawing/2014/main" id="{9045A166-029C-44E3-94D3-462A29DA24A4}"/>
              </a:ext>
            </a:extLst>
          </p:cNvPr>
          <p:cNvSpPr/>
          <p:nvPr/>
        </p:nvSpPr>
        <p:spPr bwMode="auto">
          <a:xfrm>
            <a:off x="3092793" y="1825287"/>
            <a:ext cx="77996" cy="50538"/>
          </a:xfrm>
          <a:custGeom>
            <a:avLst/>
            <a:gdLst>
              <a:gd name="T0" fmla="*/ 2147483647 w 88"/>
              <a:gd name="T1" fmla="*/ 2147483647 h 52"/>
              <a:gd name="T2" fmla="*/ 2147483647 w 88"/>
              <a:gd name="T3" fmla="*/ 2147483647 h 52"/>
              <a:gd name="T4" fmla="*/ 2147483647 w 88"/>
              <a:gd name="T5" fmla="*/ 2147483647 h 52"/>
              <a:gd name="T6" fmla="*/ 0 w 88"/>
              <a:gd name="T7" fmla="*/ 2147483647 h 52"/>
              <a:gd name="T8" fmla="*/ 2147483647 w 88"/>
              <a:gd name="T9" fmla="*/ 2147483647 h 52"/>
              <a:gd name="T10" fmla="*/ 2147483647 w 88"/>
              <a:gd name="T11" fmla="*/ 2147483647 h 52"/>
              <a:gd name="T12" fmla="*/ 2147483647 w 88"/>
              <a:gd name="T13" fmla="*/ 2147483647 h 52"/>
              <a:gd name="T14" fmla="*/ 2147483647 w 88"/>
              <a:gd name="T15" fmla="*/ 2147483647 h 52"/>
              <a:gd name="T16" fmla="*/ 2147483647 w 88"/>
              <a:gd name="T17" fmla="*/ 2147483647 h 52"/>
              <a:gd name="T18" fmla="*/ 2147483647 w 88"/>
              <a:gd name="T19" fmla="*/ 2147483647 h 52"/>
              <a:gd name="T20" fmla="*/ 2147483647 w 88"/>
              <a:gd name="T21" fmla="*/ 2147483647 h 52"/>
              <a:gd name="T22" fmla="*/ 2147483647 w 88"/>
              <a:gd name="T23" fmla="*/ 2147483647 h 52"/>
              <a:gd name="T24" fmla="*/ 2147483647 w 88"/>
              <a:gd name="T25" fmla="*/ 2147483647 h 52"/>
              <a:gd name="T26" fmla="*/ 2147483647 w 88"/>
              <a:gd name="T27" fmla="*/ 2147483647 h 52"/>
              <a:gd name="T28" fmla="*/ 2147483647 w 88"/>
              <a:gd name="T29" fmla="*/ 2147483647 h 52"/>
              <a:gd name="T30" fmla="*/ 2147483647 w 88"/>
              <a:gd name="T31" fmla="*/ 2147483647 h 52"/>
              <a:gd name="T32" fmla="*/ 2147483647 w 88"/>
              <a:gd name="T33" fmla="*/ 2147483647 h 52"/>
              <a:gd name="T34" fmla="*/ 2147483647 w 88"/>
              <a:gd name="T35" fmla="*/ 2147483647 h 52"/>
              <a:gd name="T36" fmla="*/ 2147483647 w 88"/>
              <a:gd name="T37" fmla="*/ 2147483647 h 52"/>
              <a:gd name="T38" fmla="*/ 2147483647 w 88"/>
              <a:gd name="T39" fmla="*/ 2147483647 h 52"/>
              <a:gd name="T40" fmla="*/ 2147483647 w 88"/>
              <a:gd name="T41" fmla="*/ 2147483647 h 52"/>
              <a:gd name="T42" fmla="*/ 2147483647 w 88"/>
              <a:gd name="T43" fmla="*/ 0 h 52"/>
              <a:gd name="T44" fmla="*/ 2147483647 w 88"/>
              <a:gd name="T45" fmla="*/ 0 h 52"/>
              <a:gd name="T46" fmla="*/ 2147483647 w 88"/>
              <a:gd name="T47" fmla="*/ 2147483647 h 52"/>
              <a:gd name="T48" fmla="*/ 2147483647 w 88"/>
              <a:gd name="T49" fmla="*/ 2147483647 h 52"/>
              <a:gd name="T50" fmla="*/ 2147483647 w 88"/>
              <a:gd name="T51" fmla="*/ 2147483647 h 52"/>
              <a:gd name="T52" fmla="*/ 2147483647 w 88"/>
              <a:gd name="T53" fmla="*/ 2147483647 h 52"/>
              <a:gd name="T54" fmla="*/ 2147483647 w 88"/>
              <a:gd name="T55" fmla="*/ 2147483647 h 52"/>
              <a:gd name="T56" fmla="*/ 2147483647 w 88"/>
              <a:gd name="T57" fmla="*/ 2147483647 h 52"/>
              <a:gd name="T58" fmla="*/ 2147483647 w 88"/>
              <a:gd name="T59" fmla="*/ 2147483647 h 52"/>
              <a:gd name="T60" fmla="*/ 2147483647 w 88"/>
              <a:gd name="T61" fmla="*/ 2147483647 h 52"/>
              <a:gd name="T62" fmla="*/ 2147483647 w 88"/>
              <a:gd name="T63" fmla="*/ 2147483647 h 52"/>
              <a:gd name="T64" fmla="*/ 2147483647 w 88"/>
              <a:gd name="T65" fmla="*/ 2147483647 h 52"/>
              <a:gd name="T66" fmla="*/ 2147483647 w 88"/>
              <a:gd name="T67" fmla="*/ 2147483647 h 52"/>
              <a:gd name="T68" fmla="*/ 2147483647 w 88"/>
              <a:gd name="T69" fmla="*/ 2147483647 h 52"/>
              <a:gd name="T70" fmla="*/ 2147483647 w 88"/>
              <a:gd name="T71" fmla="*/ 2147483647 h 52"/>
              <a:gd name="T72" fmla="*/ 2147483647 w 88"/>
              <a:gd name="T73" fmla="*/ 2147483647 h 52"/>
              <a:gd name="T74" fmla="*/ 2147483647 w 88"/>
              <a:gd name="T75" fmla="*/ 2147483647 h 52"/>
              <a:gd name="T76" fmla="*/ 2147483647 w 88"/>
              <a:gd name="T77" fmla="*/ 2147483647 h 52"/>
              <a:gd name="T78" fmla="*/ 2147483647 w 88"/>
              <a:gd name="T79" fmla="*/ 2147483647 h 52"/>
              <a:gd name="T80" fmla="*/ 2147483647 w 88"/>
              <a:gd name="T81" fmla="*/ 2147483647 h 52"/>
              <a:gd name="T82" fmla="*/ 2147483647 w 88"/>
              <a:gd name="T83" fmla="*/ 2147483647 h 52"/>
              <a:gd name="T84" fmla="*/ 2147483647 w 88"/>
              <a:gd name="T85" fmla="*/ 2147483647 h 52"/>
              <a:gd name="T86" fmla="*/ 2147483647 w 88"/>
              <a:gd name="T87" fmla="*/ 2147483647 h 52"/>
              <a:gd name="T88" fmla="*/ 2147483647 w 88"/>
              <a:gd name="T89" fmla="*/ 2147483647 h 52"/>
              <a:gd name="T90" fmla="*/ 2147483647 w 88"/>
              <a:gd name="T91" fmla="*/ 2147483647 h 52"/>
              <a:gd name="T92" fmla="*/ 2147483647 w 88"/>
              <a:gd name="T93" fmla="*/ 2147483647 h 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8"/>
              <a:gd name="T142" fmla="*/ 0 h 52"/>
              <a:gd name="T143" fmla="*/ 88 w 88"/>
              <a:gd name="T144" fmla="*/ 52 h 5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8" h="52">
                <a:moveTo>
                  <a:pt x="10" y="48"/>
                </a:moveTo>
                <a:lnTo>
                  <a:pt x="8" y="40"/>
                </a:lnTo>
                <a:lnTo>
                  <a:pt x="6" y="38"/>
                </a:lnTo>
                <a:lnTo>
                  <a:pt x="0" y="36"/>
                </a:lnTo>
                <a:lnTo>
                  <a:pt x="2" y="32"/>
                </a:lnTo>
                <a:lnTo>
                  <a:pt x="4" y="24"/>
                </a:lnTo>
                <a:lnTo>
                  <a:pt x="8" y="18"/>
                </a:lnTo>
                <a:lnTo>
                  <a:pt x="4" y="12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4" y="4"/>
                </a:lnTo>
                <a:lnTo>
                  <a:pt x="6" y="4"/>
                </a:lnTo>
                <a:lnTo>
                  <a:pt x="10" y="6"/>
                </a:lnTo>
                <a:lnTo>
                  <a:pt x="14" y="6"/>
                </a:lnTo>
                <a:lnTo>
                  <a:pt x="20" y="6"/>
                </a:lnTo>
                <a:lnTo>
                  <a:pt x="24" y="8"/>
                </a:lnTo>
                <a:lnTo>
                  <a:pt x="46" y="8"/>
                </a:lnTo>
                <a:lnTo>
                  <a:pt x="52" y="8"/>
                </a:lnTo>
                <a:lnTo>
                  <a:pt x="56" y="4"/>
                </a:lnTo>
                <a:lnTo>
                  <a:pt x="60" y="2"/>
                </a:lnTo>
                <a:lnTo>
                  <a:pt x="66" y="0"/>
                </a:lnTo>
                <a:lnTo>
                  <a:pt x="70" y="0"/>
                </a:lnTo>
                <a:lnTo>
                  <a:pt x="76" y="2"/>
                </a:lnTo>
                <a:lnTo>
                  <a:pt x="86" y="8"/>
                </a:lnTo>
                <a:lnTo>
                  <a:pt x="84" y="14"/>
                </a:lnTo>
                <a:lnTo>
                  <a:pt x="84" y="22"/>
                </a:lnTo>
                <a:lnTo>
                  <a:pt x="84" y="30"/>
                </a:lnTo>
                <a:lnTo>
                  <a:pt x="88" y="38"/>
                </a:lnTo>
                <a:lnTo>
                  <a:pt x="70" y="40"/>
                </a:lnTo>
                <a:lnTo>
                  <a:pt x="64" y="42"/>
                </a:lnTo>
                <a:lnTo>
                  <a:pt x="62" y="44"/>
                </a:lnTo>
                <a:lnTo>
                  <a:pt x="60" y="46"/>
                </a:lnTo>
                <a:lnTo>
                  <a:pt x="58" y="46"/>
                </a:lnTo>
                <a:lnTo>
                  <a:pt x="56" y="50"/>
                </a:lnTo>
                <a:lnTo>
                  <a:pt x="52" y="50"/>
                </a:lnTo>
                <a:lnTo>
                  <a:pt x="50" y="52"/>
                </a:lnTo>
                <a:lnTo>
                  <a:pt x="48" y="52"/>
                </a:lnTo>
                <a:lnTo>
                  <a:pt x="42" y="52"/>
                </a:lnTo>
                <a:lnTo>
                  <a:pt x="38" y="50"/>
                </a:lnTo>
                <a:lnTo>
                  <a:pt x="36" y="48"/>
                </a:lnTo>
                <a:lnTo>
                  <a:pt x="32" y="46"/>
                </a:lnTo>
                <a:lnTo>
                  <a:pt x="26" y="48"/>
                </a:lnTo>
                <a:lnTo>
                  <a:pt x="20" y="50"/>
                </a:lnTo>
                <a:lnTo>
                  <a:pt x="14" y="50"/>
                </a:lnTo>
                <a:lnTo>
                  <a:pt x="10" y="50"/>
                </a:lnTo>
                <a:lnTo>
                  <a:pt x="10" y="4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9" name="íşļîďe">
            <a:extLst>
              <a:ext uri="{FF2B5EF4-FFF2-40B4-BE49-F238E27FC236}">
                <a16:creationId xmlns:a16="http://schemas.microsoft.com/office/drawing/2014/main" id="{64CC7D8B-7AAB-4E19-BDB7-25C73671B948}"/>
              </a:ext>
            </a:extLst>
          </p:cNvPr>
          <p:cNvSpPr/>
          <p:nvPr/>
        </p:nvSpPr>
        <p:spPr bwMode="auto">
          <a:xfrm>
            <a:off x="2924855" y="1634735"/>
            <a:ext cx="11243" cy="3314"/>
          </a:xfrm>
          <a:custGeom>
            <a:avLst/>
            <a:gdLst>
              <a:gd name="T0" fmla="*/ 0 w 14"/>
              <a:gd name="T1" fmla="*/ 2147483647 h 4"/>
              <a:gd name="T2" fmla="*/ 2147483647 w 14"/>
              <a:gd name="T3" fmla="*/ 2147483647 h 4"/>
              <a:gd name="T4" fmla="*/ 2147483647 w 14"/>
              <a:gd name="T5" fmla="*/ 2147483647 h 4"/>
              <a:gd name="T6" fmla="*/ 2147483647 w 14"/>
              <a:gd name="T7" fmla="*/ 2147483647 h 4"/>
              <a:gd name="T8" fmla="*/ 2147483647 w 14"/>
              <a:gd name="T9" fmla="*/ 0 h 4"/>
              <a:gd name="T10" fmla="*/ 2147483647 w 14"/>
              <a:gd name="T11" fmla="*/ 0 h 4"/>
              <a:gd name="T12" fmla="*/ 0 w 14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4"/>
              <a:gd name="T23" fmla="*/ 14 w 1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4">
                <a:moveTo>
                  <a:pt x="0" y="2"/>
                </a:moveTo>
                <a:lnTo>
                  <a:pt x="6" y="4"/>
                </a:lnTo>
                <a:lnTo>
                  <a:pt x="8" y="4"/>
                </a:lnTo>
                <a:lnTo>
                  <a:pt x="14" y="2"/>
                </a:lnTo>
                <a:lnTo>
                  <a:pt x="8" y="0"/>
                </a:lnTo>
                <a:lnTo>
                  <a:pt x="4" y="0"/>
                </a:lnTo>
                <a:lnTo>
                  <a:pt x="0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0" name="ísḻíďè">
            <a:extLst>
              <a:ext uri="{FF2B5EF4-FFF2-40B4-BE49-F238E27FC236}">
                <a16:creationId xmlns:a16="http://schemas.microsoft.com/office/drawing/2014/main" id="{392F8D1C-569C-4470-A6D7-2E221AB4AAD6}"/>
              </a:ext>
            </a:extLst>
          </p:cNvPr>
          <p:cNvSpPr/>
          <p:nvPr/>
        </p:nvSpPr>
        <p:spPr bwMode="auto">
          <a:xfrm>
            <a:off x="2815943" y="1853454"/>
            <a:ext cx="13351" cy="7457"/>
          </a:xfrm>
          <a:custGeom>
            <a:avLst/>
            <a:gdLst>
              <a:gd name="T0" fmla="*/ 2147483647 w 16"/>
              <a:gd name="T1" fmla="*/ 2147483647 h 8"/>
              <a:gd name="T2" fmla="*/ 2147483647 w 16"/>
              <a:gd name="T3" fmla="*/ 2147483647 h 8"/>
              <a:gd name="T4" fmla="*/ 2147483647 w 16"/>
              <a:gd name="T5" fmla="*/ 2147483647 h 8"/>
              <a:gd name="T6" fmla="*/ 2147483647 w 16"/>
              <a:gd name="T7" fmla="*/ 2147483647 h 8"/>
              <a:gd name="T8" fmla="*/ 0 w 16"/>
              <a:gd name="T9" fmla="*/ 2147483647 h 8"/>
              <a:gd name="T10" fmla="*/ 0 w 16"/>
              <a:gd name="T11" fmla="*/ 2147483647 h 8"/>
              <a:gd name="T12" fmla="*/ 2147483647 w 16"/>
              <a:gd name="T13" fmla="*/ 0 h 8"/>
              <a:gd name="T14" fmla="*/ 2147483647 w 16"/>
              <a:gd name="T15" fmla="*/ 0 h 8"/>
              <a:gd name="T16" fmla="*/ 2147483647 w 16"/>
              <a:gd name="T17" fmla="*/ 0 h 8"/>
              <a:gd name="T18" fmla="*/ 2147483647 w 16"/>
              <a:gd name="T19" fmla="*/ 2147483647 h 8"/>
              <a:gd name="T20" fmla="*/ 2147483647 w 16"/>
              <a:gd name="T21" fmla="*/ 2147483647 h 8"/>
              <a:gd name="T22" fmla="*/ 2147483647 w 16"/>
              <a:gd name="T23" fmla="*/ 2147483647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"/>
              <a:gd name="T37" fmla="*/ 0 h 8"/>
              <a:gd name="T38" fmla="*/ 16 w 16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" h="8">
                <a:moveTo>
                  <a:pt x="14" y="4"/>
                </a:moveTo>
                <a:lnTo>
                  <a:pt x="12" y="6"/>
                </a:lnTo>
                <a:lnTo>
                  <a:pt x="6" y="8"/>
                </a:lnTo>
                <a:lnTo>
                  <a:pt x="2" y="8"/>
                </a:lnTo>
                <a:lnTo>
                  <a:pt x="0" y="6"/>
                </a:lnTo>
                <a:lnTo>
                  <a:pt x="0" y="4"/>
                </a:lnTo>
                <a:lnTo>
                  <a:pt x="2" y="0"/>
                </a:lnTo>
                <a:lnTo>
                  <a:pt x="6" y="0"/>
                </a:lnTo>
                <a:lnTo>
                  <a:pt x="8" y="0"/>
                </a:lnTo>
                <a:lnTo>
                  <a:pt x="10" y="2"/>
                </a:lnTo>
                <a:lnTo>
                  <a:pt x="16" y="6"/>
                </a:lnTo>
                <a:lnTo>
                  <a:pt x="14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1" name="iŝļïdê">
            <a:extLst>
              <a:ext uri="{FF2B5EF4-FFF2-40B4-BE49-F238E27FC236}">
                <a16:creationId xmlns:a16="http://schemas.microsoft.com/office/drawing/2014/main" id="{25E2FD97-02A5-43CC-AFCC-EF6D2AB2FACF}"/>
              </a:ext>
            </a:extLst>
          </p:cNvPr>
          <p:cNvSpPr/>
          <p:nvPr/>
        </p:nvSpPr>
        <p:spPr bwMode="auto">
          <a:xfrm>
            <a:off x="2870750" y="1719241"/>
            <a:ext cx="10539" cy="15741"/>
          </a:xfrm>
          <a:custGeom>
            <a:avLst/>
            <a:gdLst>
              <a:gd name="T0" fmla="*/ 2147483647 w 12"/>
              <a:gd name="T1" fmla="*/ 0 h 16"/>
              <a:gd name="T2" fmla="*/ 2147483647 w 12"/>
              <a:gd name="T3" fmla="*/ 2147483647 h 16"/>
              <a:gd name="T4" fmla="*/ 2147483647 w 12"/>
              <a:gd name="T5" fmla="*/ 2147483647 h 16"/>
              <a:gd name="T6" fmla="*/ 2147483647 w 12"/>
              <a:gd name="T7" fmla="*/ 2147483647 h 16"/>
              <a:gd name="T8" fmla="*/ 0 w 12"/>
              <a:gd name="T9" fmla="*/ 2147483647 h 16"/>
              <a:gd name="T10" fmla="*/ 2147483647 w 12"/>
              <a:gd name="T11" fmla="*/ 2147483647 h 16"/>
              <a:gd name="T12" fmla="*/ 2147483647 w 12"/>
              <a:gd name="T13" fmla="*/ 2147483647 h 16"/>
              <a:gd name="T14" fmla="*/ 2147483647 w 12"/>
              <a:gd name="T15" fmla="*/ 2147483647 h 16"/>
              <a:gd name="T16" fmla="*/ 2147483647 w 12"/>
              <a:gd name="T17" fmla="*/ 2147483647 h 16"/>
              <a:gd name="T18" fmla="*/ 2147483647 w 12"/>
              <a:gd name="T19" fmla="*/ 2147483647 h 16"/>
              <a:gd name="T20" fmla="*/ 2147483647 w 12"/>
              <a:gd name="T21" fmla="*/ 2147483647 h 16"/>
              <a:gd name="T22" fmla="*/ 2147483647 w 12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16"/>
              <a:gd name="T38" fmla="*/ 12 w 12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16">
                <a:moveTo>
                  <a:pt x="8" y="0"/>
                </a:moveTo>
                <a:lnTo>
                  <a:pt x="6" y="2"/>
                </a:lnTo>
                <a:lnTo>
                  <a:pt x="4" y="4"/>
                </a:lnTo>
                <a:lnTo>
                  <a:pt x="2" y="6"/>
                </a:lnTo>
                <a:lnTo>
                  <a:pt x="0" y="8"/>
                </a:lnTo>
                <a:lnTo>
                  <a:pt x="2" y="12"/>
                </a:lnTo>
                <a:lnTo>
                  <a:pt x="2" y="14"/>
                </a:lnTo>
                <a:lnTo>
                  <a:pt x="8" y="14"/>
                </a:lnTo>
                <a:lnTo>
                  <a:pt x="12" y="16"/>
                </a:lnTo>
                <a:lnTo>
                  <a:pt x="12" y="12"/>
                </a:lnTo>
                <a:lnTo>
                  <a:pt x="12" y="8"/>
                </a:lnTo>
                <a:lnTo>
                  <a:pt x="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2" name="îṥliḓé">
            <a:extLst>
              <a:ext uri="{FF2B5EF4-FFF2-40B4-BE49-F238E27FC236}">
                <a16:creationId xmlns:a16="http://schemas.microsoft.com/office/drawing/2014/main" id="{E77CDA4F-BB3D-4605-A6A6-77BDB9CDFA42}"/>
              </a:ext>
            </a:extLst>
          </p:cNvPr>
          <p:cNvSpPr/>
          <p:nvPr/>
        </p:nvSpPr>
        <p:spPr bwMode="auto">
          <a:xfrm>
            <a:off x="3283215" y="2043177"/>
            <a:ext cx="295823" cy="294112"/>
          </a:xfrm>
          <a:custGeom>
            <a:avLst/>
            <a:gdLst>
              <a:gd name="T0" fmla="*/ 2147483647 w 332"/>
              <a:gd name="T1" fmla="*/ 2147483647 h 298"/>
              <a:gd name="T2" fmla="*/ 2147483647 w 332"/>
              <a:gd name="T3" fmla="*/ 2147483647 h 298"/>
              <a:gd name="T4" fmla="*/ 2147483647 w 332"/>
              <a:gd name="T5" fmla="*/ 2147483647 h 298"/>
              <a:gd name="T6" fmla="*/ 2147483647 w 332"/>
              <a:gd name="T7" fmla="*/ 2147483647 h 298"/>
              <a:gd name="T8" fmla="*/ 2147483647 w 332"/>
              <a:gd name="T9" fmla="*/ 2147483647 h 298"/>
              <a:gd name="T10" fmla="*/ 2147483647 w 332"/>
              <a:gd name="T11" fmla="*/ 2147483647 h 298"/>
              <a:gd name="T12" fmla="*/ 2147483647 w 332"/>
              <a:gd name="T13" fmla="*/ 2147483647 h 298"/>
              <a:gd name="T14" fmla="*/ 2147483647 w 332"/>
              <a:gd name="T15" fmla="*/ 2147483647 h 298"/>
              <a:gd name="T16" fmla="*/ 2147483647 w 332"/>
              <a:gd name="T17" fmla="*/ 2147483647 h 298"/>
              <a:gd name="T18" fmla="*/ 2147483647 w 332"/>
              <a:gd name="T19" fmla="*/ 2147483647 h 298"/>
              <a:gd name="T20" fmla="*/ 2147483647 w 332"/>
              <a:gd name="T21" fmla="*/ 2147483647 h 298"/>
              <a:gd name="T22" fmla="*/ 2147483647 w 332"/>
              <a:gd name="T23" fmla="*/ 2147483647 h 298"/>
              <a:gd name="T24" fmla="*/ 2147483647 w 332"/>
              <a:gd name="T25" fmla="*/ 2147483647 h 298"/>
              <a:gd name="T26" fmla="*/ 2147483647 w 332"/>
              <a:gd name="T27" fmla="*/ 2147483647 h 298"/>
              <a:gd name="T28" fmla="*/ 2147483647 w 332"/>
              <a:gd name="T29" fmla="*/ 2147483647 h 298"/>
              <a:gd name="T30" fmla="*/ 2147483647 w 332"/>
              <a:gd name="T31" fmla="*/ 2147483647 h 298"/>
              <a:gd name="T32" fmla="*/ 2147483647 w 332"/>
              <a:gd name="T33" fmla="*/ 2147483647 h 298"/>
              <a:gd name="T34" fmla="*/ 2147483647 w 332"/>
              <a:gd name="T35" fmla="*/ 2147483647 h 298"/>
              <a:gd name="T36" fmla="*/ 2147483647 w 332"/>
              <a:gd name="T37" fmla="*/ 2147483647 h 298"/>
              <a:gd name="T38" fmla="*/ 2147483647 w 332"/>
              <a:gd name="T39" fmla="*/ 2147483647 h 298"/>
              <a:gd name="T40" fmla="*/ 2147483647 w 332"/>
              <a:gd name="T41" fmla="*/ 2147483647 h 298"/>
              <a:gd name="T42" fmla="*/ 2147483647 w 332"/>
              <a:gd name="T43" fmla="*/ 2147483647 h 298"/>
              <a:gd name="T44" fmla="*/ 2147483647 w 332"/>
              <a:gd name="T45" fmla="*/ 2147483647 h 298"/>
              <a:gd name="T46" fmla="*/ 2147483647 w 332"/>
              <a:gd name="T47" fmla="*/ 2147483647 h 298"/>
              <a:gd name="T48" fmla="*/ 2147483647 w 332"/>
              <a:gd name="T49" fmla="*/ 2147483647 h 298"/>
              <a:gd name="T50" fmla="*/ 2147483647 w 332"/>
              <a:gd name="T51" fmla="*/ 2147483647 h 298"/>
              <a:gd name="T52" fmla="*/ 2147483647 w 332"/>
              <a:gd name="T53" fmla="*/ 2147483647 h 298"/>
              <a:gd name="T54" fmla="*/ 2147483647 w 332"/>
              <a:gd name="T55" fmla="*/ 2147483647 h 298"/>
              <a:gd name="T56" fmla="*/ 2147483647 w 332"/>
              <a:gd name="T57" fmla="*/ 2147483647 h 298"/>
              <a:gd name="T58" fmla="*/ 2147483647 w 332"/>
              <a:gd name="T59" fmla="*/ 2147483647 h 298"/>
              <a:gd name="T60" fmla="*/ 2147483647 w 332"/>
              <a:gd name="T61" fmla="*/ 2147483647 h 298"/>
              <a:gd name="T62" fmla="*/ 2147483647 w 332"/>
              <a:gd name="T63" fmla="*/ 0 h 298"/>
              <a:gd name="T64" fmla="*/ 2147483647 w 332"/>
              <a:gd name="T65" fmla="*/ 2147483647 h 298"/>
              <a:gd name="T66" fmla="*/ 2147483647 w 332"/>
              <a:gd name="T67" fmla="*/ 2147483647 h 298"/>
              <a:gd name="T68" fmla="*/ 2147483647 w 332"/>
              <a:gd name="T69" fmla="*/ 2147483647 h 298"/>
              <a:gd name="T70" fmla="*/ 2147483647 w 332"/>
              <a:gd name="T71" fmla="*/ 2147483647 h 298"/>
              <a:gd name="T72" fmla="*/ 2147483647 w 332"/>
              <a:gd name="T73" fmla="*/ 2147483647 h 298"/>
              <a:gd name="T74" fmla="*/ 2147483647 w 332"/>
              <a:gd name="T75" fmla="*/ 2147483647 h 2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2"/>
              <a:gd name="T115" fmla="*/ 0 h 298"/>
              <a:gd name="T116" fmla="*/ 332 w 332"/>
              <a:gd name="T117" fmla="*/ 298 h 2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2" h="298">
                <a:moveTo>
                  <a:pt x="222" y="62"/>
                </a:moveTo>
                <a:lnTo>
                  <a:pt x="224" y="72"/>
                </a:lnTo>
                <a:lnTo>
                  <a:pt x="226" y="78"/>
                </a:lnTo>
                <a:lnTo>
                  <a:pt x="230" y="80"/>
                </a:lnTo>
                <a:lnTo>
                  <a:pt x="234" y="84"/>
                </a:lnTo>
                <a:lnTo>
                  <a:pt x="236" y="88"/>
                </a:lnTo>
                <a:lnTo>
                  <a:pt x="242" y="96"/>
                </a:lnTo>
                <a:lnTo>
                  <a:pt x="244" y="102"/>
                </a:lnTo>
                <a:lnTo>
                  <a:pt x="248" y="110"/>
                </a:lnTo>
                <a:lnTo>
                  <a:pt x="254" y="118"/>
                </a:lnTo>
                <a:lnTo>
                  <a:pt x="258" y="126"/>
                </a:lnTo>
                <a:lnTo>
                  <a:pt x="260" y="130"/>
                </a:lnTo>
                <a:lnTo>
                  <a:pt x="258" y="136"/>
                </a:lnTo>
                <a:lnTo>
                  <a:pt x="268" y="144"/>
                </a:lnTo>
                <a:lnTo>
                  <a:pt x="280" y="148"/>
                </a:lnTo>
                <a:lnTo>
                  <a:pt x="280" y="156"/>
                </a:lnTo>
                <a:lnTo>
                  <a:pt x="324" y="158"/>
                </a:lnTo>
                <a:lnTo>
                  <a:pt x="332" y="164"/>
                </a:lnTo>
                <a:lnTo>
                  <a:pt x="332" y="198"/>
                </a:lnTo>
                <a:lnTo>
                  <a:pt x="282" y="242"/>
                </a:lnTo>
                <a:lnTo>
                  <a:pt x="234" y="254"/>
                </a:lnTo>
                <a:lnTo>
                  <a:pt x="190" y="298"/>
                </a:lnTo>
                <a:lnTo>
                  <a:pt x="188" y="276"/>
                </a:lnTo>
                <a:lnTo>
                  <a:pt x="168" y="270"/>
                </a:lnTo>
                <a:lnTo>
                  <a:pt x="164" y="268"/>
                </a:lnTo>
                <a:lnTo>
                  <a:pt x="162" y="270"/>
                </a:lnTo>
                <a:lnTo>
                  <a:pt x="156" y="268"/>
                </a:lnTo>
                <a:lnTo>
                  <a:pt x="152" y="264"/>
                </a:lnTo>
                <a:lnTo>
                  <a:pt x="150" y="266"/>
                </a:lnTo>
                <a:lnTo>
                  <a:pt x="148" y="270"/>
                </a:lnTo>
                <a:lnTo>
                  <a:pt x="146" y="276"/>
                </a:lnTo>
                <a:lnTo>
                  <a:pt x="144" y="280"/>
                </a:lnTo>
                <a:lnTo>
                  <a:pt x="142" y="274"/>
                </a:lnTo>
                <a:lnTo>
                  <a:pt x="134" y="264"/>
                </a:lnTo>
                <a:lnTo>
                  <a:pt x="124" y="254"/>
                </a:lnTo>
                <a:lnTo>
                  <a:pt x="118" y="248"/>
                </a:lnTo>
                <a:lnTo>
                  <a:pt x="116" y="240"/>
                </a:lnTo>
                <a:lnTo>
                  <a:pt x="108" y="228"/>
                </a:lnTo>
                <a:lnTo>
                  <a:pt x="102" y="220"/>
                </a:lnTo>
                <a:lnTo>
                  <a:pt x="98" y="214"/>
                </a:lnTo>
                <a:lnTo>
                  <a:pt x="90" y="210"/>
                </a:lnTo>
                <a:lnTo>
                  <a:pt x="82" y="200"/>
                </a:lnTo>
                <a:lnTo>
                  <a:pt x="84" y="200"/>
                </a:lnTo>
                <a:lnTo>
                  <a:pt x="82" y="200"/>
                </a:lnTo>
                <a:lnTo>
                  <a:pt x="76" y="200"/>
                </a:lnTo>
                <a:lnTo>
                  <a:pt x="76" y="162"/>
                </a:lnTo>
                <a:lnTo>
                  <a:pt x="68" y="152"/>
                </a:lnTo>
                <a:lnTo>
                  <a:pt x="58" y="142"/>
                </a:lnTo>
                <a:lnTo>
                  <a:pt x="48" y="134"/>
                </a:lnTo>
                <a:lnTo>
                  <a:pt x="42" y="124"/>
                </a:lnTo>
                <a:lnTo>
                  <a:pt x="24" y="92"/>
                </a:lnTo>
                <a:lnTo>
                  <a:pt x="16" y="76"/>
                </a:lnTo>
                <a:lnTo>
                  <a:pt x="10" y="72"/>
                </a:lnTo>
                <a:lnTo>
                  <a:pt x="4" y="66"/>
                </a:lnTo>
                <a:lnTo>
                  <a:pt x="0" y="54"/>
                </a:lnTo>
                <a:lnTo>
                  <a:pt x="16" y="56"/>
                </a:lnTo>
                <a:lnTo>
                  <a:pt x="20" y="52"/>
                </a:lnTo>
                <a:lnTo>
                  <a:pt x="24" y="46"/>
                </a:lnTo>
                <a:lnTo>
                  <a:pt x="30" y="42"/>
                </a:lnTo>
                <a:lnTo>
                  <a:pt x="34" y="42"/>
                </a:lnTo>
                <a:lnTo>
                  <a:pt x="38" y="36"/>
                </a:lnTo>
                <a:lnTo>
                  <a:pt x="44" y="36"/>
                </a:lnTo>
                <a:lnTo>
                  <a:pt x="32" y="10"/>
                </a:lnTo>
                <a:lnTo>
                  <a:pt x="62" y="0"/>
                </a:lnTo>
                <a:lnTo>
                  <a:pt x="118" y="24"/>
                </a:lnTo>
                <a:lnTo>
                  <a:pt x="122" y="26"/>
                </a:lnTo>
                <a:lnTo>
                  <a:pt x="124" y="30"/>
                </a:lnTo>
                <a:lnTo>
                  <a:pt x="128" y="32"/>
                </a:lnTo>
                <a:lnTo>
                  <a:pt x="134" y="34"/>
                </a:lnTo>
                <a:lnTo>
                  <a:pt x="134" y="44"/>
                </a:lnTo>
                <a:lnTo>
                  <a:pt x="152" y="54"/>
                </a:lnTo>
                <a:lnTo>
                  <a:pt x="180" y="54"/>
                </a:lnTo>
                <a:lnTo>
                  <a:pt x="196" y="58"/>
                </a:lnTo>
                <a:lnTo>
                  <a:pt x="200" y="60"/>
                </a:lnTo>
                <a:lnTo>
                  <a:pt x="204" y="64"/>
                </a:lnTo>
                <a:lnTo>
                  <a:pt x="222" y="64"/>
                </a:lnTo>
                <a:lnTo>
                  <a:pt x="222" y="6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3" name="ïṡlídé">
            <a:extLst>
              <a:ext uri="{FF2B5EF4-FFF2-40B4-BE49-F238E27FC236}">
                <a16:creationId xmlns:a16="http://schemas.microsoft.com/office/drawing/2014/main" id="{A9B3BBD7-3E72-4950-BEE3-241379F7525F}"/>
              </a:ext>
            </a:extLst>
          </p:cNvPr>
          <p:cNvSpPr/>
          <p:nvPr/>
        </p:nvSpPr>
        <p:spPr bwMode="auto">
          <a:xfrm>
            <a:off x="3243866" y="1976071"/>
            <a:ext cx="18270" cy="11599"/>
          </a:xfrm>
          <a:custGeom>
            <a:avLst/>
            <a:gdLst>
              <a:gd name="T0" fmla="*/ 2147483647 w 20"/>
              <a:gd name="T1" fmla="*/ 2147483647 h 12"/>
              <a:gd name="T2" fmla="*/ 0 w 20"/>
              <a:gd name="T3" fmla="*/ 2147483647 h 12"/>
              <a:gd name="T4" fmla="*/ 0 w 20"/>
              <a:gd name="T5" fmla="*/ 2147483647 h 12"/>
              <a:gd name="T6" fmla="*/ 2147483647 w 20"/>
              <a:gd name="T7" fmla="*/ 2147483647 h 12"/>
              <a:gd name="T8" fmla="*/ 2147483647 w 20"/>
              <a:gd name="T9" fmla="*/ 2147483647 h 12"/>
              <a:gd name="T10" fmla="*/ 2147483647 w 20"/>
              <a:gd name="T11" fmla="*/ 0 h 12"/>
              <a:gd name="T12" fmla="*/ 2147483647 w 20"/>
              <a:gd name="T13" fmla="*/ 2147483647 h 12"/>
              <a:gd name="T14" fmla="*/ 2147483647 w 20"/>
              <a:gd name="T15" fmla="*/ 2147483647 h 12"/>
              <a:gd name="T16" fmla="*/ 2147483647 w 20"/>
              <a:gd name="T17" fmla="*/ 0 h 12"/>
              <a:gd name="T18" fmla="*/ 2147483647 w 20"/>
              <a:gd name="T19" fmla="*/ 2147483647 h 12"/>
              <a:gd name="T20" fmla="*/ 2147483647 w 20"/>
              <a:gd name="T21" fmla="*/ 2147483647 h 12"/>
              <a:gd name="T22" fmla="*/ 2147483647 w 20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"/>
              <a:gd name="T37" fmla="*/ 0 h 12"/>
              <a:gd name="T38" fmla="*/ 20 w 20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" h="12">
                <a:moveTo>
                  <a:pt x="8" y="12"/>
                </a:moveTo>
                <a:lnTo>
                  <a:pt x="0" y="12"/>
                </a:lnTo>
                <a:lnTo>
                  <a:pt x="0" y="8"/>
                </a:lnTo>
                <a:lnTo>
                  <a:pt x="2" y="6"/>
                </a:lnTo>
                <a:lnTo>
                  <a:pt x="4" y="4"/>
                </a:lnTo>
                <a:lnTo>
                  <a:pt x="6" y="0"/>
                </a:lnTo>
                <a:lnTo>
                  <a:pt x="8" y="4"/>
                </a:lnTo>
                <a:lnTo>
                  <a:pt x="12" y="4"/>
                </a:lnTo>
                <a:lnTo>
                  <a:pt x="20" y="0"/>
                </a:lnTo>
                <a:lnTo>
                  <a:pt x="20" y="4"/>
                </a:lnTo>
                <a:lnTo>
                  <a:pt x="16" y="8"/>
                </a:lnTo>
                <a:lnTo>
                  <a:pt x="8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4" name="íṡľïďè">
            <a:extLst>
              <a:ext uri="{FF2B5EF4-FFF2-40B4-BE49-F238E27FC236}">
                <a16:creationId xmlns:a16="http://schemas.microsoft.com/office/drawing/2014/main" id="{5BF39153-187B-4876-AF2F-43620A18F9D0}"/>
              </a:ext>
            </a:extLst>
          </p:cNvPr>
          <p:cNvSpPr/>
          <p:nvPr/>
        </p:nvSpPr>
        <p:spPr bwMode="auto">
          <a:xfrm>
            <a:off x="3146195" y="1864225"/>
            <a:ext cx="28809" cy="23198"/>
          </a:xfrm>
          <a:custGeom>
            <a:avLst/>
            <a:gdLst>
              <a:gd name="T0" fmla="*/ 2147483647 w 32"/>
              <a:gd name="T1" fmla="*/ 0 h 24"/>
              <a:gd name="T2" fmla="*/ 2147483647 w 32"/>
              <a:gd name="T3" fmla="*/ 2147483647 h 24"/>
              <a:gd name="T4" fmla="*/ 2147483647 w 32"/>
              <a:gd name="T5" fmla="*/ 2147483647 h 24"/>
              <a:gd name="T6" fmla="*/ 2147483647 w 32"/>
              <a:gd name="T7" fmla="*/ 2147483647 h 24"/>
              <a:gd name="T8" fmla="*/ 0 w 32"/>
              <a:gd name="T9" fmla="*/ 2147483647 h 24"/>
              <a:gd name="T10" fmla="*/ 2147483647 w 32"/>
              <a:gd name="T11" fmla="*/ 2147483647 h 24"/>
              <a:gd name="T12" fmla="*/ 2147483647 w 32"/>
              <a:gd name="T13" fmla="*/ 2147483647 h 24"/>
              <a:gd name="T14" fmla="*/ 2147483647 w 32"/>
              <a:gd name="T15" fmla="*/ 2147483647 h 24"/>
              <a:gd name="T16" fmla="*/ 2147483647 w 32"/>
              <a:gd name="T17" fmla="*/ 2147483647 h 24"/>
              <a:gd name="T18" fmla="*/ 2147483647 w 32"/>
              <a:gd name="T19" fmla="*/ 2147483647 h 24"/>
              <a:gd name="T20" fmla="*/ 2147483647 w 32"/>
              <a:gd name="T21" fmla="*/ 2147483647 h 24"/>
              <a:gd name="T22" fmla="*/ 2147483647 w 32"/>
              <a:gd name="T23" fmla="*/ 2147483647 h 24"/>
              <a:gd name="T24" fmla="*/ 2147483647 w 32"/>
              <a:gd name="T25" fmla="*/ 2147483647 h 24"/>
              <a:gd name="T26" fmla="*/ 2147483647 w 32"/>
              <a:gd name="T27" fmla="*/ 0 h 24"/>
              <a:gd name="T28" fmla="*/ 2147483647 w 32"/>
              <a:gd name="T29" fmla="*/ 0 h 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"/>
              <a:gd name="T46" fmla="*/ 0 h 24"/>
              <a:gd name="T47" fmla="*/ 32 w 32"/>
              <a:gd name="T48" fmla="*/ 24 h 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" h="24">
                <a:moveTo>
                  <a:pt x="28" y="0"/>
                </a:moveTo>
                <a:lnTo>
                  <a:pt x="10" y="2"/>
                </a:lnTo>
                <a:lnTo>
                  <a:pt x="4" y="4"/>
                </a:lnTo>
                <a:lnTo>
                  <a:pt x="2" y="6"/>
                </a:lnTo>
                <a:lnTo>
                  <a:pt x="0" y="8"/>
                </a:lnTo>
                <a:lnTo>
                  <a:pt x="2" y="10"/>
                </a:lnTo>
                <a:lnTo>
                  <a:pt x="2" y="12"/>
                </a:lnTo>
                <a:lnTo>
                  <a:pt x="6" y="14"/>
                </a:lnTo>
                <a:lnTo>
                  <a:pt x="6" y="24"/>
                </a:lnTo>
                <a:lnTo>
                  <a:pt x="12" y="22"/>
                </a:lnTo>
                <a:lnTo>
                  <a:pt x="20" y="18"/>
                </a:lnTo>
                <a:lnTo>
                  <a:pt x="32" y="8"/>
                </a:lnTo>
                <a:lnTo>
                  <a:pt x="30" y="6"/>
                </a:lnTo>
                <a:lnTo>
                  <a:pt x="26" y="0"/>
                </a:lnTo>
                <a:lnTo>
                  <a:pt x="2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5" name="iśľíďê">
            <a:extLst>
              <a:ext uri="{FF2B5EF4-FFF2-40B4-BE49-F238E27FC236}">
                <a16:creationId xmlns:a16="http://schemas.microsoft.com/office/drawing/2014/main" id="{6CAD020C-09A6-4615-A29B-F3098EE94507}"/>
              </a:ext>
            </a:extLst>
          </p:cNvPr>
          <p:cNvSpPr/>
          <p:nvPr/>
        </p:nvSpPr>
        <p:spPr bwMode="auto">
          <a:xfrm>
            <a:off x="3269162" y="2024951"/>
            <a:ext cx="19675" cy="62965"/>
          </a:xfrm>
          <a:custGeom>
            <a:avLst/>
            <a:gdLst>
              <a:gd name="T0" fmla="*/ 2147483647 w 22"/>
              <a:gd name="T1" fmla="*/ 0 h 64"/>
              <a:gd name="T2" fmla="*/ 2147483647 w 22"/>
              <a:gd name="T3" fmla="*/ 0 h 64"/>
              <a:gd name="T4" fmla="*/ 2147483647 w 22"/>
              <a:gd name="T5" fmla="*/ 2147483647 h 64"/>
              <a:gd name="T6" fmla="*/ 2147483647 w 22"/>
              <a:gd name="T7" fmla="*/ 2147483647 h 64"/>
              <a:gd name="T8" fmla="*/ 2147483647 w 22"/>
              <a:gd name="T9" fmla="*/ 2147483647 h 64"/>
              <a:gd name="T10" fmla="*/ 2147483647 w 22"/>
              <a:gd name="T11" fmla="*/ 2147483647 h 64"/>
              <a:gd name="T12" fmla="*/ 2147483647 w 22"/>
              <a:gd name="T13" fmla="*/ 2147483647 h 64"/>
              <a:gd name="T14" fmla="*/ 2147483647 w 22"/>
              <a:gd name="T15" fmla="*/ 2147483647 h 64"/>
              <a:gd name="T16" fmla="*/ 2147483647 w 22"/>
              <a:gd name="T17" fmla="*/ 2147483647 h 64"/>
              <a:gd name="T18" fmla="*/ 2147483647 w 22"/>
              <a:gd name="T19" fmla="*/ 2147483647 h 64"/>
              <a:gd name="T20" fmla="*/ 0 w 22"/>
              <a:gd name="T21" fmla="*/ 2147483647 h 64"/>
              <a:gd name="T22" fmla="*/ 2147483647 w 22"/>
              <a:gd name="T23" fmla="*/ 2147483647 h 64"/>
              <a:gd name="T24" fmla="*/ 2147483647 w 22"/>
              <a:gd name="T25" fmla="*/ 2147483647 h 64"/>
              <a:gd name="T26" fmla="*/ 2147483647 w 22"/>
              <a:gd name="T27" fmla="*/ 2147483647 h 64"/>
              <a:gd name="T28" fmla="*/ 2147483647 w 22"/>
              <a:gd name="T29" fmla="*/ 0 h 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"/>
              <a:gd name="T46" fmla="*/ 0 h 64"/>
              <a:gd name="T47" fmla="*/ 22 w 22"/>
              <a:gd name="T48" fmla="*/ 64 h 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" h="64">
                <a:moveTo>
                  <a:pt x="14" y="0"/>
                </a:moveTo>
                <a:lnTo>
                  <a:pt x="20" y="0"/>
                </a:lnTo>
                <a:lnTo>
                  <a:pt x="20" y="8"/>
                </a:lnTo>
                <a:lnTo>
                  <a:pt x="16" y="8"/>
                </a:lnTo>
                <a:lnTo>
                  <a:pt x="12" y="28"/>
                </a:lnTo>
                <a:lnTo>
                  <a:pt x="22" y="28"/>
                </a:lnTo>
                <a:lnTo>
                  <a:pt x="16" y="64"/>
                </a:lnTo>
                <a:lnTo>
                  <a:pt x="10" y="48"/>
                </a:lnTo>
                <a:lnTo>
                  <a:pt x="4" y="40"/>
                </a:lnTo>
                <a:lnTo>
                  <a:pt x="2" y="36"/>
                </a:lnTo>
                <a:lnTo>
                  <a:pt x="0" y="30"/>
                </a:lnTo>
                <a:lnTo>
                  <a:pt x="2" y="26"/>
                </a:lnTo>
                <a:lnTo>
                  <a:pt x="4" y="20"/>
                </a:lnTo>
                <a:lnTo>
                  <a:pt x="10" y="12"/>
                </a:lnTo>
                <a:lnTo>
                  <a:pt x="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6" name="íṥ1îḑè">
            <a:extLst>
              <a:ext uri="{FF2B5EF4-FFF2-40B4-BE49-F238E27FC236}">
                <a16:creationId xmlns:a16="http://schemas.microsoft.com/office/drawing/2014/main" id="{5D328714-B27C-4E7D-9B01-0AC687B28361}"/>
              </a:ext>
            </a:extLst>
          </p:cNvPr>
          <p:cNvSpPr/>
          <p:nvPr/>
        </p:nvSpPr>
        <p:spPr bwMode="auto">
          <a:xfrm>
            <a:off x="3286728" y="1949559"/>
            <a:ext cx="84320" cy="87819"/>
          </a:xfrm>
          <a:custGeom>
            <a:avLst/>
            <a:gdLst>
              <a:gd name="T0" fmla="*/ 0 w 94"/>
              <a:gd name="T1" fmla="*/ 2147483647 h 88"/>
              <a:gd name="T2" fmla="*/ 2147483647 w 94"/>
              <a:gd name="T3" fmla="*/ 2147483647 h 88"/>
              <a:gd name="T4" fmla="*/ 2147483647 w 94"/>
              <a:gd name="T5" fmla="*/ 2147483647 h 88"/>
              <a:gd name="T6" fmla="*/ 2147483647 w 94"/>
              <a:gd name="T7" fmla="*/ 2147483647 h 88"/>
              <a:gd name="T8" fmla="*/ 2147483647 w 94"/>
              <a:gd name="T9" fmla="*/ 2147483647 h 88"/>
              <a:gd name="T10" fmla="*/ 2147483647 w 94"/>
              <a:gd name="T11" fmla="*/ 2147483647 h 88"/>
              <a:gd name="T12" fmla="*/ 2147483647 w 94"/>
              <a:gd name="T13" fmla="*/ 2147483647 h 88"/>
              <a:gd name="T14" fmla="*/ 2147483647 w 94"/>
              <a:gd name="T15" fmla="*/ 2147483647 h 88"/>
              <a:gd name="T16" fmla="*/ 2147483647 w 94"/>
              <a:gd name="T17" fmla="*/ 2147483647 h 88"/>
              <a:gd name="T18" fmla="*/ 2147483647 w 94"/>
              <a:gd name="T19" fmla="*/ 2147483647 h 88"/>
              <a:gd name="T20" fmla="*/ 2147483647 w 94"/>
              <a:gd name="T21" fmla="*/ 2147483647 h 88"/>
              <a:gd name="T22" fmla="*/ 2147483647 w 94"/>
              <a:gd name="T23" fmla="*/ 2147483647 h 88"/>
              <a:gd name="T24" fmla="*/ 2147483647 w 94"/>
              <a:gd name="T25" fmla="*/ 2147483647 h 88"/>
              <a:gd name="T26" fmla="*/ 2147483647 w 94"/>
              <a:gd name="T27" fmla="*/ 2147483647 h 88"/>
              <a:gd name="T28" fmla="*/ 2147483647 w 94"/>
              <a:gd name="T29" fmla="*/ 2147483647 h 88"/>
              <a:gd name="T30" fmla="*/ 2147483647 w 94"/>
              <a:gd name="T31" fmla="*/ 2147483647 h 88"/>
              <a:gd name="T32" fmla="*/ 2147483647 w 94"/>
              <a:gd name="T33" fmla="*/ 0 h 88"/>
              <a:gd name="T34" fmla="*/ 2147483647 w 94"/>
              <a:gd name="T35" fmla="*/ 2147483647 h 88"/>
              <a:gd name="T36" fmla="*/ 2147483647 w 94"/>
              <a:gd name="T37" fmla="*/ 2147483647 h 88"/>
              <a:gd name="T38" fmla="*/ 2147483647 w 94"/>
              <a:gd name="T39" fmla="*/ 2147483647 h 88"/>
              <a:gd name="T40" fmla="*/ 2147483647 w 94"/>
              <a:gd name="T41" fmla="*/ 2147483647 h 88"/>
              <a:gd name="T42" fmla="*/ 2147483647 w 94"/>
              <a:gd name="T43" fmla="*/ 2147483647 h 88"/>
              <a:gd name="T44" fmla="*/ 2147483647 w 94"/>
              <a:gd name="T45" fmla="*/ 2147483647 h 88"/>
              <a:gd name="T46" fmla="*/ 2147483647 w 94"/>
              <a:gd name="T47" fmla="*/ 2147483647 h 88"/>
              <a:gd name="T48" fmla="*/ 2147483647 w 94"/>
              <a:gd name="T49" fmla="*/ 2147483647 h 88"/>
              <a:gd name="T50" fmla="*/ 2147483647 w 94"/>
              <a:gd name="T51" fmla="*/ 2147483647 h 88"/>
              <a:gd name="T52" fmla="*/ 2147483647 w 94"/>
              <a:gd name="T53" fmla="*/ 2147483647 h 88"/>
              <a:gd name="T54" fmla="*/ 2147483647 w 94"/>
              <a:gd name="T55" fmla="*/ 2147483647 h 88"/>
              <a:gd name="T56" fmla="*/ 2147483647 w 94"/>
              <a:gd name="T57" fmla="*/ 2147483647 h 88"/>
              <a:gd name="T58" fmla="*/ 2147483647 w 94"/>
              <a:gd name="T59" fmla="*/ 2147483647 h 88"/>
              <a:gd name="T60" fmla="*/ 2147483647 w 94"/>
              <a:gd name="T61" fmla="*/ 2147483647 h 88"/>
              <a:gd name="T62" fmla="*/ 2147483647 w 94"/>
              <a:gd name="T63" fmla="*/ 2147483647 h 88"/>
              <a:gd name="T64" fmla="*/ 2147483647 w 94"/>
              <a:gd name="T65" fmla="*/ 2147483647 h 88"/>
              <a:gd name="T66" fmla="*/ 2147483647 w 94"/>
              <a:gd name="T67" fmla="*/ 2147483647 h 88"/>
              <a:gd name="T68" fmla="*/ 2147483647 w 94"/>
              <a:gd name="T69" fmla="*/ 2147483647 h 88"/>
              <a:gd name="T70" fmla="*/ 2147483647 w 94"/>
              <a:gd name="T71" fmla="*/ 2147483647 h 88"/>
              <a:gd name="T72" fmla="*/ 2147483647 w 94"/>
              <a:gd name="T73" fmla="*/ 2147483647 h 88"/>
              <a:gd name="T74" fmla="*/ 2147483647 w 94"/>
              <a:gd name="T75" fmla="*/ 2147483647 h 88"/>
              <a:gd name="T76" fmla="*/ 2147483647 w 94"/>
              <a:gd name="T77" fmla="*/ 2147483647 h 88"/>
              <a:gd name="T78" fmla="*/ 2147483647 w 94"/>
              <a:gd name="T79" fmla="*/ 2147483647 h 88"/>
              <a:gd name="T80" fmla="*/ 2147483647 w 94"/>
              <a:gd name="T81" fmla="*/ 2147483647 h 88"/>
              <a:gd name="T82" fmla="*/ 2147483647 w 94"/>
              <a:gd name="T83" fmla="*/ 2147483647 h 88"/>
              <a:gd name="T84" fmla="*/ 2147483647 w 94"/>
              <a:gd name="T85" fmla="*/ 2147483647 h 88"/>
              <a:gd name="T86" fmla="*/ 2147483647 w 94"/>
              <a:gd name="T87" fmla="*/ 2147483647 h 88"/>
              <a:gd name="T88" fmla="*/ 0 w 94"/>
              <a:gd name="T89" fmla="*/ 2147483647 h 88"/>
              <a:gd name="T90" fmla="*/ 0 w 94"/>
              <a:gd name="T91" fmla="*/ 2147483647 h 8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4"/>
              <a:gd name="T139" fmla="*/ 0 h 88"/>
              <a:gd name="T140" fmla="*/ 94 w 94"/>
              <a:gd name="T141" fmla="*/ 88 h 8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4" h="88">
                <a:moveTo>
                  <a:pt x="0" y="82"/>
                </a:moveTo>
                <a:lnTo>
                  <a:pt x="10" y="84"/>
                </a:lnTo>
                <a:lnTo>
                  <a:pt x="14" y="88"/>
                </a:lnTo>
                <a:lnTo>
                  <a:pt x="18" y="88"/>
                </a:lnTo>
                <a:lnTo>
                  <a:pt x="20" y="88"/>
                </a:lnTo>
                <a:lnTo>
                  <a:pt x="80" y="54"/>
                </a:lnTo>
                <a:lnTo>
                  <a:pt x="80" y="46"/>
                </a:lnTo>
                <a:lnTo>
                  <a:pt x="80" y="40"/>
                </a:lnTo>
                <a:lnTo>
                  <a:pt x="82" y="34"/>
                </a:lnTo>
                <a:lnTo>
                  <a:pt x="84" y="28"/>
                </a:lnTo>
                <a:lnTo>
                  <a:pt x="82" y="26"/>
                </a:lnTo>
                <a:lnTo>
                  <a:pt x="80" y="22"/>
                </a:lnTo>
                <a:lnTo>
                  <a:pt x="82" y="16"/>
                </a:lnTo>
                <a:lnTo>
                  <a:pt x="84" y="14"/>
                </a:lnTo>
                <a:lnTo>
                  <a:pt x="88" y="14"/>
                </a:lnTo>
                <a:lnTo>
                  <a:pt x="94" y="4"/>
                </a:lnTo>
                <a:lnTo>
                  <a:pt x="94" y="0"/>
                </a:lnTo>
                <a:lnTo>
                  <a:pt x="86" y="2"/>
                </a:lnTo>
                <a:lnTo>
                  <a:pt x="74" y="4"/>
                </a:lnTo>
                <a:lnTo>
                  <a:pt x="68" y="2"/>
                </a:lnTo>
                <a:lnTo>
                  <a:pt x="66" y="2"/>
                </a:lnTo>
                <a:lnTo>
                  <a:pt x="62" y="4"/>
                </a:lnTo>
                <a:lnTo>
                  <a:pt x="56" y="8"/>
                </a:lnTo>
                <a:lnTo>
                  <a:pt x="52" y="10"/>
                </a:lnTo>
                <a:lnTo>
                  <a:pt x="46" y="10"/>
                </a:lnTo>
                <a:lnTo>
                  <a:pt x="40" y="8"/>
                </a:lnTo>
                <a:lnTo>
                  <a:pt x="36" y="6"/>
                </a:lnTo>
                <a:lnTo>
                  <a:pt x="30" y="8"/>
                </a:lnTo>
                <a:lnTo>
                  <a:pt x="24" y="10"/>
                </a:lnTo>
                <a:lnTo>
                  <a:pt x="16" y="8"/>
                </a:lnTo>
                <a:lnTo>
                  <a:pt x="12" y="8"/>
                </a:lnTo>
                <a:lnTo>
                  <a:pt x="12" y="4"/>
                </a:lnTo>
                <a:lnTo>
                  <a:pt x="8" y="4"/>
                </a:lnTo>
                <a:lnTo>
                  <a:pt x="8" y="22"/>
                </a:lnTo>
                <a:lnTo>
                  <a:pt x="4" y="24"/>
                </a:lnTo>
                <a:lnTo>
                  <a:pt x="4" y="30"/>
                </a:lnTo>
                <a:lnTo>
                  <a:pt x="2" y="46"/>
                </a:lnTo>
                <a:lnTo>
                  <a:pt x="12" y="50"/>
                </a:lnTo>
                <a:lnTo>
                  <a:pt x="10" y="58"/>
                </a:lnTo>
                <a:lnTo>
                  <a:pt x="6" y="60"/>
                </a:lnTo>
                <a:lnTo>
                  <a:pt x="2" y="60"/>
                </a:lnTo>
                <a:lnTo>
                  <a:pt x="4" y="64"/>
                </a:lnTo>
                <a:lnTo>
                  <a:pt x="6" y="66"/>
                </a:lnTo>
                <a:lnTo>
                  <a:pt x="4" y="72"/>
                </a:lnTo>
                <a:lnTo>
                  <a:pt x="0" y="76"/>
                </a:lnTo>
                <a:lnTo>
                  <a:pt x="0" y="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7" name="îş1ïde">
            <a:extLst>
              <a:ext uri="{FF2B5EF4-FFF2-40B4-BE49-F238E27FC236}">
                <a16:creationId xmlns:a16="http://schemas.microsoft.com/office/drawing/2014/main" id="{EA5CED68-CA32-44F7-86D3-9A9728D8A08A}"/>
              </a:ext>
            </a:extLst>
          </p:cNvPr>
          <p:cNvSpPr/>
          <p:nvPr/>
        </p:nvSpPr>
        <p:spPr bwMode="auto">
          <a:xfrm>
            <a:off x="3331699" y="1948730"/>
            <a:ext cx="137020" cy="146642"/>
          </a:xfrm>
          <a:custGeom>
            <a:avLst/>
            <a:gdLst>
              <a:gd name="T0" fmla="*/ 2147483647 w 154"/>
              <a:gd name="T1" fmla="*/ 2147483647 h 150"/>
              <a:gd name="T2" fmla="*/ 2147483647 w 154"/>
              <a:gd name="T3" fmla="*/ 2147483647 h 150"/>
              <a:gd name="T4" fmla="*/ 2147483647 w 154"/>
              <a:gd name="T5" fmla="*/ 0 h 150"/>
              <a:gd name="T6" fmla="*/ 2147483647 w 154"/>
              <a:gd name="T7" fmla="*/ 2147483647 h 150"/>
              <a:gd name="T8" fmla="*/ 2147483647 w 154"/>
              <a:gd name="T9" fmla="*/ 2147483647 h 150"/>
              <a:gd name="T10" fmla="*/ 2147483647 w 154"/>
              <a:gd name="T11" fmla="*/ 2147483647 h 150"/>
              <a:gd name="T12" fmla="*/ 2147483647 w 154"/>
              <a:gd name="T13" fmla="*/ 2147483647 h 150"/>
              <a:gd name="T14" fmla="*/ 2147483647 w 154"/>
              <a:gd name="T15" fmla="*/ 2147483647 h 150"/>
              <a:gd name="T16" fmla="*/ 2147483647 w 154"/>
              <a:gd name="T17" fmla="*/ 2147483647 h 150"/>
              <a:gd name="T18" fmla="*/ 2147483647 w 154"/>
              <a:gd name="T19" fmla="*/ 2147483647 h 150"/>
              <a:gd name="T20" fmla="*/ 2147483647 w 154"/>
              <a:gd name="T21" fmla="*/ 2147483647 h 150"/>
              <a:gd name="T22" fmla="*/ 2147483647 w 154"/>
              <a:gd name="T23" fmla="*/ 2147483647 h 150"/>
              <a:gd name="T24" fmla="*/ 2147483647 w 154"/>
              <a:gd name="T25" fmla="*/ 2147483647 h 150"/>
              <a:gd name="T26" fmla="*/ 2147483647 w 154"/>
              <a:gd name="T27" fmla="*/ 2147483647 h 150"/>
              <a:gd name="T28" fmla="*/ 2147483647 w 154"/>
              <a:gd name="T29" fmla="*/ 2147483647 h 150"/>
              <a:gd name="T30" fmla="*/ 2147483647 w 154"/>
              <a:gd name="T31" fmla="*/ 2147483647 h 150"/>
              <a:gd name="T32" fmla="*/ 2147483647 w 154"/>
              <a:gd name="T33" fmla="*/ 2147483647 h 150"/>
              <a:gd name="T34" fmla="*/ 2147483647 w 154"/>
              <a:gd name="T35" fmla="*/ 2147483647 h 150"/>
              <a:gd name="T36" fmla="*/ 2147483647 w 154"/>
              <a:gd name="T37" fmla="*/ 2147483647 h 150"/>
              <a:gd name="T38" fmla="*/ 2147483647 w 154"/>
              <a:gd name="T39" fmla="*/ 2147483647 h 150"/>
              <a:gd name="T40" fmla="*/ 2147483647 w 154"/>
              <a:gd name="T41" fmla="*/ 2147483647 h 150"/>
              <a:gd name="T42" fmla="*/ 2147483647 w 154"/>
              <a:gd name="T43" fmla="*/ 2147483647 h 150"/>
              <a:gd name="T44" fmla="*/ 2147483647 w 154"/>
              <a:gd name="T45" fmla="*/ 2147483647 h 150"/>
              <a:gd name="T46" fmla="*/ 2147483647 w 154"/>
              <a:gd name="T47" fmla="*/ 2147483647 h 150"/>
              <a:gd name="T48" fmla="*/ 2147483647 w 154"/>
              <a:gd name="T49" fmla="*/ 2147483647 h 150"/>
              <a:gd name="T50" fmla="*/ 2147483647 w 154"/>
              <a:gd name="T51" fmla="*/ 2147483647 h 150"/>
              <a:gd name="T52" fmla="*/ 2147483647 w 154"/>
              <a:gd name="T53" fmla="*/ 2147483647 h 150"/>
              <a:gd name="T54" fmla="*/ 2147483647 w 154"/>
              <a:gd name="T55" fmla="*/ 2147483647 h 150"/>
              <a:gd name="T56" fmla="*/ 2147483647 w 154"/>
              <a:gd name="T57" fmla="*/ 2147483647 h 150"/>
              <a:gd name="T58" fmla="*/ 2147483647 w 154"/>
              <a:gd name="T59" fmla="*/ 2147483647 h 150"/>
              <a:gd name="T60" fmla="*/ 2147483647 w 154"/>
              <a:gd name="T61" fmla="*/ 2147483647 h 150"/>
              <a:gd name="T62" fmla="*/ 2147483647 w 154"/>
              <a:gd name="T63" fmla="*/ 2147483647 h 150"/>
              <a:gd name="T64" fmla="*/ 2147483647 w 154"/>
              <a:gd name="T65" fmla="*/ 2147483647 h 150"/>
              <a:gd name="T66" fmla="*/ 2147483647 w 154"/>
              <a:gd name="T67" fmla="*/ 2147483647 h 150"/>
              <a:gd name="T68" fmla="*/ 2147483647 w 154"/>
              <a:gd name="T69" fmla="*/ 2147483647 h 150"/>
              <a:gd name="T70" fmla="*/ 2147483647 w 154"/>
              <a:gd name="T71" fmla="*/ 2147483647 h 150"/>
              <a:gd name="T72" fmla="*/ 2147483647 w 154"/>
              <a:gd name="T73" fmla="*/ 2147483647 h 150"/>
              <a:gd name="T74" fmla="*/ 2147483647 w 154"/>
              <a:gd name="T75" fmla="*/ 2147483647 h 150"/>
              <a:gd name="T76" fmla="*/ 2147483647 w 154"/>
              <a:gd name="T77" fmla="*/ 2147483647 h 150"/>
              <a:gd name="T78" fmla="*/ 2147483647 w 154"/>
              <a:gd name="T79" fmla="*/ 2147483647 h 150"/>
              <a:gd name="T80" fmla="*/ 0 w 154"/>
              <a:gd name="T81" fmla="*/ 2147483647 h 150"/>
              <a:gd name="T82" fmla="*/ 2147483647 w 154"/>
              <a:gd name="T83" fmla="*/ 2147483647 h 150"/>
              <a:gd name="T84" fmla="*/ 2147483647 w 154"/>
              <a:gd name="T85" fmla="*/ 2147483647 h 150"/>
              <a:gd name="T86" fmla="*/ 2147483647 w 154"/>
              <a:gd name="T87" fmla="*/ 2147483647 h 150"/>
              <a:gd name="T88" fmla="*/ 2147483647 w 154"/>
              <a:gd name="T89" fmla="*/ 2147483647 h 150"/>
              <a:gd name="T90" fmla="*/ 2147483647 w 154"/>
              <a:gd name="T91" fmla="*/ 2147483647 h 150"/>
              <a:gd name="T92" fmla="*/ 2147483647 w 154"/>
              <a:gd name="T93" fmla="*/ 2147483647 h 150"/>
              <a:gd name="T94" fmla="*/ 2147483647 w 154"/>
              <a:gd name="T95" fmla="*/ 2147483647 h 150"/>
              <a:gd name="T96" fmla="*/ 2147483647 w 154"/>
              <a:gd name="T97" fmla="*/ 2147483647 h 150"/>
              <a:gd name="T98" fmla="*/ 2147483647 w 154"/>
              <a:gd name="T99" fmla="*/ 2147483647 h 150"/>
              <a:gd name="T100" fmla="*/ 2147483647 w 154"/>
              <a:gd name="T101" fmla="*/ 2147483647 h 150"/>
              <a:gd name="T102" fmla="*/ 2147483647 w 154"/>
              <a:gd name="T103" fmla="*/ 2147483647 h 150"/>
              <a:gd name="T104" fmla="*/ 2147483647 w 154"/>
              <a:gd name="T105" fmla="*/ 2147483647 h 150"/>
              <a:gd name="T106" fmla="*/ 2147483647 w 154"/>
              <a:gd name="T107" fmla="*/ 2147483647 h 1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4"/>
              <a:gd name="T163" fmla="*/ 0 h 150"/>
              <a:gd name="T164" fmla="*/ 154 w 154"/>
              <a:gd name="T165" fmla="*/ 150 h 15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4" h="150">
                <a:moveTo>
                  <a:pt x="48" y="2"/>
                </a:moveTo>
                <a:lnTo>
                  <a:pt x="62" y="2"/>
                </a:lnTo>
                <a:lnTo>
                  <a:pt x="66" y="0"/>
                </a:lnTo>
                <a:lnTo>
                  <a:pt x="70" y="2"/>
                </a:lnTo>
                <a:lnTo>
                  <a:pt x="76" y="2"/>
                </a:lnTo>
                <a:lnTo>
                  <a:pt x="80" y="12"/>
                </a:lnTo>
                <a:lnTo>
                  <a:pt x="88" y="20"/>
                </a:lnTo>
                <a:lnTo>
                  <a:pt x="98" y="24"/>
                </a:lnTo>
                <a:lnTo>
                  <a:pt x="108" y="28"/>
                </a:lnTo>
                <a:lnTo>
                  <a:pt x="102" y="40"/>
                </a:lnTo>
                <a:lnTo>
                  <a:pt x="100" y="48"/>
                </a:lnTo>
                <a:lnTo>
                  <a:pt x="98" y="56"/>
                </a:lnTo>
                <a:lnTo>
                  <a:pt x="100" y="62"/>
                </a:lnTo>
                <a:lnTo>
                  <a:pt x="102" y="68"/>
                </a:lnTo>
                <a:lnTo>
                  <a:pt x="108" y="74"/>
                </a:lnTo>
                <a:lnTo>
                  <a:pt x="112" y="78"/>
                </a:lnTo>
                <a:lnTo>
                  <a:pt x="124" y="86"/>
                </a:lnTo>
                <a:lnTo>
                  <a:pt x="132" y="92"/>
                </a:lnTo>
                <a:lnTo>
                  <a:pt x="136" y="96"/>
                </a:lnTo>
                <a:lnTo>
                  <a:pt x="136" y="102"/>
                </a:lnTo>
                <a:lnTo>
                  <a:pt x="138" y="112"/>
                </a:lnTo>
                <a:lnTo>
                  <a:pt x="142" y="116"/>
                </a:lnTo>
                <a:lnTo>
                  <a:pt x="148" y="122"/>
                </a:lnTo>
                <a:lnTo>
                  <a:pt x="152" y="126"/>
                </a:lnTo>
                <a:lnTo>
                  <a:pt x="154" y="132"/>
                </a:lnTo>
                <a:lnTo>
                  <a:pt x="152" y="134"/>
                </a:lnTo>
                <a:lnTo>
                  <a:pt x="148" y="132"/>
                </a:lnTo>
                <a:lnTo>
                  <a:pt x="142" y="132"/>
                </a:lnTo>
                <a:lnTo>
                  <a:pt x="138" y="132"/>
                </a:lnTo>
                <a:lnTo>
                  <a:pt x="134" y="136"/>
                </a:lnTo>
                <a:lnTo>
                  <a:pt x="130" y="142"/>
                </a:lnTo>
                <a:lnTo>
                  <a:pt x="126" y="150"/>
                </a:lnTo>
                <a:lnTo>
                  <a:pt x="98" y="150"/>
                </a:lnTo>
                <a:lnTo>
                  <a:pt x="80" y="140"/>
                </a:lnTo>
                <a:lnTo>
                  <a:pt x="80" y="130"/>
                </a:lnTo>
                <a:lnTo>
                  <a:pt x="74" y="128"/>
                </a:lnTo>
                <a:lnTo>
                  <a:pt x="70" y="126"/>
                </a:lnTo>
                <a:lnTo>
                  <a:pt x="68" y="122"/>
                </a:lnTo>
                <a:lnTo>
                  <a:pt x="64" y="120"/>
                </a:lnTo>
                <a:lnTo>
                  <a:pt x="8" y="96"/>
                </a:lnTo>
                <a:lnTo>
                  <a:pt x="0" y="74"/>
                </a:lnTo>
                <a:lnTo>
                  <a:pt x="30" y="56"/>
                </a:lnTo>
                <a:lnTo>
                  <a:pt x="30" y="48"/>
                </a:lnTo>
                <a:lnTo>
                  <a:pt x="30" y="42"/>
                </a:lnTo>
                <a:lnTo>
                  <a:pt x="32" y="36"/>
                </a:lnTo>
                <a:lnTo>
                  <a:pt x="34" y="30"/>
                </a:lnTo>
                <a:lnTo>
                  <a:pt x="32" y="28"/>
                </a:lnTo>
                <a:lnTo>
                  <a:pt x="30" y="24"/>
                </a:lnTo>
                <a:lnTo>
                  <a:pt x="32" y="18"/>
                </a:lnTo>
                <a:lnTo>
                  <a:pt x="34" y="16"/>
                </a:lnTo>
                <a:lnTo>
                  <a:pt x="38" y="16"/>
                </a:lnTo>
                <a:lnTo>
                  <a:pt x="44" y="6"/>
                </a:lnTo>
                <a:lnTo>
                  <a:pt x="44" y="2"/>
                </a:lnTo>
                <a:lnTo>
                  <a:pt x="48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8" name="í$1ïḓé">
            <a:extLst>
              <a:ext uri="{FF2B5EF4-FFF2-40B4-BE49-F238E27FC236}">
                <a16:creationId xmlns:a16="http://schemas.microsoft.com/office/drawing/2014/main" id="{FD5F2457-FFE3-40EE-BD1E-9C4AE803BE2C}"/>
              </a:ext>
            </a:extLst>
          </p:cNvPr>
          <p:cNvSpPr/>
          <p:nvPr/>
        </p:nvSpPr>
        <p:spPr bwMode="auto">
          <a:xfrm>
            <a:off x="3146195" y="1859255"/>
            <a:ext cx="248041" cy="114331"/>
          </a:xfrm>
          <a:custGeom>
            <a:avLst/>
            <a:gdLst>
              <a:gd name="T0" fmla="*/ 2147483647 w 278"/>
              <a:gd name="T1" fmla="*/ 2147483647 h 116"/>
              <a:gd name="T2" fmla="*/ 2147483647 w 278"/>
              <a:gd name="T3" fmla="*/ 2147483647 h 116"/>
              <a:gd name="T4" fmla="*/ 2147483647 w 278"/>
              <a:gd name="T5" fmla="*/ 2147483647 h 116"/>
              <a:gd name="T6" fmla="*/ 2147483647 w 278"/>
              <a:gd name="T7" fmla="*/ 2147483647 h 116"/>
              <a:gd name="T8" fmla="*/ 2147483647 w 278"/>
              <a:gd name="T9" fmla="*/ 2147483647 h 116"/>
              <a:gd name="T10" fmla="*/ 2147483647 w 278"/>
              <a:gd name="T11" fmla="*/ 2147483647 h 116"/>
              <a:gd name="T12" fmla="*/ 2147483647 w 278"/>
              <a:gd name="T13" fmla="*/ 2147483647 h 116"/>
              <a:gd name="T14" fmla="*/ 2147483647 w 278"/>
              <a:gd name="T15" fmla="*/ 2147483647 h 116"/>
              <a:gd name="T16" fmla="*/ 2147483647 w 278"/>
              <a:gd name="T17" fmla="*/ 2147483647 h 116"/>
              <a:gd name="T18" fmla="*/ 2147483647 w 278"/>
              <a:gd name="T19" fmla="*/ 2147483647 h 116"/>
              <a:gd name="T20" fmla="*/ 2147483647 w 278"/>
              <a:gd name="T21" fmla="*/ 2147483647 h 116"/>
              <a:gd name="T22" fmla="*/ 2147483647 w 278"/>
              <a:gd name="T23" fmla="*/ 2147483647 h 116"/>
              <a:gd name="T24" fmla="*/ 2147483647 w 278"/>
              <a:gd name="T25" fmla="*/ 2147483647 h 116"/>
              <a:gd name="T26" fmla="*/ 2147483647 w 278"/>
              <a:gd name="T27" fmla="*/ 2147483647 h 116"/>
              <a:gd name="T28" fmla="*/ 2147483647 w 278"/>
              <a:gd name="T29" fmla="*/ 2147483647 h 116"/>
              <a:gd name="T30" fmla="*/ 2147483647 w 278"/>
              <a:gd name="T31" fmla="*/ 2147483647 h 116"/>
              <a:gd name="T32" fmla="*/ 2147483647 w 278"/>
              <a:gd name="T33" fmla="*/ 2147483647 h 116"/>
              <a:gd name="T34" fmla="*/ 2147483647 w 278"/>
              <a:gd name="T35" fmla="*/ 2147483647 h 116"/>
              <a:gd name="T36" fmla="*/ 2147483647 w 278"/>
              <a:gd name="T37" fmla="*/ 2147483647 h 116"/>
              <a:gd name="T38" fmla="*/ 2147483647 w 278"/>
              <a:gd name="T39" fmla="*/ 2147483647 h 116"/>
              <a:gd name="T40" fmla="*/ 2147483647 w 278"/>
              <a:gd name="T41" fmla="*/ 2147483647 h 116"/>
              <a:gd name="T42" fmla="*/ 2147483647 w 278"/>
              <a:gd name="T43" fmla="*/ 2147483647 h 116"/>
              <a:gd name="T44" fmla="*/ 2147483647 w 278"/>
              <a:gd name="T45" fmla="*/ 0 h 116"/>
              <a:gd name="T46" fmla="*/ 2147483647 w 278"/>
              <a:gd name="T47" fmla="*/ 2147483647 h 116"/>
              <a:gd name="T48" fmla="*/ 2147483647 w 278"/>
              <a:gd name="T49" fmla="*/ 2147483647 h 116"/>
              <a:gd name="T50" fmla="*/ 2147483647 w 278"/>
              <a:gd name="T51" fmla="*/ 2147483647 h 116"/>
              <a:gd name="T52" fmla="*/ 2147483647 w 278"/>
              <a:gd name="T53" fmla="*/ 2147483647 h 116"/>
              <a:gd name="T54" fmla="*/ 2147483647 w 278"/>
              <a:gd name="T55" fmla="*/ 2147483647 h 116"/>
              <a:gd name="T56" fmla="*/ 2147483647 w 278"/>
              <a:gd name="T57" fmla="*/ 2147483647 h 116"/>
              <a:gd name="T58" fmla="*/ 2147483647 w 278"/>
              <a:gd name="T59" fmla="*/ 2147483647 h 116"/>
              <a:gd name="T60" fmla="*/ 2147483647 w 278"/>
              <a:gd name="T61" fmla="*/ 2147483647 h 116"/>
              <a:gd name="T62" fmla="*/ 0 w 278"/>
              <a:gd name="T63" fmla="*/ 2147483647 h 116"/>
              <a:gd name="T64" fmla="*/ 2147483647 w 278"/>
              <a:gd name="T65" fmla="*/ 2147483647 h 116"/>
              <a:gd name="T66" fmla="*/ 2147483647 w 278"/>
              <a:gd name="T67" fmla="*/ 2147483647 h 116"/>
              <a:gd name="T68" fmla="*/ 2147483647 w 278"/>
              <a:gd name="T69" fmla="*/ 2147483647 h 116"/>
              <a:gd name="T70" fmla="*/ 2147483647 w 278"/>
              <a:gd name="T71" fmla="*/ 2147483647 h 116"/>
              <a:gd name="T72" fmla="*/ 2147483647 w 278"/>
              <a:gd name="T73" fmla="*/ 2147483647 h 116"/>
              <a:gd name="T74" fmla="*/ 2147483647 w 278"/>
              <a:gd name="T75" fmla="*/ 2147483647 h 116"/>
              <a:gd name="T76" fmla="*/ 2147483647 w 278"/>
              <a:gd name="T77" fmla="*/ 2147483647 h 116"/>
              <a:gd name="T78" fmla="*/ 2147483647 w 278"/>
              <a:gd name="T79" fmla="*/ 2147483647 h 116"/>
              <a:gd name="T80" fmla="*/ 2147483647 w 278"/>
              <a:gd name="T81" fmla="*/ 2147483647 h 116"/>
              <a:gd name="T82" fmla="*/ 2147483647 w 278"/>
              <a:gd name="T83" fmla="*/ 2147483647 h 116"/>
              <a:gd name="T84" fmla="*/ 2147483647 w 278"/>
              <a:gd name="T85" fmla="*/ 2147483647 h 116"/>
              <a:gd name="T86" fmla="*/ 2147483647 w 278"/>
              <a:gd name="T87" fmla="*/ 2147483647 h 116"/>
              <a:gd name="T88" fmla="*/ 2147483647 w 278"/>
              <a:gd name="T89" fmla="*/ 2147483647 h 116"/>
              <a:gd name="T90" fmla="*/ 2147483647 w 278"/>
              <a:gd name="T91" fmla="*/ 2147483647 h 116"/>
              <a:gd name="T92" fmla="*/ 2147483647 w 278"/>
              <a:gd name="T93" fmla="*/ 2147483647 h 116"/>
              <a:gd name="T94" fmla="*/ 2147483647 w 278"/>
              <a:gd name="T95" fmla="*/ 2147483647 h 116"/>
              <a:gd name="T96" fmla="*/ 2147483647 w 278"/>
              <a:gd name="T97" fmla="*/ 2147483647 h 116"/>
              <a:gd name="T98" fmla="*/ 2147483647 w 278"/>
              <a:gd name="T99" fmla="*/ 2147483647 h 116"/>
              <a:gd name="T100" fmla="*/ 2147483647 w 278"/>
              <a:gd name="T101" fmla="*/ 2147483647 h 116"/>
              <a:gd name="T102" fmla="*/ 2147483647 w 278"/>
              <a:gd name="T103" fmla="*/ 2147483647 h 116"/>
              <a:gd name="T104" fmla="*/ 2147483647 w 278"/>
              <a:gd name="T105" fmla="*/ 2147483647 h 116"/>
              <a:gd name="T106" fmla="*/ 2147483647 w 278"/>
              <a:gd name="T107" fmla="*/ 2147483647 h 116"/>
              <a:gd name="T108" fmla="*/ 2147483647 w 278"/>
              <a:gd name="T109" fmla="*/ 2147483647 h 116"/>
              <a:gd name="T110" fmla="*/ 2147483647 w 278"/>
              <a:gd name="T111" fmla="*/ 2147483647 h 1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78"/>
              <a:gd name="T169" fmla="*/ 0 h 116"/>
              <a:gd name="T170" fmla="*/ 278 w 278"/>
              <a:gd name="T171" fmla="*/ 116 h 1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78" h="116">
                <a:moveTo>
                  <a:pt x="166" y="114"/>
                </a:moveTo>
                <a:lnTo>
                  <a:pt x="166" y="96"/>
                </a:lnTo>
                <a:lnTo>
                  <a:pt x="170" y="96"/>
                </a:lnTo>
                <a:lnTo>
                  <a:pt x="170" y="100"/>
                </a:lnTo>
                <a:lnTo>
                  <a:pt x="174" y="100"/>
                </a:lnTo>
                <a:lnTo>
                  <a:pt x="182" y="102"/>
                </a:lnTo>
                <a:lnTo>
                  <a:pt x="188" y="100"/>
                </a:lnTo>
                <a:lnTo>
                  <a:pt x="194" y="98"/>
                </a:lnTo>
                <a:lnTo>
                  <a:pt x="198" y="100"/>
                </a:lnTo>
                <a:lnTo>
                  <a:pt x="204" y="102"/>
                </a:lnTo>
                <a:lnTo>
                  <a:pt x="210" y="102"/>
                </a:lnTo>
                <a:lnTo>
                  <a:pt x="214" y="100"/>
                </a:lnTo>
                <a:lnTo>
                  <a:pt x="220" y="96"/>
                </a:lnTo>
                <a:lnTo>
                  <a:pt x="224" y="94"/>
                </a:lnTo>
                <a:lnTo>
                  <a:pt x="226" y="94"/>
                </a:lnTo>
                <a:lnTo>
                  <a:pt x="232" y="96"/>
                </a:lnTo>
                <a:lnTo>
                  <a:pt x="244" y="94"/>
                </a:lnTo>
                <a:lnTo>
                  <a:pt x="252" y="92"/>
                </a:lnTo>
                <a:lnTo>
                  <a:pt x="256" y="92"/>
                </a:lnTo>
                <a:lnTo>
                  <a:pt x="270" y="92"/>
                </a:lnTo>
                <a:lnTo>
                  <a:pt x="274" y="90"/>
                </a:lnTo>
                <a:lnTo>
                  <a:pt x="278" y="90"/>
                </a:lnTo>
                <a:lnTo>
                  <a:pt x="276" y="80"/>
                </a:lnTo>
                <a:lnTo>
                  <a:pt x="274" y="70"/>
                </a:lnTo>
                <a:lnTo>
                  <a:pt x="272" y="62"/>
                </a:lnTo>
                <a:lnTo>
                  <a:pt x="270" y="52"/>
                </a:lnTo>
                <a:lnTo>
                  <a:pt x="272" y="52"/>
                </a:lnTo>
                <a:lnTo>
                  <a:pt x="274" y="44"/>
                </a:lnTo>
                <a:lnTo>
                  <a:pt x="274" y="40"/>
                </a:lnTo>
                <a:lnTo>
                  <a:pt x="268" y="36"/>
                </a:lnTo>
                <a:lnTo>
                  <a:pt x="260" y="36"/>
                </a:lnTo>
                <a:lnTo>
                  <a:pt x="260" y="32"/>
                </a:lnTo>
                <a:lnTo>
                  <a:pt x="260" y="28"/>
                </a:lnTo>
                <a:lnTo>
                  <a:pt x="258" y="20"/>
                </a:lnTo>
                <a:lnTo>
                  <a:pt x="256" y="14"/>
                </a:lnTo>
                <a:lnTo>
                  <a:pt x="252" y="10"/>
                </a:lnTo>
                <a:lnTo>
                  <a:pt x="242" y="8"/>
                </a:lnTo>
                <a:lnTo>
                  <a:pt x="226" y="10"/>
                </a:lnTo>
                <a:lnTo>
                  <a:pt x="210" y="12"/>
                </a:lnTo>
                <a:lnTo>
                  <a:pt x="194" y="16"/>
                </a:lnTo>
                <a:lnTo>
                  <a:pt x="176" y="18"/>
                </a:lnTo>
                <a:lnTo>
                  <a:pt x="170" y="18"/>
                </a:lnTo>
                <a:lnTo>
                  <a:pt x="162" y="14"/>
                </a:lnTo>
                <a:lnTo>
                  <a:pt x="148" y="10"/>
                </a:lnTo>
                <a:lnTo>
                  <a:pt x="134" y="2"/>
                </a:lnTo>
                <a:lnTo>
                  <a:pt x="124" y="0"/>
                </a:lnTo>
                <a:lnTo>
                  <a:pt x="114" y="0"/>
                </a:lnTo>
                <a:lnTo>
                  <a:pt x="102" y="2"/>
                </a:lnTo>
                <a:lnTo>
                  <a:pt x="92" y="6"/>
                </a:lnTo>
                <a:lnTo>
                  <a:pt x="84" y="12"/>
                </a:lnTo>
                <a:lnTo>
                  <a:pt x="76" y="14"/>
                </a:lnTo>
                <a:lnTo>
                  <a:pt x="64" y="14"/>
                </a:lnTo>
                <a:lnTo>
                  <a:pt x="60" y="14"/>
                </a:lnTo>
                <a:lnTo>
                  <a:pt x="60" y="12"/>
                </a:lnTo>
                <a:lnTo>
                  <a:pt x="52" y="12"/>
                </a:lnTo>
                <a:lnTo>
                  <a:pt x="46" y="12"/>
                </a:lnTo>
                <a:lnTo>
                  <a:pt x="34" y="12"/>
                </a:lnTo>
                <a:lnTo>
                  <a:pt x="34" y="14"/>
                </a:lnTo>
                <a:lnTo>
                  <a:pt x="38" y="18"/>
                </a:lnTo>
                <a:lnTo>
                  <a:pt x="44" y="24"/>
                </a:lnTo>
                <a:lnTo>
                  <a:pt x="32" y="26"/>
                </a:lnTo>
                <a:lnTo>
                  <a:pt x="12" y="28"/>
                </a:lnTo>
                <a:lnTo>
                  <a:pt x="6" y="34"/>
                </a:lnTo>
                <a:lnTo>
                  <a:pt x="0" y="40"/>
                </a:lnTo>
                <a:lnTo>
                  <a:pt x="2" y="40"/>
                </a:lnTo>
                <a:lnTo>
                  <a:pt x="4" y="42"/>
                </a:lnTo>
                <a:lnTo>
                  <a:pt x="8" y="44"/>
                </a:lnTo>
                <a:lnTo>
                  <a:pt x="8" y="46"/>
                </a:lnTo>
                <a:lnTo>
                  <a:pt x="10" y="50"/>
                </a:lnTo>
                <a:lnTo>
                  <a:pt x="14" y="54"/>
                </a:lnTo>
                <a:lnTo>
                  <a:pt x="12" y="58"/>
                </a:lnTo>
                <a:lnTo>
                  <a:pt x="10" y="60"/>
                </a:lnTo>
                <a:lnTo>
                  <a:pt x="10" y="66"/>
                </a:lnTo>
                <a:lnTo>
                  <a:pt x="18" y="66"/>
                </a:lnTo>
                <a:lnTo>
                  <a:pt x="18" y="70"/>
                </a:lnTo>
                <a:lnTo>
                  <a:pt x="22" y="76"/>
                </a:lnTo>
                <a:lnTo>
                  <a:pt x="30" y="84"/>
                </a:lnTo>
                <a:lnTo>
                  <a:pt x="30" y="86"/>
                </a:lnTo>
                <a:lnTo>
                  <a:pt x="32" y="90"/>
                </a:lnTo>
                <a:lnTo>
                  <a:pt x="46" y="96"/>
                </a:lnTo>
                <a:lnTo>
                  <a:pt x="60" y="100"/>
                </a:lnTo>
                <a:lnTo>
                  <a:pt x="76" y="104"/>
                </a:lnTo>
                <a:lnTo>
                  <a:pt x="78" y="100"/>
                </a:lnTo>
                <a:lnTo>
                  <a:pt x="78" y="96"/>
                </a:lnTo>
                <a:lnTo>
                  <a:pt x="76" y="94"/>
                </a:lnTo>
                <a:lnTo>
                  <a:pt x="74" y="94"/>
                </a:lnTo>
                <a:lnTo>
                  <a:pt x="78" y="94"/>
                </a:lnTo>
                <a:lnTo>
                  <a:pt x="82" y="92"/>
                </a:lnTo>
                <a:lnTo>
                  <a:pt x="88" y="92"/>
                </a:lnTo>
                <a:lnTo>
                  <a:pt x="90" y="94"/>
                </a:lnTo>
                <a:lnTo>
                  <a:pt x="98" y="98"/>
                </a:lnTo>
                <a:lnTo>
                  <a:pt x="104" y="106"/>
                </a:lnTo>
                <a:lnTo>
                  <a:pt x="108" y="108"/>
                </a:lnTo>
                <a:lnTo>
                  <a:pt x="114" y="108"/>
                </a:lnTo>
                <a:lnTo>
                  <a:pt x="116" y="108"/>
                </a:lnTo>
                <a:lnTo>
                  <a:pt x="120" y="106"/>
                </a:lnTo>
                <a:lnTo>
                  <a:pt x="126" y="98"/>
                </a:lnTo>
                <a:lnTo>
                  <a:pt x="132" y="94"/>
                </a:lnTo>
                <a:lnTo>
                  <a:pt x="134" y="92"/>
                </a:lnTo>
                <a:lnTo>
                  <a:pt x="138" y="92"/>
                </a:lnTo>
                <a:lnTo>
                  <a:pt x="142" y="92"/>
                </a:lnTo>
                <a:lnTo>
                  <a:pt x="142" y="94"/>
                </a:lnTo>
                <a:lnTo>
                  <a:pt x="146" y="94"/>
                </a:lnTo>
                <a:lnTo>
                  <a:pt x="148" y="96"/>
                </a:lnTo>
                <a:lnTo>
                  <a:pt x="152" y="94"/>
                </a:lnTo>
                <a:lnTo>
                  <a:pt x="154" y="94"/>
                </a:lnTo>
                <a:lnTo>
                  <a:pt x="164" y="94"/>
                </a:lnTo>
                <a:lnTo>
                  <a:pt x="162" y="96"/>
                </a:lnTo>
                <a:lnTo>
                  <a:pt x="160" y="98"/>
                </a:lnTo>
                <a:lnTo>
                  <a:pt x="156" y="98"/>
                </a:lnTo>
                <a:lnTo>
                  <a:pt x="158" y="108"/>
                </a:lnTo>
                <a:lnTo>
                  <a:pt x="162" y="116"/>
                </a:lnTo>
                <a:lnTo>
                  <a:pt x="166" y="1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9" name="ïş1idé">
            <a:extLst>
              <a:ext uri="{FF2B5EF4-FFF2-40B4-BE49-F238E27FC236}">
                <a16:creationId xmlns:a16="http://schemas.microsoft.com/office/drawing/2014/main" id="{634F74CD-0E9D-47E5-9923-1E03DBE2E712}"/>
              </a:ext>
            </a:extLst>
          </p:cNvPr>
          <p:cNvSpPr/>
          <p:nvPr/>
        </p:nvSpPr>
        <p:spPr bwMode="auto">
          <a:xfrm>
            <a:off x="3510176" y="2148395"/>
            <a:ext cx="13351" cy="23198"/>
          </a:xfrm>
          <a:custGeom>
            <a:avLst/>
            <a:gdLst>
              <a:gd name="T0" fmla="*/ 0 w 16"/>
              <a:gd name="T1" fmla="*/ 2147483647 h 24"/>
              <a:gd name="T2" fmla="*/ 2147483647 w 16"/>
              <a:gd name="T3" fmla="*/ 2147483647 h 24"/>
              <a:gd name="T4" fmla="*/ 2147483647 w 16"/>
              <a:gd name="T5" fmla="*/ 2147483647 h 24"/>
              <a:gd name="T6" fmla="*/ 2147483647 w 16"/>
              <a:gd name="T7" fmla="*/ 0 h 24"/>
              <a:gd name="T8" fmla="*/ 2147483647 w 16"/>
              <a:gd name="T9" fmla="*/ 0 h 24"/>
              <a:gd name="T10" fmla="*/ 2147483647 w 16"/>
              <a:gd name="T11" fmla="*/ 2147483647 h 24"/>
              <a:gd name="T12" fmla="*/ 2147483647 w 16"/>
              <a:gd name="T13" fmla="*/ 2147483647 h 24"/>
              <a:gd name="T14" fmla="*/ 2147483647 w 16"/>
              <a:gd name="T15" fmla="*/ 2147483647 h 24"/>
              <a:gd name="T16" fmla="*/ 2147483647 w 16"/>
              <a:gd name="T17" fmla="*/ 2147483647 h 24"/>
              <a:gd name="T18" fmla="*/ 2147483647 w 16"/>
              <a:gd name="T19" fmla="*/ 2147483647 h 24"/>
              <a:gd name="T20" fmla="*/ 2147483647 w 16"/>
              <a:gd name="T21" fmla="*/ 2147483647 h 24"/>
              <a:gd name="T22" fmla="*/ 2147483647 w 16"/>
              <a:gd name="T23" fmla="*/ 2147483647 h 24"/>
              <a:gd name="T24" fmla="*/ 0 w 16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"/>
              <a:gd name="T40" fmla="*/ 0 h 24"/>
              <a:gd name="T41" fmla="*/ 16 w 16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" h="24">
                <a:moveTo>
                  <a:pt x="0" y="12"/>
                </a:moveTo>
                <a:lnTo>
                  <a:pt x="2" y="10"/>
                </a:lnTo>
                <a:lnTo>
                  <a:pt x="4" y="8"/>
                </a:lnTo>
                <a:lnTo>
                  <a:pt x="2" y="0"/>
                </a:lnTo>
                <a:lnTo>
                  <a:pt x="10" y="0"/>
                </a:lnTo>
                <a:lnTo>
                  <a:pt x="12" y="6"/>
                </a:lnTo>
                <a:lnTo>
                  <a:pt x="14" y="10"/>
                </a:lnTo>
                <a:lnTo>
                  <a:pt x="16" y="12"/>
                </a:lnTo>
                <a:lnTo>
                  <a:pt x="14" y="16"/>
                </a:lnTo>
                <a:lnTo>
                  <a:pt x="10" y="20"/>
                </a:lnTo>
                <a:lnTo>
                  <a:pt x="6" y="24"/>
                </a:lnTo>
                <a:lnTo>
                  <a:pt x="4" y="20"/>
                </a:lnTo>
                <a:lnTo>
                  <a:pt x="0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0" name="ïsḻíḑê">
            <a:extLst>
              <a:ext uri="{FF2B5EF4-FFF2-40B4-BE49-F238E27FC236}">
                <a16:creationId xmlns:a16="http://schemas.microsoft.com/office/drawing/2014/main" id="{81751972-0569-4AEB-A943-5B40CA9BD3FB}"/>
              </a:ext>
            </a:extLst>
          </p:cNvPr>
          <p:cNvSpPr/>
          <p:nvPr/>
        </p:nvSpPr>
        <p:spPr bwMode="auto">
          <a:xfrm>
            <a:off x="3534770" y="2164965"/>
            <a:ext cx="106805" cy="148298"/>
          </a:xfrm>
          <a:custGeom>
            <a:avLst/>
            <a:gdLst>
              <a:gd name="T0" fmla="*/ 2147483647 w 120"/>
              <a:gd name="T1" fmla="*/ 2147483647 h 150"/>
              <a:gd name="T2" fmla="*/ 2147483647 w 120"/>
              <a:gd name="T3" fmla="*/ 2147483647 h 150"/>
              <a:gd name="T4" fmla="*/ 2147483647 w 120"/>
              <a:gd name="T5" fmla="*/ 2147483647 h 150"/>
              <a:gd name="T6" fmla="*/ 2147483647 w 120"/>
              <a:gd name="T7" fmla="*/ 2147483647 h 150"/>
              <a:gd name="T8" fmla="*/ 2147483647 w 120"/>
              <a:gd name="T9" fmla="*/ 2147483647 h 150"/>
              <a:gd name="T10" fmla="*/ 2147483647 w 120"/>
              <a:gd name="T11" fmla="*/ 2147483647 h 150"/>
              <a:gd name="T12" fmla="*/ 2147483647 w 120"/>
              <a:gd name="T13" fmla="*/ 2147483647 h 150"/>
              <a:gd name="T14" fmla="*/ 2147483647 w 120"/>
              <a:gd name="T15" fmla="*/ 2147483647 h 150"/>
              <a:gd name="T16" fmla="*/ 2147483647 w 120"/>
              <a:gd name="T17" fmla="*/ 2147483647 h 150"/>
              <a:gd name="T18" fmla="*/ 2147483647 w 120"/>
              <a:gd name="T19" fmla="*/ 2147483647 h 150"/>
              <a:gd name="T20" fmla="*/ 2147483647 w 120"/>
              <a:gd name="T21" fmla="*/ 2147483647 h 150"/>
              <a:gd name="T22" fmla="*/ 2147483647 w 120"/>
              <a:gd name="T23" fmla="*/ 2147483647 h 150"/>
              <a:gd name="T24" fmla="*/ 2147483647 w 120"/>
              <a:gd name="T25" fmla="*/ 2147483647 h 150"/>
              <a:gd name="T26" fmla="*/ 2147483647 w 120"/>
              <a:gd name="T27" fmla="*/ 2147483647 h 150"/>
              <a:gd name="T28" fmla="*/ 2147483647 w 120"/>
              <a:gd name="T29" fmla="*/ 2147483647 h 150"/>
              <a:gd name="T30" fmla="*/ 2147483647 w 120"/>
              <a:gd name="T31" fmla="*/ 2147483647 h 150"/>
              <a:gd name="T32" fmla="*/ 2147483647 w 120"/>
              <a:gd name="T33" fmla="*/ 2147483647 h 150"/>
              <a:gd name="T34" fmla="*/ 2147483647 w 120"/>
              <a:gd name="T35" fmla="*/ 2147483647 h 150"/>
              <a:gd name="T36" fmla="*/ 2147483647 w 120"/>
              <a:gd name="T37" fmla="*/ 2147483647 h 150"/>
              <a:gd name="T38" fmla="*/ 2147483647 w 120"/>
              <a:gd name="T39" fmla="*/ 2147483647 h 150"/>
              <a:gd name="T40" fmla="*/ 2147483647 w 120"/>
              <a:gd name="T41" fmla="*/ 2147483647 h 150"/>
              <a:gd name="T42" fmla="*/ 2147483647 w 120"/>
              <a:gd name="T43" fmla="*/ 2147483647 h 150"/>
              <a:gd name="T44" fmla="*/ 2147483647 w 120"/>
              <a:gd name="T45" fmla="*/ 2147483647 h 150"/>
              <a:gd name="T46" fmla="*/ 2147483647 w 120"/>
              <a:gd name="T47" fmla="*/ 2147483647 h 150"/>
              <a:gd name="T48" fmla="*/ 2147483647 w 120"/>
              <a:gd name="T49" fmla="*/ 2147483647 h 150"/>
              <a:gd name="T50" fmla="*/ 2147483647 w 120"/>
              <a:gd name="T51" fmla="*/ 2147483647 h 150"/>
              <a:gd name="T52" fmla="*/ 2147483647 w 120"/>
              <a:gd name="T53" fmla="*/ 2147483647 h 150"/>
              <a:gd name="T54" fmla="*/ 2147483647 w 120"/>
              <a:gd name="T55" fmla="*/ 2147483647 h 150"/>
              <a:gd name="T56" fmla="*/ 2147483647 w 120"/>
              <a:gd name="T57" fmla="*/ 2147483647 h 150"/>
              <a:gd name="T58" fmla="*/ 2147483647 w 120"/>
              <a:gd name="T59" fmla="*/ 2147483647 h 150"/>
              <a:gd name="T60" fmla="*/ 2147483647 w 120"/>
              <a:gd name="T61" fmla="*/ 2147483647 h 150"/>
              <a:gd name="T62" fmla="*/ 2147483647 w 120"/>
              <a:gd name="T63" fmla="*/ 2147483647 h 150"/>
              <a:gd name="T64" fmla="*/ 2147483647 w 120"/>
              <a:gd name="T65" fmla="*/ 2147483647 h 150"/>
              <a:gd name="T66" fmla="*/ 0 w 120"/>
              <a:gd name="T67" fmla="*/ 2147483647 h 150"/>
              <a:gd name="T68" fmla="*/ 0 w 120"/>
              <a:gd name="T69" fmla="*/ 2147483647 h 150"/>
              <a:gd name="T70" fmla="*/ 2147483647 w 120"/>
              <a:gd name="T71" fmla="*/ 2147483647 h 150"/>
              <a:gd name="T72" fmla="*/ 2147483647 w 120"/>
              <a:gd name="T73" fmla="*/ 2147483647 h 150"/>
              <a:gd name="T74" fmla="*/ 2147483647 w 120"/>
              <a:gd name="T75" fmla="*/ 2147483647 h 150"/>
              <a:gd name="T76" fmla="*/ 2147483647 w 120"/>
              <a:gd name="T77" fmla="*/ 0 h 150"/>
              <a:gd name="T78" fmla="*/ 2147483647 w 120"/>
              <a:gd name="T79" fmla="*/ 2147483647 h 15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"/>
              <a:gd name="T121" fmla="*/ 0 h 150"/>
              <a:gd name="T122" fmla="*/ 120 w 120"/>
              <a:gd name="T123" fmla="*/ 150 h 15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" h="150">
                <a:moveTo>
                  <a:pt x="66" y="4"/>
                </a:moveTo>
                <a:lnTo>
                  <a:pt x="72" y="12"/>
                </a:lnTo>
                <a:lnTo>
                  <a:pt x="76" y="22"/>
                </a:lnTo>
                <a:lnTo>
                  <a:pt x="82" y="26"/>
                </a:lnTo>
                <a:lnTo>
                  <a:pt x="88" y="28"/>
                </a:lnTo>
                <a:lnTo>
                  <a:pt x="102" y="30"/>
                </a:lnTo>
                <a:lnTo>
                  <a:pt x="110" y="34"/>
                </a:lnTo>
                <a:lnTo>
                  <a:pt x="116" y="38"/>
                </a:lnTo>
                <a:lnTo>
                  <a:pt x="118" y="42"/>
                </a:lnTo>
                <a:lnTo>
                  <a:pt x="120" y="50"/>
                </a:lnTo>
                <a:lnTo>
                  <a:pt x="118" y="58"/>
                </a:lnTo>
                <a:lnTo>
                  <a:pt x="116" y="64"/>
                </a:lnTo>
                <a:lnTo>
                  <a:pt x="104" y="76"/>
                </a:lnTo>
                <a:lnTo>
                  <a:pt x="98" y="82"/>
                </a:lnTo>
                <a:lnTo>
                  <a:pt x="94" y="86"/>
                </a:lnTo>
                <a:lnTo>
                  <a:pt x="92" y="90"/>
                </a:lnTo>
                <a:lnTo>
                  <a:pt x="92" y="98"/>
                </a:lnTo>
                <a:lnTo>
                  <a:pt x="92" y="110"/>
                </a:lnTo>
                <a:lnTo>
                  <a:pt x="84" y="112"/>
                </a:lnTo>
                <a:lnTo>
                  <a:pt x="78" y="110"/>
                </a:lnTo>
                <a:lnTo>
                  <a:pt x="78" y="120"/>
                </a:lnTo>
                <a:lnTo>
                  <a:pt x="78" y="122"/>
                </a:lnTo>
                <a:lnTo>
                  <a:pt x="78" y="126"/>
                </a:lnTo>
                <a:lnTo>
                  <a:pt x="72" y="128"/>
                </a:lnTo>
                <a:lnTo>
                  <a:pt x="66" y="130"/>
                </a:lnTo>
                <a:lnTo>
                  <a:pt x="64" y="132"/>
                </a:lnTo>
                <a:lnTo>
                  <a:pt x="62" y="136"/>
                </a:lnTo>
                <a:lnTo>
                  <a:pt x="58" y="140"/>
                </a:lnTo>
                <a:lnTo>
                  <a:pt x="56" y="144"/>
                </a:lnTo>
                <a:lnTo>
                  <a:pt x="44" y="146"/>
                </a:lnTo>
                <a:lnTo>
                  <a:pt x="36" y="148"/>
                </a:lnTo>
                <a:lnTo>
                  <a:pt x="30" y="148"/>
                </a:lnTo>
                <a:lnTo>
                  <a:pt x="20" y="150"/>
                </a:lnTo>
                <a:lnTo>
                  <a:pt x="0" y="126"/>
                </a:lnTo>
                <a:lnTo>
                  <a:pt x="0" y="118"/>
                </a:lnTo>
                <a:lnTo>
                  <a:pt x="50" y="74"/>
                </a:lnTo>
                <a:lnTo>
                  <a:pt x="50" y="40"/>
                </a:lnTo>
                <a:lnTo>
                  <a:pt x="42" y="34"/>
                </a:lnTo>
                <a:lnTo>
                  <a:pt x="66" y="0"/>
                </a:lnTo>
                <a:lnTo>
                  <a:pt x="66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1" name="îSļíḓè">
            <a:extLst>
              <a:ext uri="{FF2B5EF4-FFF2-40B4-BE49-F238E27FC236}">
                <a16:creationId xmlns:a16="http://schemas.microsoft.com/office/drawing/2014/main" id="{A7A5E3EE-28DE-4E0F-A6E1-D168D7D12CDA}"/>
              </a:ext>
            </a:extLst>
          </p:cNvPr>
          <p:cNvSpPr/>
          <p:nvPr/>
        </p:nvSpPr>
        <p:spPr bwMode="auto">
          <a:xfrm>
            <a:off x="3581146" y="2141767"/>
            <a:ext cx="8432" cy="17398"/>
          </a:xfrm>
          <a:custGeom>
            <a:avLst/>
            <a:gdLst>
              <a:gd name="T0" fmla="*/ 0 w 10"/>
              <a:gd name="T1" fmla="*/ 2147483647 h 18"/>
              <a:gd name="T2" fmla="*/ 2147483647 w 10"/>
              <a:gd name="T3" fmla="*/ 0 h 18"/>
              <a:gd name="T4" fmla="*/ 2147483647 w 10"/>
              <a:gd name="T5" fmla="*/ 2147483647 h 18"/>
              <a:gd name="T6" fmla="*/ 2147483647 w 10"/>
              <a:gd name="T7" fmla="*/ 2147483647 h 18"/>
              <a:gd name="T8" fmla="*/ 2147483647 w 10"/>
              <a:gd name="T9" fmla="*/ 2147483647 h 18"/>
              <a:gd name="T10" fmla="*/ 2147483647 w 10"/>
              <a:gd name="T11" fmla="*/ 2147483647 h 18"/>
              <a:gd name="T12" fmla="*/ 2147483647 w 10"/>
              <a:gd name="T13" fmla="*/ 2147483647 h 18"/>
              <a:gd name="T14" fmla="*/ 0 w 10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8"/>
              <a:gd name="T26" fmla="*/ 10 w 10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8">
                <a:moveTo>
                  <a:pt x="0" y="8"/>
                </a:moveTo>
                <a:lnTo>
                  <a:pt x="6" y="0"/>
                </a:lnTo>
                <a:lnTo>
                  <a:pt x="10" y="6"/>
                </a:lnTo>
                <a:lnTo>
                  <a:pt x="10" y="14"/>
                </a:lnTo>
                <a:lnTo>
                  <a:pt x="6" y="18"/>
                </a:lnTo>
                <a:lnTo>
                  <a:pt x="4" y="16"/>
                </a:lnTo>
                <a:lnTo>
                  <a:pt x="2" y="12"/>
                </a:lnTo>
                <a:lnTo>
                  <a:pt x="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2" name="îsḷïḓe">
            <a:extLst>
              <a:ext uri="{FF2B5EF4-FFF2-40B4-BE49-F238E27FC236}">
                <a16:creationId xmlns:a16="http://schemas.microsoft.com/office/drawing/2014/main" id="{7D70257E-E868-4A5B-B24A-0032E51623CC}"/>
              </a:ext>
            </a:extLst>
          </p:cNvPr>
          <p:cNvSpPr/>
          <p:nvPr/>
        </p:nvSpPr>
        <p:spPr bwMode="auto">
          <a:xfrm>
            <a:off x="3513690" y="2150053"/>
            <a:ext cx="79401" cy="48052"/>
          </a:xfrm>
          <a:custGeom>
            <a:avLst/>
            <a:gdLst>
              <a:gd name="T0" fmla="*/ 2147483647 w 90"/>
              <a:gd name="T1" fmla="*/ 2147483647 h 50"/>
              <a:gd name="T2" fmla="*/ 2147483647 w 90"/>
              <a:gd name="T3" fmla="*/ 2147483647 h 50"/>
              <a:gd name="T4" fmla="*/ 2147483647 w 90"/>
              <a:gd name="T5" fmla="*/ 2147483647 h 50"/>
              <a:gd name="T6" fmla="*/ 2147483647 w 90"/>
              <a:gd name="T7" fmla="*/ 2147483647 h 50"/>
              <a:gd name="T8" fmla="*/ 2147483647 w 90"/>
              <a:gd name="T9" fmla="*/ 2147483647 h 50"/>
              <a:gd name="T10" fmla="*/ 2147483647 w 90"/>
              <a:gd name="T11" fmla="*/ 2147483647 h 50"/>
              <a:gd name="T12" fmla="*/ 2147483647 w 90"/>
              <a:gd name="T13" fmla="*/ 0 h 50"/>
              <a:gd name="T14" fmla="*/ 2147483647 w 90"/>
              <a:gd name="T15" fmla="*/ 2147483647 h 50"/>
              <a:gd name="T16" fmla="*/ 2147483647 w 90"/>
              <a:gd name="T17" fmla="*/ 2147483647 h 50"/>
              <a:gd name="T18" fmla="*/ 2147483647 w 90"/>
              <a:gd name="T19" fmla="*/ 2147483647 h 50"/>
              <a:gd name="T20" fmla="*/ 2147483647 w 90"/>
              <a:gd name="T21" fmla="*/ 2147483647 h 50"/>
              <a:gd name="T22" fmla="*/ 2147483647 w 90"/>
              <a:gd name="T23" fmla="*/ 2147483647 h 50"/>
              <a:gd name="T24" fmla="*/ 2147483647 w 90"/>
              <a:gd name="T25" fmla="*/ 2147483647 h 50"/>
              <a:gd name="T26" fmla="*/ 2147483647 w 90"/>
              <a:gd name="T27" fmla="*/ 2147483647 h 50"/>
              <a:gd name="T28" fmla="*/ 2147483647 w 90"/>
              <a:gd name="T29" fmla="*/ 2147483647 h 50"/>
              <a:gd name="T30" fmla="*/ 2147483647 w 90"/>
              <a:gd name="T31" fmla="*/ 2147483647 h 50"/>
              <a:gd name="T32" fmla="*/ 0 w 90"/>
              <a:gd name="T33" fmla="*/ 2147483647 h 50"/>
              <a:gd name="T34" fmla="*/ 2147483647 w 90"/>
              <a:gd name="T35" fmla="*/ 2147483647 h 50"/>
              <a:gd name="T36" fmla="*/ 2147483647 w 90"/>
              <a:gd name="T37" fmla="*/ 2147483647 h 50"/>
              <a:gd name="T38" fmla="*/ 2147483647 w 90"/>
              <a:gd name="T39" fmla="*/ 2147483647 h 50"/>
              <a:gd name="T40" fmla="*/ 2147483647 w 90"/>
              <a:gd name="T41" fmla="*/ 2147483647 h 5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0"/>
              <a:gd name="T64" fmla="*/ 0 h 50"/>
              <a:gd name="T65" fmla="*/ 90 w 90"/>
              <a:gd name="T66" fmla="*/ 50 h 5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0" h="50">
                <a:moveTo>
                  <a:pt x="66" y="50"/>
                </a:moveTo>
                <a:lnTo>
                  <a:pt x="90" y="16"/>
                </a:lnTo>
                <a:lnTo>
                  <a:pt x="86" y="6"/>
                </a:lnTo>
                <a:lnTo>
                  <a:pt x="82" y="10"/>
                </a:lnTo>
                <a:lnTo>
                  <a:pt x="80" y="8"/>
                </a:lnTo>
                <a:lnTo>
                  <a:pt x="78" y="4"/>
                </a:lnTo>
                <a:lnTo>
                  <a:pt x="76" y="0"/>
                </a:lnTo>
                <a:lnTo>
                  <a:pt x="66" y="12"/>
                </a:lnTo>
                <a:lnTo>
                  <a:pt x="58" y="22"/>
                </a:lnTo>
                <a:lnTo>
                  <a:pt x="52" y="28"/>
                </a:lnTo>
                <a:lnTo>
                  <a:pt x="44" y="30"/>
                </a:lnTo>
                <a:lnTo>
                  <a:pt x="36" y="34"/>
                </a:lnTo>
                <a:lnTo>
                  <a:pt x="26" y="34"/>
                </a:lnTo>
                <a:lnTo>
                  <a:pt x="20" y="34"/>
                </a:lnTo>
                <a:lnTo>
                  <a:pt x="12" y="30"/>
                </a:lnTo>
                <a:lnTo>
                  <a:pt x="2" y="22"/>
                </a:lnTo>
                <a:lnTo>
                  <a:pt x="0" y="28"/>
                </a:lnTo>
                <a:lnTo>
                  <a:pt x="10" y="36"/>
                </a:lnTo>
                <a:lnTo>
                  <a:pt x="22" y="40"/>
                </a:lnTo>
                <a:lnTo>
                  <a:pt x="22" y="48"/>
                </a:lnTo>
                <a:lnTo>
                  <a:pt x="66" y="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3" name="îṥliḍé">
            <a:extLst>
              <a:ext uri="{FF2B5EF4-FFF2-40B4-BE49-F238E27FC236}">
                <a16:creationId xmlns:a16="http://schemas.microsoft.com/office/drawing/2014/main" id="{2A078E4D-6DAA-4911-9408-23A1B97BBB29}"/>
              </a:ext>
            </a:extLst>
          </p:cNvPr>
          <p:cNvSpPr/>
          <p:nvPr/>
        </p:nvSpPr>
        <p:spPr bwMode="auto">
          <a:xfrm>
            <a:off x="3406885" y="2281781"/>
            <a:ext cx="146154" cy="104389"/>
          </a:xfrm>
          <a:custGeom>
            <a:avLst/>
            <a:gdLst>
              <a:gd name="T0" fmla="*/ 2147483647 w 164"/>
              <a:gd name="T1" fmla="*/ 2147483647 h 106"/>
              <a:gd name="T2" fmla="*/ 2147483647 w 164"/>
              <a:gd name="T3" fmla="*/ 2147483647 h 106"/>
              <a:gd name="T4" fmla="*/ 2147483647 w 164"/>
              <a:gd name="T5" fmla="*/ 0 h 106"/>
              <a:gd name="T6" fmla="*/ 2147483647 w 164"/>
              <a:gd name="T7" fmla="*/ 2147483647 h 106"/>
              <a:gd name="T8" fmla="*/ 2147483647 w 164"/>
              <a:gd name="T9" fmla="*/ 2147483647 h 106"/>
              <a:gd name="T10" fmla="*/ 2147483647 w 164"/>
              <a:gd name="T11" fmla="*/ 2147483647 h 106"/>
              <a:gd name="T12" fmla="*/ 2147483647 w 164"/>
              <a:gd name="T13" fmla="*/ 2147483647 h 106"/>
              <a:gd name="T14" fmla="*/ 2147483647 w 164"/>
              <a:gd name="T15" fmla="*/ 2147483647 h 106"/>
              <a:gd name="T16" fmla="*/ 2147483647 w 164"/>
              <a:gd name="T17" fmla="*/ 2147483647 h 106"/>
              <a:gd name="T18" fmla="*/ 2147483647 w 164"/>
              <a:gd name="T19" fmla="*/ 2147483647 h 106"/>
              <a:gd name="T20" fmla="*/ 2147483647 w 164"/>
              <a:gd name="T21" fmla="*/ 2147483647 h 106"/>
              <a:gd name="T22" fmla="*/ 2147483647 w 164"/>
              <a:gd name="T23" fmla="*/ 2147483647 h 106"/>
              <a:gd name="T24" fmla="*/ 2147483647 w 164"/>
              <a:gd name="T25" fmla="*/ 2147483647 h 106"/>
              <a:gd name="T26" fmla="*/ 2147483647 w 164"/>
              <a:gd name="T27" fmla="*/ 2147483647 h 106"/>
              <a:gd name="T28" fmla="*/ 2147483647 w 164"/>
              <a:gd name="T29" fmla="*/ 2147483647 h 106"/>
              <a:gd name="T30" fmla="*/ 2147483647 w 164"/>
              <a:gd name="T31" fmla="*/ 2147483647 h 106"/>
              <a:gd name="T32" fmla="*/ 0 w 164"/>
              <a:gd name="T33" fmla="*/ 2147483647 h 106"/>
              <a:gd name="T34" fmla="*/ 2147483647 w 164"/>
              <a:gd name="T35" fmla="*/ 2147483647 h 106"/>
              <a:gd name="T36" fmla="*/ 2147483647 w 164"/>
              <a:gd name="T37" fmla="*/ 2147483647 h 106"/>
              <a:gd name="T38" fmla="*/ 2147483647 w 164"/>
              <a:gd name="T39" fmla="*/ 2147483647 h 106"/>
              <a:gd name="T40" fmla="*/ 2147483647 w 164"/>
              <a:gd name="T41" fmla="*/ 2147483647 h 106"/>
              <a:gd name="T42" fmla="*/ 2147483647 w 164"/>
              <a:gd name="T43" fmla="*/ 2147483647 h 106"/>
              <a:gd name="T44" fmla="*/ 2147483647 w 164"/>
              <a:gd name="T45" fmla="*/ 2147483647 h 106"/>
              <a:gd name="T46" fmla="*/ 2147483647 w 164"/>
              <a:gd name="T47" fmla="*/ 2147483647 h 106"/>
              <a:gd name="T48" fmla="*/ 2147483647 w 164"/>
              <a:gd name="T49" fmla="*/ 2147483647 h 106"/>
              <a:gd name="T50" fmla="*/ 2147483647 w 164"/>
              <a:gd name="T51" fmla="*/ 2147483647 h 106"/>
              <a:gd name="T52" fmla="*/ 2147483647 w 164"/>
              <a:gd name="T53" fmla="*/ 2147483647 h 106"/>
              <a:gd name="T54" fmla="*/ 2147483647 w 164"/>
              <a:gd name="T55" fmla="*/ 2147483647 h 106"/>
              <a:gd name="T56" fmla="*/ 2147483647 w 164"/>
              <a:gd name="T57" fmla="*/ 2147483647 h 106"/>
              <a:gd name="T58" fmla="*/ 2147483647 w 164"/>
              <a:gd name="T59" fmla="*/ 2147483647 h 106"/>
              <a:gd name="T60" fmla="*/ 2147483647 w 164"/>
              <a:gd name="T61" fmla="*/ 2147483647 h 106"/>
              <a:gd name="T62" fmla="*/ 2147483647 w 164"/>
              <a:gd name="T63" fmla="*/ 2147483647 h 106"/>
              <a:gd name="T64" fmla="*/ 2147483647 w 164"/>
              <a:gd name="T65" fmla="*/ 2147483647 h 106"/>
              <a:gd name="T66" fmla="*/ 2147483647 w 164"/>
              <a:gd name="T67" fmla="*/ 2147483647 h 106"/>
              <a:gd name="T68" fmla="*/ 2147483647 w 164"/>
              <a:gd name="T69" fmla="*/ 2147483647 h 106"/>
              <a:gd name="T70" fmla="*/ 2147483647 w 164"/>
              <a:gd name="T71" fmla="*/ 2147483647 h 106"/>
              <a:gd name="T72" fmla="*/ 2147483647 w 164"/>
              <a:gd name="T73" fmla="*/ 2147483647 h 106"/>
              <a:gd name="T74" fmla="*/ 2147483647 w 164"/>
              <a:gd name="T75" fmla="*/ 2147483647 h 106"/>
              <a:gd name="T76" fmla="*/ 2147483647 w 164"/>
              <a:gd name="T77" fmla="*/ 2147483647 h 106"/>
              <a:gd name="T78" fmla="*/ 2147483647 w 164"/>
              <a:gd name="T79" fmla="*/ 2147483647 h 106"/>
              <a:gd name="T80" fmla="*/ 2147483647 w 164"/>
              <a:gd name="T81" fmla="*/ 2147483647 h 1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4"/>
              <a:gd name="T124" fmla="*/ 0 h 106"/>
              <a:gd name="T125" fmla="*/ 164 w 164"/>
              <a:gd name="T126" fmla="*/ 106 h 10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4" h="106">
                <a:moveTo>
                  <a:pt x="164" y="32"/>
                </a:moveTo>
                <a:lnTo>
                  <a:pt x="144" y="8"/>
                </a:lnTo>
                <a:lnTo>
                  <a:pt x="144" y="0"/>
                </a:lnTo>
                <a:lnTo>
                  <a:pt x="96" y="12"/>
                </a:lnTo>
                <a:lnTo>
                  <a:pt x="52" y="56"/>
                </a:lnTo>
                <a:lnTo>
                  <a:pt x="50" y="34"/>
                </a:lnTo>
                <a:lnTo>
                  <a:pt x="30" y="28"/>
                </a:lnTo>
                <a:lnTo>
                  <a:pt x="26" y="26"/>
                </a:lnTo>
                <a:lnTo>
                  <a:pt x="24" y="28"/>
                </a:lnTo>
                <a:lnTo>
                  <a:pt x="18" y="26"/>
                </a:lnTo>
                <a:lnTo>
                  <a:pt x="14" y="22"/>
                </a:lnTo>
                <a:lnTo>
                  <a:pt x="12" y="24"/>
                </a:lnTo>
                <a:lnTo>
                  <a:pt x="10" y="28"/>
                </a:lnTo>
                <a:lnTo>
                  <a:pt x="8" y="34"/>
                </a:lnTo>
                <a:lnTo>
                  <a:pt x="6" y="38"/>
                </a:lnTo>
                <a:lnTo>
                  <a:pt x="4" y="46"/>
                </a:lnTo>
                <a:lnTo>
                  <a:pt x="0" y="54"/>
                </a:lnTo>
                <a:lnTo>
                  <a:pt x="10" y="78"/>
                </a:lnTo>
                <a:lnTo>
                  <a:pt x="14" y="92"/>
                </a:lnTo>
                <a:lnTo>
                  <a:pt x="14" y="106"/>
                </a:lnTo>
                <a:lnTo>
                  <a:pt x="20" y="106"/>
                </a:lnTo>
                <a:lnTo>
                  <a:pt x="30" y="106"/>
                </a:lnTo>
                <a:lnTo>
                  <a:pt x="40" y="102"/>
                </a:lnTo>
                <a:lnTo>
                  <a:pt x="44" y="98"/>
                </a:lnTo>
                <a:lnTo>
                  <a:pt x="52" y="94"/>
                </a:lnTo>
                <a:lnTo>
                  <a:pt x="66" y="90"/>
                </a:lnTo>
                <a:lnTo>
                  <a:pt x="76" y="88"/>
                </a:lnTo>
                <a:lnTo>
                  <a:pt x="86" y="84"/>
                </a:lnTo>
                <a:lnTo>
                  <a:pt x="96" y="82"/>
                </a:lnTo>
                <a:lnTo>
                  <a:pt x="100" y="78"/>
                </a:lnTo>
                <a:lnTo>
                  <a:pt x="104" y="76"/>
                </a:lnTo>
                <a:lnTo>
                  <a:pt x="106" y="70"/>
                </a:lnTo>
                <a:lnTo>
                  <a:pt x="112" y="68"/>
                </a:lnTo>
                <a:lnTo>
                  <a:pt x="130" y="64"/>
                </a:lnTo>
                <a:lnTo>
                  <a:pt x="140" y="60"/>
                </a:lnTo>
                <a:lnTo>
                  <a:pt x="150" y="54"/>
                </a:lnTo>
                <a:lnTo>
                  <a:pt x="152" y="50"/>
                </a:lnTo>
                <a:lnTo>
                  <a:pt x="154" y="44"/>
                </a:lnTo>
                <a:lnTo>
                  <a:pt x="158" y="36"/>
                </a:lnTo>
                <a:lnTo>
                  <a:pt x="160" y="34"/>
                </a:lnTo>
                <a:lnTo>
                  <a:pt x="164" y="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4" name="iśļïḑe">
            <a:extLst>
              <a:ext uri="{FF2B5EF4-FFF2-40B4-BE49-F238E27FC236}">
                <a16:creationId xmlns:a16="http://schemas.microsoft.com/office/drawing/2014/main" id="{6BDFF50E-61BC-401B-9F1B-1BFDE87DD569}"/>
              </a:ext>
            </a:extLst>
          </p:cNvPr>
          <p:cNvSpPr/>
          <p:nvPr/>
        </p:nvSpPr>
        <p:spPr bwMode="auto">
          <a:xfrm>
            <a:off x="3443423" y="2077974"/>
            <a:ext cx="37242" cy="27339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2147483647 w 42"/>
              <a:gd name="T5" fmla="*/ 2147483647 h 28"/>
              <a:gd name="T6" fmla="*/ 2147483647 w 42"/>
              <a:gd name="T7" fmla="*/ 2147483647 h 28"/>
              <a:gd name="T8" fmla="*/ 0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0 h 28"/>
              <a:gd name="T16" fmla="*/ 2147483647 w 42"/>
              <a:gd name="T17" fmla="*/ 0 h 28"/>
              <a:gd name="T18" fmla="*/ 2147483647 w 42"/>
              <a:gd name="T19" fmla="*/ 0 h 28"/>
              <a:gd name="T20" fmla="*/ 2147483647 w 42"/>
              <a:gd name="T21" fmla="*/ 2147483647 h 28"/>
              <a:gd name="T22" fmla="*/ 2147483647 w 42"/>
              <a:gd name="T23" fmla="*/ 0 h 28"/>
              <a:gd name="T24" fmla="*/ 2147483647 w 42"/>
              <a:gd name="T25" fmla="*/ 2147483647 h 28"/>
              <a:gd name="T26" fmla="*/ 2147483647 w 42"/>
              <a:gd name="T27" fmla="*/ 2147483647 h 28"/>
              <a:gd name="T28" fmla="*/ 2147483647 w 42"/>
              <a:gd name="T29" fmla="*/ 2147483647 h 28"/>
              <a:gd name="T30" fmla="*/ 2147483647 w 42"/>
              <a:gd name="T31" fmla="*/ 2147483647 h 28"/>
              <a:gd name="T32" fmla="*/ 2147483647 w 42"/>
              <a:gd name="T33" fmla="*/ 2147483647 h 28"/>
              <a:gd name="T34" fmla="*/ 2147483647 w 42"/>
              <a:gd name="T35" fmla="*/ 2147483647 h 28"/>
              <a:gd name="T36" fmla="*/ 2147483647 w 42"/>
              <a:gd name="T37" fmla="*/ 2147483647 h 28"/>
              <a:gd name="T38" fmla="*/ 2147483647 w 42"/>
              <a:gd name="T39" fmla="*/ 2147483647 h 2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2"/>
              <a:gd name="T61" fmla="*/ 0 h 28"/>
              <a:gd name="T62" fmla="*/ 42 w 42"/>
              <a:gd name="T63" fmla="*/ 28 h 2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2" h="28">
                <a:moveTo>
                  <a:pt x="42" y="28"/>
                </a:moveTo>
                <a:lnTo>
                  <a:pt x="24" y="28"/>
                </a:lnTo>
                <a:lnTo>
                  <a:pt x="20" y="24"/>
                </a:lnTo>
                <a:lnTo>
                  <a:pt x="16" y="22"/>
                </a:lnTo>
                <a:lnTo>
                  <a:pt x="0" y="18"/>
                </a:lnTo>
                <a:lnTo>
                  <a:pt x="4" y="10"/>
                </a:lnTo>
                <a:lnTo>
                  <a:pt x="8" y="4"/>
                </a:lnTo>
                <a:lnTo>
                  <a:pt x="12" y="0"/>
                </a:lnTo>
                <a:lnTo>
                  <a:pt x="18" y="0"/>
                </a:lnTo>
                <a:lnTo>
                  <a:pt x="22" y="0"/>
                </a:lnTo>
                <a:lnTo>
                  <a:pt x="26" y="2"/>
                </a:lnTo>
                <a:lnTo>
                  <a:pt x="28" y="0"/>
                </a:lnTo>
                <a:lnTo>
                  <a:pt x="30" y="2"/>
                </a:lnTo>
                <a:lnTo>
                  <a:pt x="24" y="4"/>
                </a:lnTo>
                <a:lnTo>
                  <a:pt x="26" y="10"/>
                </a:lnTo>
                <a:lnTo>
                  <a:pt x="28" y="14"/>
                </a:lnTo>
                <a:lnTo>
                  <a:pt x="38" y="20"/>
                </a:lnTo>
                <a:lnTo>
                  <a:pt x="40" y="24"/>
                </a:lnTo>
                <a:lnTo>
                  <a:pt x="42" y="26"/>
                </a:lnTo>
                <a:lnTo>
                  <a:pt x="42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5" name="îsľíḓé">
            <a:extLst>
              <a:ext uri="{FF2B5EF4-FFF2-40B4-BE49-F238E27FC236}">
                <a16:creationId xmlns:a16="http://schemas.microsoft.com/office/drawing/2014/main" id="{9DA4CBEF-B302-4695-9AB5-9817C0E4F5A1}"/>
              </a:ext>
            </a:extLst>
          </p:cNvPr>
          <p:cNvSpPr/>
          <p:nvPr/>
        </p:nvSpPr>
        <p:spPr bwMode="auto">
          <a:xfrm>
            <a:off x="3387210" y="1899022"/>
            <a:ext cx="295823" cy="260972"/>
          </a:xfrm>
          <a:custGeom>
            <a:avLst/>
            <a:gdLst>
              <a:gd name="T0" fmla="*/ 2147483647 w 332"/>
              <a:gd name="T1" fmla="*/ 2147483647 h 266"/>
              <a:gd name="T2" fmla="*/ 2147483647 w 332"/>
              <a:gd name="T3" fmla="*/ 2147483647 h 266"/>
              <a:gd name="T4" fmla="*/ 2147483647 w 332"/>
              <a:gd name="T5" fmla="*/ 2147483647 h 266"/>
              <a:gd name="T6" fmla="*/ 2147483647 w 332"/>
              <a:gd name="T7" fmla="*/ 2147483647 h 266"/>
              <a:gd name="T8" fmla="*/ 2147483647 w 332"/>
              <a:gd name="T9" fmla="*/ 2147483647 h 266"/>
              <a:gd name="T10" fmla="*/ 2147483647 w 332"/>
              <a:gd name="T11" fmla="*/ 2147483647 h 266"/>
              <a:gd name="T12" fmla="*/ 2147483647 w 332"/>
              <a:gd name="T13" fmla="*/ 2147483647 h 266"/>
              <a:gd name="T14" fmla="*/ 2147483647 w 332"/>
              <a:gd name="T15" fmla="*/ 2147483647 h 266"/>
              <a:gd name="T16" fmla="*/ 2147483647 w 332"/>
              <a:gd name="T17" fmla="*/ 2147483647 h 266"/>
              <a:gd name="T18" fmla="*/ 2147483647 w 332"/>
              <a:gd name="T19" fmla="*/ 2147483647 h 266"/>
              <a:gd name="T20" fmla="*/ 2147483647 w 332"/>
              <a:gd name="T21" fmla="*/ 2147483647 h 266"/>
              <a:gd name="T22" fmla="*/ 2147483647 w 332"/>
              <a:gd name="T23" fmla="*/ 2147483647 h 266"/>
              <a:gd name="T24" fmla="*/ 2147483647 w 332"/>
              <a:gd name="T25" fmla="*/ 2147483647 h 266"/>
              <a:gd name="T26" fmla="*/ 2147483647 w 332"/>
              <a:gd name="T27" fmla="*/ 2147483647 h 266"/>
              <a:gd name="T28" fmla="*/ 2147483647 w 332"/>
              <a:gd name="T29" fmla="*/ 2147483647 h 266"/>
              <a:gd name="T30" fmla="*/ 2147483647 w 332"/>
              <a:gd name="T31" fmla="*/ 2147483647 h 266"/>
              <a:gd name="T32" fmla="*/ 2147483647 w 332"/>
              <a:gd name="T33" fmla="*/ 2147483647 h 266"/>
              <a:gd name="T34" fmla="*/ 2147483647 w 332"/>
              <a:gd name="T35" fmla="*/ 2147483647 h 266"/>
              <a:gd name="T36" fmla="*/ 2147483647 w 332"/>
              <a:gd name="T37" fmla="*/ 2147483647 h 266"/>
              <a:gd name="T38" fmla="*/ 2147483647 w 332"/>
              <a:gd name="T39" fmla="*/ 2147483647 h 266"/>
              <a:gd name="T40" fmla="*/ 2147483647 w 332"/>
              <a:gd name="T41" fmla="*/ 2147483647 h 266"/>
              <a:gd name="T42" fmla="*/ 2147483647 w 332"/>
              <a:gd name="T43" fmla="*/ 2147483647 h 266"/>
              <a:gd name="T44" fmla="*/ 2147483647 w 332"/>
              <a:gd name="T45" fmla="*/ 2147483647 h 266"/>
              <a:gd name="T46" fmla="*/ 2147483647 w 332"/>
              <a:gd name="T47" fmla="*/ 2147483647 h 266"/>
              <a:gd name="T48" fmla="*/ 2147483647 w 332"/>
              <a:gd name="T49" fmla="*/ 2147483647 h 266"/>
              <a:gd name="T50" fmla="*/ 2147483647 w 332"/>
              <a:gd name="T51" fmla="*/ 2147483647 h 266"/>
              <a:gd name="T52" fmla="*/ 2147483647 w 332"/>
              <a:gd name="T53" fmla="*/ 2147483647 h 266"/>
              <a:gd name="T54" fmla="*/ 2147483647 w 332"/>
              <a:gd name="T55" fmla="*/ 2147483647 h 266"/>
              <a:gd name="T56" fmla="*/ 2147483647 w 332"/>
              <a:gd name="T57" fmla="*/ 2147483647 h 266"/>
              <a:gd name="T58" fmla="*/ 2147483647 w 332"/>
              <a:gd name="T59" fmla="*/ 2147483647 h 266"/>
              <a:gd name="T60" fmla="*/ 2147483647 w 332"/>
              <a:gd name="T61" fmla="*/ 2147483647 h 266"/>
              <a:gd name="T62" fmla="*/ 2147483647 w 332"/>
              <a:gd name="T63" fmla="*/ 2147483647 h 266"/>
              <a:gd name="T64" fmla="*/ 2147483647 w 332"/>
              <a:gd name="T65" fmla="*/ 0 h 266"/>
              <a:gd name="T66" fmla="*/ 0 w 332"/>
              <a:gd name="T67" fmla="*/ 2147483647 h 266"/>
              <a:gd name="T68" fmla="*/ 2147483647 w 332"/>
              <a:gd name="T69" fmla="*/ 2147483647 h 266"/>
              <a:gd name="T70" fmla="*/ 2147483647 w 332"/>
              <a:gd name="T71" fmla="*/ 2147483647 h 266"/>
              <a:gd name="T72" fmla="*/ 2147483647 w 332"/>
              <a:gd name="T73" fmla="*/ 2147483647 h 266"/>
              <a:gd name="T74" fmla="*/ 2147483647 w 332"/>
              <a:gd name="T75" fmla="*/ 2147483647 h 266"/>
              <a:gd name="T76" fmla="*/ 2147483647 w 332"/>
              <a:gd name="T77" fmla="*/ 2147483647 h 266"/>
              <a:gd name="T78" fmla="*/ 2147483647 w 332"/>
              <a:gd name="T79" fmla="*/ 2147483647 h 266"/>
              <a:gd name="T80" fmla="*/ 2147483647 w 332"/>
              <a:gd name="T81" fmla="*/ 2147483647 h 266"/>
              <a:gd name="T82" fmla="*/ 2147483647 w 332"/>
              <a:gd name="T83" fmla="*/ 2147483647 h 2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32"/>
              <a:gd name="T127" fmla="*/ 0 h 266"/>
              <a:gd name="T128" fmla="*/ 332 w 332"/>
              <a:gd name="T129" fmla="*/ 266 h 26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32" h="266">
                <a:moveTo>
                  <a:pt x="94" y="184"/>
                </a:moveTo>
                <a:lnTo>
                  <a:pt x="98" y="180"/>
                </a:lnTo>
                <a:lnTo>
                  <a:pt x="100" y="172"/>
                </a:lnTo>
                <a:lnTo>
                  <a:pt x="112" y="180"/>
                </a:lnTo>
                <a:lnTo>
                  <a:pt x="122" y="190"/>
                </a:lnTo>
                <a:lnTo>
                  <a:pt x="144" y="212"/>
                </a:lnTo>
                <a:lnTo>
                  <a:pt x="154" y="222"/>
                </a:lnTo>
                <a:lnTo>
                  <a:pt x="166" y="230"/>
                </a:lnTo>
                <a:lnTo>
                  <a:pt x="180" y="238"/>
                </a:lnTo>
                <a:lnTo>
                  <a:pt x="188" y="238"/>
                </a:lnTo>
                <a:lnTo>
                  <a:pt x="198" y="240"/>
                </a:lnTo>
                <a:lnTo>
                  <a:pt x="206" y="238"/>
                </a:lnTo>
                <a:lnTo>
                  <a:pt x="214" y="234"/>
                </a:lnTo>
                <a:lnTo>
                  <a:pt x="222" y="230"/>
                </a:lnTo>
                <a:lnTo>
                  <a:pt x="228" y="228"/>
                </a:lnTo>
                <a:lnTo>
                  <a:pt x="234" y="228"/>
                </a:lnTo>
                <a:lnTo>
                  <a:pt x="236" y="230"/>
                </a:lnTo>
                <a:lnTo>
                  <a:pt x="236" y="234"/>
                </a:lnTo>
                <a:lnTo>
                  <a:pt x="238" y="240"/>
                </a:lnTo>
                <a:lnTo>
                  <a:pt x="236" y="246"/>
                </a:lnTo>
                <a:lnTo>
                  <a:pt x="240" y="248"/>
                </a:lnTo>
                <a:lnTo>
                  <a:pt x="246" y="252"/>
                </a:lnTo>
                <a:lnTo>
                  <a:pt x="262" y="258"/>
                </a:lnTo>
                <a:lnTo>
                  <a:pt x="282" y="264"/>
                </a:lnTo>
                <a:lnTo>
                  <a:pt x="294" y="266"/>
                </a:lnTo>
                <a:lnTo>
                  <a:pt x="302" y="266"/>
                </a:lnTo>
                <a:lnTo>
                  <a:pt x="308" y="266"/>
                </a:lnTo>
                <a:lnTo>
                  <a:pt x="308" y="258"/>
                </a:lnTo>
                <a:lnTo>
                  <a:pt x="310" y="254"/>
                </a:lnTo>
                <a:lnTo>
                  <a:pt x="312" y="248"/>
                </a:lnTo>
                <a:lnTo>
                  <a:pt x="316" y="246"/>
                </a:lnTo>
                <a:lnTo>
                  <a:pt x="326" y="240"/>
                </a:lnTo>
                <a:lnTo>
                  <a:pt x="330" y="238"/>
                </a:lnTo>
                <a:lnTo>
                  <a:pt x="332" y="234"/>
                </a:lnTo>
                <a:lnTo>
                  <a:pt x="328" y="230"/>
                </a:lnTo>
                <a:lnTo>
                  <a:pt x="322" y="226"/>
                </a:lnTo>
                <a:lnTo>
                  <a:pt x="320" y="218"/>
                </a:lnTo>
                <a:lnTo>
                  <a:pt x="318" y="212"/>
                </a:lnTo>
                <a:lnTo>
                  <a:pt x="314" y="210"/>
                </a:lnTo>
                <a:lnTo>
                  <a:pt x="310" y="210"/>
                </a:lnTo>
                <a:lnTo>
                  <a:pt x="304" y="204"/>
                </a:lnTo>
                <a:lnTo>
                  <a:pt x="298" y="196"/>
                </a:lnTo>
                <a:lnTo>
                  <a:pt x="292" y="192"/>
                </a:lnTo>
                <a:lnTo>
                  <a:pt x="286" y="190"/>
                </a:lnTo>
                <a:lnTo>
                  <a:pt x="282" y="186"/>
                </a:lnTo>
                <a:lnTo>
                  <a:pt x="282" y="182"/>
                </a:lnTo>
                <a:lnTo>
                  <a:pt x="284" y="178"/>
                </a:lnTo>
                <a:lnTo>
                  <a:pt x="288" y="172"/>
                </a:lnTo>
                <a:lnTo>
                  <a:pt x="294" y="164"/>
                </a:lnTo>
                <a:lnTo>
                  <a:pt x="296" y="162"/>
                </a:lnTo>
                <a:lnTo>
                  <a:pt x="296" y="158"/>
                </a:lnTo>
                <a:lnTo>
                  <a:pt x="288" y="156"/>
                </a:lnTo>
                <a:lnTo>
                  <a:pt x="282" y="152"/>
                </a:lnTo>
                <a:lnTo>
                  <a:pt x="280" y="148"/>
                </a:lnTo>
                <a:lnTo>
                  <a:pt x="278" y="142"/>
                </a:lnTo>
                <a:lnTo>
                  <a:pt x="274" y="130"/>
                </a:lnTo>
                <a:lnTo>
                  <a:pt x="270" y="118"/>
                </a:lnTo>
                <a:lnTo>
                  <a:pt x="270" y="110"/>
                </a:lnTo>
                <a:lnTo>
                  <a:pt x="270" y="104"/>
                </a:lnTo>
                <a:lnTo>
                  <a:pt x="272" y="94"/>
                </a:lnTo>
                <a:lnTo>
                  <a:pt x="274" y="84"/>
                </a:lnTo>
                <a:lnTo>
                  <a:pt x="274" y="76"/>
                </a:lnTo>
                <a:lnTo>
                  <a:pt x="274" y="72"/>
                </a:lnTo>
                <a:lnTo>
                  <a:pt x="272" y="68"/>
                </a:lnTo>
                <a:lnTo>
                  <a:pt x="268" y="64"/>
                </a:lnTo>
                <a:lnTo>
                  <a:pt x="264" y="62"/>
                </a:lnTo>
                <a:lnTo>
                  <a:pt x="256" y="60"/>
                </a:lnTo>
                <a:lnTo>
                  <a:pt x="250" y="56"/>
                </a:lnTo>
                <a:lnTo>
                  <a:pt x="226" y="40"/>
                </a:lnTo>
                <a:lnTo>
                  <a:pt x="210" y="32"/>
                </a:lnTo>
                <a:lnTo>
                  <a:pt x="200" y="28"/>
                </a:lnTo>
                <a:lnTo>
                  <a:pt x="194" y="28"/>
                </a:lnTo>
                <a:lnTo>
                  <a:pt x="184" y="30"/>
                </a:lnTo>
                <a:lnTo>
                  <a:pt x="174" y="32"/>
                </a:lnTo>
                <a:lnTo>
                  <a:pt x="162" y="42"/>
                </a:lnTo>
                <a:lnTo>
                  <a:pt x="156" y="46"/>
                </a:lnTo>
                <a:lnTo>
                  <a:pt x="148" y="50"/>
                </a:lnTo>
                <a:lnTo>
                  <a:pt x="140" y="54"/>
                </a:lnTo>
                <a:lnTo>
                  <a:pt x="126" y="54"/>
                </a:lnTo>
                <a:lnTo>
                  <a:pt x="112" y="52"/>
                </a:lnTo>
                <a:lnTo>
                  <a:pt x="94" y="46"/>
                </a:lnTo>
                <a:lnTo>
                  <a:pt x="88" y="40"/>
                </a:lnTo>
                <a:lnTo>
                  <a:pt x="82" y="34"/>
                </a:lnTo>
                <a:lnTo>
                  <a:pt x="78" y="30"/>
                </a:lnTo>
                <a:lnTo>
                  <a:pt x="76" y="26"/>
                </a:lnTo>
                <a:lnTo>
                  <a:pt x="68" y="22"/>
                </a:lnTo>
                <a:lnTo>
                  <a:pt x="64" y="18"/>
                </a:lnTo>
                <a:lnTo>
                  <a:pt x="64" y="12"/>
                </a:lnTo>
                <a:lnTo>
                  <a:pt x="62" y="4"/>
                </a:lnTo>
                <a:lnTo>
                  <a:pt x="54" y="4"/>
                </a:lnTo>
                <a:lnTo>
                  <a:pt x="44" y="14"/>
                </a:lnTo>
                <a:lnTo>
                  <a:pt x="36" y="20"/>
                </a:lnTo>
                <a:lnTo>
                  <a:pt x="32" y="20"/>
                </a:lnTo>
                <a:lnTo>
                  <a:pt x="28" y="22"/>
                </a:lnTo>
                <a:lnTo>
                  <a:pt x="24" y="22"/>
                </a:lnTo>
                <a:lnTo>
                  <a:pt x="18" y="18"/>
                </a:lnTo>
                <a:lnTo>
                  <a:pt x="14" y="12"/>
                </a:lnTo>
                <a:lnTo>
                  <a:pt x="8" y="4"/>
                </a:lnTo>
                <a:lnTo>
                  <a:pt x="4" y="0"/>
                </a:lnTo>
                <a:lnTo>
                  <a:pt x="4" y="4"/>
                </a:lnTo>
                <a:lnTo>
                  <a:pt x="2" y="12"/>
                </a:lnTo>
                <a:lnTo>
                  <a:pt x="0" y="12"/>
                </a:lnTo>
                <a:lnTo>
                  <a:pt x="2" y="22"/>
                </a:lnTo>
                <a:lnTo>
                  <a:pt x="4" y="30"/>
                </a:lnTo>
                <a:lnTo>
                  <a:pt x="6" y="40"/>
                </a:lnTo>
                <a:lnTo>
                  <a:pt x="8" y="52"/>
                </a:lnTo>
                <a:lnTo>
                  <a:pt x="14" y="52"/>
                </a:lnTo>
                <a:lnTo>
                  <a:pt x="18" y="62"/>
                </a:lnTo>
                <a:lnTo>
                  <a:pt x="26" y="70"/>
                </a:lnTo>
                <a:lnTo>
                  <a:pt x="36" y="74"/>
                </a:lnTo>
                <a:lnTo>
                  <a:pt x="46" y="78"/>
                </a:lnTo>
                <a:lnTo>
                  <a:pt x="40" y="90"/>
                </a:lnTo>
                <a:lnTo>
                  <a:pt x="38" y="98"/>
                </a:lnTo>
                <a:lnTo>
                  <a:pt x="36" y="106"/>
                </a:lnTo>
                <a:lnTo>
                  <a:pt x="38" y="112"/>
                </a:lnTo>
                <a:lnTo>
                  <a:pt x="40" y="118"/>
                </a:lnTo>
                <a:lnTo>
                  <a:pt x="46" y="124"/>
                </a:lnTo>
                <a:lnTo>
                  <a:pt x="50" y="128"/>
                </a:lnTo>
                <a:lnTo>
                  <a:pt x="62" y="136"/>
                </a:lnTo>
                <a:lnTo>
                  <a:pt x="70" y="142"/>
                </a:lnTo>
                <a:lnTo>
                  <a:pt x="74" y="146"/>
                </a:lnTo>
                <a:lnTo>
                  <a:pt x="74" y="152"/>
                </a:lnTo>
                <a:lnTo>
                  <a:pt x="76" y="162"/>
                </a:lnTo>
                <a:lnTo>
                  <a:pt x="80" y="166"/>
                </a:lnTo>
                <a:lnTo>
                  <a:pt x="86" y="172"/>
                </a:lnTo>
                <a:lnTo>
                  <a:pt x="90" y="176"/>
                </a:lnTo>
                <a:lnTo>
                  <a:pt x="92" y="182"/>
                </a:lnTo>
                <a:lnTo>
                  <a:pt x="94" y="18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6" name="î$ľíḋe">
            <a:extLst>
              <a:ext uri="{FF2B5EF4-FFF2-40B4-BE49-F238E27FC236}">
                <a16:creationId xmlns:a16="http://schemas.microsoft.com/office/drawing/2014/main" id="{A198052A-7E36-410A-8D50-B31937772DF0}"/>
              </a:ext>
            </a:extLst>
          </p:cNvPr>
          <p:cNvSpPr/>
          <p:nvPr/>
        </p:nvSpPr>
        <p:spPr bwMode="auto">
          <a:xfrm>
            <a:off x="3283215" y="2020809"/>
            <a:ext cx="54808" cy="77878"/>
          </a:xfrm>
          <a:custGeom>
            <a:avLst/>
            <a:gdLst>
              <a:gd name="T0" fmla="*/ 0 w 62"/>
              <a:gd name="T1" fmla="*/ 2147483647 h 78"/>
              <a:gd name="T2" fmla="*/ 2147483647 w 62"/>
              <a:gd name="T3" fmla="*/ 2147483647 h 78"/>
              <a:gd name="T4" fmla="*/ 2147483647 w 62"/>
              <a:gd name="T5" fmla="*/ 2147483647 h 78"/>
              <a:gd name="T6" fmla="*/ 2147483647 w 62"/>
              <a:gd name="T7" fmla="*/ 2147483647 h 78"/>
              <a:gd name="T8" fmla="*/ 2147483647 w 62"/>
              <a:gd name="T9" fmla="*/ 2147483647 h 78"/>
              <a:gd name="T10" fmla="*/ 2147483647 w 62"/>
              <a:gd name="T11" fmla="*/ 2147483647 h 78"/>
              <a:gd name="T12" fmla="*/ 2147483647 w 62"/>
              <a:gd name="T13" fmla="*/ 2147483647 h 78"/>
              <a:gd name="T14" fmla="*/ 2147483647 w 62"/>
              <a:gd name="T15" fmla="*/ 2147483647 h 78"/>
              <a:gd name="T16" fmla="*/ 2147483647 w 62"/>
              <a:gd name="T17" fmla="*/ 2147483647 h 78"/>
              <a:gd name="T18" fmla="*/ 2147483647 w 62"/>
              <a:gd name="T19" fmla="*/ 2147483647 h 78"/>
              <a:gd name="T20" fmla="*/ 2147483647 w 62"/>
              <a:gd name="T21" fmla="*/ 0 h 78"/>
              <a:gd name="T22" fmla="*/ 2147483647 w 62"/>
              <a:gd name="T23" fmla="*/ 2147483647 h 78"/>
              <a:gd name="T24" fmla="*/ 2147483647 w 62"/>
              <a:gd name="T25" fmla="*/ 2147483647 h 78"/>
              <a:gd name="T26" fmla="*/ 2147483647 w 62"/>
              <a:gd name="T27" fmla="*/ 2147483647 h 78"/>
              <a:gd name="T28" fmla="*/ 2147483647 w 62"/>
              <a:gd name="T29" fmla="*/ 2147483647 h 78"/>
              <a:gd name="T30" fmla="*/ 2147483647 w 62"/>
              <a:gd name="T31" fmla="*/ 2147483647 h 78"/>
              <a:gd name="T32" fmla="*/ 2147483647 w 62"/>
              <a:gd name="T33" fmla="*/ 2147483647 h 78"/>
              <a:gd name="T34" fmla="*/ 2147483647 w 62"/>
              <a:gd name="T35" fmla="*/ 2147483647 h 78"/>
              <a:gd name="T36" fmla="*/ 2147483647 w 62"/>
              <a:gd name="T37" fmla="*/ 2147483647 h 78"/>
              <a:gd name="T38" fmla="*/ 0 w 62"/>
              <a:gd name="T39" fmla="*/ 2147483647 h 78"/>
              <a:gd name="T40" fmla="*/ 0 w 62"/>
              <a:gd name="T41" fmla="*/ 2147483647 h 78"/>
              <a:gd name="T42" fmla="*/ 0 w 62"/>
              <a:gd name="T43" fmla="*/ 2147483647 h 7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2"/>
              <a:gd name="T67" fmla="*/ 0 h 78"/>
              <a:gd name="T68" fmla="*/ 62 w 62"/>
              <a:gd name="T69" fmla="*/ 78 h 7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2" h="78">
                <a:moveTo>
                  <a:pt x="0" y="76"/>
                </a:moveTo>
                <a:lnTo>
                  <a:pt x="16" y="78"/>
                </a:lnTo>
                <a:lnTo>
                  <a:pt x="20" y="74"/>
                </a:lnTo>
                <a:lnTo>
                  <a:pt x="24" y="68"/>
                </a:lnTo>
                <a:lnTo>
                  <a:pt x="30" y="64"/>
                </a:lnTo>
                <a:lnTo>
                  <a:pt x="34" y="64"/>
                </a:lnTo>
                <a:lnTo>
                  <a:pt x="38" y="58"/>
                </a:lnTo>
                <a:lnTo>
                  <a:pt x="44" y="58"/>
                </a:lnTo>
                <a:lnTo>
                  <a:pt x="32" y="32"/>
                </a:lnTo>
                <a:lnTo>
                  <a:pt x="62" y="22"/>
                </a:lnTo>
                <a:lnTo>
                  <a:pt x="54" y="0"/>
                </a:lnTo>
                <a:lnTo>
                  <a:pt x="24" y="16"/>
                </a:lnTo>
                <a:lnTo>
                  <a:pt x="22" y="16"/>
                </a:lnTo>
                <a:lnTo>
                  <a:pt x="18" y="16"/>
                </a:lnTo>
                <a:lnTo>
                  <a:pt x="14" y="12"/>
                </a:lnTo>
                <a:lnTo>
                  <a:pt x="4" y="10"/>
                </a:lnTo>
                <a:lnTo>
                  <a:pt x="4" y="12"/>
                </a:lnTo>
                <a:lnTo>
                  <a:pt x="4" y="32"/>
                </a:lnTo>
                <a:lnTo>
                  <a:pt x="6" y="32"/>
                </a:lnTo>
                <a:lnTo>
                  <a:pt x="0" y="68"/>
                </a:lnTo>
                <a:lnTo>
                  <a:pt x="0" y="72"/>
                </a:lnTo>
                <a:lnTo>
                  <a:pt x="0" y="7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7" name="îSľïḋé">
            <a:extLst>
              <a:ext uri="{FF2B5EF4-FFF2-40B4-BE49-F238E27FC236}">
                <a16:creationId xmlns:a16="http://schemas.microsoft.com/office/drawing/2014/main" id="{93543744-8AC4-4B52-9643-7386C2E60AA8}"/>
              </a:ext>
            </a:extLst>
          </p:cNvPr>
          <p:cNvSpPr/>
          <p:nvPr/>
        </p:nvSpPr>
        <p:spPr bwMode="auto">
          <a:xfrm>
            <a:off x="3281810" y="1995126"/>
            <a:ext cx="15459" cy="29825"/>
          </a:xfrm>
          <a:custGeom>
            <a:avLst/>
            <a:gdLst>
              <a:gd name="T0" fmla="*/ 0 w 18"/>
              <a:gd name="T1" fmla="*/ 2147483647 h 30"/>
              <a:gd name="T2" fmla="*/ 2147483647 w 18"/>
              <a:gd name="T3" fmla="*/ 0 h 30"/>
              <a:gd name="T4" fmla="*/ 2147483647 w 18"/>
              <a:gd name="T5" fmla="*/ 2147483647 h 30"/>
              <a:gd name="T6" fmla="*/ 2147483647 w 18"/>
              <a:gd name="T7" fmla="*/ 2147483647 h 30"/>
              <a:gd name="T8" fmla="*/ 2147483647 w 18"/>
              <a:gd name="T9" fmla="*/ 2147483647 h 30"/>
              <a:gd name="T10" fmla="*/ 2147483647 w 18"/>
              <a:gd name="T11" fmla="*/ 2147483647 h 30"/>
              <a:gd name="T12" fmla="*/ 2147483647 w 18"/>
              <a:gd name="T13" fmla="*/ 2147483647 h 30"/>
              <a:gd name="T14" fmla="*/ 2147483647 w 18"/>
              <a:gd name="T15" fmla="*/ 2147483647 h 30"/>
              <a:gd name="T16" fmla="*/ 2147483647 w 18"/>
              <a:gd name="T17" fmla="*/ 2147483647 h 30"/>
              <a:gd name="T18" fmla="*/ 2147483647 w 18"/>
              <a:gd name="T19" fmla="*/ 2147483647 h 30"/>
              <a:gd name="T20" fmla="*/ 0 w 18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30"/>
              <a:gd name="T35" fmla="*/ 18 w 18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30">
                <a:moveTo>
                  <a:pt x="0" y="30"/>
                </a:moveTo>
                <a:lnTo>
                  <a:pt x="8" y="0"/>
                </a:lnTo>
                <a:lnTo>
                  <a:pt x="18" y="4"/>
                </a:lnTo>
                <a:lnTo>
                  <a:pt x="16" y="12"/>
                </a:lnTo>
                <a:lnTo>
                  <a:pt x="12" y="14"/>
                </a:lnTo>
                <a:lnTo>
                  <a:pt x="8" y="14"/>
                </a:lnTo>
                <a:lnTo>
                  <a:pt x="10" y="18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0" y="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8" name="ïS1iḑè">
            <a:extLst>
              <a:ext uri="{FF2B5EF4-FFF2-40B4-BE49-F238E27FC236}">
                <a16:creationId xmlns:a16="http://schemas.microsoft.com/office/drawing/2014/main" id="{A177749C-D56E-4142-B5D7-262AC0292AD8}"/>
              </a:ext>
            </a:extLst>
          </p:cNvPr>
          <p:cNvSpPr/>
          <p:nvPr/>
        </p:nvSpPr>
        <p:spPr bwMode="auto">
          <a:xfrm>
            <a:off x="3280404" y="2033236"/>
            <a:ext cx="8432" cy="19884"/>
          </a:xfrm>
          <a:custGeom>
            <a:avLst/>
            <a:gdLst>
              <a:gd name="T0" fmla="*/ 2147483647 w 10"/>
              <a:gd name="T1" fmla="*/ 2147483647 h 20"/>
              <a:gd name="T2" fmla="*/ 2147483647 w 10"/>
              <a:gd name="T3" fmla="*/ 0 h 20"/>
              <a:gd name="T4" fmla="*/ 2147483647 w 10"/>
              <a:gd name="T5" fmla="*/ 0 h 20"/>
              <a:gd name="T6" fmla="*/ 0 w 10"/>
              <a:gd name="T7" fmla="*/ 2147483647 h 20"/>
              <a:gd name="T8" fmla="*/ 2147483647 w 10"/>
              <a:gd name="T9" fmla="*/ 2147483647 h 20"/>
              <a:gd name="T10" fmla="*/ 2147483647 w 10"/>
              <a:gd name="T11" fmla="*/ 2147483647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20"/>
              <a:gd name="T20" fmla="*/ 10 w 10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20">
                <a:moveTo>
                  <a:pt x="8" y="20"/>
                </a:moveTo>
                <a:lnTo>
                  <a:pt x="8" y="0"/>
                </a:lnTo>
                <a:lnTo>
                  <a:pt x="4" y="0"/>
                </a:lnTo>
                <a:lnTo>
                  <a:pt x="0" y="20"/>
                </a:lnTo>
                <a:lnTo>
                  <a:pt x="10" y="20"/>
                </a:lnTo>
                <a:lnTo>
                  <a:pt x="8" y="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9" name="íṣļiḋè">
            <a:extLst>
              <a:ext uri="{FF2B5EF4-FFF2-40B4-BE49-F238E27FC236}">
                <a16:creationId xmlns:a16="http://schemas.microsoft.com/office/drawing/2014/main" id="{ACAA9EB0-5515-497D-8633-FD82839450DB}"/>
              </a:ext>
            </a:extLst>
          </p:cNvPr>
          <p:cNvSpPr/>
          <p:nvPr/>
        </p:nvSpPr>
        <p:spPr bwMode="auto">
          <a:xfrm>
            <a:off x="3302890" y="1396131"/>
            <a:ext cx="23891" cy="14913"/>
          </a:xfrm>
          <a:custGeom>
            <a:avLst/>
            <a:gdLst>
              <a:gd name="T0" fmla="*/ 2147483647 w 26"/>
              <a:gd name="T1" fmla="*/ 2147483647 h 16"/>
              <a:gd name="T2" fmla="*/ 2147483647 w 26"/>
              <a:gd name="T3" fmla="*/ 2147483647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0 w 26"/>
              <a:gd name="T13" fmla="*/ 2147483647 h 16"/>
              <a:gd name="T14" fmla="*/ 2147483647 w 26"/>
              <a:gd name="T15" fmla="*/ 0 h 16"/>
              <a:gd name="T16" fmla="*/ 2147483647 w 26"/>
              <a:gd name="T17" fmla="*/ 2147483647 h 16"/>
              <a:gd name="T18" fmla="*/ 2147483647 w 26"/>
              <a:gd name="T19" fmla="*/ 2147483647 h 16"/>
              <a:gd name="T20" fmla="*/ 2147483647 w 26"/>
              <a:gd name="T21" fmla="*/ 2147483647 h 16"/>
              <a:gd name="T22" fmla="*/ 2147483647 w 26"/>
              <a:gd name="T23" fmla="*/ 2147483647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16"/>
              <a:gd name="T38" fmla="*/ 26 w 26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16">
                <a:moveTo>
                  <a:pt x="26" y="10"/>
                </a:moveTo>
                <a:lnTo>
                  <a:pt x="20" y="14"/>
                </a:lnTo>
                <a:lnTo>
                  <a:pt x="14" y="16"/>
                </a:lnTo>
                <a:lnTo>
                  <a:pt x="8" y="16"/>
                </a:lnTo>
                <a:lnTo>
                  <a:pt x="4" y="12"/>
                </a:lnTo>
                <a:lnTo>
                  <a:pt x="2" y="8"/>
                </a:lnTo>
                <a:lnTo>
                  <a:pt x="0" y="2"/>
                </a:lnTo>
                <a:lnTo>
                  <a:pt x="8" y="0"/>
                </a:lnTo>
                <a:lnTo>
                  <a:pt x="12" y="2"/>
                </a:lnTo>
                <a:lnTo>
                  <a:pt x="16" y="2"/>
                </a:lnTo>
                <a:lnTo>
                  <a:pt x="20" y="4"/>
                </a:lnTo>
                <a:lnTo>
                  <a:pt x="26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0" name="išľîḓé">
            <a:extLst>
              <a:ext uri="{FF2B5EF4-FFF2-40B4-BE49-F238E27FC236}">
                <a16:creationId xmlns:a16="http://schemas.microsoft.com/office/drawing/2014/main" id="{D38C16A1-941D-42AB-B624-507F0B101BC4}"/>
              </a:ext>
            </a:extLst>
          </p:cNvPr>
          <p:cNvSpPr/>
          <p:nvPr/>
        </p:nvSpPr>
        <p:spPr bwMode="auto">
          <a:xfrm>
            <a:off x="3321159" y="1289257"/>
            <a:ext cx="129993" cy="91961"/>
          </a:xfrm>
          <a:custGeom>
            <a:avLst/>
            <a:gdLst>
              <a:gd name="T0" fmla="*/ 2147483647 w 146"/>
              <a:gd name="T1" fmla="*/ 2147483647 h 94"/>
              <a:gd name="T2" fmla="*/ 2147483647 w 146"/>
              <a:gd name="T3" fmla="*/ 2147483647 h 94"/>
              <a:gd name="T4" fmla="*/ 2147483647 w 146"/>
              <a:gd name="T5" fmla="*/ 2147483647 h 94"/>
              <a:gd name="T6" fmla="*/ 2147483647 w 146"/>
              <a:gd name="T7" fmla="*/ 2147483647 h 94"/>
              <a:gd name="T8" fmla="*/ 2147483647 w 146"/>
              <a:gd name="T9" fmla="*/ 2147483647 h 94"/>
              <a:gd name="T10" fmla="*/ 2147483647 w 146"/>
              <a:gd name="T11" fmla="*/ 2147483647 h 94"/>
              <a:gd name="T12" fmla="*/ 2147483647 w 146"/>
              <a:gd name="T13" fmla="*/ 2147483647 h 94"/>
              <a:gd name="T14" fmla="*/ 0 w 146"/>
              <a:gd name="T15" fmla="*/ 2147483647 h 94"/>
              <a:gd name="T16" fmla="*/ 0 w 146"/>
              <a:gd name="T17" fmla="*/ 2147483647 h 94"/>
              <a:gd name="T18" fmla="*/ 2147483647 w 146"/>
              <a:gd name="T19" fmla="*/ 2147483647 h 94"/>
              <a:gd name="T20" fmla="*/ 2147483647 w 146"/>
              <a:gd name="T21" fmla="*/ 2147483647 h 94"/>
              <a:gd name="T22" fmla="*/ 2147483647 w 146"/>
              <a:gd name="T23" fmla="*/ 2147483647 h 94"/>
              <a:gd name="T24" fmla="*/ 2147483647 w 146"/>
              <a:gd name="T25" fmla="*/ 2147483647 h 94"/>
              <a:gd name="T26" fmla="*/ 2147483647 w 146"/>
              <a:gd name="T27" fmla="*/ 2147483647 h 94"/>
              <a:gd name="T28" fmla="*/ 2147483647 w 146"/>
              <a:gd name="T29" fmla="*/ 2147483647 h 94"/>
              <a:gd name="T30" fmla="*/ 2147483647 w 146"/>
              <a:gd name="T31" fmla="*/ 2147483647 h 94"/>
              <a:gd name="T32" fmla="*/ 2147483647 w 146"/>
              <a:gd name="T33" fmla="*/ 2147483647 h 94"/>
              <a:gd name="T34" fmla="*/ 2147483647 w 146"/>
              <a:gd name="T35" fmla="*/ 2147483647 h 94"/>
              <a:gd name="T36" fmla="*/ 2147483647 w 146"/>
              <a:gd name="T37" fmla="*/ 2147483647 h 94"/>
              <a:gd name="T38" fmla="*/ 2147483647 w 146"/>
              <a:gd name="T39" fmla="*/ 2147483647 h 94"/>
              <a:gd name="T40" fmla="*/ 2147483647 w 146"/>
              <a:gd name="T41" fmla="*/ 2147483647 h 94"/>
              <a:gd name="T42" fmla="*/ 2147483647 w 146"/>
              <a:gd name="T43" fmla="*/ 2147483647 h 94"/>
              <a:gd name="T44" fmla="*/ 2147483647 w 146"/>
              <a:gd name="T45" fmla="*/ 2147483647 h 94"/>
              <a:gd name="T46" fmla="*/ 2147483647 w 146"/>
              <a:gd name="T47" fmla="*/ 0 h 94"/>
              <a:gd name="T48" fmla="*/ 2147483647 w 146"/>
              <a:gd name="T49" fmla="*/ 0 h 94"/>
              <a:gd name="T50" fmla="*/ 2147483647 w 146"/>
              <a:gd name="T51" fmla="*/ 0 h 94"/>
              <a:gd name="T52" fmla="*/ 2147483647 w 146"/>
              <a:gd name="T53" fmla="*/ 2147483647 h 94"/>
              <a:gd name="T54" fmla="*/ 2147483647 w 146"/>
              <a:gd name="T55" fmla="*/ 2147483647 h 94"/>
              <a:gd name="T56" fmla="*/ 2147483647 w 146"/>
              <a:gd name="T57" fmla="*/ 2147483647 h 94"/>
              <a:gd name="T58" fmla="*/ 2147483647 w 146"/>
              <a:gd name="T59" fmla="*/ 2147483647 h 94"/>
              <a:gd name="T60" fmla="*/ 2147483647 w 146"/>
              <a:gd name="T61" fmla="*/ 2147483647 h 94"/>
              <a:gd name="T62" fmla="*/ 2147483647 w 146"/>
              <a:gd name="T63" fmla="*/ 2147483647 h 94"/>
              <a:gd name="T64" fmla="*/ 2147483647 w 146"/>
              <a:gd name="T65" fmla="*/ 2147483647 h 94"/>
              <a:gd name="T66" fmla="*/ 2147483647 w 146"/>
              <a:gd name="T67" fmla="*/ 2147483647 h 94"/>
              <a:gd name="T68" fmla="*/ 2147483647 w 146"/>
              <a:gd name="T69" fmla="*/ 2147483647 h 94"/>
              <a:gd name="T70" fmla="*/ 2147483647 w 146"/>
              <a:gd name="T71" fmla="*/ 2147483647 h 94"/>
              <a:gd name="T72" fmla="*/ 2147483647 w 146"/>
              <a:gd name="T73" fmla="*/ 2147483647 h 94"/>
              <a:gd name="T74" fmla="*/ 2147483647 w 146"/>
              <a:gd name="T75" fmla="*/ 2147483647 h 94"/>
              <a:gd name="T76" fmla="*/ 2147483647 w 146"/>
              <a:gd name="T77" fmla="*/ 2147483647 h 94"/>
              <a:gd name="T78" fmla="*/ 2147483647 w 146"/>
              <a:gd name="T79" fmla="*/ 2147483647 h 94"/>
              <a:gd name="T80" fmla="*/ 2147483647 w 146"/>
              <a:gd name="T81" fmla="*/ 2147483647 h 94"/>
              <a:gd name="T82" fmla="*/ 2147483647 w 146"/>
              <a:gd name="T83" fmla="*/ 2147483647 h 94"/>
              <a:gd name="T84" fmla="*/ 2147483647 w 146"/>
              <a:gd name="T85" fmla="*/ 2147483647 h 94"/>
              <a:gd name="T86" fmla="*/ 2147483647 w 146"/>
              <a:gd name="T87" fmla="*/ 2147483647 h 94"/>
              <a:gd name="T88" fmla="*/ 2147483647 w 146"/>
              <a:gd name="T89" fmla="*/ 2147483647 h 94"/>
              <a:gd name="T90" fmla="*/ 2147483647 w 146"/>
              <a:gd name="T91" fmla="*/ 2147483647 h 94"/>
              <a:gd name="T92" fmla="*/ 2147483647 w 146"/>
              <a:gd name="T93" fmla="*/ 2147483647 h 94"/>
              <a:gd name="T94" fmla="*/ 2147483647 w 146"/>
              <a:gd name="T95" fmla="*/ 2147483647 h 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6"/>
              <a:gd name="T145" fmla="*/ 0 h 94"/>
              <a:gd name="T146" fmla="*/ 146 w 146"/>
              <a:gd name="T147" fmla="*/ 94 h 9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6" h="94">
                <a:moveTo>
                  <a:pt x="38" y="94"/>
                </a:moveTo>
                <a:lnTo>
                  <a:pt x="34" y="92"/>
                </a:lnTo>
                <a:lnTo>
                  <a:pt x="30" y="86"/>
                </a:lnTo>
                <a:lnTo>
                  <a:pt x="24" y="76"/>
                </a:lnTo>
                <a:lnTo>
                  <a:pt x="16" y="76"/>
                </a:lnTo>
                <a:lnTo>
                  <a:pt x="8" y="76"/>
                </a:lnTo>
                <a:lnTo>
                  <a:pt x="4" y="74"/>
                </a:lnTo>
                <a:lnTo>
                  <a:pt x="0" y="72"/>
                </a:lnTo>
                <a:lnTo>
                  <a:pt x="0" y="70"/>
                </a:lnTo>
                <a:lnTo>
                  <a:pt x="4" y="68"/>
                </a:lnTo>
                <a:lnTo>
                  <a:pt x="6" y="66"/>
                </a:lnTo>
                <a:lnTo>
                  <a:pt x="10" y="60"/>
                </a:lnTo>
                <a:lnTo>
                  <a:pt x="12" y="54"/>
                </a:lnTo>
                <a:lnTo>
                  <a:pt x="16" y="54"/>
                </a:lnTo>
                <a:lnTo>
                  <a:pt x="22" y="52"/>
                </a:lnTo>
                <a:lnTo>
                  <a:pt x="24" y="42"/>
                </a:lnTo>
                <a:lnTo>
                  <a:pt x="26" y="34"/>
                </a:lnTo>
                <a:lnTo>
                  <a:pt x="30" y="28"/>
                </a:lnTo>
                <a:lnTo>
                  <a:pt x="36" y="22"/>
                </a:lnTo>
                <a:lnTo>
                  <a:pt x="52" y="16"/>
                </a:lnTo>
                <a:lnTo>
                  <a:pt x="68" y="10"/>
                </a:lnTo>
                <a:lnTo>
                  <a:pt x="100" y="10"/>
                </a:lnTo>
                <a:lnTo>
                  <a:pt x="114" y="2"/>
                </a:lnTo>
                <a:lnTo>
                  <a:pt x="122" y="0"/>
                </a:lnTo>
                <a:lnTo>
                  <a:pt x="132" y="0"/>
                </a:lnTo>
                <a:lnTo>
                  <a:pt x="140" y="0"/>
                </a:lnTo>
                <a:lnTo>
                  <a:pt x="146" y="2"/>
                </a:lnTo>
                <a:lnTo>
                  <a:pt x="146" y="6"/>
                </a:lnTo>
                <a:lnTo>
                  <a:pt x="144" y="10"/>
                </a:lnTo>
                <a:lnTo>
                  <a:pt x="138" y="12"/>
                </a:lnTo>
                <a:lnTo>
                  <a:pt x="124" y="16"/>
                </a:lnTo>
                <a:lnTo>
                  <a:pt x="86" y="26"/>
                </a:lnTo>
                <a:lnTo>
                  <a:pt x="70" y="32"/>
                </a:lnTo>
                <a:lnTo>
                  <a:pt x="56" y="40"/>
                </a:lnTo>
                <a:lnTo>
                  <a:pt x="52" y="44"/>
                </a:lnTo>
                <a:lnTo>
                  <a:pt x="46" y="50"/>
                </a:lnTo>
                <a:lnTo>
                  <a:pt x="42" y="56"/>
                </a:lnTo>
                <a:lnTo>
                  <a:pt x="40" y="62"/>
                </a:lnTo>
                <a:lnTo>
                  <a:pt x="42" y="70"/>
                </a:lnTo>
                <a:lnTo>
                  <a:pt x="46" y="74"/>
                </a:lnTo>
                <a:lnTo>
                  <a:pt x="50" y="78"/>
                </a:lnTo>
                <a:lnTo>
                  <a:pt x="56" y="80"/>
                </a:lnTo>
                <a:lnTo>
                  <a:pt x="68" y="86"/>
                </a:lnTo>
                <a:lnTo>
                  <a:pt x="74" y="88"/>
                </a:lnTo>
                <a:lnTo>
                  <a:pt x="78" y="92"/>
                </a:lnTo>
                <a:lnTo>
                  <a:pt x="68" y="92"/>
                </a:lnTo>
                <a:lnTo>
                  <a:pt x="58" y="92"/>
                </a:lnTo>
                <a:lnTo>
                  <a:pt x="38" y="9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1" name="ïslíḋé">
            <a:extLst>
              <a:ext uri="{FF2B5EF4-FFF2-40B4-BE49-F238E27FC236}">
                <a16:creationId xmlns:a16="http://schemas.microsoft.com/office/drawing/2014/main" id="{D66F65D6-C315-402C-8F9C-4896B01482F5}"/>
              </a:ext>
            </a:extLst>
          </p:cNvPr>
          <p:cNvSpPr/>
          <p:nvPr/>
        </p:nvSpPr>
        <p:spPr bwMode="auto">
          <a:xfrm>
            <a:off x="3616982" y="1237891"/>
            <a:ext cx="94157" cy="28997"/>
          </a:xfrm>
          <a:custGeom>
            <a:avLst/>
            <a:gdLst>
              <a:gd name="T0" fmla="*/ 2147483647 w 106"/>
              <a:gd name="T1" fmla="*/ 2147483647 h 30"/>
              <a:gd name="T2" fmla="*/ 2147483647 w 106"/>
              <a:gd name="T3" fmla="*/ 2147483647 h 30"/>
              <a:gd name="T4" fmla="*/ 2147483647 w 106"/>
              <a:gd name="T5" fmla="*/ 2147483647 h 30"/>
              <a:gd name="T6" fmla="*/ 2147483647 w 106"/>
              <a:gd name="T7" fmla="*/ 2147483647 h 30"/>
              <a:gd name="T8" fmla="*/ 2147483647 w 106"/>
              <a:gd name="T9" fmla="*/ 2147483647 h 30"/>
              <a:gd name="T10" fmla="*/ 2147483647 w 106"/>
              <a:gd name="T11" fmla="*/ 2147483647 h 30"/>
              <a:gd name="T12" fmla="*/ 2147483647 w 106"/>
              <a:gd name="T13" fmla="*/ 2147483647 h 30"/>
              <a:gd name="T14" fmla="*/ 2147483647 w 106"/>
              <a:gd name="T15" fmla="*/ 2147483647 h 30"/>
              <a:gd name="T16" fmla="*/ 2147483647 w 106"/>
              <a:gd name="T17" fmla="*/ 2147483647 h 30"/>
              <a:gd name="T18" fmla="*/ 2147483647 w 106"/>
              <a:gd name="T19" fmla="*/ 2147483647 h 30"/>
              <a:gd name="T20" fmla="*/ 2147483647 w 106"/>
              <a:gd name="T21" fmla="*/ 2147483647 h 30"/>
              <a:gd name="T22" fmla="*/ 2147483647 w 106"/>
              <a:gd name="T23" fmla="*/ 2147483647 h 30"/>
              <a:gd name="T24" fmla="*/ 2147483647 w 106"/>
              <a:gd name="T25" fmla="*/ 2147483647 h 30"/>
              <a:gd name="T26" fmla="*/ 2147483647 w 106"/>
              <a:gd name="T27" fmla="*/ 2147483647 h 30"/>
              <a:gd name="T28" fmla="*/ 2147483647 w 106"/>
              <a:gd name="T29" fmla="*/ 2147483647 h 30"/>
              <a:gd name="T30" fmla="*/ 2147483647 w 106"/>
              <a:gd name="T31" fmla="*/ 2147483647 h 30"/>
              <a:gd name="T32" fmla="*/ 0 w 106"/>
              <a:gd name="T33" fmla="*/ 2147483647 h 30"/>
              <a:gd name="T34" fmla="*/ 2147483647 w 106"/>
              <a:gd name="T35" fmla="*/ 2147483647 h 30"/>
              <a:gd name="T36" fmla="*/ 2147483647 w 106"/>
              <a:gd name="T37" fmla="*/ 2147483647 h 30"/>
              <a:gd name="T38" fmla="*/ 2147483647 w 106"/>
              <a:gd name="T39" fmla="*/ 0 h 30"/>
              <a:gd name="T40" fmla="*/ 2147483647 w 106"/>
              <a:gd name="T41" fmla="*/ 0 h 30"/>
              <a:gd name="T42" fmla="*/ 2147483647 w 106"/>
              <a:gd name="T43" fmla="*/ 0 h 30"/>
              <a:gd name="T44" fmla="*/ 2147483647 w 106"/>
              <a:gd name="T45" fmla="*/ 2147483647 h 30"/>
              <a:gd name="T46" fmla="*/ 2147483647 w 106"/>
              <a:gd name="T47" fmla="*/ 2147483647 h 30"/>
              <a:gd name="T48" fmla="*/ 2147483647 w 106"/>
              <a:gd name="T49" fmla="*/ 2147483647 h 30"/>
              <a:gd name="T50" fmla="*/ 2147483647 w 106"/>
              <a:gd name="T51" fmla="*/ 2147483647 h 30"/>
              <a:gd name="T52" fmla="*/ 2147483647 w 106"/>
              <a:gd name="T53" fmla="*/ 2147483647 h 30"/>
              <a:gd name="T54" fmla="*/ 2147483647 w 106"/>
              <a:gd name="T55" fmla="*/ 2147483647 h 30"/>
              <a:gd name="T56" fmla="*/ 2147483647 w 106"/>
              <a:gd name="T57" fmla="*/ 2147483647 h 30"/>
              <a:gd name="T58" fmla="*/ 2147483647 w 106"/>
              <a:gd name="T59" fmla="*/ 2147483647 h 30"/>
              <a:gd name="T60" fmla="*/ 2147483647 w 106"/>
              <a:gd name="T61" fmla="*/ 2147483647 h 30"/>
              <a:gd name="T62" fmla="*/ 2147483647 w 106"/>
              <a:gd name="T63" fmla="*/ 2147483647 h 30"/>
              <a:gd name="T64" fmla="*/ 2147483647 w 106"/>
              <a:gd name="T65" fmla="*/ 2147483647 h 30"/>
              <a:gd name="T66" fmla="*/ 2147483647 w 106"/>
              <a:gd name="T67" fmla="*/ 2147483647 h 30"/>
              <a:gd name="T68" fmla="*/ 2147483647 w 106"/>
              <a:gd name="T69" fmla="*/ 2147483647 h 30"/>
              <a:gd name="T70" fmla="*/ 2147483647 w 106"/>
              <a:gd name="T71" fmla="*/ 2147483647 h 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6"/>
              <a:gd name="T109" fmla="*/ 0 h 30"/>
              <a:gd name="T110" fmla="*/ 106 w 106"/>
              <a:gd name="T111" fmla="*/ 30 h 3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6" h="30">
                <a:moveTo>
                  <a:pt x="106" y="26"/>
                </a:moveTo>
                <a:lnTo>
                  <a:pt x="98" y="28"/>
                </a:lnTo>
                <a:lnTo>
                  <a:pt x="92" y="28"/>
                </a:lnTo>
                <a:lnTo>
                  <a:pt x="82" y="26"/>
                </a:lnTo>
                <a:lnTo>
                  <a:pt x="80" y="28"/>
                </a:lnTo>
                <a:lnTo>
                  <a:pt x="78" y="30"/>
                </a:lnTo>
                <a:lnTo>
                  <a:pt x="64" y="28"/>
                </a:lnTo>
                <a:lnTo>
                  <a:pt x="50" y="24"/>
                </a:lnTo>
                <a:lnTo>
                  <a:pt x="44" y="22"/>
                </a:lnTo>
                <a:lnTo>
                  <a:pt x="38" y="18"/>
                </a:lnTo>
                <a:lnTo>
                  <a:pt x="36" y="14"/>
                </a:lnTo>
                <a:lnTo>
                  <a:pt x="36" y="10"/>
                </a:lnTo>
                <a:lnTo>
                  <a:pt x="20" y="10"/>
                </a:lnTo>
                <a:lnTo>
                  <a:pt x="10" y="10"/>
                </a:lnTo>
                <a:lnTo>
                  <a:pt x="4" y="8"/>
                </a:lnTo>
                <a:lnTo>
                  <a:pt x="2" y="6"/>
                </a:lnTo>
                <a:lnTo>
                  <a:pt x="0" y="4"/>
                </a:lnTo>
                <a:lnTo>
                  <a:pt x="2" y="2"/>
                </a:lnTo>
                <a:lnTo>
                  <a:pt x="4" y="2"/>
                </a:lnTo>
                <a:lnTo>
                  <a:pt x="12" y="0"/>
                </a:lnTo>
                <a:lnTo>
                  <a:pt x="24" y="0"/>
                </a:lnTo>
                <a:lnTo>
                  <a:pt x="34" y="0"/>
                </a:lnTo>
                <a:lnTo>
                  <a:pt x="44" y="2"/>
                </a:lnTo>
                <a:lnTo>
                  <a:pt x="52" y="4"/>
                </a:lnTo>
                <a:lnTo>
                  <a:pt x="54" y="8"/>
                </a:lnTo>
                <a:lnTo>
                  <a:pt x="54" y="10"/>
                </a:lnTo>
                <a:lnTo>
                  <a:pt x="48" y="10"/>
                </a:lnTo>
                <a:lnTo>
                  <a:pt x="60" y="12"/>
                </a:lnTo>
                <a:lnTo>
                  <a:pt x="66" y="14"/>
                </a:lnTo>
                <a:lnTo>
                  <a:pt x="70" y="14"/>
                </a:lnTo>
                <a:lnTo>
                  <a:pt x="74" y="14"/>
                </a:lnTo>
                <a:lnTo>
                  <a:pt x="78" y="12"/>
                </a:lnTo>
                <a:lnTo>
                  <a:pt x="86" y="14"/>
                </a:lnTo>
                <a:lnTo>
                  <a:pt x="92" y="16"/>
                </a:lnTo>
                <a:lnTo>
                  <a:pt x="102" y="26"/>
                </a:lnTo>
                <a:lnTo>
                  <a:pt x="106" y="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2" name="î$ľiḑè">
            <a:extLst>
              <a:ext uri="{FF2B5EF4-FFF2-40B4-BE49-F238E27FC236}">
                <a16:creationId xmlns:a16="http://schemas.microsoft.com/office/drawing/2014/main" id="{85E59202-AD04-409D-9E46-53DA8D1019A5}"/>
              </a:ext>
            </a:extLst>
          </p:cNvPr>
          <p:cNvSpPr/>
          <p:nvPr/>
        </p:nvSpPr>
        <p:spPr bwMode="auto">
          <a:xfrm>
            <a:off x="3719571" y="1257775"/>
            <a:ext cx="47078" cy="21540"/>
          </a:xfrm>
          <a:custGeom>
            <a:avLst/>
            <a:gdLst>
              <a:gd name="T0" fmla="*/ 2147483647 w 52"/>
              <a:gd name="T1" fmla="*/ 2147483647 h 22"/>
              <a:gd name="T2" fmla="*/ 2147483647 w 52"/>
              <a:gd name="T3" fmla="*/ 2147483647 h 22"/>
              <a:gd name="T4" fmla="*/ 2147483647 w 52"/>
              <a:gd name="T5" fmla="*/ 2147483647 h 22"/>
              <a:gd name="T6" fmla="*/ 0 w 52"/>
              <a:gd name="T7" fmla="*/ 2147483647 h 22"/>
              <a:gd name="T8" fmla="*/ 0 w 52"/>
              <a:gd name="T9" fmla="*/ 2147483647 h 22"/>
              <a:gd name="T10" fmla="*/ 2147483647 w 52"/>
              <a:gd name="T11" fmla="*/ 2147483647 h 22"/>
              <a:gd name="T12" fmla="*/ 2147483647 w 52"/>
              <a:gd name="T13" fmla="*/ 0 h 22"/>
              <a:gd name="T14" fmla="*/ 2147483647 w 52"/>
              <a:gd name="T15" fmla="*/ 0 h 22"/>
              <a:gd name="T16" fmla="*/ 2147483647 w 52"/>
              <a:gd name="T17" fmla="*/ 2147483647 h 22"/>
              <a:gd name="T18" fmla="*/ 2147483647 w 52"/>
              <a:gd name="T19" fmla="*/ 2147483647 h 22"/>
              <a:gd name="T20" fmla="*/ 2147483647 w 52"/>
              <a:gd name="T21" fmla="*/ 2147483647 h 22"/>
              <a:gd name="T22" fmla="*/ 2147483647 w 52"/>
              <a:gd name="T23" fmla="*/ 2147483647 h 22"/>
              <a:gd name="T24" fmla="*/ 2147483647 w 52"/>
              <a:gd name="T25" fmla="*/ 2147483647 h 22"/>
              <a:gd name="T26" fmla="*/ 2147483647 w 52"/>
              <a:gd name="T27" fmla="*/ 2147483647 h 22"/>
              <a:gd name="T28" fmla="*/ 2147483647 w 52"/>
              <a:gd name="T29" fmla="*/ 2147483647 h 22"/>
              <a:gd name="T30" fmla="*/ 2147483647 w 52"/>
              <a:gd name="T31" fmla="*/ 2147483647 h 22"/>
              <a:gd name="T32" fmla="*/ 2147483647 w 52"/>
              <a:gd name="T33" fmla="*/ 2147483647 h 22"/>
              <a:gd name="T34" fmla="*/ 2147483647 w 52"/>
              <a:gd name="T35" fmla="*/ 2147483647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2"/>
              <a:gd name="T55" fmla="*/ 0 h 22"/>
              <a:gd name="T56" fmla="*/ 52 w 52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2" h="22">
                <a:moveTo>
                  <a:pt x="6" y="22"/>
                </a:moveTo>
                <a:lnTo>
                  <a:pt x="4" y="22"/>
                </a:lnTo>
                <a:lnTo>
                  <a:pt x="2" y="20"/>
                </a:lnTo>
                <a:lnTo>
                  <a:pt x="0" y="18"/>
                </a:lnTo>
                <a:lnTo>
                  <a:pt x="0" y="6"/>
                </a:lnTo>
                <a:lnTo>
                  <a:pt x="4" y="2"/>
                </a:lnTo>
                <a:lnTo>
                  <a:pt x="6" y="0"/>
                </a:lnTo>
                <a:lnTo>
                  <a:pt x="14" y="0"/>
                </a:lnTo>
                <a:lnTo>
                  <a:pt x="20" y="4"/>
                </a:lnTo>
                <a:lnTo>
                  <a:pt x="32" y="6"/>
                </a:lnTo>
                <a:lnTo>
                  <a:pt x="52" y="10"/>
                </a:lnTo>
                <a:lnTo>
                  <a:pt x="50" y="14"/>
                </a:lnTo>
                <a:lnTo>
                  <a:pt x="46" y="16"/>
                </a:lnTo>
                <a:lnTo>
                  <a:pt x="40" y="18"/>
                </a:lnTo>
                <a:lnTo>
                  <a:pt x="28" y="18"/>
                </a:lnTo>
                <a:lnTo>
                  <a:pt x="20" y="20"/>
                </a:lnTo>
                <a:lnTo>
                  <a:pt x="14" y="22"/>
                </a:lnTo>
                <a:lnTo>
                  <a:pt x="6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3" name="í$ḻiďé">
            <a:extLst>
              <a:ext uri="{FF2B5EF4-FFF2-40B4-BE49-F238E27FC236}">
                <a16:creationId xmlns:a16="http://schemas.microsoft.com/office/drawing/2014/main" id="{6F9A55F0-6A9F-4E05-A0B4-9316921F7DF3}"/>
              </a:ext>
            </a:extLst>
          </p:cNvPr>
          <p:cNvSpPr/>
          <p:nvPr/>
        </p:nvSpPr>
        <p:spPr bwMode="auto">
          <a:xfrm>
            <a:off x="4115173" y="1299200"/>
            <a:ext cx="82915" cy="16570"/>
          </a:xfrm>
          <a:custGeom>
            <a:avLst/>
            <a:gdLst>
              <a:gd name="T0" fmla="*/ 2147483647 w 92"/>
              <a:gd name="T1" fmla="*/ 2147483647 h 18"/>
              <a:gd name="T2" fmla="*/ 2147483647 w 92"/>
              <a:gd name="T3" fmla="*/ 2147483647 h 18"/>
              <a:gd name="T4" fmla="*/ 2147483647 w 92"/>
              <a:gd name="T5" fmla="*/ 2147483647 h 18"/>
              <a:gd name="T6" fmla="*/ 2147483647 w 92"/>
              <a:gd name="T7" fmla="*/ 2147483647 h 18"/>
              <a:gd name="T8" fmla="*/ 2147483647 w 92"/>
              <a:gd name="T9" fmla="*/ 2147483647 h 18"/>
              <a:gd name="T10" fmla="*/ 2147483647 w 92"/>
              <a:gd name="T11" fmla="*/ 2147483647 h 18"/>
              <a:gd name="T12" fmla="*/ 2147483647 w 92"/>
              <a:gd name="T13" fmla="*/ 2147483647 h 18"/>
              <a:gd name="T14" fmla="*/ 0 w 92"/>
              <a:gd name="T15" fmla="*/ 2147483647 h 18"/>
              <a:gd name="T16" fmla="*/ 0 w 92"/>
              <a:gd name="T17" fmla="*/ 2147483647 h 18"/>
              <a:gd name="T18" fmla="*/ 0 w 92"/>
              <a:gd name="T19" fmla="*/ 2147483647 h 18"/>
              <a:gd name="T20" fmla="*/ 2147483647 w 92"/>
              <a:gd name="T21" fmla="*/ 2147483647 h 18"/>
              <a:gd name="T22" fmla="*/ 2147483647 w 92"/>
              <a:gd name="T23" fmla="*/ 0 h 18"/>
              <a:gd name="T24" fmla="*/ 2147483647 w 92"/>
              <a:gd name="T25" fmla="*/ 0 h 18"/>
              <a:gd name="T26" fmla="*/ 2147483647 w 92"/>
              <a:gd name="T27" fmla="*/ 2147483647 h 18"/>
              <a:gd name="T28" fmla="*/ 2147483647 w 92"/>
              <a:gd name="T29" fmla="*/ 2147483647 h 18"/>
              <a:gd name="T30" fmla="*/ 2147483647 w 92"/>
              <a:gd name="T31" fmla="*/ 2147483647 h 18"/>
              <a:gd name="T32" fmla="*/ 2147483647 w 92"/>
              <a:gd name="T33" fmla="*/ 2147483647 h 18"/>
              <a:gd name="T34" fmla="*/ 2147483647 w 92"/>
              <a:gd name="T35" fmla="*/ 2147483647 h 18"/>
              <a:gd name="T36" fmla="*/ 2147483647 w 92"/>
              <a:gd name="T37" fmla="*/ 2147483647 h 18"/>
              <a:gd name="T38" fmla="*/ 2147483647 w 92"/>
              <a:gd name="T39" fmla="*/ 2147483647 h 18"/>
              <a:gd name="T40" fmla="*/ 2147483647 w 92"/>
              <a:gd name="T41" fmla="*/ 2147483647 h 18"/>
              <a:gd name="T42" fmla="*/ 2147483647 w 92"/>
              <a:gd name="T43" fmla="*/ 2147483647 h 18"/>
              <a:gd name="T44" fmla="*/ 2147483647 w 92"/>
              <a:gd name="T45" fmla="*/ 2147483647 h 18"/>
              <a:gd name="T46" fmla="*/ 2147483647 w 92"/>
              <a:gd name="T47" fmla="*/ 2147483647 h 18"/>
              <a:gd name="T48" fmla="*/ 2147483647 w 92"/>
              <a:gd name="T49" fmla="*/ 2147483647 h 18"/>
              <a:gd name="T50" fmla="*/ 2147483647 w 92"/>
              <a:gd name="T51" fmla="*/ 2147483647 h 18"/>
              <a:gd name="T52" fmla="*/ 2147483647 w 92"/>
              <a:gd name="T53" fmla="*/ 2147483647 h 18"/>
              <a:gd name="T54" fmla="*/ 2147483647 w 92"/>
              <a:gd name="T55" fmla="*/ 2147483647 h 1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2"/>
              <a:gd name="T85" fmla="*/ 0 h 18"/>
              <a:gd name="T86" fmla="*/ 92 w 92"/>
              <a:gd name="T87" fmla="*/ 18 h 1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2" h="18">
                <a:moveTo>
                  <a:pt x="72" y="12"/>
                </a:moveTo>
                <a:lnTo>
                  <a:pt x="72" y="18"/>
                </a:lnTo>
                <a:lnTo>
                  <a:pt x="38" y="18"/>
                </a:lnTo>
                <a:lnTo>
                  <a:pt x="28" y="18"/>
                </a:lnTo>
                <a:lnTo>
                  <a:pt x="14" y="18"/>
                </a:lnTo>
                <a:lnTo>
                  <a:pt x="10" y="16"/>
                </a:lnTo>
                <a:lnTo>
                  <a:pt x="4" y="12"/>
                </a:lnTo>
                <a:lnTo>
                  <a:pt x="0" y="10"/>
                </a:lnTo>
                <a:lnTo>
                  <a:pt x="0" y="6"/>
                </a:lnTo>
                <a:lnTo>
                  <a:pt x="0" y="4"/>
                </a:lnTo>
                <a:lnTo>
                  <a:pt x="4" y="2"/>
                </a:lnTo>
                <a:lnTo>
                  <a:pt x="10" y="0"/>
                </a:lnTo>
                <a:lnTo>
                  <a:pt x="14" y="0"/>
                </a:lnTo>
                <a:lnTo>
                  <a:pt x="20" y="4"/>
                </a:lnTo>
                <a:lnTo>
                  <a:pt x="26" y="6"/>
                </a:lnTo>
                <a:lnTo>
                  <a:pt x="32" y="6"/>
                </a:lnTo>
                <a:lnTo>
                  <a:pt x="36" y="6"/>
                </a:lnTo>
                <a:lnTo>
                  <a:pt x="36" y="4"/>
                </a:lnTo>
                <a:lnTo>
                  <a:pt x="38" y="2"/>
                </a:lnTo>
                <a:lnTo>
                  <a:pt x="40" y="2"/>
                </a:lnTo>
                <a:lnTo>
                  <a:pt x="54" y="2"/>
                </a:lnTo>
                <a:lnTo>
                  <a:pt x="68" y="4"/>
                </a:lnTo>
                <a:lnTo>
                  <a:pt x="84" y="6"/>
                </a:lnTo>
                <a:lnTo>
                  <a:pt x="90" y="8"/>
                </a:lnTo>
                <a:lnTo>
                  <a:pt x="92" y="12"/>
                </a:lnTo>
                <a:lnTo>
                  <a:pt x="82" y="16"/>
                </a:lnTo>
                <a:lnTo>
                  <a:pt x="76" y="16"/>
                </a:lnTo>
                <a:lnTo>
                  <a:pt x="72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4" name="ïŝľiḋe">
            <a:extLst>
              <a:ext uri="{FF2B5EF4-FFF2-40B4-BE49-F238E27FC236}">
                <a16:creationId xmlns:a16="http://schemas.microsoft.com/office/drawing/2014/main" id="{D8047006-0EE4-4404-917C-0C9A2D0E058D}"/>
              </a:ext>
            </a:extLst>
          </p:cNvPr>
          <p:cNvSpPr/>
          <p:nvPr/>
        </p:nvSpPr>
        <p:spPr bwMode="auto">
          <a:xfrm>
            <a:off x="4210735" y="1305827"/>
            <a:ext cx="46376" cy="14913"/>
          </a:xfrm>
          <a:custGeom>
            <a:avLst/>
            <a:gdLst>
              <a:gd name="T0" fmla="*/ 2147483647 w 52"/>
              <a:gd name="T1" fmla="*/ 2147483647 h 16"/>
              <a:gd name="T2" fmla="*/ 2147483647 w 52"/>
              <a:gd name="T3" fmla="*/ 2147483647 h 16"/>
              <a:gd name="T4" fmla="*/ 2147483647 w 52"/>
              <a:gd name="T5" fmla="*/ 2147483647 h 16"/>
              <a:gd name="T6" fmla="*/ 2147483647 w 52"/>
              <a:gd name="T7" fmla="*/ 2147483647 h 16"/>
              <a:gd name="T8" fmla="*/ 2147483647 w 52"/>
              <a:gd name="T9" fmla="*/ 2147483647 h 16"/>
              <a:gd name="T10" fmla="*/ 0 w 52"/>
              <a:gd name="T11" fmla="*/ 0 h 16"/>
              <a:gd name="T12" fmla="*/ 2147483647 w 52"/>
              <a:gd name="T13" fmla="*/ 0 h 16"/>
              <a:gd name="T14" fmla="*/ 2147483647 w 52"/>
              <a:gd name="T15" fmla="*/ 2147483647 h 16"/>
              <a:gd name="T16" fmla="*/ 2147483647 w 52"/>
              <a:gd name="T17" fmla="*/ 2147483647 h 16"/>
              <a:gd name="T18" fmla="*/ 2147483647 w 52"/>
              <a:gd name="T19" fmla="*/ 2147483647 h 16"/>
              <a:gd name="T20" fmla="*/ 2147483647 w 52"/>
              <a:gd name="T21" fmla="*/ 2147483647 h 16"/>
              <a:gd name="T22" fmla="*/ 2147483647 w 52"/>
              <a:gd name="T23" fmla="*/ 2147483647 h 16"/>
              <a:gd name="T24" fmla="*/ 2147483647 w 52"/>
              <a:gd name="T25" fmla="*/ 2147483647 h 16"/>
              <a:gd name="T26" fmla="*/ 2147483647 w 52"/>
              <a:gd name="T27" fmla="*/ 2147483647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2"/>
              <a:gd name="T43" fmla="*/ 0 h 16"/>
              <a:gd name="T44" fmla="*/ 52 w 52"/>
              <a:gd name="T45" fmla="*/ 16 h 1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2" h="16">
                <a:moveTo>
                  <a:pt x="42" y="16"/>
                </a:moveTo>
                <a:lnTo>
                  <a:pt x="32" y="16"/>
                </a:lnTo>
                <a:lnTo>
                  <a:pt x="18" y="12"/>
                </a:lnTo>
                <a:lnTo>
                  <a:pt x="6" y="8"/>
                </a:lnTo>
                <a:lnTo>
                  <a:pt x="2" y="4"/>
                </a:lnTo>
                <a:lnTo>
                  <a:pt x="0" y="0"/>
                </a:lnTo>
                <a:lnTo>
                  <a:pt x="8" y="0"/>
                </a:lnTo>
                <a:lnTo>
                  <a:pt x="18" y="4"/>
                </a:lnTo>
                <a:lnTo>
                  <a:pt x="30" y="4"/>
                </a:lnTo>
                <a:lnTo>
                  <a:pt x="42" y="6"/>
                </a:lnTo>
                <a:lnTo>
                  <a:pt x="46" y="6"/>
                </a:lnTo>
                <a:lnTo>
                  <a:pt x="52" y="8"/>
                </a:lnTo>
                <a:lnTo>
                  <a:pt x="48" y="14"/>
                </a:lnTo>
                <a:lnTo>
                  <a:pt x="42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5" name="ïṡḻïdè">
            <a:extLst>
              <a:ext uri="{FF2B5EF4-FFF2-40B4-BE49-F238E27FC236}">
                <a16:creationId xmlns:a16="http://schemas.microsoft.com/office/drawing/2014/main" id="{94DA74AE-A6FD-45B0-BD94-0220FA2FFED7}"/>
              </a:ext>
            </a:extLst>
          </p:cNvPr>
          <p:cNvSpPr/>
          <p:nvPr/>
        </p:nvSpPr>
        <p:spPr bwMode="auto">
          <a:xfrm>
            <a:off x="4623200" y="1362992"/>
            <a:ext cx="33728" cy="14913"/>
          </a:xfrm>
          <a:custGeom>
            <a:avLst/>
            <a:gdLst>
              <a:gd name="T0" fmla="*/ 2147483647 w 38"/>
              <a:gd name="T1" fmla="*/ 2147483647 h 14"/>
              <a:gd name="T2" fmla="*/ 2147483647 w 38"/>
              <a:gd name="T3" fmla="*/ 2147483647 h 14"/>
              <a:gd name="T4" fmla="*/ 2147483647 w 38"/>
              <a:gd name="T5" fmla="*/ 2147483647 h 14"/>
              <a:gd name="T6" fmla="*/ 2147483647 w 38"/>
              <a:gd name="T7" fmla="*/ 2147483647 h 14"/>
              <a:gd name="T8" fmla="*/ 2147483647 w 38"/>
              <a:gd name="T9" fmla="*/ 2147483647 h 14"/>
              <a:gd name="T10" fmla="*/ 0 w 38"/>
              <a:gd name="T11" fmla="*/ 2147483647 h 14"/>
              <a:gd name="T12" fmla="*/ 2147483647 w 38"/>
              <a:gd name="T13" fmla="*/ 2147483647 h 14"/>
              <a:gd name="T14" fmla="*/ 2147483647 w 38"/>
              <a:gd name="T15" fmla="*/ 2147483647 h 14"/>
              <a:gd name="T16" fmla="*/ 2147483647 w 38"/>
              <a:gd name="T17" fmla="*/ 0 h 14"/>
              <a:gd name="T18" fmla="*/ 2147483647 w 38"/>
              <a:gd name="T19" fmla="*/ 0 h 14"/>
              <a:gd name="T20" fmla="*/ 2147483647 w 38"/>
              <a:gd name="T21" fmla="*/ 2147483647 h 14"/>
              <a:gd name="T22" fmla="*/ 2147483647 w 38"/>
              <a:gd name="T23" fmla="*/ 2147483647 h 14"/>
              <a:gd name="T24" fmla="*/ 2147483647 w 38"/>
              <a:gd name="T25" fmla="*/ 2147483647 h 14"/>
              <a:gd name="T26" fmla="*/ 2147483647 w 38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14"/>
              <a:gd name="T44" fmla="*/ 38 w 38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14">
                <a:moveTo>
                  <a:pt x="18" y="10"/>
                </a:moveTo>
                <a:lnTo>
                  <a:pt x="14" y="12"/>
                </a:lnTo>
                <a:lnTo>
                  <a:pt x="10" y="14"/>
                </a:lnTo>
                <a:lnTo>
                  <a:pt x="6" y="14"/>
                </a:lnTo>
                <a:lnTo>
                  <a:pt x="2" y="12"/>
                </a:lnTo>
                <a:lnTo>
                  <a:pt x="0" y="8"/>
                </a:lnTo>
                <a:lnTo>
                  <a:pt x="2" y="6"/>
                </a:lnTo>
                <a:lnTo>
                  <a:pt x="8" y="2"/>
                </a:lnTo>
                <a:lnTo>
                  <a:pt x="14" y="0"/>
                </a:lnTo>
                <a:lnTo>
                  <a:pt x="22" y="0"/>
                </a:lnTo>
                <a:lnTo>
                  <a:pt x="28" y="4"/>
                </a:lnTo>
                <a:lnTo>
                  <a:pt x="38" y="10"/>
                </a:lnTo>
                <a:lnTo>
                  <a:pt x="28" y="12"/>
                </a:lnTo>
                <a:lnTo>
                  <a:pt x="18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6" name="îSlîde">
            <a:extLst>
              <a:ext uri="{FF2B5EF4-FFF2-40B4-BE49-F238E27FC236}">
                <a16:creationId xmlns:a16="http://schemas.microsoft.com/office/drawing/2014/main" id="{690D8791-A215-4F7B-80BE-964CDACBAB05}"/>
              </a:ext>
            </a:extLst>
          </p:cNvPr>
          <p:cNvSpPr/>
          <p:nvPr/>
        </p:nvSpPr>
        <p:spPr bwMode="auto">
          <a:xfrm>
            <a:off x="4529043" y="1647991"/>
            <a:ext cx="106805" cy="144985"/>
          </a:xfrm>
          <a:custGeom>
            <a:avLst/>
            <a:gdLst>
              <a:gd name="T0" fmla="*/ 0 w 120"/>
              <a:gd name="T1" fmla="*/ 0 h 146"/>
              <a:gd name="T2" fmla="*/ 2147483647 w 120"/>
              <a:gd name="T3" fmla="*/ 2147483647 h 146"/>
              <a:gd name="T4" fmla="*/ 2147483647 w 120"/>
              <a:gd name="T5" fmla="*/ 2147483647 h 146"/>
              <a:gd name="T6" fmla="*/ 2147483647 w 120"/>
              <a:gd name="T7" fmla="*/ 2147483647 h 146"/>
              <a:gd name="T8" fmla="*/ 2147483647 w 120"/>
              <a:gd name="T9" fmla="*/ 2147483647 h 146"/>
              <a:gd name="T10" fmla="*/ 2147483647 w 120"/>
              <a:gd name="T11" fmla="*/ 2147483647 h 146"/>
              <a:gd name="T12" fmla="*/ 2147483647 w 120"/>
              <a:gd name="T13" fmla="*/ 2147483647 h 146"/>
              <a:gd name="T14" fmla="*/ 2147483647 w 120"/>
              <a:gd name="T15" fmla="*/ 2147483647 h 146"/>
              <a:gd name="T16" fmla="*/ 2147483647 w 120"/>
              <a:gd name="T17" fmla="*/ 2147483647 h 146"/>
              <a:gd name="T18" fmla="*/ 2147483647 w 120"/>
              <a:gd name="T19" fmla="*/ 2147483647 h 146"/>
              <a:gd name="T20" fmla="*/ 2147483647 w 120"/>
              <a:gd name="T21" fmla="*/ 2147483647 h 146"/>
              <a:gd name="T22" fmla="*/ 2147483647 w 120"/>
              <a:gd name="T23" fmla="*/ 2147483647 h 146"/>
              <a:gd name="T24" fmla="*/ 2147483647 w 120"/>
              <a:gd name="T25" fmla="*/ 2147483647 h 146"/>
              <a:gd name="T26" fmla="*/ 2147483647 w 120"/>
              <a:gd name="T27" fmla="*/ 2147483647 h 146"/>
              <a:gd name="T28" fmla="*/ 2147483647 w 120"/>
              <a:gd name="T29" fmla="*/ 2147483647 h 146"/>
              <a:gd name="T30" fmla="*/ 2147483647 w 120"/>
              <a:gd name="T31" fmla="*/ 2147483647 h 146"/>
              <a:gd name="T32" fmla="*/ 2147483647 w 120"/>
              <a:gd name="T33" fmla="*/ 2147483647 h 146"/>
              <a:gd name="T34" fmla="*/ 2147483647 w 120"/>
              <a:gd name="T35" fmla="*/ 2147483647 h 146"/>
              <a:gd name="T36" fmla="*/ 2147483647 w 120"/>
              <a:gd name="T37" fmla="*/ 2147483647 h 146"/>
              <a:gd name="T38" fmla="*/ 2147483647 w 120"/>
              <a:gd name="T39" fmla="*/ 2147483647 h 146"/>
              <a:gd name="T40" fmla="*/ 2147483647 w 120"/>
              <a:gd name="T41" fmla="*/ 2147483647 h 146"/>
              <a:gd name="T42" fmla="*/ 2147483647 w 120"/>
              <a:gd name="T43" fmla="*/ 2147483647 h 146"/>
              <a:gd name="T44" fmla="*/ 2147483647 w 120"/>
              <a:gd name="T45" fmla="*/ 2147483647 h 146"/>
              <a:gd name="T46" fmla="*/ 2147483647 w 120"/>
              <a:gd name="T47" fmla="*/ 2147483647 h 146"/>
              <a:gd name="T48" fmla="*/ 2147483647 w 120"/>
              <a:gd name="T49" fmla="*/ 2147483647 h 146"/>
              <a:gd name="T50" fmla="*/ 2147483647 w 120"/>
              <a:gd name="T51" fmla="*/ 2147483647 h 146"/>
              <a:gd name="T52" fmla="*/ 2147483647 w 120"/>
              <a:gd name="T53" fmla="*/ 2147483647 h 146"/>
              <a:gd name="T54" fmla="*/ 2147483647 w 120"/>
              <a:gd name="T55" fmla="*/ 2147483647 h 146"/>
              <a:gd name="T56" fmla="*/ 2147483647 w 120"/>
              <a:gd name="T57" fmla="*/ 2147483647 h 146"/>
              <a:gd name="T58" fmla="*/ 2147483647 w 120"/>
              <a:gd name="T59" fmla="*/ 2147483647 h 146"/>
              <a:gd name="T60" fmla="*/ 2147483647 w 120"/>
              <a:gd name="T61" fmla="*/ 2147483647 h 146"/>
              <a:gd name="T62" fmla="*/ 0 w 120"/>
              <a:gd name="T63" fmla="*/ 0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0"/>
              <a:gd name="T97" fmla="*/ 0 h 146"/>
              <a:gd name="T98" fmla="*/ 120 w 120"/>
              <a:gd name="T99" fmla="*/ 146 h 1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0" h="146">
                <a:moveTo>
                  <a:pt x="0" y="0"/>
                </a:moveTo>
                <a:lnTo>
                  <a:pt x="98" y="90"/>
                </a:lnTo>
                <a:lnTo>
                  <a:pt x="94" y="90"/>
                </a:lnTo>
                <a:lnTo>
                  <a:pt x="92" y="90"/>
                </a:lnTo>
                <a:lnTo>
                  <a:pt x="88" y="88"/>
                </a:lnTo>
                <a:lnTo>
                  <a:pt x="82" y="86"/>
                </a:lnTo>
                <a:lnTo>
                  <a:pt x="78" y="88"/>
                </a:lnTo>
                <a:lnTo>
                  <a:pt x="76" y="90"/>
                </a:lnTo>
                <a:lnTo>
                  <a:pt x="78" y="98"/>
                </a:lnTo>
                <a:lnTo>
                  <a:pt x="82" y="106"/>
                </a:lnTo>
                <a:lnTo>
                  <a:pt x="88" y="114"/>
                </a:lnTo>
                <a:lnTo>
                  <a:pt x="92" y="118"/>
                </a:lnTo>
                <a:lnTo>
                  <a:pt x="108" y="130"/>
                </a:lnTo>
                <a:lnTo>
                  <a:pt x="120" y="138"/>
                </a:lnTo>
                <a:lnTo>
                  <a:pt x="112" y="138"/>
                </a:lnTo>
                <a:lnTo>
                  <a:pt x="108" y="136"/>
                </a:lnTo>
                <a:lnTo>
                  <a:pt x="102" y="134"/>
                </a:lnTo>
                <a:lnTo>
                  <a:pt x="102" y="146"/>
                </a:lnTo>
                <a:lnTo>
                  <a:pt x="94" y="140"/>
                </a:lnTo>
                <a:lnTo>
                  <a:pt x="88" y="130"/>
                </a:lnTo>
                <a:lnTo>
                  <a:pt x="76" y="114"/>
                </a:lnTo>
                <a:lnTo>
                  <a:pt x="66" y="94"/>
                </a:lnTo>
                <a:lnTo>
                  <a:pt x="54" y="76"/>
                </a:lnTo>
                <a:lnTo>
                  <a:pt x="44" y="62"/>
                </a:lnTo>
                <a:lnTo>
                  <a:pt x="34" y="50"/>
                </a:lnTo>
                <a:lnTo>
                  <a:pt x="24" y="42"/>
                </a:lnTo>
                <a:lnTo>
                  <a:pt x="12" y="36"/>
                </a:lnTo>
                <a:lnTo>
                  <a:pt x="10" y="32"/>
                </a:lnTo>
                <a:lnTo>
                  <a:pt x="6" y="28"/>
                </a:lnTo>
                <a:lnTo>
                  <a:pt x="4" y="22"/>
                </a:lnTo>
                <a:lnTo>
                  <a:pt x="2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7" name="iṥḷîḋè">
            <a:extLst>
              <a:ext uri="{FF2B5EF4-FFF2-40B4-BE49-F238E27FC236}">
                <a16:creationId xmlns:a16="http://schemas.microsoft.com/office/drawing/2014/main" id="{3C3097F1-A2EA-4031-824A-81948A665B4B}"/>
              </a:ext>
            </a:extLst>
          </p:cNvPr>
          <p:cNvSpPr/>
          <p:nvPr/>
        </p:nvSpPr>
        <p:spPr bwMode="auto">
          <a:xfrm>
            <a:off x="3497528" y="1853454"/>
            <a:ext cx="205179" cy="127587"/>
          </a:xfrm>
          <a:custGeom>
            <a:avLst/>
            <a:gdLst>
              <a:gd name="T0" fmla="*/ 2147483647 w 230"/>
              <a:gd name="T1" fmla="*/ 2147483647 h 130"/>
              <a:gd name="T2" fmla="*/ 2147483647 w 230"/>
              <a:gd name="T3" fmla="*/ 2147483647 h 130"/>
              <a:gd name="T4" fmla="*/ 2147483647 w 230"/>
              <a:gd name="T5" fmla="*/ 2147483647 h 130"/>
              <a:gd name="T6" fmla="*/ 2147483647 w 230"/>
              <a:gd name="T7" fmla="*/ 2147483647 h 130"/>
              <a:gd name="T8" fmla="*/ 2147483647 w 230"/>
              <a:gd name="T9" fmla="*/ 2147483647 h 130"/>
              <a:gd name="T10" fmla="*/ 2147483647 w 230"/>
              <a:gd name="T11" fmla="*/ 2147483647 h 130"/>
              <a:gd name="T12" fmla="*/ 2147483647 w 230"/>
              <a:gd name="T13" fmla="*/ 2147483647 h 130"/>
              <a:gd name="T14" fmla="*/ 2147483647 w 230"/>
              <a:gd name="T15" fmla="*/ 2147483647 h 130"/>
              <a:gd name="T16" fmla="*/ 2147483647 w 230"/>
              <a:gd name="T17" fmla="*/ 2147483647 h 130"/>
              <a:gd name="T18" fmla="*/ 2147483647 w 230"/>
              <a:gd name="T19" fmla="*/ 2147483647 h 130"/>
              <a:gd name="T20" fmla="*/ 2147483647 w 230"/>
              <a:gd name="T21" fmla="*/ 2147483647 h 130"/>
              <a:gd name="T22" fmla="*/ 2147483647 w 230"/>
              <a:gd name="T23" fmla="*/ 2147483647 h 130"/>
              <a:gd name="T24" fmla="*/ 2147483647 w 230"/>
              <a:gd name="T25" fmla="*/ 2147483647 h 130"/>
              <a:gd name="T26" fmla="*/ 2147483647 w 230"/>
              <a:gd name="T27" fmla="*/ 2147483647 h 130"/>
              <a:gd name="T28" fmla="*/ 2147483647 w 230"/>
              <a:gd name="T29" fmla="*/ 2147483647 h 130"/>
              <a:gd name="T30" fmla="*/ 2147483647 w 230"/>
              <a:gd name="T31" fmla="*/ 2147483647 h 130"/>
              <a:gd name="T32" fmla="*/ 2147483647 w 230"/>
              <a:gd name="T33" fmla="*/ 2147483647 h 130"/>
              <a:gd name="T34" fmla="*/ 2147483647 w 230"/>
              <a:gd name="T35" fmla="*/ 2147483647 h 130"/>
              <a:gd name="T36" fmla="*/ 2147483647 w 230"/>
              <a:gd name="T37" fmla="*/ 2147483647 h 130"/>
              <a:gd name="T38" fmla="*/ 2147483647 w 230"/>
              <a:gd name="T39" fmla="*/ 2147483647 h 130"/>
              <a:gd name="T40" fmla="*/ 2147483647 w 230"/>
              <a:gd name="T41" fmla="*/ 2147483647 h 130"/>
              <a:gd name="T42" fmla="*/ 2147483647 w 230"/>
              <a:gd name="T43" fmla="*/ 2147483647 h 130"/>
              <a:gd name="T44" fmla="*/ 2147483647 w 230"/>
              <a:gd name="T45" fmla="*/ 2147483647 h 130"/>
              <a:gd name="T46" fmla="*/ 2147483647 w 230"/>
              <a:gd name="T47" fmla="*/ 2147483647 h 130"/>
              <a:gd name="T48" fmla="*/ 2147483647 w 230"/>
              <a:gd name="T49" fmla="*/ 2147483647 h 130"/>
              <a:gd name="T50" fmla="*/ 2147483647 w 230"/>
              <a:gd name="T51" fmla="*/ 2147483647 h 130"/>
              <a:gd name="T52" fmla="*/ 2147483647 w 230"/>
              <a:gd name="T53" fmla="*/ 2147483647 h 130"/>
              <a:gd name="T54" fmla="*/ 0 w 230"/>
              <a:gd name="T55" fmla="*/ 2147483647 h 130"/>
              <a:gd name="T56" fmla="*/ 2147483647 w 230"/>
              <a:gd name="T57" fmla="*/ 2147483647 h 130"/>
              <a:gd name="T58" fmla="*/ 2147483647 w 230"/>
              <a:gd name="T59" fmla="*/ 2147483647 h 130"/>
              <a:gd name="T60" fmla="*/ 2147483647 w 230"/>
              <a:gd name="T61" fmla="*/ 2147483647 h 130"/>
              <a:gd name="T62" fmla="*/ 2147483647 w 230"/>
              <a:gd name="T63" fmla="*/ 2147483647 h 1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0"/>
              <a:gd name="T97" fmla="*/ 0 h 130"/>
              <a:gd name="T98" fmla="*/ 230 w 230"/>
              <a:gd name="T99" fmla="*/ 130 h 13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0" h="130">
                <a:moveTo>
                  <a:pt x="6" y="6"/>
                </a:moveTo>
                <a:lnTo>
                  <a:pt x="18" y="6"/>
                </a:lnTo>
                <a:lnTo>
                  <a:pt x="28" y="10"/>
                </a:lnTo>
                <a:lnTo>
                  <a:pt x="42" y="22"/>
                </a:lnTo>
                <a:lnTo>
                  <a:pt x="50" y="22"/>
                </a:lnTo>
                <a:lnTo>
                  <a:pt x="66" y="24"/>
                </a:lnTo>
                <a:lnTo>
                  <a:pt x="66" y="14"/>
                </a:lnTo>
                <a:lnTo>
                  <a:pt x="78" y="4"/>
                </a:lnTo>
                <a:lnTo>
                  <a:pt x="88" y="0"/>
                </a:lnTo>
                <a:lnTo>
                  <a:pt x="104" y="6"/>
                </a:lnTo>
                <a:lnTo>
                  <a:pt x="110" y="12"/>
                </a:lnTo>
                <a:lnTo>
                  <a:pt x="112" y="18"/>
                </a:lnTo>
                <a:lnTo>
                  <a:pt x="114" y="22"/>
                </a:lnTo>
                <a:lnTo>
                  <a:pt x="114" y="26"/>
                </a:lnTo>
                <a:lnTo>
                  <a:pt x="120" y="28"/>
                </a:lnTo>
                <a:lnTo>
                  <a:pt x="130" y="28"/>
                </a:lnTo>
                <a:lnTo>
                  <a:pt x="140" y="28"/>
                </a:lnTo>
                <a:lnTo>
                  <a:pt x="146" y="38"/>
                </a:lnTo>
                <a:lnTo>
                  <a:pt x="158" y="52"/>
                </a:lnTo>
                <a:lnTo>
                  <a:pt x="170" y="60"/>
                </a:lnTo>
                <a:lnTo>
                  <a:pt x="180" y="68"/>
                </a:lnTo>
                <a:lnTo>
                  <a:pt x="192" y="70"/>
                </a:lnTo>
                <a:lnTo>
                  <a:pt x="204" y="80"/>
                </a:lnTo>
                <a:lnTo>
                  <a:pt x="216" y="84"/>
                </a:lnTo>
                <a:lnTo>
                  <a:pt x="222" y="86"/>
                </a:lnTo>
                <a:lnTo>
                  <a:pt x="226" y="86"/>
                </a:lnTo>
                <a:lnTo>
                  <a:pt x="228" y="88"/>
                </a:lnTo>
                <a:lnTo>
                  <a:pt x="230" y="96"/>
                </a:lnTo>
                <a:lnTo>
                  <a:pt x="230" y="100"/>
                </a:lnTo>
                <a:lnTo>
                  <a:pt x="220" y="100"/>
                </a:lnTo>
                <a:lnTo>
                  <a:pt x="212" y="96"/>
                </a:lnTo>
                <a:lnTo>
                  <a:pt x="206" y="92"/>
                </a:lnTo>
                <a:lnTo>
                  <a:pt x="196" y="108"/>
                </a:lnTo>
                <a:lnTo>
                  <a:pt x="186" y="122"/>
                </a:lnTo>
                <a:lnTo>
                  <a:pt x="178" y="128"/>
                </a:lnTo>
                <a:lnTo>
                  <a:pt x="170" y="130"/>
                </a:lnTo>
                <a:lnTo>
                  <a:pt x="160" y="128"/>
                </a:lnTo>
                <a:lnTo>
                  <a:pt x="150" y="128"/>
                </a:lnTo>
                <a:lnTo>
                  <a:pt x="150" y="120"/>
                </a:lnTo>
                <a:lnTo>
                  <a:pt x="148" y="112"/>
                </a:lnTo>
                <a:lnTo>
                  <a:pt x="140" y="108"/>
                </a:lnTo>
                <a:lnTo>
                  <a:pt x="132" y="106"/>
                </a:lnTo>
                <a:lnTo>
                  <a:pt x="122" y="100"/>
                </a:lnTo>
                <a:lnTo>
                  <a:pt x="108" y="92"/>
                </a:lnTo>
                <a:lnTo>
                  <a:pt x="92" y="80"/>
                </a:lnTo>
                <a:lnTo>
                  <a:pt x="78" y="74"/>
                </a:lnTo>
                <a:lnTo>
                  <a:pt x="66" y="76"/>
                </a:lnTo>
                <a:lnTo>
                  <a:pt x="54" y="76"/>
                </a:lnTo>
                <a:lnTo>
                  <a:pt x="46" y="82"/>
                </a:lnTo>
                <a:lnTo>
                  <a:pt x="30" y="92"/>
                </a:lnTo>
                <a:lnTo>
                  <a:pt x="28" y="80"/>
                </a:lnTo>
                <a:lnTo>
                  <a:pt x="24" y="68"/>
                </a:lnTo>
                <a:lnTo>
                  <a:pt x="18" y="62"/>
                </a:lnTo>
                <a:lnTo>
                  <a:pt x="8" y="52"/>
                </a:lnTo>
                <a:lnTo>
                  <a:pt x="0" y="42"/>
                </a:lnTo>
                <a:lnTo>
                  <a:pt x="0" y="36"/>
                </a:lnTo>
                <a:lnTo>
                  <a:pt x="2" y="28"/>
                </a:lnTo>
                <a:lnTo>
                  <a:pt x="8" y="30"/>
                </a:lnTo>
                <a:lnTo>
                  <a:pt x="12" y="36"/>
                </a:lnTo>
                <a:lnTo>
                  <a:pt x="22" y="36"/>
                </a:lnTo>
                <a:lnTo>
                  <a:pt x="24" y="32"/>
                </a:lnTo>
                <a:lnTo>
                  <a:pt x="22" y="22"/>
                </a:lnTo>
                <a:lnTo>
                  <a:pt x="18" y="16"/>
                </a:lnTo>
                <a:lnTo>
                  <a:pt x="10" y="10"/>
                </a:lnTo>
                <a:lnTo>
                  <a:pt x="6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8" name="isḻiďê">
            <a:extLst>
              <a:ext uri="{FF2B5EF4-FFF2-40B4-BE49-F238E27FC236}">
                <a16:creationId xmlns:a16="http://schemas.microsoft.com/office/drawing/2014/main" id="{15E18ADA-F846-498A-83B9-7A41951F03D4}"/>
              </a:ext>
            </a:extLst>
          </p:cNvPr>
          <p:cNvSpPr/>
          <p:nvPr/>
        </p:nvSpPr>
        <p:spPr bwMode="auto">
          <a:xfrm>
            <a:off x="3735732" y="1843513"/>
            <a:ext cx="113129" cy="71250"/>
          </a:xfrm>
          <a:custGeom>
            <a:avLst/>
            <a:gdLst>
              <a:gd name="T0" fmla="*/ 2147483647 w 126"/>
              <a:gd name="T1" fmla="*/ 2147483647 h 72"/>
              <a:gd name="T2" fmla="*/ 2147483647 w 126"/>
              <a:gd name="T3" fmla="*/ 2147483647 h 72"/>
              <a:gd name="T4" fmla="*/ 2147483647 w 126"/>
              <a:gd name="T5" fmla="*/ 2147483647 h 72"/>
              <a:gd name="T6" fmla="*/ 2147483647 w 126"/>
              <a:gd name="T7" fmla="*/ 2147483647 h 72"/>
              <a:gd name="T8" fmla="*/ 2147483647 w 126"/>
              <a:gd name="T9" fmla="*/ 2147483647 h 72"/>
              <a:gd name="T10" fmla="*/ 2147483647 w 126"/>
              <a:gd name="T11" fmla="*/ 2147483647 h 72"/>
              <a:gd name="T12" fmla="*/ 2147483647 w 126"/>
              <a:gd name="T13" fmla="*/ 2147483647 h 72"/>
              <a:gd name="T14" fmla="*/ 2147483647 w 126"/>
              <a:gd name="T15" fmla="*/ 2147483647 h 72"/>
              <a:gd name="T16" fmla="*/ 2147483647 w 126"/>
              <a:gd name="T17" fmla="*/ 2147483647 h 72"/>
              <a:gd name="T18" fmla="*/ 0 w 126"/>
              <a:gd name="T19" fmla="*/ 2147483647 h 72"/>
              <a:gd name="T20" fmla="*/ 2147483647 w 126"/>
              <a:gd name="T21" fmla="*/ 2147483647 h 72"/>
              <a:gd name="T22" fmla="*/ 2147483647 w 126"/>
              <a:gd name="T23" fmla="*/ 2147483647 h 72"/>
              <a:gd name="T24" fmla="*/ 2147483647 w 126"/>
              <a:gd name="T25" fmla="*/ 2147483647 h 72"/>
              <a:gd name="T26" fmla="*/ 2147483647 w 126"/>
              <a:gd name="T27" fmla="*/ 2147483647 h 72"/>
              <a:gd name="T28" fmla="*/ 2147483647 w 126"/>
              <a:gd name="T29" fmla="*/ 2147483647 h 72"/>
              <a:gd name="T30" fmla="*/ 2147483647 w 126"/>
              <a:gd name="T31" fmla="*/ 2147483647 h 72"/>
              <a:gd name="T32" fmla="*/ 2147483647 w 126"/>
              <a:gd name="T33" fmla="*/ 2147483647 h 72"/>
              <a:gd name="T34" fmla="*/ 2147483647 w 126"/>
              <a:gd name="T35" fmla="*/ 2147483647 h 72"/>
              <a:gd name="T36" fmla="*/ 2147483647 w 126"/>
              <a:gd name="T37" fmla="*/ 0 h 72"/>
              <a:gd name="T38" fmla="*/ 2147483647 w 126"/>
              <a:gd name="T39" fmla="*/ 2147483647 h 72"/>
              <a:gd name="T40" fmla="*/ 2147483647 w 126"/>
              <a:gd name="T41" fmla="*/ 2147483647 h 72"/>
              <a:gd name="T42" fmla="*/ 2147483647 w 126"/>
              <a:gd name="T43" fmla="*/ 2147483647 h 72"/>
              <a:gd name="T44" fmla="*/ 2147483647 w 126"/>
              <a:gd name="T45" fmla="*/ 2147483647 h 72"/>
              <a:gd name="T46" fmla="*/ 2147483647 w 126"/>
              <a:gd name="T47" fmla="*/ 2147483647 h 72"/>
              <a:gd name="T48" fmla="*/ 2147483647 w 126"/>
              <a:gd name="T49" fmla="*/ 2147483647 h 72"/>
              <a:gd name="T50" fmla="*/ 2147483647 w 126"/>
              <a:gd name="T51" fmla="*/ 2147483647 h 72"/>
              <a:gd name="T52" fmla="*/ 2147483647 w 126"/>
              <a:gd name="T53" fmla="*/ 2147483647 h 72"/>
              <a:gd name="T54" fmla="*/ 2147483647 w 126"/>
              <a:gd name="T55" fmla="*/ 2147483647 h 72"/>
              <a:gd name="T56" fmla="*/ 2147483647 w 126"/>
              <a:gd name="T57" fmla="*/ 2147483647 h 72"/>
              <a:gd name="T58" fmla="*/ 2147483647 w 126"/>
              <a:gd name="T59" fmla="*/ 2147483647 h 72"/>
              <a:gd name="T60" fmla="*/ 2147483647 w 126"/>
              <a:gd name="T61" fmla="*/ 2147483647 h 72"/>
              <a:gd name="T62" fmla="*/ 2147483647 w 126"/>
              <a:gd name="T63" fmla="*/ 2147483647 h 72"/>
              <a:gd name="T64" fmla="*/ 2147483647 w 126"/>
              <a:gd name="T65" fmla="*/ 2147483647 h 72"/>
              <a:gd name="T66" fmla="*/ 2147483647 w 126"/>
              <a:gd name="T67" fmla="*/ 2147483647 h 72"/>
              <a:gd name="T68" fmla="*/ 2147483647 w 126"/>
              <a:gd name="T69" fmla="*/ 2147483647 h 72"/>
              <a:gd name="T70" fmla="*/ 2147483647 w 126"/>
              <a:gd name="T71" fmla="*/ 2147483647 h 72"/>
              <a:gd name="T72" fmla="*/ 2147483647 w 126"/>
              <a:gd name="T73" fmla="*/ 2147483647 h 72"/>
              <a:gd name="T74" fmla="*/ 2147483647 w 126"/>
              <a:gd name="T75" fmla="*/ 2147483647 h 72"/>
              <a:gd name="T76" fmla="*/ 2147483647 w 126"/>
              <a:gd name="T77" fmla="*/ 2147483647 h 72"/>
              <a:gd name="T78" fmla="*/ 2147483647 w 126"/>
              <a:gd name="T79" fmla="*/ 2147483647 h 72"/>
              <a:gd name="T80" fmla="*/ 2147483647 w 126"/>
              <a:gd name="T81" fmla="*/ 2147483647 h 72"/>
              <a:gd name="T82" fmla="*/ 2147483647 w 126"/>
              <a:gd name="T83" fmla="*/ 2147483647 h 72"/>
              <a:gd name="T84" fmla="*/ 2147483647 w 126"/>
              <a:gd name="T85" fmla="*/ 2147483647 h 72"/>
              <a:gd name="T86" fmla="*/ 2147483647 w 126"/>
              <a:gd name="T87" fmla="*/ 2147483647 h 72"/>
              <a:gd name="T88" fmla="*/ 2147483647 w 126"/>
              <a:gd name="T89" fmla="*/ 2147483647 h 7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6"/>
              <a:gd name="T136" fmla="*/ 0 h 72"/>
              <a:gd name="T137" fmla="*/ 126 w 126"/>
              <a:gd name="T138" fmla="*/ 72 h 7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6" h="72">
                <a:moveTo>
                  <a:pt x="12" y="60"/>
                </a:moveTo>
                <a:lnTo>
                  <a:pt x="20" y="58"/>
                </a:lnTo>
                <a:lnTo>
                  <a:pt x="28" y="56"/>
                </a:lnTo>
                <a:lnTo>
                  <a:pt x="36" y="52"/>
                </a:lnTo>
                <a:lnTo>
                  <a:pt x="42" y="44"/>
                </a:lnTo>
                <a:lnTo>
                  <a:pt x="32" y="40"/>
                </a:lnTo>
                <a:lnTo>
                  <a:pt x="20" y="32"/>
                </a:lnTo>
                <a:lnTo>
                  <a:pt x="16" y="36"/>
                </a:lnTo>
                <a:lnTo>
                  <a:pt x="6" y="34"/>
                </a:lnTo>
                <a:lnTo>
                  <a:pt x="0" y="32"/>
                </a:lnTo>
                <a:lnTo>
                  <a:pt x="2" y="28"/>
                </a:lnTo>
                <a:lnTo>
                  <a:pt x="6" y="20"/>
                </a:lnTo>
                <a:lnTo>
                  <a:pt x="6" y="8"/>
                </a:lnTo>
                <a:lnTo>
                  <a:pt x="18" y="6"/>
                </a:lnTo>
                <a:lnTo>
                  <a:pt x="24" y="8"/>
                </a:lnTo>
                <a:lnTo>
                  <a:pt x="30" y="10"/>
                </a:lnTo>
                <a:lnTo>
                  <a:pt x="38" y="12"/>
                </a:lnTo>
                <a:lnTo>
                  <a:pt x="38" y="4"/>
                </a:lnTo>
                <a:lnTo>
                  <a:pt x="48" y="0"/>
                </a:lnTo>
                <a:lnTo>
                  <a:pt x="56" y="2"/>
                </a:lnTo>
                <a:lnTo>
                  <a:pt x="62" y="4"/>
                </a:lnTo>
                <a:lnTo>
                  <a:pt x="68" y="6"/>
                </a:lnTo>
                <a:lnTo>
                  <a:pt x="86" y="6"/>
                </a:lnTo>
                <a:lnTo>
                  <a:pt x="100" y="6"/>
                </a:lnTo>
                <a:lnTo>
                  <a:pt x="112" y="6"/>
                </a:lnTo>
                <a:lnTo>
                  <a:pt x="126" y="12"/>
                </a:lnTo>
                <a:lnTo>
                  <a:pt x="122" y="18"/>
                </a:lnTo>
                <a:lnTo>
                  <a:pt x="118" y="24"/>
                </a:lnTo>
                <a:lnTo>
                  <a:pt x="114" y="30"/>
                </a:lnTo>
                <a:lnTo>
                  <a:pt x="106" y="36"/>
                </a:lnTo>
                <a:lnTo>
                  <a:pt x="100" y="42"/>
                </a:lnTo>
                <a:lnTo>
                  <a:pt x="88" y="50"/>
                </a:lnTo>
                <a:lnTo>
                  <a:pt x="76" y="52"/>
                </a:lnTo>
                <a:lnTo>
                  <a:pt x="68" y="52"/>
                </a:lnTo>
                <a:lnTo>
                  <a:pt x="60" y="56"/>
                </a:lnTo>
                <a:lnTo>
                  <a:pt x="56" y="58"/>
                </a:lnTo>
                <a:lnTo>
                  <a:pt x="50" y="64"/>
                </a:lnTo>
                <a:lnTo>
                  <a:pt x="50" y="68"/>
                </a:lnTo>
                <a:lnTo>
                  <a:pt x="44" y="72"/>
                </a:lnTo>
                <a:lnTo>
                  <a:pt x="38" y="72"/>
                </a:lnTo>
                <a:lnTo>
                  <a:pt x="30" y="72"/>
                </a:lnTo>
                <a:lnTo>
                  <a:pt x="24" y="70"/>
                </a:lnTo>
                <a:lnTo>
                  <a:pt x="18" y="70"/>
                </a:lnTo>
                <a:lnTo>
                  <a:pt x="10" y="70"/>
                </a:lnTo>
                <a:lnTo>
                  <a:pt x="12" y="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9" name="í$ḻïḑe">
            <a:extLst>
              <a:ext uri="{FF2B5EF4-FFF2-40B4-BE49-F238E27FC236}">
                <a16:creationId xmlns:a16="http://schemas.microsoft.com/office/drawing/2014/main" id="{7E818980-5B6D-46BB-B253-C0D24AF0619E}"/>
              </a:ext>
            </a:extLst>
          </p:cNvPr>
          <p:cNvSpPr/>
          <p:nvPr/>
        </p:nvSpPr>
        <p:spPr bwMode="auto">
          <a:xfrm>
            <a:off x="3532661" y="1800432"/>
            <a:ext cx="240312" cy="152441"/>
          </a:xfrm>
          <a:custGeom>
            <a:avLst/>
            <a:gdLst>
              <a:gd name="T0" fmla="*/ 0 w 270"/>
              <a:gd name="T1" fmla="*/ 2147483647 h 154"/>
              <a:gd name="T2" fmla="*/ 2147483647 w 270"/>
              <a:gd name="T3" fmla="*/ 2147483647 h 154"/>
              <a:gd name="T4" fmla="*/ 2147483647 w 270"/>
              <a:gd name="T5" fmla="*/ 2147483647 h 154"/>
              <a:gd name="T6" fmla="*/ 2147483647 w 270"/>
              <a:gd name="T7" fmla="*/ 2147483647 h 154"/>
              <a:gd name="T8" fmla="*/ 2147483647 w 270"/>
              <a:gd name="T9" fmla="*/ 2147483647 h 154"/>
              <a:gd name="T10" fmla="*/ 2147483647 w 270"/>
              <a:gd name="T11" fmla="*/ 2147483647 h 154"/>
              <a:gd name="T12" fmla="*/ 2147483647 w 270"/>
              <a:gd name="T13" fmla="*/ 2147483647 h 154"/>
              <a:gd name="T14" fmla="*/ 2147483647 w 270"/>
              <a:gd name="T15" fmla="*/ 2147483647 h 154"/>
              <a:gd name="T16" fmla="*/ 2147483647 w 270"/>
              <a:gd name="T17" fmla="*/ 2147483647 h 154"/>
              <a:gd name="T18" fmla="*/ 2147483647 w 270"/>
              <a:gd name="T19" fmla="*/ 2147483647 h 154"/>
              <a:gd name="T20" fmla="*/ 2147483647 w 270"/>
              <a:gd name="T21" fmla="*/ 2147483647 h 154"/>
              <a:gd name="T22" fmla="*/ 2147483647 w 270"/>
              <a:gd name="T23" fmla="*/ 2147483647 h 154"/>
              <a:gd name="T24" fmla="*/ 2147483647 w 270"/>
              <a:gd name="T25" fmla="*/ 2147483647 h 154"/>
              <a:gd name="T26" fmla="*/ 2147483647 w 270"/>
              <a:gd name="T27" fmla="*/ 2147483647 h 154"/>
              <a:gd name="T28" fmla="*/ 2147483647 w 270"/>
              <a:gd name="T29" fmla="*/ 2147483647 h 154"/>
              <a:gd name="T30" fmla="*/ 2147483647 w 270"/>
              <a:gd name="T31" fmla="*/ 2147483647 h 154"/>
              <a:gd name="T32" fmla="*/ 2147483647 w 270"/>
              <a:gd name="T33" fmla="*/ 2147483647 h 154"/>
              <a:gd name="T34" fmla="*/ 2147483647 w 270"/>
              <a:gd name="T35" fmla="*/ 2147483647 h 154"/>
              <a:gd name="T36" fmla="*/ 2147483647 w 270"/>
              <a:gd name="T37" fmla="*/ 2147483647 h 154"/>
              <a:gd name="T38" fmla="*/ 2147483647 w 270"/>
              <a:gd name="T39" fmla="*/ 2147483647 h 154"/>
              <a:gd name="T40" fmla="*/ 2147483647 w 270"/>
              <a:gd name="T41" fmla="*/ 2147483647 h 154"/>
              <a:gd name="T42" fmla="*/ 2147483647 w 270"/>
              <a:gd name="T43" fmla="*/ 2147483647 h 154"/>
              <a:gd name="T44" fmla="*/ 2147483647 w 270"/>
              <a:gd name="T45" fmla="*/ 2147483647 h 154"/>
              <a:gd name="T46" fmla="*/ 2147483647 w 270"/>
              <a:gd name="T47" fmla="*/ 2147483647 h 154"/>
              <a:gd name="T48" fmla="*/ 2147483647 w 270"/>
              <a:gd name="T49" fmla="*/ 2147483647 h 154"/>
              <a:gd name="T50" fmla="*/ 2147483647 w 270"/>
              <a:gd name="T51" fmla="*/ 2147483647 h 154"/>
              <a:gd name="T52" fmla="*/ 2147483647 w 270"/>
              <a:gd name="T53" fmla="*/ 2147483647 h 154"/>
              <a:gd name="T54" fmla="*/ 2147483647 w 270"/>
              <a:gd name="T55" fmla="*/ 2147483647 h 154"/>
              <a:gd name="T56" fmla="*/ 2147483647 w 270"/>
              <a:gd name="T57" fmla="*/ 2147483647 h 154"/>
              <a:gd name="T58" fmla="*/ 2147483647 w 270"/>
              <a:gd name="T59" fmla="*/ 2147483647 h 154"/>
              <a:gd name="T60" fmla="*/ 2147483647 w 270"/>
              <a:gd name="T61" fmla="*/ 2147483647 h 154"/>
              <a:gd name="T62" fmla="*/ 2147483647 w 270"/>
              <a:gd name="T63" fmla="*/ 2147483647 h 154"/>
              <a:gd name="T64" fmla="*/ 2147483647 w 270"/>
              <a:gd name="T65" fmla="*/ 2147483647 h 154"/>
              <a:gd name="T66" fmla="*/ 2147483647 w 270"/>
              <a:gd name="T67" fmla="*/ 2147483647 h 154"/>
              <a:gd name="T68" fmla="*/ 2147483647 w 270"/>
              <a:gd name="T69" fmla="*/ 2147483647 h 154"/>
              <a:gd name="T70" fmla="*/ 2147483647 w 270"/>
              <a:gd name="T71" fmla="*/ 2147483647 h 154"/>
              <a:gd name="T72" fmla="*/ 2147483647 w 270"/>
              <a:gd name="T73" fmla="*/ 2147483647 h 154"/>
              <a:gd name="T74" fmla="*/ 2147483647 w 270"/>
              <a:gd name="T75" fmla="*/ 2147483647 h 1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0"/>
              <a:gd name="T115" fmla="*/ 0 h 154"/>
              <a:gd name="T116" fmla="*/ 270 w 270"/>
              <a:gd name="T117" fmla="*/ 154 h 15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0" h="154">
                <a:moveTo>
                  <a:pt x="10" y="76"/>
                </a:moveTo>
                <a:lnTo>
                  <a:pt x="0" y="10"/>
                </a:lnTo>
                <a:lnTo>
                  <a:pt x="34" y="0"/>
                </a:lnTo>
                <a:lnTo>
                  <a:pt x="74" y="18"/>
                </a:lnTo>
                <a:lnTo>
                  <a:pt x="92" y="40"/>
                </a:lnTo>
                <a:lnTo>
                  <a:pt x="110" y="38"/>
                </a:lnTo>
                <a:lnTo>
                  <a:pt x="124" y="36"/>
                </a:lnTo>
                <a:lnTo>
                  <a:pt x="136" y="36"/>
                </a:lnTo>
                <a:lnTo>
                  <a:pt x="146" y="44"/>
                </a:lnTo>
                <a:lnTo>
                  <a:pt x="152" y="50"/>
                </a:lnTo>
                <a:lnTo>
                  <a:pt x="158" y="56"/>
                </a:lnTo>
                <a:lnTo>
                  <a:pt x="160" y="62"/>
                </a:lnTo>
                <a:lnTo>
                  <a:pt x="162" y="66"/>
                </a:lnTo>
                <a:lnTo>
                  <a:pt x="170" y="68"/>
                </a:lnTo>
                <a:lnTo>
                  <a:pt x="174" y="82"/>
                </a:lnTo>
                <a:lnTo>
                  <a:pt x="194" y="82"/>
                </a:lnTo>
                <a:lnTo>
                  <a:pt x="196" y="90"/>
                </a:lnTo>
                <a:lnTo>
                  <a:pt x="202" y="92"/>
                </a:lnTo>
                <a:lnTo>
                  <a:pt x="208" y="82"/>
                </a:lnTo>
                <a:lnTo>
                  <a:pt x="214" y="74"/>
                </a:lnTo>
                <a:lnTo>
                  <a:pt x="218" y="72"/>
                </a:lnTo>
                <a:lnTo>
                  <a:pt x="228" y="64"/>
                </a:lnTo>
                <a:lnTo>
                  <a:pt x="234" y="64"/>
                </a:lnTo>
                <a:lnTo>
                  <a:pt x="230" y="72"/>
                </a:lnTo>
                <a:lnTo>
                  <a:pt x="228" y="76"/>
                </a:lnTo>
                <a:lnTo>
                  <a:pt x="232" y="78"/>
                </a:lnTo>
                <a:lnTo>
                  <a:pt x="234" y="78"/>
                </a:lnTo>
                <a:lnTo>
                  <a:pt x="244" y="80"/>
                </a:lnTo>
                <a:lnTo>
                  <a:pt x="248" y="76"/>
                </a:lnTo>
                <a:lnTo>
                  <a:pt x="260" y="84"/>
                </a:lnTo>
                <a:lnTo>
                  <a:pt x="270" y="88"/>
                </a:lnTo>
                <a:lnTo>
                  <a:pt x="264" y="96"/>
                </a:lnTo>
                <a:lnTo>
                  <a:pt x="254" y="100"/>
                </a:lnTo>
                <a:lnTo>
                  <a:pt x="240" y="104"/>
                </a:lnTo>
                <a:lnTo>
                  <a:pt x="234" y="102"/>
                </a:lnTo>
                <a:lnTo>
                  <a:pt x="226" y="102"/>
                </a:lnTo>
                <a:lnTo>
                  <a:pt x="238" y="96"/>
                </a:lnTo>
                <a:lnTo>
                  <a:pt x="238" y="92"/>
                </a:lnTo>
                <a:lnTo>
                  <a:pt x="230" y="86"/>
                </a:lnTo>
                <a:lnTo>
                  <a:pt x="226" y="92"/>
                </a:lnTo>
                <a:lnTo>
                  <a:pt x="216" y="90"/>
                </a:lnTo>
                <a:lnTo>
                  <a:pt x="216" y="100"/>
                </a:lnTo>
                <a:lnTo>
                  <a:pt x="210" y="102"/>
                </a:lnTo>
                <a:lnTo>
                  <a:pt x="208" y="112"/>
                </a:lnTo>
                <a:lnTo>
                  <a:pt x="194" y="112"/>
                </a:lnTo>
                <a:lnTo>
                  <a:pt x="194" y="118"/>
                </a:lnTo>
                <a:lnTo>
                  <a:pt x="196" y="120"/>
                </a:lnTo>
                <a:lnTo>
                  <a:pt x="200" y="124"/>
                </a:lnTo>
                <a:lnTo>
                  <a:pt x="206" y="128"/>
                </a:lnTo>
                <a:lnTo>
                  <a:pt x="210" y="132"/>
                </a:lnTo>
                <a:lnTo>
                  <a:pt x="210" y="142"/>
                </a:lnTo>
                <a:lnTo>
                  <a:pt x="206" y="152"/>
                </a:lnTo>
                <a:lnTo>
                  <a:pt x="200" y="154"/>
                </a:lnTo>
                <a:lnTo>
                  <a:pt x="190" y="152"/>
                </a:lnTo>
                <a:lnTo>
                  <a:pt x="188" y="142"/>
                </a:lnTo>
                <a:lnTo>
                  <a:pt x="182" y="138"/>
                </a:lnTo>
                <a:lnTo>
                  <a:pt x="176" y="138"/>
                </a:lnTo>
                <a:lnTo>
                  <a:pt x="164" y="134"/>
                </a:lnTo>
                <a:lnTo>
                  <a:pt x="152" y="124"/>
                </a:lnTo>
                <a:lnTo>
                  <a:pt x="140" y="122"/>
                </a:lnTo>
                <a:lnTo>
                  <a:pt x="130" y="114"/>
                </a:lnTo>
                <a:lnTo>
                  <a:pt x="118" y="106"/>
                </a:lnTo>
                <a:lnTo>
                  <a:pt x="110" y="96"/>
                </a:lnTo>
                <a:lnTo>
                  <a:pt x="104" y="88"/>
                </a:lnTo>
                <a:lnTo>
                  <a:pt x="100" y="82"/>
                </a:lnTo>
                <a:lnTo>
                  <a:pt x="80" y="82"/>
                </a:lnTo>
                <a:lnTo>
                  <a:pt x="74" y="80"/>
                </a:lnTo>
                <a:lnTo>
                  <a:pt x="72" y="72"/>
                </a:lnTo>
                <a:lnTo>
                  <a:pt x="70" y="66"/>
                </a:lnTo>
                <a:lnTo>
                  <a:pt x="64" y="60"/>
                </a:lnTo>
                <a:lnTo>
                  <a:pt x="48" y="54"/>
                </a:lnTo>
                <a:lnTo>
                  <a:pt x="38" y="58"/>
                </a:lnTo>
                <a:lnTo>
                  <a:pt x="26" y="68"/>
                </a:lnTo>
                <a:lnTo>
                  <a:pt x="26" y="74"/>
                </a:lnTo>
                <a:lnTo>
                  <a:pt x="26" y="78"/>
                </a:lnTo>
                <a:lnTo>
                  <a:pt x="10" y="7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0" name="íṧḻiḍê">
            <a:extLst>
              <a:ext uri="{FF2B5EF4-FFF2-40B4-BE49-F238E27FC236}">
                <a16:creationId xmlns:a16="http://schemas.microsoft.com/office/drawing/2014/main" id="{3C8E222F-DF64-4567-A425-FB47A327A6BC}"/>
              </a:ext>
            </a:extLst>
          </p:cNvPr>
          <p:cNvSpPr/>
          <p:nvPr/>
        </p:nvSpPr>
        <p:spPr bwMode="auto">
          <a:xfrm>
            <a:off x="3397047" y="1624793"/>
            <a:ext cx="508731" cy="265943"/>
          </a:xfrm>
          <a:custGeom>
            <a:avLst/>
            <a:gdLst>
              <a:gd name="T0" fmla="*/ 2147483647 w 570"/>
              <a:gd name="T1" fmla="*/ 2147483647 h 270"/>
              <a:gd name="T2" fmla="*/ 2147483647 w 570"/>
              <a:gd name="T3" fmla="*/ 2147483647 h 270"/>
              <a:gd name="T4" fmla="*/ 2147483647 w 570"/>
              <a:gd name="T5" fmla="*/ 2147483647 h 270"/>
              <a:gd name="T6" fmla="*/ 2147483647 w 570"/>
              <a:gd name="T7" fmla="*/ 2147483647 h 270"/>
              <a:gd name="T8" fmla="*/ 2147483647 w 570"/>
              <a:gd name="T9" fmla="*/ 2147483647 h 270"/>
              <a:gd name="T10" fmla="*/ 2147483647 w 570"/>
              <a:gd name="T11" fmla="*/ 2147483647 h 270"/>
              <a:gd name="T12" fmla="*/ 2147483647 w 570"/>
              <a:gd name="T13" fmla="*/ 2147483647 h 270"/>
              <a:gd name="T14" fmla="*/ 2147483647 w 570"/>
              <a:gd name="T15" fmla="*/ 2147483647 h 270"/>
              <a:gd name="T16" fmla="*/ 2147483647 w 570"/>
              <a:gd name="T17" fmla="*/ 2147483647 h 270"/>
              <a:gd name="T18" fmla="*/ 2147483647 w 570"/>
              <a:gd name="T19" fmla="*/ 2147483647 h 270"/>
              <a:gd name="T20" fmla="*/ 0 w 570"/>
              <a:gd name="T21" fmla="*/ 2147483647 h 270"/>
              <a:gd name="T22" fmla="*/ 2147483647 w 570"/>
              <a:gd name="T23" fmla="*/ 2147483647 h 270"/>
              <a:gd name="T24" fmla="*/ 2147483647 w 570"/>
              <a:gd name="T25" fmla="*/ 2147483647 h 270"/>
              <a:gd name="T26" fmla="*/ 2147483647 w 570"/>
              <a:gd name="T27" fmla="*/ 2147483647 h 270"/>
              <a:gd name="T28" fmla="*/ 2147483647 w 570"/>
              <a:gd name="T29" fmla="*/ 2147483647 h 270"/>
              <a:gd name="T30" fmla="*/ 2147483647 w 570"/>
              <a:gd name="T31" fmla="*/ 2147483647 h 270"/>
              <a:gd name="T32" fmla="*/ 2147483647 w 570"/>
              <a:gd name="T33" fmla="*/ 2147483647 h 270"/>
              <a:gd name="T34" fmla="*/ 2147483647 w 570"/>
              <a:gd name="T35" fmla="*/ 2147483647 h 270"/>
              <a:gd name="T36" fmla="*/ 2147483647 w 570"/>
              <a:gd name="T37" fmla="*/ 2147483647 h 270"/>
              <a:gd name="T38" fmla="*/ 2147483647 w 570"/>
              <a:gd name="T39" fmla="*/ 2147483647 h 270"/>
              <a:gd name="T40" fmla="*/ 2147483647 w 570"/>
              <a:gd name="T41" fmla="*/ 2147483647 h 270"/>
              <a:gd name="T42" fmla="*/ 2147483647 w 570"/>
              <a:gd name="T43" fmla="*/ 2147483647 h 270"/>
              <a:gd name="T44" fmla="*/ 2147483647 w 570"/>
              <a:gd name="T45" fmla="*/ 2147483647 h 270"/>
              <a:gd name="T46" fmla="*/ 2147483647 w 570"/>
              <a:gd name="T47" fmla="*/ 2147483647 h 270"/>
              <a:gd name="T48" fmla="*/ 2147483647 w 570"/>
              <a:gd name="T49" fmla="*/ 2147483647 h 270"/>
              <a:gd name="T50" fmla="*/ 2147483647 w 570"/>
              <a:gd name="T51" fmla="*/ 2147483647 h 270"/>
              <a:gd name="T52" fmla="*/ 2147483647 w 570"/>
              <a:gd name="T53" fmla="*/ 2147483647 h 270"/>
              <a:gd name="T54" fmla="*/ 2147483647 w 570"/>
              <a:gd name="T55" fmla="*/ 2147483647 h 270"/>
              <a:gd name="T56" fmla="*/ 2147483647 w 570"/>
              <a:gd name="T57" fmla="*/ 2147483647 h 270"/>
              <a:gd name="T58" fmla="*/ 2147483647 w 570"/>
              <a:gd name="T59" fmla="*/ 2147483647 h 270"/>
              <a:gd name="T60" fmla="*/ 2147483647 w 570"/>
              <a:gd name="T61" fmla="*/ 2147483647 h 270"/>
              <a:gd name="T62" fmla="*/ 2147483647 w 570"/>
              <a:gd name="T63" fmla="*/ 2147483647 h 270"/>
              <a:gd name="T64" fmla="*/ 2147483647 w 570"/>
              <a:gd name="T65" fmla="*/ 2147483647 h 270"/>
              <a:gd name="T66" fmla="*/ 2147483647 w 570"/>
              <a:gd name="T67" fmla="*/ 2147483647 h 270"/>
              <a:gd name="T68" fmla="*/ 2147483647 w 570"/>
              <a:gd name="T69" fmla="*/ 2147483647 h 270"/>
              <a:gd name="T70" fmla="*/ 2147483647 w 570"/>
              <a:gd name="T71" fmla="*/ 2147483647 h 270"/>
              <a:gd name="T72" fmla="*/ 2147483647 w 570"/>
              <a:gd name="T73" fmla="*/ 2147483647 h 270"/>
              <a:gd name="T74" fmla="*/ 2147483647 w 570"/>
              <a:gd name="T75" fmla="*/ 2147483647 h 270"/>
              <a:gd name="T76" fmla="*/ 2147483647 w 570"/>
              <a:gd name="T77" fmla="*/ 2147483647 h 270"/>
              <a:gd name="T78" fmla="*/ 2147483647 w 570"/>
              <a:gd name="T79" fmla="*/ 2147483647 h 270"/>
              <a:gd name="T80" fmla="*/ 2147483647 w 570"/>
              <a:gd name="T81" fmla="*/ 2147483647 h 270"/>
              <a:gd name="T82" fmla="*/ 2147483647 w 570"/>
              <a:gd name="T83" fmla="*/ 2147483647 h 2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70"/>
              <a:gd name="T127" fmla="*/ 0 h 270"/>
              <a:gd name="T128" fmla="*/ 570 w 570"/>
              <a:gd name="T129" fmla="*/ 270 h 2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70" h="270">
                <a:moveTo>
                  <a:pt x="118" y="238"/>
                </a:moveTo>
                <a:lnTo>
                  <a:pt x="110" y="240"/>
                </a:lnTo>
                <a:lnTo>
                  <a:pt x="108" y="248"/>
                </a:lnTo>
                <a:lnTo>
                  <a:pt x="108" y="252"/>
                </a:lnTo>
                <a:lnTo>
                  <a:pt x="104" y="248"/>
                </a:lnTo>
                <a:lnTo>
                  <a:pt x="102" y="236"/>
                </a:lnTo>
                <a:lnTo>
                  <a:pt x="102" y="230"/>
                </a:lnTo>
                <a:lnTo>
                  <a:pt x="92" y="224"/>
                </a:lnTo>
                <a:lnTo>
                  <a:pt x="84" y="222"/>
                </a:lnTo>
                <a:lnTo>
                  <a:pt x="72" y="210"/>
                </a:lnTo>
                <a:lnTo>
                  <a:pt x="62" y="200"/>
                </a:lnTo>
                <a:lnTo>
                  <a:pt x="58" y="194"/>
                </a:lnTo>
                <a:lnTo>
                  <a:pt x="64" y="194"/>
                </a:lnTo>
                <a:lnTo>
                  <a:pt x="76" y="196"/>
                </a:lnTo>
                <a:lnTo>
                  <a:pt x="70" y="184"/>
                </a:lnTo>
                <a:lnTo>
                  <a:pt x="82" y="182"/>
                </a:lnTo>
                <a:lnTo>
                  <a:pt x="94" y="182"/>
                </a:lnTo>
                <a:lnTo>
                  <a:pt x="92" y="168"/>
                </a:lnTo>
                <a:lnTo>
                  <a:pt x="92" y="158"/>
                </a:lnTo>
                <a:lnTo>
                  <a:pt x="88" y="152"/>
                </a:lnTo>
                <a:lnTo>
                  <a:pt x="80" y="152"/>
                </a:lnTo>
                <a:lnTo>
                  <a:pt x="74" y="156"/>
                </a:lnTo>
                <a:lnTo>
                  <a:pt x="70" y="154"/>
                </a:lnTo>
                <a:lnTo>
                  <a:pt x="64" y="152"/>
                </a:lnTo>
                <a:lnTo>
                  <a:pt x="52" y="152"/>
                </a:lnTo>
                <a:lnTo>
                  <a:pt x="42" y="162"/>
                </a:lnTo>
                <a:lnTo>
                  <a:pt x="36" y="152"/>
                </a:lnTo>
                <a:lnTo>
                  <a:pt x="24" y="136"/>
                </a:lnTo>
                <a:lnTo>
                  <a:pt x="10" y="136"/>
                </a:lnTo>
                <a:lnTo>
                  <a:pt x="10" y="126"/>
                </a:lnTo>
                <a:lnTo>
                  <a:pt x="4" y="128"/>
                </a:lnTo>
                <a:lnTo>
                  <a:pt x="0" y="128"/>
                </a:lnTo>
                <a:lnTo>
                  <a:pt x="0" y="126"/>
                </a:lnTo>
                <a:lnTo>
                  <a:pt x="0" y="110"/>
                </a:lnTo>
                <a:lnTo>
                  <a:pt x="0" y="96"/>
                </a:lnTo>
                <a:lnTo>
                  <a:pt x="10" y="88"/>
                </a:lnTo>
                <a:lnTo>
                  <a:pt x="18" y="98"/>
                </a:lnTo>
                <a:lnTo>
                  <a:pt x="26" y="94"/>
                </a:lnTo>
                <a:lnTo>
                  <a:pt x="24" y="82"/>
                </a:lnTo>
                <a:lnTo>
                  <a:pt x="48" y="62"/>
                </a:lnTo>
                <a:lnTo>
                  <a:pt x="68" y="66"/>
                </a:lnTo>
                <a:lnTo>
                  <a:pt x="86" y="72"/>
                </a:lnTo>
                <a:lnTo>
                  <a:pt x="102" y="84"/>
                </a:lnTo>
                <a:lnTo>
                  <a:pt x="110" y="82"/>
                </a:lnTo>
                <a:lnTo>
                  <a:pt x="122" y="86"/>
                </a:lnTo>
                <a:lnTo>
                  <a:pt x="128" y="78"/>
                </a:lnTo>
                <a:lnTo>
                  <a:pt x="160" y="78"/>
                </a:lnTo>
                <a:lnTo>
                  <a:pt x="170" y="86"/>
                </a:lnTo>
                <a:lnTo>
                  <a:pt x="176" y="86"/>
                </a:lnTo>
                <a:lnTo>
                  <a:pt x="186" y="84"/>
                </a:lnTo>
                <a:lnTo>
                  <a:pt x="202" y="84"/>
                </a:lnTo>
                <a:lnTo>
                  <a:pt x="204" y="70"/>
                </a:lnTo>
                <a:lnTo>
                  <a:pt x="180" y="62"/>
                </a:lnTo>
                <a:lnTo>
                  <a:pt x="184" y="56"/>
                </a:lnTo>
                <a:lnTo>
                  <a:pt x="186" y="44"/>
                </a:lnTo>
                <a:lnTo>
                  <a:pt x="200" y="42"/>
                </a:lnTo>
                <a:lnTo>
                  <a:pt x="188" y="36"/>
                </a:lnTo>
                <a:lnTo>
                  <a:pt x="182" y="26"/>
                </a:lnTo>
                <a:lnTo>
                  <a:pt x="204" y="24"/>
                </a:lnTo>
                <a:lnTo>
                  <a:pt x="270" y="10"/>
                </a:lnTo>
                <a:lnTo>
                  <a:pt x="280" y="0"/>
                </a:lnTo>
                <a:lnTo>
                  <a:pt x="308" y="4"/>
                </a:lnTo>
                <a:lnTo>
                  <a:pt x="320" y="22"/>
                </a:lnTo>
                <a:lnTo>
                  <a:pt x="354" y="26"/>
                </a:lnTo>
                <a:lnTo>
                  <a:pt x="352" y="32"/>
                </a:lnTo>
                <a:lnTo>
                  <a:pt x="370" y="32"/>
                </a:lnTo>
                <a:lnTo>
                  <a:pt x="388" y="18"/>
                </a:lnTo>
                <a:lnTo>
                  <a:pt x="396" y="18"/>
                </a:lnTo>
                <a:lnTo>
                  <a:pt x="396" y="28"/>
                </a:lnTo>
                <a:lnTo>
                  <a:pt x="412" y="34"/>
                </a:lnTo>
                <a:lnTo>
                  <a:pt x="464" y="82"/>
                </a:lnTo>
                <a:lnTo>
                  <a:pt x="472" y="84"/>
                </a:lnTo>
                <a:lnTo>
                  <a:pt x="472" y="74"/>
                </a:lnTo>
                <a:lnTo>
                  <a:pt x="484" y="76"/>
                </a:lnTo>
                <a:lnTo>
                  <a:pt x="486" y="84"/>
                </a:lnTo>
                <a:lnTo>
                  <a:pt x="506" y="86"/>
                </a:lnTo>
                <a:lnTo>
                  <a:pt x="510" y="78"/>
                </a:lnTo>
                <a:lnTo>
                  <a:pt x="534" y="94"/>
                </a:lnTo>
                <a:lnTo>
                  <a:pt x="550" y="104"/>
                </a:lnTo>
                <a:lnTo>
                  <a:pt x="570" y="108"/>
                </a:lnTo>
                <a:lnTo>
                  <a:pt x="564" y="112"/>
                </a:lnTo>
                <a:lnTo>
                  <a:pt x="562" y="116"/>
                </a:lnTo>
                <a:lnTo>
                  <a:pt x="558" y="120"/>
                </a:lnTo>
                <a:lnTo>
                  <a:pt x="544" y="130"/>
                </a:lnTo>
                <a:lnTo>
                  <a:pt x="556" y="144"/>
                </a:lnTo>
                <a:lnTo>
                  <a:pt x="548" y="152"/>
                </a:lnTo>
                <a:lnTo>
                  <a:pt x="540" y="154"/>
                </a:lnTo>
                <a:lnTo>
                  <a:pt x="532" y="152"/>
                </a:lnTo>
                <a:lnTo>
                  <a:pt x="518" y="148"/>
                </a:lnTo>
                <a:lnTo>
                  <a:pt x="522" y="160"/>
                </a:lnTo>
                <a:lnTo>
                  <a:pt x="522" y="176"/>
                </a:lnTo>
                <a:lnTo>
                  <a:pt x="520" y="184"/>
                </a:lnTo>
                <a:lnTo>
                  <a:pt x="510" y="186"/>
                </a:lnTo>
                <a:lnTo>
                  <a:pt x="498" y="182"/>
                </a:lnTo>
                <a:lnTo>
                  <a:pt x="500" y="190"/>
                </a:lnTo>
                <a:lnTo>
                  <a:pt x="510" y="210"/>
                </a:lnTo>
                <a:lnTo>
                  <a:pt x="512" y="224"/>
                </a:lnTo>
                <a:lnTo>
                  <a:pt x="506" y="234"/>
                </a:lnTo>
                <a:lnTo>
                  <a:pt x="492" y="228"/>
                </a:lnTo>
                <a:lnTo>
                  <a:pt x="480" y="228"/>
                </a:lnTo>
                <a:lnTo>
                  <a:pt x="460" y="228"/>
                </a:lnTo>
                <a:lnTo>
                  <a:pt x="448" y="228"/>
                </a:lnTo>
                <a:lnTo>
                  <a:pt x="428" y="222"/>
                </a:lnTo>
                <a:lnTo>
                  <a:pt x="418" y="226"/>
                </a:lnTo>
                <a:lnTo>
                  <a:pt x="418" y="234"/>
                </a:lnTo>
                <a:lnTo>
                  <a:pt x="398" y="228"/>
                </a:lnTo>
                <a:lnTo>
                  <a:pt x="386" y="230"/>
                </a:lnTo>
                <a:lnTo>
                  <a:pt x="386" y="242"/>
                </a:lnTo>
                <a:lnTo>
                  <a:pt x="380" y="242"/>
                </a:lnTo>
                <a:lnTo>
                  <a:pt x="360" y="260"/>
                </a:lnTo>
                <a:lnTo>
                  <a:pt x="358" y="264"/>
                </a:lnTo>
                <a:lnTo>
                  <a:pt x="354" y="270"/>
                </a:lnTo>
                <a:lnTo>
                  <a:pt x="348" y="268"/>
                </a:lnTo>
                <a:lnTo>
                  <a:pt x="346" y="260"/>
                </a:lnTo>
                <a:lnTo>
                  <a:pt x="326" y="260"/>
                </a:lnTo>
                <a:lnTo>
                  <a:pt x="322" y="246"/>
                </a:lnTo>
                <a:lnTo>
                  <a:pt x="314" y="244"/>
                </a:lnTo>
                <a:lnTo>
                  <a:pt x="310" y="234"/>
                </a:lnTo>
                <a:lnTo>
                  <a:pt x="288" y="214"/>
                </a:lnTo>
                <a:lnTo>
                  <a:pt x="244" y="218"/>
                </a:lnTo>
                <a:lnTo>
                  <a:pt x="226" y="196"/>
                </a:lnTo>
                <a:lnTo>
                  <a:pt x="186" y="178"/>
                </a:lnTo>
                <a:lnTo>
                  <a:pt x="152" y="188"/>
                </a:lnTo>
                <a:lnTo>
                  <a:pt x="162" y="254"/>
                </a:lnTo>
                <a:lnTo>
                  <a:pt x="154" y="254"/>
                </a:lnTo>
                <a:lnTo>
                  <a:pt x="140" y="242"/>
                </a:lnTo>
                <a:lnTo>
                  <a:pt x="130" y="238"/>
                </a:lnTo>
                <a:lnTo>
                  <a:pt x="118" y="23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1" name="îŝ1iḑé">
            <a:extLst>
              <a:ext uri="{FF2B5EF4-FFF2-40B4-BE49-F238E27FC236}">
                <a16:creationId xmlns:a16="http://schemas.microsoft.com/office/drawing/2014/main" id="{FDE7A5D3-BDED-4759-B875-3C196CE2CC79}"/>
              </a:ext>
            </a:extLst>
          </p:cNvPr>
          <p:cNvSpPr/>
          <p:nvPr/>
        </p:nvSpPr>
        <p:spPr bwMode="auto">
          <a:xfrm>
            <a:off x="3397047" y="1907306"/>
            <a:ext cx="21080" cy="13256"/>
          </a:xfrm>
          <a:custGeom>
            <a:avLst/>
            <a:gdLst>
              <a:gd name="T0" fmla="*/ 0 w 24"/>
              <a:gd name="T1" fmla="*/ 2147483647 h 14"/>
              <a:gd name="T2" fmla="*/ 2147483647 w 24"/>
              <a:gd name="T3" fmla="*/ 0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0 w 2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14"/>
              <a:gd name="T26" fmla="*/ 24 w 24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14">
                <a:moveTo>
                  <a:pt x="0" y="2"/>
                </a:moveTo>
                <a:lnTo>
                  <a:pt x="8" y="0"/>
                </a:lnTo>
                <a:lnTo>
                  <a:pt x="18" y="8"/>
                </a:lnTo>
                <a:lnTo>
                  <a:pt x="24" y="12"/>
                </a:lnTo>
                <a:lnTo>
                  <a:pt x="16" y="14"/>
                </a:lnTo>
                <a:lnTo>
                  <a:pt x="12" y="14"/>
                </a:lnTo>
                <a:lnTo>
                  <a:pt x="6" y="10"/>
                </a:lnTo>
                <a:lnTo>
                  <a:pt x="0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2" name="iṣ1ïḓè">
            <a:extLst>
              <a:ext uri="{FF2B5EF4-FFF2-40B4-BE49-F238E27FC236}">
                <a16:creationId xmlns:a16="http://schemas.microsoft.com/office/drawing/2014/main" id="{1E6FD706-0781-449F-B0D8-A6057DDDDAC6}"/>
              </a:ext>
            </a:extLst>
          </p:cNvPr>
          <p:cNvSpPr/>
          <p:nvPr/>
        </p:nvSpPr>
        <p:spPr bwMode="auto">
          <a:xfrm>
            <a:off x="3101224" y="1279315"/>
            <a:ext cx="1753856" cy="596508"/>
          </a:xfrm>
          <a:custGeom>
            <a:avLst/>
            <a:gdLst>
              <a:gd name="T0" fmla="*/ 2147483647 w 1968"/>
              <a:gd name="T1" fmla="*/ 2147483647 h 606"/>
              <a:gd name="T2" fmla="*/ 2147483647 w 1968"/>
              <a:gd name="T3" fmla="*/ 2147483647 h 606"/>
              <a:gd name="T4" fmla="*/ 2147483647 w 1968"/>
              <a:gd name="T5" fmla="*/ 2147483647 h 606"/>
              <a:gd name="T6" fmla="*/ 2147483647 w 1968"/>
              <a:gd name="T7" fmla="*/ 2147483647 h 606"/>
              <a:gd name="T8" fmla="*/ 2147483647 w 1968"/>
              <a:gd name="T9" fmla="*/ 2147483647 h 606"/>
              <a:gd name="T10" fmla="*/ 2147483647 w 1968"/>
              <a:gd name="T11" fmla="*/ 2147483647 h 606"/>
              <a:gd name="T12" fmla="*/ 2147483647 w 1968"/>
              <a:gd name="T13" fmla="*/ 2147483647 h 606"/>
              <a:gd name="T14" fmla="*/ 2147483647 w 1968"/>
              <a:gd name="T15" fmla="*/ 2147483647 h 606"/>
              <a:gd name="T16" fmla="*/ 2147483647 w 1968"/>
              <a:gd name="T17" fmla="*/ 2147483647 h 606"/>
              <a:gd name="T18" fmla="*/ 2147483647 w 1968"/>
              <a:gd name="T19" fmla="*/ 2147483647 h 606"/>
              <a:gd name="T20" fmla="*/ 2147483647 w 1968"/>
              <a:gd name="T21" fmla="*/ 2147483647 h 606"/>
              <a:gd name="T22" fmla="*/ 2147483647 w 1968"/>
              <a:gd name="T23" fmla="*/ 2147483647 h 606"/>
              <a:gd name="T24" fmla="*/ 2147483647 w 1968"/>
              <a:gd name="T25" fmla="*/ 2147483647 h 606"/>
              <a:gd name="T26" fmla="*/ 2147483647 w 1968"/>
              <a:gd name="T27" fmla="*/ 2147483647 h 606"/>
              <a:gd name="T28" fmla="*/ 2147483647 w 1968"/>
              <a:gd name="T29" fmla="*/ 2147483647 h 606"/>
              <a:gd name="T30" fmla="*/ 2147483647 w 1968"/>
              <a:gd name="T31" fmla="*/ 2147483647 h 606"/>
              <a:gd name="T32" fmla="*/ 2147483647 w 1968"/>
              <a:gd name="T33" fmla="*/ 2147483647 h 606"/>
              <a:gd name="T34" fmla="*/ 2147483647 w 1968"/>
              <a:gd name="T35" fmla="*/ 2147483647 h 606"/>
              <a:gd name="T36" fmla="*/ 2147483647 w 1968"/>
              <a:gd name="T37" fmla="*/ 2147483647 h 606"/>
              <a:gd name="T38" fmla="*/ 2147483647 w 1968"/>
              <a:gd name="T39" fmla="*/ 2147483647 h 606"/>
              <a:gd name="T40" fmla="*/ 2147483647 w 1968"/>
              <a:gd name="T41" fmla="*/ 2147483647 h 606"/>
              <a:gd name="T42" fmla="*/ 2147483647 w 1968"/>
              <a:gd name="T43" fmla="*/ 2147483647 h 606"/>
              <a:gd name="T44" fmla="*/ 2147483647 w 1968"/>
              <a:gd name="T45" fmla="*/ 2147483647 h 606"/>
              <a:gd name="T46" fmla="*/ 2147483647 w 1968"/>
              <a:gd name="T47" fmla="*/ 2147483647 h 606"/>
              <a:gd name="T48" fmla="*/ 2147483647 w 1968"/>
              <a:gd name="T49" fmla="*/ 2147483647 h 606"/>
              <a:gd name="T50" fmla="*/ 2147483647 w 1968"/>
              <a:gd name="T51" fmla="*/ 2147483647 h 606"/>
              <a:gd name="T52" fmla="*/ 2147483647 w 1968"/>
              <a:gd name="T53" fmla="*/ 2147483647 h 606"/>
              <a:gd name="T54" fmla="*/ 2147483647 w 1968"/>
              <a:gd name="T55" fmla="*/ 2147483647 h 606"/>
              <a:gd name="T56" fmla="*/ 2147483647 w 1968"/>
              <a:gd name="T57" fmla="*/ 2147483647 h 606"/>
              <a:gd name="T58" fmla="*/ 2147483647 w 1968"/>
              <a:gd name="T59" fmla="*/ 2147483647 h 606"/>
              <a:gd name="T60" fmla="*/ 2147483647 w 1968"/>
              <a:gd name="T61" fmla="*/ 0 h 606"/>
              <a:gd name="T62" fmla="*/ 2147483647 w 1968"/>
              <a:gd name="T63" fmla="*/ 2147483647 h 606"/>
              <a:gd name="T64" fmla="*/ 2147483647 w 1968"/>
              <a:gd name="T65" fmla="*/ 2147483647 h 606"/>
              <a:gd name="T66" fmla="*/ 2147483647 w 1968"/>
              <a:gd name="T67" fmla="*/ 2147483647 h 606"/>
              <a:gd name="T68" fmla="*/ 2147483647 w 1968"/>
              <a:gd name="T69" fmla="*/ 2147483647 h 606"/>
              <a:gd name="T70" fmla="*/ 2147483647 w 1968"/>
              <a:gd name="T71" fmla="*/ 2147483647 h 606"/>
              <a:gd name="T72" fmla="*/ 2147483647 w 1968"/>
              <a:gd name="T73" fmla="*/ 2147483647 h 606"/>
              <a:gd name="T74" fmla="*/ 2147483647 w 1968"/>
              <a:gd name="T75" fmla="*/ 2147483647 h 606"/>
              <a:gd name="T76" fmla="*/ 2147483647 w 1968"/>
              <a:gd name="T77" fmla="*/ 2147483647 h 606"/>
              <a:gd name="T78" fmla="*/ 2147483647 w 1968"/>
              <a:gd name="T79" fmla="*/ 2147483647 h 606"/>
              <a:gd name="T80" fmla="*/ 2147483647 w 1968"/>
              <a:gd name="T81" fmla="*/ 2147483647 h 606"/>
              <a:gd name="T82" fmla="*/ 2147483647 w 1968"/>
              <a:gd name="T83" fmla="*/ 2147483647 h 606"/>
              <a:gd name="T84" fmla="*/ 2147483647 w 1968"/>
              <a:gd name="T85" fmla="*/ 2147483647 h 606"/>
              <a:gd name="T86" fmla="*/ 2147483647 w 1968"/>
              <a:gd name="T87" fmla="*/ 2147483647 h 606"/>
              <a:gd name="T88" fmla="*/ 2147483647 w 1968"/>
              <a:gd name="T89" fmla="*/ 2147483647 h 606"/>
              <a:gd name="T90" fmla="*/ 2147483647 w 1968"/>
              <a:gd name="T91" fmla="*/ 2147483647 h 606"/>
              <a:gd name="T92" fmla="*/ 2147483647 w 1968"/>
              <a:gd name="T93" fmla="*/ 2147483647 h 606"/>
              <a:gd name="T94" fmla="*/ 2147483647 w 1968"/>
              <a:gd name="T95" fmla="*/ 2147483647 h 606"/>
              <a:gd name="T96" fmla="*/ 2147483647 w 1968"/>
              <a:gd name="T97" fmla="*/ 2147483647 h 606"/>
              <a:gd name="T98" fmla="*/ 2147483647 w 1968"/>
              <a:gd name="T99" fmla="*/ 2147483647 h 606"/>
              <a:gd name="T100" fmla="*/ 2147483647 w 1968"/>
              <a:gd name="T101" fmla="*/ 2147483647 h 606"/>
              <a:gd name="T102" fmla="*/ 2147483647 w 1968"/>
              <a:gd name="T103" fmla="*/ 2147483647 h 606"/>
              <a:gd name="T104" fmla="*/ 2147483647 w 1968"/>
              <a:gd name="T105" fmla="*/ 2147483647 h 606"/>
              <a:gd name="T106" fmla="*/ 2147483647 w 1968"/>
              <a:gd name="T107" fmla="*/ 2147483647 h 606"/>
              <a:gd name="T108" fmla="*/ 2147483647 w 1968"/>
              <a:gd name="T109" fmla="*/ 2147483647 h 606"/>
              <a:gd name="T110" fmla="*/ 2147483647 w 1968"/>
              <a:gd name="T111" fmla="*/ 2147483647 h 606"/>
              <a:gd name="T112" fmla="*/ 2147483647 w 1968"/>
              <a:gd name="T113" fmla="*/ 2147483647 h 606"/>
              <a:gd name="T114" fmla="*/ 2147483647 w 1968"/>
              <a:gd name="T115" fmla="*/ 2147483647 h 606"/>
              <a:gd name="T116" fmla="*/ 2147483647 w 1968"/>
              <a:gd name="T117" fmla="*/ 2147483647 h 606"/>
              <a:gd name="T118" fmla="*/ 2147483647 w 1968"/>
              <a:gd name="T119" fmla="*/ 2147483647 h 60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68"/>
              <a:gd name="T181" fmla="*/ 0 h 606"/>
              <a:gd name="T182" fmla="*/ 1968 w 1968"/>
              <a:gd name="T183" fmla="*/ 606 h 60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68" h="606">
                <a:moveTo>
                  <a:pt x="902" y="458"/>
                </a:moveTo>
                <a:lnTo>
                  <a:pt x="912" y="448"/>
                </a:lnTo>
                <a:lnTo>
                  <a:pt x="924" y="440"/>
                </a:lnTo>
                <a:lnTo>
                  <a:pt x="936" y="436"/>
                </a:lnTo>
                <a:lnTo>
                  <a:pt x="950" y="434"/>
                </a:lnTo>
                <a:lnTo>
                  <a:pt x="958" y="436"/>
                </a:lnTo>
                <a:lnTo>
                  <a:pt x="964" y="436"/>
                </a:lnTo>
                <a:lnTo>
                  <a:pt x="982" y="442"/>
                </a:lnTo>
                <a:lnTo>
                  <a:pt x="1000" y="448"/>
                </a:lnTo>
                <a:lnTo>
                  <a:pt x="1010" y="450"/>
                </a:lnTo>
                <a:lnTo>
                  <a:pt x="1020" y="450"/>
                </a:lnTo>
                <a:lnTo>
                  <a:pt x="1026" y="450"/>
                </a:lnTo>
                <a:lnTo>
                  <a:pt x="1030" y="448"/>
                </a:lnTo>
                <a:lnTo>
                  <a:pt x="1034" y="446"/>
                </a:lnTo>
                <a:lnTo>
                  <a:pt x="1036" y="442"/>
                </a:lnTo>
                <a:lnTo>
                  <a:pt x="1036" y="438"/>
                </a:lnTo>
                <a:lnTo>
                  <a:pt x="1034" y="436"/>
                </a:lnTo>
                <a:lnTo>
                  <a:pt x="1028" y="430"/>
                </a:lnTo>
                <a:lnTo>
                  <a:pt x="1024" y="424"/>
                </a:lnTo>
                <a:lnTo>
                  <a:pt x="1022" y="420"/>
                </a:lnTo>
                <a:lnTo>
                  <a:pt x="1020" y="416"/>
                </a:lnTo>
                <a:lnTo>
                  <a:pt x="1022" y="414"/>
                </a:lnTo>
                <a:lnTo>
                  <a:pt x="1024" y="414"/>
                </a:lnTo>
                <a:lnTo>
                  <a:pt x="1030" y="412"/>
                </a:lnTo>
                <a:lnTo>
                  <a:pt x="1048" y="412"/>
                </a:lnTo>
                <a:lnTo>
                  <a:pt x="1066" y="416"/>
                </a:lnTo>
                <a:lnTo>
                  <a:pt x="1076" y="420"/>
                </a:lnTo>
                <a:lnTo>
                  <a:pt x="1082" y="426"/>
                </a:lnTo>
                <a:lnTo>
                  <a:pt x="1088" y="434"/>
                </a:lnTo>
                <a:lnTo>
                  <a:pt x="1092" y="436"/>
                </a:lnTo>
                <a:lnTo>
                  <a:pt x="1094" y="438"/>
                </a:lnTo>
                <a:lnTo>
                  <a:pt x="1100" y="440"/>
                </a:lnTo>
                <a:lnTo>
                  <a:pt x="1108" y="438"/>
                </a:lnTo>
                <a:lnTo>
                  <a:pt x="1122" y="436"/>
                </a:lnTo>
                <a:lnTo>
                  <a:pt x="1136" y="438"/>
                </a:lnTo>
                <a:lnTo>
                  <a:pt x="1148" y="440"/>
                </a:lnTo>
                <a:lnTo>
                  <a:pt x="1160" y="446"/>
                </a:lnTo>
                <a:lnTo>
                  <a:pt x="1186" y="458"/>
                </a:lnTo>
                <a:lnTo>
                  <a:pt x="1200" y="460"/>
                </a:lnTo>
                <a:lnTo>
                  <a:pt x="1214" y="462"/>
                </a:lnTo>
                <a:lnTo>
                  <a:pt x="1222" y="462"/>
                </a:lnTo>
                <a:lnTo>
                  <a:pt x="1230" y="460"/>
                </a:lnTo>
                <a:lnTo>
                  <a:pt x="1240" y="452"/>
                </a:lnTo>
                <a:lnTo>
                  <a:pt x="1252" y="444"/>
                </a:lnTo>
                <a:lnTo>
                  <a:pt x="1258" y="442"/>
                </a:lnTo>
                <a:lnTo>
                  <a:pt x="1264" y="442"/>
                </a:lnTo>
                <a:lnTo>
                  <a:pt x="1272" y="442"/>
                </a:lnTo>
                <a:lnTo>
                  <a:pt x="1284" y="446"/>
                </a:lnTo>
                <a:lnTo>
                  <a:pt x="1306" y="454"/>
                </a:lnTo>
                <a:lnTo>
                  <a:pt x="1314" y="454"/>
                </a:lnTo>
                <a:lnTo>
                  <a:pt x="1324" y="452"/>
                </a:lnTo>
                <a:lnTo>
                  <a:pt x="1326" y="450"/>
                </a:lnTo>
                <a:lnTo>
                  <a:pt x="1328" y="446"/>
                </a:lnTo>
                <a:lnTo>
                  <a:pt x="1328" y="442"/>
                </a:lnTo>
                <a:lnTo>
                  <a:pt x="1328" y="436"/>
                </a:lnTo>
                <a:lnTo>
                  <a:pt x="1326" y="426"/>
                </a:lnTo>
                <a:lnTo>
                  <a:pt x="1324" y="416"/>
                </a:lnTo>
                <a:lnTo>
                  <a:pt x="1318" y="410"/>
                </a:lnTo>
                <a:lnTo>
                  <a:pt x="1314" y="406"/>
                </a:lnTo>
                <a:lnTo>
                  <a:pt x="1312" y="404"/>
                </a:lnTo>
                <a:lnTo>
                  <a:pt x="1312" y="398"/>
                </a:lnTo>
                <a:lnTo>
                  <a:pt x="1314" y="394"/>
                </a:lnTo>
                <a:lnTo>
                  <a:pt x="1318" y="390"/>
                </a:lnTo>
                <a:lnTo>
                  <a:pt x="1324" y="388"/>
                </a:lnTo>
                <a:lnTo>
                  <a:pt x="1334" y="386"/>
                </a:lnTo>
                <a:lnTo>
                  <a:pt x="1346" y="386"/>
                </a:lnTo>
                <a:lnTo>
                  <a:pt x="1368" y="388"/>
                </a:lnTo>
                <a:lnTo>
                  <a:pt x="1384" y="394"/>
                </a:lnTo>
                <a:lnTo>
                  <a:pt x="1396" y="402"/>
                </a:lnTo>
                <a:lnTo>
                  <a:pt x="1408" y="410"/>
                </a:lnTo>
                <a:lnTo>
                  <a:pt x="1430" y="432"/>
                </a:lnTo>
                <a:lnTo>
                  <a:pt x="1442" y="440"/>
                </a:lnTo>
                <a:lnTo>
                  <a:pt x="1452" y="448"/>
                </a:lnTo>
                <a:lnTo>
                  <a:pt x="1466" y="454"/>
                </a:lnTo>
                <a:lnTo>
                  <a:pt x="1480" y="458"/>
                </a:lnTo>
                <a:lnTo>
                  <a:pt x="1494" y="462"/>
                </a:lnTo>
                <a:lnTo>
                  <a:pt x="1506" y="466"/>
                </a:lnTo>
                <a:lnTo>
                  <a:pt x="1512" y="474"/>
                </a:lnTo>
                <a:lnTo>
                  <a:pt x="1518" y="482"/>
                </a:lnTo>
                <a:lnTo>
                  <a:pt x="1526" y="488"/>
                </a:lnTo>
                <a:lnTo>
                  <a:pt x="1532" y="490"/>
                </a:lnTo>
                <a:lnTo>
                  <a:pt x="1536" y="490"/>
                </a:lnTo>
                <a:lnTo>
                  <a:pt x="1548" y="488"/>
                </a:lnTo>
                <a:lnTo>
                  <a:pt x="1554" y="484"/>
                </a:lnTo>
                <a:lnTo>
                  <a:pt x="1560" y="478"/>
                </a:lnTo>
                <a:lnTo>
                  <a:pt x="1568" y="472"/>
                </a:lnTo>
                <a:lnTo>
                  <a:pt x="1576" y="486"/>
                </a:lnTo>
                <a:lnTo>
                  <a:pt x="1580" y="496"/>
                </a:lnTo>
                <a:lnTo>
                  <a:pt x="1582" y="510"/>
                </a:lnTo>
                <a:lnTo>
                  <a:pt x="1582" y="522"/>
                </a:lnTo>
                <a:lnTo>
                  <a:pt x="1582" y="528"/>
                </a:lnTo>
                <a:lnTo>
                  <a:pt x="1582" y="538"/>
                </a:lnTo>
                <a:lnTo>
                  <a:pt x="1574" y="532"/>
                </a:lnTo>
                <a:lnTo>
                  <a:pt x="1562" y="528"/>
                </a:lnTo>
                <a:lnTo>
                  <a:pt x="1562" y="544"/>
                </a:lnTo>
                <a:lnTo>
                  <a:pt x="1570" y="550"/>
                </a:lnTo>
                <a:lnTo>
                  <a:pt x="1576" y="558"/>
                </a:lnTo>
                <a:lnTo>
                  <a:pt x="1584" y="580"/>
                </a:lnTo>
                <a:lnTo>
                  <a:pt x="1590" y="576"/>
                </a:lnTo>
                <a:lnTo>
                  <a:pt x="1600" y="574"/>
                </a:lnTo>
                <a:lnTo>
                  <a:pt x="1612" y="576"/>
                </a:lnTo>
                <a:lnTo>
                  <a:pt x="1618" y="576"/>
                </a:lnTo>
                <a:lnTo>
                  <a:pt x="1624" y="574"/>
                </a:lnTo>
                <a:lnTo>
                  <a:pt x="1630" y="574"/>
                </a:lnTo>
                <a:lnTo>
                  <a:pt x="1634" y="570"/>
                </a:lnTo>
                <a:lnTo>
                  <a:pt x="1640" y="558"/>
                </a:lnTo>
                <a:lnTo>
                  <a:pt x="1640" y="546"/>
                </a:lnTo>
                <a:lnTo>
                  <a:pt x="1642" y="532"/>
                </a:lnTo>
                <a:lnTo>
                  <a:pt x="1642" y="518"/>
                </a:lnTo>
                <a:lnTo>
                  <a:pt x="1642" y="494"/>
                </a:lnTo>
                <a:lnTo>
                  <a:pt x="1640" y="476"/>
                </a:lnTo>
                <a:lnTo>
                  <a:pt x="1636" y="458"/>
                </a:lnTo>
                <a:lnTo>
                  <a:pt x="1628" y="436"/>
                </a:lnTo>
                <a:lnTo>
                  <a:pt x="1616" y="418"/>
                </a:lnTo>
                <a:lnTo>
                  <a:pt x="1604" y="402"/>
                </a:lnTo>
                <a:lnTo>
                  <a:pt x="1588" y="386"/>
                </a:lnTo>
                <a:lnTo>
                  <a:pt x="1580" y="382"/>
                </a:lnTo>
                <a:lnTo>
                  <a:pt x="1572" y="380"/>
                </a:lnTo>
                <a:lnTo>
                  <a:pt x="1562" y="376"/>
                </a:lnTo>
                <a:lnTo>
                  <a:pt x="1554" y="376"/>
                </a:lnTo>
                <a:lnTo>
                  <a:pt x="1550" y="376"/>
                </a:lnTo>
                <a:lnTo>
                  <a:pt x="1548" y="376"/>
                </a:lnTo>
                <a:lnTo>
                  <a:pt x="1544" y="382"/>
                </a:lnTo>
                <a:lnTo>
                  <a:pt x="1534" y="378"/>
                </a:lnTo>
                <a:lnTo>
                  <a:pt x="1530" y="370"/>
                </a:lnTo>
                <a:lnTo>
                  <a:pt x="1524" y="362"/>
                </a:lnTo>
                <a:lnTo>
                  <a:pt x="1516" y="354"/>
                </a:lnTo>
                <a:lnTo>
                  <a:pt x="1510" y="358"/>
                </a:lnTo>
                <a:lnTo>
                  <a:pt x="1502" y="362"/>
                </a:lnTo>
                <a:lnTo>
                  <a:pt x="1492" y="366"/>
                </a:lnTo>
                <a:lnTo>
                  <a:pt x="1492" y="354"/>
                </a:lnTo>
                <a:lnTo>
                  <a:pt x="1494" y="354"/>
                </a:lnTo>
                <a:lnTo>
                  <a:pt x="1496" y="350"/>
                </a:lnTo>
                <a:lnTo>
                  <a:pt x="1502" y="344"/>
                </a:lnTo>
                <a:lnTo>
                  <a:pt x="1504" y="340"/>
                </a:lnTo>
                <a:lnTo>
                  <a:pt x="1504" y="334"/>
                </a:lnTo>
                <a:lnTo>
                  <a:pt x="1504" y="324"/>
                </a:lnTo>
                <a:lnTo>
                  <a:pt x="1506" y="312"/>
                </a:lnTo>
                <a:lnTo>
                  <a:pt x="1506" y="308"/>
                </a:lnTo>
                <a:lnTo>
                  <a:pt x="1508" y="302"/>
                </a:lnTo>
                <a:lnTo>
                  <a:pt x="1516" y="296"/>
                </a:lnTo>
                <a:lnTo>
                  <a:pt x="1524" y="290"/>
                </a:lnTo>
                <a:lnTo>
                  <a:pt x="1534" y="286"/>
                </a:lnTo>
                <a:lnTo>
                  <a:pt x="1546" y="284"/>
                </a:lnTo>
                <a:lnTo>
                  <a:pt x="1570" y="286"/>
                </a:lnTo>
                <a:lnTo>
                  <a:pt x="1592" y="286"/>
                </a:lnTo>
                <a:lnTo>
                  <a:pt x="1610" y="288"/>
                </a:lnTo>
                <a:lnTo>
                  <a:pt x="1624" y="292"/>
                </a:lnTo>
                <a:lnTo>
                  <a:pt x="1636" y="296"/>
                </a:lnTo>
                <a:lnTo>
                  <a:pt x="1648" y="298"/>
                </a:lnTo>
                <a:lnTo>
                  <a:pt x="1656" y="296"/>
                </a:lnTo>
                <a:lnTo>
                  <a:pt x="1662" y="294"/>
                </a:lnTo>
                <a:lnTo>
                  <a:pt x="1668" y="290"/>
                </a:lnTo>
                <a:lnTo>
                  <a:pt x="1670" y="286"/>
                </a:lnTo>
                <a:lnTo>
                  <a:pt x="1666" y="284"/>
                </a:lnTo>
                <a:lnTo>
                  <a:pt x="1660" y="278"/>
                </a:lnTo>
                <a:lnTo>
                  <a:pt x="1656" y="272"/>
                </a:lnTo>
                <a:lnTo>
                  <a:pt x="1654" y="262"/>
                </a:lnTo>
                <a:lnTo>
                  <a:pt x="1654" y="254"/>
                </a:lnTo>
                <a:lnTo>
                  <a:pt x="1656" y="252"/>
                </a:lnTo>
                <a:lnTo>
                  <a:pt x="1658" y="248"/>
                </a:lnTo>
                <a:lnTo>
                  <a:pt x="1662" y="246"/>
                </a:lnTo>
                <a:lnTo>
                  <a:pt x="1668" y="246"/>
                </a:lnTo>
                <a:lnTo>
                  <a:pt x="1682" y="246"/>
                </a:lnTo>
                <a:lnTo>
                  <a:pt x="1694" y="250"/>
                </a:lnTo>
                <a:lnTo>
                  <a:pt x="1704" y="256"/>
                </a:lnTo>
                <a:lnTo>
                  <a:pt x="1714" y="262"/>
                </a:lnTo>
                <a:lnTo>
                  <a:pt x="1722" y="264"/>
                </a:lnTo>
                <a:lnTo>
                  <a:pt x="1722" y="256"/>
                </a:lnTo>
                <a:lnTo>
                  <a:pt x="1722" y="250"/>
                </a:lnTo>
                <a:lnTo>
                  <a:pt x="1724" y="244"/>
                </a:lnTo>
                <a:lnTo>
                  <a:pt x="1722" y="230"/>
                </a:lnTo>
                <a:lnTo>
                  <a:pt x="1738" y="230"/>
                </a:lnTo>
                <a:lnTo>
                  <a:pt x="1740" y="240"/>
                </a:lnTo>
                <a:lnTo>
                  <a:pt x="1744" y="246"/>
                </a:lnTo>
                <a:lnTo>
                  <a:pt x="1750" y="254"/>
                </a:lnTo>
                <a:lnTo>
                  <a:pt x="1754" y="260"/>
                </a:lnTo>
                <a:lnTo>
                  <a:pt x="1748" y="270"/>
                </a:lnTo>
                <a:lnTo>
                  <a:pt x="1740" y="284"/>
                </a:lnTo>
                <a:lnTo>
                  <a:pt x="1734" y="300"/>
                </a:lnTo>
                <a:lnTo>
                  <a:pt x="1732" y="314"/>
                </a:lnTo>
                <a:lnTo>
                  <a:pt x="1732" y="322"/>
                </a:lnTo>
                <a:lnTo>
                  <a:pt x="1736" y="330"/>
                </a:lnTo>
                <a:lnTo>
                  <a:pt x="1740" y="338"/>
                </a:lnTo>
                <a:lnTo>
                  <a:pt x="1746" y="346"/>
                </a:lnTo>
                <a:lnTo>
                  <a:pt x="1760" y="362"/>
                </a:lnTo>
                <a:lnTo>
                  <a:pt x="1776" y="378"/>
                </a:lnTo>
                <a:lnTo>
                  <a:pt x="1814" y="406"/>
                </a:lnTo>
                <a:lnTo>
                  <a:pt x="1830" y="420"/>
                </a:lnTo>
                <a:lnTo>
                  <a:pt x="1840" y="434"/>
                </a:lnTo>
                <a:lnTo>
                  <a:pt x="1846" y="424"/>
                </a:lnTo>
                <a:lnTo>
                  <a:pt x="1848" y="416"/>
                </a:lnTo>
                <a:lnTo>
                  <a:pt x="1846" y="410"/>
                </a:lnTo>
                <a:lnTo>
                  <a:pt x="1840" y="404"/>
                </a:lnTo>
                <a:lnTo>
                  <a:pt x="1838" y="400"/>
                </a:lnTo>
                <a:lnTo>
                  <a:pt x="1840" y="398"/>
                </a:lnTo>
                <a:lnTo>
                  <a:pt x="1844" y="394"/>
                </a:lnTo>
                <a:lnTo>
                  <a:pt x="1850" y="390"/>
                </a:lnTo>
                <a:lnTo>
                  <a:pt x="1842" y="384"/>
                </a:lnTo>
                <a:lnTo>
                  <a:pt x="1838" y="382"/>
                </a:lnTo>
                <a:lnTo>
                  <a:pt x="1838" y="376"/>
                </a:lnTo>
                <a:lnTo>
                  <a:pt x="1838" y="372"/>
                </a:lnTo>
                <a:lnTo>
                  <a:pt x="1840" y="368"/>
                </a:lnTo>
                <a:lnTo>
                  <a:pt x="1850" y="366"/>
                </a:lnTo>
                <a:lnTo>
                  <a:pt x="1850" y="364"/>
                </a:lnTo>
                <a:lnTo>
                  <a:pt x="1852" y="362"/>
                </a:lnTo>
                <a:lnTo>
                  <a:pt x="1852" y="358"/>
                </a:lnTo>
                <a:lnTo>
                  <a:pt x="1850" y="356"/>
                </a:lnTo>
                <a:lnTo>
                  <a:pt x="1846" y="354"/>
                </a:lnTo>
                <a:lnTo>
                  <a:pt x="1838" y="354"/>
                </a:lnTo>
                <a:lnTo>
                  <a:pt x="1828" y="354"/>
                </a:lnTo>
                <a:lnTo>
                  <a:pt x="1840" y="338"/>
                </a:lnTo>
                <a:lnTo>
                  <a:pt x="1828" y="328"/>
                </a:lnTo>
                <a:lnTo>
                  <a:pt x="1806" y="316"/>
                </a:lnTo>
                <a:lnTo>
                  <a:pt x="1798" y="308"/>
                </a:lnTo>
                <a:lnTo>
                  <a:pt x="1790" y="302"/>
                </a:lnTo>
                <a:lnTo>
                  <a:pt x="1784" y="296"/>
                </a:lnTo>
                <a:lnTo>
                  <a:pt x="1782" y="290"/>
                </a:lnTo>
                <a:lnTo>
                  <a:pt x="1784" y="282"/>
                </a:lnTo>
                <a:lnTo>
                  <a:pt x="1786" y="274"/>
                </a:lnTo>
                <a:lnTo>
                  <a:pt x="1792" y="270"/>
                </a:lnTo>
                <a:lnTo>
                  <a:pt x="1796" y="268"/>
                </a:lnTo>
                <a:lnTo>
                  <a:pt x="1828" y="268"/>
                </a:lnTo>
                <a:lnTo>
                  <a:pt x="1838" y="266"/>
                </a:lnTo>
                <a:lnTo>
                  <a:pt x="1850" y="262"/>
                </a:lnTo>
                <a:lnTo>
                  <a:pt x="1858" y="258"/>
                </a:lnTo>
                <a:lnTo>
                  <a:pt x="1868" y="252"/>
                </a:lnTo>
                <a:lnTo>
                  <a:pt x="1888" y="240"/>
                </a:lnTo>
                <a:lnTo>
                  <a:pt x="1898" y="234"/>
                </a:lnTo>
                <a:lnTo>
                  <a:pt x="1912" y="228"/>
                </a:lnTo>
                <a:lnTo>
                  <a:pt x="1906" y="218"/>
                </a:lnTo>
                <a:lnTo>
                  <a:pt x="1900" y="214"/>
                </a:lnTo>
                <a:lnTo>
                  <a:pt x="1892" y="210"/>
                </a:lnTo>
                <a:lnTo>
                  <a:pt x="1884" y="208"/>
                </a:lnTo>
                <a:lnTo>
                  <a:pt x="1864" y="206"/>
                </a:lnTo>
                <a:lnTo>
                  <a:pt x="1856" y="204"/>
                </a:lnTo>
                <a:lnTo>
                  <a:pt x="1846" y="198"/>
                </a:lnTo>
                <a:lnTo>
                  <a:pt x="1858" y="194"/>
                </a:lnTo>
                <a:lnTo>
                  <a:pt x="1868" y="190"/>
                </a:lnTo>
                <a:lnTo>
                  <a:pt x="1862" y="184"/>
                </a:lnTo>
                <a:lnTo>
                  <a:pt x="1858" y="178"/>
                </a:lnTo>
                <a:lnTo>
                  <a:pt x="1868" y="176"/>
                </a:lnTo>
                <a:lnTo>
                  <a:pt x="1882" y="180"/>
                </a:lnTo>
                <a:lnTo>
                  <a:pt x="1912" y="188"/>
                </a:lnTo>
                <a:lnTo>
                  <a:pt x="1940" y="194"/>
                </a:lnTo>
                <a:lnTo>
                  <a:pt x="1950" y="198"/>
                </a:lnTo>
                <a:lnTo>
                  <a:pt x="1962" y="198"/>
                </a:lnTo>
                <a:lnTo>
                  <a:pt x="1966" y="198"/>
                </a:lnTo>
                <a:lnTo>
                  <a:pt x="1968" y="196"/>
                </a:lnTo>
                <a:lnTo>
                  <a:pt x="1968" y="194"/>
                </a:lnTo>
                <a:lnTo>
                  <a:pt x="1968" y="190"/>
                </a:lnTo>
                <a:lnTo>
                  <a:pt x="1968" y="188"/>
                </a:lnTo>
                <a:lnTo>
                  <a:pt x="1962" y="182"/>
                </a:lnTo>
                <a:lnTo>
                  <a:pt x="1960" y="178"/>
                </a:lnTo>
                <a:lnTo>
                  <a:pt x="1956" y="174"/>
                </a:lnTo>
                <a:lnTo>
                  <a:pt x="1940" y="166"/>
                </a:lnTo>
                <a:lnTo>
                  <a:pt x="1924" y="164"/>
                </a:lnTo>
                <a:lnTo>
                  <a:pt x="1906" y="162"/>
                </a:lnTo>
                <a:lnTo>
                  <a:pt x="1896" y="162"/>
                </a:lnTo>
                <a:lnTo>
                  <a:pt x="1892" y="162"/>
                </a:lnTo>
                <a:lnTo>
                  <a:pt x="1888" y="164"/>
                </a:lnTo>
                <a:lnTo>
                  <a:pt x="1868" y="152"/>
                </a:lnTo>
                <a:lnTo>
                  <a:pt x="1844" y="142"/>
                </a:lnTo>
                <a:lnTo>
                  <a:pt x="1818" y="134"/>
                </a:lnTo>
                <a:lnTo>
                  <a:pt x="1788" y="126"/>
                </a:lnTo>
                <a:lnTo>
                  <a:pt x="1760" y="122"/>
                </a:lnTo>
                <a:lnTo>
                  <a:pt x="1730" y="118"/>
                </a:lnTo>
                <a:lnTo>
                  <a:pt x="1700" y="114"/>
                </a:lnTo>
                <a:lnTo>
                  <a:pt x="1674" y="114"/>
                </a:lnTo>
                <a:lnTo>
                  <a:pt x="1668" y="112"/>
                </a:lnTo>
                <a:lnTo>
                  <a:pt x="1656" y="110"/>
                </a:lnTo>
                <a:lnTo>
                  <a:pt x="1652" y="110"/>
                </a:lnTo>
                <a:lnTo>
                  <a:pt x="1650" y="114"/>
                </a:lnTo>
                <a:lnTo>
                  <a:pt x="1652" y="120"/>
                </a:lnTo>
                <a:lnTo>
                  <a:pt x="1660" y="130"/>
                </a:lnTo>
                <a:lnTo>
                  <a:pt x="1644" y="130"/>
                </a:lnTo>
                <a:lnTo>
                  <a:pt x="1636" y="124"/>
                </a:lnTo>
                <a:lnTo>
                  <a:pt x="1622" y="120"/>
                </a:lnTo>
                <a:lnTo>
                  <a:pt x="1610" y="118"/>
                </a:lnTo>
                <a:lnTo>
                  <a:pt x="1594" y="118"/>
                </a:lnTo>
                <a:lnTo>
                  <a:pt x="1562" y="120"/>
                </a:lnTo>
                <a:lnTo>
                  <a:pt x="1548" y="120"/>
                </a:lnTo>
                <a:lnTo>
                  <a:pt x="1534" y="118"/>
                </a:lnTo>
                <a:lnTo>
                  <a:pt x="1526" y="116"/>
                </a:lnTo>
                <a:lnTo>
                  <a:pt x="1520" y="112"/>
                </a:lnTo>
                <a:lnTo>
                  <a:pt x="1514" y="108"/>
                </a:lnTo>
                <a:lnTo>
                  <a:pt x="1508" y="102"/>
                </a:lnTo>
                <a:lnTo>
                  <a:pt x="1500" y="98"/>
                </a:lnTo>
                <a:lnTo>
                  <a:pt x="1480" y="96"/>
                </a:lnTo>
                <a:lnTo>
                  <a:pt x="1454" y="96"/>
                </a:lnTo>
                <a:lnTo>
                  <a:pt x="1418" y="100"/>
                </a:lnTo>
                <a:lnTo>
                  <a:pt x="1406" y="100"/>
                </a:lnTo>
                <a:lnTo>
                  <a:pt x="1394" y="96"/>
                </a:lnTo>
                <a:lnTo>
                  <a:pt x="1388" y="90"/>
                </a:lnTo>
                <a:lnTo>
                  <a:pt x="1378" y="84"/>
                </a:lnTo>
                <a:lnTo>
                  <a:pt x="1364" y="72"/>
                </a:lnTo>
                <a:lnTo>
                  <a:pt x="1354" y="68"/>
                </a:lnTo>
                <a:lnTo>
                  <a:pt x="1344" y="66"/>
                </a:lnTo>
                <a:lnTo>
                  <a:pt x="1340" y="68"/>
                </a:lnTo>
                <a:lnTo>
                  <a:pt x="1336" y="70"/>
                </a:lnTo>
                <a:lnTo>
                  <a:pt x="1334" y="78"/>
                </a:lnTo>
                <a:lnTo>
                  <a:pt x="1328" y="78"/>
                </a:lnTo>
                <a:lnTo>
                  <a:pt x="1312" y="80"/>
                </a:lnTo>
                <a:lnTo>
                  <a:pt x="1304" y="78"/>
                </a:lnTo>
                <a:lnTo>
                  <a:pt x="1292" y="76"/>
                </a:lnTo>
                <a:lnTo>
                  <a:pt x="1280" y="72"/>
                </a:lnTo>
                <a:lnTo>
                  <a:pt x="1266" y="66"/>
                </a:lnTo>
                <a:lnTo>
                  <a:pt x="1260" y="64"/>
                </a:lnTo>
                <a:lnTo>
                  <a:pt x="1256" y="64"/>
                </a:lnTo>
                <a:lnTo>
                  <a:pt x="1250" y="68"/>
                </a:lnTo>
                <a:lnTo>
                  <a:pt x="1246" y="74"/>
                </a:lnTo>
                <a:lnTo>
                  <a:pt x="1240" y="82"/>
                </a:lnTo>
                <a:lnTo>
                  <a:pt x="1236" y="88"/>
                </a:lnTo>
                <a:lnTo>
                  <a:pt x="1232" y="90"/>
                </a:lnTo>
                <a:lnTo>
                  <a:pt x="1224" y="94"/>
                </a:lnTo>
                <a:lnTo>
                  <a:pt x="1212" y="96"/>
                </a:lnTo>
                <a:lnTo>
                  <a:pt x="1190" y="98"/>
                </a:lnTo>
                <a:lnTo>
                  <a:pt x="1148" y="96"/>
                </a:lnTo>
                <a:lnTo>
                  <a:pt x="1136" y="94"/>
                </a:lnTo>
                <a:lnTo>
                  <a:pt x="1124" y="90"/>
                </a:lnTo>
                <a:lnTo>
                  <a:pt x="1114" y="84"/>
                </a:lnTo>
                <a:lnTo>
                  <a:pt x="1104" y="80"/>
                </a:lnTo>
                <a:lnTo>
                  <a:pt x="1094" y="72"/>
                </a:lnTo>
                <a:lnTo>
                  <a:pt x="1082" y="66"/>
                </a:lnTo>
                <a:lnTo>
                  <a:pt x="1066" y="62"/>
                </a:lnTo>
                <a:lnTo>
                  <a:pt x="1048" y="60"/>
                </a:lnTo>
                <a:lnTo>
                  <a:pt x="1038" y="58"/>
                </a:lnTo>
                <a:lnTo>
                  <a:pt x="1018" y="56"/>
                </a:lnTo>
                <a:lnTo>
                  <a:pt x="980" y="54"/>
                </a:lnTo>
                <a:lnTo>
                  <a:pt x="924" y="56"/>
                </a:lnTo>
                <a:lnTo>
                  <a:pt x="898" y="54"/>
                </a:lnTo>
                <a:lnTo>
                  <a:pt x="868" y="54"/>
                </a:lnTo>
                <a:lnTo>
                  <a:pt x="880" y="46"/>
                </a:lnTo>
                <a:lnTo>
                  <a:pt x="886" y="40"/>
                </a:lnTo>
                <a:lnTo>
                  <a:pt x="890" y="34"/>
                </a:lnTo>
                <a:lnTo>
                  <a:pt x="876" y="26"/>
                </a:lnTo>
                <a:lnTo>
                  <a:pt x="852" y="20"/>
                </a:lnTo>
                <a:lnTo>
                  <a:pt x="828" y="12"/>
                </a:lnTo>
                <a:lnTo>
                  <a:pt x="800" y="4"/>
                </a:lnTo>
                <a:lnTo>
                  <a:pt x="774" y="2"/>
                </a:lnTo>
                <a:lnTo>
                  <a:pt x="764" y="0"/>
                </a:lnTo>
                <a:lnTo>
                  <a:pt x="752" y="2"/>
                </a:lnTo>
                <a:lnTo>
                  <a:pt x="742" y="4"/>
                </a:lnTo>
                <a:lnTo>
                  <a:pt x="736" y="8"/>
                </a:lnTo>
                <a:lnTo>
                  <a:pt x="732" y="14"/>
                </a:lnTo>
                <a:lnTo>
                  <a:pt x="728" y="22"/>
                </a:lnTo>
                <a:lnTo>
                  <a:pt x="712" y="20"/>
                </a:lnTo>
                <a:lnTo>
                  <a:pt x="692" y="18"/>
                </a:lnTo>
                <a:lnTo>
                  <a:pt x="668" y="20"/>
                </a:lnTo>
                <a:lnTo>
                  <a:pt x="642" y="26"/>
                </a:lnTo>
                <a:lnTo>
                  <a:pt x="630" y="28"/>
                </a:lnTo>
                <a:lnTo>
                  <a:pt x="618" y="32"/>
                </a:lnTo>
                <a:lnTo>
                  <a:pt x="608" y="38"/>
                </a:lnTo>
                <a:lnTo>
                  <a:pt x="602" y="46"/>
                </a:lnTo>
                <a:lnTo>
                  <a:pt x="608" y="46"/>
                </a:lnTo>
                <a:lnTo>
                  <a:pt x="618" y="52"/>
                </a:lnTo>
                <a:lnTo>
                  <a:pt x="606" y="54"/>
                </a:lnTo>
                <a:lnTo>
                  <a:pt x="596" y="54"/>
                </a:lnTo>
                <a:lnTo>
                  <a:pt x="578" y="54"/>
                </a:lnTo>
                <a:lnTo>
                  <a:pt x="564" y="56"/>
                </a:lnTo>
                <a:lnTo>
                  <a:pt x="574" y="74"/>
                </a:lnTo>
                <a:lnTo>
                  <a:pt x="562" y="74"/>
                </a:lnTo>
                <a:lnTo>
                  <a:pt x="552" y="76"/>
                </a:lnTo>
                <a:lnTo>
                  <a:pt x="548" y="80"/>
                </a:lnTo>
                <a:lnTo>
                  <a:pt x="548" y="82"/>
                </a:lnTo>
                <a:lnTo>
                  <a:pt x="546" y="86"/>
                </a:lnTo>
                <a:lnTo>
                  <a:pt x="548" y="90"/>
                </a:lnTo>
                <a:lnTo>
                  <a:pt x="548" y="96"/>
                </a:lnTo>
                <a:lnTo>
                  <a:pt x="542" y="94"/>
                </a:lnTo>
                <a:lnTo>
                  <a:pt x="536" y="90"/>
                </a:lnTo>
                <a:lnTo>
                  <a:pt x="524" y="82"/>
                </a:lnTo>
                <a:lnTo>
                  <a:pt x="516" y="74"/>
                </a:lnTo>
                <a:lnTo>
                  <a:pt x="510" y="72"/>
                </a:lnTo>
                <a:lnTo>
                  <a:pt x="502" y="68"/>
                </a:lnTo>
                <a:lnTo>
                  <a:pt x="502" y="72"/>
                </a:lnTo>
                <a:lnTo>
                  <a:pt x="500" y="80"/>
                </a:lnTo>
                <a:lnTo>
                  <a:pt x="502" y="84"/>
                </a:lnTo>
                <a:lnTo>
                  <a:pt x="506" y="90"/>
                </a:lnTo>
                <a:lnTo>
                  <a:pt x="514" y="96"/>
                </a:lnTo>
                <a:lnTo>
                  <a:pt x="522" y="102"/>
                </a:lnTo>
                <a:lnTo>
                  <a:pt x="522" y="124"/>
                </a:lnTo>
                <a:lnTo>
                  <a:pt x="512" y="116"/>
                </a:lnTo>
                <a:lnTo>
                  <a:pt x="504" y="108"/>
                </a:lnTo>
                <a:lnTo>
                  <a:pt x="492" y="88"/>
                </a:lnTo>
                <a:lnTo>
                  <a:pt x="486" y="82"/>
                </a:lnTo>
                <a:lnTo>
                  <a:pt x="478" y="74"/>
                </a:lnTo>
                <a:lnTo>
                  <a:pt x="466" y="68"/>
                </a:lnTo>
                <a:lnTo>
                  <a:pt x="450" y="66"/>
                </a:lnTo>
                <a:lnTo>
                  <a:pt x="442" y="68"/>
                </a:lnTo>
                <a:lnTo>
                  <a:pt x="438" y="72"/>
                </a:lnTo>
                <a:lnTo>
                  <a:pt x="434" y="80"/>
                </a:lnTo>
                <a:lnTo>
                  <a:pt x="434" y="88"/>
                </a:lnTo>
                <a:lnTo>
                  <a:pt x="434" y="94"/>
                </a:lnTo>
                <a:lnTo>
                  <a:pt x="438" y="102"/>
                </a:lnTo>
                <a:lnTo>
                  <a:pt x="440" y="108"/>
                </a:lnTo>
                <a:lnTo>
                  <a:pt x="446" y="114"/>
                </a:lnTo>
                <a:lnTo>
                  <a:pt x="454" y="120"/>
                </a:lnTo>
                <a:lnTo>
                  <a:pt x="462" y="126"/>
                </a:lnTo>
                <a:lnTo>
                  <a:pt x="468" y="128"/>
                </a:lnTo>
                <a:lnTo>
                  <a:pt x="478" y="130"/>
                </a:lnTo>
                <a:lnTo>
                  <a:pt x="468" y="136"/>
                </a:lnTo>
                <a:lnTo>
                  <a:pt x="460" y="136"/>
                </a:lnTo>
                <a:lnTo>
                  <a:pt x="450" y="134"/>
                </a:lnTo>
                <a:lnTo>
                  <a:pt x="440" y="132"/>
                </a:lnTo>
                <a:lnTo>
                  <a:pt x="420" y="122"/>
                </a:lnTo>
                <a:lnTo>
                  <a:pt x="410" y="118"/>
                </a:lnTo>
                <a:lnTo>
                  <a:pt x="400" y="116"/>
                </a:lnTo>
                <a:lnTo>
                  <a:pt x="366" y="116"/>
                </a:lnTo>
                <a:lnTo>
                  <a:pt x="368" y="120"/>
                </a:lnTo>
                <a:lnTo>
                  <a:pt x="370" y="130"/>
                </a:lnTo>
                <a:lnTo>
                  <a:pt x="370" y="134"/>
                </a:lnTo>
                <a:lnTo>
                  <a:pt x="368" y="134"/>
                </a:lnTo>
                <a:lnTo>
                  <a:pt x="362" y="132"/>
                </a:lnTo>
                <a:lnTo>
                  <a:pt x="356" y="124"/>
                </a:lnTo>
                <a:lnTo>
                  <a:pt x="350" y="122"/>
                </a:lnTo>
                <a:lnTo>
                  <a:pt x="346" y="122"/>
                </a:lnTo>
                <a:lnTo>
                  <a:pt x="340" y="124"/>
                </a:lnTo>
                <a:lnTo>
                  <a:pt x="334" y="128"/>
                </a:lnTo>
                <a:lnTo>
                  <a:pt x="322" y="136"/>
                </a:lnTo>
                <a:lnTo>
                  <a:pt x="314" y="136"/>
                </a:lnTo>
                <a:lnTo>
                  <a:pt x="306" y="138"/>
                </a:lnTo>
                <a:lnTo>
                  <a:pt x="302" y="136"/>
                </a:lnTo>
                <a:lnTo>
                  <a:pt x="302" y="134"/>
                </a:lnTo>
                <a:lnTo>
                  <a:pt x="298" y="132"/>
                </a:lnTo>
                <a:lnTo>
                  <a:pt x="290" y="130"/>
                </a:lnTo>
                <a:lnTo>
                  <a:pt x="280" y="132"/>
                </a:lnTo>
                <a:lnTo>
                  <a:pt x="270" y="134"/>
                </a:lnTo>
                <a:lnTo>
                  <a:pt x="260" y="136"/>
                </a:lnTo>
                <a:lnTo>
                  <a:pt x="250" y="142"/>
                </a:lnTo>
                <a:lnTo>
                  <a:pt x="236" y="152"/>
                </a:lnTo>
                <a:lnTo>
                  <a:pt x="222" y="164"/>
                </a:lnTo>
                <a:lnTo>
                  <a:pt x="218" y="158"/>
                </a:lnTo>
                <a:lnTo>
                  <a:pt x="216" y="152"/>
                </a:lnTo>
                <a:lnTo>
                  <a:pt x="214" y="144"/>
                </a:lnTo>
                <a:lnTo>
                  <a:pt x="214" y="136"/>
                </a:lnTo>
                <a:lnTo>
                  <a:pt x="192" y="136"/>
                </a:lnTo>
                <a:lnTo>
                  <a:pt x="192" y="144"/>
                </a:lnTo>
                <a:lnTo>
                  <a:pt x="194" y="150"/>
                </a:lnTo>
                <a:lnTo>
                  <a:pt x="196" y="158"/>
                </a:lnTo>
                <a:lnTo>
                  <a:pt x="198" y="166"/>
                </a:lnTo>
                <a:lnTo>
                  <a:pt x="190" y="166"/>
                </a:lnTo>
                <a:lnTo>
                  <a:pt x="180" y="168"/>
                </a:lnTo>
                <a:lnTo>
                  <a:pt x="172" y="172"/>
                </a:lnTo>
                <a:lnTo>
                  <a:pt x="166" y="176"/>
                </a:lnTo>
                <a:lnTo>
                  <a:pt x="158" y="186"/>
                </a:lnTo>
                <a:lnTo>
                  <a:pt x="148" y="196"/>
                </a:lnTo>
                <a:lnTo>
                  <a:pt x="132" y="190"/>
                </a:lnTo>
                <a:lnTo>
                  <a:pt x="118" y="190"/>
                </a:lnTo>
                <a:lnTo>
                  <a:pt x="126" y="198"/>
                </a:lnTo>
                <a:lnTo>
                  <a:pt x="130" y="206"/>
                </a:lnTo>
                <a:lnTo>
                  <a:pt x="132" y="210"/>
                </a:lnTo>
                <a:lnTo>
                  <a:pt x="118" y="210"/>
                </a:lnTo>
                <a:lnTo>
                  <a:pt x="110" y="208"/>
                </a:lnTo>
                <a:lnTo>
                  <a:pt x="102" y="202"/>
                </a:lnTo>
                <a:lnTo>
                  <a:pt x="94" y="196"/>
                </a:lnTo>
                <a:lnTo>
                  <a:pt x="84" y="180"/>
                </a:lnTo>
                <a:lnTo>
                  <a:pt x="76" y="166"/>
                </a:lnTo>
                <a:lnTo>
                  <a:pt x="84" y="166"/>
                </a:lnTo>
                <a:lnTo>
                  <a:pt x="96" y="170"/>
                </a:lnTo>
                <a:lnTo>
                  <a:pt x="110" y="172"/>
                </a:lnTo>
                <a:lnTo>
                  <a:pt x="124" y="174"/>
                </a:lnTo>
                <a:lnTo>
                  <a:pt x="134" y="172"/>
                </a:lnTo>
                <a:lnTo>
                  <a:pt x="142" y="170"/>
                </a:lnTo>
                <a:lnTo>
                  <a:pt x="158" y="164"/>
                </a:lnTo>
                <a:lnTo>
                  <a:pt x="156" y="158"/>
                </a:lnTo>
                <a:lnTo>
                  <a:pt x="150" y="152"/>
                </a:lnTo>
                <a:lnTo>
                  <a:pt x="144" y="146"/>
                </a:lnTo>
                <a:lnTo>
                  <a:pt x="138" y="142"/>
                </a:lnTo>
                <a:lnTo>
                  <a:pt x="120" y="136"/>
                </a:lnTo>
                <a:lnTo>
                  <a:pt x="100" y="132"/>
                </a:lnTo>
                <a:lnTo>
                  <a:pt x="56" y="124"/>
                </a:lnTo>
                <a:lnTo>
                  <a:pt x="36" y="118"/>
                </a:lnTo>
                <a:lnTo>
                  <a:pt x="28" y="114"/>
                </a:lnTo>
                <a:lnTo>
                  <a:pt x="24" y="110"/>
                </a:lnTo>
                <a:lnTo>
                  <a:pt x="24" y="122"/>
                </a:lnTo>
                <a:lnTo>
                  <a:pt x="8" y="126"/>
                </a:lnTo>
                <a:lnTo>
                  <a:pt x="2" y="130"/>
                </a:lnTo>
                <a:lnTo>
                  <a:pt x="0" y="134"/>
                </a:lnTo>
                <a:lnTo>
                  <a:pt x="0" y="136"/>
                </a:lnTo>
                <a:lnTo>
                  <a:pt x="0" y="140"/>
                </a:lnTo>
                <a:lnTo>
                  <a:pt x="2" y="142"/>
                </a:lnTo>
                <a:lnTo>
                  <a:pt x="10" y="144"/>
                </a:lnTo>
                <a:lnTo>
                  <a:pt x="18" y="146"/>
                </a:lnTo>
                <a:lnTo>
                  <a:pt x="20" y="148"/>
                </a:lnTo>
                <a:lnTo>
                  <a:pt x="20" y="150"/>
                </a:lnTo>
                <a:lnTo>
                  <a:pt x="20" y="154"/>
                </a:lnTo>
                <a:lnTo>
                  <a:pt x="18" y="158"/>
                </a:lnTo>
                <a:lnTo>
                  <a:pt x="14" y="160"/>
                </a:lnTo>
                <a:lnTo>
                  <a:pt x="14" y="164"/>
                </a:lnTo>
                <a:lnTo>
                  <a:pt x="16" y="166"/>
                </a:lnTo>
                <a:lnTo>
                  <a:pt x="18" y="164"/>
                </a:lnTo>
                <a:lnTo>
                  <a:pt x="24" y="164"/>
                </a:lnTo>
                <a:lnTo>
                  <a:pt x="24" y="174"/>
                </a:lnTo>
                <a:lnTo>
                  <a:pt x="28" y="186"/>
                </a:lnTo>
                <a:lnTo>
                  <a:pt x="30" y="192"/>
                </a:lnTo>
                <a:lnTo>
                  <a:pt x="32" y="196"/>
                </a:lnTo>
                <a:lnTo>
                  <a:pt x="36" y="198"/>
                </a:lnTo>
                <a:lnTo>
                  <a:pt x="36" y="202"/>
                </a:lnTo>
                <a:lnTo>
                  <a:pt x="38" y="208"/>
                </a:lnTo>
                <a:lnTo>
                  <a:pt x="40" y="212"/>
                </a:lnTo>
                <a:lnTo>
                  <a:pt x="40" y="218"/>
                </a:lnTo>
                <a:lnTo>
                  <a:pt x="50" y="222"/>
                </a:lnTo>
                <a:lnTo>
                  <a:pt x="56" y="228"/>
                </a:lnTo>
                <a:lnTo>
                  <a:pt x="56" y="240"/>
                </a:lnTo>
                <a:lnTo>
                  <a:pt x="46" y="242"/>
                </a:lnTo>
                <a:lnTo>
                  <a:pt x="38" y="246"/>
                </a:lnTo>
                <a:lnTo>
                  <a:pt x="28" y="260"/>
                </a:lnTo>
                <a:lnTo>
                  <a:pt x="32" y="266"/>
                </a:lnTo>
                <a:lnTo>
                  <a:pt x="36" y="268"/>
                </a:lnTo>
                <a:lnTo>
                  <a:pt x="40" y="270"/>
                </a:lnTo>
                <a:lnTo>
                  <a:pt x="34" y="276"/>
                </a:lnTo>
                <a:lnTo>
                  <a:pt x="26" y="282"/>
                </a:lnTo>
                <a:lnTo>
                  <a:pt x="20" y="284"/>
                </a:lnTo>
                <a:lnTo>
                  <a:pt x="20" y="294"/>
                </a:lnTo>
                <a:lnTo>
                  <a:pt x="18" y="296"/>
                </a:lnTo>
                <a:lnTo>
                  <a:pt x="14" y="296"/>
                </a:lnTo>
                <a:lnTo>
                  <a:pt x="16" y="300"/>
                </a:lnTo>
                <a:lnTo>
                  <a:pt x="24" y="314"/>
                </a:lnTo>
                <a:lnTo>
                  <a:pt x="26" y="320"/>
                </a:lnTo>
                <a:lnTo>
                  <a:pt x="28" y="330"/>
                </a:lnTo>
                <a:lnTo>
                  <a:pt x="30" y="338"/>
                </a:lnTo>
                <a:lnTo>
                  <a:pt x="30" y="340"/>
                </a:lnTo>
                <a:lnTo>
                  <a:pt x="32" y="340"/>
                </a:lnTo>
                <a:lnTo>
                  <a:pt x="34" y="340"/>
                </a:lnTo>
                <a:lnTo>
                  <a:pt x="42" y="338"/>
                </a:lnTo>
                <a:lnTo>
                  <a:pt x="50" y="334"/>
                </a:lnTo>
                <a:lnTo>
                  <a:pt x="58" y="338"/>
                </a:lnTo>
                <a:lnTo>
                  <a:pt x="68" y="338"/>
                </a:lnTo>
                <a:lnTo>
                  <a:pt x="80" y="338"/>
                </a:lnTo>
                <a:lnTo>
                  <a:pt x="88" y="350"/>
                </a:lnTo>
                <a:lnTo>
                  <a:pt x="88" y="358"/>
                </a:lnTo>
                <a:lnTo>
                  <a:pt x="94" y="362"/>
                </a:lnTo>
                <a:lnTo>
                  <a:pt x="100" y="372"/>
                </a:lnTo>
                <a:lnTo>
                  <a:pt x="104" y="376"/>
                </a:lnTo>
                <a:lnTo>
                  <a:pt x="108" y="376"/>
                </a:lnTo>
                <a:lnTo>
                  <a:pt x="112" y="378"/>
                </a:lnTo>
                <a:lnTo>
                  <a:pt x="112" y="376"/>
                </a:lnTo>
                <a:lnTo>
                  <a:pt x="114" y="384"/>
                </a:lnTo>
                <a:lnTo>
                  <a:pt x="110" y="386"/>
                </a:lnTo>
                <a:lnTo>
                  <a:pt x="96" y="390"/>
                </a:lnTo>
                <a:lnTo>
                  <a:pt x="104" y="406"/>
                </a:lnTo>
                <a:lnTo>
                  <a:pt x="112" y="406"/>
                </a:lnTo>
                <a:lnTo>
                  <a:pt x="132" y="400"/>
                </a:lnTo>
                <a:lnTo>
                  <a:pt x="142" y="408"/>
                </a:lnTo>
                <a:lnTo>
                  <a:pt x="142" y="414"/>
                </a:lnTo>
                <a:lnTo>
                  <a:pt x="144" y="422"/>
                </a:lnTo>
                <a:lnTo>
                  <a:pt x="160" y="424"/>
                </a:lnTo>
                <a:lnTo>
                  <a:pt x="164" y="436"/>
                </a:lnTo>
                <a:lnTo>
                  <a:pt x="174" y="436"/>
                </a:lnTo>
                <a:lnTo>
                  <a:pt x="178" y="440"/>
                </a:lnTo>
                <a:lnTo>
                  <a:pt x="192" y="436"/>
                </a:lnTo>
                <a:lnTo>
                  <a:pt x="198" y="444"/>
                </a:lnTo>
                <a:lnTo>
                  <a:pt x="210" y="448"/>
                </a:lnTo>
                <a:lnTo>
                  <a:pt x="214" y="448"/>
                </a:lnTo>
                <a:lnTo>
                  <a:pt x="222" y="450"/>
                </a:lnTo>
                <a:lnTo>
                  <a:pt x="228" y="452"/>
                </a:lnTo>
                <a:lnTo>
                  <a:pt x="234" y="454"/>
                </a:lnTo>
                <a:lnTo>
                  <a:pt x="236" y="456"/>
                </a:lnTo>
                <a:lnTo>
                  <a:pt x="236" y="458"/>
                </a:lnTo>
                <a:lnTo>
                  <a:pt x="234" y="460"/>
                </a:lnTo>
                <a:lnTo>
                  <a:pt x="230" y="464"/>
                </a:lnTo>
                <a:lnTo>
                  <a:pt x="234" y="472"/>
                </a:lnTo>
                <a:lnTo>
                  <a:pt x="236" y="480"/>
                </a:lnTo>
                <a:lnTo>
                  <a:pt x="236" y="484"/>
                </a:lnTo>
                <a:lnTo>
                  <a:pt x="220" y="484"/>
                </a:lnTo>
                <a:lnTo>
                  <a:pt x="212" y="492"/>
                </a:lnTo>
                <a:lnTo>
                  <a:pt x="212" y="500"/>
                </a:lnTo>
                <a:lnTo>
                  <a:pt x="216" y="500"/>
                </a:lnTo>
                <a:lnTo>
                  <a:pt x="224" y="500"/>
                </a:lnTo>
                <a:lnTo>
                  <a:pt x="206" y="510"/>
                </a:lnTo>
                <a:lnTo>
                  <a:pt x="214" y="518"/>
                </a:lnTo>
                <a:lnTo>
                  <a:pt x="206" y="520"/>
                </a:lnTo>
                <a:lnTo>
                  <a:pt x="206" y="532"/>
                </a:lnTo>
                <a:lnTo>
                  <a:pt x="192" y="534"/>
                </a:lnTo>
                <a:lnTo>
                  <a:pt x="198" y="536"/>
                </a:lnTo>
                <a:lnTo>
                  <a:pt x="202" y="540"/>
                </a:lnTo>
                <a:lnTo>
                  <a:pt x="208" y="544"/>
                </a:lnTo>
                <a:lnTo>
                  <a:pt x="216" y="548"/>
                </a:lnTo>
                <a:lnTo>
                  <a:pt x="242" y="562"/>
                </a:lnTo>
                <a:lnTo>
                  <a:pt x="250" y="564"/>
                </a:lnTo>
                <a:lnTo>
                  <a:pt x="260" y="564"/>
                </a:lnTo>
                <a:lnTo>
                  <a:pt x="272" y="568"/>
                </a:lnTo>
                <a:lnTo>
                  <a:pt x="284" y="570"/>
                </a:lnTo>
                <a:lnTo>
                  <a:pt x="294" y="572"/>
                </a:lnTo>
                <a:lnTo>
                  <a:pt x="304" y="578"/>
                </a:lnTo>
                <a:lnTo>
                  <a:pt x="318" y="578"/>
                </a:lnTo>
                <a:lnTo>
                  <a:pt x="334" y="584"/>
                </a:lnTo>
                <a:lnTo>
                  <a:pt x="340" y="592"/>
                </a:lnTo>
                <a:lnTo>
                  <a:pt x="350" y="594"/>
                </a:lnTo>
                <a:lnTo>
                  <a:pt x="354" y="598"/>
                </a:lnTo>
                <a:lnTo>
                  <a:pt x="356" y="600"/>
                </a:lnTo>
                <a:lnTo>
                  <a:pt x="358" y="602"/>
                </a:lnTo>
                <a:lnTo>
                  <a:pt x="362" y="604"/>
                </a:lnTo>
                <a:lnTo>
                  <a:pt x="364" y="606"/>
                </a:lnTo>
                <a:lnTo>
                  <a:pt x="370" y="606"/>
                </a:lnTo>
                <a:lnTo>
                  <a:pt x="376" y="600"/>
                </a:lnTo>
                <a:lnTo>
                  <a:pt x="380" y="596"/>
                </a:lnTo>
                <a:lnTo>
                  <a:pt x="372" y="582"/>
                </a:lnTo>
                <a:lnTo>
                  <a:pt x="362" y="568"/>
                </a:lnTo>
                <a:lnTo>
                  <a:pt x="352" y="558"/>
                </a:lnTo>
                <a:lnTo>
                  <a:pt x="350" y="556"/>
                </a:lnTo>
                <a:lnTo>
                  <a:pt x="342" y="544"/>
                </a:lnTo>
                <a:lnTo>
                  <a:pt x="344" y="542"/>
                </a:lnTo>
                <a:lnTo>
                  <a:pt x="348" y="530"/>
                </a:lnTo>
                <a:lnTo>
                  <a:pt x="350" y="526"/>
                </a:lnTo>
                <a:lnTo>
                  <a:pt x="354" y="526"/>
                </a:lnTo>
                <a:lnTo>
                  <a:pt x="358" y="524"/>
                </a:lnTo>
                <a:lnTo>
                  <a:pt x="366" y="518"/>
                </a:lnTo>
                <a:lnTo>
                  <a:pt x="374" y="512"/>
                </a:lnTo>
                <a:lnTo>
                  <a:pt x="370" y="506"/>
                </a:lnTo>
                <a:lnTo>
                  <a:pt x="366" y="498"/>
                </a:lnTo>
                <a:lnTo>
                  <a:pt x="358" y="486"/>
                </a:lnTo>
                <a:lnTo>
                  <a:pt x="342" y="486"/>
                </a:lnTo>
                <a:lnTo>
                  <a:pt x="342" y="476"/>
                </a:lnTo>
                <a:lnTo>
                  <a:pt x="336" y="478"/>
                </a:lnTo>
                <a:lnTo>
                  <a:pt x="332" y="478"/>
                </a:lnTo>
                <a:lnTo>
                  <a:pt x="332" y="476"/>
                </a:lnTo>
                <a:lnTo>
                  <a:pt x="332" y="474"/>
                </a:lnTo>
                <a:lnTo>
                  <a:pt x="332" y="464"/>
                </a:lnTo>
                <a:lnTo>
                  <a:pt x="332" y="462"/>
                </a:lnTo>
                <a:lnTo>
                  <a:pt x="332" y="446"/>
                </a:lnTo>
                <a:lnTo>
                  <a:pt x="342" y="436"/>
                </a:lnTo>
                <a:lnTo>
                  <a:pt x="350" y="448"/>
                </a:lnTo>
                <a:lnTo>
                  <a:pt x="358" y="444"/>
                </a:lnTo>
                <a:lnTo>
                  <a:pt x="356" y="432"/>
                </a:lnTo>
                <a:lnTo>
                  <a:pt x="380" y="412"/>
                </a:lnTo>
                <a:lnTo>
                  <a:pt x="402" y="416"/>
                </a:lnTo>
                <a:lnTo>
                  <a:pt x="418" y="422"/>
                </a:lnTo>
                <a:lnTo>
                  <a:pt x="434" y="434"/>
                </a:lnTo>
                <a:lnTo>
                  <a:pt x="442" y="432"/>
                </a:lnTo>
                <a:lnTo>
                  <a:pt x="454" y="436"/>
                </a:lnTo>
                <a:lnTo>
                  <a:pt x="460" y="428"/>
                </a:lnTo>
                <a:lnTo>
                  <a:pt x="492" y="428"/>
                </a:lnTo>
                <a:lnTo>
                  <a:pt x="502" y="436"/>
                </a:lnTo>
                <a:lnTo>
                  <a:pt x="534" y="434"/>
                </a:lnTo>
                <a:lnTo>
                  <a:pt x="536" y="420"/>
                </a:lnTo>
                <a:lnTo>
                  <a:pt x="512" y="412"/>
                </a:lnTo>
                <a:lnTo>
                  <a:pt x="516" y="406"/>
                </a:lnTo>
                <a:lnTo>
                  <a:pt x="518" y="394"/>
                </a:lnTo>
                <a:lnTo>
                  <a:pt x="532" y="392"/>
                </a:lnTo>
                <a:lnTo>
                  <a:pt x="520" y="386"/>
                </a:lnTo>
                <a:lnTo>
                  <a:pt x="514" y="376"/>
                </a:lnTo>
                <a:lnTo>
                  <a:pt x="534" y="376"/>
                </a:lnTo>
                <a:lnTo>
                  <a:pt x="602" y="360"/>
                </a:lnTo>
                <a:lnTo>
                  <a:pt x="612" y="350"/>
                </a:lnTo>
                <a:lnTo>
                  <a:pt x="640" y="354"/>
                </a:lnTo>
                <a:lnTo>
                  <a:pt x="652" y="372"/>
                </a:lnTo>
                <a:lnTo>
                  <a:pt x="684" y="376"/>
                </a:lnTo>
                <a:lnTo>
                  <a:pt x="684" y="382"/>
                </a:lnTo>
                <a:lnTo>
                  <a:pt x="702" y="382"/>
                </a:lnTo>
                <a:lnTo>
                  <a:pt x="720" y="368"/>
                </a:lnTo>
                <a:lnTo>
                  <a:pt x="728" y="368"/>
                </a:lnTo>
                <a:lnTo>
                  <a:pt x="728" y="378"/>
                </a:lnTo>
                <a:lnTo>
                  <a:pt x="744" y="384"/>
                </a:lnTo>
                <a:lnTo>
                  <a:pt x="796" y="432"/>
                </a:lnTo>
                <a:lnTo>
                  <a:pt x="804" y="434"/>
                </a:lnTo>
                <a:lnTo>
                  <a:pt x="804" y="424"/>
                </a:lnTo>
                <a:lnTo>
                  <a:pt x="816" y="426"/>
                </a:lnTo>
                <a:lnTo>
                  <a:pt x="818" y="434"/>
                </a:lnTo>
                <a:lnTo>
                  <a:pt x="836" y="436"/>
                </a:lnTo>
                <a:lnTo>
                  <a:pt x="842" y="428"/>
                </a:lnTo>
                <a:lnTo>
                  <a:pt x="866" y="446"/>
                </a:lnTo>
                <a:lnTo>
                  <a:pt x="884" y="454"/>
                </a:lnTo>
                <a:lnTo>
                  <a:pt x="902" y="4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3" name="ïśľïďe">
            <a:extLst>
              <a:ext uri="{FF2B5EF4-FFF2-40B4-BE49-F238E27FC236}">
                <a16:creationId xmlns:a16="http://schemas.microsoft.com/office/drawing/2014/main" id="{F96EB2CD-FFC6-45BC-9A27-3193ED057E21}"/>
              </a:ext>
            </a:extLst>
          </p:cNvPr>
          <p:cNvSpPr/>
          <p:nvPr/>
        </p:nvSpPr>
        <p:spPr bwMode="auto">
          <a:xfrm>
            <a:off x="3705518" y="1884109"/>
            <a:ext cx="100481" cy="68764"/>
          </a:xfrm>
          <a:custGeom>
            <a:avLst/>
            <a:gdLst>
              <a:gd name="T0" fmla="*/ 0 w 112"/>
              <a:gd name="T1" fmla="*/ 2147483647 h 68"/>
              <a:gd name="T2" fmla="*/ 2147483647 w 112"/>
              <a:gd name="T3" fmla="*/ 2147483647 h 68"/>
              <a:gd name="T4" fmla="*/ 2147483647 w 112"/>
              <a:gd name="T5" fmla="*/ 2147483647 h 68"/>
              <a:gd name="T6" fmla="*/ 2147483647 w 112"/>
              <a:gd name="T7" fmla="*/ 2147483647 h 68"/>
              <a:gd name="T8" fmla="*/ 2147483647 w 112"/>
              <a:gd name="T9" fmla="*/ 2147483647 h 68"/>
              <a:gd name="T10" fmla="*/ 2147483647 w 112"/>
              <a:gd name="T11" fmla="*/ 2147483647 h 68"/>
              <a:gd name="T12" fmla="*/ 2147483647 w 112"/>
              <a:gd name="T13" fmla="*/ 0 h 68"/>
              <a:gd name="T14" fmla="*/ 2147483647 w 112"/>
              <a:gd name="T15" fmla="*/ 2147483647 h 68"/>
              <a:gd name="T16" fmla="*/ 2147483647 w 112"/>
              <a:gd name="T17" fmla="*/ 2147483647 h 68"/>
              <a:gd name="T18" fmla="*/ 2147483647 w 112"/>
              <a:gd name="T19" fmla="*/ 2147483647 h 68"/>
              <a:gd name="T20" fmla="*/ 2147483647 w 112"/>
              <a:gd name="T21" fmla="*/ 2147483647 h 68"/>
              <a:gd name="T22" fmla="*/ 2147483647 w 112"/>
              <a:gd name="T23" fmla="*/ 2147483647 h 68"/>
              <a:gd name="T24" fmla="*/ 2147483647 w 112"/>
              <a:gd name="T25" fmla="*/ 2147483647 h 68"/>
              <a:gd name="T26" fmla="*/ 2147483647 w 112"/>
              <a:gd name="T27" fmla="*/ 2147483647 h 68"/>
              <a:gd name="T28" fmla="*/ 2147483647 w 112"/>
              <a:gd name="T29" fmla="*/ 2147483647 h 68"/>
              <a:gd name="T30" fmla="*/ 2147483647 w 112"/>
              <a:gd name="T31" fmla="*/ 2147483647 h 68"/>
              <a:gd name="T32" fmla="*/ 2147483647 w 112"/>
              <a:gd name="T33" fmla="*/ 2147483647 h 68"/>
              <a:gd name="T34" fmla="*/ 2147483647 w 112"/>
              <a:gd name="T35" fmla="*/ 2147483647 h 68"/>
              <a:gd name="T36" fmla="*/ 2147483647 w 112"/>
              <a:gd name="T37" fmla="*/ 2147483647 h 68"/>
              <a:gd name="T38" fmla="*/ 2147483647 w 112"/>
              <a:gd name="T39" fmla="*/ 2147483647 h 68"/>
              <a:gd name="T40" fmla="*/ 2147483647 w 112"/>
              <a:gd name="T41" fmla="*/ 2147483647 h 68"/>
              <a:gd name="T42" fmla="*/ 2147483647 w 112"/>
              <a:gd name="T43" fmla="*/ 2147483647 h 68"/>
              <a:gd name="T44" fmla="*/ 2147483647 w 112"/>
              <a:gd name="T45" fmla="*/ 2147483647 h 68"/>
              <a:gd name="T46" fmla="*/ 2147483647 w 112"/>
              <a:gd name="T47" fmla="*/ 2147483647 h 68"/>
              <a:gd name="T48" fmla="*/ 2147483647 w 112"/>
              <a:gd name="T49" fmla="*/ 2147483647 h 68"/>
              <a:gd name="T50" fmla="*/ 2147483647 w 112"/>
              <a:gd name="T51" fmla="*/ 2147483647 h 68"/>
              <a:gd name="T52" fmla="*/ 2147483647 w 112"/>
              <a:gd name="T53" fmla="*/ 2147483647 h 68"/>
              <a:gd name="T54" fmla="*/ 2147483647 w 112"/>
              <a:gd name="T55" fmla="*/ 2147483647 h 68"/>
              <a:gd name="T56" fmla="*/ 2147483647 w 112"/>
              <a:gd name="T57" fmla="*/ 2147483647 h 68"/>
              <a:gd name="T58" fmla="*/ 2147483647 w 112"/>
              <a:gd name="T59" fmla="*/ 2147483647 h 68"/>
              <a:gd name="T60" fmla="*/ 2147483647 w 112"/>
              <a:gd name="T61" fmla="*/ 2147483647 h 68"/>
              <a:gd name="T62" fmla="*/ 2147483647 w 112"/>
              <a:gd name="T63" fmla="*/ 2147483647 h 68"/>
              <a:gd name="T64" fmla="*/ 2147483647 w 112"/>
              <a:gd name="T65" fmla="*/ 2147483647 h 68"/>
              <a:gd name="T66" fmla="*/ 2147483647 w 112"/>
              <a:gd name="T67" fmla="*/ 2147483647 h 68"/>
              <a:gd name="T68" fmla="*/ 2147483647 w 112"/>
              <a:gd name="T69" fmla="*/ 2147483647 h 68"/>
              <a:gd name="T70" fmla="*/ 2147483647 w 112"/>
              <a:gd name="T71" fmla="*/ 2147483647 h 68"/>
              <a:gd name="T72" fmla="*/ 2147483647 w 112"/>
              <a:gd name="T73" fmla="*/ 2147483647 h 68"/>
              <a:gd name="T74" fmla="*/ 2147483647 w 112"/>
              <a:gd name="T75" fmla="*/ 2147483647 h 68"/>
              <a:gd name="T76" fmla="*/ 2147483647 w 112"/>
              <a:gd name="T77" fmla="*/ 2147483647 h 68"/>
              <a:gd name="T78" fmla="*/ 2147483647 w 112"/>
              <a:gd name="T79" fmla="*/ 2147483647 h 68"/>
              <a:gd name="T80" fmla="*/ 2147483647 w 112"/>
              <a:gd name="T81" fmla="*/ 2147483647 h 68"/>
              <a:gd name="T82" fmla="*/ 2147483647 w 112"/>
              <a:gd name="T83" fmla="*/ 2147483647 h 68"/>
              <a:gd name="T84" fmla="*/ 2147483647 w 112"/>
              <a:gd name="T85" fmla="*/ 2147483647 h 68"/>
              <a:gd name="T86" fmla="*/ 2147483647 w 112"/>
              <a:gd name="T87" fmla="*/ 2147483647 h 68"/>
              <a:gd name="T88" fmla="*/ 2147483647 w 112"/>
              <a:gd name="T89" fmla="*/ 2147483647 h 68"/>
              <a:gd name="T90" fmla="*/ 2147483647 w 112"/>
              <a:gd name="T91" fmla="*/ 2147483647 h 68"/>
              <a:gd name="T92" fmla="*/ 0 w 112"/>
              <a:gd name="T93" fmla="*/ 2147483647 h 68"/>
              <a:gd name="T94" fmla="*/ 0 w 112"/>
              <a:gd name="T95" fmla="*/ 2147483647 h 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2"/>
              <a:gd name="T145" fmla="*/ 0 h 68"/>
              <a:gd name="T146" fmla="*/ 112 w 112"/>
              <a:gd name="T147" fmla="*/ 68 h 6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2" h="68">
                <a:moveTo>
                  <a:pt x="0" y="26"/>
                </a:moveTo>
                <a:lnTo>
                  <a:pt x="14" y="26"/>
                </a:lnTo>
                <a:lnTo>
                  <a:pt x="16" y="16"/>
                </a:lnTo>
                <a:lnTo>
                  <a:pt x="22" y="14"/>
                </a:lnTo>
                <a:lnTo>
                  <a:pt x="22" y="4"/>
                </a:lnTo>
                <a:lnTo>
                  <a:pt x="32" y="6"/>
                </a:lnTo>
                <a:lnTo>
                  <a:pt x="36" y="0"/>
                </a:lnTo>
                <a:lnTo>
                  <a:pt x="44" y="6"/>
                </a:lnTo>
                <a:lnTo>
                  <a:pt x="44" y="10"/>
                </a:lnTo>
                <a:lnTo>
                  <a:pt x="36" y="14"/>
                </a:lnTo>
                <a:lnTo>
                  <a:pt x="32" y="16"/>
                </a:lnTo>
                <a:lnTo>
                  <a:pt x="40" y="16"/>
                </a:lnTo>
                <a:lnTo>
                  <a:pt x="46" y="18"/>
                </a:lnTo>
                <a:lnTo>
                  <a:pt x="44" y="28"/>
                </a:lnTo>
                <a:lnTo>
                  <a:pt x="58" y="28"/>
                </a:lnTo>
                <a:lnTo>
                  <a:pt x="64" y="30"/>
                </a:lnTo>
                <a:lnTo>
                  <a:pt x="78" y="30"/>
                </a:lnTo>
                <a:lnTo>
                  <a:pt x="84" y="26"/>
                </a:lnTo>
                <a:lnTo>
                  <a:pt x="84" y="30"/>
                </a:lnTo>
                <a:lnTo>
                  <a:pt x="88" y="32"/>
                </a:lnTo>
                <a:lnTo>
                  <a:pt x="98" y="38"/>
                </a:lnTo>
                <a:lnTo>
                  <a:pt x="102" y="44"/>
                </a:lnTo>
                <a:lnTo>
                  <a:pt x="108" y="48"/>
                </a:lnTo>
                <a:lnTo>
                  <a:pt x="112" y="58"/>
                </a:lnTo>
                <a:lnTo>
                  <a:pt x="106" y="60"/>
                </a:lnTo>
                <a:lnTo>
                  <a:pt x="98" y="62"/>
                </a:lnTo>
                <a:lnTo>
                  <a:pt x="90" y="64"/>
                </a:lnTo>
                <a:lnTo>
                  <a:pt x="82" y="66"/>
                </a:lnTo>
                <a:lnTo>
                  <a:pt x="76" y="68"/>
                </a:lnTo>
                <a:lnTo>
                  <a:pt x="74" y="68"/>
                </a:lnTo>
                <a:lnTo>
                  <a:pt x="70" y="68"/>
                </a:lnTo>
                <a:lnTo>
                  <a:pt x="66" y="64"/>
                </a:lnTo>
                <a:lnTo>
                  <a:pt x="60" y="58"/>
                </a:lnTo>
                <a:lnTo>
                  <a:pt x="58" y="50"/>
                </a:lnTo>
                <a:lnTo>
                  <a:pt x="54" y="40"/>
                </a:lnTo>
                <a:lnTo>
                  <a:pt x="48" y="40"/>
                </a:lnTo>
                <a:lnTo>
                  <a:pt x="44" y="46"/>
                </a:lnTo>
                <a:lnTo>
                  <a:pt x="40" y="50"/>
                </a:lnTo>
                <a:lnTo>
                  <a:pt x="34" y="56"/>
                </a:lnTo>
                <a:lnTo>
                  <a:pt x="30" y="60"/>
                </a:lnTo>
                <a:lnTo>
                  <a:pt x="20" y="66"/>
                </a:lnTo>
                <a:lnTo>
                  <a:pt x="12" y="66"/>
                </a:lnTo>
                <a:lnTo>
                  <a:pt x="16" y="56"/>
                </a:lnTo>
                <a:lnTo>
                  <a:pt x="16" y="46"/>
                </a:lnTo>
                <a:lnTo>
                  <a:pt x="12" y="42"/>
                </a:lnTo>
                <a:lnTo>
                  <a:pt x="6" y="38"/>
                </a:lnTo>
                <a:lnTo>
                  <a:pt x="0" y="32"/>
                </a:lnTo>
                <a:lnTo>
                  <a:pt x="0" y="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4" name="iṧľïḑê">
            <a:extLst>
              <a:ext uri="{FF2B5EF4-FFF2-40B4-BE49-F238E27FC236}">
                <a16:creationId xmlns:a16="http://schemas.microsoft.com/office/drawing/2014/main" id="{87B9DD9A-EA9D-4260-B8DF-A4C5F4341256}"/>
              </a:ext>
            </a:extLst>
          </p:cNvPr>
          <p:cNvSpPr/>
          <p:nvPr/>
        </p:nvSpPr>
        <p:spPr bwMode="auto">
          <a:xfrm>
            <a:off x="3316943" y="1833572"/>
            <a:ext cx="98373" cy="45567"/>
          </a:xfrm>
          <a:custGeom>
            <a:avLst/>
            <a:gdLst>
              <a:gd name="T0" fmla="*/ 2147483647 w 110"/>
              <a:gd name="T1" fmla="*/ 2147483647 h 46"/>
              <a:gd name="T2" fmla="*/ 2147483647 w 110"/>
              <a:gd name="T3" fmla="*/ 2147483647 h 46"/>
              <a:gd name="T4" fmla="*/ 2147483647 w 110"/>
              <a:gd name="T5" fmla="*/ 2147483647 h 46"/>
              <a:gd name="T6" fmla="*/ 2147483647 w 110"/>
              <a:gd name="T7" fmla="*/ 2147483647 h 46"/>
              <a:gd name="T8" fmla="*/ 2147483647 w 110"/>
              <a:gd name="T9" fmla="*/ 2147483647 h 46"/>
              <a:gd name="T10" fmla="*/ 2147483647 w 110"/>
              <a:gd name="T11" fmla="*/ 2147483647 h 46"/>
              <a:gd name="T12" fmla="*/ 2147483647 w 110"/>
              <a:gd name="T13" fmla="*/ 2147483647 h 46"/>
              <a:gd name="T14" fmla="*/ 2147483647 w 110"/>
              <a:gd name="T15" fmla="*/ 2147483647 h 46"/>
              <a:gd name="T16" fmla="*/ 2147483647 w 110"/>
              <a:gd name="T17" fmla="*/ 2147483647 h 46"/>
              <a:gd name="T18" fmla="*/ 2147483647 w 110"/>
              <a:gd name="T19" fmla="*/ 2147483647 h 46"/>
              <a:gd name="T20" fmla="*/ 2147483647 w 110"/>
              <a:gd name="T21" fmla="*/ 2147483647 h 46"/>
              <a:gd name="T22" fmla="*/ 2147483647 w 110"/>
              <a:gd name="T23" fmla="*/ 2147483647 h 46"/>
              <a:gd name="T24" fmla="*/ 2147483647 w 110"/>
              <a:gd name="T25" fmla="*/ 2147483647 h 46"/>
              <a:gd name="T26" fmla="*/ 2147483647 w 110"/>
              <a:gd name="T27" fmla="*/ 2147483647 h 46"/>
              <a:gd name="T28" fmla="*/ 2147483647 w 110"/>
              <a:gd name="T29" fmla="*/ 2147483647 h 46"/>
              <a:gd name="T30" fmla="*/ 2147483647 w 110"/>
              <a:gd name="T31" fmla="*/ 2147483647 h 46"/>
              <a:gd name="T32" fmla="*/ 2147483647 w 110"/>
              <a:gd name="T33" fmla="*/ 2147483647 h 46"/>
              <a:gd name="T34" fmla="*/ 2147483647 w 110"/>
              <a:gd name="T35" fmla="*/ 2147483647 h 46"/>
              <a:gd name="T36" fmla="*/ 2147483647 w 110"/>
              <a:gd name="T37" fmla="*/ 2147483647 h 46"/>
              <a:gd name="T38" fmla="*/ 2147483647 w 110"/>
              <a:gd name="T39" fmla="*/ 2147483647 h 46"/>
              <a:gd name="T40" fmla="*/ 2147483647 w 110"/>
              <a:gd name="T41" fmla="*/ 2147483647 h 46"/>
              <a:gd name="T42" fmla="*/ 2147483647 w 110"/>
              <a:gd name="T43" fmla="*/ 2147483647 h 46"/>
              <a:gd name="T44" fmla="*/ 2147483647 w 110"/>
              <a:gd name="T45" fmla="*/ 2147483647 h 46"/>
              <a:gd name="T46" fmla="*/ 2147483647 w 110"/>
              <a:gd name="T47" fmla="*/ 2147483647 h 46"/>
              <a:gd name="T48" fmla="*/ 0 w 110"/>
              <a:gd name="T49" fmla="*/ 0 h 46"/>
              <a:gd name="T50" fmla="*/ 2147483647 w 110"/>
              <a:gd name="T51" fmla="*/ 2147483647 h 46"/>
              <a:gd name="T52" fmla="*/ 2147483647 w 110"/>
              <a:gd name="T53" fmla="*/ 2147483647 h 46"/>
              <a:gd name="T54" fmla="*/ 2147483647 w 110"/>
              <a:gd name="T55" fmla="*/ 2147483647 h 46"/>
              <a:gd name="T56" fmla="*/ 2147483647 w 110"/>
              <a:gd name="T57" fmla="*/ 2147483647 h 46"/>
              <a:gd name="T58" fmla="*/ 2147483647 w 110"/>
              <a:gd name="T59" fmla="*/ 2147483647 h 46"/>
              <a:gd name="T60" fmla="*/ 2147483647 w 110"/>
              <a:gd name="T61" fmla="*/ 2147483647 h 46"/>
              <a:gd name="T62" fmla="*/ 2147483647 w 110"/>
              <a:gd name="T63" fmla="*/ 2147483647 h 46"/>
              <a:gd name="T64" fmla="*/ 2147483647 w 110"/>
              <a:gd name="T65" fmla="*/ 2147483647 h 46"/>
              <a:gd name="T66" fmla="*/ 2147483647 w 110"/>
              <a:gd name="T67" fmla="*/ 2147483647 h 46"/>
              <a:gd name="T68" fmla="*/ 2147483647 w 110"/>
              <a:gd name="T69" fmla="*/ 2147483647 h 46"/>
              <a:gd name="T70" fmla="*/ 2147483647 w 110"/>
              <a:gd name="T71" fmla="*/ 2147483647 h 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46"/>
              <a:gd name="T110" fmla="*/ 110 w 110"/>
              <a:gd name="T111" fmla="*/ 46 h 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46">
                <a:moveTo>
                  <a:pt x="36" y="36"/>
                </a:moveTo>
                <a:lnTo>
                  <a:pt x="44" y="34"/>
                </a:lnTo>
                <a:lnTo>
                  <a:pt x="50" y="34"/>
                </a:lnTo>
                <a:lnTo>
                  <a:pt x="60" y="36"/>
                </a:lnTo>
                <a:lnTo>
                  <a:pt x="64" y="40"/>
                </a:lnTo>
                <a:lnTo>
                  <a:pt x="66" y="42"/>
                </a:lnTo>
                <a:lnTo>
                  <a:pt x="66" y="44"/>
                </a:lnTo>
                <a:lnTo>
                  <a:pt x="78" y="44"/>
                </a:lnTo>
                <a:lnTo>
                  <a:pt x="86" y="44"/>
                </a:lnTo>
                <a:lnTo>
                  <a:pt x="88" y="38"/>
                </a:lnTo>
                <a:lnTo>
                  <a:pt x="96" y="42"/>
                </a:lnTo>
                <a:lnTo>
                  <a:pt x="100" y="46"/>
                </a:lnTo>
                <a:lnTo>
                  <a:pt x="110" y="46"/>
                </a:lnTo>
                <a:lnTo>
                  <a:pt x="106" y="40"/>
                </a:lnTo>
                <a:lnTo>
                  <a:pt x="104" y="36"/>
                </a:lnTo>
                <a:lnTo>
                  <a:pt x="108" y="32"/>
                </a:lnTo>
                <a:lnTo>
                  <a:pt x="98" y="30"/>
                </a:lnTo>
                <a:lnTo>
                  <a:pt x="92" y="22"/>
                </a:lnTo>
                <a:lnTo>
                  <a:pt x="76" y="16"/>
                </a:lnTo>
                <a:lnTo>
                  <a:pt x="62" y="16"/>
                </a:lnTo>
                <a:lnTo>
                  <a:pt x="52" y="10"/>
                </a:lnTo>
                <a:lnTo>
                  <a:pt x="40" y="8"/>
                </a:lnTo>
                <a:lnTo>
                  <a:pt x="30" y="6"/>
                </a:lnTo>
                <a:lnTo>
                  <a:pt x="18" y="2"/>
                </a:lnTo>
                <a:lnTo>
                  <a:pt x="0" y="0"/>
                </a:lnTo>
                <a:lnTo>
                  <a:pt x="6" y="4"/>
                </a:lnTo>
                <a:lnTo>
                  <a:pt x="12" y="8"/>
                </a:lnTo>
                <a:lnTo>
                  <a:pt x="20" y="12"/>
                </a:lnTo>
                <a:lnTo>
                  <a:pt x="24" y="14"/>
                </a:lnTo>
                <a:lnTo>
                  <a:pt x="30" y="16"/>
                </a:lnTo>
                <a:lnTo>
                  <a:pt x="32" y="20"/>
                </a:lnTo>
                <a:lnTo>
                  <a:pt x="34" y="24"/>
                </a:lnTo>
                <a:lnTo>
                  <a:pt x="34" y="26"/>
                </a:lnTo>
                <a:lnTo>
                  <a:pt x="36" y="30"/>
                </a:lnTo>
                <a:lnTo>
                  <a:pt x="36" y="32"/>
                </a:lnTo>
                <a:lnTo>
                  <a:pt x="36" y="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5" name="íŝľiḍè">
            <a:extLst>
              <a:ext uri="{FF2B5EF4-FFF2-40B4-BE49-F238E27FC236}">
                <a16:creationId xmlns:a16="http://schemas.microsoft.com/office/drawing/2014/main" id="{A13BBC19-AE36-4960-B0AD-BB4A25FF0CAC}"/>
              </a:ext>
            </a:extLst>
          </p:cNvPr>
          <p:cNvSpPr/>
          <p:nvPr/>
        </p:nvSpPr>
        <p:spPr bwMode="auto">
          <a:xfrm>
            <a:off x="3375967" y="1875824"/>
            <a:ext cx="45673" cy="42253"/>
          </a:xfrm>
          <a:custGeom>
            <a:avLst/>
            <a:gdLst>
              <a:gd name="T0" fmla="*/ 0 w 52"/>
              <a:gd name="T1" fmla="*/ 0 h 42"/>
              <a:gd name="T2" fmla="*/ 2147483647 w 52"/>
              <a:gd name="T3" fmla="*/ 0 h 42"/>
              <a:gd name="T4" fmla="*/ 2147483647 w 52"/>
              <a:gd name="T5" fmla="*/ 2147483647 h 42"/>
              <a:gd name="T6" fmla="*/ 2147483647 w 52"/>
              <a:gd name="T7" fmla="*/ 2147483647 h 42"/>
              <a:gd name="T8" fmla="*/ 2147483647 w 52"/>
              <a:gd name="T9" fmla="*/ 2147483647 h 42"/>
              <a:gd name="T10" fmla="*/ 2147483647 w 52"/>
              <a:gd name="T11" fmla="*/ 2147483647 h 42"/>
              <a:gd name="T12" fmla="*/ 2147483647 w 52"/>
              <a:gd name="T13" fmla="*/ 2147483647 h 42"/>
              <a:gd name="T14" fmla="*/ 2147483647 w 52"/>
              <a:gd name="T15" fmla="*/ 2147483647 h 42"/>
              <a:gd name="T16" fmla="*/ 2147483647 w 52"/>
              <a:gd name="T17" fmla="*/ 2147483647 h 42"/>
              <a:gd name="T18" fmla="*/ 2147483647 w 52"/>
              <a:gd name="T19" fmla="*/ 2147483647 h 42"/>
              <a:gd name="T20" fmla="*/ 2147483647 w 52"/>
              <a:gd name="T21" fmla="*/ 2147483647 h 42"/>
              <a:gd name="T22" fmla="*/ 2147483647 w 52"/>
              <a:gd name="T23" fmla="*/ 2147483647 h 42"/>
              <a:gd name="T24" fmla="*/ 2147483647 w 52"/>
              <a:gd name="T25" fmla="*/ 2147483647 h 42"/>
              <a:gd name="T26" fmla="*/ 2147483647 w 52"/>
              <a:gd name="T27" fmla="*/ 2147483647 h 42"/>
              <a:gd name="T28" fmla="*/ 2147483647 w 52"/>
              <a:gd name="T29" fmla="*/ 2147483647 h 42"/>
              <a:gd name="T30" fmla="*/ 2147483647 w 52"/>
              <a:gd name="T31" fmla="*/ 2147483647 h 42"/>
              <a:gd name="T32" fmla="*/ 2147483647 w 52"/>
              <a:gd name="T33" fmla="*/ 2147483647 h 42"/>
              <a:gd name="T34" fmla="*/ 2147483647 w 52"/>
              <a:gd name="T35" fmla="*/ 2147483647 h 42"/>
              <a:gd name="T36" fmla="*/ 2147483647 w 52"/>
              <a:gd name="T37" fmla="*/ 2147483647 h 42"/>
              <a:gd name="T38" fmla="*/ 2147483647 w 52"/>
              <a:gd name="T39" fmla="*/ 2147483647 h 42"/>
              <a:gd name="T40" fmla="*/ 0 w 52"/>
              <a:gd name="T41" fmla="*/ 0 h 4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"/>
              <a:gd name="T64" fmla="*/ 0 h 42"/>
              <a:gd name="T65" fmla="*/ 52 w 52"/>
              <a:gd name="T66" fmla="*/ 42 h 4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" h="42">
                <a:moveTo>
                  <a:pt x="0" y="0"/>
                </a:moveTo>
                <a:lnTo>
                  <a:pt x="20" y="0"/>
                </a:lnTo>
                <a:lnTo>
                  <a:pt x="26" y="6"/>
                </a:lnTo>
                <a:lnTo>
                  <a:pt x="28" y="6"/>
                </a:lnTo>
                <a:lnTo>
                  <a:pt x="30" y="10"/>
                </a:lnTo>
                <a:lnTo>
                  <a:pt x="32" y="16"/>
                </a:lnTo>
                <a:lnTo>
                  <a:pt x="38" y="22"/>
                </a:lnTo>
                <a:lnTo>
                  <a:pt x="40" y="22"/>
                </a:lnTo>
                <a:lnTo>
                  <a:pt x="48" y="26"/>
                </a:lnTo>
                <a:lnTo>
                  <a:pt x="52" y="38"/>
                </a:lnTo>
                <a:lnTo>
                  <a:pt x="48" y="42"/>
                </a:lnTo>
                <a:lnTo>
                  <a:pt x="42" y="38"/>
                </a:lnTo>
                <a:lnTo>
                  <a:pt x="38" y="34"/>
                </a:lnTo>
                <a:lnTo>
                  <a:pt x="32" y="30"/>
                </a:lnTo>
                <a:lnTo>
                  <a:pt x="24" y="32"/>
                </a:lnTo>
                <a:lnTo>
                  <a:pt x="20" y="26"/>
                </a:lnTo>
                <a:lnTo>
                  <a:pt x="16" y="22"/>
                </a:lnTo>
                <a:lnTo>
                  <a:pt x="12" y="20"/>
                </a:lnTo>
                <a:lnTo>
                  <a:pt x="2" y="18"/>
                </a:lnTo>
                <a:lnTo>
                  <a:pt x="2" y="1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6" name="islïďé">
            <a:extLst>
              <a:ext uri="{FF2B5EF4-FFF2-40B4-BE49-F238E27FC236}">
                <a16:creationId xmlns:a16="http://schemas.microsoft.com/office/drawing/2014/main" id="{635654AC-892E-4769-9AD0-2444E750CF95}"/>
              </a:ext>
            </a:extLst>
          </p:cNvPr>
          <p:cNvSpPr/>
          <p:nvPr/>
        </p:nvSpPr>
        <p:spPr bwMode="auto">
          <a:xfrm>
            <a:off x="3394237" y="1865882"/>
            <a:ext cx="68861" cy="57994"/>
          </a:xfrm>
          <a:custGeom>
            <a:avLst/>
            <a:gdLst>
              <a:gd name="T0" fmla="*/ 2147483647 w 78"/>
              <a:gd name="T1" fmla="*/ 2147483647 h 60"/>
              <a:gd name="T2" fmla="*/ 2147483647 w 78"/>
              <a:gd name="T3" fmla="*/ 2147483647 h 60"/>
              <a:gd name="T4" fmla="*/ 2147483647 w 78"/>
              <a:gd name="T5" fmla="*/ 2147483647 h 60"/>
              <a:gd name="T6" fmla="*/ 2147483647 w 78"/>
              <a:gd name="T7" fmla="*/ 2147483647 h 60"/>
              <a:gd name="T8" fmla="*/ 2147483647 w 78"/>
              <a:gd name="T9" fmla="*/ 2147483647 h 60"/>
              <a:gd name="T10" fmla="*/ 2147483647 w 78"/>
              <a:gd name="T11" fmla="*/ 2147483647 h 60"/>
              <a:gd name="T12" fmla="*/ 2147483647 w 78"/>
              <a:gd name="T13" fmla="*/ 0 h 60"/>
              <a:gd name="T14" fmla="*/ 2147483647 w 78"/>
              <a:gd name="T15" fmla="*/ 2147483647 h 60"/>
              <a:gd name="T16" fmla="*/ 2147483647 w 78"/>
              <a:gd name="T17" fmla="*/ 2147483647 h 60"/>
              <a:gd name="T18" fmla="*/ 2147483647 w 78"/>
              <a:gd name="T19" fmla="*/ 2147483647 h 60"/>
              <a:gd name="T20" fmla="*/ 2147483647 w 78"/>
              <a:gd name="T21" fmla="*/ 2147483647 h 60"/>
              <a:gd name="T22" fmla="*/ 2147483647 w 78"/>
              <a:gd name="T23" fmla="*/ 2147483647 h 60"/>
              <a:gd name="T24" fmla="*/ 2147483647 w 78"/>
              <a:gd name="T25" fmla="*/ 2147483647 h 60"/>
              <a:gd name="T26" fmla="*/ 2147483647 w 78"/>
              <a:gd name="T27" fmla="*/ 2147483647 h 60"/>
              <a:gd name="T28" fmla="*/ 0 w 78"/>
              <a:gd name="T29" fmla="*/ 2147483647 h 60"/>
              <a:gd name="T30" fmla="*/ 2147483647 w 78"/>
              <a:gd name="T31" fmla="*/ 2147483647 h 60"/>
              <a:gd name="T32" fmla="*/ 2147483647 w 78"/>
              <a:gd name="T33" fmla="*/ 2147483647 h 60"/>
              <a:gd name="T34" fmla="*/ 2147483647 w 78"/>
              <a:gd name="T35" fmla="*/ 2147483647 h 60"/>
              <a:gd name="T36" fmla="*/ 2147483647 w 78"/>
              <a:gd name="T37" fmla="*/ 2147483647 h 60"/>
              <a:gd name="T38" fmla="*/ 2147483647 w 78"/>
              <a:gd name="T39" fmla="*/ 2147483647 h 60"/>
              <a:gd name="T40" fmla="*/ 2147483647 w 78"/>
              <a:gd name="T41" fmla="*/ 2147483647 h 60"/>
              <a:gd name="T42" fmla="*/ 2147483647 w 78"/>
              <a:gd name="T43" fmla="*/ 2147483647 h 60"/>
              <a:gd name="T44" fmla="*/ 2147483647 w 78"/>
              <a:gd name="T45" fmla="*/ 2147483647 h 60"/>
              <a:gd name="T46" fmla="*/ 2147483647 w 78"/>
              <a:gd name="T47" fmla="*/ 2147483647 h 60"/>
              <a:gd name="T48" fmla="*/ 2147483647 w 78"/>
              <a:gd name="T49" fmla="*/ 2147483647 h 60"/>
              <a:gd name="T50" fmla="*/ 2147483647 w 78"/>
              <a:gd name="T51" fmla="*/ 2147483647 h 60"/>
              <a:gd name="T52" fmla="*/ 2147483647 w 78"/>
              <a:gd name="T53" fmla="*/ 2147483647 h 60"/>
              <a:gd name="T54" fmla="*/ 2147483647 w 78"/>
              <a:gd name="T55" fmla="*/ 2147483647 h 60"/>
              <a:gd name="T56" fmla="*/ 2147483647 w 78"/>
              <a:gd name="T57" fmla="*/ 2147483647 h 60"/>
              <a:gd name="T58" fmla="*/ 2147483647 w 78"/>
              <a:gd name="T59" fmla="*/ 2147483647 h 60"/>
              <a:gd name="T60" fmla="*/ 2147483647 w 78"/>
              <a:gd name="T61" fmla="*/ 2147483647 h 60"/>
              <a:gd name="T62" fmla="*/ 2147483647 w 78"/>
              <a:gd name="T63" fmla="*/ 2147483647 h 60"/>
              <a:gd name="T64" fmla="*/ 2147483647 w 78"/>
              <a:gd name="T65" fmla="*/ 2147483647 h 60"/>
              <a:gd name="T66" fmla="*/ 2147483647 w 78"/>
              <a:gd name="T67" fmla="*/ 2147483647 h 60"/>
              <a:gd name="T68" fmla="*/ 2147483647 w 78"/>
              <a:gd name="T69" fmla="*/ 2147483647 h 60"/>
              <a:gd name="T70" fmla="*/ 2147483647 w 78"/>
              <a:gd name="T71" fmla="*/ 2147483647 h 60"/>
              <a:gd name="T72" fmla="*/ 2147483647 w 78"/>
              <a:gd name="T73" fmla="*/ 2147483647 h 60"/>
              <a:gd name="T74" fmla="*/ 2147483647 w 78"/>
              <a:gd name="T75" fmla="*/ 2147483647 h 60"/>
              <a:gd name="T76" fmla="*/ 2147483647 w 78"/>
              <a:gd name="T77" fmla="*/ 2147483647 h 60"/>
              <a:gd name="T78" fmla="*/ 2147483647 w 78"/>
              <a:gd name="T79" fmla="*/ 2147483647 h 60"/>
              <a:gd name="T80" fmla="*/ 2147483647 w 78"/>
              <a:gd name="T81" fmla="*/ 2147483647 h 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8"/>
              <a:gd name="T124" fmla="*/ 0 h 60"/>
              <a:gd name="T125" fmla="*/ 78 w 78"/>
              <a:gd name="T126" fmla="*/ 60 h 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8" h="60">
                <a:moveTo>
                  <a:pt x="52" y="2"/>
                </a:moveTo>
                <a:lnTo>
                  <a:pt x="48" y="6"/>
                </a:lnTo>
                <a:lnTo>
                  <a:pt x="42" y="12"/>
                </a:lnTo>
                <a:lnTo>
                  <a:pt x="36" y="12"/>
                </a:lnTo>
                <a:lnTo>
                  <a:pt x="32" y="8"/>
                </a:lnTo>
                <a:lnTo>
                  <a:pt x="28" y="6"/>
                </a:lnTo>
                <a:lnTo>
                  <a:pt x="22" y="0"/>
                </a:lnTo>
                <a:lnTo>
                  <a:pt x="18" y="4"/>
                </a:lnTo>
                <a:lnTo>
                  <a:pt x="20" y="8"/>
                </a:lnTo>
                <a:lnTo>
                  <a:pt x="24" y="14"/>
                </a:lnTo>
                <a:lnTo>
                  <a:pt x="20" y="14"/>
                </a:lnTo>
                <a:lnTo>
                  <a:pt x="14" y="14"/>
                </a:lnTo>
                <a:lnTo>
                  <a:pt x="10" y="10"/>
                </a:lnTo>
                <a:lnTo>
                  <a:pt x="2" y="6"/>
                </a:lnTo>
                <a:lnTo>
                  <a:pt x="0" y="12"/>
                </a:lnTo>
                <a:lnTo>
                  <a:pt x="6" y="18"/>
                </a:lnTo>
                <a:lnTo>
                  <a:pt x="8" y="18"/>
                </a:lnTo>
                <a:lnTo>
                  <a:pt x="10" y="24"/>
                </a:lnTo>
                <a:lnTo>
                  <a:pt x="12" y="28"/>
                </a:lnTo>
                <a:lnTo>
                  <a:pt x="14" y="30"/>
                </a:lnTo>
                <a:lnTo>
                  <a:pt x="20" y="34"/>
                </a:lnTo>
                <a:lnTo>
                  <a:pt x="28" y="38"/>
                </a:lnTo>
                <a:lnTo>
                  <a:pt x="32" y="50"/>
                </a:lnTo>
                <a:lnTo>
                  <a:pt x="36" y="46"/>
                </a:lnTo>
                <a:lnTo>
                  <a:pt x="42" y="42"/>
                </a:lnTo>
                <a:lnTo>
                  <a:pt x="46" y="38"/>
                </a:lnTo>
                <a:lnTo>
                  <a:pt x="54" y="38"/>
                </a:lnTo>
                <a:lnTo>
                  <a:pt x="54" y="44"/>
                </a:lnTo>
                <a:lnTo>
                  <a:pt x="56" y="46"/>
                </a:lnTo>
                <a:lnTo>
                  <a:pt x="56" y="52"/>
                </a:lnTo>
                <a:lnTo>
                  <a:pt x="58" y="54"/>
                </a:lnTo>
                <a:lnTo>
                  <a:pt x="60" y="56"/>
                </a:lnTo>
                <a:lnTo>
                  <a:pt x="64" y="56"/>
                </a:lnTo>
                <a:lnTo>
                  <a:pt x="68" y="60"/>
                </a:lnTo>
                <a:lnTo>
                  <a:pt x="72" y="28"/>
                </a:lnTo>
                <a:lnTo>
                  <a:pt x="78" y="28"/>
                </a:lnTo>
                <a:lnTo>
                  <a:pt x="64" y="18"/>
                </a:lnTo>
                <a:lnTo>
                  <a:pt x="62" y="14"/>
                </a:lnTo>
                <a:lnTo>
                  <a:pt x="56" y="8"/>
                </a:lnTo>
                <a:lnTo>
                  <a:pt x="56" y="6"/>
                </a:lnTo>
                <a:lnTo>
                  <a:pt x="52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7" name="ísļíďè">
            <a:extLst>
              <a:ext uri="{FF2B5EF4-FFF2-40B4-BE49-F238E27FC236}">
                <a16:creationId xmlns:a16="http://schemas.microsoft.com/office/drawing/2014/main" id="{96CE5070-1464-4168-BF4D-A7365C9F1F6B}"/>
              </a:ext>
            </a:extLst>
          </p:cNvPr>
          <p:cNvSpPr/>
          <p:nvPr/>
        </p:nvSpPr>
        <p:spPr bwMode="auto">
          <a:xfrm>
            <a:off x="4817136" y="2665369"/>
            <a:ext cx="135614" cy="150784"/>
          </a:xfrm>
          <a:custGeom>
            <a:avLst/>
            <a:gdLst>
              <a:gd name="T0" fmla="*/ 2147483647 w 152"/>
              <a:gd name="T1" fmla="*/ 2147483647 h 154"/>
              <a:gd name="T2" fmla="*/ 0 w 152"/>
              <a:gd name="T3" fmla="*/ 2147483647 h 154"/>
              <a:gd name="T4" fmla="*/ 2147483647 w 152"/>
              <a:gd name="T5" fmla="*/ 2147483647 h 154"/>
              <a:gd name="T6" fmla="*/ 2147483647 w 152"/>
              <a:gd name="T7" fmla="*/ 2147483647 h 154"/>
              <a:gd name="T8" fmla="*/ 2147483647 w 152"/>
              <a:gd name="T9" fmla="*/ 2147483647 h 154"/>
              <a:gd name="T10" fmla="*/ 2147483647 w 152"/>
              <a:gd name="T11" fmla="*/ 2147483647 h 154"/>
              <a:gd name="T12" fmla="*/ 2147483647 w 152"/>
              <a:gd name="T13" fmla="*/ 2147483647 h 154"/>
              <a:gd name="T14" fmla="*/ 2147483647 w 152"/>
              <a:gd name="T15" fmla="*/ 2147483647 h 154"/>
              <a:gd name="T16" fmla="*/ 2147483647 w 152"/>
              <a:gd name="T17" fmla="*/ 2147483647 h 154"/>
              <a:gd name="T18" fmla="*/ 2147483647 w 152"/>
              <a:gd name="T19" fmla="*/ 2147483647 h 154"/>
              <a:gd name="T20" fmla="*/ 2147483647 w 152"/>
              <a:gd name="T21" fmla="*/ 2147483647 h 154"/>
              <a:gd name="T22" fmla="*/ 2147483647 w 152"/>
              <a:gd name="T23" fmla="*/ 2147483647 h 154"/>
              <a:gd name="T24" fmla="*/ 2147483647 w 152"/>
              <a:gd name="T25" fmla="*/ 2147483647 h 154"/>
              <a:gd name="T26" fmla="*/ 2147483647 w 152"/>
              <a:gd name="T27" fmla="*/ 2147483647 h 154"/>
              <a:gd name="T28" fmla="*/ 2147483647 w 152"/>
              <a:gd name="T29" fmla="*/ 2147483647 h 154"/>
              <a:gd name="T30" fmla="*/ 2147483647 w 152"/>
              <a:gd name="T31" fmla="*/ 2147483647 h 154"/>
              <a:gd name="T32" fmla="*/ 2147483647 w 152"/>
              <a:gd name="T33" fmla="*/ 2147483647 h 154"/>
              <a:gd name="T34" fmla="*/ 2147483647 w 152"/>
              <a:gd name="T35" fmla="*/ 2147483647 h 154"/>
              <a:gd name="T36" fmla="*/ 2147483647 w 152"/>
              <a:gd name="T37" fmla="*/ 2147483647 h 154"/>
              <a:gd name="T38" fmla="*/ 2147483647 w 152"/>
              <a:gd name="T39" fmla="*/ 2147483647 h 154"/>
              <a:gd name="T40" fmla="*/ 2147483647 w 152"/>
              <a:gd name="T41" fmla="*/ 2147483647 h 154"/>
              <a:gd name="T42" fmla="*/ 2147483647 w 152"/>
              <a:gd name="T43" fmla="*/ 2147483647 h 154"/>
              <a:gd name="T44" fmla="*/ 2147483647 w 152"/>
              <a:gd name="T45" fmla="*/ 2147483647 h 154"/>
              <a:gd name="T46" fmla="*/ 2147483647 w 152"/>
              <a:gd name="T47" fmla="*/ 2147483647 h 154"/>
              <a:gd name="T48" fmla="*/ 2147483647 w 152"/>
              <a:gd name="T49" fmla="*/ 2147483647 h 154"/>
              <a:gd name="T50" fmla="*/ 2147483647 w 152"/>
              <a:gd name="T51" fmla="*/ 2147483647 h 154"/>
              <a:gd name="T52" fmla="*/ 2147483647 w 152"/>
              <a:gd name="T53" fmla="*/ 2147483647 h 154"/>
              <a:gd name="T54" fmla="*/ 2147483647 w 152"/>
              <a:gd name="T55" fmla="*/ 2147483647 h 154"/>
              <a:gd name="T56" fmla="*/ 2147483647 w 152"/>
              <a:gd name="T57" fmla="*/ 2147483647 h 154"/>
              <a:gd name="T58" fmla="*/ 2147483647 w 152"/>
              <a:gd name="T59" fmla="*/ 2147483647 h 154"/>
              <a:gd name="T60" fmla="*/ 2147483647 w 152"/>
              <a:gd name="T61" fmla="*/ 2147483647 h 154"/>
              <a:gd name="T62" fmla="*/ 2147483647 w 152"/>
              <a:gd name="T63" fmla="*/ 2147483647 h 154"/>
              <a:gd name="T64" fmla="*/ 2147483647 w 152"/>
              <a:gd name="T65" fmla="*/ 2147483647 h 154"/>
              <a:gd name="T66" fmla="*/ 2147483647 w 152"/>
              <a:gd name="T67" fmla="*/ 2147483647 h 154"/>
              <a:gd name="T68" fmla="*/ 2147483647 w 152"/>
              <a:gd name="T69" fmla="*/ 2147483647 h 154"/>
              <a:gd name="T70" fmla="*/ 2147483647 w 152"/>
              <a:gd name="T71" fmla="*/ 2147483647 h 154"/>
              <a:gd name="T72" fmla="*/ 2147483647 w 152"/>
              <a:gd name="T73" fmla="*/ 2147483647 h 154"/>
              <a:gd name="T74" fmla="*/ 2147483647 w 152"/>
              <a:gd name="T75" fmla="*/ 0 h 1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2"/>
              <a:gd name="T115" fmla="*/ 0 h 154"/>
              <a:gd name="T116" fmla="*/ 152 w 152"/>
              <a:gd name="T117" fmla="*/ 154 h 15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2" h="154">
                <a:moveTo>
                  <a:pt x="4" y="0"/>
                </a:moveTo>
                <a:lnTo>
                  <a:pt x="4" y="76"/>
                </a:lnTo>
                <a:lnTo>
                  <a:pt x="0" y="80"/>
                </a:lnTo>
                <a:lnTo>
                  <a:pt x="0" y="84"/>
                </a:lnTo>
                <a:lnTo>
                  <a:pt x="4" y="88"/>
                </a:lnTo>
                <a:lnTo>
                  <a:pt x="4" y="126"/>
                </a:lnTo>
                <a:lnTo>
                  <a:pt x="14" y="130"/>
                </a:lnTo>
                <a:lnTo>
                  <a:pt x="24" y="130"/>
                </a:lnTo>
                <a:lnTo>
                  <a:pt x="28" y="130"/>
                </a:lnTo>
                <a:lnTo>
                  <a:pt x="32" y="126"/>
                </a:lnTo>
                <a:lnTo>
                  <a:pt x="36" y="122"/>
                </a:lnTo>
                <a:lnTo>
                  <a:pt x="38" y="118"/>
                </a:lnTo>
                <a:lnTo>
                  <a:pt x="32" y="118"/>
                </a:lnTo>
                <a:lnTo>
                  <a:pt x="42" y="118"/>
                </a:lnTo>
                <a:lnTo>
                  <a:pt x="42" y="110"/>
                </a:lnTo>
                <a:lnTo>
                  <a:pt x="42" y="104"/>
                </a:lnTo>
                <a:lnTo>
                  <a:pt x="46" y="98"/>
                </a:lnTo>
                <a:lnTo>
                  <a:pt x="52" y="98"/>
                </a:lnTo>
                <a:lnTo>
                  <a:pt x="68" y="98"/>
                </a:lnTo>
                <a:lnTo>
                  <a:pt x="82" y="106"/>
                </a:lnTo>
                <a:lnTo>
                  <a:pt x="86" y="110"/>
                </a:lnTo>
                <a:lnTo>
                  <a:pt x="88" y="114"/>
                </a:lnTo>
                <a:lnTo>
                  <a:pt x="90" y="120"/>
                </a:lnTo>
                <a:lnTo>
                  <a:pt x="92" y="126"/>
                </a:lnTo>
                <a:lnTo>
                  <a:pt x="90" y="124"/>
                </a:lnTo>
                <a:lnTo>
                  <a:pt x="92" y="130"/>
                </a:lnTo>
                <a:lnTo>
                  <a:pt x="96" y="134"/>
                </a:lnTo>
                <a:lnTo>
                  <a:pt x="98" y="138"/>
                </a:lnTo>
                <a:lnTo>
                  <a:pt x="104" y="142"/>
                </a:lnTo>
                <a:lnTo>
                  <a:pt x="120" y="146"/>
                </a:lnTo>
                <a:lnTo>
                  <a:pt x="132" y="150"/>
                </a:lnTo>
                <a:lnTo>
                  <a:pt x="136" y="152"/>
                </a:lnTo>
                <a:lnTo>
                  <a:pt x="138" y="154"/>
                </a:lnTo>
                <a:lnTo>
                  <a:pt x="142" y="154"/>
                </a:lnTo>
                <a:lnTo>
                  <a:pt x="148" y="154"/>
                </a:lnTo>
                <a:lnTo>
                  <a:pt x="150" y="152"/>
                </a:lnTo>
                <a:lnTo>
                  <a:pt x="152" y="150"/>
                </a:lnTo>
                <a:lnTo>
                  <a:pt x="150" y="146"/>
                </a:lnTo>
                <a:lnTo>
                  <a:pt x="148" y="142"/>
                </a:lnTo>
                <a:lnTo>
                  <a:pt x="144" y="138"/>
                </a:lnTo>
                <a:lnTo>
                  <a:pt x="142" y="134"/>
                </a:lnTo>
                <a:lnTo>
                  <a:pt x="136" y="132"/>
                </a:lnTo>
                <a:lnTo>
                  <a:pt x="132" y="130"/>
                </a:lnTo>
                <a:lnTo>
                  <a:pt x="130" y="122"/>
                </a:lnTo>
                <a:lnTo>
                  <a:pt x="128" y="120"/>
                </a:lnTo>
                <a:lnTo>
                  <a:pt x="124" y="118"/>
                </a:lnTo>
                <a:lnTo>
                  <a:pt x="122" y="118"/>
                </a:lnTo>
                <a:lnTo>
                  <a:pt x="118" y="116"/>
                </a:lnTo>
                <a:lnTo>
                  <a:pt x="114" y="108"/>
                </a:lnTo>
                <a:lnTo>
                  <a:pt x="112" y="104"/>
                </a:lnTo>
                <a:lnTo>
                  <a:pt x="112" y="98"/>
                </a:lnTo>
                <a:lnTo>
                  <a:pt x="108" y="98"/>
                </a:lnTo>
                <a:lnTo>
                  <a:pt x="102" y="94"/>
                </a:lnTo>
                <a:lnTo>
                  <a:pt x="96" y="84"/>
                </a:lnTo>
                <a:lnTo>
                  <a:pt x="102" y="84"/>
                </a:lnTo>
                <a:lnTo>
                  <a:pt x="112" y="84"/>
                </a:lnTo>
                <a:lnTo>
                  <a:pt x="118" y="84"/>
                </a:lnTo>
                <a:lnTo>
                  <a:pt x="122" y="82"/>
                </a:lnTo>
                <a:lnTo>
                  <a:pt x="124" y="80"/>
                </a:lnTo>
                <a:lnTo>
                  <a:pt x="126" y="76"/>
                </a:lnTo>
                <a:lnTo>
                  <a:pt x="122" y="74"/>
                </a:lnTo>
                <a:lnTo>
                  <a:pt x="116" y="72"/>
                </a:lnTo>
                <a:lnTo>
                  <a:pt x="104" y="66"/>
                </a:lnTo>
                <a:lnTo>
                  <a:pt x="96" y="62"/>
                </a:lnTo>
                <a:lnTo>
                  <a:pt x="94" y="60"/>
                </a:lnTo>
                <a:lnTo>
                  <a:pt x="90" y="58"/>
                </a:lnTo>
                <a:lnTo>
                  <a:pt x="86" y="58"/>
                </a:lnTo>
                <a:lnTo>
                  <a:pt x="82" y="58"/>
                </a:lnTo>
                <a:lnTo>
                  <a:pt x="82" y="56"/>
                </a:lnTo>
                <a:lnTo>
                  <a:pt x="80" y="52"/>
                </a:lnTo>
                <a:lnTo>
                  <a:pt x="80" y="46"/>
                </a:lnTo>
                <a:lnTo>
                  <a:pt x="80" y="44"/>
                </a:lnTo>
                <a:lnTo>
                  <a:pt x="78" y="38"/>
                </a:lnTo>
                <a:lnTo>
                  <a:pt x="56" y="22"/>
                </a:lnTo>
                <a:lnTo>
                  <a:pt x="32" y="12"/>
                </a:lnTo>
                <a:lnTo>
                  <a:pt x="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8" name="ïṣľîdè">
            <a:extLst>
              <a:ext uri="{FF2B5EF4-FFF2-40B4-BE49-F238E27FC236}">
                <a16:creationId xmlns:a16="http://schemas.microsoft.com/office/drawing/2014/main" id="{D078BD82-AF79-4877-B99C-096A8CA9B3FA}"/>
              </a:ext>
            </a:extLst>
          </p:cNvPr>
          <p:cNvSpPr/>
          <p:nvPr/>
        </p:nvSpPr>
        <p:spPr bwMode="auto">
          <a:xfrm>
            <a:off x="4165764" y="2517899"/>
            <a:ext cx="156695" cy="202979"/>
          </a:xfrm>
          <a:custGeom>
            <a:avLst/>
            <a:gdLst>
              <a:gd name="T0" fmla="*/ 2147483647 w 176"/>
              <a:gd name="T1" fmla="*/ 2147483647 h 206"/>
              <a:gd name="T2" fmla="*/ 2147483647 w 176"/>
              <a:gd name="T3" fmla="*/ 2147483647 h 206"/>
              <a:gd name="T4" fmla="*/ 2147483647 w 176"/>
              <a:gd name="T5" fmla="*/ 2147483647 h 206"/>
              <a:gd name="T6" fmla="*/ 0 w 176"/>
              <a:gd name="T7" fmla="*/ 2147483647 h 206"/>
              <a:gd name="T8" fmla="*/ 2147483647 w 176"/>
              <a:gd name="T9" fmla="*/ 0 h 206"/>
              <a:gd name="T10" fmla="*/ 2147483647 w 176"/>
              <a:gd name="T11" fmla="*/ 0 h 206"/>
              <a:gd name="T12" fmla="*/ 2147483647 w 176"/>
              <a:gd name="T13" fmla="*/ 2147483647 h 206"/>
              <a:gd name="T14" fmla="*/ 2147483647 w 176"/>
              <a:gd name="T15" fmla="*/ 2147483647 h 206"/>
              <a:gd name="T16" fmla="*/ 2147483647 w 176"/>
              <a:gd name="T17" fmla="*/ 2147483647 h 206"/>
              <a:gd name="T18" fmla="*/ 2147483647 w 176"/>
              <a:gd name="T19" fmla="*/ 2147483647 h 206"/>
              <a:gd name="T20" fmla="*/ 2147483647 w 176"/>
              <a:gd name="T21" fmla="*/ 2147483647 h 206"/>
              <a:gd name="T22" fmla="*/ 2147483647 w 176"/>
              <a:gd name="T23" fmla="*/ 2147483647 h 206"/>
              <a:gd name="T24" fmla="*/ 2147483647 w 176"/>
              <a:gd name="T25" fmla="*/ 2147483647 h 206"/>
              <a:gd name="T26" fmla="*/ 2147483647 w 176"/>
              <a:gd name="T27" fmla="*/ 2147483647 h 206"/>
              <a:gd name="T28" fmla="*/ 2147483647 w 176"/>
              <a:gd name="T29" fmla="*/ 2147483647 h 206"/>
              <a:gd name="T30" fmla="*/ 2147483647 w 176"/>
              <a:gd name="T31" fmla="*/ 2147483647 h 206"/>
              <a:gd name="T32" fmla="*/ 2147483647 w 176"/>
              <a:gd name="T33" fmla="*/ 2147483647 h 206"/>
              <a:gd name="T34" fmla="*/ 2147483647 w 176"/>
              <a:gd name="T35" fmla="*/ 2147483647 h 206"/>
              <a:gd name="T36" fmla="*/ 2147483647 w 176"/>
              <a:gd name="T37" fmla="*/ 2147483647 h 206"/>
              <a:gd name="T38" fmla="*/ 2147483647 w 176"/>
              <a:gd name="T39" fmla="*/ 2147483647 h 206"/>
              <a:gd name="T40" fmla="*/ 2147483647 w 176"/>
              <a:gd name="T41" fmla="*/ 2147483647 h 206"/>
              <a:gd name="T42" fmla="*/ 2147483647 w 176"/>
              <a:gd name="T43" fmla="*/ 2147483647 h 206"/>
              <a:gd name="T44" fmla="*/ 2147483647 w 176"/>
              <a:gd name="T45" fmla="*/ 2147483647 h 206"/>
              <a:gd name="T46" fmla="*/ 2147483647 w 176"/>
              <a:gd name="T47" fmla="*/ 2147483647 h 206"/>
              <a:gd name="T48" fmla="*/ 2147483647 w 176"/>
              <a:gd name="T49" fmla="*/ 2147483647 h 206"/>
              <a:gd name="T50" fmla="*/ 2147483647 w 176"/>
              <a:gd name="T51" fmla="*/ 2147483647 h 206"/>
              <a:gd name="T52" fmla="*/ 2147483647 w 176"/>
              <a:gd name="T53" fmla="*/ 2147483647 h 206"/>
              <a:gd name="T54" fmla="*/ 2147483647 w 176"/>
              <a:gd name="T55" fmla="*/ 2147483647 h 206"/>
              <a:gd name="T56" fmla="*/ 2147483647 w 176"/>
              <a:gd name="T57" fmla="*/ 2147483647 h 206"/>
              <a:gd name="T58" fmla="*/ 2147483647 w 176"/>
              <a:gd name="T59" fmla="*/ 2147483647 h 206"/>
              <a:gd name="T60" fmla="*/ 2147483647 w 176"/>
              <a:gd name="T61" fmla="*/ 2147483647 h 206"/>
              <a:gd name="T62" fmla="*/ 2147483647 w 176"/>
              <a:gd name="T63" fmla="*/ 2147483647 h 206"/>
              <a:gd name="T64" fmla="*/ 2147483647 w 176"/>
              <a:gd name="T65" fmla="*/ 2147483647 h 206"/>
              <a:gd name="T66" fmla="*/ 2147483647 w 176"/>
              <a:gd name="T67" fmla="*/ 2147483647 h 206"/>
              <a:gd name="T68" fmla="*/ 2147483647 w 176"/>
              <a:gd name="T69" fmla="*/ 2147483647 h 206"/>
              <a:gd name="T70" fmla="*/ 2147483647 w 176"/>
              <a:gd name="T71" fmla="*/ 2147483647 h 206"/>
              <a:gd name="T72" fmla="*/ 2147483647 w 176"/>
              <a:gd name="T73" fmla="*/ 2147483647 h 206"/>
              <a:gd name="T74" fmla="*/ 2147483647 w 176"/>
              <a:gd name="T75" fmla="*/ 2147483647 h 206"/>
              <a:gd name="T76" fmla="*/ 2147483647 w 176"/>
              <a:gd name="T77" fmla="*/ 2147483647 h 206"/>
              <a:gd name="T78" fmla="*/ 2147483647 w 176"/>
              <a:gd name="T79" fmla="*/ 2147483647 h 206"/>
              <a:gd name="T80" fmla="*/ 2147483647 w 176"/>
              <a:gd name="T81" fmla="*/ 2147483647 h 206"/>
              <a:gd name="T82" fmla="*/ 2147483647 w 176"/>
              <a:gd name="T83" fmla="*/ 2147483647 h 206"/>
              <a:gd name="T84" fmla="*/ 2147483647 w 176"/>
              <a:gd name="T85" fmla="*/ 2147483647 h 206"/>
              <a:gd name="T86" fmla="*/ 2147483647 w 176"/>
              <a:gd name="T87" fmla="*/ 2147483647 h 20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6"/>
              <a:gd name="T133" fmla="*/ 0 h 206"/>
              <a:gd name="T134" fmla="*/ 176 w 176"/>
              <a:gd name="T135" fmla="*/ 206 h 20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6" h="206">
                <a:moveTo>
                  <a:pt x="42" y="54"/>
                </a:moveTo>
                <a:lnTo>
                  <a:pt x="36" y="46"/>
                </a:lnTo>
                <a:lnTo>
                  <a:pt x="32" y="38"/>
                </a:lnTo>
                <a:lnTo>
                  <a:pt x="22" y="28"/>
                </a:lnTo>
                <a:lnTo>
                  <a:pt x="16" y="24"/>
                </a:lnTo>
                <a:lnTo>
                  <a:pt x="6" y="14"/>
                </a:lnTo>
                <a:lnTo>
                  <a:pt x="2" y="10"/>
                </a:lnTo>
                <a:lnTo>
                  <a:pt x="0" y="4"/>
                </a:lnTo>
                <a:lnTo>
                  <a:pt x="0" y="2"/>
                </a:lnTo>
                <a:lnTo>
                  <a:pt x="4" y="0"/>
                </a:lnTo>
                <a:lnTo>
                  <a:pt x="8" y="0"/>
                </a:lnTo>
                <a:lnTo>
                  <a:pt x="10" y="0"/>
                </a:lnTo>
                <a:lnTo>
                  <a:pt x="10" y="4"/>
                </a:lnTo>
                <a:lnTo>
                  <a:pt x="18" y="6"/>
                </a:lnTo>
                <a:lnTo>
                  <a:pt x="34" y="6"/>
                </a:lnTo>
                <a:lnTo>
                  <a:pt x="36" y="6"/>
                </a:lnTo>
                <a:lnTo>
                  <a:pt x="40" y="8"/>
                </a:lnTo>
                <a:lnTo>
                  <a:pt x="44" y="14"/>
                </a:lnTo>
                <a:lnTo>
                  <a:pt x="48" y="20"/>
                </a:lnTo>
                <a:lnTo>
                  <a:pt x="52" y="28"/>
                </a:lnTo>
                <a:lnTo>
                  <a:pt x="60" y="32"/>
                </a:lnTo>
                <a:lnTo>
                  <a:pt x="62" y="34"/>
                </a:lnTo>
                <a:lnTo>
                  <a:pt x="64" y="36"/>
                </a:lnTo>
                <a:lnTo>
                  <a:pt x="70" y="38"/>
                </a:lnTo>
                <a:lnTo>
                  <a:pt x="74" y="42"/>
                </a:lnTo>
                <a:lnTo>
                  <a:pt x="82" y="52"/>
                </a:lnTo>
                <a:lnTo>
                  <a:pt x="88" y="58"/>
                </a:lnTo>
                <a:lnTo>
                  <a:pt x="90" y="62"/>
                </a:lnTo>
                <a:lnTo>
                  <a:pt x="92" y="64"/>
                </a:lnTo>
                <a:lnTo>
                  <a:pt x="98" y="62"/>
                </a:lnTo>
                <a:lnTo>
                  <a:pt x="100" y="66"/>
                </a:lnTo>
                <a:lnTo>
                  <a:pt x="108" y="72"/>
                </a:lnTo>
                <a:lnTo>
                  <a:pt x="118" y="80"/>
                </a:lnTo>
                <a:lnTo>
                  <a:pt x="120" y="82"/>
                </a:lnTo>
                <a:lnTo>
                  <a:pt x="122" y="86"/>
                </a:lnTo>
                <a:lnTo>
                  <a:pt x="124" y="84"/>
                </a:lnTo>
                <a:lnTo>
                  <a:pt x="128" y="82"/>
                </a:lnTo>
                <a:lnTo>
                  <a:pt x="128" y="86"/>
                </a:lnTo>
                <a:lnTo>
                  <a:pt x="126" y="90"/>
                </a:lnTo>
                <a:lnTo>
                  <a:pt x="124" y="94"/>
                </a:lnTo>
                <a:lnTo>
                  <a:pt x="140" y="94"/>
                </a:lnTo>
                <a:lnTo>
                  <a:pt x="140" y="102"/>
                </a:lnTo>
                <a:lnTo>
                  <a:pt x="136" y="114"/>
                </a:lnTo>
                <a:lnTo>
                  <a:pt x="138" y="118"/>
                </a:lnTo>
                <a:lnTo>
                  <a:pt x="142" y="120"/>
                </a:lnTo>
                <a:lnTo>
                  <a:pt x="146" y="122"/>
                </a:lnTo>
                <a:lnTo>
                  <a:pt x="152" y="122"/>
                </a:lnTo>
                <a:lnTo>
                  <a:pt x="152" y="134"/>
                </a:lnTo>
                <a:lnTo>
                  <a:pt x="152" y="136"/>
                </a:lnTo>
                <a:lnTo>
                  <a:pt x="152" y="138"/>
                </a:lnTo>
                <a:lnTo>
                  <a:pt x="156" y="138"/>
                </a:lnTo>
                <a:lnTo>
                  <a:pt x="158" y="138"/>
                </a:lnTo>
                <a:lnTo>
                  <a:pt x="160" y="140"/>
                </a:lnTo>
                <a:lnTo>
                  <a:pt x="162" y="144"/>
                </a:lnTo>
                <a:lnTo>
                  <a:pt x="172" y="150"/>
                </a:lnTo>
                <a:lnTo>
                  <a:pt x="174" y="152"/>
                </a:lnTo>
                <a:lnTo>
                  <a:pt x="176" y="158"/>
                </a:lnTo>
                <a:lnTo>
                  <a:pt x="174" y="192"/>
                </a:lnTo>
                <a:lnTo>
                  <a:pt x="174" y="204"/>
                </a:lnTo>
                <a:lnTo>
                  <a:pt x="170" y="206"/>
                </a:lnTo>
                <a:lnTo>
                  <a:pt x="164" y="206"/>
                </a:lnTo>
                <a:lnTo>
                  <a:pt x="160" y="204"/>
                </a:lnTo>
                <a:lnTo>
                  <a:pt x="154" y="206"/>
                </a:lnTo>
                <a:lnTo>
                  <a:pt x="152" y="206"/>
                </a:lnTo>
                <a:lnTo>
                  <a:pt x="148" y="206"/>
                </a:lnTo>
                <a:lnTo>
                  <a:pt x="146" y="204"/>
                </a:lnTo>
                <a:lnTo>
                  <a:pt x="144" y="198"/>
                </a:lnTo>
                <a:lnTo>
                  <a:pt x="140" y="192"/>
                </a:lnTo>
                <a:lnTo>
                  <a:pt x="132" y="186"/>
                </a:lnTo>
                <a:lnTo>
                  <a:pt x="124" y="180"/>
                </a:lnTo>
                <a:lnTo>
                  <a:pt x="118" y="176"/>
                </a:lnTo>
                <a:lnTo>
                  <a:pt x="112" y="168"/>
                </a:lnTo>
                <a:lnTo>
                  <a:pt x="104" y="160"/>
                </a:lnTo>
                <a:lnTo>
                  <a:pt x="98" y="150"/>
                </a:lnTo>
                <a:lnTo>
                  <a:pt x="96" y="144"/>
                </a:lnTo>
                <a:lnTo>
                  <a:pt x="94" y="138"/>
                </a:lnTo>
                <a:lnTo>
                  <a:pt x="88" y="126"/>
                </a:lnTo>
                <a:lnTo>
                  <a:pt x="82" y="114"/>
                </a:lnTo>
                <a:lnTo>
                  <a:pt x="76" y="104"/>
                </a:lnTo>
                <a:lnTo>
                  <a:pt x="66" y="94"/>
                </a:lnTo>
                <a:lnTo>
                  <a:pt x="64" y="88"/>
                </a:lnTo>
                <a:lnTo>
                  <a:pt x="64" y="82"/>
                </a:lnTo>
                <a:lnTo>
                  <a:pt x="62" y="76"/>
                </a:lnTo>
                <a:lnTo>
                  <a:pt x="60" y="70"/>
                </a:lnTo>
                <a:lnTo>
                  <a:pt x="54" y="66"/>
                </a:lnTo>
                <a:lnTo>
                  <a:pt x="48" y="62"/>
                </a:lnTo>
                <a:lnTo>
                  <a:pt x="42" y="58"/>
                </a:lnTo>
                <a:lnTo>
                  <a:pt x="40" y="54"/>
                </a:lnTo>
                <a:lnTo>
                  <a:pt x="42" y="5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9" name="îṡḻïďé">
            <a:extLst>
              <a:ext uri="{FF2B5EF4-FFF2-40B4-BE49-F238E27FC236}">
                <a16:creationId xmlns:a16="http://schemas.microsoft.com/office/drawing/2014/main" id="{35487A0F-BE43-4B01-AC32-2F82E1264F50}"/>
              </a:ext>
            </a:extLst>
          </p:cNvPr>
          <p:cNvSpPr/>
          <p:nvPr/>
        </p:nvSpPr>
        <p:spPr bwMode="auto">
          <a:xfrm>
            <a:off x="4366728" y="2547724"/>
            <a:ext cx="142642" cy="144156"/>
          </a:xfrm>
          <a:custGeom>
            <a:avLst/>
            <a:gdLst>
              <a:gd name="T0" fmla="*/ 2147483647 w 160"/>
              <a:gd name="T1" fmla="*/ 2147483647 h 146"/>
              <a:gd name="T2" fmla="*/ 2147483647 w 160"/>
              <a:gd name="T3" fmla="*/ 0 h 146"/>
              <a:gd name="T4" fmla="*/ 2147483647 w 160"/>
              <a:gd name="T5" fmla="*/ 2147483647 h 146"/>
              <a:gd name="T6" fmla="*/ 2147483647 w 160"/>
              <a:gd name="T7" fmla="*/ 2147483647 h 146"/>
              <a:gd name="T8" fmla="*/ 2147483647 w 160"/>
              <a:gd name="T9" fmla="*/ 2147483647 h 146"/>
              <a:gd name="T10" fmla="*/ 2147483647 w 160"/>
              <a:gd name="T11" fmla="*/ 2147483647 h 146"/>
              <a:gd name="T12" fmla="*/ 2147483647 w 160"/>
              <a:gd name="T13" fmla="*/ 2147483647 h 146"/>
              <a:gd name="T14" fmla="*/ 2147483647 w 160"/>
              <a:gd name="T15" fmla="*/ 2147483647 h 146"/>
              <a:gd name="T16" fmla="*/ 2147483647 w 160"/>
              <a:gd name="T17" fmla="*/ 2147483647 h 146"/>
              <a:gd name="T18" fmla="*/ 2147483647 w 160"/>
              <a:gd name="T19" fmla="*/ 2147483647 h 146"/>
              <a:gd name="T20" fmla="*/ 2147483647 w 160"/>
              <a:gd name="T21" fmla="*/ 2147483647 h 146"/>
              <a:gd name="T22" fmla="*/ 2147483647 w 160"/>
              <a:gd name="T23" fmla="*/ 2147483647 h 146"/>
              <a:gd name="T24" fmla="*/ 2147483647 w 160"/>
              <a:gd name="T25" fmla="*/ 2147483647 h 146"/>
              <a:gd name="T26" fmla="*/ 2147483647 w 160"/>
              <a:gd name="T27" fmla="*/ 2147483647 h 146"/>
              <a:gd name="T28" fmla="*/ 2147483647 w 160"/>
              <a:gd name="T29" fmla="*/ 2147483647 h 146"/>
              <a:gd name="T30" fmla="*/ 2147483647 w 160"/>
              <a:gd name="T31" fmla="*/ 2147483647 h 146"/>
              <a:gd name="T32" fmla="*/ 0 w 160"/>
              <a:gd name="T33" fmla="*/ 2147483647 h 146"/>
              <a:gd name="T34" fmla="*/ 2147483647 w 160"/>
              <a:gd name="T35" fmla="*/ 2147483647 h 146"/>
              <a:gd name="T36" fmla="*/ 2147483647 w 160"/>
              <a:gd name="T37" fmla="*/ 2147483647 h 146"/>
              <a:gd name="T38" fmla="*/ 2147483647 w 160"/>
              <a:gd name="T39" fmla="*/ 2147483647 h 146"/>
              <a:gd name="T40" fmla="*/ 2147483647 w 160"/>
              <a:gd name="T41" fmla="*/ 2147483647 h 146"/>
              <a:gd name="T42" fmla="*/ 2147483647 w 160"/>
              <a:gd name="T43" fmla="*/ 2147483647 h 146"/>
              <a:gd name="T44" fmla="*/ 2147483647 w 160"/>
              <a:gd name="T45" fmla="*/ 2147483647 h 146"/>
              <a:gd name="T46" fmla="*/ 2147483647 w 160"/>
              <a:gd name="T47" fmla="*/ 2147483647 h 146"/>
              <a:gd name="T48" fmla="*/ 2147483647 w 160"/>
              <a:gd name="T49" fmla="*/ 2147483647 h 146"/>
              <a:gd name="T50" fmla="*/ 2147483647 w 160"/>
              <a:gd name="T51" fmla="*/ 2147483647 h 146"/>
              <a:gd name="T52" fmla="*/ 2147483647 w 160"/>
              <a:gd name="T53" fmla="*/ 2147483647 h 146"/>
              <a:gd name="T54" fmla="*/ 2147483647 w 160"/>
              <a:gd name="T55" fmla="*/ 2147483647 h 146"/>
              <a:gd name="T56" fmla="*/ 2147483647 w 160"/>
              <a:gd name="T57" fmla="*/ 2147483647 h 146"/>
              <a:gd name="T58" fmla="*/ 2147483647 w 160"/>
              <a:gd name="T59" fmla="*/ 2147483647 h 146"/>
              <a:gd name="T60" fmla="*/ 2147483647 w 160"/>
              <a:gd name="T61" fmla="*/ 2147483647 h 146"/>
              <a:gd name="T62" fmla="*/ 2147483647 w 160"/>
              <a:gd name="T63" fmla="*/ 2147483647 h 146"/>
              <a:gd name="T64" fmla="*/ 2147483647 w 160"/>
              <a:gd name="T65" fmla="*/ 2147483647 h 146"/>
              <a:gd name="T66" fmla="*/ 2147483647 w 160"/>
              <a:gd name="T67" fmla="*/ 2147483647 h 146"/>
              <a:gd name="T68" fmla="*/ 2147483647 w 160"/>
              <a:gd name="T69" fmla="*/ 2147483647 h 146"/>
              <a:gd name="T70" fmla="*/ 2147483647 w 160"/>
              <a:gd name="T71" fmla="*/ 2147483647 h 146"/>
              <a:gd name="T72" fmla="*/ 2147483647 w 160"/>
              <a:gd name="T73" fmla="*/ 2147483647 h 146"/>
              <a:gd name="T74" fmla="*/ 2147483647 w 160"/>
              <a:gd name="T75" fmla="*/ 2147483647 h 146"/>
              <a:gd name="T76" fmla="*/ 2147483647 w 160"/>
              <a:gd name="T77" fmla="*/ 2147483647 h 146"/>
              <a:gd name="T78" fmla="*/ 2147483647 w 160"/>
              <a:gd name="T79" fmla="*/ 2147483647 h 146"/>
              <a:gd name="T80" fmla="*/ 2147483647 w 160"/>
              <a:gd name="T81" fmla="*/ 2147483647 h 146"/>
              <a:gd name="T82" fmla="*/ 2147483647 w 160"/>
              <a:gd name="T83" fmla="*/ 2147483647 h 146"/>
              <a:gd name="T84" fmla="*/ 2147483647 w 160"/>
              <a:gd name="T85" fmla="*/ 2147483647 h 146"/>
              <a:gd name="T86" fmla="*/ 2147483647 w 160"/>
              <a:gd name="T87" fmla="*/ 2147483647 h 146"/>
              <a:gd name="T88" fmla="*/ 2147483647 w 160"/>
              <a:gd name="T89" fmla="*/ 2147483647 h 146"/>
              <a:gd name="T90" fmla="*/ 2147483647 w 160"/>
              <a:gd name="T91" fmla="*/ 2147483647 h 146"/>
              <a:gd name="T92" fmla="*/ 2147483647 w 160"/>
              <a:gd name="T93" fmla="*/ 2147483647 h 146"/>
              <a:gd name="T94" fmla="*/ 2147483647 w 160"/>
              <a:gd name="T95" fmla="*/ 2147483647 h 146"/>
              <a:gd name="T96" fmla="*/ 2147483647 w 160"/>
              <a:gd name="T97" fmla="*/ 2147483647 h 146"/>
              <a:gd name="T98" fmla="*/ 2147483647 w 160"/>
              <a:gd name="T99" fmla="*/ 2147483647 h 146"/>
              <a:gd name="T100" fmla="*/ 2147483647 w 160"/>
              <a:gd name="T101" fmla="*/ 2147483647 h 146"/>
              <a:gd name="T102" fmla="*/ 2147483647 w 160"/>
              <a:gd name="T103" fmla="*/ 2147483647 h 1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0"/>
              <a:gd name="T157" fmla="*/ 0 h 146"/>
              <a:gd name="T158" fmla="*/ 160 w 160"/>
              <a:gd name="T159" fmla="*/ 146 h 1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0" h="146">
                <a:moveTo>
                  <a:pt x="136" y="4"/>
                </a:moveTo>
                <a:lnTo>
                  <a:pt x="126" y="2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4"/>
                </a:lnTo>
                <a:lnTo>
                  <a:pt x="96" y="8"/>
                </a:lnTo>
                <a:lnTo>
                  <a:pt x="92" y="14"/>
                </a:lnTo>
                <a:lnTo>
                  <a:pt x="88" y="26"/>
                </a:lnTo>
                <a:lnTo>
                  <a:pt x="84" y="40"/>
                </a:lnTo>
                <a:lnTo>
                  <a:pt x="84" y="48"/>
                </a:lnTo>
                <a:lnTo>
                  <a:pt x="82" y="52"/>
                </a:lnTo>
                <a:lnTo>
                  <a:pt x="78" y="52"/>
                </a:lnTo>
                <a:lnTo>
                  <a:pt x="74" y="50"/>
                </a:lnTo>
                <a:lnTo>
                  <a:pt x="70" y="48"/>
                </a:lnTo>
                <a:lnTo>
                  <a:pt x="66" y="44"/>
                </a:lnTo>
                <a:lnTo>
                  <a:pt x="62" y="42"/>
                </a:lnTo>
                <a:lnTo>
                  <a:pt x="58" y="42"/>
                </a:lnTo>
                <a:lnTo>
                  <a:pt x="56" y="44"/>
                </a:lnTo>
                <a:lnTo>
                  <a:pt x="50" y="50"/>
                </a:lnTo>
                <a:lnTo>
                  <a:pt x="42" y="52"/>
                </a:lnTo>
                <a:lnTo>
                  <a:pt x="40" y="54"/>
                </a:lnTo>
                <a:lnTo>
                  <a:pt x="34" y="56"/>
                </a:lnTo>
                <a:lnTo>
                  <a:pt x="28" y="54"/>
                </a:lnTo>
                <a:lnTo>
                  <a:pt x="22" y="52"/>
                </a:lnTo>
                <a:lnTo>
                  <a:pt x="16" y="50"/>
                </a:lnTo>
                <a:lnTo>
                  <a:pt x="14" y="48"/>
                </a:lnTo>
                <a:lnTo>
                  <a:pt x="14" y="46"/>
                </a:lnTo>
                <a:lnTo>
                  <a:pt x="14" y="36"/>
                </a:lnTo>
                <a:lnTo>
                  <a:pt x="14" y="34"/>
                </a:lnTo>
                <a:lnTo>
                  <a:pt x="8" y="38"/>
                </a:lnTo>
                <a:lnTo>
                  <a:pt x="4" y="44"/>
                </a:lnTo>
                <a:lnTo>
                  <a:pt x="2" y="52"/>
                </a:lnTo>
                <a:lnTo>
                  <a:pt x="0" y="60"/>
                </a:lnTo>
                <a:lnTo>
                  <a:pt x="2" y="66"/>
                </a:lnTo>
                <a:lnTo>
                  <a:pt x="4" y="72"/>
                </a:lnTo>
                <a:lnTo>
                  <a:pt x="4" y="74"/>
                </a:lnTo>
                <a:lnTo>
                  <a:pt x="2" y="78"/>
                </a:lnTo>
                <a:lnTo>
                  <a:pt x="4" y="82"/>
                </a:lnTo>
                <a:lnTo>
                  <a:pt x="8" y="86"/>
                </a:lnTo>
                <a:lnTo>
                  <a:pt x="10" y="86"/>
                </a:lnTo>
                <a:lnTo>
                  <a:pt x="10" y="92"/>
                </a:lnTo>
                <a:lnTo>
                  <a:pt x="16" y="94"/>
                </a:lnTo>
                <a:lnTo>
                  <a:pt x="18" y="96"/>
                </a:lnTo>
                <a:lnTo>
                  <a:pt x="18" y="98"/>
                </a:lnTo>
                <a:lnTo>
                  <a:pt x="18" y="102"/>
                </a:lnTo>
                <a:lnTo>
                  <a:pt x="16" y="106"/>
                </a:lnTo>
                <a:lnTo>
                  <a:pt x="16" y="108"/>
                </a:lnTo>
                <a:lnTo>
                  <a:pt x="18" y="112"/>
                </a:lnTo>
                <a:lnTo>
                  <a:pt x="18" y="110"/>
                </a:lnTo>
                <a:lnTo>
                  <a:pt x="18" y="116"/>
                </a:lnTo>
                <a:lnTo>
                  <a:pt x="20" y="120"/>
                </a:lnTo>
                <a:lnTo>
                  <a:pt x="24" y="124"/>
                </a:lnTo>
                <a:lnTo>
                  <a:pt x="28" y="126"/>
                </a:lnTo>
                <a:lnTo>
                  <a:pt x="34" y="126"/>
                </a:lnTo>
                <a:lnTo>
                  <a:pt x="42" y="128"/>
                </a:lnTo>
                <a:lnTo>
                  <a:pt x="46" y="130"/>
                </a:lnTo>
                <a:lnTo>
                  <a:pt x="44" y="134"/>
                </a:lnTo>
                <a:lnTo>
                  <a:pt x="48" y="134"/>
                </a:lnTo>
                <a:lnTo>
                  <a:pt x="54" y="134"/>
                </a:lnTo>
                <a:lnTo>
                  <a:pt x="56" y="132"/>
                </a:lnTo>
                <a:lnTo>
                  <a:pt x="62" y="130"/>
                </a:lnTo>
                <a:lnTo>
                  <a:pt x="66" y="130"/>
                </a:lnTo>
                <a:lnTo>
                  <a:pt x="72" y="130"/>
                </a:lnTo>
                <a:lnTo>
                  <a:pt x="78" y="132"/>
                </a:lnTo>
                <a:lnTo>
                  <a:pt x="82" y="134"/>
                </a:lnTo>
                <a:lnTo>
                  <a:pt x="88" y="134"/>
                </a:lnTo>
                <a:lnTo>
                  <a:pt x="88" y="140"/>
                </a:lnTo>
                <a:lnTo>
                  <a:pt x="88" y="144"/>
                </a:lnTo>
                <a:lnTo>
                  <a:pt x="88" y="146"/>
                </a:lnTo>
                <a:lnTo>
                  <a:pt x="90" y="146"/>
                </a:lnTo>
                <a:lnTo>
                  <a:pt x="98" y="144"/>
                </a:lnTo>
                <a:lnTo>
                  <a:pt x="106" y="142"/>
                </a:lnTo>
                <a:lnTo>
                  <a:pt x="112" y="138"/>
                </a:lnTo>
                <a:lnTo>
                  <a:pt x="120" y="138"/>
                </a:lnTo>
                <a:lnTo>
                  <a:pt x="120" y="134"/>
                </a:lnTo>
                <a:lnTo>
                  <a:pt x="118" y="134"/>
                </a:lnTo>
                <a:lnTo>
                  <a:pt x="116" y="130"/>
                </a:lnTo>
                <a:lnTo>
                  <a:pt x="116" y="126"/>
                </a:lnTo>
                <a:lnTo>
                  <a:pt x="118" y="124"/>
                </a:lnTo>
                <a:lnTo>
                  <a:pt x="122" y="120"/>
                </a:lnTo>
                <a:lnTo>
                  <a:pt x="122" y="114"/>
                </a:lnTo>
                <a:lnTo>
                  <a:pt x="122" y="108"/>
                </a:lnTo>
                <a:lnTo>
                  <a:pt x="120" y="106"/>
                </a:lnTo>
                <a:lnTo>
                  <a:pt x="122" y="100"/>
                </a:lnTo>
                <a:lnTo>
                  <a:pt x="126" y="94"/>
                </a:lnTo>
                <a:lnTo>
                  <a:pt x="132" y="92"/>
                </a:lnTo>
                <a:lnTo>
                  <a:pt x="136" y="82"/>
                </a:lnTo>
                <a:lnTo>
                  <a:pt x="138" y="72"/>
                </a:lnTo>
                <a:lnTo>
                  <a:pt x="142" y="60"/>
                </a:lnTo>
                <a:lnTo>
                  <a:pt x="144" y="58"/>
                </a:lnTo>
                <a:lnTo>
                  <a:pt x="148" y="56"/>
                </a:lnTo>
                <a:lnTo>
                  <a:pt x="154" y="56"/>
                </a:lnTo>
                <a:lnTo>
                  <a:pt x="160" y="56"/>
                </a:lnTo>
                <a:lnTo>
                  <a:pt x="160" y="52"/>
                </a:lnTo>
                <a:lnTo>
                  <a:pt x="150" y="46"/>
                </a:lnTo>
                <a:lnTo>
                  <a:pt x="146" y="40"/>
                </a:lnTo>
                <a:lnTo>
                  <a:pt x="144" y="34"/>
                </a:lnTo>
                <a:lnTo>
                  <a:pt x="146" y="32"/>
                </a:lnTo>
                <a:lnTo>
                  <a:pt x="148" y="28"/>
                </a:lnTo>
                <a:lnTo>
                  <a:pt x="142" y="26"/>
                </a:lnTo>
                <a:lnTo>
                  <a:pt x="138" y="22"/>
                </a:lnTo>
                <a:lnTo>
                  <a:pt x="138" y="14"/>
                </a:lnTo>
                <a:lnTo>
                  <a:pt x="136" y="8"/>
                </a:lnTo>
                <a:lnTo>
                  <a:pt x="136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0" name="íṣ1iḑê">
            <a:extLst>
              <a:ext uri="{FF2B5EF4-FFF2-40B4-BE49-F238E27FC236}">
                <a16:creationId xmlns:a16="http://schemas.microsoft.com/office/drawing/2014/main" id="{A1CED221-47AC-401A-830C-C460501DDB17}"/>
              </a:ext>
            </a:extLst>
          </p:cNvPr>
          <p:cNvSpPr/>
          <p:nvPr/>
        </p:nvSpPr>
        <p:spPr bwMode="auto">
          <a:xfrm>
            <a:off x="4364619" y="2816154"/>
            <a:ext cx="567052" cy="509517"/>
          </a:xfrm>
          <a:custGeom>
            <a:avLst/>
            <a:gdLst>
              <a:gd name="T0" fmla="*/ 2147483647 w 636"/>
              <a:gd name="T1" fmla="*/ 2147483647 h 516"/>
              <a:gd name="T2" fmla="*/ 2147483647 w 636"/>
              <a:gd name="T3" fmla="*/ 2147483647 h 516"/>
              <a:gd name="T4" fmla="*/ 2147483647 w 636"/>
              <a:gd name="T5" fmla="*/ 2147483647 h 516"/>
              <a:gd name="T6" fmla="*/ 2147483647 w 636"/>
              <a:gd name="T7" fmla="*/ 2147483647 h 516"/>
              <a:gd name="T8" fmla="*/ 2147483647 w 636"/>
              <a:gd name="T9" fmla="*/ 2147483647 h 516"/>
              <a:gd name="T10" fmla="*/ 2147483647 w 636"/>
              <a:gd name="T11" fmla="*/ 2147483647 h 516"/>
              <a:gd name="T12" fmla="*/ 2147483647 w 636"/>
              <a:gd name="T13" fmla="*/ 2147483647 h 516"/>
              <a:gd name="T14" fmla="*/ 2147483647 w 636"/>
              <a:gd name="T15" fmla="*/ 2147483647 h 516"/>
              <a:gd name="T16" fmla="*/ 2147483647 w 636"/>
              <a:gd name="T17" fmla="*/ 2147483647 h 516"/>
              <a:gd name="T18" fmla="*/ 2147483647 w 636"/>
              <a:gd name="T19" fmla="*/ 2147483647 h 516"/>
              <a:gd name="T20" fmla="*/ 2147483647 w 636"/>
              <a:gd name="T21" fmla="*/ 2147483647 h 516"/>
              <a:gd name="T22" fmla="*/ 2147483647 w 636"/>
              <a:gd name="T23" fmla="*/ 2147483647 h 516"/>
              <a:gd name="T24" fmla="*/ 2147483647 w 636"/>
              <a:gd name="T25" fmla="*/ 2147483647 h 516"/>
              <a:gd name="T26" fmla="*/ 2147483647 w 636"/>
              <a:gd name="T27" fmla="*/ 2147483647 h 516"/>
              <a:gd name="T28" fmla="*/ 2147483647 w 636"/>
              <a:gd name="T29" fmla="*/ 2147483647 h 516"/>
              <a:gd name="T30" fmla="*/ 2147483647 w 636"/>
              <a:gd name="T31" fmla="*/ 2147483647 h 516"/>
              <a:gd name="T32" fmla="*/ 2147483647 w 636"/>
              <a:gd name="T33" fmla="*/ 2147483647 h 516"/>
              <a:gd name="T34" fmla="*/ 2147483647 w 636"/>
              <a:gd name="T35" fmla="*/ 2147483647 h 516"/>
              <a:gd name="T36" fmla="*/ 2147483647 w 636"/>
              <a:gd name="T37" fmla="*/ 2147483647 h 516"/>
              <a:gd name="T38" fmla="*/ 2147483647 w 636"/>
              <a:gd name="T39" fmla="*/ 2147483647 h 516"/>
              <a:gd name="T40" fmla="*/ 2147483647 w 636"/>
              <a:gd name="T41" fmla="*/ 2147483647 h 516"/>
              <a:gd name="T42" fmla="*/ 2147483647 w 636"/>
              <a:gd name="T43" fmla="*/ 0 h 516"/>
              <a:gd name="T44" fmla="*/ 2147483647 w 636"/>
              <a:gd name="T45" fmla="*/ 2147483647 h 516"/>
              <a:gd name="T46" fmla="*/ 2147483647 w 636"/>
              <a:gd name="T47" fmla="*/ 2147483647 h 516"/>
              <a:gd name="T48" fmla="*/ 2147483647 w 636"/>
              <a:gd name="T49" fmla="*/ 2147483647 h 516"/>
              <a:gd name="T50" fmla="*/ 2147483647 w 636"/>
              <a:gd name="T51" fmla="*/ 2147483647 h 516"/>
              <a:gd name="T52" fmla="*/ 2147483647 w 636"/>
              <a:gd name="T53" fmla="*/ 2147483647 h 516"/>
              <a:gd name="T54" fmla="*/ 2147483647 w 636"/>
              <a:gd name="T55" fmla="*/ 2147483647 h 516"/>
              <a:gd name="T56" fmla="*/ 2147483647 w 636"/>
              <a:gd name="T57" fmla="*/ 2147483647 h 516"/>
              <a:gd name="T58" fmla="*/ 2147483647 w 636"/>
              <a:gd name="T59" fmla="*/ 2147483647 h 516"/>
              <a:gd name="T60" fmla="*/ 2147483647 w 636"/>
              <a:gd name="T61" fmla="*/ 2147483647 h 516"/>
              <a:gd name="T62" fmla="*/ 2147483647 w 636"/>
              <a:gd name="T63" fmla="*/ 2147483647 h 516"/>
              <a:gd name="T64" fmla="*/ 2147483647 w 636"/>
              <a:gd name="T65" fmla="*/ 2147483647 h 516"/>
              <a:gd name="T66" fmla="*/ 2147483647 w 636"/>
              <a:gd name="T67" fmla="*/ 2147483647 h 516"/>
              <a:gd name="T68" fmla="*/ 2147483647 w 636"/>
              <a:gd name="T69" fmla="*/ 2147483647 h 516"/>
              <a:gd name="T70" fmla="*/ 2147483647 w 636"/>
              <a:gd name="T71" fmla="*/ 2147483647 h 516"/>
              <a:gd name="T72" fmla="*/ 2147483647 w 636"/>
              <a:gd name="T73" fmla="*/ 2147483647 h 516"/>
              <a:gd name="T74" fmla="*/ 2147483647 w 636"/>
              <a:gd name="T75" fmla="*/ 2147483647 h 516"/>
              <a:gd name="T76" fmla="*/ 2147483647 w 636"/>
              <a:gd name="T77" fmla="*/ 2147483647 h 516"/>
              <a:gd name="T78" fmla="*/ 2147483647 w 636"/>
              <a:gd name="T79" fmla="*/ 2147483647 h 516"/>
              <a:gd name="T80" fmla="*/ 2147483647 w 636"/>
              <a:gd name="T81" fmla="*/ 2147483647 h 516"/>
              <a:gd name="T82" fmla="*/ 2147483647 w 636"/>
              <a:gd name="T83" fmla="*/ 2147483647 h 516"/>
              <a:gd name="T84" fmla="*/ 2147483647 w 636"/>
              <a:gd name="T85" fmla="*/ 2147483647 h 516"/>
              <a:gd name="T86" fmla="*/ 2147483647 w 636"/>
              <a:gd name="T87" fmla="*/ 2147483647 h 516"/>
              <a:gd name="T88" fmla="*/ 2147483647 w 636"/>
              <a:gd name="T89" fmla="*/ 2147483647 h 516"/>
              <a:gd name="T90" fmla="*/ 2147483647 w 636"/>
              <a:gd name="T91" fmla="*/ 2147483647 h 516"/>
              <a:gd name="T92" fmla="*/ 2147483647 w 636"/>
              <a:gd name="T93" fmla="*/ 2147483647 h 516"/>
              <a:gd name="T94" fmla="*/ 2147483647 w 636"/>
              <a:gd name="T95" fmla="*/ 2147483647 h 516"/>
              <a:gd name="T96" fmla="*/ 2147483647 w 636"/>
              <a:gd name="T97" fmla="*/ 2147483647 h 516"/>
              <a:gd name="T98" fmla="*/ 2147483647 w 636"/>
              <a:gd name="T99" fmla="*/ 2147483647 h 516"/>
              <a:gd name="T100" fmla="*/ 0 w 636"/>
              <a:gd name="T101" fmla="*/ 2147483647 h 516"/>
              <a:gd name="T102" fmla="*/ 2147483647 w 636"/>
              <a:gd name="T103" fmla="*/ 2147483647 h 516"/>
              <a:gd name="T104" fmla="*/ 2147483647 w 636"/>
              <a:gd name="T105" fmla="*/ 2147483647 h 516"/>
              <a:gd name="T106" fmla="*/ 2147483647 w 636"/>
              <a:gd name="T107" fmla="*/ 2147483647 h 516"/>
              <a:gd name="T108" fmla="*/ 2147483647 w 636"/>
              <a:gd name="T109" fmla="*/ 2147483647 h 516"/>
              <a:gd name="T110" fmla="*/ 2147483647 w 636"/>
              <a:gd name="T111" fmla="*/ 2147483647 h 516"/>
              <a:gd name="T112" fmla="*/ 2147483647 w 636"/>
              <a:gd name="T113" fmla="*/ 2147483647 h 516"/>
              <a:gd name="T114" fmla="*/ 2147483647 w 636"/>
              <a:gd name="T115" fmla="*/ 2147483647 h 516"/>
              <a:gd name="T116" fmla="*/ 2147483647 w 636"/>
              <a:gd name="T117" fmla="*/ 2147483647 h 516"/>
              <a:gd name="T118" fmla="*/ 2147483647 w 636"/>
              <a:gd name="T119" fmla="*/ 2147483647 h 5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6"/>
              <a:gd name="T181" fmla="*/ 0 h 516"/>
              <a:gd name="T182" fmla="*/ 636 w 636"/>
              <a:gd name="T183" fmla="*/ 516 h 5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6" h="516">
                <a:moveTo>
                  <a:pt x="180" y="138"/>
                </a:moveTo>
                <a:lnTo>
                  <a:pt x="186" y="132"/>
                </a:lnTo>
                <a:lnTo>
                  <a:pt x="188" y="130"/>
                </a:lnTo>
                <a:lnTo>
                  <a:pt x="188" y="124"/>
                </a:lnTo>
                <a:lnTo>
                  <a:pt x="190" y="118"/>
                </a:lnTo>
                <a:lnTo>
                  <a:pt x="194" y="112"/>
                </a:lnTo>
                <a:lnTo>
                  <a:pt x="198" y="108"/>
                </a:lnTo>
                <a:lnTo>
                  <a:pt x="202" y="106"/>
                </a:lnTo>
                <a:lnTo>
                  <a:pt x="204" y="112"/>
                </a:lnTo>
                <a:lnTo>
                  <a:pt x="206" y="114"/>
                </a:lnTo>
                <a:lnTo>
                  <a:pt x="210" y="116"/>
                </a:lnTo>
                <a:lnTo>
                  <a:pt x="212" y="114"/>
                </a:lnTo>
                <a:lnTo>
                  <a:pt x="212" y="112"/>
                </a:lnTo>
                <a:lnTo>
                  <a:pt x="214" y="110"/>
                </a:lnTo>
                <a:lnTo>
                  <a:pt x="212" y="106"/>
                </a:lnTo>
                <a:lnTo>
                  <a:pt x="212" y="100"/>
                </a:lnTo>
                <a:lnTo>
                  <a:pt x="220" y="100"/>
                </a:lnTo>
                <a:lnTo>
                  <a:pt x="226" y="100"/>
                </a:lnTo>
                <a:lnTo>
                  <a:pt x="226" y="92"/>
                </a:lnTo>
                <a:lnTo>
                  <a:pt x="230" y="86"/>
                </a:lnTo>
                <a:lnTo>
                  <a:pt x="232" y="82"/>
                </a:lnTo>
                <a:lnTo>
                  <a:pt x="236" y="80"/>
                </a:lnTo>
                <a:lnTo>
                  <a:pt x="240" y="78"/>
                </a:lnTo>
                <a:lnTo>
                  <a:pt x="242" y="72"/>
                </a:lnTo>
                <a:lnTo>
                  <a:pt x="244" y="68"/>
                </a:lnTo>
                <a:lnTo>
                  <a:pt x="248" y="64"/>
                </a:lnTo>
                <a:lnTo>
                  <a:pt x="262" y="58"/>
                </a:lnTo>
                <a:lnTo>
                  <a:pt x="270" y="56"/>
                </a:lnTo>
                <a:lnTo>
                  <a:pt x="276" y="54"/>
                </a:lnTo>
                <a:lnTo>
                  <a:pt x="284" y="62"/>
                </a:lnTo>
                <a:lnTo>
                  <a:pt x="288" y="66"/>
                </a:lnTo>
                <a:lnTo>
                  <a:pt x="288" y="72"/>
                </a:lnTo>
                <a:lnTo>
                  <a:pt x="288" y="74"/>
                </a:lnTo>
                <a:lnTo>
                  <a:pt x="286" y="76"/>
                </a:lnTo>
                <a:lnTo>
                  <a:pt x="290" y="74"/>
                </a:lnTo>
                <a:lnTo>
                  <a:pt x="294" y="72"/>
                </a:lnTo>
                <a:lnTo>
                  <a:pt x="298" y="74"/>
                </a:lnTo>
                <a:lnTo>
                  <a:pt x="302" y="74"/>
                </a:lnTo>
                <a:lnTo>
                  <a:pt x="306" y="72"/>
                </a:lnTo>
                <a:lnTo>
                  <a:pt x="310" y="70"/>
                </a:lnTo>
                <a:lnTo>
                  <a:pt x="308" y="62"/>
                </a:lnTo>
                <a:lnTo>
                  <a:pt x="310" y="56"/>
                </a:lnTo>
                <a:lnTo>
                  <a:pt x="314" y="54"/>
                </a:lnTo>
                <a:lnTo>
                  <a:pt x="320" y="50"/>
                </a:lnTo>
                <a:lnTo>
                  <a:pt x="326" y="48"/>
                </a:lnTo>
                <a:lnTo>
                  <a:pt x="324" y="44"/>
                </a:lnTo>
                <a:lnTo>
                  <a:pt x="322" y="42"/>
                </a:lnTo>
                <a:lnTo>
                  <a:pt x="324" y="38"/>
                </a:lnTo>
                <a:lnTo>
                  <a:pt x="326" y="34"/>
                </a:lnTo>
                <a:lnTo>
                  <a:pt x="334" y="28"/>
                </a:lnTo>
                <a:lnTo>
                  <a:pt x="344" y="26"/>
                </a:lnTo>
                <a:lnTo>
                  <a:pt x="354" y="26"/>
                </a:lnTo>
                <a:lnTo>
                  <a:pt x="358" y="24"/>
                </a:lnTo>
                <a:lnTo>
                  <a:pt x="360" y="24"/>
                </a:lnTo>
                <a:lnTo>
                  <a:pt x="362" y="20"/>
                </a:lnTo>
                <a:lnTo>
                  <a:pt x="364" y="16"/>
                </a:lnTo>
                <a:lnTo>
                  <a:pt x="364" y="12"/>
                </a:lnTo>
                <a:lnTo>
                  <a:pt x="358" y="10"/>
                </a:lnTo>
                <a:lnTo>
                  <a:pt x="358" y="8"/>
                </a:lnTo>
                <a:lnTo>
                  <a:pt x="358" y="2"/>
                </a:lnTo>
                <a:lnTo>
                  <a:pt x="362" y="2"/>
                </a:lnTo>
                <a:lnTo>
                  <a:pt x="364" y="4"/>
                </a:lnTo>
                <a:lnTo>
                  <a:pt x="368" y="6"/>
                </a:lnTo>
                <a:lnTo>
                  <a:pt x="366" y="10"/>
                </a:lnTo>
                <a:lnTo>
                  <a:pt x="368" y="10"/>
                </a:lnTo>
                <a:lnTo>
                  <a:pt x="372" y="12"/>
                </a:lnTo>
                <a:lnTo>
                  <a:pt x="374" y="12"/>
                </a:lnTo>
                <a:lnTo>
                  <a:pt x="384" y="14"/>
                </a:lnTo>
                <a:lnTo>
                  <a:pt x="390" y="18"/>
                </a:lnTo>
                <a:lnTo>
                  <a:pt x="398" y="22"/>
                </a:lnTo>
                <a:lnTo>
                  <a:pt x="408" y="22"/>
                </a:lnTo>
                <a:lnTo>
                  <a:pt x="414" y="22"/>
                </a:lnTo>
                <a:lnTo>
                  <a:pt x="416" y="18"/>
                </a:lnTo>
                <a:lnTo>
                  <a:pt x="418" y="24"/>
                </a:lnTo>
                <a:lnTo>
                  <a:pt x="422" y="26"/>
                </a:lnTo>
                <a:lnTo>
                  <a:pt x="424" y="22"/>
                </a:lnTo>
                <a:lnTo>
                  <a:pt x="424" y="20"/>
                </a:lnTo>
                <a:lnTo>
                  <a:pt x="428" y="20"/>
                </a:lnTo>
                <a:lnTo>
                  <a:pt x="432" y="22"/>
                </a:lnTo>
                <a:lnTo>
                  <a:pt x="434" y="26"/>
                </a:lnTo>
                <a:lnTo>
                  <a:pt x="432" y="30"/>
                </a:lnTo>
                <a:lnTo>
                  <a:pt x="428" y="36"/>
                </a:lnTo>
                <a:lnTo>
                  <a:pt x="422" y="40"/>
                </a:lnTo>
                <a:lnTo>
                  <a:pt x="416" y="42"/>
                </a:lnTo>
                <a:lnTo>
                  <a:pt x="416" y="48"/>
                </a:lnTo>
                <a:lnTo>
                  <a:pt x="416" y="50"/>
                </a:lnTo>
                <a:lnTo>
                  <a:pt x="418" y="52"/>
                </a:lnTo>
                <a:lnTo>
                  <a:pt x="420" y="54"/>
                </a:lnTo>
                <a:lnTo>
                  <a:pt x="422" y="54"/>
                </a:lnTo>
                <a:lnTo>
                  <a:pt x="424" y="52"/>
                </a:lnTo>
                <a:lnTo>
                  <a:pt x="426" y="54"/>
                </a:lnTo>
                <a:lnTo>
                  <a:pt x="428" y="54"/>
                </a:lnTo>
                <a:lnTo>
                  <a:pt x="426" y="58"/>
                </a:lnTo>
                <a:lnTo>
                  <a:pt x="422" y="60"/>
                </a:lnTo>
                <a:lnTo>
                  <a:pt x="420" y="60"/>
                </a:lnTo>
                <a:lnTo>
                  <a:pt x="418" y="56"/>
                </a:lnTo>
                <a:lnTo>
                  <a:pt x="418" y="54"/>
                </a:lnTo>
                <a:lnTo>
                  <a:pt x="410" y="60"/>
                </a:lnTo>
                <a:lnTo>
                  <a:pt x="406" y="64"/>
                </a:lnTo>
                <a:lnTo>
                  <a:pt x="404" y="70"/>
                </a:lnTo>
                <a:lnTo>
                  <a:pt x="404" y="76"/>
                </a:lnTo>
                <a:lnTo>
                  <a:pt x="408" y="80"/>
                </a:lnTo>
                <a:lnTo>
                  <a:pt x="410" y="84"/>
                </a:lnTo>
                <a:lnTo>
                  <a:pt x="414" y="86"/>
                </a:lnTo>
                <a:lnTo>
                  <a:pt x="424" y="90"/>
                </a:lnTo>
                <a:lnTo>
                  <a:pt x="430" y="92"/>
                </a:lnTo>
                <a:lnTo>
                  <a:pt x="434" y="96"/>
                </a:lnTo>
                <a:lnTo>
                  <a:pt x="442" y="104"/>
                </a:lnTo>
                <a:lnTo>
                  <a:pt x="456" y="108"/>
                </a:lnTo>
                <a:lnTo>
                  <a:pt x="458" y="110"/>
                </a:lnTo>
                <a:lnTo>
                  <a:pt x="462" y="116"/>
                </a:lnTo>
                <a:lnTo>
                  <a:pt x="464" y="120"/>
                </a:lnTo>
                <a:lnTo>
                  <a:pt x="466" y="122"/>
                </a:lnTo>
                <a:lnTo>
                  <a:pt x="468" y="122"/>
                </a:lnTo>
                <a:lnTo>
                  <a:pt x="472" y="122"/>
                </a:lnTo>
                <a:lnTo>
                  <a:pt x="476" y="120"/>
                </a:lnTo>
                <a:lnTo>
                  <a:pt x="480" y="116"/>
                </a:lnTo>
                <a:lnTo>
                  <a:pt x="484" y="110"/>
                </a:lnTo>
                <a:lnTo>
                  <a:pt x="486" y="104"/>
                </a:lnTo>
                <a:lnTo>
                  <a:pt x="490" y="92"/>
                </a:lnTo>
                <a:lnTo>
                  <a:pt x="494" y="84"/>
                </a:lnTo>
                <a:lnTo>
                  <a:pt x="498" y="76"/>
                </a:lnTo>
                <a:lnTo>
                  <a:pt x="500" y="64"/>
                </a:lnTo>
                <a:lnTo>
                  <a:pt x="502" y="52"/>
                </a:lnTo>
                <a:lnTo>
                  <a:pt x="504" y="42"/>
                </a:lnTo>
                <a:lnTo>
                  <a:pt x="510" y="32"/>
                </a:lnTo>
                <a:lnTo>
                  <a:pt x="514" y="24"/>
                </a:lnTo>
                <a:lnTo>
                  <a:pt x="520" y="6"/>
                </a:lnTo>
                <a:lnTo>
                  <a:pt x="522" y="0"/>
                </a:lnTo>
                <a:lnTo>
                  <a:pt x="524" y="0"/>
                </a:lnTo>
                <a:lnTo>
                  <a:pt x="528" y="0"/>
                </a:lnTo>
                <a:lnTo>
                  <a:pt x="532" y="0"/>
                </a:lnTo>
                <a:lnTo>
                  <a:pt x="534" y="4"/>
                </a:lnTo>
                <a:lnTo>
                  <a:pt x="532" y="12"/>
                </a:lnTo>
                <a:lnTo>
                  <a:pt x="532" y="20"/>
                </a:lnTo>
                <a:lnTo>
                  <a:pt x="532" y="26"/>
                </a:lnTo>
                <a:lnTo>
                  <a:pt x="536" y="44"/>
                </a:lnTo>
                <a:lnTo>
                  <a:pt x="538" y="56"/>
                </a:lnTo>
                <a:lnTo>
                  <a:pt x="540" y="60"/>
                </a:lnTo>
                <a:lnTo>
                  <a:pt x="542" y="62"/>
                </a:lnTo>
                <a:lnTo>
                  <a:pt x="546" y="62"/>
                </a:lnTo>
                <a:lnTo>
                  <a:pt x="548" y="60"/>
                </a:lnTo>
                <a:lnTo>
                  <a:pt x="552" y="68"/>
                </a:lnTo>
                <a:lnTo>
                  <a:pt x="558" y="76"/>
                </a:lnTo>
                <a:lnTo>
                  <a:pt x="554" y="82"/>
                </a:lnTo>
                <a:lnTo>
                  <a:pt x="556" y="90"/>
                </a:lnTo>
                <a:lnTo>
                  <a:pt x="554" y="100"/>
                </a:lnTo>
                <a:lnTo>
                  <a:pt x="556" y="106"/>
                </a:lnTo>
                <a:lnTo>
                  <a:pt x="558" y="110"/>
                </a:lnTo>
                <a:lnTo>
                  <a:pt x="560" y="118"/>
                </a:lnTo>
                <a:lnTo>
                  <a:pt x="560" y="124"/>
                </a:lnTo>
                <a:lnTo>
                  <a:pt x="562" y="132"/>
                </a:lnTo>
                <a:lnTo>
                  <a:pt x="564" y="136"/>
                </a:lnTo>
                <a:lnTo>
                  <a:pt x="564" y="144"/>
                </a:lnTo>
                <a:lnTo>
                  <a:pt x="564" y="148"/>
                </a:lnTo>
                <a:lnTo>
                  <a:pt x="568" y="152"/>
                </a:lnTo>
                <a:lnTo>
                  <a:pt x="576" y="158"/>
                </a:lnTo>
                <a:lnTo>
                  <a:pt x="584" y="162"/>
                </a:lnTo>
                <a:lnTo>
                  <a:pt x="592" y="168"/>
                </a:lnTo>
                <a:lnTo>
                  <a:pt x="594" y="174"/>
                </a:lnTo>
                <a:lnTo>
                  <a:pt x="594" y="178"/>
                </a:lnTo>
                <a:lnTo>
                  <a:pt x="596" y="182"/>
                </a:lnTo>
                <a:lnTo>
                  <a:pt x="598" y="186"/>
                </a:lnTo>
                <a:lnTo>
                  <a:pt x="598" y="200"/>
                </a:lnTo>
                <a:lnTo>
                  <a:pt x="598" y="206"/>
                </a:lnTo>
                <a:lnTo>
                  <a:pt x="600" y="208"/>
                </a:lnTo>
                <a:lnTo>
                  <a:pt x="602" y="208"/>
                </a:lnTo>
                <a:lnTo>
                  <a:pt x="604" y="208"/>
                </a:lnTo>
                <a:lnTo>
                  <a:pt x="604" y="206"/>
                </a:lnTo>
                <a:lnTo>
                  <a:pt x="612" y="216"/>
                </a:lnTo>
                <a:lnTo>
                  <a:pt x="614" y="220"/>
                </a:lnTo>
                <a:lnTo>
                  <a:pt x="614" y="228"/>
                </a:lnTo>
                <a:lnTo>
                  <a:pt x="616" y="232"/>
                </a:lnTo>
                <a:lnTo>
                  <a:pt x="618" y="234"/>
                </a:lnTo>
                <a:lnTo>
                  <a:pt x="620" y="236"/>
                </a:lnTo>
                <a:lnTo>
                  <a:pt x="622" y="238"/>
                </a:lnTo>
                <a:lnTo>
                  <a:pt x="632" y="250"/>
                </a:lnTo>
                <a:lnTo>
                  <a:pt x="634" y="258"/>
                </a:lnTo>
                <a:lnTo>
                  <a:pt x="636" y="264"/>
                </a:lnTo>
                <a:lnTo>
                  <a:pt x="634" y="270"/>
                </a:lnTo>
                <a:lnTo>
                  <a:pt x="632" y="276"/>
                </a:lnTo>
                <a:lnTo>
                  <a:pt x="630" y="280"/>
                </a:lnTo>
                <a:lnTo>
                  <a:pt x="630" y="288"/>
                </a:lnTo>
                <a:lnTo>
                  <a:pt x="630" y="300"/>
                </a:lnTo>
                <a:lnTo>
                  <a:pt x="630" y="312"/>
                </a:lnTo>
                <a:lnTo>
                  <a:pt x="626" y="322"/>
                </a:lnTo>
                <a:lnTo>
                  <a:pt x="624" y="328"/>
                </a:lnTo>
                <a:lnTo>
                  <a:pt x="620" y="336"/>
                </a:lnTo>
                <a:lnTo>
                  <a:pt x="608" y="352"/>
                </a:lnTo>
                <a:lnTo>
                  <a:pt x="600" y="370"/>
                </a:lnTo>
                <a:lnTo>
                  <a:pt x="598" y="376"/>
                </a:lnTo>
                <a:lnTo>
                  <a:pt x="594" y="378"/>
                </a:lnTo>
                <a:lnTo>
                  <a:pt x="590" y="382"/>
                </a:lnTo>
                <a:lnTo>
                  <a:pt x="586" y="384"/>
                </a:lnTo>
                <a:lnTo>
                  <a:pt x="582" y="390"/>
                </a:lnTo>
                <a:lnTo>
                  <a:pt x="578" y="394"/>
                </a:lnTo>
                <a:lnTo>
                  <a:pt x="566" y="402"/>
                </a:lnTo>
                <a:lnTo>
                  <a:pt x="558" y="408"/>
                </a:lnTo>
                <a:lnTo>
                  <a:pt x="552" y="416"/>
                </a:lnTo>
                <a:lnTo>
                  <a:pt x="548" y="424"/>
                </a:lnTo>
                <a:lnTo>
                  <a:pt x="542" y="432"/>
                </a:lnTo>
                <a:lnTo>
                  <a:pt x="522" y="454"/>
                </a:lnTo>
                <a:lnTo>
                  <a:pt x="510" y="466"/>
                </a:lnTo>
                <a:lnTo>
                  <a:pt x="500" y="480"/>
                </a:lnTo>
                <a:lnTo>
                  <a:pt x="498" y="482"/>
                </a:lnTo>
                <a:lnTo>
                  <a:pt x="496" y="486"/>
                </a:lnTo>
                <a:lnTo>
                  <a:pt x="496" y="488"/>
                </a:lnTo>
                <a:lnTo>
                  <a:pt x="494" y="490"/>
                </a:lnTo>
                <a:lnTo>
                  <a:pt x="484" y="490"/>
                </a:lnTo>
                <a:lnTo>
                  <a:pt x="476" y="490"/>
                </a:lnTo>
                <a:lnTo>
                  <a:pt x="468" y="492"/>
                </a:lnTo>
                <a:lnTo>
                  <a:pt x="462" y="492"/>
                </a:lnTo>
                <a:lnTo>
                  <a:pt x="454" y="496"/>
                </a:lnTo>
                <a:lnTo>
                  <a:pt x="448" y="500"/>
                </a:lnTo>
                <a:lnTo>
                  <a:pt x="442" y="504"/>
                </a:lnTo>
                <a:lnTo>
                  <a:pt x="438" y="506"/>
                </a:lnTo>
                <a:lnTo>
                  <a:pt x="434" y="508"/>
                </a:lnTo>
                <a:lnTo>
                  <a:pt x="432" y="512"/>
                </a:lnTo>
                <a:lnTo>
                  <a:pt x="428" y="514"/>
                </a:lnTo>
                <a:lnTo>
                  <a:pt x="426" y="516"/>
                </a:lnTo>
                <a:lnTo>
                  <a:pt x="420" y="506"/>
                </a:lnTo>
                <a:lnTo>
                  <a:pt x="416" y="494"/>
                </a:lnTo>
                <a:lnTo>
                  <a:pt x="412" y="494"/>
                </a:lnTo>
                <a:lnTo>
                  <a:pt x="410" y="496"/>
                </a:lnTo>
                <a:lnTo>
                  <a:pt x="408" y="500"/>
                </a:lnTo>
                <a:lnTo>
                  <a:pt x="386" y="514"/>
                </a:lnTo>
                <a:lnTo>
                  <a:pt x="380" y="510"/>
                </a:lnTo>
                <a:lnTo>
                  <a:pt x="378" y="504"/>
                </a:lnTo>
                <a:lnTo>
                  <a:pt x="370" y="504"/>
                </a:lnTo>
                <a:lnTo>
                  <a:pt x="364" y="504"/>
                </a:lnTo>
                <a:lnTo>
                  <a:pt x="358" y="500"/>
                </a:lnTo>
                <a:lnTo>
                  <a:pt x="354" y="494"/>
                </a:lnTo>
                <a:lnTo>
                  <a:pt x="348" y="488"/>
                </a:lnTo>
                <a:lnTo>
                  <a:pt x="346" y="482"/>
                </a:lnTo>
                <a:lnTo>
                  <a:pt x="346" y="478"/>
                </a:lnTo>
                <a:lnTo>
                  <a:pt x="350" y="474"/>
                </a:lnTo>
                <a:lnTo>
                  <a:pt x="352" y="470"/>
                </a:lnTo>
                <a:lnTo>
                  <a:pt x="354" y="464"/>
                </a:lnTo>
                <a:lnTo>
                  <a:pt x="352" y="458"/>
                </a:lnTo>
                <a:lnTo>
                  <a:pt x="348" y="454"/>
                </a:lnTo>
                <a:lnTo>
                  <a:pt x="344" y="452"/>
                </a:lnTo>
                <a:lnTo>
                  <a:pt x="340" y="448"/>
                </a:lnTo>
                <a:lnTo>
                  <a:pt x="346" y="440"/>
                </a:lnTo>
                <a:lnTo>
                  <a:pt x="346" y="436"/>
                </a:lnTo>
                <a:lnTo>
                  <a:pt x="348" y="432"/>
                </a:lnTo>
                <a:lnTo>
                  <a:pt x="346" y="428"/>
                </a:lnTo>
                <a:lnTo>
                  <a:pt x="342" y="428"/>
                </a:lnTo>
                <a:lnTo>
                  <a:pt x="340" y="430"/>
                </a:lnTo>
                <a:lnTo>
                  <a:pt x="336" y="436"/>
                </a:lnTo>
                <a:lnTo>
                  <a:pt x="332" y="442"/>
                </a:lnTo>
                <a:lnTo>
                  <a:pt x="330" y="444"/>
                </a:lnTo>
                <a:lnTo>
                  <a:pt x="326" y="444"/>
                </a:lnTo>
                <a:lnTo>
                  <a:pt x="324" y="444"/>
                </a:lnTo>
                <a:lnTo>
                  <a:pt x="322" y="442"/>
                </a:lnTo>
                <a:lnTo>
                  <a:pt x="324" y="438"/>
                </a:lnTo>
                <a:lnTo>
                  <a:pt x="328" y="438"/>
                </a:lnTo>
                <a:lnTo>
                  <a:pt x="332" y="436"/>
                </a:lnTo>
                <a:lnTo>
                  <a:pt x="346" y="420"/>
                </a:lnTo>
                <a:lnTo>
                  <a:pt x="352" y="412"/>
                </a:lnTo>
                <a:lnTo>
                  <a:pt x="356" y="404"/>
                </a:lnTo>
                <a:lnTo>
                  <a:pt x="350" y="404"/>
                </a:lnTo>
                <a:lnTo>
                  <a:pt x="342" y="404"/>
                </a:lnTo>
                <a:lnTo>
                  <a:pt x="340" y="410"/>
                </a:lnTo>
                <a:lnTo>
                  <a:pt x="338" y="416"/>
                </a:lnTo>
                <a:lnTo>
                  <a:pt x="332" y="416"/>
                </a:lnTo>
                <a:lnTo>
                  <a:pt x="326" y="418"/>
                </a:lnTo>
                <a:lnTo>
                  <a:pt x="318" y="424"/>
                </a:lnTo>
                <a:lnTo>
                  <a:pt x="312" y="432"/>
                </a:lnTo>
                <a:lnTo>
                  <a:pt x="310" y="438"/>
                </a:lnTo>
                <a:lnTo>
                  <a:pt x="304" y="438"/>
                </a:lnTo>
                <a:lnTo>
                  <a:pt x="304" y="436"/>
                </a:lnTo>
                <a:lnTo>
                  <a:pt x="304" y="434"/>
                </a:lnTo>
                <a:lnTo>
                  <a:pt x="304" y="426"/>
                </a:lnTo>
                <a:lnTo>
                  <a:pt x="306" y="418"/>
                </a:lnTo>
                <a:lnTo>
                  <a:pt x="304" y="410"/>
                </a:lnTo>
                <a:lnTo>
                  <a:pt x="304" y="406"/>
                </a:lnTo>
                <a:lnTo>
                  <a:pt x="302" y="400"/>
                </a:lnTo>
                <a:lnTo>
                  <a:pt x="300" y="392"/>
                </a:lnTo>
                <a:lnTo>
                  <a:pt x="286" y="388"/>
                </a:lnTo>
                <a:lnTo>
                  <a:pt x="276" y="384"/>
                </a:lnTo>
                <a:lnTo>
                  <a:pt x="270" y="382"/>
                </a:lnTo>
                <a:lnTo>
                  <a:pt x="268" y="380"/>
                </a:lnTo>
                <a:lnTo>
                  <a:pt x="264" y="378"/>
                </a:lnTo>
                <a:lnTo>
                  <a:pt x="232" y="378"/>
                </a:lnTo>
                <a:lnTo>
                  <a:pt x="208" y="392"/>
                </a:lnTo>
                <a:lnTo>
                  <a:pt x="176" y="392"/>
                </a:lnTo>
                <a:lnTo>
                  <a:pt x="164" y="398"/>
                </a:lnTo>
                <a:lnTo>
                  <a:pt x="150" y="406"/>
                </a:lnTo>
                <a:lnTo>
                  <a:pt x="134" y="416"/>
                </a:lnTo>
                <a:lnTo>
                  <a:pt x="122" y="420"/>
                </a:lnTo>
                <a:lnTo>
                  <a:pt x="108" y="422"/>
                </a:lnTo>
                <a:lnTo>
                  <a:pt x="92" y="422"/>
                </a:lnTo>
                <a:lnTo>
                  <a:pt x="84" y="424"/>
                </a:lnTo>
                <a:lnTo>
                  <a:pt x="74" y="426"/>
                </a:lnTo>
                <a:lnTo>
                  <a:pt x="58" y="432"/>
                </a:lnTo>
                <a:lnTo>
                  <a:pt x="42" y="438"/>
                </a:lnTo>
                <a:lnTo>
                  <a:pt x="32" y="440"/>
                </a:lnTo>
                <a:lnTo>
                  <a:pt x="24" y="440"/>
                </a:lnTo>
                <a:lnTo>
                  <a:pt x="18" y="440"/>
                </a:lnTo>
                <a:lnTo>
                  <a:pt x="14" y="436"/>
                </a:lnTo>
                <a:lnTo>
                  <a:pt x="6" y="430"/>
                </a:lnTo>
                <a:lnTo>
                  <a:pt x="4" y="428"/>
                </a:lnTo>
                <a:lnTo>
                  <a:pt x="2" y="428"/>
                </a:lnTo>
                <a:lnTo>
                  <a:pt x="0" y="426"/>
                </a:lnTo>
                <a:lnTo>
                  <a:pt x="0" y="422"/>
                </a:lnTo>
                <a:lnTo>
                  <a:pt x="0" y="420"/>
                </a:lnTo>
                <a:lnTo>
                  <a:pt x="2" y="416"/>
                </a:lnTo>
                <a:lnTo>
                  <a:pt x="4" y="414"/>
                </a:lnTo>
                <a:lnTo>
                  <a:pt x="10" y="412"/>
                </a:lnTo>
                <a:lnTo>
                  <a:pt x="16" y="408"/>
                </a:lnTo>
                <a:lnTo>
                  <a:pt x="24" y="394"/>
                </a:lnTo>
                <a:lnTo>
                  <a:pt x="30" y="380"/>
                </a:lnTo>
                <a:lnTo>
                  <a:pt x="28" y="376"/>
                </a:lnTo>
                <a:lnTo>
                  <a:pt x="26" y="372"/>
                </a:lnTo>
                <a:lnTo>
                  <a:pt x="26" y="362"/>
                </a:lnTo>
                <a:lnTo>
                  <a:pt x="26" y="328"/>
                </a:lnTo>
                <a:lnTo>
                  <a:pt x="26" y="316"/>
                </a:lnTo>
                <a:lnTo>
                  <a:pt x="26" y="304"/>
                </a:lnTo>
                <a:lnTo>
                  <a:pt x="24" y="296"/>
                </a:lnTo>
                <a:lnTo>
                  <a:pt x="20" y="288"/>
                </a:lnTo>
                <a:lnTo>
                  <a:pt x="16" y="280"/>
                </a:lnTo>
                <a:lnTo>
                  <a:pt x="16" y="276"/>
                </a:lnTo>
                <a:lnTo>
                  <a:pt x="20" y="280"/>
                </a:lnTo>
                <a:lnTo>
                  <a:pt x="20" y="284"/>
                </a:lnTo>
                <a:lnTo>
                  <a:pt x="26" y="284"/>
                </a:lnTo>
                <a:lnTo>
                  <a:pt x="24" y="278"/>
                </a:lnTo>
                <a:lnTo>
                  <a:pt x="24" y="272"/>
                </a:lnTo>
                <a:lnTo>
                  <a:pt x="28" y="276"/>
                </a:lnTo>
                <a:lnTo>
                  <a:pt x="28" y="280"/>
                </a:lnTo>
                <a:lnTo>
                  <a:pt x="30" y="278"/>
                </a:lnTo>
                <a:lnTo>
                  <a:pt x="30" y="276"/>
                </a:lnTo>
                <a:lnTo>
                  <a:pt x="32" y="272"/>
                </a:lnTo>
                <a:lnTo>
                  <a:pt x="28" y="256"/>
                </a:lnTo>
                <a:lnTo>
                  <a:pt x="36" y="236"/>
                </a:lnTo>
                <a:lnTo>
                  <a:pt x="38" y="226"/>
                </a:lnTo>
                <a:lnTo>
                  <a:pt x="40" y="214"/>
                </a:lnTo>
                <a:lnTo>
                  <a:pt x="40" y="208"/>
                </a:lnTo>
                <a:lnTo>
                  <a:pt x="44" y="202"/>
                </a:lnTo>
                <a:lnTo>
                  <a:pt x="46" y="206"/>
                </a:lnTo>
                <a:lnTo>
                  <a:pt x="48" y="208"/>
                </a:lnTo>
                <a:lnTo>
                  <a:pt x="48" y="210"/>
                </a:lnTo>
                <a:lnTo>
                  <a:pt x="52" y="208"/>
                </a:lnTo>
                <a:lnTo>
                  <a:pt x="54" y="206"/>
                </a:lnTo>
                <a:lnTo>
                  <a:pt x="56" y="202"/>
                </a:lnTo>
                <a:lnTo>
                  <a:pt x="58" y="198"/>
                </a:lnTo>
                <a:lnTo>
                  <a:pt x="62" y="196"/>
                </a:lnTo>
                <a:lnTo>
                  <a:pt x="70" y="194"/>
                </a:lnTo>
                <a:lnTo>
                  <a:pt x="76" y="190"/>
                </a:lnTo>
                <a:lnTo>
                  <a:pt x="78" y="188"/>
                </a:lnTo>
                <a:lnTo>
                  <a:pt x="82" y="186"/>
                </a:lnTo>
                <a:lnTo>
                  <a:pt x="86" y="182"/>
                </a:lnTo>
                <a:lnTo>
                  <a:pt x="94" y="178"/>
                </a:lnTo>
                <a:lnTo>
                  <a:pt x="102" y="176"/>
                </a:lnTo>
                <a:lnTo>
                  <a:pt x="110" y="174"/>
                </a:lnTo>
                <a:lnTo>
                  <a:pt x="118" y="172"/>
                </a:lnTo>
                <a:lnTo>
                  <a:pt x="128" y="168"/>
                </a:lnTo>
                <a:lnTo>
                  <a:pt x="138" y="166"/>
                </a:lnTo>
                <a:lnTo>
                  <a:pt x="146" y="166"/>
                </a:lnTo>
                <a:lnTo>
                  <a:pt x="156" y="164"/>
                </a:lnTo>
                <a:lnTo>
                  <a:pt x="162" y="162"/>
                </a:lnTo>
                <a:lnTo>
                  <a:pt x="168" y="152"/>
                </a:lnTo>
                <a:lnTo>
                  <a:pt x="180" y="13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1" name="iSlïḑé">
            <a:extLst>
              <a:ext uri="{FF2B5EF4-FFF2-40B4-BE49-F238E27FC236}">
                <a16:creationId xmlns:a16="http://schemas.microsoft.com/office/drawing/2014/main" id="{CAD7075D-6B7E-4030-B971-D32B9602A268}"/>
              </a:ext>
            </a:extLst>
          </p:cNvPr>
          <p:cNvSpPr/>
          <p:nvPr/>
        </p:nvSpPr>
        <p:spPr bwMode="auto">
          <a:xfrm>
            <a:off x="4562771" y="2771415"/>
            <a:ext cx="57619" cy="36453"/>
          </a:xfrm>
          <a:custGeom>
            <a:avLst/>
            <a:gdLst>
              <a:gd name="T0" fmla="*/ 2147483647 w 64"/>
              <a:gd name="T1" fmla="*/ 0 h 38"/>
              <a:gd name="T2" fmla="*/ 2147483647 w 64"/>
              <a:gd name="T3" fmla="*/ 2147483647 h 38"/>
              <a:gd name="T4" fmla="*/ 2147483647 w 64"/>
              <a:gd name="T5" fmla="*/ 2147483647 h 38"/>
              <a:gd name="T6" fmla="*/ 2147483647 w 64"/>
              <a:gd name="T7" fmla="*/ 2147483647 h 38"/>
              <a:gd name="T8" fmla="*/ 2147483647 w 64"/>
              <a:gd name="T9" fmla="*/ 2147483647 h 38"/>
              <a:gd name="T10" fmla="*/ 2147483647 w 64"/>
              <a:gd name="T11" fmla="*/ 2147483647 h 38"/>
              <a:gd name="T12" fmla="*/ 2147483647 w 64"/>
              <a:gd name="T13" fmla="*/ 2147483647 h 38"/>
              <a:gd name="T14" fmla="*/ 2147483647 w 64"/>
              <a:gd name="T15" fmla="*/ 2147483647 h 38"/>
              <a:gd name="T16" fmla="*/ 2147483647 w 64"/>
              <a:gd name="T17" fmla="*/ 2147483647 h 38"/>
              <a:gd name="T18" fmla="*/ 0 w 64"/>
              <a:gd name="T19" fmla="*/ 2147483647 h 38"/>
              <a:gd name="T20" fmla="*/ 0 w 64"/>
              <a:gd name="T21" fmla="*/ 2147483647 h 38"/>
              <a:gd name="T22" fmla="*/ 0 w 64"/>
              <a:gd name="T23" fmla="*/ 2147483647 h 38"/>
              <a:gd name="T24" fmla="*/ 2147483647 w 64"/>
              <a:gd name="T25" fmla="*/ 2147483647 h 38"/>
              <a:gd name="T26" fmla="*/ 2147483647 w 64"/>
              <a:gd name="T27" fmla="*/ 2147483647 h 38"/>
              <a:gd name="T28" fmla="*/ 2147483647 w 64"/>
              <a:gd name="T29" fmla="*/ 2147483647 h 38"/>
              <a:gd name="T30" fmla="*/ 2147483647 w 64"/>
              <a:gd name="T31" fmla="*/ 2147483647 h 38"/>
              <a:gd name="T32" fmla="*/ 2147483647 w 64"/>
              <a:gd name="T33" fmla="*/ 2147483647 h 38"/>
              <a:gd name="T34" fmla="*/ 2147483647 w 64"/>
              <a:gd name="T35" fmla="*/ 2147483647 h 38"/>
              <a:gd name="T36" fmla="*/ 2147483647 w 64"/>
              <a:gd name="T37" fmla="*/ 2147483647 h 38"/>
              <a:gd name="T38" fmla="*/ 2147483647 w 64"/>
              <a:gd name="T39" fmla="*/ 2147483647 h 38"/>
              <a:gd name="T40" fmla="*/ 2147483647 w 64"/>
              <a:gd name="T41" fmla="*/ 0 h 38"/>
              <a:gd name="T42" fmla="*/ 2147483647 w 64"/>
              <a:gd name="T43" fmla="*/ 0 h 38"/>
              <a:gd name="T44" fmla="*/ 2147483647 w 64"/>
              <a:gd name="T45" fmla="*/ 2147483647 h 38"/>
              <a:gd name="T46" fmla="*/ 2147483647 w 64"/>
              <a:gd name="T47" fmla="*/ 0 h 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4"/>
              <a:gd name="T73" fmla="*/ 0 h 38"/>
              <a:gd name="T74" fmla="*/ 64 w 64"/>
              <a:gd name="T75" fmla="*/ 38 h 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4" h="38">
                <a:moveTo>
                  <a:pt x="64" y="0"/>
                </a:moveTo>
                <a:lnTo>
                  <a:pt x="52" y="10"/>
                </a:lnTo>
                <a:lnTo>
                  <a:pt x="36" y="16"/>
                </a:lnTo>
                <a:lnTo>
                  <a:pt x="32" y="18"/>
                </a:lnTo>
                <a:lnTo>
                  <a:pt x="28" y="20"/>
                </a:lnTo>
                <a:lnTo>
                  <a:pt x="22" y="28"/>
                </a:lnTo>
                <a:lnTo>
                  <a:pt x="14" y="36"/>
                </a:lnTo>
                <a:lnTo>
                  <a:pt x="8" y="38"/>
                </a:lnTo>
                <a:lnTo>
                  <a:pt x="2" y="38"/>
                </a:lnTo>
                <a:lnTo>
                  <a:pt x="0" y="38"/>
                </a:lnTo>
                <a:lnTo>
                  <a:pt x="0" y="34"/>
                </a:lnTo>
                <a:lnTo>
                  <a:pt x="0" y="30"/>
                </a:lnTo>
                <a:lnTo>
                  <a:pt x="2" y="26"/>
                </a:lnTo>
                <a:lnTo>
                  <a:pt x="10" y="20"/>
                </a:lnTo>
                <a:lnTo>
                  <a:pt x="26" y="14"/>
                </a:lnTo>
                <a:lnTo>
                  <a:pt x="28" y="12"/>
                </a:lnTo>
                <a:lnTo>
                  <a:pt x="30" y="8"/>
                </a:lnTo>
                <a:lnTo>
                  <a:pt x="32" y="6"/>
                </a:lnTo>
                <a:lnTo>
                  <a:pt x="36" y="4"/>
                </a:lnTo>
                <a:lnTo>
                  <a:pt x="46" y="2"/>
                </a:lnTo>
                <a:lnTo>
                  <a:pt x="54" y="0"/>
                </a:lnTo>
                <a:lnTo>
                  <a:pt x="64" y="0"/>
                </a:lnTo>
                <a:lnTo>
                  <a:pt x="64" y="2"/>
                </a:lnTo>
                <a:lnTo>
                  <a:pt x="6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2" name="išlïḍê">
            <a:extLst>
              <a:ext uri="{FF2B5EF4-FFF2-40B4-BE49-F238E27FC236}">
                <a16:creationId xmlns:a16="http://schemas.microsoft.com/office/drawing/2014/main" id="{3E0CAD11-D79F-4AA2-B4BD-384A81C91EF1}"/>
              </a:ext>
            </a:extLst>
          </p:cNvPr>
          <p:cNvSpPr/>
          <p:nvPr/>
        </p:nvSpPr>
        <p:spPr bwMode="auto">
          <a:xfrm>
            <a:off x="4514990" y="2766444"/>
            <a:ext cx="44268" cy="9941"/>
          </a:xfrm>
          <a:custGeom>
            <a:avLst/>
            <a:gdLst>
              <a:gd name="T0" fmla="*/ 2147483647 w 50"/>
              <a:gd name="T1" fmla="*/ 2147483647 h 10"/>
              <a:gd name="T2" fmla="*/ 2147483647 w 50"/>
              <a:gd name="T3" fmla="*/ 2147483647 h 10"/>
              <a:gd name="T4" fmla="*/ 2147483647 w 50"/>
              <a:gd name="T5" fmla="*/ 2147483647 h 10"/>
              <a:gd name="T6" fmla="*/ 2147483647 w 50"/>
              <a:gd name="T7" fmla="*/ 2147483647 h 10"/>
              <a:gd name="T8" fmla="*/ 2147483647 w 50"/>
              <a:gd name="T9" fmla="*/ 2147483647 h 10"/>
              <a:gd name="T10" fmla="*/ 2147483647 w 50"/>
              <a:gd name="T11" fmla="*/ 2147483647 h 10"/>
              <a:gd name="T12" fmla="*/ 2147483647 w 50"/>
              <a:gd name="T13" fmla="*/ 2147483647 h 10"/>
              <a:gd name="T14" fmla="*/ 0 w 50"/>
              <a:gd name="T15" fmla="*/ 2147483647 h 10"/>
              <a:gd name="T16" fmla="*/ 2147483647 w 50"/>
              <a:gd name="T17" fmla="*/ 2147483647 h 10"/>
              <a:gd name="T18" fmla="*/ 2147483647 w 50"/>
              <a:gd name="T19" fmla="*/ 0 h 10"/>
              <a:gd name="T20" fmla="*/ 2147483647 w 50"/>
              <a:gd name="T21" fmla="*/ 2147483647 h 10"/>
              <a:gd name="T22" fmla="*/ 2147483647 w 50"/>
              <a:gd name="T23" fmla="*/ 2147483647 h 10"/>
              <a:gd name="T24" fmla="*/ 2147483647 w 50"/>
              <a:gd name="T25" fmla="*/ 2147483647 h 10"/>
              <a:gd name="T26" fmla="*/ 2147483647 w 50"/>
              <a:gd name="T27" fmla="*/ 2147483647 h 10"/>
              <a:gd name="T28" fmla="*/ 2147483647 w 50"/>
              <a:gd name="T29" fmla="*/ 2147483647 h 10"/>
              <a:gd name="T30" fmla="*/ 2147483647 w 50"/>
              <a:gd name="T31" fmla="*/ 2147483647 h 10"/>
              <a:gd name="T32" fmla="*/ 2147483647 w 50"/>
              <a:gd name="T33" fmla="*/ 2147483647 h 10"/>
              <a:gd name="T34" fmla="*/ 2147483647 w 50"/>
              <a:gd name="T35" fmla="*/ 2147483647 h 10"/>
              <a:gd name="T36" fmla="*/ 2147483647 w 50"/>
              <a:gd name="T37" fmla="*/ 2147483647 h 10"/>
              <a:gd name="T38" fmla="*/ 2147483647 w 50"/>
              <a:gd name="T39" fmla="*/ 2147483647 h 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10"/>
              <a:gd name="T62" fmla="*/ 50 w 50"/>
              <a:gd name="T63" fmla="*/ 10 h 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10">
                <a:moveTo>
                  <a:pt x="40" y="8"/>
                </a:moveTo>
                <a:lnTo>
                  <a:pt x="34" y="10"/>
                </a:lnTo>
                <a:lnTo>
                  <a:pt x="28" y="10"/>
                </a:lnTo>
                <a:lnTo>
                  <a:pt x="22" y="8"/>
                </a:lnTo>
                <a:lnTo>
                  <a:pt x="10" y="10"/>
                </a:lnTo>
                <a:lnTo>
                  <a:pt x="4" y="10"/>
                </a:lnTo>
                <a:lnTo>
                  <a:pt x="2" y="8"/>
                </a:lnTo>
                <a:lnTo>
                  <a:pt x="0" y="4"/>
                </a:lnTo>
                <a:lnTo>
                  <a:pt x="6" y="2"/>
                </a:lnTo>
                <a:lnTo>
                  <a:pt x="12" y="0"/>
                </a:lnTo>
                <a:lnTo>
                  <a:pt x="18" y="2"/>
                </a:lnTo>
                <a:lnTo>
                  <a:pt x="24" y="4"/>
                </a:lnTo>
                <a:lnTo>
                  <a:pt x="28" y="6"/>
                </a:lnTo>
                <a:lnTo>
                  <a:pt x="34" y="8"/>
                </a:lnTo>
                <a:lnTo>
                  <a:pt x="42" y="6"/>
                </a:lnTo>
                <a:lnTo>
                  <a:pt x="50" y="4"/>
                </a:lnTo>
                <a:lnTo>
                  <a:pt x="46" y="8"/>
                </a:lnTo>
                <a:lnTo>
                  <a:pt x="44" y="10"/>
                </a:lnTo>
                <a:lnTo>
                  <a:pt x="38" y="10"/>
                </a:lnTo>
                <a:lnTo>
                  <a:pt x="4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3" name="íṧḻidê">
            <a:extLst>
              <a:ext uri="{FF2B5EF4-FFF2-40B4-BE49-F238E27FC236}">
                <a16:creationId xmlns:a16="http://schemas.microsoft.com/office/drawing/2014/main" id="{D5DD90B3-9638-4283-9BEA-866ED2A241D8}"/>
              </a:ext>
            </a:extLst>
          </p:cNvPr>
          <p:cNvSpPr/>
          <p:nvPr/>
        </p:nvSpPr>
        <p:spPr bwMode="auto">
          <a:xfrm>
            <a:off x="4312622" y="2727506"/>
            <a:ext cx="143344" cy="48880"/>
          </a:xfrm>
          <a:custGeom>
            <a:avLst/>
            <a:gdLst>
              <a:gd name="T0" fmla="*/ 2147483647 w 162"/>
              <a:gd name="T1" fmla="*/ 2147483647 h 50"/>
              <a:gd name="T2" fmla="*/ 0 w 162"/>
              <a:gd name="T3" fmla="*/ 2147483647 h 50"/>
              <a:gd name="T4" fmla="*/ 2147483647 w 162"/>
              <a:gd name="T5" fmla="*/ 2147483647 h 50"/>
              <a:gd name="T6" fmla="*/ 2147483647 w 162"/>
              <a:gd name="T7" fmla="*/ 2147483647 h 50"/>
              <a:gd name="T8" fmla="*/ 2147483647 w 162"/>
              <a:gd name="T9" fmla="*/ 2147483647 h 50"/>
              <a:gd name="T10" fmla="*/ 2147483647 w 162"/>
              <a:gd name="T11" fmla="*/ 0 h 50"/>
              <a:gd name="T12" fmla="*/ 2147483647 w 162"/>
              <a:gd name="T13" fmla="*/ 2147483647 h 50"/>
              <a:gd name="T14" fmla="*/ 2147483647 w 162"/>
              <a:gd name="T15" fmla="*/ 2147483647 h 50"/>
              <a:gd name="T16" fmla="*/ 2147483647 w 162"/>
              <a:gd name="T17" fmla="*/ 2147483647 h 50"/>
              <a:gd name="T18" fmla="*/ 2147483647 w 162"/>
              <a:gd name="T19" fmla="*/ 2147483647 h 50"/>
              <a:gd name="T20" fmla="*/ 2147483647 w 162"/>
              <a:gd name="T21" fmla="*/ 2147483647 h 50"/>
              <a:gd name="T22" fmla="*/ 2147483647 w 162"/>
              <a:gd name="T23" fmla="*/ 2147483647 h 50"/>
              <a:gd name="T24" fmla="*/ 2147483647 w 162"/>
              <a:gd name="T25" fmla="*/ 2147483647 h 50"/>
              <a:gd name="T26" fmla="*/ 2147483647 w 162"/>
              <a:gd name="T27" fmla="*/ 2147483647 h 50"/>
              <a:gd name="T28" fmla="*/ 2147483647 w 162"/>
              <a:gd name="T29" fmla="*/ 2147483647 h 50"/>
              <a:gd name="T30" fmla="*/ 2147483647 w 162"/>
              <a:gd name="T31" fmla="*/ 2147483647 h 50"/>
              <a:gd name="T32" fmla="*/ 2147483647 w 162"/>
              <a:gd name="T33" fmla="*/ 2147483647 h 50"/>
              <a:gd name="T34" fmla="*/ 2147483647 w 162"/>
              <a:gd name="T35" fmla="*/ 2147483647 h 50"/>
              <a:gd name="T36" fmla="*/ 2147483647 w 162"/>
              <a:gd name="T37" fmla="*/ 2147483647 h 50"/>
              <a:gd name="T38" fmla="*/ 2147483647 w 162"/>
              <a:gd name="T39" fmla="*/ 2147483647 h 50"/>
              <a:gd name="T40" fmla="*/ 2147483647 w 162"/>
              <a:gd name="T41" fmla="*/ 2147483647 h 50"/>
              <a:gd name="T42" fmla="*/ 2147483647 w 162"/>
              <a:gd name="T43" fmla="*/ 2147483647 h 50"/>
              <a:gd name="T44" fmla="*/ 2147483647 w 162"/>
              <a:gd name="T45" fmla="*/ 2147483647 h 50"/>
              <a:gd name="T46" fmla="*/ 2147483647 w 162"/>
              <a:gd name="T47" fmla="*/ 2147483647 h 50"/>
              <a:gd name="T48" fmla="*/ 2147483647 w 162"/>
              <a:gd name="T49" fmla="*/ 2147483647 h 50"/>
              <a:gd name="T50" fmla="*/ 2147483647 w 162"/>
              <a:gd name="T51" fmla="*/ 2147483647 h 50"/>
              <a:gd name="T52" fmla="*/ 2147483647 w 162"/>
              <a:gd name="T53" fmla="*/ 2147483647 h 50"/>
              <a:gd name="T54" fmla="*/ 2147483647 w 162"/>
              <a:gd name="T55" fmla="*/ 2147483647 h 50"/>
              <a:gd name="T56" fmla="*/ 2147483647 w 162"/>
              <a:gd name="T57" fmla="*/ 2147483647 h 50"/>
              <a:gd name="T58" fmla="*/ 2147483647 w 162"/>
              <a:gd name="T59" fmla="*/ 2147483647 h 50"/>
              <a:gd name="T60" fmla="*/ 2147483647 w 162"/>
              <a:gd name="T61" fmla="*/ 2147483647 h 50"/>
              <a:gd name="T62" fmla="*/ 2147483647 w 162"/>
              <a:gd name="T63" fmla="*/ 2147483647 h 50"/>
              <a:gd name="T64" fmla="*/ 2147483647 w 162"/>
              <a:gd name="T65" fmla="*/ 2147483647 h 50"/>
              <a:gd name="T66" fmla="*/ 2147483647 w 162"/>
              <a:gd name="T67" fmla="*/ 2147483647 h 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2"/>
              <a:gd name="T103" fmla="*/ 0 h 50"/>
              <a:gd name="T104" fmla="*/ 162 w 162"/>
              <a:gd name="T105" fmla="*/ 50 h 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2" h="50">
                <a:moveTo>
                  <a:pt x="16" y="16"/>
                </a:moveTo>
                <a:lnTo>
                  <a:pt x="8" y="16"/>
                </a:lnTo>
                <a:lnTo>
                  <a:pt x="4" y="14"/>
                </a:lnTo>
                <a:lnTo>
                  <a:pt x="0" y="12"/>
                </a:lnTo>
                <a:lnTo>
                  <a:pt x="4" y="10"/>
                </a:lnTo>
                <a:lnTo>
                  <a:pt x="8" y="10"/>
                </a:lnTo>
                <a:lnTo>
                  <a:pt x="10" y="8"/>
                </a:lnTo>
                <a:lnTo>
                  <a:pt x="10" y="6"/>
                </a:lnTo>
                <a:lnTo>
                  <a:pt x="10" y="4"/>
                </a:lnTo>
                <a:lnTo>
                  <a:pt x="10" y="2"/>
                </a:lnTo>
                <a:lnTo>
                  <a:pt x="12" y="0"/>
                </a:lnTo>
                <a:lnTo>
                  <a:pt x="16" y="0"/>
                </a:lnTo>
                <a:lnTo>
                  <a:pt x="22" y="2"/>
                </a:lnTo>
                <a:lnTo>
                  <a:pt x="36" y="2"/>
                </a:lnTo>
                <a:lnTo>
                  <a:pt x="48" y="4"/>
                </a:lnTo>
                <a:lnTo>
                  <a:pt x="50" y="6"/>
                </a:lnTo>
                <a:lnTo>
                  <a:pt x="52" y="8"/>
                </a:lnTo>
                <a:lnTo>
                  <a:pt x="54" y="12"/>
                </a:lnTo>
                <a:lnTo>
                  <a:pt x="56" y="14"/>
                </a:lnTo>
                <a:lnTo>
                  <a:pt x="62" y="16"/>
                </a:lnTo>
                <a:lnTo>
                  <a:pt x="70" y="16"/>
                </a:lnTo>
                <a:lnTo>
                  <a:pt x="78" y="14"/>
                </a:lnTo>
                <a:lnTo>
                  <a:pt x="84" y="12"/>
                </a:lnTo>
                <a:lnTo>
                  <a:pt x="88" y="10"/>
                </a:lnTo>
                <a:lnTo>
                  <a:pt x="90" y="8"/>
                </a:lnTo>
                <a:lnTo>
                  <a:pt x="92" y="10"/>
                </a:lnTo>
                <a:lnTo>
                  <a:pt x="94" y="10"/>
                </a:lnTo>
                <a:lnTo>
                  <a:pt x="100" y="12"/>
                </a:lnTo>
                <a:lnTo>
                  <a:pt x="102" y="16"/>
                </a:lnTo>
                <a:lnTo>
                  <a:pt x="106" y="16"/>
                </a:lnTo>
                <a:lnTo>
                  <a:pt x="114" y="18"/>
                </a:lnTo>
                <a:lnTo>
                  <a:pt x="118" y="20"/>
                </a:lnTo>
                <a:lnTo>
                  <a:pt x="118" y="22"/>
                </a:lnTo>
                <a:lnTo>
                  <a:pt x="118" y="30"/>
                </a:lnTo>
                <a:lnTo>
                  <a:pt x="124" y="32"/>
                </a:lnTo>
                <a:lnTo>
                  <a:pt x="132" y="32"/>
                </a:lnTo>
                <a:lnTo>
                  <a:pt x="146" y="34"/>
                </a:lnTo>
                <a:lnTo>
                  <a:pt x="150" y="36"/>
                </a:lnTo>
                <a:lnTo>
                  <a:pt x="162" y="40"/>
                </a:lnTo>
                <a:lnTo>
                  <a:pt x="162" y="42"/>
                </a:lnTo>
                <a:lnTo>
                  <a:pt x="160" y="46"/>
                </a:lnTo>
                <a:lnTo>
                  <a:pt x="156" y="48"/>
                </a:lnTo>
                <a:lnTo>
                  <a:pt x="152" y="48"/>
                </a:lnTo>
                <a:lnTo>
                  <a:pt x="150" y="46"/>
                </a:lnTo>
                <a:lnTo>
                  <a:pt x="146" y="40"/>
                </a:lnTo>
                <a:lnTo>
                  <a:pt x="144" y="46"/>
                </a:lnTo>
                <a:lnTo>
                  <a:pt x="144" y="48"/>
                </a:lnTo>
                <a:lnTo>
                  <a:pt x="142" y="50"/>
                </a:lnTo>
                <a:lnTo>
                  <a:pt x="136" y="48"/>
                </a:lnTo>
                <a:lnTo>
                  <a:pt x="130" y="46"/>
                </a:lnTo>
                <a:lnTo>
                  <a:pt x="126" y="44"/>
                </a:lnTo>
                <a:lnTo>
                  <a:pt x="118" y="42"/>
                </a:lnTo>
                <a:lnTo>
                  <a:pt x="92" y="42"/>
                </a:lnTo>
                <a:lnTo>
                  <a:pt x="90" y="40"/>
                </a:lnTo>
                <a:lnTo>
                  <a:pt x="84" y="40"/>
                </a:lnTo>
                <a:lnTo>
                  <a:pt x="82" y="38"/>
                </a:lnTo>
                <a:lnTo>
                  <a:pt x="80" y="36"/>
                </a:lnTo>
                <a:lnTo>
                  <a:pt x="74" y="34"/>
                </a:lnTo>
                <a:lnTo>
                  <a:pt x="64" y="32"/>
                </a:lnTo>
                <a:lnTo>
                  <a:pt x="56" y="32"/>
                </a:lnTo>
                <a:lnTo>
                  <a:pt x="48" y="32"/>
                </a:lnTo>
                <a:lnTo>
                  <a:pt x="40" y="32"/>
                </a:lnTo>
                <a:lnTo>
                  <a:pt x="36" y="32"/>
                </a:lnTo>
                <a:lnTo>
                  <a:pt x="36" y="30"/>
                </a:lnTo>
                <a:lnTo>
                  <a:pt x="32" y="26"/>
                </a:lnTo>
                <a:lnTo>
                  <a:pt x="24" y="26"/>
                </a:lnTo>
                <a:lnTo>
                  <a:pt x="20" y="26"/>
                </a:lnTo>
                <a:lnTo>
                  <a:pt x="18" y="22"/>
                </a:lnTo>
                <a:lnTo>
                  <a:pt x="16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4" name="îšļiḍe">
            <a:extLst>
              <a:ext uri="{FF2B5EF4-FFF2-40B4-BE49-F238E27FC236}">
                <a16:creationId xmlns:a16="http://schemas.microsoft.com/office/drawing/2014/main" id="{56B669EF-8C23-4156-A7D0-03BFA767ACC6}"/>
              </a:ext>
            </a:extLst>
          </p:cNvPr>
          <p:cNvSpPr/>
          <p:nvPr/>
        </p:nvSpPr>
        <p:spPr bwMode="auto">
          <a:xfrm>
            <a:off x="4312622" y="2647971"/>
            <a:ext cx="20377" cy="25683"/>
          </a:xfrm>
          <a:custGeom>
            <a:avLst/>
            <a:gdLst>
              <a:gd name="T0" fmla="*/ 0 w 24"/>
              <a:gd name="T1" fmla="*/ 2147483647 h 26"/>
              <a:gd name="T2" fmla="*/ 2147483647 w 24"/>
              <a:gd name="T3" fmla="*/ 2147483647 h 26"/>
              <a:gd name="T4" fmla="*/ 2147483647 w 24"/>
              <a:gd name="T5" fmla="*/ 2147483647 h 26"/>
              <a:gd name="T6" fmla="*/ 2147483647 w 24"/>
              <a:gd name="T7" fmla="*/ 0 h 26"/>
              <a:gd name="T8" fmla="*/ 2147483647 w 24"/>
              <a:gd name="T9" fmla="*/ 0 h 26"/>
              <a:gd name="T10" fmla="*/ 2147483647 w 24"/>
              <a:gd name="T11" fmla="*/ 2147483647 h 26"/>
              <a:gd name="T12" fmla="*/ 2147483647 w 24"/>
              <a:gd name="T13" fmla="*/ 2147483647 h 26"/>
              <a:gd name="T14" fmla="*/ 2147483647 w 24"/>
              <a:gd name="T15" fmla="*/ 2147483647 h 26"/>
              <a:gd name="T16" fmla="*/ 2147483647 w 24"/>
              <a:gd name="T17" fmla="*/ 2147483647 h 26"/>
              <a:gd name="T18" fmla="*/ 2147483647 w 24"/>
              <a:gd name="T19" fmla="*/ 2147483647 h 26"/>
              <a:gd name="T20" fmla="*/ 2147483647 w 24"/>
              <a:gd name="T21" fmla="*/ 2147483647 h 26"/>
              <a:gd name="T22" fmla="*/ 2147483647 w 24"/>
              <a:gd name="T23" fmla="*/ 2147483647 h 26"/>
              <a:gd name="T24" fmla="*/ 2147483647 w 24"/>
              <a:gd name="T25" fmla="*/ 2147483647 h 26"/>
              <a:gd name="T26" fmla="*/ 2147483647 w 24"/>
              <a:gd name="T27" fmla="*/ 2147483647 h 26"/>
              <a:gd name="T28" fmla="*/ 2147483647 w 24"/>
              <a:gd name="T29" fmla="*/ 2147483647 h 26"/>
              <a:gd name="T30" fmla="*/ 2147483647 w 24"/>
              <a:gd name="T31" fmla="*/ 2147483647 h 26"/>
              <a:gd name="T32" fmla="*/ 2147483647 w 24"/>
              <a:gd name="T33" fmla="*/ 2147483647 h 26"/>
              <a:gd name="T34" fmla="*/ 2147483647 w 24"/>
              <a:gd name="T35" fmla="*/ 2147483647 h 26"/>
              <a:gd name="T36" fmla="*/ 0 w 24"/>
              <a:gd name="T37" fmla="*/ 2147483647 h 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26"/>
              <a:gd name="T59" fmla="*/ 24 w 24"/>
              <a:gd name="T60" fmla="*/ 26 h 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26">
                <a:moveTo>
                  <a:pt x="0" y="6"/>
                </a:move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2" y="0"/>
                </a:lnTo>
                <a:lnTo>
                  <a:pt x="14" y="2"/>
                </a:lnTo>
                <a:lnTo>
                  <a:pt x="14" y="6"/>
                </a:lnTo>
                <a:lnTo>
                  <a:pt x="18" y="12"/>
                </a:lnTo>
                <a:lnTo>
                  <a:pt x="24" y="18"/>
                </a:lnTo>
                <a:lnTo>
                  <a:pt x="24" y="24"/>
                </a:lnTo>
                <a:lnTo>
                  <a:pt x="22" y="26"/>
                </a:lnTo>
                <a:lnTo>
                  <a:pt x="14" y="22"/>
                </a:lnTo>
                <a:lnTo>
                  <a:pt x="12" y="18"/>
                </a:lnTo>
                <a:lnTo>
                  <a:pt x="10" y="16"/>
                </a:lnTo>
                <a:lnTo>
                  <a:pt x="12" y="12"/>
                </a:lnTo>
                <a:lnTo>
                  <a:pt x="12" y="10"/>
                </a:lnTo>
                <a:lnTo>
                  <a:pt x="6" y="8"/>
                </a:lnTo>
                <a:lnTo>
                  <a:pt x="2" y="6"/>
                </a:lnTo>
                <a:lnTo>
                  <a:pt x="0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5" name="íślîḍè">
            <a:extLst>
              <a:ext uri="{FF2B5EF4-FFF2-40B4-BE49-F238E27FC236}">
                <a16:creationId xmlns:a16="http://schemas.microsoft.com/office/drawing/2014/main" id="{41714183-25F6-4E9E-AAF0-0466E1F5AA60}"/>
              </a:ext>
            </a:extLst>
          </p:cNvPr>
          <p:cNvSpPr/>
          <p:nvPr/>
        </p:nvSpPr>
        <p:spPr bwMode="auto">
          <a:xfrm>
            <a:off x="4345647" y="2666198"/>
            <a:ext cx="10539" cy="9941"/>
          </a:xfrm>
          <a:custGeom>
            <a:avLst/>
            <a:gdLst>
              <a:gd name="T0" fmla="*/ 2147483647 w 12"/>
              <a:gd name="T1" fmla="*/ 2147483647 h 10"/>
              <a:gd name="T2" fmla="*/ 2147483647 w 12"/>
              <a:gd name="T3" fmla="*/ 2147483647 h 10"/>
              <a:gd name="T4" fmla="*/ 2147483647 w 12"/>
              <a:gd name="T5" fmla="*/ 2147483647 h 10"/>
              <a:gd name="T6" fmla="*/ 2147483647 w 12"/>
              <a:gd name="T7" fmla="*/ 2147483647 h 10"/>
              <a:gd name="T8" fmla="*/ 2147483647 w 12"/>
              <a:gd name="T9" fmla="*/ 2147483647 h 10"/>
              <a:gd name="T10" fmla="*/ 0 w 12"/>
              <a:gd name="T11" fmla="*/ 2147483647 h 10"/>
              <a:gd name="T12" fmla="*/ 2147483647 w 12"/>
              <a:gd name="T13" fmla="*/ 2147483647 h 10"/>
              <a:gd name="T14" fmla="*/ 2147483647 w 12"/>
              <a:gd name="T15" fmla="*/ 0 h 10"/>
              <a:gd name="T16" fmla="*/ 2147483647 w 12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10"/>
              <a:gd name="T29" fmla="*/ 12 w 12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10">
                <a:moveTo>
                  <a:pt x="12" y="2"/>
                </a:moveTo>
                <a:lnTo>
                  <a:pt x="10" y="6"/>
                </a:lnTo>
                <a:lnTo>
                  <a:pt x="10" y="10"/>
                </a:lnTo>
                <a:lnTo>
                  <a:pt x="4" y="10"/>
                </a:lnTo>
                <a:lnTo>
                  <a:pt x="2" y="8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12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6" name="íṡľïḋê">
            <a:extLst>
              <a:ext uri="{FF2B5EF4-FFF2-40B4-BE49-F238E27FC236}">
                <a16:creationId xmlns:a16="http://schemas.microsoft.com/office/drawing/2014/main" id="{D2C6B021-17E3-40C4-AC6A-D0B4078DB220}"/>
              </a:ext>
            </a:extLst>
          </p:cNvPr>
          <p:cNvSpPr/>
          <p:nvPr/>
        </p:nvSpPr>
        <p:spPr bwMode="auto">
          <a:xfrm>
            <a:off x="4217059" y="2637201"/>
            <a:ext cx="8432" cy="10770"/>
          </a:xfrm>
          <a:custGeom>
            <a:avLst/>
            <a:gdLst>
              <a:gd name="T0" fmla="*/ 2147483647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2147483647 h 12"/>
              <a:gd name="T10" fmla="*/ 2147483647 w 10"/>
              <a:gd name="T11" fmla="*/ 2147483647 h 12"/>
              <a:gd name="T12" fmla="*/ 2147483647 w 10"/>
              <a:gd name="T13" fmla="*/ 2147483647 h 12"/>
              <a:gd name="T14" fmla="*/ 0 w 10"/>
              <a:gd name="T15" fmla="*/ 2147483647 h 12"/>
              <a:gd name="T16" fmla="*/ 2147483647 w 10"/>
              <a:gd name="T17" fmla="*/ 0 h 12"/>
              <a:gd name="T18" fmla="*/ 2147483647 w 10"/>
              <a:gd name="T19" fmla="*/ 0 h 12"/>
              <a:gd name="T20" fmla="*/ 2147483647 w 10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"/>
              <a:gd name="T34" fmla="*/ 0 h 12"/>
              <a:gd name="T35" fmla="*/ 10 w 10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" h="12">
                <a:moveTo>
                  <a:pt x="6" y="0"/>
                </a:moveTo>
                <a:lnTo>
                  <a:pt x="6" y="6"/>
                </a:lnTo>
                <a:lnTo>
                  <a:pt x="10" y="8"/>
                </a:lnTo>
                <a:lnTo>
                  <a:pt x="10" y="12"/>
                </a:lnTo>
                <a:lnTo>
                  <a:pt x="6" y="12"/>
                </a:lnTo>
                <a:lnTo>
                  <a:pt x="4" y="10"/>
                </a:lnTo>
                <a:lnTo>
                  <a:pt x="2" y="8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7" name="is1îḍè">
            <a:extLst>
              <a:ext uri="{FF2B5EF4-FFF2-40B4-BE49-F238E27FC236}">
                <a16:creationId xmlns:a16="http://schemas.microsoft.com/office/drawing/2014/main" id="{8BF81F42-263B-4E1B-A943-58E98277B995}"/>
              </a:ext>
            </a:extLst>
          </p:cNvPr>
          <p:cNvSpPr/>
          <p:nvPr/>
        </p:nvSpPr>
        <p:spPr bwMode="auto">
          <a:xfrm>
            <a:off x="4198087" y="2593292"/>
            <a:ext cx="10539" cy="14084"/>
          </a:xfrm>
          <a:custGeom>
            <a:avLst/>
            <a:gdLst>
              <a:gd name="T0" fmla="*/ 2147483647 w 12"/>
              <a:gd name="T1" fmla="*/ 2147483647 h 14"/>
              <a:gd name="T2" fmla="*/ 2147483647 w 12"/>
              <a:gd name="T3" fmla="*/ 2147483647 h 14"/>
              <a:gd name="T4" fmla="*/ 2147483647 w 12"/>
              <a:gd name="T5" fmla="*/ 2147483647 h 14"/>
              <a:gd name="T6" fmla="*/ 2147483647 w 12"/>
              <a:gd name="T7" fmla="*/ 2147483647 h 14"/>
              <a:gd name="T8" fmla="*/ 0 w 12"/>
              <a:gd name="T9" fmla="*/ 2147483647 h 14"/>
              <a:gd name="T10" fmla="*/ 0 w 12"/>
              <a:gd name="T11" fmla="*/ 2147483647 h 14"/>
              <a:gd name="T12" fmla="*/ 0 w 12"/>
              <a:gd name="T13" fmla="*/ 0 h 14"/>
              <a:gd name="T14" fmla="*/ 2147483647 w 12"/>
              <a:gd name="T15" fmla="*/ 2147483647 h 14"/>
              <a:gd name="T16" fmla="*/ 2147483647 w 12"/>
              <a:gd name="T17" fmla="*/ 2147483647 h 14"/>
              <a:gd name="T18" fmla="*/ 2147483647 w 12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4"/>
              <a:gd name="T32" fmla="*/ 12 w 12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4">
                <a:moveTo>
                  <a:pt x="12" y="8"/>
                </a:moveTo>
                <a:lnTo>
                  <a:pt x="10" y="12"/>
                </a:lnTo>
                <a:lnTo>
                  <a:pt x="8" y="14"/>
                </a:lnTo>
                <a:lnTo>
                  <a:pt x="4" y="12"/>
                </a:lnTo>
                <a:lnTo>
                  <a:pt x="0" y="8"/>
                </a:lnTo>
                <a:lnTo>
                  <a:pt x="0" y="6"/>
                </a:lnTo>
                <a:lnTo>
                  <a:pt x="0" y="0"/>
                </a:lnTo>
                <a:lnTo>
                  <a:pt x="6" y="4"/>
                </a:lnTo>
                <a:lnTo>
                  <a:pt x="10" y="6"/>
                </a:lnTo>
                <a:lnTo>
                  <a:pt x="12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8" name="ïšḻiḍe">
            <a:extLst>
              <a:ext uri="{FF2B5EF4-FFF2-40B4-BE49-F238E27FC236}">
                <a16:creationId xmlns:a16="http://schemas.microsoft.com/office/drawing/2014/main" id="{76D22F86-14B3-49C0-9158-E0C8607F3163}"/>
              </a:ext>
            </a:extLst>
          </p:cNvPr>
          <p:cNvSpPr/>
          <p:nvPr/>
        </p:nvSpPr>
        <p:spPr bwMode="auto">
          <a:xfrm>
            <a:off x="4659037" y="2821953"/>
            <a:ext cx="18270" cy="9941"/>
          </a:xfrm>
          <a:custGeom>
            <a:avLst/>
            <a:gdLst>
              <a:gd name="T0" fmla="*/ 0 w 20"/>
              <a:gd name="T1" fmla="*/ 0 h 10"/>
              <a:gd name="T2" fmla="*/ 0 w 20"/>
              <a:gd name="T3" fmla="*/ 2147483647 h 10"/>
              <a:gd name="T4" fmla="*/ 2147483647 w 20"/>
              <a:gd name="T5" fmla="*/ 2147483647 h 10"/>
              <a:gd name="T6" fmla="*/ 2147483647 w 20"/>
              <a:gd name="T7" fmla="*/ 2147483647 h 10"/>
              <a:gd name="T8" fmla="*/ 2147483647 w 20"/>
              <a:gd name="T9" fmla="*/ 2147483647 h 10"/>
              <a:gd name="T10" fmla="*/ 2147483647 w 20"/>
              <a:gd name="T11" fmla="*/ 2147483647 h 10"/>
              <a:gd name="T12" fmla="*/ 2147483647 w 20"/>
              <a:gd name="T13" fmla="*/ 2147483647 h 10"/>
              <a:gd name="T14" fmla="*/ 2147483647 w 20"/>
              <a:gd name="T15" fmla="*/ 0 h 10"/>
              <a:gd name="T16" fmla="*/ 2147483647 w 20"/>
              <a:gd name="T17" fmla="*/ 0 h 10"/>
              <a:gd name="T18" fmla="*/ 0 w 20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0"/>
              <a:gd name="T32" fmla="*/ 20 w 20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0">
                <a:moveTo>
                  <a:pt x="0" y="0"/>
                </a:moveTo>
                <a:lnTo>
                  <a:pt x="0" y="8"/>
                </a:lnTo>
                <a:lnTo>
                  <a:pt x="4" y="10"/>
                </a:lnTo>
                <a:lnTo>
                  <a:pt x="10" y="10"/>
                </a:lnTo>
                <a:lnTo>
                  <a:pt x="14" y="10"/>
                </a:lnTo>
                <a:lnTo>
                  <a:pt x="16" y="6"/>
                </a:lnTo>
                <a:lnTo>
                  <a:pt x="20" y="2"/>
                </a:lnTo>
                <a:lnTo>
                  <a:pt x="16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9" name="îṡľiḑê">
            <a:extLst>
              <a:ext uri="{FF2B5EF4-FFF2-40B4-BE49-F238E27FC236}">
                <a16:creationId xmlns:a16="http://schemas.microsoft.com/office/drawing/2014/main" id="{535A2A7E-0013-4C6F-A5CA-56F6C1292C3E}"/>
              </a:ext>
            </a:extLst>
          </p:cNvPr>
          <p:cNvSpPr/>
          <p:nvPr/>
        </p:nvSpPr>
        <p:spPr bwMode="auto">
          <a:xfrm>
            <a:off x="4693467" y="3349697"/>
            <a:ext cx="58321" cy="57994"/>
          </a:xfrm>
          <a:custGeom>
            <a:avLst/>
            <a:gdLst>
              <a:gd name="T0" fmla="*/ 2147483647 w 66"/>
              <a:gd name="T1" fmla="*/ 2147483647 h 58"/>
              <a:gd name="T2" fmla="*/ 2147483647 w 66"/>
              <a:gd name="T3" fmla="*/ 2147483647 h 58"/>
              <a:gd name="T4" fmla="*/ 2147483647 w 66"/>
              <a:gd name="T5" fmla="*/ 2147483647 h 58"/>
              <a:gd name="T6" fmla="*/ 2147483647 w 66"/>
              <a:gd name="T7" fmla="*/ 2147483647 h 58"/>
              <a:gd name="T8" fmla="*/ 2147483647 w 66"/>
              <a:gd name="T9" fmla="*/ 2147483647 h 58"/>
              <a:gd name="T10" fmla="*/ 2147483647 w 66"/>
              <a:gd name="T11" fmla="*/ 2147483647 h 58"/>
              <a:gd name="T12" fmla="*/ 2147483647 w 66"/>
              <a:gd name="T13" fmla="*/ 2147483647 h 58"/>
              <a:gd name="T14" fmla="*/ 2147483647 w 66"/>
              <a:gd name="T15" fmla="*/ 2147483647 h 58"/>
              <a:gd name="T16" fmla="*/ 2147483647 w 66"/>
              <a:gd name="T17" fmla="*/ 2147483647 h 58"/>
              <a:gd name="T18" fmla="*/ 2147483647 w 66"/>
              <a:gd name="T19" fmla="*/ 2147483647 h 58"/>
              <a:gd name="T20" fmla="*/ 2147483647 w 66"/>
              <a:gd name="T21" fmla="*/ 2147483647 h 58"/>
              <a:gd name="T22" fmla="*/ 2147483647 w 66"/>
              <a:gd name="T23" fmla="*/ 2147483647 h 58"/>
              <a:gd name="T24" fmla="*/ 2147483647 w 66"/>
              <a:gd name="T25" fmla="*/ 2147483647 h 58"/>
              <a:gd name="T26" fmla="*/ 2147483647 w 66"/>
              <a:gd name="T27" fmla="*/ 2147483647 h 58"/>
              <a:gd name="T28" fmla="*/ 2147483647 w 66"/>
              <a:gd name="T29" fmla="*/ 2147483647 h 58"/>
              <a:gd name="T30" fmla="*/ 2147483647 w 66"/>
              <a:gd name="T31" fmla="*/ 2147483647 h 58"/>
              <a:gd name="T32" fmla="*/ 2147483647 w 66"/>
              <a:gd name="T33" fmla="*/ 2147483647 h 58"/>
              <a:gd name="T34" fmla="*/ 2147483647 w 66"/>
              <a:gd name="T35" fmla="*/ 2147483647 h 58"/>
              <a:gd name="T36" fmla="*/ 2147483647 w 66"/>
              <a:gd name="T37" fmla="*/ 2147483647 h 58"/>
              <a:gd name="T38" fmla="*/ 2147483647 w 66"/>
              <a:gd name="T39" fmla="*/ 2147483647 h 58"/>
              <a:gd name="T40" fmla="*/ 2147483647 w 66"/>
              <a:gd name="T41" fmla="*/ 2147483647 h 58"/>
              <a:gd name="T42" fmla="*/ 2147483647 w 66"/>
              <a:gd name="T43" fmla="*/ 2147483647 h 58"/>
              <a:gd name="T44" fmla="*/ 2147483647 w 66"/>
              <a:gd name="T45" fmla="*/ 2147483647 h 58"/>
              <a:gd name="T46" fmla="*/ 2147483647 w 66"/>
              <a:gd name="T47" fmla="*/ 2147483647 h 58"/>
              <a:gd name="T48" fmla="*/ 2147483647 w 66"/>
              <a:gd name="T49" fmla="*/ 2147483647 h 58"/>
              <a:gd name="T50" fmla="*/ 0 w 66"/>
              <a:gd name="T51" fmla="*/ 2147483647 h 58"/>
              <a:gd name="T52" fmla="*/ 0 w 66"/>
              <a:gd name="T53" fmla="*/ 2147483647 h 58"/>
              <a:gd name="T54" fmla="*/ 0 w 66"/>
              <a:gd name="T55" fmla="*/ 2147483647 h 58"/>
              <a:gd name="T56" fmla="*/ 0 w 66"/>
              <a:gd name="T57" fmla="*/ 2147483647 h 58"/>
              <a:gd name="T58" fmla="*/ 2147483647 w 66"/>
              <a:gd name="T59" fmla="*/ 2147483647 h 58"/>
              <a:gd name="T60" fmla="*/ 2147483647 w 66"/>
              <a:gd name="T61" fmla="*/ 2147483647 h 58"/>
              <a:gd name="T62" fmla="*/ 2147483647 w 66"/>
              <a:gd name="T63" fmla="*/ 2147483647 h 58"/>
              <a:gd name="T64" fmla="*/ 2147483647 w 66"/>
              <a:gd name="T65" fmla="*/ 2147483647 h 58"/>
              <a:gd name="T66" fmla="*/ 2147483647 w 66"/>
              <a:gd name="T67" fmla="*/ 2147483647 h 58"/>
              <a:gd name="T68" fmla="*/ 2147483647 w 66"/>
              <a:gd name="T69" fmla="*/ 2147483647 h 58"/>
              <a:gd name="T70" fmla="*/ 2147483647 w 66"/>
              <a:gd name="T71" fmla="*/ 2147483647 h 58"/>
              <a:gd name="T72" fmla="*/ 2147483647 w 66"/>
              <a:gd name="T73" fmla="*/ 0 h 58"/>
              <a:gd name="T74" fmla="*/ 2147483647 w 66"/>
              <a:gd name="T75" fmla="*/ 2147483647 h 58"/>
              <a:gd name="T76" fmla="*/ 2147483647 w 66"/>
              <a:gd name="T77" fmla="*/ 2147483647 h 5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6"/>
              <a:gd name="T118" fmla="*/ 0 h 58"/>
              <a:gd name="T119" fmla="*/ 66 w 66"/>
              <a:gd name="T120" fmla="*/ 58 h 5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6" h="58">
                <a:moveTo>
                  <a:pt x="18" y="2"/>
                </a:moveTo>
                <a:lnTo>
                  <a:pt x="24" y="8"/>
                </a:lnTo>
                <a:lnTo>
                  <a:pt x="28" y="10"/>
                </a:lnTo>
                <a:lnTo>
                  <a:pt x="32" y="12"/>
                </a:lnTo>
                <a:lnTo>
                  <a:pt x="40" y="12"/>
                </a:lnTo>
                <a:lnTo>
                  <a:pt x="46" y="10"/>
                </a:lnTo>
                <a:lnTo>
                  <a:pt x="58" y="6"/>
                </a:lnTo>
                <a:lnTo>
                  <a:pt x="66" y="6"/>
                </a:lnTo>
                <a:lnTo>
                  <a:pt x="66" y="8"/>
                </a:lnTo>
                <a:lnTo>
                  <a:pt x="64" y="12"/>
                </a:lnTo>
                <a:lnTo>
                  <a:pt x="60" y="16"/>
                </a:lnTo>
                <a:lnTo>
                  <a:pt x="56" y="24"/>
                </a:lnTo>
                <a:lnTo>
                  <a:pt x="54" y="32"/>
                </a:lnTo>
                <a:lnTo>
                  <a:pt x="50" y="34"/>
                </a:lnTo>
                <a:lnTo>
                  <a:pt x="46" y="36"/>
                </a:lnTo>
                <a:lnTo>
                  <a:pt x="42" y="42"/>
                </a:lnTo>
                <a:lnTo>
                  <a:pt x="38" y="48"/>
                </a:lnTo>
                <a:lnTo>
                  <a:pt x="34" y="50"/>
                </a:lnTo>
                <a:lnTo>
                  <a:pt x="32" y="52"/>
                </a:lnTo>
                <a:lnTo>
                  <a:pt x="30" y="50"/>
                </a:lnTo>
                <a:lnTo>
                  <a:pt x="28" y="46"/>
                </a:lnTo>
                <a:lnTo>
                  <a:pt x="18" y="54"/>
                </a:lnTo>
                <a:lnTo>
                  <a:pt x="16" y="56"/>
                </a:lnTo>
                <a:lnTo>
                  <a:pt x="10" y="58"/>
                </a:lnTo>
                <a:lnTo>
                  <a:pt x="4" y="56"/>
                </a:lnTo>
                <a:lnTo>
                  <a:pt x="0" y="52"/>
                </a:lnTo>
                <a:lnTo>
                  <a:pt x="0" y="48"/>
                </a:lnTo>
                <a:lnTo>
                  <a:pt x="0" y="42"/>
                </a:lnTo>
                <a:lnTo>
                  <a:pt x="0" y="38"/>
                </a:lnTo>
                <a:lnTo>
                  <a:pt x="2" y="36"/>
                </a:lnTo>
                <a:lnTo>
                  <a:pt x="6" y="32"/>
                </a:lnTo>
                <a:lnTo>
                  <a:pt x="8" y="32"/>
                </a:lnTo>
                <a:lnTo>
                  <a:pt x="8" y="28"/>
                </a:lnTo>
                <a:lnTo>
                  <a:pt x="6" y="20"/>
                </a:lnTo>
                <a:lnTo>
                  <a:pt x="8" y="16"/>
                </a:lnTo>
                <a:lnTo>
                  <a:pt x="12" y="8"/>
                </a:lnTo>
                <a:lnTo>
                  <a:pt x="18" y="0"/>
                </a:lnTo>
                <a:lnTo>
                  <a:pt x="18" y="4"/>
                </a:lnTo>
                <a:lnTo>
                  <a:pt x="18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0" name="íSļiḋe">
            <a:extLst>
              <a:ext uri="{FF2B5EF4-FFF2-40B4-BE49-F238E27FC236}">
                <a16:creationId xmlns:a16="http://schemas.microsoft.com/office/drawing/2014/main" id="{31E57756-80C0-47F4-96C5-07282EB01AE1}"/>
              </a:ext>
            </a:extLst>
          </p:cNvPr>
          <p:cNvSpPr/>
          <p:nvPr/>
        </p:nvSpPr>
        <p:spPr bwMode="auto">
          <a:xfrm>
            <a:off x="4928860" y="3353012"/>
            <a:ext cx="163019" cy="111845"/>
          </a:xfrm>
          <a:custGeom>
            <a:avLst/>
            <a:gdLst>
              <a:gd name="T0" fmla="*/ 2147483647 w 184"/>
              <a:gd name="T1" fmla="*/ 2147483647 h 114"/>
              <a:gd name="T2" fmla="*/ 2147483647 w 184"/>
              <a:gd name="T3" fmla="*/ 2147483647 h 114"/>
              <a:gd name="T4" fmla="*/ 2147483647 w 184"/>
              <a:gd name="T5" fmla="*/ 2147483647 h 114"/>
              <a:gd name="T6" fmla="*/ 2147483647 w 184"/>
              <a:gd name="T7" fmla="*/ 2147483647 h 114"/>
              <a:gd name="T8" fmla="*/ 2147483647 w 184"/>
              <a:gd name="T9" fmla="*/ 2147483647 h 114"/>
              <a:gd name="T10" fmla="*/ 2147483647 w 184"/>
              <a:gd name="T11" fmla="*/ 2147483647 h 114"/>
              <a:gd name="T12" fmla="*/ 2147483647 w 184"/>
              <a:gd name="T13" fmla="*/ 2147483647 h 114"/>
              <a:gd name="T14" fmla="*/ 2147483647 w 184"/>
              <a:gd name="T15" fmla="*/ 0 h 114"/>
              <a:gd name="T16" fmla="*/ 2147483647 w 184"/>
              <a:gd name="T17" fmla="*/ 2147483647 h 114"/>
              <a:gd name="T18" fmla="*/ 2147483647 w 184"/>
              <a:gd name="T19" fmla="*/ 2147483647 h 114"/>
              <a:gd name="T20" fmla="*/ 2147483647 w 184"/>
              <a:gd name="T21" fmla="*/ 2147483647 h 114"/>
              <a:gd name="T22" fmla="*/ 2147483647 w 184"/>
              <a:gd name="T23" fmla="*/ 2147483647 h 114"/>
              <a:gd name="T24" fmla="*/ 2147483647 w 184"/>
              <a:gd name="T25" fmla="*/ 2147483647 h 114"/>
              <a:gd name="T26" fmla="*/ 2147483647 w 184"/>
              <a:gd name="T27" fmla="*/ 2147483647 h 114"/>
              <a:gd name="T28" fmla="*/ 2147483647 w 184"/>
              <a:gd name="T29" fmla="*/ 2147483647 h 114"/>
              <a:gd name="T30" fmla="*/ 2147483647 w 184"/>
              <a:gd name="T31" fmla="*/ 2147483647 h 114"/>
              <a:gd name="T32" fmla="*/ 2147483647 w 184"/>
              <a:gd name="T33" fmla="*/ 2147483647 h 114"/>
              <a:gd name="T34" fmla="*/ 2147483647 w 184"/>
              <a:gd name="T35" fmla="*/ 2147483647 h 114"/>
              <a:gd name="T36" fmla="*/ 2147483647 w 184"/>
              <a:gd name="T37" fmla="*/ 2147483647 h 114"/>
              <a:gd name="T38" fmla="*/ 2147483647 w 184"/>
              <a:gd name="T39" fmla="*/ 2147483647 h 114"/>
              <a:gd name="T40" fmla="*/ 2147483647 w 184"/>
              <a:gd name="T41" fmla="*/ 2147483647 h 114"/>
              <a:gd name="T42" fmla="*/ 2147483647 w 184"/>
              <a:gd name="T43" fmla="*/ 2147483647 h 114"/>
              <a:gd name="T44" fmla="*/ 2147483647 w 184"/>
              <a:gd name="T45" fmla="*/ 2147483647 h 114"/>
              <a:gd name="T46" fmla="*/ 2147483647 w 184"/>
              <a:gd name="T47" fmla="*/ 2147483647 h 114"/>
              <a:gd name="T48" fmla="*/ 2147483647 w 184"/>
              <a:gd name="T49" fmla="*/ 2147483647 h 114"/>
              <a:gd name="T50" fmla="*/ 2147483647 w 184"/>
              <a:gd name="T51" fmla="*/ 2147483647 h 114"/>
              <a:gd name="T52" fmla="*/ 2147483647 w 184"/>
              <a:gd name="T53" fmla="*/ 2147483647 h 114"/>
              <a:gd name="T54" fmla="*/ 2147483647 w 184"/>
              <a:gd name="T55" fmla="*/ 2147483647 h 114"/>
              <a:gd name="T56" fmla="*/ 2147483647 w 184"/>
              <a:gd name="T57" fmla="*/ 2147483647 h 114"/>
              <a:gd name="T58" fmla="*/ 2147483647 w 184"/>
              <a:gd name="T59" fmla="*/ 2147483647 h 114"/>
              <a:gd name="T60" fmla="*/ 2147483647 w 184"/>
              <a:gd name="T61" fmla="*/ 2147483647 h 114"/>
              <a:gd name="T62" fmla="*/ 2147483647 w 184"/>
              <a:gd name="T63" fmla="*/ 2147483647 h 114"/>
              <a:gd name="T64" fmla="*/ 2147483647 w 184"/>
              <a:gd name="T65" fmla="*/ 2147483647 h 114"/>
              <a:gd name="T66" fmla="*/ 2147483647 w 184"/>
              <a:gd name="T67" fmla="*/ 2147483647 h 114"/>
              <a:gd name="T68" fmla="*/ 2147483647 w 184"/>
              <a:gd name="T69" fmla="*/ 2147483647 h 114"/>
              <a:gd name="T70" fmla="*/ 2147483647 w 184"/>
              <a:gd name="T71" fmla="*/ 2147483647 h 114"/>
              <a:gd name="T72" fmla="*/ 2147483647 w 184"/>
              <a:gd name="T73" fmla="*/ 2147483647 h 114"/>
              <a:gd name="T74" fmla="*/ 2147483647 w 184"/>
              <a:gd name="T75" fmla="*/ 2147483647 h 114"/>
              <a:gd name="T76" fmla="*/ 2147483647 w 184"/>
              <a:gd name="T77" fmla="*/ 2147483647 h 114"/>
              <a:gd name="T78" fmla="*/ 2147483647 w 184"/>
              <a:gd name="T79" fmla="*/ 2147483647 h 114"/>
              <a:gd name="T80" fmla="*/ 2147483647 w 184"/>
              <a:gd name="T81" fmla="*/ 2147483647 h 114"/>
              <a:gd name="T82" fmla="*/ 2147483647 w 184"/>
              <a:gd name="T83" fmla="*/ 2147483647 h 114"/>
              <a:gd name="T84" fmla="*/ 0 w 184"/>
              <a:gd name="T85" fmla="*/ 2147483647 h 114"/>
              <a:gd name="T86" fmla="*/ 0 w 184"/>
              <a:gd name="T87" fmla="*/ 2147483647 h 114"/>
              <a:gd name="T88" fmla="*/ 2147483647 w 184"/>
              <a:gd name="T89" fmla="*/ 2147483647 h 114"/>
              <a:gd name="T90" fmla="*/ 2147483647 w 184"/>
              <a:gd name="T91" fmla="*/ 2147483647 h 114"/>
              <a:gd name="T92" fmla="*/ 2147483647 w 184"/>
              <a:gd name="T93" fmla="*/ 2147483647 h 114"/>
              <a:gd name="T94" fmla="*/ 2147483647 w 184"/>
              <a:gd name="T95" fmla="*/ 2147483647 h 114"/>
              <a:gd name="T96" fmla="*/ 2147483647 w 184"/>
              <a:gd name="T97" fmla="*/ 2147483647 h 114"/>
              <a:gd name="T98" fmla="*/ 2147483647 w 184"/>
              <a:gd name="T99" fmla="*/ 2147483647 h 114"/>
              <a:gd name="T100" fmla="*/ 2147483647 w 184"/>
              <a:gd name="T101" fmla="*/ 2147483647 h 114"/>
              <a:gd name="T102" fmla="*/ 2147483647 w 184"/>
              <a:gd name="T103" fmla="*/ 2147483647 h 114"/>
              <a:gd name="T104" fmla="*/ 2147483647 w 184"/>
              <a:gd name="T105" fmla="*/ 2147483647 h 114"/>
              <a:gd name="T106" fmla="*/ 2147483647 w 184"/>
              <a:gd name="T107" fmla="*/ 2147483647 h 11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4"/>
              <a:gd name="T163" fmla="*/ 0 h 114"/>
              <a:gd name="T164" fmla="*/ 184 w 184"/>
              <a:gd name="T165" fmla="*/ 114 h 11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4" h="114">
                <a:moveTo>
                  <a:pt x="110" y="42"/>
                </a:moveTo>
                <a:lnTo>
                  <a:pt x="120" y="32"/>
                </a:lnTo>
                <a:lnTo>
                  <a:pt x="132" y="24"/>
                </a:lnTo>
                <a:lnTo>
                  <a:pt x="138" y="22"/>
                </a:lnTo>
                <a:lnTo>
                  <a:pt x="144" y="18"/>
                </a:lnTo>
                <a:lnTo>
                  <a:pt x="154" y="6"/>
                </a:lnTo>
                <a:lnTo>
                  <a:pt x="162" y="2"/>
                </a:lnTo>
                <a:lnTo>
                  <a:pt x="166" y="0"/>
                </a:lnTo>
                <a:lnTo>
                  <a:pt x="172" y="2"/>
                </a:lnTo>
                <a:lnTo>
                  <a:pt x="168" y="6"/>
                </a:lnTo>
                <a:lnTo>
                  <a:pt x="166" y="14"/>
                </a:lnTo>
                <a:lnTo>
                  <a:pt x="172" y="12"/>
                </a:lnTo>
                <a:lnTo>
                  <a:pt x="176" y="10"/>
                </a:lnTo>
                <a:lnTo>
                  <a:pt x="184" y="6"/>
                </a:lnTo>
                <a:lnTo>
                  <a:pt x="184" y="16"/>
                </a:lnTo>
                <a:lnTo>
                  <a:pt x="178" y="18"/>
                </a:lnTo>
                <a:lnTo>
                  <a:pt x="176" y="22"/>
                </a:lnTo>
                <a:lnTo>
                  <a:pt x="172" y="28"/>
                </a:lnTo>
                <a:lnTo>
                  <a:pt x="168" y="32"/>
                </a:lnTo>
                <a:lnTo>
                  <a:pt x="164" y="34"/>
                </a:lnTo>
                <a:lnTo>
                  <a:pt x="158" y="36"/>
                </a:lnTo>
                <a:lnTo>
                  <a:pt x="140" y="46"/>
                </a:lnTo>
                <a:lnTo>
                  <a:pt x="132" y="52"/>
                </a:lnTo>
                <a:lnTo>
                  <a:pt x="130" y="54"/>
                </a:lnTo>
                <a:lnTo>
                  <a:pt x="128" y="56"/>
                </a:lnTo>
                <a:lnTo>
                  <a:pt x="128" y="60"/>
                </a:lnTo>
                <a:lnTo>
                  <a:pt x="122" y="64"/>
                </a:lnTo>
                <a:lnTo>
                  <a:pt x="114" y="64"/>
                </a:lnTo>
                <a:lnTo>
                  <a:pt x="102" y="66"/>
                </a:lnTo>
                <a:lnTo>
                  <a:pt x="94" y="70"/>
                </a:lnTo>
                <a:lnTo>
                  <a:pt x="86" y="78"/>
                </a:lnTo>
                <a:lnTo>
                  <a:pt x="74" y="90"/>
                </a:lnTo>
                <a:lnTo>
                  <a:pt x="70" y="94"/>
                </a:lnTo>
                <a:lnTo>
                  <a:pt x="66" y="98"/>
                </a:lnTo>
                <a:lnTo>
                  <a:pt x="54" y="100"/>
                </a:lnTo>
                <a:lnTo>
                  <a:pt x="50" y="104"/>
                </a:lnTo>
                <a:lnTo>
                  <a:pt x="42" y="110"/>
                </a:lnTo>
                <a:lnTo>
                  <a:pt x="36" y="112"/>
                </a:lnTo>
                <a:lnTo>
                  <a:pt x="28" y="114"/>
                </a:lnTo>
                <a:lnTo>
                  <a:pt x="20" y="112"/>
                </a:lnTo>
                <a:lnTo>
                  <a:pt x="10" y="108"/>
                </a:lnTo>
                <a:lnTo>
                  <a:pt x="2" y="102"/>
                </a:lnTo>
                <a:lnTo>
                  <a:pt x="0" y="100"/>
                </a:lnTo>
                <a:lnTo>
                  <a:pt x="0" y="96"/>
                </a:lnTo>
                <a:lnTo>
                  <a:pt x="8" y="90"/>
                </a:lnTo>
                <a:lnTo>
                  <a:pt x="20" y="84"/>
                </a:lnTo>
                <a:lnTo>
                  <a:pt x="30" y="78"/>
                </a:lnTo>
                <a:lnTo>
                  <a:pt x="40" y="72"/>
                </a:lnTo>
                <a:lnTo>
                  <a:pt x="62" y="60"/>
                </a:lnTo>
                <a:lnTo>
                  <a:pt x="68" y="58"/>
                </a:lnTo>
                <a:lnTo>
                  <a:pt x="72" y="58"/>
                </a:lnTo>
                <a:lnTo>
                  <a:pt x="82" y="58"/>
                </a:lnTo>
                <a:lnTo>
                  <a:pt x="96" y="52"/>
                </a:lnTo>
                <a:lnTo>
                  <a:pt x="110" y="4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1" name="íṥľïḍe">
            <a:extLst>
              <a:ext uri="{FF2B5EF4-FFF2-40B4-BE49-F238E27FC236}">
                <a16:creationId xmlns:a16="http://schemas.microsoft.com/office/drawing/2014/main" id="{5EF25C42-035C-4BD0-B977-ACE82516737F}"/>
              </a:ext>
            </a:extLst>
          </p:cNvPr>
          <p:cNvSpPr/>
          <p:nvPr/>
        </p:nvSpPr>
        <p:spPr bwMode="auto">
          <a:xfrm>
            <a:off x="5096095" y="3244479"/>
            <a:ext cx="93455" cy="130073"/>
          </a:xfrm>
          <a:custGeom>
            <a:avLst/>
            <a:gdLst>
              <a:gd name="T0" fmla="*/ 2147483647 w 106"/>
              <a:gd name="T1" fmla="*/ 2147483647 h 132"/>
              <a:gd name="T2" fmla="*/ 0 w 106"/>
              <a:gd name="T3" fmla="*/ 2147483647 h 132"/>
              <a:gd name="T4" fmla="*/ 2147483647 w 106"/>
              <a:gd name="T5" fmla="*/ 2147483647 h 132"/>
              <a:gd name="T6" fmla="*/ 2147483647 w 106"/>
              <a:gd name="T7" fmla="*/ 2147483647 h 132"/>
              <a:gd name="T8" fmla="*/ 2147483647 w 106"/>
              <a:gd name="T9" fmla="*/ 2147483647 h 132"/>
              <a:gd name="T10" fmla="*/ 2147483647 w 106"/>
              <a:gd name="T11" fmla="*/ 2147483647 h 132"/>
              <a:gd name="T12" fmla="*/ 2147483647 w 106"/>
              <a:gd name="T13" fmla="*/ 2147483647 h 132"/>
              <a:gd name="T14" fmla="*/ 2147483647 w 106"/>
              <a:gd name="T15" fmla="*/ 2147483647 h 132"/>
              <a:gd name="T16" fmla="*/ 2147483647 w 106"/>
              <a:gd name="T17" fmla="*/ 2147483647 h 132"/>
              <a:gd name="T18" fmla="*/ 2147483647 w 106"/>
              <a:gd name="T19" fmla="*/ 2147483647 h 132"/>
              <a:gd name="T20" fmla="*/ 2147483647 w 106"/>
              <a:gd name="T21" fmla="*/ 2147483647 h 132"/>
              <a:gd name="T22" fmla="*/ 2147483647 w 106"/>
              <a:gd name="T23" fmla="*/ 2147483647 h 132"/>
              <a:gd name="T24" fmla="*/ 2147483647 w 106"/>
              <a:gd name="T25" fmla="*/ 2147483647 h 132"/>
              <a:gd name="T26" fmla="*/ 2147483647 w 106"/>
              <a:gd name="T27" fmla="*/ 2147483647 h 132"/>
              <a:gd name="T28" fmla="*/ 2147483647 w 106"/>
              <a:gd name="T29" fmla="*/ 2147483647 h 132"/>
              <a:gd name="T30" fmla="*/ 2147483647 w 106"/>
              <a:gd name="T31" fmla="*/ 2147483647 h 132"/>
              <a:gd name="T32" fmla="*/ 2147483647 w 106"/>
              <a:gd name="T33" fmla="*/ 2147483647 h 132"/>
              <a:gd name="T34" fmla="*/ 2147483647 w 106"/>
              <a:gd name="T35" fmla="*/ 0 h 132"/>
              <a:gd name="T36" fmla="*/ 2147483647 w 106"/>
              <a:gd name="T37" fmla="*/ 2147483647 h 132"/>
              <a:gd name="T38" fmla="*/ 2147483647 w 106"/>
              <a:gd name="T39" fmla="*/ 2147483647 h 132"/>
              <a:gd name="T40" fmla="*/ 2147483647 w 106"/>
              <a:gd name="T41" fmla="*/ 2147483647 h 132"/>
              <a:gd name="T42" fmla="*/ 2147483647 w 106"/>
              <a:gd name="T43" fmla="*/ 2147483647 h 132"/>
              <a:gd name="T44" fmla="*/ 2147483647 w 106"/>
              <a:gd name="T45" fmla="*/ 2147483647 h 132"/>
              <a:gd name="T46" fmla="*/ 2147483647 w 106"/>
              <a:gd name="T47" fmla="*/ 2147483647 h 132"/>
              <a:gd name="T48" fmla="*/ 2147483647 w 106"/>
              <a:gd name="T49" fmla="*/ 2147483647 h 132"/>
              <a:gd name="T50" fmla="*/ 2147483647 w 106"/>
              <a:gd name="T51" fmla="*/ 2147483647 h 132"/>
              <a:gd name="T52" fmla="*/ 2147483647 w 106"/>
              <a:gd name="T53" fmla="*/ 2147483647 h 132"/>
              <a:gd name="T54" fmla="*/ 2147483647 w 106"/>
              <a:gd name="T55" fmla="*/ 2147483647 h 132"/>
              <a:gd name="T56" fmla="*/ 2147483647 w 106"/>
              <a:gd name="T57" fmla="*/ 2147483647 h 132"/>
              <a:gd name="T58" fmla="*/ 2147483647 w 106"/>
              <a:gd name="T59" fmla="*/ 2147483647 h 132"/>
              <a:gd name="T60" fmla="*/ 2147483647 w 106"/>
              <a:gd name="T61" fmla="*/ 2147483647 h 132"/>
              <a:gd name="T62" fmla="*/ 2147483647 w 106"/>
              <a:gd name="T63" fmla="*/ 2147483647 h 132"/>
              <a:gd name="T64" fmla="*/ 2147483647 w 106"/>
              <a:gd name="T65" fmla="*/ 2147483647 h 132"/>
              <a:gd name="T66" fmla="*/ 2147483647 w 106"/>
              <a:gd name="T67" fmla="*/ 2147483647 h 132"/>
              <a:gd name="T68" fmla="*/ 2147483647 w 106"/>
              <a:gd name="T69" fmla="*/ 2147483647 h 132"/>
              <a:gd name="T70" fmla="*/ 2147483647 w 106"/>
              <a:gd name="T71" fmla="*/ 2147483647 h 132"/>
              <a:gd name="T72" fmla="*/ 2147483647 w 106"/>
              <a:gd name="T73" fmla="*/ 2147483647 h 132"/>
              <a:gd name="T74" fmla="*/ 2147483647 w 106"/>
              <a:gd name="T75" fmla="*/ 2147483647 h 132"/>
              <a:gd name="T76" fmla="*/ 2147483647 w 106"/>
              <a:gd name="T77" fmla="*/ 2147483647 h 132"/>
              <a:gd name="T78" fmla="*/ 2147483647 w 106"/>
              <a:gd name="T79" fmla="*/ 2147483647 h 132"/>
              <a:gd name="T80" fmla="*/ 2147483647 w 106"/>
              <a:gd name="T81" fmla="*/ 2147483647 h 13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6"/>
              <a:gd name="T124" fmla="*/ 0 h 132"/>
              <a:gd name="T125" fmla="*/ 106 w 106"/>
              <a:gd name="T126" fmla="*/ 132 h 13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6" h="132">
                <a:moveTo>
                  <a:pt x="6" y="132"/>
                </a:moveTo>
                <a:lnTo>
                  <a:pt x="2" y="130"/>
                </a:lnTo>
                <a:lnTo>
                  <a:pt x="0" y="126"/>
                </a:lnTo>
                <a:lnTo>
                  <a:pt x="0" y="122"/>
                </a:lnTo>
                <a:lnTo>
                  <a:pt x="2" y="120"/>
                </a:lnTo>
                <a:lnTo>
                  <a:pt x="6" y="120"/>
                </a:lnTo>
                <a:lnTo>
                  <a:pt x="12" y="116"/>
                </a:lnTo>
                <a:lnTo>
                  <a:pt x="18" y="114"/>
                </a:lnTo>
                <a:lnTo>
                  <a:pt x="22" y="110"/>
                </a:lnTo>
                <a:lnTo>
                  <a:pt x="24" y="104"/>
                </a:lnTo>
                <a:lnTo>
                  <a:pt x="16" y="98"/>
                </a:lnTo>
                <a:lnTo>
                  <a:pt x="12" y="94"/>
                </a:lnTo>
                <a:lnTo>
                  <a:pt x="12" y="90"/>
                </a:lnTo>
                <a:lnTo>
                  <a:pt x="14" y="86"/>
                </a:lnTo>
                <a:lnTo>
                  <a:pt x="16" y="84"/>
                </a:lnTo>
                <a:lnTo>
                  <a:pt x="18" y="84"/>
                </a:lnTo>
                <a:lnTo>
                  <a:pt x="20" y="84"/>
                </a:lnTo>
                <a:lnTo>
                  <a:pt x="26" y="84"/>
                </a:lnTo>
                <a:lnTo>
                  <a:pt x="30" y="82"/>
                </a:lnTo>
                <a:lnTo>
                  <a:pt x="34" y="78"/>
                </a:lnTo>
                <a:lnTo>
                  <a:pt x="40" y="70"/>
                </a:lnTo>
                <a:lnTo>
                  <a:pt x="44" y="68"/>
                </a:lnTo>
                <a:lnTo>
                  <a:pt x="48" y="62"/>
                </a:lnTo>
                <a:lnTo>
                  <a:pt x="52" y="54"/>
                </a:lnTo>
                <a:lnTo>
                  <a:pt x="54" y="44"/>
                </a:lnTo>
                <a:lnTo>
                  <a:pt x="58" y="34"/>
                </a:lnTo>
                <a:lnTo>
                  <a:pt x="54" y="32"/>
                </a:lnTo>
                <a:lnTo>
                  <a:pt x="52" y="30"/>
                </a:lnTo>
                <a:lnTo>
                  <a:pt x="52" y="24"/>
                </a:lnTo>
                <a:lnTo>
                  <a:pt x="52" y="22"/>
                </a:lnTo>
                <a:lnTo>
                  <a:pt x="54" y="20"/>
                </a:lnTo>
                <a:lnTo>
                  <a:pt x="52" y="16"/>
                </a:lnTo>
                <a:lnTo>
                  <a:pt x="52" y="14"/>
                </a:lnTo>
                <a:lnTo>
                  <a:pt x="54" y="4"/>
                </a:lnTo>
                <a:lnTo>
                  <a:pt x="56" y="2"/>
                </a:lnTo>
                <a:lnTo>
                  <a:pt x="58" y="0"/>
                </a:lnTo>
                <a:lnTo>
                  <a:pt x="60" y="4"/>
                </a:lnTo>
                <a:lnTo>
                  <a:pt x="64" y="8"/>
                </a:lnTo>
                <a:lnTo>
                  <a:pt x="68" y="14"/>
                </a:lnTo>
                <a:lnTo>
                  <a:pt x="70" y="20"/>
                </a:lnTo>
                <a:lnTo>
                  <a:pt x="70" y="24"/>
                </a:lnTo>
                <a:lnTo>
                  <a:pt x="68" y="26"/>
                </a:lnTo>
                <a:lnTo>
                  <a:pt x="64" y="28"/>
                </a:lnTo>
                <a:lnTo>
                  <a:pt x="62" y="30"/>
                </a:lnTo>
                <a:lnTo>
                  <a:pt x="62" y="34"/>
                </a:lnTo>
                <a:lnTo>
                  <a:pt x="60" y="38"/>
                </a:lnTo>
                <a:lnTo>
                  <a:pt x="58" y="44"/>
                </a:lnTo>
                <a:lnTo>
                  <a:pt x="60" y="46"/>
                </a:lnTo>
                <a:lnTo>
                  <a:pt x="62" y="48"/>
                </a:lnTo>
                <a:lnTo>
                  <a:pt x="66" y="46"/>
                </a:lnTo>
                <a:lnTo>
                  <a:pt x="68" y="44"/>
                </a:lnTo>
                <a:lnTo>
                  <a:pt x="74" y="38"/>
                </a:lnTo>
                <a:lnTo>
                  <a:pt x="74" y="40"/>
                </a:lnTo>
                <a:lnTo>
                  <a:pt x="74" y="44"/>
                </a:lnTo>
                <a:lnTo>
                  <a:pt x="72" y="48"/>
                </a:lnTo>
                <a:lnTo>
                  <a:pt x="70" y="52"/>
                </a:lnTo>
                <a:lnTo>
                  <a:pt x="70" y="56"/>
                </a:lnTo>
                <a:lnTo>
                  <a:pt x="72" y="60"/>
                </a:lnTo>
                <a:lnTo>
                  <a:pt x="76" y="62"/>
                </a:lnTo>
                <a:lnTo>
                  <a:pt x="78" y="64"/>
                </a:lnTo>
                <a:lnTo>
                  <a:pt x="84" y="62"/>
                </a:lnTo>
                <a:lnTo>
                  <a:pt x="88" y="60"/>
                </a:lnTo>
                <a:lnTo>
                  <a:pt x="92" y="58"/>
                </a:lnTo>
                <a:lnTo>
                  <a:pt x="96" y="56"/>
                </a:lnTo>
                <a:lnTo>
                  <a:pt x="102" y="58"/>
                </a:lnTo>
                <a:lnTo>
                  <a:pt x="104" y="60"/>
                </a:lnTo>
                <a:lnTo>
                  <a:pt x="106" y="62"/>
                </a:lnTo>
                <a:lnTo>
                  <a:pt x="104" y="64"/>
                </a:lnTo>
                <a:lnTo>
                  <a:pt x="102" y="68"/>
                </a:lnTo>
                <a:lnTo>
                  <a:pt x="96" y="70"/>
                </a:lnTo>
                <a:lnTo>
                  <a:pt x="80" y="86"/>
                </a:lnTo>
                <a:lnTo>
                  <a:pt x="76" y="88"/>
                </a:lnTo>
                <a:lnTo>
                  <a:pt x="72" y="86"/>
                </a:lnTo>
                <a:lnTo>
                  <a:pt x="68" y="86"/>
                </a:lnTo>
                <a:lnTo>
                  <a:pt x="64" y="86"/>
                </a:lnTo>
                <a:lnTo>
                  <a:pt x="58" y="92"/>
                </a:lnTo>
                <a:lnTo>
                  <a:pt x="54" y="98"/>
                </a:lnTo>
                <a:lnTo>
                  <a:pt x="44" y="108"/>
                </a:lnTo>
                <a:lnTo>
                  <a:pt x="30" y="118"/>
                </a:lnTo>
                <a:lnTo>
                  <a:pt x="18" y="128"/>
                </a:lnTo>
                <a:lnTo>
                  <a:pt x="12" y="130"/>
                </a:lnTo>
                <a:lnTo>
                  <a:pt x="6" y="1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2" name="íŝļiďê">
            <a:extLst>
              <a:ext uri="{FF2B5EF4-FFF2-40B4-BE49-F238E27FC236}">
                <a16:creationId xmlns:a16="http://schemas.microsoft.com/office/drawing/2014/main" id="{37962F44-CFDE-4556-9D9F-55125AE1241E}"/>
              </a:ext>
            </a:extLst>
          </p:cNvPr>
          <p:cNvSpPr/>
          <p:nvPr/>
        </p:nvSpPr>
        <p:spPr bwMode="auto">
          <a:xfrm>
            <a:off x="5112959" y="2985993"/>
            <a:ext cx="34431" cy="43910"/>
          </a:xfrm>
          <a:custGeom>
            <a:avLst/>
            <a:gdLst>
              <a:gd name="T0" fmla="*/ 2147483647 w 38"/>
              <a:gd name="T1" fmla="*/ 2147483647 h 44"/>
              <a:gd name="T2" fmla="*/ 2147483647 w 38"/>
              <a:gd name="T3" fmla="*/ 2147483647 h 44"/>
              <a:gd name="T4" fmla="*/ 2147483647 w 38"/>
              <a:gd name="T5" fmla="*/ 2147483647 h 44"/>
              <a:gd name="T6" fmla="*/ 2147483647 w 38"/>
              <a:gd name="T7" fmla="*/ 2147483647 h 44"/>
              <a:gd name="T8" fmla="*/ 2147483647 w 38"/>
              <a:gd name="T9" fmla="*/ 2147483647 h 44"/>
              <a:gd name="T10" fmla="*/ 2147483647 w 38"/>
              <a:gd name="T11" fmla="*/ 2147483647 h 44"/>
              <a:gd name="T12" fmla="*/ 0 w 38"/>
              <a:gd name="T13" fmla="*/ 2147483647 h 44"/>
              <a:gd name="T14" fmla="*/ 0 w 38"/>
              <a:gd name="T15" fmla="*/ 0 h 44"/>
              <a:gd name="T16" fmla="*/ 2147483647 w 38"/>
              <a:gd name="T17" fmla="*/ 2147483647 h 44"/>
              <a:gd name="T18" fmla="*/ 2147483647 w 38"/>
              <a:gd name="T19" fmla="*/ 2147483647 h 44"/>
              <a:gd name="T20" fmla="*/ 2147483647 w 38"/>
              <a:gd name="T21" fmla="*/ 2147483647 h 44"/>
              <a:gd name="T22" fmla="*/ 2147483647 w 38"/>
              <a:gd name="T23" fmla="*/ 2147483647 h 44"/>
              <a:gd name="T24" fmla="*/ 2147483647 w 38"/>
              <a:gd name="T25" fmla="*/ 2147483647 h 44"/>
              <a:gd name="T26" fmla="*/ 2147483647 w 38"/>
              <a:gd name="T27" fmla="*/ 2147483647 h 44"/>
              <a:gd name="T28" fmla="*/ 2147483647 w 38"/>
              <a:gd name="T29" fmla="*/ 2147483647 h 44"/>
              <a:gd name="T30" fmla="*/ 2147483647 w 38"/>
              <a:gd name="T31" fmla="*/ 2147483647 h 44"/>
              <a:gd name="T32" fmla="*/ 2147483647 w 38"/>
              <a:gd name="T33" fmla="*/ 2147483647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44"/>
              <a:gd name="T53" fmla="*/ 38 w 38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44">
                <a:moveTo>
                  <a:pt x="38" y="42"/>
                </a:moveTo>
                <a:lnTo>
                  <a:pt x="36" y="44"/>
                </a:lnTo>
                <a:lnTo>
                  <a:pt x="32" y="42"/>
                </a:lnTo>
                <a:lnTo>
                  <a:pt x="26" y="40"/>
                </a:lnTo>
                <a:lnTo>
                  <a:pt x="14" y="32"/>
                </a:lnTo>
                <a:lnTo>
                  <a:pt x="6" y="20"/>
                </a:lnTo>
                <a:lnTo>
                  <a:pt x="0" y="12"/>
                </a:lnTo>
                <a:lnTo>
                  <a:pt x="0" y="0"/>
                </a:lnTo>
                <a:lnTo>
                  <a:pt x="8" y="4"/>
                </a:lnTo>
                <a:lnTo>
                  <a:pt x="12" y="10"/>
                </a:lnTo>
                <a:lnTo>
                  <a:pt x="16" y="16"/>
                </a:lnTo>
                <a:lnTo>
                  <a:pt x="20" y="22"/>
                </a:lnTo>
                <a:lnTo>
                  <a:pt x="24" y="24"/>
                </a:lnTo>
                <a:lnTo>
                  <a:pt x="28" y="26"/>
                </a:lnTo>
                <a:lnTo>
                  <a:pt x="32" y="28"/>
                </a:lnTo>
                <a:lnTo>
                  <a:pt x="34" y="32"/>
                </a:lnTo>
                <a:lnTo>
                  <a:pt x="38" y="4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3" name="ïṧļídé">
            <a:extLst>
              <a:ext uri="{FF2B5EF4-FFF2-40B4-BE49-F238E27FC236}">
                <a16:creationId xmlns:a16="http://schemas.microsoft.com/office/drawing/2014/main" id="{041A0221-69D3-4CC0-BFBF-E600DF550641}"/>
              </a:ext>
            </a:extLst>
          </p:cNvPr>
          <p:cNvSpPr/>
          <p:nvPr/>
        </p:nvSpPr>
        <p:spPr bwMode="auto">
          <a:xfrm>
            <a:off x="4928860" y="2698509"/>
            <a:ext cx="56214" cy="37281"/>
          </a:xfrm>
          <a:custGeom>
            <a:avLst/>
            <a:gdLst>
              <a:gd name="T0" fmla="*/ 2147483647 w 64"/>
              <a:gd name="T1" fmla="*/ 2147483647 h 38"/>
              <a:gd name="T2" fmla="*/ 2147483647 w 64"/>
              <a:gd name="T3" fmla="*/ 2147483647 h 38"/>
              <a:gd name="T4" fmla="*/ 2147483647 w 64"/>
              <a:gd name="T5" fmla="*/ 2147483647 h 38"/>
              <a:gd name="T6" fmla="*/ 2147483647 w 64"/>
              <a:gd name="T7" fmla="*/ 2147483647 h 38"/>
              <a:gd name="T8" fmla="*/ 2147483647 w 64"/>
              <a:gd name="T9" fmla="*/ 2147483647 h 38"/>
              <a:gd name="T10" fmla="*/ 2147483647 w 64"/>
              <a:gd name="T11" fmla="*/ 2147483647 h 38"/>
              <a:gd name="T12" fmla="*/ 0 w 64"/>
              <a:gd name="T13" fmla="*/ 2147483647 h 38"/>
              <a:gd name="T14" fmla="*/ 0 w 64"/>
              <a:gd name="T15" fmla="*/ 2147483647 h 38"/>
              <a:gd name="T16" fmla="*/ 0 w 64"/>
              <a:gd name="T17" fmla="*/ 2147483647 h 38"/>
              <a:gd name="T18" fmla="*/ 2147483647 w 64"/>
              <a:gd name="T19" fmla="*/ 2147483647 h 38"/>
              <a:gd name="T20" fmla="*/ 2147483647 w 64"/>
              <a:gd name="T21" fmla="*/ 2147483647 h 38"/>
              <a:gd name="T22" fmla="*/ 2147483647 w 64"/>
              <a:gd name="T23" fmla="*/ 2147483647 h 38"/>
              <a:gd name="T24" fmla="*/ 2147483647 w 64"/>
              <a:gd name="T25" fmla="*/ 2147483647 h 38"/>
              <a:gd name="T26" fmla="*/ 2147483647 w 64"/>
              <a:gd name="T27" fmla="*/ 2147483647 h 38"/>
              <a:gd name="T28" fmla="*/ 2147483647 w 64"/>
              <a:gd name="T29" fmla="*/ 2147483647 h 38"/>
              <a:gd name="T30" fmla="*/ 2147483647 w 64"/>
              <a:gd name="T31" fmla="*/ 2147483647 h 38"/>
              <a:gd name="T32" fmla="*/ 2147483647 w 64"/>
              <a:gd name="T33" fmla="*/ 2147483647 h 38"/>
              <a:gd name="T34" fmla="*/ 2147483647 w 64"/>
              <a:gd name="T35" fmla="*/ 2147483647 h 38"/>
              <a:gd name="T36" fmla="*/ 2147483647 w 64"/>
              <a:gd name="T37" fmla="*/ 0 h 38"/>
              <a:gd name="T38" fmla="*/ 2147483647 w 64"/>
              <a:gd name="T39" fmla="*/ 0 h 38"/>
              <a:gd name="T40" fmla="*/ 2147483647 w 64"/>
              <a:gd name="T41" fmla="*/ 2147483647 h 38"/>
              <a:gd name="T42" fmla="*/ 2147483647 w 64"/>
              <a:gd name="T43" fmla="*/ 2147483647 h 38"/>
              <a:gd name="T44" fmla="*/ 2147483647 w 64"/>
              <a:gd name="T45" fmla="*/ 2147483647 h 38"/>
              <a:gd name="T46" fmla="*/ 2147483647 w 64"/>
              <a:gd name="T47" fmla="*/ 2147483647 h 38"/>
              <a:gd name="T48" fmla="*/ 2147483647 w 64"/>
              <a:gd name="T49" fmla="*/ 2147483647 h 38"/>
              <a:gd name="T50" fmla="*/ 2147483647 w 64"/>
              <a:gd name="T51" fmla="*/ 2147483647 h 38"/>
              <a:gd name="T52" fmla="*/ 2147483647 w 64"/>
              <a:gd name="T53" fmla="*/ 2147483647 h 38"/>
              <a:gd name="T54" fmla="*/ 2147483647 w 64"/>
              <a:gd name="T55" fmla="*/ 2147483647 h 38"/>
              <a:gd name="T56" fmla="*/ 2147483647 w 64"/>
              <a:gd name="T57" fmla="*/ 2147483647 h 38"/>
              <a:gd name="T58" fmla="*/ 2147483647 w 64"/>
              <a:gd name="T59" fmla="*/ 2147483647 h 38"/>
              <a:gd name="T60" fmla="*/ 2147483647 w 64"/>
              <a:gd name="T61" fmla="*/ 2147483647 h 38"/>
              <a:gd name="T62" fmla="*/ 2147483647 w 64"/>
              <a:gd name="T63" fmla="*/ 2147483647 h 38"/>
              <a:gd name="T64" fmla="*/ 2147483647 w 64"/>
              <a:gd name="T65" fmla="*/ 2147483647 h 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4"/>
              <a:gd name="T100" fmla="*/ 0 h 38"/>
              <a:gd name="T101" fmla="*/ 64 w 64"/>
              <a:gd name="T102" fmla="*/ 38 h 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4" h="38">
                <a:moveTo>
                  <a:pt x="36" y="38"/>
                </a:moveTo>
                <a:lnTo>
                  <a:pt x="34" y="38"/>
                </a:lnTo>
                <a:lnTo>
                  <a:pt x="30" y="38"/>
                </a:lnTo>
                <a:lnTo>
                  <a:pt x="22" y="38"/>
                </a:lnTo>
                <a:lnTo>
                  <a:pt x="10" y="36"/>
                </a:lnTo>
                <a:lnTo>
                  <a:pt x="2" y="32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2" y="22"/>
                </a:lnTo>
                <a:lnTo>
                  <a:pt x="24" y="22"/>
                </a:lnTo>
                <a:lnTo>
                  <a:pt x="28" y="24"/>
                </a:lnTo>
                <a:lnTo>
                  <a:pt x="30" y="24"/>
                </a:lnTo>
                <a:lnTo>
                  <a:pt x="38" y="22"/>
                </a:lnTo>
                <a:lnTo>
                  <a:pt x="42" y="18"/>
                </a:lnTo>
                <a:lnTo>
                  <a:pt x="46" y="14"/>
                </a:lnTo>
                <a:lnTo>
                  <a:pt x="52" y="10"/>
                </a:lnTo>
                <a:lnTo>
                  <a:pt x="52" y="4"/>
                </a:lnTo>
                <a:lnTo>
                  <a:pt x="52" y="0"/>
                </a:lnTo>
                <a:lnTo>
                  <a:pt x="54" y="0"/>
                </a:lnTo>
                <a:lnTo>
                  <a:pt x="56" y="2"/>
                </a:lnTo>
                <a:lnTo>
                  <a:pt x="60" y="4"/>
                </a:lnTo>
                <a:lnTo>
                  <a:pt x="62" y="8"/>
                </a:lnTo>
                <a:lnTo>
                  <a:pt x="64" y="10"/>
                </a:lnTo>
                <a:lnTo>
                  <a:pt x="62" y="12"/>
                </a:lnTo>
                <a:lnTo>
                  <a:pt x="60" y="16"/>
                </a:lnTo>
                <a:lnTo>
                  <a:pt x="58" y="18"/>
                </a:lnTo>
                <a:lnTo>
                  <a:pt x="58" y="20"/>
                </a:lnTo>
                <a:lnTo>
                  <a:pt x="54" y="26"/>
                </a:lnTo>
                <a:lnTo>
                  <a:pt x="46" y="32"/>
                </a:lnTo>
                <a:lnTo>
                  <a:pt x="40" y="36"/>
                </a:lnTo>
                <a:lnTo>
                  <a:pt x="34" y="38"/>
                </a:lnTo>
                <a:lnTo>
                  <a:pt x="36" y="3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4" name="iṡḻide">
            <a:extLst>
              <a:ext uri="{FF2B5EF4-FFF2-40B4-BE49-F238E27FC236}">
                <a16:creationId xmlns:a16="http://schemas.microsoft.com/office/drawing/2014/main" id="{D4E7F854-C973-4E9E-8AE1-EED21DC029D3}"/>
              </a:ext>
            </a:extLst>
          </p:cNvPr>
          <p:cNvSpPr/>
          <p:nvPr/>
        </p:nvSpPr>
        <p:spPr bwMode="auto">
          <a:xfrm>
            <a:off x="4722979" y="2720050"/>
            <a:ext cx="10539" cy="15741"/>
          </a:xfrm>
          <a:custGeom>
            <a:avLst/>
            <a:gdLst>
              <a:gd name="T0" fmla="*/ 2147483647 w 12"/>
              <a:gd name="T1" fmla="*/ 2147483647 h 16"/>
              <a:gd name="T2" fmla="*/ 2147483647 w 12"/>
              <a:gd name="T3" fmla="*/ 2147483647 h 16"/>
              <a:gd name="T4" fmla="*/ 2147483647 w 12"/>
              <a:gd name="T5" fmla="*/ 2147483647 h 16"/>
              <a:gd name="T6" fmla="*/ 2147483647 w 12"/>
              <a:gd name="T7" fmla="*/ 2147483647 h 16"/>
              <a:gd name="T8" fmla="*/ 2147483647 w 12"/>
              <a:gd name="T9" fmla="*/ 2147483647 h 16"/>
              <a:gd name="T10" fmla="*/ 0 w 12"/>
              <a:gd name="T11" fmla="*/ 2147483647 h 16"/>
              <a:gd name="T12" fmla="*/ 2147483647 w 12"/>
              <a:gd name="T13" fmla="*/ 2147483647 h 16"/>
              <a:gd name="T14" fmla="*/ 2147483647 w 12"/>
              <a:gd name="T15" fmla="*/ 0 h 16"/>
              <a:gd name="T16" fmla="*/ 2147483647 w 12"/>
              <a:gd name="T17" fmla="*/ 2147483647 h 16"/>
              <a:gd name="T18" fmla="*/ 2147483647 w 12"/>
              <a:gd name="T19" fmla="*/ 2147483647 h 16"/>
              <a:gd name="T20" fmla="*/ 2147483647 w 12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6"/>
              <a:gd name="T35" fmla="*/ 12 w 12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6">
                <a:moveTo>
                  <a:pt x="12" y="10"/>
                </a:moveTo>
                <a:lnTo>
                  <a:pt x="12" y="14"/>
                </a:lnTo>
                <a:lnTo>
                  <a:pt x="12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2" y="4"/>
                </a:lnTo>
                <a:lnTo>
                  <a:pt x="8" y="0"/>
                </a:lnTo>
                <a:lnTo>
                  <a:pt x="10" y="6"/>
                </a:lnTo>
                <a:lnTo>
                  <a:pt x="10" y="8"/>
                </a:lnTo>
                <a:lnTo>
                  <a:pt x="12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5" name="ï$ḻîḍe">
            <a:extLst>
              <a:ext uri="{FF2B5EF4-FFF2-40B4-BE49-F238E27FC236}">
                <a16:creationId xmlns:a16="http://schemas.microsoft.com/office/drawing/2014/main" id="{A63D8888-B3DA-4F48-84BF-4AFEF8D3C1AE}"/>
              </a:ext>
            </a:extLst>
          </p:cNvPr>
          <p:cNvSpPr/>
          <p:nvPr/>
        </p:nvSpPr>
        <p:spPr bwMode="auto">
          <a:xfrm>
            <a:off x="4677306" y="2749875"/>
            <a:ext cx="10539" cy="18226"/>
          </a:xfrm>
          <a:custGeom>
            <a:avLst/>
            <a:gdLst>
              <a:gd name="T0" fmla="*/ 2147483647 w 12"/>
              <a:gd name="T1" fmla="*/ 2147483647 h 20"/>
              <a:gd name="T2" fmla="*/ 2147483647 w 12"/>
              <a:gd name="T3" fmla="*/ 2147483647 h 20"/>
              <a:gd name="T4" fmla="*/ 2147483647 w 12"/>
              <a:gd name="T5" fmla="*/ 0 h 20"/>
              <a:gd name="T6" fmla="*/ 2147483647 w 12"/>
              <a:gd name="T7" fmla="*/ 2147483647 h 20"/>
              <a:gd name="T8" fmla="*/ 2147483647 w 12"/>
              <a:gd name="T9" fmla="*/ 2147483647 h 20"/>
              <a:gd name="T10" fmla="*/ 2147483647 w 12"/>
              <a:gd name="T11" fmla="*/ 2147483647 h 20"/>
              <a:gd name="T12" fmla="*/ 2147483647 w 12"/>
              <a:gd name="T13" fmla="*/ 2147483647 h 20"/>
              <a:gd name="T14" fmla="*/ 0 w 12"/>
              <a:gd name="T15" fmla="*/ 2147483647 h 20"/>
              <a:gd name="T16" fmla="*/ 0 w 12"/>
              <a:gd name="T17" fmla="*/ 2147483647 h 20"/>
              <a:gd name="T18" fmla="*/ 2147483647 w 12"/>
              <a:gd name="T19" fmla="*/ 2147483647 h 20"/>
              <a:gd name="T20" fmla="*/ 2147483647 w 12"/>
              <a:gd name="T21" fmla="*/ 2147483647 h 20"/>
              <a:gd name="T22" fmla="*/ 2147483647 w 12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20"/>
              <a:gd name="T38" fmla="*/ 12 w 12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20">
                <a:moveTo>
                  <a:pt x="6" y="2"/>
                </a:moveTo>
                <a:lnTo>
                  <a:pt x="8" y="2"/>
                </a:lnTo>
                <a:lnTo>
                  <a:pt x="8" y="0"/>
                </a:lnTo>
                <a:lnTo>
                  <a:pt x="10" y="2"/>
                </a:lnTo>
                <a:lnTo>
                  <a:pt x="12" y="4"/>
                </a:lnTo>
                <a:lnTo>
                  <a:pt x="10" y="6"/>
                </a:lnTo>
                <a:lnTo>
                  <a:pt x="8" y="12"/>
                </a:lnTo>
                <a:lnTo>
                  <a:pt x="0" y="20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6" name="işḷïḋê">
            <a:extLst>
              <a:ext uri="{FF2B5EF4-FFF2-40B4-BE49-F238E27FC236}">
                <a16:creationId xmlns:a16="http://schemas.microsoft.com/office/drawing/2014/main" id="{1C03F7D2-A1B5-4D77-B024-8A631EA035E4}"/>
              </a:ext>
            </a:extLst>
          </p:cNvPr>
          <p:cNvSpPr/>
          <p:nvPr/>
        </p:nvSpPr>
        <p:spPr bwMode="auto">
          <a:xfrm>
            <a:off x="4635849" y="2670340"/>
            <a:ext cx="44971" cy="21540"/>
          </a:xfrm>
          <a:custGeom>
            <a:avLst/>
            <a:gdLst>
              <a:gd name="T0" fmla="*/ 2147483647 w 50"/>
              <a:gd name="T1" fmla="*/ 2147483647 h 22"/>
              <a:gd name="T2" fmla="*/ 2147483647 w 50"/>
              <a:gd name="T3" fmla="*/ 2147483647 h 22"/>
              <a:gd name="T4" fmla="*/ 2147483647 w 50"/>
              <a:gd name="T5" fmla="*/ 2147483647 h 22"/>
              <a:gd name="T6" fmla="*/ 2147483647 w 50"/>
              <a:gd name="T7" fmla="*/ 2147483647 h 22"/>
              <a:gd name="T8" fmla="*/ 2147483647 w 50"/>
              <a:gd name="T9" fmla="*/ 2147483647 h 22"/>
              <a:gd name="T10" fmla="*/ 2147483647 w 50"/>
              <a:gd name="T11" fmla="*/ 2147483647 h 22"/>
              <a:gd name="T12" fmla="*/ 2147483647 w 50"/>
              <a:gd name="T13" fmla="*/ 2147483647 h 22"/>
              <a:gd name="T14" fmla="*/ 2147483647 w 50"/>
              <a:gd name="T15" fmla="*/ 2147483647 h 22"/>
              <a:gd name="T16" fmla="*/ 2147483647 w 50"/>
              <a:gd name="T17" fmla="*/ 2147483647 h 22"/>
              <a:gd name="T18" fmla="*/ 0 w 50"/>
              <a:gd name="T19" fmla="*/ 2147483647 h 22"/>
              <a:gd name="T20" fmla="*/ 2147483647 w 50"/>
              <a:gd name="T21" fmla="*/ 2147483647 h 22"/>
              <a:gd name="T22" fmla="*/ 2147483647 w 50"/>
              <a:gd name="T23" fmla="*/ 2147483647 h 22"/>
              <a:gd name="T24" fmla="*/ 2147483647 w 50"/>
              <a:gd name="T25" fmla="*/ 2147483647 h 22"/>
              <a:gd name="T26" fmla="*/ 2147483647 w 50"/>
              <a:gd name="T27" fmla="*/ 2147483647 h 22"/>
              <a:gd name="T28" fmla="*/ 2147483647 w 50"/>
              <a:gd name="T29" fmla="*/ 0 h 22"/>
              <a:gd name="T30" fmla="*/ 2147483647 w 50"/>
              <a:gd name="T31" fmla="*/ 2147483647 h 22"/>
              <a:gd name="T32" fmla="*/ 2147483647 w 50"/>
              <a:gd name="T33" fmla="*/ 2147483647 h 22"/>
              <a:gd name="T34" fmla="*/ 2147483647 w 50"/>
              <a:gd name="T35" fmla="*/ 0 h 22"/>
              <a:gd name="T36" fmla="*/ 2147483647 w 50"/>
              <a:gd name="T37" fmla="*/ 2147483647 h 22"/>
              <a:gd name="T38" fmla="*/ 2147483647 w 50"/>
              <a:gd name="T39" fmla="*/ 2147483647 h 22"/>
              <a:gd name="T40" fmla="*/ 2147483647 w 50"/>
              <a:gd name="T41" fmla="*/ 2147483647 h 22"/>
              <a:gd name="T42" fmla="*/ 2147483647 w 50"/>
              <a:gd name="T43" fmla="*/ 2147483647 h 22"/>
              <a:gd name="T44" fmla="*/ 2147483647 w 50"/>
              <a:gd name="T45" fmla="*/ 2147483647 h 22"/>
              <a:gd name="T46" fmla="*/ 2147483647 w 50"/>
              <a:gd name="T47" fmla="*/ 2147483647 h 22"/>
              <a:gd name="T48" fmla="*/ 2147483647 w 50"/>
              <a:gd name="T49" fmla="*/ 2147483647 h 2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0"/>
              <a:gd name="T76" fmla="*/ 0 h 22"/>
              <a:gd name="T77" fmla="*/ 50 w 50"/>
              <a:gd name="T78" fmla="*/ 22 h 2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0" h="22">
                <a:moveTo>
                  <a:pt x="42" y="22"/>
                </a:moveTo>
                <a:lnTo>
                  <a:pt x="40" y="20"/>
                </a:lnTo>
                <a:lnTo>
                  <a:pt x="38" y="16"/>
                </a:lnTo>
                <a:lnTo>
                  <a:pt x="34" y="14"/>
                </a:lnTo>
                <a:lnTo>
                  <a:pt x="30" y="14"/>
                </a:lnTo>
                <a:lnTo>
                  <a:pt x="24" y="12"/>
                </a:lnTo>
                <a:lnTo>
                  <a:pt x="16" y="12"/>
                </a:lnTo>
                <a:lnTo>
                  <a:pt x="10" y="12"/>
                </a:lnTo>
                <a:lnTo>
                  <a:pt x="2" y="12"/>
                </a:lnTo>
                <a:lnTo>
                  <a:pt x="0" y="10"/>
                </a:lnTo>
                <a:lnTo>
                  <a:pt x="8" y="4"/>
                </a:lnTo>
                <a:lnTo>
                  <a:pt x="14" y="4"/>
                </a:lnTo>
                <a:lnTo>
                  <a:pt x="18" y="2"/>
                </a:lnTo>
                <a:lnTo>
                  <a:pt x="24" y="2"/>
                </a:lnTo>
                <a:lnTo>
                  <a:pt x="28" y="0"/>
                </a:lnTo>
                <a:lnTo>
                  <a:pt x="28" y="2"/>
                </a:lnTo>
                <a:lnTo>
                  <a:pt x="30" y="2"/>
                </a:lnTo>
                <a:lnTo>
                  <a:pt x="34" y="0"/>
                </a:lnTo>
                <a:lnTo>
                  <a:pt x="38" y="2"/>
                </a:lnTo>
                <a:lnTo>
                  <a:pt x="44" y="6"/>
                </a:lnTo>
                <a:lnTo>
                  <a:pt x="48" y="10"/>
                </a:lnTo>
                <a:lnTo>
                  <a:pt x="50" y="16"/>
                </a:lnTo>
                <a:lnTo>
                  <a:pt x="48" y="18"/>
                </a:lnTo>
                <a:lnTo>
                  <a:pt x="46" y="20"/>
                </a:lnTo>
                <a:lnTo>
                  <a:pt x="42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7" name="ïSļîḓê">
            <a:extLst>
              <a:ext uri="{FF2B5EF4-FFF2-40B4-BE49-F238E27FC236}">
                <a16:creationId xmlns:a16="http://schemas.microsoft.com/office/drawing/2014/main" id="{D465D26C-D428-4E83-9AD8-C57881AFC2F1}"/>
              </a:ext>
            </a:extLst>
          </p:cNvPr>
          <p:cNvSpPr/>
          <p:nvPr/>
        </p:nvSpPr>
        <p:spPr bwMode="auto">
          <a:xfrm>
            <a:off x="4634443" y="2585835"/>
            <a:ext cx="17567" cy="41424"/>
          </a:xfrm>
          <a:custGeom>
            <a:avLst/>
            <a:gdLst>
              <a:gd name="T0" fmla="*/ 2147483647 w 20"/>
              <a:gd name="T1" fmla="*/ 2147483647 h 42"/>
              <a:gd name="T2" fmla="*/ 2147483647 w 20"/>
              <a:gd name="T3" fmla="*/ 2147483647 h 42"/>
              <a:gd name="T4" fmla="*/ 2147483647 w 20"/>
              <a:gd name="T5" fmla="*/ 2147483647 h 42"/>
              <a:gd name="T6" fmla="*/ 0 w 20"/>
              <a:gd name="T7" fmla="*/ 2147483647 h 42"/>
              <a:gd name="T8" fmla="*/ 2147483647 w 20"/>
              <a:gd name="T9" fmla="*/ 2147483647 h 42"/>
              <a:gd name="T10" fmla="*/ 0 w 20"/>
              <a:gd name="T11" fmla="*/ 0 h 42"/>
              <a:gd name="T12" fmla="*/ 2147483647 w 20"/>
              <a:gd name="T13" fmla="*/ 0 h 42"/>
              <a:gd name="T14" fmla="*/ 2147483647 w 20"/>
              <a:gd name="T15" fmla="*/ 2147483647 h 42"/>
              <a:gd name="T16" fmla="*/ 2147483647 w 20"/>
              <a:gd name="T17" fmla="*/ 2147483647 h 42"/>
              <a:gd name="T18" fmla="*/ 2147483647 w 20"/>
              <a:gd name="T19" fmla="*/ 2147483647 h 42"/>
              <a:gd name="T20" fmla="*/ 2147483647 w 20"/>
              <a:gd name="T21" fmla="*/ 2147483647 h 42"/>
              <a:gd name="T22" fmla="*/ 2147483647 w 20"/>
              <a:gd name="T23" fmla="*/ 2147483647 h 42"/>
              <a:gd name="T24" fmla="*/ 2147483647 w 20"/>
              <a:gd name="T25" fmla="*/ 2147483647 h 42"/>
              <a:gd name="T26" fmla="*/ 2147483647 w 20"/>
              <a:gd name="T27" fmla="*/ 2147483647 h 42"/>
              <a:gd name="T28" fmla="*/ 2147483647 w 20"/>
              <a:gd name="T29" fmla="*/ 2147483647 h 42"/>
              <a:gd name="T30" fmla="*/ 2147483647 w 20"/>
              <a:gd name="T31" fmla="*/ 2147483647 h 42"/>
              <a:gd name="T32" fmla="*/ 2147483647 w 20"/>
              <a:gd name="T33" fmla="*/ 2147483647 h 42"/>
              <a:gd name="T34" fmla="*/ 2147483647 w 20"/>
              <a:gd name="T35" fmla="*/ 2147483647 h 42"/>
              <a:gd name="T36" fmla="*/ 2147483647 w 20"/>
              <a:gd name="T37" fmla="*/ 2147483647 h 42"/>
              <a:gd name="T38" fmla="*/ 2147483647 w 20"/>
              <a:gd name="T39" fmla="*/ 2147483647 h 42"/>
              <a:gd name="T40" fmla="*/ 2147483647 w 20"/>
              <a:gd name="T41" fmla="*/ 2147483647 h 42"/>
              <a:gd name="T42" fmla="*/ 2147483647 w 20"/>
              <a:gd name="T43" fmla="*/ 2147483647 h 42"/>
              <a:gd name="T44" fmla="*/ 2147483647 w 20"/>
              <a:gd name="T45" fmla="*/ 2147483647 h 42"/>
              <a:gd name="T46" fmla="*/ 2147483647 w 20"/>
              <a:gd name="T47" fmla="*/ 2147483647 h 42"/>
              <a:gd name="T48" fmla="*/ 2147483647 w 20"/>
              <a:gd name="T49" fmla="*/ 2147483647 h 42"/>
              <a:gd name="T50" fmla="*/ 2147483647 w 20"/>
              <a:gd name="T51" fmla="*/ 2147483647 h 42"/>
              <a:gd name="T52" fmla="*/ 2147483647 w 20"/>
              <a:gd name="T53" fmla="*/ 2147483647 h 42"/>
              <a:gd name="T54" fmla="*/ 2147483647 w 20"/>
              <a:gd name="T55" fmla="*/ 2147483647 h 42"/>
              <a:gd name="T56" fmla="*/ 2147483647 w 20"/>
              <a:gd name="T57" fmla="*/ 2147483647 h 42"/>
              <a:gd name="T58" fmla="*/ 2147483647 w 20"/>
              <a:gd name="T59" fmla="*/ 2147483647 h 4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0"/>
              <a:gd name="T91" fmla="*/ 0 h 42"/>
              <a:gd name="T92" fmla="*/ 20 w 20"/>
              <a:gd name="T93" fmla="*/ 42 h 4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0" h="42">
                <a:moveTo>
                  <a:pt x="2" y="22"/>
                </a:moveTo>
                <a:lnTo>
                  <a:pt x="2" y="18"/>
                </a:lnTo>
                <a:lnTo>
                  <a:pt x="2" y="14"/>
                </a:lnTo>
                <a:lnTo>
                  <a:pt x="0" y="10"/>
                </a:lnTo>
                <a:lnTo>
                  <a:pt x="2" y="4"/>
                </a:lnTo>
                <a:lnTo>
                  <a:pt x="0" y="0"/>
                </a:lnTo>
                <a:lnTo>
                  <a:pt x="4" y="0"/>
                </a:lnTo>
                <a:lnTo>
                  <a:pt x="6" y="8"/>
                </a:lnTo>
                <a:lnTo>
                  <a:pt x="4" y="16"/>
                </a:lnTo>
                <a:lnTo>
                  <a:pt x="8" y="16"/>
                </a:lnTo>
                <a:lnTo>
                  <a:pt x="8" y="8"/>
                </a:lnTo>
                <a:lnTo>
                  <a:pt x="16" y="8"/>
                </a:lnTo>
                <a:lnTo>
                  <a:pt x="16" y="12"/>
                </a:lnTo>
                <a:lnTo>
                  <a:pt x="16" y="14"/>
                </a:lnTo>
                <a:lnTo>
                  <a:pt x="14" y="16"/>
                </a:lnTo>
                <a:lnTo>
                  <a:pt x="12" y="18"/>
                </a:lnTo>
                <a:lnTo>
                  <a:pt x="12" y="22"/>
                </a:lnTo>
                <a:lnTo>
                  <a:pt x="20" y="32"/>
                </a:lnTo>
                <a:lnTo>
                  <a:pt x="16" y="32"/>
                </a:lnTo>
                <a:lnTo>
                  <a:pt x="14" y="30"/>
                </a:lnTo>
                <a:lnTo>
                  <a:pt x="12" y="28"/>
                </a:lnTo>
                <a:lnTo>
                  <a:pt x="8" y="28"/>
                </a:lnTo>
                <a:lnTo>
                  <a:pt x="6" y="28"/>
                </a:lnTo>
                <a:lnTo>
                  <a:pt x="4" y="30"/>
                </a:lnTo>
                <a:lnTo>
                  <a:pt x="4" y="34"/>
                </a:lnTo>
                <a:lnTo>
                  <a:pt x="4" y="38"/>
                </a:lnTo>
                <a:lnTo>
                  <a:pt x="6" y="42"/>
                </a:lnTo>
                <a:lnTo>
                  <a:pt x="2" y="40"/>
                </a:lnTo>
                <a:lnTo>
                  <a:pt x="2" y="34"/>
                </a:lnTo>
                <a:lnTo>
                  <a:pt x="2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8" name="îṥļîḋé">
            <a:extLst>
              <a:ext uri="{FF2B5EF4-FFF2-40B4-BE49-F238E27FC236}">
                <a16:creationId xmlns:a16="http://schemas.microsoft.com/office/drawing/2014/main" id="{77A8748A-BE0F-4515-9994-9710AF592DB7}"/>
              </a:ext>
            </a:extLst>
          </p:cNvPr>
          <p:cNvSpPr/>
          <p:nvPr/>
        </p:nvSpPr>
        <p:spPr bwMode="auto">
          <a:xfrm>
            <a:off x="4611958" y="2676140"/>
            <a:ext cx="14756" cy="15741"/>
          </a:xfrm>
          <a:custGeom>
            <a:avLst/>
            <a:gdLst>
              <a:gd name="T0" fmla="*/ 2147483647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2147483647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0 w 18"/>
              <a:gd name="T15" fmla="*/ 2147483647 h 16"/>
              <a:gd name="T16" fmla="*/ 0 w 18"/>
              <a:gd name="T17" fmla="*/ 2147483647 h 16"/>
              <a:gd name="T18" fmla="*/ 2147483647 w 18"/>
              <a:gd name="T19" fmla="*/ 0 h 16"/>
              <a:gd name="T20" fmla="*/ 2147483647 w 18"/>
              <a:gd name="T21" fmla="*/ 2147483647 h 16"/>
              <a:gd name="T22" fmla="*/ 2147483647 w 18"/>
              <a:gd name="T23" fmla="*/ 2147483647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16"/>
              <a:gd name="T38" fmla="*/ 18 w 18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16">
                <a:moveTo>
                  <a:pt x="16" y="4"/>
                </a:moveTo>
                <a:lnTo>
                  <a:pt x="18" y="6"/>
                </a:lnTo>
                <a:lnTo>
                  <a:pt x="18" y="10"/>
                </a:lnTo>
                <a:lnTo>
                  <a:pt x="18" y="12"/>
                </a:lnTo>
                <a:lnTo>
                  <a:pt x="16" y="14"/>
                </a:lnTo>
                <a:lnTo>
                  <a:pt x="10" y="16"/>
                </a:lnTo>
                <a:lnTo>
                  <a:pt x="2" y="12"/>
                </a:lnTo>
                <a:lnTo>
                  <a:pt x="0" y="8"/>
                </a:lnTo>
                <a:lnTo>
                  <a:pt x="0" y="4"/>
                </a:lnTo>
                <a:lnTo>
                  <a:pt x="10" y="0"/>
                </a:lnTo>
                <a:lnTo>
                  <a:pt x="18" y="4"/>
                </a:lnTo>
                <a:lnTo>
                  <a:pt x="16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9" name="íşḻiďê">
            <a:extLst>
              <a:ext uri="{FF2B5EF4-FFF2-40B4-BE49-F238E27FC236}">
                <a16:creationId xmlns:a16="http://schemas.microsoft.com/office/drawing/2014/main" id="{941F5E2C-C155-4A6E-A539-3EFE92CC9B3B}"/>
              </a:ext>
            </a:extLst>
          </p:cNvPr>
          <p:cNvSpPr/>
          <p:nvPr/>
        </p:nvSpPr>
        <p:spPr bwMode="auto">
          <a:xfrm>
            <a:off x="4461587" y="2765616"/>
            <a:ext cx="44971" cy="15741"/>
          </a:xfrm>
          <a:custGeom>
            <a:avLst/>
            <a:gdLst>
              <a:gd name="T0" fmla="*/ 2147483647 w 50"/>
              <a:gd name="T1" fmla="*/ 2147483647 h 16"/>
              <a:gd name="T2" fmla="*/ 2147483647 w 50"/>
              <a:gd name="T3" fmla="*/ 2147483647 h 16"/>
              <a:gd name="T4" fmla="*/ 2147483647 w 50"/>
              <a:gd name="T5" fmla="*/ 2147483647 h 16"/>
              <a:gd name="T6" fmla="*/ 2147483647 w 50"/>
              <a:gd name="T7" fmla="*/ 2147483647 h 16"/>
              <a:gd name="T8" fmla="*/ 2147483647 w 50"/>
              <a:gd name="T9" fmla="*/ 2147483647 h 16"/>
              <a:gd name="T10" fmla="*/ 2147483647 w 50"/>
              <a:gd name="T11" fmla="*/ 2147483647 h 16"/>
              <a:gd name="T12" fmla="*/ 2147483647 w 50"/>
              <a:gd name="T13" fmla="*/ 2147483647 h 16"/>
              <a:gd name="T14" fmla="*/ 2147483647 w 50"/>
              <a:gd name="T15" fmla="*/ 2147483647 h 16"/>
              <a:gd name="T16" fmla="*/ 2147483647 w 50"/>
              <a:gd name="T17" fmla="*/ 2147483647 h 16"/>
              <a:gd name="T18" fmla="*/ 2147483647 w 50"/>
              <a:gd name="T19" fmla="*/ 2147483647 h 16"/>
              <a:gd name="T20" fmla="*/ 2147483647 w 50"/>
              <a:gd name="T21" fmla="*/ 2147483647 h 16"/>
              <a:gd name="T22" fmla="*/ 2147483647 w 50"/>
              <a:gd name="T23" fmla="*/ 2147483647 h 16"/>
              <a:gd name="T24" fmla="*/ 2147483647 w 50"/>
              <a:gd name="T25" fmla="*/ 2147483647 h 16"/>
              <a:gd name="T26" fmla="*/ 0 w 50"/>
              <a:gd name="T27" fmla="*/ 2147483647 h 16"/>
              <a:gd name="T28" fmla="*/ 2147483647 w 50"/>
              <a:gd name="T29" fmla="*/ 2147483647 h 16"/>
              <a:gd name="T30" fmla="*/ 2147483647 w 50"/>
              <a:gd name="T31" fmla="*/ 2147483647 h 16"/>
              <a:gd name="T32" fmla="*/ 2147483647 w 50"/>
              <a:gd name="T33" fmla="*/ 2147483647 h 16"/>
              <a:gd name="T34" fmla="*/ 2147483647 w 50"/>
              <a:gd name="T35" fmla="*/ 2147483647 h 16"/>
              <a:gd name="T36" fmla="*/ 2147483647 w 50"/>
              <a:gd name="T37" fmla="*/ 2147483647 h 16"/>
              <a:gd name="T38" fmla="*/ 2147483647 w 50"/>
              <a:gd name="T39" fmla="*/ 2147483647 h 16"/>
              <a:gd name="T40" fmla="*/ 2147483647 w 50"/>
              <a:gd name="T41" fmla="*/ 2147483647 h 16"/>
              <a:gd name="T42" fmla="*/ 2147483647 w 50"/>
              <a:gd name="T43" fmla="*/ 2147483647 h 16"/>
              <a:gd name="T44" fmla="*/ 2147483647 w 50"/>
              <a:gd name="T45" fmla="*/ 2147483647 h 16"/>
              <a:gd name="T46" fmla="*/ 2147483647 w 50"/>
              <a:gd name="T47" fmla="*/ 2147483647 h 16"/>
              <a:gd name="T48" fmla="*/ 2147483647 w 50"/>
              <a:gd name="T49" fmla="*/ 0 h 16"/>
              <a:gd name="T50" fmla="*/ 2147483647 w 50"/>
              <a:gd name="T51" fmla="*/ 2147483647 h 16"/>
              <a:gd name="T52" fmla="*/ 2147483647 w 50"/>
              <a:gd name="T53" fmla="*/ 2147483647 h 16"/>
              <a:gd name="T54" fmla="*/ 2147483647 w 50"/>
              <a:gd name="T55" fmla="*/ 2147483647 h 1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0"/>
              <a:gd name="T85" fmla="*/ 0 h 16"/>
              <a:gd name="T86" fmla="*/ 50 w 50"/>
              <a:gd name="T87" fmla="*/ 16 h 1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0" h="16">
                <a:moveTo>
                  <a:pt x="50" y="12"/>
                </a:moveTo>
                <a:lnTo>
                  <a:pt x="48" y="12"/>
                </a:lnTo>
                <a:lnTo>
                  <a:pt x="42" y="12"/>
                </a:lnTo>
                <a:lnTo>
                  <a:pt x="38" y="10"/>
                </a:lnTo>
                <a:lnTo>
                  <a:pt x="34" y="14"/>
                </a:lnTo>
                <a:lnTo>
                  <a:pt x="30" y="16"/>
                </a:lnTo>
                <a:lnTo>
                  <a:pt x="20" y="16"/>
                </a:lnTo>
                <a:lnTo>
                  <a:pt x="16" y="16"/>
                </a:lnTo>
                <a:lnTo>
                  <a:pt x="14" y="14"/>
                </a:lnTo>
                <a:lnTo>
                  <a:pt x="12" y="10"/>
                </a:lnTo>
                <a:lnTo>
                  <a:pt x="8" y="12"/>
                </a:lnTo>
                <a:lnTo>
                  <a:pt x="6" y="14"/>
                </a:lnTo>
                <a:lnTo>
                  <a:pt x="2" y="12"/>
                </a:lnTo>
                <a:lnTo>
                  <a:pt x="0" y="10"/>
                </a:lnTo>
                <a:lnTo>
                  <a:pt x="2" y="6"/>
                </a:lnTo>
                <a:lnTo>
                  <a:pt x="6" y="4"/>
                </a:lnTo>
                <a:lnTo>
                  <a:pt x="10" y="2"/>
                </a:lnTo>
                <a:lnTo>
                  <a:pt x="14" y="2"/>
                </a:lnTo>
                <a:lnTo>
                  <a:pt x="14" y="6"/>
                </a:lnTo>
                <a:lnTo>
                  <a:pt x="32" y="10"/>
                </a:lnTo>
                <a:lnTo>
                  <a:pt x="38" y="10"/>
                </a:lnTo>
                <a:lnTo>
                  <a:pt x="34" y="6"/>
                </a:lnTo>
                <a:lnTo>
                  <a:pt x="32" y="4"/>
                </a:lnTo>
                <a:lnTo>
                  <a:pt x="34" y="2"/>
                </a:lnTo>
                <a:lnTo>
                  <a:pt x="38" y="0"/>
                </a:lnTo>
                <a:lnTo>
                  <a:pt x="42" y="4"/>
                </a:lnTo>
                <a:lnTo>
                  <a:pt x="50" y="8"/>
                </a:lnTo>
                <a:lnTo>
                  <a:pt x="50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0" name="íṡļíde">
            <a:extLst>
              <a:ext uri="{FF2B5EF4-FFF2-40B4-BE49-F238E27FC236}">
                <a16:creationId xmlns:a16="http://schemas.microsoft.com/office/drawing/2014/main" id="{50633049-7439-48D9-8A14-FED2B86530C2}"/>
              </a:ext>
            </a:extLst>
          </p:cNvPr>
          <p:cNvSpPr/>
          <p:nvPr/>
        </p:nvSpPr>
        <p:spPr bwMode="auto">
          <a:xfrm>
            <a:off x="4549420" y="2441678"/>
            <a:ext cx="67456" cy="76221"/>
          </a:xfrm>
          <a:custGeom>
            <a:avLst/>
            <a:gdLst>
              <a:gd name="T0" fmla="*/ 2147483647 w 76"/>
              <a:gd name="T1" fmla="*/ 2147483647 h 78"/>
              <a:gd name="T2" fmla="*/ 2147483647 w 76"/>
              <a:gd name="T3" fmla="*/ 2147483647 h 78"/>
              <a:gd name="T4" fmla="*/ 2147483647 w 76"/>
              <a:gd name="T5" fmla="*/ 2147483647 h 78"/>
              <a:gd name="T6" fmla="*/ 2147483647 w 76"/>
              <a:gd name="T7" fmla="*/ 2147483647 h 78"/>
              <a:gd name="T8" fmla="*/ 2147483647 w 76"/>
              <a:gd name="T9" fmla="*/ 2147483647 h 78"/>
              <a:gd name="T10" fmla="*/ 2147483647 w 76"/>
              <a:gd name="T11" fmla="*/ 2147483647 h 78"/>
              <a:gd name="T12" fmla="*/ 2147483647 w 76"/>
              <a:gd name="T13" fmla="*/ 2147483647 h 78"/>
              <a:gd name="T14" fmla="*/ 2147483647 w 76"/>
              <a:gd name="T15" fmla="*/ 2147483647 h 78"/>
              <a:gd name="T16" fmla="*/ 2147483647 w 76"/>
              <a:gd name="T17" fmla="*/ 2147483647 h 78"/>
              <a:gd name="T18" fmla="*/ 2147483647 w 76"/>
              <a:gd name="T19" fmla="*/ 2147483647 h 78"/>
              <a:gd name="T20" fmla="*/ 2147483647 w 76"/>
              <a:gd name="T21" fmla="*/ 2147483647 h 78"/>
              <a:gd name="T22" fmla="*/ 2147483647 w 76"/>
              <a:gd name="T23" fmla="*/ 2147483647 h 78"/>
              <a:gd name="T24" fmla="*/ 2147483647 w 76"/>
              <a:gd name="T25" fmla="*/ 2147483647 h 78"/>
              <a:gd name="T26" fmla="*/ 2147483647 w 76"/>
              <a:gd name="T27" fmla="*/ 2147483647 h 78"/>
              <a:gd name="T28" fmla="*/ 2147483647 w 76"/>
              <a:gd name="T29" fmla="*/ 2147483647 h 78"/>
              <a:gd name="T30" fmla="*/ 2147483647 w 76"/>
              <a:gd name="T31" fmla="*/ 2147483647 h 78"/>
              <a:gd name="T32" fmla="*/ 0 w 76"/>
              <a:gd name="T33" fmla="*/ 2147483647 h 78"/>
              <a:gd name="T34" fmla="*/ 2147483647 w 76"/>
              <a:gd name="T35" fmla="*/ 2147483647 h 78"/>
              <a:gd name="T36" fmla="*/ 0 w 76"/>
              <a:gd name="T37" fmla="*/ 2147483647 h 78"/>
              <a:gd name="T38" fmla="*/ 2147483647 w 76"/>
              <a:gd name="T39" fmla="*/ 2147483647 h 78"/>
              <a:gd name="T40" fmla="*/ 2147483647 w 76"/>
              <a:gd name="T41" fmla="*/ 2147483647 h 78"/>
              <a:gd name="T42" fmla="*/ 2147483647 w 76"/>
              <a:gd name="T43" fmla="*/ 2147483647 h 78"/>
              <a:gd name="T44" fmla="*/ 2147483647 w 76"/>
              <a:gd name="T45" fmla="*/ 2147483647 h 78"/>
              <a:gd name="T46" fmla="*/ 2147483647 w 76"/>
              <a:gd name="T47" fmla="*/ 2147483647 h 78"/>
              <a:gd name="T48" fmla="*/ 2147483647 w 76"/>
              <a:gd name="T49" fmla="*/ 2147483647 h 78"/>
              <a:gd name="T50" fmla="*/ 2147483647 w 76"/>
              <a:gd name="T51" fmla="*/ 2147483647 h 78"/>
              <a:gd name="T52" fmla="*/ 2147483647 w 76"/>
              <a:gd name="T53" fmla="*/ 2147483647 h 78"/>
              <a:gd name="T54" fmla="*/ 2147483647 w 76"/>
              <a:gd name="T55" fmla="*/ 2147483647 h 78"/>
              <a:gd name="T56" fmla="*/ 2147483647 w 76"/>
              <a:gd name="T57" fmla="*/ 0 h 78"/>
              <a:gd name="T58" fmla="*/ 2147483647 w 76"/>
              <a:gd name="T59" fmla="*/ 2147483647 h 78"/>
              <a:gd name="T60" fmla="*/ 2147483647 w 76"/>
              <a:gd name="T61" fmla="*/ 2147483647 h 78"/>
              <a:gd name="T62" fmla="*/ 2147483647 w 76"/>
              <a:gd name="T63" fmla="*/ 2147483647 h 78"/>
              <a:gd name="T64" fmla="*/ 2147483647 w 76"/>
              <a:gd name="T65" fmla="*/ 2147483647 h 78"/>
              <a:gd name="T66" fmla="*/ 2147483647 w 76"/>
              <a:gd name="T67" fmla="*/ 2147483647 h 78"/>
              <a:gd name="T68" fmla="*/ 2147483647 w 76"/>
              <a:gd name="T69" fmla="*/ 2147483647 h 7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6"/>
              <a:gd name="T106" fmla="*/ 0 h 78"/>
              <a:gd name="T107" fmla="*/ 76 w 76"/>
              <a:gd name="T108" fmla="*/ 78 h 7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6" h="78">
                <a:moveTo>
                  <a:pt x="64" y="56"/>
                </a:moveTo>
                <a:lnTo>
                  <a:pt x="60" y="52"/>
                </a:lnTo>
                <a:lnTo>
                  <a:pt x="56" y="54"/>
                </a:lnTo>
                <a:lnTo>
                  <a:pt x="54" y="58"/>
                </a:lnTo>
                <a:lnTo>
                  <a:pt x="56" y="62"/>
                </a:lnTo>
                <a:lnTo>
                  <a:pt x="58" y="64"/>
                </a:lnTo>
                <a:lnTo>
                  <a:pt x="60" y="68"/>
                </a:lnTo>
                <a:lnTo>
                  <a:pt x="62" y="72"/>
                </a:lnTo>
                <a:lnTo>
                  <a:pt x="60" y="78"/>
                </a:lnTo>
                <a:lnTo>
                  <a:pt x="58" y="78"/>
                </a:lnTo>
                <a:lnTo>
                  <a:pt x="54" y="78"/>
                </a:lnTo>
                <a:lnTo>
                  <a:pt x="52" y="78"/>
                </a:lnTo>
                <a:lnTo>
                  <a:pt x="52" y="74"/>
                </a:lnTo>
                <a:lnTo>
                  <a:pt x="48" y="76"/>
                </a:lnTo>
                <a:lnTo>
                  <a:pt x="46" y="76"/>
                </a:lnTo>
                <a:lnTo>
                  <a:pt x="42" y="74"/>
                </a:lnTo>
                <a:lnTo>
                  <a:pt x="36" y="70"/>
                </a:lnTo>
                <a:lnTo>
                  <a:pt x="34" y="62"/>
                </a:lnTo>
                <a:lnTo>
                  <a:pt x="32" y="54"/>
                </a:lnTo>
                <a:lnTo>
                  <a:pt x="34" y="52"/>
                </a:lnTo>
                <a:lnTo>
                  <a:pt x="36" y="50"/>
                </a:lnTo>
                <a:lnTo>
                  <a:pt x="32" y="44"/>
                </a:lnTo>
                <a:lnTo>
                  <a:pt x="24" y="44"/>
                </a:lnTo>
                <a:lnTo>
                  <a:pt x="24" y="48"/>
                </a:lnTo>
                <a:lnTo>
                  <a:pt x="20" y="48"/>
                </a:lnTo>
                <a:lnTo>
                  <a:pt x="18" y="46"/>
                </a:lnTo>
                <a:lnTo>
                  <a:pt x="16" y="48"/>
                </a:lnTo>
                <a:lnTo>
                  <a:pt x="12" y="44"/>
                </a:lnTo>
                <a:lnTo>
                  <a:pt x="10" y="50"/>
                </a:lnTo>
                <a:lnTo>
                  <a:pt x="8" y="56"/>
                </a:lnTo>
                <a:lnTo>
                  <a:pt x="6" y="64"/>
                </a:lnTo>
                <a:lnTo>
                  <a:pt x="4" y="66"/>
                </a:lnTo>
                <a:lnTo>
                  <a:pt x="2" y="68"/>
                </a:lnTo>
                <a:lnTo>
                  <a:pt x="0" y="66"/>
                </a:lnTo>
                <a:lnTo>
                  <a:pt x="0" y="62"/>
                </a:lnTo>
                <a:lnTo>
                  <a:pt x="2" y="54"/>
                </a:lnTo>
                <a:lnTo>
                  <a:pt x="0" y="50"/>
                </a:lnTo>
                <a:lnTo>
                  <a:pt x="0" y="42"/>
                </a:lnTo>
                <a:lnTo>
                  <a:pt x="2" y="34"/>
                </a:lnTo>
                <a:lnTo>
                  <a:pt x="6" y="34"/>
                </a:lnTo>
                <a:lnTo>
                  <a:pt x="10" y="32"/>
                </a:lnTo>
                <a:lnTo>
                  <a:pt x="14" y="28"/>
                </a:lnTo>
                <a:lnTo>
                  <a:pt x="16" y="24"/>
                </a:lnTo>
                <a:lnTo>
                  <a:pt x="18" y="24"/>
                </a:lnTo>
                <a:lnTo>
                  <a:pt x="20" y="22"/>
                </a:lnTo>
                <a:lnTo>
                  <a:pt x="26" y="24"/>
                </a:lnTo>
                <a:lnTo>
                  <a:pt x="28" y="26"/>
                </a:lnTo>
                <a:lnTo>
                  <a:pt x="30" y="28"/>
                </a:lnTo>
                <a:lnTo>
                  <a:pt x="32" y="30"/>
                </a:lnTo>
                <a:lnTo>
                  <a:pt x="36" y="30"/>
                </a:lnTo>
                <a:lnTo>
                  <a:pt x="36" y="26"/>
                </a:lnTo>
                <a:lnTo>
                  <a:pt x="40" y="24"/>
                </a:lnTo>
                <a:lnTo>
                  <a:pt x="42" y="20"/>
                </a:lnTo>
                <a:lnTo>
                  <a:pt x="44" y="18"/>
                </a:lnTo>
                <a:lnTo>
                  <a:pt x="48" y="16"/>
                </a:lnTo>
                <a:lnTo>
                  <a:pt x="52" y="14"/>
                </a:lnTo>
                <a:lnTo>
                  <a:pt x="52" y="6"/>
                </a:lnTo>
                <a:lnTo>
                  <a:pt x="54" y="0"/>
                </a:lnTo>
                <a:lnTo>
                  <a:pt x="58" y="2"/>
                </a:lnTo>
                <a:lnTo>
                  <a:pt x="62" y="6"/>
                </a:lnTo>
                <a:lnTo>
                  <a:pt x="68" y="14"/>
                </a:lnTo>
                <a:lnTo>
                  <a:pt x="70" y="26"/>
                </a:lnTo>
                <a:lnTo>
                  <a:pt x="76" y="50"/>
                </a:lnTo>
                <a:lnTo>
                  <a:pt x="74" y="52"/>
                </a:lnTo>
                <a:lnTo>
                  <a:pt x="72" y="56"/>
                </a:lnTo>
                <a:lnTo>
                  <a:pt x="70" y="62"/>
                </a:lnTo>
                <a:lnTo>
                  <a:pt x="70" y="68"/>
                </a:lnTo>
                <a:lnTo>
                  <a:pt x="68" y="66"/>
                </a:lnTo>
                <a:lnTo>
                  <a:pt x="66" y="60"/>
                </a:lnTo>
                <a:lnTo>
                  <a:pt x="62" y="52"/>
                </a:lnTo>
                <a:lnTo>
                  <a:pt x="64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1" name="íṣlíďê">
            <a:extLst>
              <a:ext uri="{FF2B5EF4-FFF2-40B4-BE49-F238E27FC236}">
                <a16:creationId xmlns:a16="http://schemas.microsoft.com/office/drawing/2014/main" id="{3FCC0DCA-B82A-4CE1-83B9-71E44CA9B911}"/>
              </a:ext>
            </a:extLst>
          </p:cNvPr>
          <p:cNvSpPr/>
          <p:nvPr/>
        </p:nvSpPr>
        <p:spPr bwMode="auto">
          <a:xfrm>
            <a:off x="4479857" y="2424280"/>
            <a:ext cx="35133" cy="41424"/>
          </a:xfrm>
          <a:custGeom>
            <a:avLst/>
            <a:gdLst>
              <a:gd name="T0" fmla="*/ 2147483647 w 38"/>
              <a:gd name="T1" fmla="*/ 2147483647 h 42"/>
              <a:gd name="T2" fmla="*/ 0 w 38"/>
              <a:gd name="T3" fmla="*/ 2147483647 h 42"/>
              <a:gd name="T4" fmla="*/ 2147483647 w 38"/>
              <a:gd name="T5" fmla="*/ 2147483647 h 42"/>
              <a:gd name="T6" fmla="*/ 2147483647 w 38"/>
              <a:gd name="T7" fmla="*/ 2147483647 h 42"/>
              <a:gd name="T8" fmla="*/ 2147483647 w 38"/>
              <a:gd name="T9" fmla="*/ 2147483647 h 42"/>
              <a:gd name="T10" fmla="*/ 2147483647 w 38"/>
              <a:gd name="T11" fmla="*/ 2147483647 h 42"/>
              <a:gd name="T12" fmla="*/ 2147483647 w 38"/>
              <a:gd name="T13" fmla="*/ 2147483647 h 42"/>
              <a:gd name="T14" fmla="*/ 2147483647 w 38"/>
              <a:gd name="T15" fmla="*/ 2147483647 h 42"/>
              <a:gd name="T16" fmla="*/ 2147483647 w 38"/>
              <a:gd name="T17" fmla="*/ 0 h 42"/>
              <a:gd name="T18" fmla="*/ 2147483647 w 38"/>
              <a:gd name="T19" fmla="*/ 2147483647 h 42"/>
              <a:gd name="T20" fmla="*/ 2147483647 w 38"/>
              <a:gd name="T21" fmla="*/ 2147483647 h 42"/>
              <a:gd name="T22" fmla="*/ 2147483647 w 38"/>
              <a:gd name="T23" fmla="*/ 2147483647 h 42"/>
              <a:gd name="T24" fmla="*/ 2147483647 w 38"/>
              <a:gd name="T25" fmla="*/ 2147483647 h 42"/>
              <a:gd name="T26" fmla="*/ 2147483647 w 38"/>
              <a:gd name="T27" fmla="*/ 2147483647 h 42"/>
              <a:gd name="T28" fmla="*/ 2147483647 w 38"/>
              <a:gd name="T29" fmla="*/ 2147483647 h 42"/>
              <a:gd name="T30" fmla="*/ 2147483647 w 38"/>
              <a:gd name="T31" fmla="*/ 2147483647 h 42"/>
              <a:gd name="T32" fmla="*/ 2147483647 w 38"/>
              <a:gd name="T33" fmla="*/ 2147483647 h 42"/>
              <a:gd name="T34" fmla="*/ 2147483647 w 38"/>
              <a:gd name="T35" fmla="*/ 2147483647 h 42"/>
              <a:gd name="T36" fmla="*/ 2147483647 w 38"/>
              <a:gd name="T37" fmla="*/ 2147483647 h 42"/>
              <a:gd name="T38" fmla="*/ 2147483647 w 38"/>
              <a:gd name="T39" fmla="*/ 2147483647 h 42"/>
              <a:gd name="T40" fmla="*/ 2147483647 w 38"/>
              <a:gd name="T41" fmla="*/ 2147483647 h 4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42"/>
              <a:gd name="T65" fmla="*/ 38 w 38"/>
              <a:gd name="T66" fmla="*/ 42 h 4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42">
                <a:moveTo>
                  <a:pt x="4" y="42"/>
                </a:moveTo>
                <a:lnTo>
                  <a:pt x="0" y="42"/>
                </a:lnTo>
                <a:lnTo>
                  <a:pt x="2" y="38"/>
                </a:lnTo>
                <a:lnTo>
                  <a:pt x="6" y="34"/>
                </a:lnTo>
                <a:lnTo>
                  <a:pt x="14" y="24"/>
                </a:lnTo>
                <a:lnTo>
                  <a:pt x="24" y="16"/>
                </a:lnTo>
                <a:lnTo>
                  <a:pt x="30" y="8"/>
                </a:lnTo>
                <a:lnTo>
                  <a:pt x="32" y="4"/>
                </a:lnTo>
                <a:lnTo>
                  <a:pt x="34" y="0"/>
                </a:lnTo>
                <a:lnTo>
                  <a:pt x="34" y="4"/>
                </a:lnTo>
                <a:lnTo>
                  <a:pt x="36" y="6"/>
                </a:lnTo>
                <a:lnTo>
                  <a:pt x="38" y="10"/>
                </a:lnTo>
                <a:lnTo>
                  <a:pt x="36" y="12"/>
                </a:lnTo>
                <a:lnTo>
                  <a:pt x="32" y="14"/>
                </a:lnTo>
                <a:lnTo>
                  <a:pt x="32" y="16"/>
                </a:lnTo>
                <a:lnTo>
                  <a:pt x="30" y="18"/>
                </a:lnTo>
                <a:lnTo>
                  <a:pt x="22" y="18"/>
                </a:lnTo>
                <a:lnTo>
                  <a:pt x="20" y="28"/>
                </a:lnTo>
                <a:lnTo>
                  <a:pt x="14" y="36"/>
                </a:lnTo>
                <a:lnTo>
                  <a:pt x="10" y="40"/>
                </a:lnTo>
                <a:lnTo>
                  <a:pt x="4" y="4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2" name="iSļîḍe">
            <a:extLst>
              <a:ext uri="{FF2B5EF4-FFF2-40B4-BE49-F238E27FC236}">
                <a16:creationId xmlns:a16="http://schemas.microsoft.com/office/drawing/2014/main" id="{28DED326-B7C0-480D-9C60-B7C58F962EF9}"/>
              </a:ext>
            </a:extLst>
          </p:cNvPr>
          <p:cNvSpPr/>
          <p:nvPr/>
        </p:nvSpPr>
        <p:spPr bwMode="auto">
          <a:xfrm>
            <a:off x="4506558" y="2286752"/>
            <a:ext cx="65348" cy="106874"/>
          </a:xfrm>
          <a:custGeom>
            <a:avLst/>
            <a:gdLst>
              <a:gd name="T0" fmla="*/ 2147483647 w 74"/>
              <a:gd name="T1" fmla="*/ 2147483647 h 110"/>
              <a:gd name="T2" fmla="*/ 2147483647 w 74"/>
              <a:gd name="T3" fmla="*/ 2147483647 h 110"/>
              <a:gd name="T4" fmla="*/ 2147483647 w 74"/>
              <a:gd name="T5" fmla="*/ 2147483647 h 110"/>
              <a:gd name="T6" fmla="*/ 2147483647 w 74"/>
              <a:gd name="T7" fmla="*/ 0 h 110"/>
              <a:gd name="T8" fmla="*/ 2147483647 w 74"/>
              <a:gd name="T9" fmla="*/ 2147483647 h 110"/>
              <a:gd name="T10" fmla="*/ 2147483647 w 74"/>
              <a:gd name="T11" fmla="*/ 2147483647 h 110"/>
              <a:gd name="T12" fmla="*/ 2147483647 w 74"/>
              <a:gd name="T13" fmla="*/ 2147483647 h 110"/>
              <a:gd name="T14" fmla="*/ 2147483647 w 74"/>
              <a:gd name="T15" fmla="*/ 2147483647 h 110"/>
              <a:gd name="T16" fmla="*/ 2147483647 w 74"/>
              <a:gd name="T17" fmla="*/ 2147483647 h 110"/>
              <a:gd name="T18" fmla="*/ 2147483647 w 74"/>
              <a:gd name="T19" fmla="*/ 2147483647 h 110"/>
              <a:gd name="T20" fmla="*/ 2147483647 w 74"/>
              <a:gd name="T21" fmla="*/ 2147483647 h 110"/>
              <a:gd name="T22" fmla="*/ 2147483647 w 74"/>
              <a:gd name="T23" fmla="*/ 2147483647 h 110"/>
              <a:gd name="T24" fmla="*/ 2147483647 w 74"/>
              <a:gd name="T25" fmla="*/ 2147483647 h 110"/>
              <a:gd name="T26" fmla="*/ 2147483647 w 74"/>
              <a:gd name="T27" fmla="*/ 2147483647 h 110"/>
              <a:gd name="T28" fmla="*/ 2147483647 w 74"/>
              <a:gd name="T29" fmla="*/ 2147483647 h 110"/>
              <a:gd name="T30" fmla="*/ 2147483647 w 74"/>
              <a:gd name="T31" fmla="*/ 2147483647 h 110"/>
              <a:gd name="T32" fmla="*/ 2147483647 w 74"/>
              <a:gd name="T33" fmla="*/ 2147483647 h 110"/>
              <a:gd name="T34" fmla="*/ 2147483647 w 74"/>
              <a:gd name="T35" fmla="*/ 2147483647 h 110"/>
              <a:gd name="T36" fmla="*/ 2147483647 w 74"/>
              <a:gd name="T37" fmla="*/ 2147483647 h 110"/>
              <a:gd name="T38" fmla="*/ 2147483647 w 74"/>
              <a:gd name="T39" fmla="*/ 2147483647 h 110"/>
              <a:gd name="T40" fmla="*/ 2147483647 w 74"/>
              <a:gd name="T41" fmla="*/ 2147483647 h 110"/>
              <a:gd name="T42" fmla="*/ 2147483647 w 74"/>
              <a:gd name="T43" fmla="*/ 2147483647 h 110"/>
              <a:gd name="T44" fmla="*/ 2147483647 w 74"/>
              <a:gd name="T45" fmla="*/ 2147483647 h 110"/>
              <a:gd name="T46" fmla="*/ 2147483647 w 74"/>
              <a:gd name="T47" fmla="*/ 2147483647 h 110"/>
              <a:gd name="T48" fmla="*/ 2147483647 w 74"/>
              <a:gd name="T49" fmla="*/ 2147483647 h 110"/>
              <a:gd name="T50" fmla="*/ 2147483647 w 74"/>
              <a:gd name="T51" fmla="*/ 2147483647 h 110"/>
              <a:gd name="T52" fmla="*/ 2147483647 w 74"/>
              <a:gd name="T53" fmla="*/ 2147483647 h 110"/>
              <a:gd name="T54" fmla="*/ 2147483647 w 74"/>
              <a:gd name="T55" fmla="*/ 2147483647 h 110"/>
              <a:gd name="T56" fmla="*/ 2147483647 w 74"/>
              <a:gd name="T57" fmla="*/ 2147483647 h 110"/>
              <a:gd name="T58" fmla="*/ 2147483647 w 74"/>
              <a:gd name="T59" fmla="*/ 2147483647 h 110"/>
              <a:gd name="T60" fmla="*/ 2147483647 w 74"/>
              <a:gd name="T61" fmla="*/ 2147483647 h 110"/>
              <a:gd name="T62" fmla="*/ 2147483647 w 74"/>
              <a:gd name="T63" fmla="*/ 2147483647 h 110"/>
              <a:gd name="T64" fmla="*/ 2147483647 w 74"/>
              <a:gd name="T65" fmla="*/ 2147483647 h 110"/>
              <a:gd name="T66" fmla="*/ 2147483647 w 74"/>
              <a:gd name="T67" fmla="*/ 2147483647 h 110"/>
              <a:gd name="T68" fmla="*/ 2147483647 w 74"/>
              <a:gd name="T69" fmla="*/ 2147483647 h 110"/>
              <a:gd name="T70" fmla="*/ 2147483647 w 74"/>
              <a:gd name="T71" fmla="*/ 2147483647 h 110"/>
              <a:gd name="T72" fmla="*/ 2147483647 w 74"/>
              <a:gd name="T73" fmla="*/ 2147483647 h 110"/>
              <a:gd name="T74" fmla="*/ 0 w 74"/>
              <a:gd name="T75" fmla="*/ 2147483647 h 110"/>
              <a:gd name="T76" fmla="*/ 2147483647 w 74"/>
              <a:gd name="T77" fmla="*/ 2147483647 h 1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4"/>
              <a:gd name="T118" fmla="*/ 0 h 110"/>
              <a:gd name="T119" fmla="*/ 74 w 74"/>
              <a:gd name="T120" fmla="*/ 110 h 11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4" h="110">
                <a:moveTo>
                  <a:pt x="4" y="46"/>
                </a:moveTo>
                <a:lnTo>
                  <a:pt x="8" y="38"/>
                </a:lnTo>
                <a:lnTo>
                  <a:pt x="8" y="30"/>
                </a:lnTo>
                <a:lnTo>
                  <a:pt x="6" y="20"/>
                </a:lnTo>
                <a:lnTo>
                  <a:pt x="4" y="12"/>
                </a:lnTo>
                <a:lnTo>
                  <a:pt x="6" y="4"/>
                </a:lnTo>
                <a:lnTo>
                  <a:pt x="8" y="2"/>
                </a:lnTo>
                <a:lnTo>
                  <a:pt x="10" y="0"/>
                </a:lnTo>
                <a:lnTo>
                  <a:pt x="12" y="2"/>
                </a:lnTo>
                <a:lnTo>
                  <a:pt x="14" y="6"/>
                </a:lnTo>
                <a:lnTo>
                  <a:pt x="16" y="10"/>
                </a:lnTo>
                <a:lnTo>
                  <a:pt x="20" y="10"/>
                </a:lnTo>
                <a:lnTo>
                  <a:pt x="22" y="10"/>
                </a:lnTo>
                <a:lnTo>
                  <a:pt x="24" y="8"/>
                </a:lnTo>
                <a:lnTo>
                  <a:pt x="28" y="4"/>
                </a:lnTo>
                <a:lnTo>
                  <a:pt x="28" y="8"/>
                </a:lnTo>
                <a:lnTo>
                  <a:pt x="30" y="12"/>
                </a:lnTo>
                <a:lnTo>
                  <a:pt x="32" y="18"/>
                </a:lnTo>
                <a:lnTo>
                  <a:pt x="34" y="22"/>
                </a:lnTo>
                <a:lnTo>
                  <a:pt x="36" y="30"/>
                </a:lnTo>
                <a:lnTo>
                  <a:pt x="36" y="36"/>
                </a:lnTo>
                <a:lnTo>
                  <a:pt x="36" y="44"/>
                </a:lnTo>
                <a:lnTo>
                  <a:pt x="32" y="48"/>
                </a:lnTo>
                <a:lnTo>
                  <a:pt x="28" y="54"/>
                </a:lnTo>
                <a:lnTo>
                  <a:pt x="26" y="62"/>
                </a:lnTo>
                <a:lnTo>
                  <a:pt x="28" y="70"/>
                </a:lnTo>
                <a:lnTo>
                  <a:pt x="32" y="76"/>
                </a:lnTo>
                <a:lnTo>
                  <a:pt x="36" y="82"/>
                </a:lnTo>
                <a:lnTo>
                  <a:pt x="40" y="86"/>
                </a:lnTo>
                <a:lnTo>
                  <a:pt x="40" y="84"/>
                </a:lnTo>
                <a:lnTo>
                  <a:pt x="42" y="80"/>
                </a:lnTo>
                <a:lnTo>
                  <a:pt x="46" y="80"/>
                </a:lnTo>
                <a:lnTo>
                  <a:pt x="50" y="82"/>
                </a:lnTo>
                <a:lnTo>
                  <a:pt x="54" y="86"/>
                </a:lnTo>
                <a:lnTo>
                  <a:pt x="56" y="90"/>
                </a:lnTo>
                <a:lnTo>
                  <a:pt x="60" y="92"/>
                </a:lnTo>
                <a:lnTo>
                  <a:pt x="62" y="90"/>
                </a:lnTo>
                <a:lnTo>
                  <a:pt x="64" y="88"/>
                </a:lnTo>
                <a:lnTo>
                  <a:pt x="66" y="90"/>
                </a:lnTo>
                <a:lnTo>
                  <a:pt x="64" y="94"/>
                </a:lnTo>
                <a:lnTo>
                  <a:pt x="64" y="96"/>
                </a:lnTo>
                <a:lnTo>
                  <a:pt x="64" y="98"/>
                </a:lnTo>
                <a:lnTo>
                  <a:pt x="66" y="96"/>
                </a:lnTo>
                <a:lnTo>
                  <a:pt x="68" y="100"/>
                </a:lnTo>
                <a:lnTo>
                  <a:pt x="74" y="102"/>
                </a:lnTo>
                <a:lnTo>
                  <a:pt x="74" y="106"/>
                </a:lnTo>
                <a:lnTo>
                  <a:pt x="74" y="110"/>
                </a:lnTo>
                <a:lnTo>
                  <a:pt x="72" y="110"/>
                </a:lnTo>
                <a:lnTo>
                  <a:pt x="70" y="108"/>
                </a:lnTo>
                <a:lnTo>
                  <a:pt x="68" y="106"/>
                </a:lnTo>
                <a:lnTo>
                  <a:pt x="64" y="100"/>
                </a:lnTo>
                <a:lnTo>
                  <a:pt x="60" y="98"/>
                </a:lnTo>
                <a:lnTo>
                  <a:pt x="54" y="94"/>
                </a:lnTo>
                <a:lnTo>
                  <a:pt x="50" y="90"/>
                </a:lnTo>
                <a:lnTo>
                  <a:pt x="48" y="92"/>
                </a:lnTo>
                <a:lnTo>
                  <a:pt x="48" y="96"/>
                </a:lnTo>
                <a:lnTo>
                  <a:pt x="50" y="100"/>
                </a:lnTo>
                <a:lnTo>
                  <a:pt x="44" y="100"/>
                </a:lnTo>
                <a:lnTo>
                  <a:pt x="42" y="94"/>
                </a:lnTo>
                <a:lnTo>
                  <a:pt x="38" y="90"/>
                </a:lnTo>
                <a:lnTo>
                  <a:pt x="34" y="88"/>
                </a:lnTo>
                <a:lnTo>
                  <a:pt x="30" y="90"/>
                </a:lnTo>
                <a:lnTo>
                  <a:pt x="26" y="92"/>
                </a:lnTo>
                <a:lnTo>
                  <a:pt x="22" y="90"/>
                </a:lnTo>
                <a:lnTo>
                  <a:pt x="20" y="88"/>
                </a:lnTo>
                <a:lnTo>
                  <a:pt x="16" y="84"/>
                </a:lnTo>
                <a:lnTo>
                  <a:pt x="18" y="80"/>
                </a:lnTo>
                <a:lnTo>
                  <a:pt x="20" y="76"/>
                </a:lnTo>
                <a:lnTo>
                  <a:pt x="20" y="72"/>
                </a:lnTo>
                <a:lnTo>
                  <a:pt x="16" y="72"/>
                </a:lnTo>
                <a:lnTo>
                  <a:pt x="14" y="74"/>
                </a:lnTo>
                <a:lnTo>
                  <a:pt x="12" y="74"/>
                </a:lnTo>
                <a:lnTo>
                  <a:pt x="6" y="72"/>
                </a:lnTo>
                <a:lnTo>
                  <a:pt x="2" y="70"/>
                </a:lnTo>
                <a:lnTo>
                  <a:pt x="0" y="66"/>
                </a:lnTo>
                <a:lnTo>
                  <a:pt x="0" y="52"/>
                </a:lnTo>
                <a:lnTo>
                  <a:pt x="2" y="46"/>
                </a:lnTo>
                <a:lnTo>
                  <a:pt x="4" y="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3" name="iṩļiḍè">
            <a:extLst>
              <a:ext uri="{FF2B5EF4-FFF2-40B4-BE49-F238E27FC236}">
                <a16:creationId xmlns:a16="http://schemas.microsoft.com/office/drawing/2014/main" id="{44104983-8F18-4B8B-9A8D-023E3FD343C6}"/>
              </a:ext>
            </a:extLst>
          </p:cNvPr>
          <p:cNvSpPr/>
          <p:nvPr/>
        </p:nvSpPr>
        <p:spPr bwMode="auto">
          <a:xfrm>
            <a:off x="4575419" y="2396112"/>
            <a:ext cx="21080" cy="40595"/>
          </a:xfrm>
          <a:custGeom>
            <a:avLst/>
            <a:gdLst>
              <a:gd name="T0" fmla="*/ 2147483647 w 24"/>
              <a:gd name="T1" fmla="*/ 2147483647 h 42"/>
              <a:gd name="T2" fmla="*/ 2147483647 w 24"/>
              <a:gd name="T3" fmla="*/ 2147483647 h 42"/>
              <a:gd name="T4" fmla="*/ 2147483647 w 24"/>
              <a:gd name="T5" fmla="*/ 2147483647 h 42"/>
              <a:gd name="T6" fmla="*/ 2147483647 w 24"/>
              <a:gd name="T7" fmla="*/ 2147483647 h 42"/>
              <a:gd name="T8" fmla="*/ 2147483647 w 24"/>
              <a:gd name="T9" fmla="*/ 2147483647 h 42"/>
              <a:gd name="T10" fmla="*/ 2147483647 w 24"/>
              <a:gd name="T11" fmla="*/ 2147483647 h 42"/>
              <a:gd name="T12" fmla="*/ 2147483647 w 24"/>
              <a:gd name="T13" fmla="*/ 2147483647 h 42"/>
              <a:gd name="T14" fmla="*/ 2147483647 w 24"/>
              <a:gd name="T15" fmla="*/ 2147483647 h 42"/>
              <a:gd name="T16" fmla="*/ 2147483647 w 24"/>
              <a:gd name="T17" fmla="*/ 2147483647 h 42"/>
              <a:gd name="T18" fmla="*/ 2147483647 w 24"/>
              <a:gd name="T19" fmla="*/ 2147483647 h 42"/>
              <a:gd name="T20" fmla="*/ 2147483647 w 24"/>
              <a:gd name="T21" fmla="*/ 2147483647 h 42"/>
              <a:gd name="T22" fmla="*/ 2147483647 w 24"/>
              <a:gd name="T23" fmla="*/ 2147483647 h 42"/>
              <a:gd name="T24" fmla="*/ 2147483647 w 24"/>
              <a:gd name="T25" fmla="*/ 2147483647 h 42"/>
              <a:gd name="T26" fmla="*/ 2147483647 w 24"/>
              <a:gd name="T27" fmla="*/ 2147483647 h 42"/>
              <a:gd name="T28" fmla="*/ 2147483647 w 24"/>
              <a:gd name="T29" fmla="*/ 2147483647 h 42"/>
              <a:gd name="T30" fmla="*/ 2147483647 w 24"/>
              <a:gd name="T31" fmla="*/ 2147483647 h 42"/>
              <a:gd name="T32" fmla="*/ 2147483647 w 24"/>
              <a:gd name="T33" fmla="*/ 2147483647 h 42"/>
              <a:gd name="T34" fmla="*/ 2147483647 w 24"/>
              <a:gd name="T35" fmla="*/ 2147483647 h 42"/>
              <a:gd name="T36" fmla="*/ 2147483647 w 24"/>
              <a:gd name="T37" fmla="*/ 2147483647 h 42"/>
              <a:gd name="T38" fmla="*/ 2147483647 w 24"/>
              <a:gd name="T39" fmla="*/ 2147483647 h 42"/>
              <a:gd name="T40" fmla="*/ 2147483647 w 24"/>
              <a:gd name="T41" fmla="*/ 2147483647 h 42"/>
              <a:gd name="T42" fmla="*/ 0 w 24"/>
              <a:gd name="T43" fmla="*/ 2147483647 h 42"/>
              <a:gd name="T44" fmla="*/ 2147483647 w 24"/>
              <a:gd name="T45" fmla="*/ 0 h 42"/>
              <a:gd name="T46" fmla="*/ 2147483647 w 24"/>
              <a:gd name="T47" fmla="*/ 0 h 42"/>
              <a:gd name="T48" fmla="*/ 2147483647 w 24"/>
              <a:gd name="T49" fmla="*/ 2147483647 h 42"/>
              <a:gd name="T50" fmla="*/ 2147483647 w 24"/>
              <a:gd name="T51" fmla="*/ 2147483647 h 42"/>
              <a:gd name="T52" fmla="*/ 2147483647 w 24"/>
              <a:gd name="T53" fmla="*/ 2147483647 h 42"/>
              <a:gd name="T54" fmla="*/ 2147483647 w 24"/>
              <a:gd name="T55" fmla="*/ 2147483647 h 42"/>
              <a:gd name="T56" fmla="*/ 2147483647 w 24"/>
              <a:gd name="T57" fmla="*/ 2147483647 h 42"/>
              <a:gd name="T58" fmla="*/ 2147483647 w 24"/>
              <a:gd name="T59" fmla="*/ 2147483647 h 4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4"/>
              <a:gd name="T91" fmla="*/ 0 h 42"/>
              <a:gd name="T92" fmla="*/ 24 w 24"/>
              <a:gd name="T93" fmla="*/ 42 h 4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4" h="42">
                <a:moveTo>
                  <a:pt x="22" y="28"/>
                </a:moveTo>
                <a:lnTo>
                  <a:pt x="14" y="28"/>
                </a:lnTo>
                <a:lnTo>
                  <a:pt x="14" y="36"/>
                </a:lnTo>
                <a:lnTo>
                  <a:pt x="18" y="40"/>
                </a:lnTo>
                <a:lnTo>
                  <a:pt x="18" y="42"/>
                </a:lnTo>
                <a:lnTo>
                  <a:pt x="14" y="42"/>
                </a:lnTo>
                <a:lnTo>
                  <a:pt x="12" y="42"/>
                </a:lnTo>
                <a:lnTo>
                  <a:pt x="10" y="42"/>
                </a:lnTo>
                <a:lnTo>
                  <a:pt x="10" y="38"/>
                </a:lnTo>
                <a:lnTo>
                  <a:pt x="12" y="36"/>
                </a:lnTo>
                <a:lnTo>
                  <a:pt x="12" y="32"/>
                </a:lnTo>
                <a:lnTo>
                  <a:pt x="8" y="32"/>
                </a:lnTo>
                <a:lnTo>
                  <a:pt x="6" y="30"/>
                </a:lnTo>
                <a:lnTo>
                  <a:pt x="2" y="24"/>
                </a:lnTo>
                <a:lnTo>
                  <a:pt x="2" y="22"/>
                </a:lnTo>
                <a:lnTo>
                  <a:pt x="10" y="22"/>
                </a:lnTo>
                <a:lnTo>
                  <a:pt x="12" y="20"/>
                </a:lnTo>
                <a:lnTo>
                  <a:pt x="14" y="18"/>
                </a:lnTo>
                <a:lnTo>
                  <a:pt x="12" y="14"/>
                </a:lnTo>
                <a:lnTo>
                  <a:pt x="6" y="10"/>
                </a:lnTo>
                <a:lnTo>
                  <a:pt x="2" y="6"/>
                </a:lnTo>
                <a:lnTo>
                  <a:pt x="0" y="2"/>
                </a:lnTo>
                <a:lnTo>
                  <a:pt x="4" y="0"/>
                </a:lnTo>
                <a:lnTo>
                  <a:pt x="12" y="0"/>
                </a:lnTo>
                <a:lnTo>
                  <a:pt x="16" y="2"/>
                </a:lnTo>
                <a:lnTo>
                  <a:pt x="16" y="8"/>
                </a:lnTo>
                <a:lnTo>
                  <a:pt x="20" y="8"/>
                </a:lnTo>
                <a:lnTo>
                  <a:pt x="20" y="16"/>
                </a:lnTo>
                <a:lnTo>
                  <a:pt x="24" y="22"/>
                </a:lnTo>
                <a:lnTo>
                  <a:pt x="22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4" name="îṡḻiḍè">
            <a:extLst>
              <a:ext uri="{FF2B5EF4-FFF2-40B4-BE49-F238E27FC236}">
                <a16:creationId xmlns:a16="http://schemas.microsoft.com/office/drawing/2014/main" id="{770999DD-9FF0-4DB7-8CC9-04C50F8250DE}"/>
              </a:ext>
            </a:extLst>
          </p:cNvPr>
          <p:cNvSpPr/>
          <p:nvPr/>
        </p:nvSpPr>
        <p:spPr bwMode="auto">
          <a:xfrm>
            <a:off x="4540988" y="2407711"/>
            <a:ext cx="20377" cy="28168"/>
          </a:xfrm>
          <a:custGeom>
            <a:avLst/>
            <a:gdLst>
              <a:gd name="T0" fmla="*/ 2147483647 w 22"/>
              <a:gd name="T1" fmla="*/ 2147483647 h 28"/>
              <a:gd name="T2" fmla="*/ 2147483647 w 22"/>
              <a:gd name="T3" fmla="*/ 2147483647 h 28"/>
              <a:gd name="T4" fmla="*/ 2147483647 w 22"/>
              <a:gd name="T5" fmla="*/ 2147483647 h 28"/>
              <a:gd name="T6" fmla="*/ 2147483647 w 22"/>
              <a:gd name="T7" fmla="*/ 2147483647 h 28"/>
              <a:gd name="T8" fmla="*/ 2147483647 w 22"/>
              <a:gd name="T9" fmla="*/ 2147483647 h 28"/>
              <a:gd name="T10" fmla="*/ 2147483647 w 22"/>
              <a:gd name="T11" fmla="*/ 2147483647 h 28"/>
              <a:gd name="T12" fmla="*/ 2147483647 w 22"/>
              <a:gd name="T13" fmla="*/ 2147483647 h 28"/>
              <a:gd name="T14" fmla="*/ 2147483647 w 22"/>
              <a:gd name="T15" fmla="*/ 2147483647 h 28"/>
              <a:gd name="T16" fmla="*/ 2147483647 w 22"/>
              <a:gd name="T17" fmla="*/ 2147483647 h 28"/>
              <a:gd name="T18" fmla="*/ 0 w 22"/>
              <a:gd name="T19" fmla="*/ 2147483647 h 28"/>
              <a:gd name="T20" fmla="*/ 2147483647 w 22"/>
              <a:gd name="T21" fmla="*/ 2147483647 h 28"/>
              <a:gd name="T22" fmla="*/ 2147483647 w 22"/>
              <a:gd name="T23" fmla="*/ 0 h 28"/>
              <a:gd name="T24" fmla="*/ 2147483647 w 22"/>
              <a:gd name="T25" fmla="*/ 2147483647 h 28"/>
              <a:gd name="T26" fmla="*/ 2147483647 w 2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"/>
              <a:gd name="T43" fmla="*/ 0 h 28"/>
              <a:gd name="T44" fmla="*/ 22 w 2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" h="28">
                <a:moveTo>
                  <a:pt x="10" y="4"/>
                </a:moveTo>
                <a:lnTo>
                  <a:pt x="12" y="4"/>
                </a:lnTo>
                <a:lnTo>
                  <a:pt x="14" y="4"/>
                </a:lnTo>
                <a:lnTo>
                  <a:pt x="20" y="6"/>
                </a:lnTo>
                <a:lnTo>
                  <a:pt x="22" y="10"/>
                </a:lnTo>
                <a:lnTo>
                  <a:pt x="20" y="16"/>
                </a:lnTo>
                <a:lnTo>
                  <a:pt x="14" y="22"/>
                </a:lnTo>
                <a:lnTo>
                  <a:pt x="2" y="28"/>
                </a:lnTo>
                <a:lnTo>
                  <a:pt x="2" y="14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8" y="4"/>
                </a:lnTo>
                <a:lnTo>
                  <a:pt x="10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5" name="ís1ïḑê">
            <a:extLst>
              <a:ext uri="{FF2B5EF4-FFF2-40B4-BE49-F238E27FC236}">
                <a16:creationId xmlns:a16="http://schemas.microsoft.com/office/drawing/2014/main" id="{40105A0A-F4B7-439F-8634-B3C9AC993C02}"/>
              </a:ext>
            </a:extLst>
          </p:cNvPr>
          <p:cNvSpPr/>
          <p:nvPr/>
        </p:nvSpPr>
        <p:spPr bwMode="auto">
          <a:xfrm>
            <a:off x="5018802" y="2717564"/>
            <a:ext cx="14756" cy="29825"/>
          </a:xfrm>
          <a:custGeom>
            <a:avLst/>
            <a:gdLst>
              <a:gd name="T0" fmla="*/ 2147483647 w 16"/>
              <a:gd name="T1" fmla="*/ 2147483647 h 30"/>
              <a:gd name="T2" fmla="*/ 2147483647 w 16"/>
              <a:gd name="T3" fmla="*/ 2147483647 h 30"/>
              <a:gd name="T4" fmla="*/ 2147483647 w 16"/>
              <a:gd name="T5" fmla="*/ 2147483647 h 30"/>
              <a:gd name="T6" fmla="*/ 2147483647 w 16"/>
              <a:gd name="T7" fmla="*/ 2147483647 h 30"/>
              <a:gd name="T8" fmla="*/ 2147483647 w 16"/>
              <a:gd name="T9" fmla="*/ 2147483647 h 30"/>
              <a:gd name="T10" fmla="*/ 2147483647 w 16"/>
              <a:gd name="T11" fmla="*/ 2147483647 h 30"/>
              <a:gd name="T12" fmla="*/ 2147483647 w 16"/>
              <a:gd name="T13" fmla="*/ 2147483647 h 30"/>
              <a:gd name="T14" fmla="*/ 2147483647 w 16"/>
              <a:gd name="T15" fmla="*/ 2147483647 h 30"/>
              <a:gd name="T16" fmla="*/ 2147483647 w 16"/>
              <a:gd name="T17" fmla="*/ 2147483647 h 30"/>
              <a:gd name="T18" fmla="*/ 0 w 16"/>
              <a:gd name="T19" fmla="*/ 2147483647 h 30"/>
              <a:gd name="T20" fmla="*/ 0 w 16"/>
              <a:gd name="T21" fmla="*/ 0 h 30"/>
              <a:gd name="T22" fmla="*/ 2147483647 w 16"/>
              <a:gd name="T23" fmla="*/ 2147483647 h 30"/>
              <a:gd name="T24" fmla="*/ 2147483647 w 16"/>
              <a:gd name="T25" fmla="*/ 2147483647 h 30"/>
              <a:gd name="T26" fmla="*/ 2147483647 w 16"/>
              <a:gd name="T27" fmla="*/ 2147483647 h 30"/>
              <a:gd name="T28" fmla="*/ 2147483647 w 16"/>
              <a:gd name="T29" fmla="*/ 2147483647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"/>
              <a:gd name="T46" fmla="*/ 0 h 30"/>
              <a:gd name="T47" fmla="*/ 16 w 16"/>
              <a:gd name="T48" fmla="*/ 30 h 3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" h="30">
                <a:moveTo>
                  <a:pt x="16" y="18"/>
                </a:moveTo>
                <a:lnTo>
                  <a:pt x="16" y="24"/>
                </a:lnTo>
                <a:lnTo>
                  <a:pt x="14" y="28"/>
                </a:lnTo>
                <a:lnTo>
                  <a:pt x="12" y="30"/>
                </a:lnTo>
                <a:lnTo>
                  <a:pt x="10" y="30"/>
                </a:lnTo>
                <a:lnTo>
                  <a:pt x="8" y="30"/>
                </a:lnTo>
                <a:lnTo>
                  <a:pt x="6" y="26"/>
                </a:lnTo>
                <a:lnTo>
                  <a:pt x="4" y="18"/>
                </a:lnTo>
                <a:lnTo>
                  <a:pt x="2" y="12"/>
                </a:lnTo>
                <a:lnTo>
                  <a:pt x="0" y="6"/>
                </a:lnTo>
                <a:lnTo>
                  <a:pt x="0" y="0"/>
                </a:lnTo>
                <a:lnTo>
                  <a:pt x="8" y="12"/>
                </a:lnTo>
                <a:lnTo>
                  <a:pt x="10" y="18"/>
                </a:lnTo>
                <a:lnTo>
                  <a:pt x="14" y="18"/>
                </a:lnTo>
                <a:lnTo>
                  <a:pt x="16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6" name="íṣ1íḍe">
            <a:extLst>
              <a:ext uri="{FF2B5EF4-FFF2-40B4-BE49-F238E27FC236}">
                <a16:creationId xmlns:a16="http://schemas.microsoft.com/office/drawing/2014/main" id="{DCEB08A0-2275-498D-999F-9911C4CD0FAF}"/>
              </a:ext>
            </a:extLst>
          </p:cNvPr>
          <p:cNvSpPr/>
          <p:nvPr/>
        </p:nvSpPr>
        <p:spPr bwMode="auto">
          <a:xfrm>
            <a:off x="5068691" y="2758160"/>
            <a:ext cx="19675" cy="17398"/>
          </a:xfrm>
          <a:custGeom>
            <a:avLst/>
            <a:gdLst>
              <a:gd name="T0" fmla="*/ 2147483647 w 22"/>
              <a:gd name="T1" fmla="*/ 2147483647 h 16"/>
              <a:gd name="T2" fmla="*/ 2147483647 w 22"/>
              <a:gd name="T3" fmla="*/ 2147483647 h 16"/>
              <a:gd name="T4" fmla="*/ 2147483647 w 22"/>
              <a:gd name="T5" fmla="*/ 2147483647 h 16"/>
              <a:gd name="T6" fmla="*/ 2147483647 w 22"/>
              <a:gd name="T7" fmla="*/ 2147483647 h 16"/>
              <a:gd name="T8" fmla="*/ 2147483647 w 22"/>
              <a:gd name="T9" fmla="*/ 2147483647 h 16"/>
              <a:gd name="T10" fmla="*/ 0 w 22"/>
              <a:gd name="T11" fmla="*/ 2147483647 h 16"/>
              <a:gd name="T12" fmla="*/ 0 w 22"/>
              <a:gd name="T13" fmla="*/ 0 h 16"/>
              <a:gd name="T14" fmla="*/ 2147483647 w 22"/>
              <a:gd name="T15" fmla="*/ 2147483647 h 16"/>
              <a:gd name="T16" fmla="*/ 2147483647 w 22"/>
              <a:gd name="T17" fmla="*/ 2147483647 h 16"/>
              <a:gd name="T18" fmla="*/ 2147483647 w 22"/>
              <a:gd name="T19" fmla="*/ 2147483647 h 16"/>
              <a:gd name="T20" fmla="*/ 2147483647 w 22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"/>
              <a:gd name="T34" fmla="*/ 0 h 16"/>
              <a:gd name="T35" fmla="*/ 22 w 22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" h="16">
                <a:moveTo>
                  <a:pt x="22" y="14"/>
                </a:moveTo>
                <a:lnTo>
                  <a:pt x="20" y="16"/>
                </a:lnTo>
                <a:lnTo>
                  <a:pt x="18" y="16"/>
                </a:lnTo>
                <a:lnTo>
                  <a:pt x="12" y="14"/>
                </a:lnTo>
                <a:lnTo>
                  <a:pt x="6" y="10"/>
                </a:lnTo>
                <a:lnTo>
                  <a:pt x="0" y="2"/>
                </a:lnTo>
                <a:lnTo>
                  <a:pt x="0" y="0"/>
                </a:lnTo>
                <a:lnTo>
                  <a:pt x="6" y="2"/>
                </a:lnTo>
                <a:lnTo>
                  <a:pt x="12" y="4"/>
                </a:lnTo>
                <a:lnTo>
                  <a:pt x="20" y="8"/>
                </a:lnTo>
                <a:lnTo>
                  <a:pt x="22" y="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7" name="î$ḷîḍe">
            <a:extLst>
              <a:ext uri="{FF2B5EF4-FFF2-40B4-BE49-F238E27FC236}">
                <a16:creationId xmlns:a16="http://schemas.microsoft.com/office/drawing/2014/main" id="{BF40BB58-CE52-4FE6-AB71-AE36DD381FC5}"/>
              </a:ext>
            </a:extLst>
          </p:cNvPr>
          <p:cNvSpPr/>
          <p:nvPr/>
        </p:nvSpPr>
        <p:spPr bwMode="auto">
          <a:xfrm>
            <a:off x="5099608" y="2773072"/>
            <a:ext cx="11946" cy="24026"/>
          </a:xfrm>
          <a:custGeom>
            <a:avLst/>
            <a:gdLst>
              <a:gd name="T0" fmla="*/ 2147483647 w 14"/>
              <a:gd name="T1" fmla="*/ 0 h 24"/>
              <a:gd name="T2" fmla="*/ 2147483647 w 14"/>
              <a:gd name="T3" fmla="*/ 2147483647 h 24"/>
              <a:gd name="T4" fmla="*/ 2147483647 w 14"/>
              <a:gd name="T5" fmla="*/ 2147483647 h 24"/>
              <a:gd name="T6" fmla="*/ 2147483647 w 14"/>
              <a:gd name="T7" fmla="*/ 2147483647 h 24"/>
              <a:gd name="T8" fmla="*/ 2147483647 w 14"/>
              <a:gd name="T9" fmla="*/ 2147483647 h 24"/>
              <a:gd name="T10" fmla="*/ 2147483647 w 14"/>
              <a:gd name="T11" fmla="*/ 2147483647 h 24"/>
              <a:gd name="T12" fmla="*/ 2147483647 w 14"/>
              <a:gd name="T13" fmla="*/ 2147483647 h 24"/>
              <a:gd name="T14" fmla="*/ 2147483647 w 14"/>
              <a:gd name="T15" fmla="*/ 2147483647 h 24"/>
              <a:gd name="T16" fmla="*/ 0 w 14"/>
              <a:gd name="T17" fmla="*/ 2147483647 h 24"/>
              <a:gd name="T18" fmla="*/ 0 w 14"/>
              <a:gd name="T19" fmla="*/ 2147483647 h 24"/>
              <a:gd name="T20" fmla="*/ 0 w 14"/>
              <a:gd name="T21" fmla="*/ 2147483647 h 24"/>
              <a:gd name="T22" fmla="*/ 2147483647 w 14"/>
              <a:gd name="T23" fmla="*/ 2147483647 h 24"/>
              <a:gd name="T24" fmla="*/ 2147483647 w 14"/>
              <a:gd name="T25" fmla="*/ 0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"/>
              <a:gd name="T40" fmla="*/ 0 h 24"/>
              <a:gd name="T41" fmla="*/ 14 w 14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" h="24">
                <a:moveTo>
                  <a:pt x="2" y="0"/>
                </a:moveTo>
                <a:lnTo>
                  <a:pt x="6" y="6"/>
                </a:lnTo>
                <a:lnTo>
                  <a:pt x="10" y="12"/>
                </a:lnTo>
                <a:lnTo>
                  <a:pt x="12" y="18"/>
                </a:lnTo>
                <a:lnTo>
                  <a:pt x="14" y="24"/>
                </a:lnTo>
                <a:lnTo>
                  <a:pt x="12" y="24"/>
                </a:lnTo>
                <a:lnTo>
                  <a:pt x="8" y="22"/>
                </a:lnTo>
                <a:lnTo>
                  <a:pt x="2" y="16"/>
                </a:lnTo>
                <a:lnTo>
                  <a:pt x="0" y="12"/>
                </a:lnTo>
                <a:lnTo>
                  <a:pt x="0" y="8"/>
                </a:lnTo>
                <a:lnTo>
                  <a:pt x="0" y="2"/>
                </a:lnTo>
                <a:lnTo>
                  <a:pt x="4" y="2"/>
                </a:lnTo>
                <a:lnTo>
                  <a:pt x="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8" name="iṣļïdé">
            <a:extLst>
              <a:ext uri="{FF2B5EF4-FFF2-40B4-BE49-F238E27FC236}">
                <a16:creationId xmlns:a16="http://schemas.microsoft.com/office/drawing/2014/main" id="{685D16ED-5997-45C7-B6AE-5C815018FDC8}"/>
              </a:ext>
            </a:extLst>
          </p:cNvPr>
          <p:cNvSpPr/>
          <p:nvPr/>
        </p:nvSpPr>
        <p:spPr bwMode="auto">
          <a:xfrm>
            <a:off x="5106635" y="2807868"/>
            <a:ext cx="15459" cy="9941"/>
          </a:xfrm>
          <a:custGeom>
            <a:avLst/>
            <a:gdLst>
              <a:gd name="T0" fmla="*/ 2147483647 w 18"/>
              <a:gd name="T1" fmla="*/ 2147483647 h 10"/>
              <a:gd name="T2" fmla="*/ 2147483647 w 18"/>
              <a:gd name="T3" fmla="*/ 2147483647 h 10"/>
              <a:gd name="T4" fmla="*/ 2147483647 w 18"/>
              <a:gd name="T5" fmla="*/ 2147483647 h 10"/>
              <a:gd name="T6" fmla="*/ 0 w 18"/>
              <a:gd name="T7" fmla="*/ 2147483647 h 10"/>
              <a:gd name="T8" fmla="*/ 0 w 18"/>
              <a:gd name="T9" fmla="*/ 0 h 10"/>
              <a:gd name="T10" fmla="*/ 2147483647 w 18"/>
              <a:gd name="T11" fmla="*/ 0 h 10"/>
              <a:gd name="T12" fmla="*/ 2147483647 w 18"/>
              <a:gd name="T13" fmla="*/ 2147483647 h 10"/>
              <a:gd name="T14" fmla="*/ 2147483647 w 18"/>
              <a:gd name="T15" fmla="*/ 2147483647 h 10"/>
              <a:gd name="T16" fmla="*/ 2147483647 w 18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10"/>
              <a:gd name="T29" fmla="*/ 18 w 18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10">
                <a:moveTo>
                  <a:pt x="18" y="10"/>
                </a:moveTo>
                <a:lnTo>
                  <a:pt x="10" y="10"/>
                </a:lnTo>
                <a:lnTo>
                  <a:pt x="4" y="8"/>
                </a:lnTo>
                <a:lnTo>
                  <a:pt x="0" y="2"/>
                </a:lnTo>
                <a:lnTo>
                  <a:pt x="0" y="0"/>
                </a:lnTo>
                <a:lnTo>
                  <a:pt x="6" y="0"/>
                </a:lnTo>
                <a:lnTo>
                  <a:pt x="12" y="4"/>
                </a:lnTo>
                <a:lnTo>
                  <a:pt x="16" y="6"/>
                </a:lnTo>
                <a:lnTo>
                  <a:pt x="18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9" name="íśḻiḓé">
            <a:extLst>
              <a:ext uri="{FF2B5EF4-FFF2-40B4-BE49-F238E27FC236}">
                <a16:creationId xmlns:a16="http://schemas.microsoft.com/office/drawing/2014/main" id="{16CEA656-1332-4125-89CD-2A0CE5DC9DF5}"/>
              </a:ext>
            </a:extLst>
          </p:cNvPr>
          <p:cNvSpPr/>
          <p:nvPr/>
        </p:nvSpPr>
        <p:spPr bwMode="auto">
          <a:xfrm>
            <a:off x="5041989" y="2760645"/>
            <a:ext cx="21080" cy="20712"/>
          </a:xfrm>
          <a:custGeom>
            <a:avLst/>
            <a:gdLst>
              <a:gd name="T0" fmla="*/ 2147483647 w 24"/>
              <a:gd name="T1" fmla="*/ 0 h 20"/>
              <a:gd name="T2" fmla="*/ 2147483647 w 24"/>
              <a:gd name="T3" fmla="*/ 2147483647 h 20"/>
              <a:gd name="T4" fmla="*/ 2147483647 w 24"/>
              <a:gd name="T5" fmla="*/ 2147483647 h 20"/>
              <a:gd name="T6" fmla="*/ 2147483647 w 24"/>
              <a:gd name="T7" fmla="*/ 2147483647 h 20"/>
              <a:gd name="T8" fmla="*/ 2147483647 w 24"/>
              <a:gd name="T9" fmla="*/ 2147483647 h 20"/>
              <a:gd name="T10" fmla="*/ 2147483647 w 24"/>
              <a:gd name="T11" fmla="*/ 2147483647 h 20"/>
              <a:gd name="T12" fmla="*/ 2147483647 w 24"/>
              <a:gd name="T13" fmla="*/ 2147483647 h 20"/>
              <a:gd name="T14" fmla="*/ 2147483647 w 24"/>
              <a:gd name="T15" fmla="*/ 2147483647 h 20"/>
              <a:gd name="T16" fmla="*/ 2147483647 w 24"/>
              <a:gd name="T17" fmla="*/ 2147483647 h 20"/>
              <a:gd name="T18" fmla="*/ 2147483647 w 24"/>
              <a:gd name="T19" fmla="*/ 2147483647 h 20"/>
              <a:gd name="T20" fmla="*/ 2147483647 w 24"/>
              <a:gd name="T21" fmla="*/ 2147483647 h 20"/>
              <a:gd name="T22" fmla="*/ 2147483647 w 24"/>
              <a:gd name="T23" fmla="*/ 2147483647 h 20"/>
              <a:gd name="T24" fmla="*/ 2147483647 w 24"/>
              <a:gd name="T25" fmla="*/ 2147483647 h 20"/>
              <a:gd name="T26" fmla="*/ 2147483647 w 24"/>
              <a:gd name="T27" fmla="*/ 2147483647 h 20"/>
              <a:gd name="T28" fmla="*/ 2147483647 w 24"/>
              <a:gd name="T29" fmla="*/ 2147483647 h 20"/>
              <a:gd name="T30" fmla="*/ 2147483647 w 24"/>
              <a:gd name="T31" fmla="*/ 2147483647 h 20"/>
              <a:gd name="T32" fmla="*/ 0 w 24"/>
              <a:gd name="T33" fmla="*/ 2147483647 h 20"/>
              <a:gd name="T34" fmla="*/ 0 w 24"/>
              <a:gd name="T35" fmla="*/ 0 h 20"/>
              <a:gd name="T36" fmla="*/ 2147483647 w 24"/>
              <a:gd name="T37" fmla="*/ 0 h 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20"/>
              <a:gd name="T59" fmla="*/ 24 w 24"/>
              <a:gd name="T60" fmla="*/ 20 h 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20">
                <a:moveTo>
                  <a:pt x="6" y="0"/>
                </a:moveTo>
                <a:lnTo>
                  <a:pt x="6" y="2"/>
                </a:lnTo>
                <a:lnTo>
                  <a:pt x="8" y="4"/>
                </a:lnTo>
                <a:lnTo>
                  <a:pt x="14" y="8"/>
                </a:lnTo>
                <a:lnTo>
                  <a:pt x="20" y="12"/>
                </a:lnTo>
                <a:lnTo>
                  <a:pt x="24" y="14"/>
                </a:lnTo>
                <a:lnTo>
                  <a:pt x="24" y="16"/>
                </a:lnTo>
                <a:lnTo>
                  <a:pt x="22" y="20"/>
                </a:lnTo>
                <a:lnTo>
                  <a:pt x="20" y="20"/>
                </a:lnTo>
                <a:lnTo>
                  <a:pt x="16" y="18"/>
                </a:lnTo>
                <a:lnTo>
                  <a:pt x="14" y="14"/>
                </a:lnTo>
                <a:lnTo>
                  <a:pt x="10" y="14"/>
                </a:lnTo>
                <a:lnTo>
                  <a:pt x="10" y="12"/>
                </a:lnTo>
                <a:lnTo>
                  <a:pt x="8" y="8"/>
                </a:lnTo>
                <a:lnTo>
                  <a:pt x="6" y="8"/>
                </a:lnTo>
                <a:lnTo>
                  <a:pt x="6" y="4"/>
                </a:lnTo>
                <a:lnTo>
                  <a:pt x="0" y="4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0" name="i$1îdé">
            <a:extLst>
              <a:ext uri="{FF2B5EF4-FFF2-40B4-BE49-F238E27FC236}">
                <a16:creationId xmlns:a16="http://schemas.microsoft.com/office/drawing/2014/main" id="{4D944360-B46C-4469-8A6D-02B85385BC92}"/>
              </a:ext>
            </a:extLst>
          </p:cNvPr>
          <p:cNvSpPr/>
          <p:nvPr/>
        </p:nvSpPr>
        <p:spPr bwMode="auto">
          <a:xfrm>
            <a:off x="5171983" y="2911429"/>
            <a:ext cx="11243" cy="10770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0 w 12"/>
              <a:gd name="T11" fmla="*/ 0 h 12"/>
              <a:gd name="T12" fmla="*/ 2147483647 w 12"/>
              <a:gd name="T13" fmla="*/ 0 h 12"/>
              <a:gd name="T14" fmla="*/ 2147483647 w 12"/>
              <a:gd name="T15" fmla="*/ 2147483647 h 12"/>
              <a:gd name="T16" fmla="*/ 2147483647 w 12"/>
              <a:gd name="T17" fmla="*/ 2147483647 h 12"/>
              <a:gd name="T18" fmla="*/ 2147483647 w 12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2"/>
              <a:gd name="T32" fmla="*/ 12 w 12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2">
                <a:moveTo>
                  <a:pt x="12" y="8"/>
                </a:moveTo>
                <a:lnTo>
                  <a:pt x="10" y="10"/>
                </a:lnTo>
                <a:lnTo>
                  <a:pt x="8" y="12"/>
                </a:lnTo>
                <a:lnTo>
                  <a:pt x="4" y="12"/>
                </a:lnTo>
                <a:lnTo>
                  <a:pt x="2" y="8"/>
                </a:lnTo>
                <a:lnTo>
                  <a:pt x="0" y="0"/>
                </a:lnTo>
                <a:lnTo>
                  <a:pt x="2" y="0"/>
                </a:lnTo>
                <a:lnTo>
                  <a:pt x="6" y="2"/>
                </a:lnTo>
                <a:lnTo>
                  <a:pt x="10" y="6"/>
                </a:lnTo>
                <a:lnTo>
                  <a:pt x="12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1" name="ïśļîḋé">
            <a:extLst>
              <a:ext uri="{FF2B5EF4-FFF2-40B4-BE49-F238E27FC236}">
                <a16:creationId xmlns:a16="http://schemas.microsoft.com/office/drawing/2014/main" id="{8BB215A2-DD7E-410F-AEC2-1B3D4F52E4CA}"/>
              </a:ext>
            </a:extLst>
          </p:cNvPr>
          <p:cNvSpPr/>
          <p:nvPr/>
        </p:nvSpPr>
        <p:spPr bwMode="auto">
          <a:xfrm>
            <a:off x="5309706" y="2937112"/>
            <a:ext cx="21782" cy="14913"/>
          </a:xfrm>
          <a:custGeom>
            <a:avLst/>
            <a:gdLst>
              <a:gd name="T0" fmla="*/ 2147483647 w 24"/>
              <a:gd name="T1" fmla="*/ 2147483647 h 16"/>
              <a:gd name="T2" fmla="*/ 2147483647 w 24"/>
              <a:gd name="T3" fmla="*/ 2147483647 h 16"/>
              <a:gd name="T4" fmla="*/ 2147483647 w 24"/>
              <a:gd name="T5" fmla="*/ 2147483647 h 16"/>
              <a:gd name="T6" fmla="*/ 2147483647 w 24"/>
              <a:gd name="T7" fmla="*/ 2147483647 h 16"/>
              <a:gd name="T8" fmla="*/ 2147483647 w 24"/>
              <a:gd name="T9" fmla="*/ 2147483647 h 16"/>
              <a:gd name="T10" fmla="*/ 2147483647 w 24"/>
              <a:gd name="T11" fmla="*/ 2147483647 h 16"/>
              <a:gd name="T12" fmla="*/ 2147483647 w 24"/>
              <a:gd name="T13" fmla="*/ 2147483647 h 16"/>
              <a:gd name="T14" fmla="*/ 0 w 24"/>
              <a:gd name="T15" fmla="*/ 2147483647 h 16"/>
              <a:gd name="T16" fmla="*/ 2147483647 w 24"/>
              <a:gd name="T17" fmla="*/ 2147483647 h 16"/>
              <a:gd name="T18" fmla="*/ 2147483647 w 24"/>
              <a:gd name="T19" fmla="*/ 2147483647 h 16"/>
              <a:gd name="T20" fmla="*/ 2147483647 w 24"/>
              <a:gd name="T21" fmla="*/ 2147483647 h 16"/>
              <a:gd name="T22" fmla="*/ 2147483647 w 24"/>
              <a:gd name="T23" fmla="*/ 0 h 16"/>
              <a:gd name="T24" fmla="*/ 2147483647 w 24"/>
              <a:gd name="T25" fmla="*/ 0 h 16"/>
              <a:gd name="T26" fmla="*/ 2147483647 w 24"/>
              <a:gd name="T27" fmla="*/ 2147483647 h 16"/>
              <a:gd name="T28" fmla="*/ 2147483647 w 24"/>
              <a:gd name="T29" fmla="*/ 2147483647 h 16"/>
              <a:gd name="T30" fmla="*/ 2147483647 w 24"/>
              <a:gd name="T31" fmla="*/ 2147483647 h 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"/>
              <a:gd name="T49" fmla="*/ 0 h 16"/>
              <a:gd name="T50" fmla="*/ 24 w 24"/>
              <a:gd name="T51" fmla="*/ 16 h 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" h="16">
                <a:moveTo>
                  <a:pt x="24" y="8"/>
                </a:moveTo>
                <a:lnTo>
                  <a:pt x="22" y="12"/>
                </a:lnTo>
                <a:lnTo>
                  <a:pt x="20" y="14"/>
                </a:lnTo>
                <a:lnTo>
                  <a:pt x="16" y="16"/>
                </a:lnTo>
                <a:lnTo>
                  <a:pt x="12" y="16"/>
                </a:lnTo>
                <a:lnTo>
                  <a:pt x="6" y="14"/>
                </a:lnTo>
                <a:lnTo>
                  <a:pt x="2" y="14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lnTo>
                  <a:pt x="20" y="2"/>
                </a:lnTo>
                <a:lnTo>
                  <a:pt x="22" y="4"/>
                </a:lnTo>
                <a:lnTo>
                  <a:pt x="24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2" name="ïṣ1íḍe">
            <a:extLst>
              <a:ext uri="{FF2B5EF4-FFF2-40B4-BE49-F238E27FC236}">
                <a16:creationId xmlns:a16="http://schemas.microsoft.com/office/drawing/2014/main" id="{748C7185-D7F6-45BB-BB32-42BE074E3BE5}"/>
              </a:ext>
            </a:extLst>
          </p:cNvPr>
          <p:cNvSpPr/>
          <p:nvPr/>
        </p:nvSpPr>
        <p:spPr bwMode="auto">
          <a:xfrm>
            <a:off x="5332893" y="2916400"/>
            <a:ext cx="24594" cy="14913"/>
          </a:xfrm>
          <a:custGeom>
            <a:avLst/>
            <a:gdLst>
              <a:gd name="T0" fmla="*/ 2147483647 w 28"/>
              <a:gd name="T1" fmla="*/ 2147483647 h 14"/>
              <a:gd name="T2" fmla="*/ 2147483647 w 28"/>
              <a:gd name="T3" fmla="*/ 2147483647 h 14"/>
              <a:gd name="T4" fmla="*/ 2147483647 w 28"/>
              <a:gd name="T5" fmla="*/ 2147483647 h 14"/>
              <a:gd name="T6" fmla="*/ 2147483647 w 28"/>
              <a:gd name="T7" fmla="*/ 2147483647 h 14"/>
              <a:gd name="T8" fmla="*/ 2147483647 w 28"/>
              <a:gd name="T9" fmla="*/ 2147483647 h 14"/>
              <a:gd name="T10" fmla="*/ 2147483647 w 28"/>
              <a:gd name="T11" fmla="*/ 2147483647 h 14"/>
              <a:gd name="T12" fmla="*/ 0 w 28"/>
              <a:gd name="T13" fmla="*/ 2147483647 h 14"/>
              <a:gd name="T14" fmla="*/ 0 w 28"/>
              <a:gd name="T15" fmla="*/ 2147483647 h 14"/>
              <a:gd name="T16" fmla="*/ 2147483647 w 28"/>
              <a:gd name="T17" fmla="*/ 2147483647 h 14"/>
              <a:gd name="T18" fmla="*/ 2147483647 w 28"/>
              <a:gd name="T19" fmla="*/ 2147483647 h 14"/>
              <a:gd name="T20" fmla="*/ 2147483647 w 28"/>
              <a:gd name="T21" fmla="*/ 0 h 14"/>
              <a:gd name="T22" fmla="*/ 2147483647 w 28"/>
              <a:gd name="T23" fmla="*/ 0 h 14"/>
              <a:gd name="T24" fmla="*/ 2147483647 w 28"/>
              <a:gd name="T25" fmla="*/ 0 h 14"/>
              <a:gd name="T26" fmla="*/ 2147483647 w 28"/>
              <a:gd name="T27" fmla="*/ 2147483647 h 14"/>
              <a:gd name="T28" fmla="*/ 2147483647 w 28"/>
              <a:gd name="T29" fmla="*/ 2147483647 h 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"/>
              <a:gd name="T46" fmla="*/ 0 h 14"/>
              <a:gd name="T47" fmla="*/ 28 w 28"/>
              <a:gd name="T48" fmla="*/ 14 h 1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" h="14">
                <a:moveTo>
                  <a:pt x="26" y="4"/>
                </a:moveTo>
                <a:lnTo>
                  <a:pt x="22" y="6"/>
                </a:lnTo>
                <a:lnTo>
                  <a:pt x="18" y="10"/>
                </a:lnTo>
                <a:lnTo>
                  <a:pt x="10" y="12"/>
                </a:lnTo>
                <a:lnTo>
                  <a:pt x="6" y="14"/>
                </a:lnTo>
                <a:lnTo>
                  <a:pt x="2" y="12"/>
                </a:lnTo>
                <a:lnTo>
                  <a:pt x="0" y="10"/>
                </a:lnTo>
                <a:lnTo>
                  <a:pt x="0" y="6"/>
                </a:lnTo>
                <a:lnTo>
                  <a:pt x="2" y="6"/>
                </a:lnTo>
                <a:lnTo>
                  <a:pt x="8" y="2"/>
                </a:lnTo>
                <a:lnTo>
                  <a:pt x="14" y="0"/>
                </a:lnTo>
                <a:lnTo>
                  <a:pt x="22" y="0"/>
                </a:lnTo>
                <a:lnTo>
                  <a:pt x="26" y="0"/>
                </a:lnTo>
                <a:lnTo>
                  <a:pt x="28" y="2"/>
                </a:lnTo>
                <a:lnTo>
                  <a:pt x="26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3" name="îš1îďê">
            <a:extLst>
              <a:ext uri="{FF2B5EF4-FFF2-40B4-BE49-F238E27FC236}">
                <a16:creationId xmlns:a16="http://schemas.microsoft.com/office/drawing/2014/main" id="{5485AA45-622E-4EE7-AC72-E0B2F9797C63}"/>
              </a:ext>
            </a:extLst>
          </p:cNvPr>
          <p:cNvSpPr/>
          <p:nvPr/>
        </p:nvSpPr>
        <p:spPr bwMode="auto">
          <a:xfrm>
            <a:off x="4509368" y="2589149"/>
            <a:ext cx="88536" cy="134215"/>
          </a:xfrm>
          <a:custGeom>
            <a:avLst/>
            <a:gdLst>
              <a:gd name="T0" fmla="*/ 2147483647 w 100"/>
              <a:gd name="T1" fmla="*/ 2147483647 h 136"/>
              <a:gd name="T2" fmla="*/ 2147483647 w 100"/>
              <a:gd name="T3" fmla="*/ 2147483647 h 136"/>
              <a:gd name="T4" fmla="*/ 2147483647 w 100"/>
              <a:gd name="T5" fmla="*/ 2147483647 h 136"/>
              <a:gd name="T6" fmla="*/ 2147483647 w 100"/>
              <a:gd name="T7" fmla="*/ 2147483647 h 136"/>
              <a:gd name="T8" fmla="*/ 2147483647 w 100"/>
              <a:gd name="T9" fmla="*/ 2147483647 h 136"/>
              <a:gd name="T10" fmla="*/ 2147483647 w 100"/>
              <a:gd name="T11" fmla="*/ 2147483647 h 136"/>
              <a:gd name="T12" fmla="*/ 2147483647 w 100"/>
              <a:gd name="T13" fmla="*/ 2147483647 h 136"/>
              <a:gd name="T14" fmla="*/ 2147483647 w 100"/>
              <a:gd name="T15" fmla="*/ 2147483647 h 136"/>
              <a:gd name="T16" fmla="*/ 2147483647 w 100"/>
              <a:gd name="T17" fmla="*/ 0 h 136"/>
              <a:gd name="T18" fmla="*/ 2147483647 w 100"/>
              <a:gd name="T19" fmla="*/ 2147483647 h 136"/>
              <a:gd name="T20" fmla="*/ 2147483647 w 100"/>
              <a:gd name="T21" fmla="*/ 2147483647 h 136"/>
              <a:gd name="T22" fmla="*/ 2147483647 w 100"/>
              <a:gd name="T23" fmla="*/ 2147483647 h 136"/>
              <a:gd name="T24" fmla="*/ 2147483647 w 100"/>
              <a:gd name="T25" fmla="*/ 2147483647 h 136"/>
              <a:gd name="T26" fmla="*/ 2147483647 w 100"/>
              <a:gd name="T27" fmla="*/ 2147483647 h 136"/>
              <a:gd name="T28" fmla="*/ 2147483647 w 100"/>
              <a:gd name="T29" fmla="*/ 2147483647 h 136"/>
              <a:gd name="T30" fmla="*/ 2147483647 w 100"/>
              <a:gd name="T31" fmla="*/ 2147483647 h 136"/>
              <a:gd name="T32" fmla="*/ 2147483647 w 100"/>
              <a:gd name="T33" fmla="*/ 2147483647 h 136"/>
              <a:gd name="T34" fmla="*/ 2147483647 w 100"/>
              <a:gd name="T35" fmla="*/ 2147483647 h 136"/>
              <a:gd name="T36" fmla="*/ 2147483647 w 100"/>
              <a:gd name="T37" fmla="*/ 2147483647 h 136"/>
              <a:gd name="T38" fmla="*/ 2147483647 w 100"/>
              <a:gd name="T39" fmla="*/ 2147483647 h 136"/>
              <a:gd name="T40" fmla="*/ 2147483647 w 100"/>
              <a:gd name="T41" fmla="*/ 2147483647 h 136"/>
              <a:gd name="T42" fmla="*/ 2147483647 w 100"/>
              <a:gd name="T43" fmla="*/ 2147483647 h 136"/>
              <a:gd name="T44" fmla="*/ 2147483647 w 100"/>
              <a:gd name="T45" fmla="*/ 2147483647 h 136"/>
              <a:gd name="T46" fmla="*/ 2147483647 w 100"/>
              <a:gd name="T47" fmla="*/ 2147483647 h 136"/>
              <a:gd name="T48" fmla="*/ 2147483647 w 100"/>
              <a:gd name="T49" fmla="*/ 2147483647 h 136"/>
              <a:gd name="T50" fmla="*/ 2147483647 w 100"/>
              <a:gd name="T51" fmla="*/ 2147483647 h 136"/>
              <a:gd name="T52" fmla="*/ 2147483647 w 100"/>
              <a:gd name="T53" fmla="*/ 2147483647 h 136"/>
              <a:gd name="T54" fmla="*/ 2147483647 w 100"/>
              <a:gd name="T55" fmla="*/ 2147483647 h 136"/>
              <a:gd name="T56" fmla="*/ 2147483647 w 100"/>
              <a:gd name="T57" fmla="*/ 2147483647 h 136"/>
              <a:gd name="T58" fmla="*/ 2147483647 w 100"/>
              <a:gd name="T59" fmla="*/ 2147483647 h 136"/>
              <a:gd name="T60" fmla="*/ 2147483647 w 100"/>
              <a:gd name="T61" fmla="*/ 2147483647 h 136"/>
              <a:gd name="T62" fmla="*/ 2147483647 w 100"/>
              <a:gd name="T63" fmla="*/ 2147483647 h 136"/>
              <a:gd name="T64" fmla="*/ 2147483647 w 100"/>
              <a:gd name="T65" fmla="*/ 2147483647 h 136"/>
              <a:gd name="T66" fmla="*/ 2147483647 w 100"/>
              <a:gd name="T67" fmla="*/ 2147483647 h 136"/>
              <a:gd name="T68" fmla="*/ 2147483647 w 100"/>
              <a:gd name="T69" fmla="*/ 2147483647 h 136"/>
              <a:gd name="T70" fmla="*/ 2147483647 w 100"/>
              <a:gd name="T71" fmla="*/ 2147483647 h 136"/>
              <a:gd name="T72" fmla="*/ 2147483647 w 100"/>
              <a:gd name="T73" fmla="*/ 2147483647 h 136"/>
              <a:gd name="T74" fmla="*/ 2147483647 w 100"/>
              <a:gd name="T75" fmla="*/ 2147483647 h 136"/>
              <a:gd name="T76" fmla="*/ 2147483647 w 100"/>
              <a:gd name="T77" fmla="*/ 2147483647 h 136"/>
              <a:gd name="T78" fmla="*/ 2147483647 w 100"/>
              <a:gd name="T79" fmla="*/ 2147483647 h 136"/>
              <a:gd name="T80" fmla="*/ 0 w 100"/>
              <a:gd name="T81" fmla="*/ 2147483647 h 136"/>
              <a:gd name="T82" fmla="*/ 2147483647 w 100"/>
              <a:gd name="T83" fmla="*/ 2147483647 h 136"/>
              <a:gd name="T84" fmla="*/ 2147483647 w 100"/>
              <a:gd name="T85" fmla="*/ 2147483647 h 1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0"/>
              <a:gd name="T130" fmla="*/ 0 h 136"/>
              <a:gd name="T131" fmla="*/ 100 w 100"/>
              <a:gd name="T132" fmla="*/ 136 h 1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0" h="136">
                <a:moveTo>
                  <a:pt x="12" y="46"/>
                </a:moveTo>
                <a:lnTo>
                  <a:pt x="12" y="28"/>
                </a:lnTo>
                <a:lnTo>
                  <a:pt x="16" y="26"/>
                </a:lnTo>
                <a:lnTo>
                  <a:pt x="18" y="22"/>
                </a:lnTo>
                <a:lnTo>
                  <a:pt x="24" y="14"/>
                </a:lnTo>
                <a:lnTo>
                  <a:pt x="28" y="10"/>
                </a:lnTo>
                <a:lnTo>
                  <a:pt x="32" y="8"/>
                </a:lnTo>
                <a:lnTo>
                  <a:pt x="34" y="6"/>
                </a:lnTo>
                <a:lnTo>
                  <a:pt x="36" y="6"/>
                </a:lnTo>
                <a:lnTo>
                  <a:pt x="38" y="8"/>
                </a:lnTo>
                <a:lnTo>
                  <a:pt x="42" y="10"/>
                </a:lnTo>
                <a:lnTo>
                  <a:pt x="60" y="12"/>
                </a:lnTo>
                <a:lnTo>
                  <a:pt x="80" y="14"/>
                </a:lnTo>
                <a:lnTo>
                  <a:pt x="84" y="12"/>
                </a:lnTo>
                <a:lnTo>
                  <a:pt x="88" y="12"/>
                </a:lnTo>
                <a:lnTo>
                  <a:pt x="90" y="8"/>
                </a:lnTo>
                <a:lnTo>
                  <a:pt x="94" y="2"/>
                </a:lnTo>
                <a:lnTo>
                  <a:pt x="100" y="0"/>
                </a:lnTo>
                <a:lnTo>
                  <a:pt x="100" y="6"/>
                </a:lnTo>
                <a:lnTo>
                  <a:pt x="90" y="16"/>
                </a:lnTo>
                <a:lnTo>
                  <a:pt x="86" y="22"/>
                </a:lnTo>
                <a:lnTo>
                  <a:pt x="82" y="24"/>
                </a:lnTo>
                <a:lnTo>
                  <a:pt x="76" y="24"/>
                </a:lnTo>
                <a:lnTo>
                  <a:pt x="70" y="24"/>
                </a:lnTo>
                <a:lnTo>
                  <a:pt x="64" y="22"/>
                </a:lnTo>
                <a:lnTo>
                  <a:pt x="26" y="22"/>
                </a:lnTo>
                <a:lnTo>
                  <a:pt x="22" y="24"/>
                </a:lnTo>
                <a:lnTo>
                  <a:pt x="22" y="26"/>
                </a:lnTo>
                <a:lnTo>
                  <a:pt x="20" y="34"/>
                </a:lnTo>
                <a:lnTo>
                  <a:pt x="22" y="38"/>
                </a:lnTo>
                <a:lnTo>
                  <a:pt x="24" y="46"/>
                </a:lnTo>
                <a:lnTo>
                  <a:pt x="28" y="52"/>
                </a:lnTo>
                <a:lnTo>
                  <a:pt x="32" y="54"/>
                </a:lnTo>
                <a:lnTo>
                  <a:pt x="34" y="54"/>
                </a:lnTo>
                <a:lnTo>
                  <a:pt x="36" y="52"/>
                </a:lnTo>
                <a:lnTo>
                  <a:pt x="40" y="50"/>
                </a:lnTo>
                <a:lnTo>
                  <a:pt x="46" y="46"/>
                </a:lnTo>
                <a:lnTo>
                  <a:pt x="54" y="44"/>
                </a:lnTo>
                <a:lnTo>
                  <a:pt x="62" y="42"/>
                </a:lnTo>
                <a:lnTo>
                  <a:pt x="68" y="40"/>
                </a:lnTo>
                <a:lnTo>
                  <a:pt x="74" y="40"/>
                </a:lnTo>
                <a:lnTo>
                  <a:pt x="72" y="42"/>
                </a:lnTo>
                <a:lnTo>
                  <a:pt x="68" y="44"/>
                </a:lnTo>
                <a:lnTo>
                  <a:pt x="62" y="48"/>
                </a:lnTo>
                <a:lnTo>
                  <a:pt x="56" y="50"/>
                </a:lnTo>
                <a:lnTo>
                  <a:pt x="50" y="56"/>
                </a:lnTo>
                <a:lnTo>
                  <a:pt x="42" y="66"/>
                </a:lnTo>
                <a:lnTo>
                  <a:pt x="44" y="66"/>
                </a:lnTo>
                <a:lnTo>
                  <a:pt x="46" y="70"/>
                </a:lnTo>
                <a:lnTo>
                  <a:pt x="48" y="76"/>
                </a:lnTo>
                <a:lnTo>
                  <a:pt x="54" y="84"/>
                </a:lnTo>
                <a:lnTo>
                  <a:pt x="54" y="98"/>
                </a:lnTo>
                <a:lnTo>
                  <a:pt x="56" y="102"/>
                </a:lnTo>
                <a:lnTo>
                  <a:pt x="60" y="104"/>
                </a:lnTo>
                <a:lnTo>
                  <a:pt x="64" y="104"/>
                </a:lnTo>
                <a:lnTo>
                  <a:pt x="64" y="106"/>
                </a:lnTo>
                <a:lnTo>
                  <a:pt x="60" y="110"/>
                </a:lnTo>
                <a:lnTo>
                  <a:pt x="54" y="114"/>
                </a:lnTo>
                <a:lnTo>
                  <a:pt x="50" y="118"/>
                </a:lnTo>
                <a:lnTo>
                  <a:pt x="44" y="118"/>
                </a:lnTo>
                <a:lnTo>
                  <a:pt x="32" y="92"/>
                </a:lnTo>
                <a:lnTo>
                  <a:pt x="32" y="88"/>
                </a:lnTo>
                <a:lnTo>
                  <a:pt x="34" y="84"/>
                </a:lnTo>
                <a:lnTo>
                  <a:pt x="32" y="78"/>
                </a:lnTo>
                <a:lnTo>
                  <a:pt x="28" y="80"/>
                </a:lnTo>
                <a:lnTo>
                  <a:pt x="24" y="78"/>
                </a:lnTo>
                <a:lnTo>
                  <a:pt x="22" y="106"/>
                </a:lnTo>
                <a:lnTo>
                  <a:pt x="22" y="120"/>
                </a:lnTo>
                <a:lnTo>
                  <a:pt x="20" y="126"/>
                </a:lnTo>
                <a:lnTo>
                  <a:pt x="18" y="132"/>
                </a:lnTo>
                <a:lnTo>
                  <a:pt x="14" y="134"/>
                </a:lnTo>
                <a:lnTo>
                  <a:pt x="8" y="136"/>
                </a:lnTo>
                <a:lnTo>
                  <a:pt x="6" y="134"/>
                </a:lnTo>
                <a:lnTo>
                  <a:pt x="6" y="130"/>
                </a:lnTo>
                <a:lnTo>
                  <a:pt x="6" y="120"/>
                </a:lnTo>
                <a:lnTo>
                  <a:pt x="6" y="116"/>
                </a:lnTo>
                <a:lnTo>
                  <a:pt x="8" y="110"/>
                </a:lnTo>
                <a:lnTo>
                  <a:pt x="10" y="102"/>
                </a:lnTo>
                <a:lnTo>
                  <a:pt x="10" y="94"/>
                </a:lnTo>
                <a:lnTo>
                  <a:pt x="4" y="94"/>
                </a:lnTo>
                <a:lnTo>
                  <a:pt x="0" y="92"/>
                </a:lnTo>
                <a:lnTo>
                  <a:pt x="0" y="90"/>
                </a:lnTo>
                <a:lnTo>
                  <a:pt x="0" y="78"/>
                </a:lnTo>
                <a:lnTo>
                  <a:pt x="4" y="66"/>
                </a:lnTo>
                <a:lnTo>
                  <a:pt x="8" y="54"/>
                </a:lnTo>
                <a:lnTo>
                  <a:pt x="12" y="44"/>
                </a:lnTo>
                <a:lnTo>
                  <a:pt x="12" y="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4" name="ïṡ1íḍe">
            <a:extLst>
              <a:ext uri="{FF2B5EF4-FFF2-40B4-BE49-F238E27FC236}">
                <a16:creationId xmlns:a16="http://schemas.microsoft.com/office/drawing/2014/main" id="{63B67818-8E16-4CA5-BC33-5D7EECDA55AB}"/>
              </a:ext>
            </a:extLst>
          </p:cNvPr>
          <p:cNvSpPr/>
          <p:nvPr/>
        </p:nvSpPr>
        <p:spPr bwMode="auto">
          <a:xfrm>
            <a:off x="4380077" y="2492217"/>
            <a:ext cx="134912" cy="111016"/>
          </a:xfrm>
          <a:custGeom>
            <a:avLst/>
            <a:gdLst>
              <a:gd name="T0" fmla="*/ 2147483647 w 152"/>
              <a:gd name="T1" fmla="*/ 2147483647 h 112"/>
              <a:gd name="T2" fmla="*/ 2147483647 w 152"/>
              <a:gd name="T3" fmla="*/ 2147483647 h 112"/>
              <a:gd name="T4" fmla="*/ 2147483647 w 152"/>
              <a:gd name="T5" fmla="*/ 2147483647 h 112"/>
              <a:gd name="T6" fmla="*/ 2147483647 w 152"/>
              <a:gd name="T7" fmla="*/ 2147483647 h 112"/>
              <a:gd name="T8" fmla="*/ 2147483647 w 152"/>
              <a:gd name="T9" fmla="*/ 2147483647 h 112"/>
              <a:gd name="T10" fmla="*/ 2147483647 w 152"/>
              <a:gd name="T11" fmla="*/ 2147483647 h 112"/>
              <a:gd name="T12" fmla="*/ 2147483647 w 152"/>
              <a:gd name="T13" fmla="*/ 2147483647 h 112"/>
              <a:gd name="T14" fmla="*/ 2147483647 w 152"/>
              <a:gd name="T15" fmla="*/ 2147483647 h 112"/>
              <a:gd name="T16" fmla="*/ 2147483647 w 152"/>
              <a:gd name="T17" fmla="*/ 2147483647 h 112"/>
              <a:gd name="T18" fmla="*/ 2147483647 w 152"/>
              <a:gd name="T19" fmla="*/ 0 h 112"/>
              <a:gd name="T20" fmla="*/ 2147483647 w 152"/>
              <a:gd name="T21" fmla="*/ 2147483647 h 112"/>
              <a:gd name="T22" fmla="*/ 2147483647 w 152"/>
              <a:gd name="T23" fmla="*/ 2147483647 h 112"/>
              <a:gd name="T24" fmla="*/ 2147483647 w 152"/>
              <a:gd name="T25" fmla="*/ 2147483647 h 112"/>
              <a:gd name="T26" fmla="*/ 2147483647 w 152"/>
              <a:gd name="T27" fmla="*/ 2147483647 h 112"/>
              <a:gd name="T28" fmla="*/ 2147483647 w 152"/>
              <a:gd name="T29" fmla="*/ 2147483647 h 112"/>
              <a:gd name="T30" fmla="*/ 2147483647 w 152"/>
              <a:gd name="T31" fmla="*/ 2147483647 h 112"/>
              <a:gd name="T32" fmla="*/ 2147483647 w 152"/>
              <a:gd name="T33" fmla="*/ 2147483647 h 112"/>
              <a:gd name="T34" fmla="*/ 2147483647 w 152"/>
              <a:gd name="T35" fmla="*/ 2147483647 h 112"/>
              <a:gd name="T36" fmla="*/ 2147483647 w 152"/>
              <a:gd name="T37" fmla="*/ 2147483647 h 112"/>
              <a:gd name="T38" fmla="*/ 2147483647 w 152"/>
              <a:gd name="T39" fmla="*/ 2147483647 h 112"/>
              <a:gd name="T40" fmla="*/ 2147483647 w 152"/>
              <a:gd name="T41" fmla="*/ 2147483647 h 112"/>
              <a:gd name="T42" fmla="*/ 2147483647 w 152"/>
              <a:gd name="T43" fmla="*/ 2147483647 h 112"/>
              <a:gd name="T44" fmla="*/ 2147483647 w 152"/>
              <a:gd name="T45" fmla="*/ 2147483647 h 112"/>
              <a:gd name="T46" fmla="*/ 2147483647 w 152"/>
              <a:gd name="T47" fmla="*/ 2147483647 h 112"/>
              <a:gd name="T48" fmla="*/ 2147483647 w 152"/>
              <a:gd name="T49" fmla="*/ 2147483647 h 112"/>
              <a:gd name="T50" fmla="*/ 2147483647 w 152"/>
              <a:gd name="T51" fmla="*/ 2147483647 h 112"/>
              <a:gd name="T52" fmla="*/ 2147483647 w 152"/>
              <a:gd name="T53" fmla="*/ 2147483647 h 112"/>
              <a:gd name="T54" fmla="*/ 2147483647 w 152"/>
              <a:gd name="T55" fmla="*/ 2147483647 h 112"/>
              <a:gd name="T56" fmla="*/ 2147483647 w 152"/>
              <a:gd name="T57" fmla="*/ 2147483647 h 112"/>
              <a:gd name="T58" fmla="*/ 2147483647 w 152"/>
              <a:gd name="T59" fmla="*/ 2147483647 h 112"/>
              <a:gd name="T60" fmla="*/ 2147483647 w 152"/>
              <a:gd name="T61" fmla="*/ 2147483647 h 112"/>
              <a:gd name="T62" fmla="*/ 2147483647 w 152"/>
              <a:gd name="T63" fmla="*/ 2147483647 h 112"/>
              <a:gd name="T64" fmla="*/ 0 w 152"/>
              <a:gd name="T65" fmla="*/ 2147483647 h 112"/>
              <a:gd name="T66" fmla="*/ 0 w 152"/>
              <a:gd name="T67" fmla="*/ 2147483647 h 112"/>
              <a:gd name="T68" fmla="*/ 0 w 152"/>
              <a:gd name="T69" fmla="*/ 2147483647 h 112"/>
              <a:gd name="T70" fmla="*/ 2147483647 w 152"/>
              <a:gd name="T71" fmla="*/ 2147483647 h 112"/>
              <a:gd name="T72" fmla="*/ 2147483647 w 152"/>
              <a:gd name="T73" fmla="*/ 2147483647 h 112"/>
              <a:gd name="T74" fmla="*/ 2147483647 w 152"/>
              <a:gd name="T75" fmla="*/ 2147483647 h 112"/>
              <a:gd name="T76" fmla="*/ 2147483647 w 152"/>
              <a:gd name="T77" fmla="*/ 2147483647 h 112"/>
              <a:gd name="T78" fmla="*/ 2147483647 w 152"/>
              <a:gd name="T79" fmla="*/ 2147483647 h 112"/>
              <a:gd name="T80" fmla="*/ 2147483647 w 152"/>
              <a:gd name="T81" fmla="*/ 2147483647 h 11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52"/>
              <a:gd name="T124" fmla="*/ 0 h 112"/>
              <a:gd name="T125" fmla="*/ 152 w 152"/>
              <a:gd name="T126" fmla="*/ 112 h 11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52" h="112">
                <a:moveTo>
                  <a:pt x="58" y="58"/>
                </a:moveTo>
                <a:lnTo>
                  <a:pt x="68" y="62"/>
                </a:lnTo>
                <a:lnTo>
                  <a:pt x="70" y="60"/>
                </a:lnTo>
                <a:lnTo>
                  <a:pt x="68" y="58"/>
                </a:lnTo>
                <a:lnTo>
                  <a:pt x="68" y="54"/>
                </a:lnTo>
                <a:lnTo>
                  <a:pt x="70" y="56"/>
                </a:lnTo>
                <a:lnTo>
                  <a:pt x="74" y="58"/>
                </a:lnTo>
                <a:lnTo>
                  <a:pt x="74" y="54"/>
                </a:lnTo>
                <a:lnTo>
                  <a:pt x="70" y="52"/>
                </a:lnTo>
                <a:lnTo>
                  <a:pt x="70" y="48"/>
                </a:lnTo>
                <a:lnTo>
                  <a:pt x="68" y="48"/>
                </a:lnTo>
                <a:lnTo>
                  <a:pt x="76" y="42"/>
                </a:lnTo>
                <a:lnTo>
                  <a:pt x="80" y="40"/>
                </a:lnTo>
                <a:lnTo>
                  <a:pt x="86" y="40"/>
                </a:lnTo>
                <a:lnTo>
                  <a:pt x="88" y="36"/>
                </a:lnTo>
                <a:lnTo>
                  <a:pt x="92" y="26"/>
                </a:lnTo>
                <a:lnTo>
                  <a:pt x="98" y="16"/>
                </a:lnTo>
                <a:lnTo>
                  <a:pt x="106" y="4"/>
                </a:lnTo>
                <a:lnTo>
                  <a:pt x="110" y="0"/>
                </a:lnTo>
                <a:lnTo>
                  <a:pt x="114" y="0"/>
                </a:lnTo>
                <a:lnTo>
                  <a:pt x="118" y="2"/>
                </a:lnTo>
                <a:lnTo>
                  <a:pt x="122" y="8"/>
                </a:lnTo>
                <a:lnTo>
                  <a:pt x="124" y="14"/>
                </a:lnTo>
                <a:lnTo>
                  <a:pt x="124" y="20"/>
                </a:lnTo>
                <a:lnTo>
                  <a:pt x="132" y="22"/>
                </a:lnTo>
                <a:lnTo>
                  <a:pt x="138" y="26"/>
                </a:lnTo>
                <a:lnTo>
                  <a:pt x="144" y="26"/>
                </a:lnTo>
                <a:lnTo>
                  <a:pt x="152" y="28"/>
                </a:lnTo>
                <a:lnTo>
                  <a:pt x="152" y="32"/>
                </a:lnTo>
                <a:lnTo>
                  <a:pt x="150" y="34"/>
                </a:lnTo>
                <a:lnTo>
                  <a:pt x="148" y="36"/>
                </a:lnTo>
                <a:lnTo>
                  <a:pt x="140" y="36"/>
                </a:lnTo>
                <a:lnTo>
                  <a:pt x="134" y="36"/>
                </a:lnTo>
                <a:lnTo>
                  <a:pt x="132" y="38"/>
                </a:lnTo>
                <a:lnTo>
                  <a:pt x="130" y="40"/>
                </a:lnTo>
                <a:lnTo>
                  <a:pt x="138" y="44"/>
                </a:lnTo>
                <a:lnTo>
                  <a:pt x="138" y="46"/>
                </a:lnTo>
                <a:lnTo>
                  <a:pt x="132" y="48"/>
                </a:lnTo>
                <a:lnTo>
                  <a:pt x="124" y="54"/>
                </a:lnTo>
                <a:lnTo>
                  <a:pt x="122" y="60"/>
                </a:lnTo>
                <a:lnTo>
                  <a:pt x="112" y="58"/>
                </a:lnTo>
                <a:lnTo>
                  <a:pt x="106" y="56"/>
                </a:lnTo>
                <a:lnTo>
                  <a:pt x="100" y="56"/>
                </a:lnTo>
                <a:lnTo>
                  <a:pt x="94" y="56"/>
                </a:lnTo>
                <a:lnTo>
                  <a:pt x="88" y="60"/>
                </a:lnTo>
                <a:lnTo>
                  <a:pt x="82" y="64"/>
                </a:lnTo>
                <a:lnTo>
                  <a:pt x="78" y="70"/>
                </a:lnTo>
                <a:lnTo>
                  <a:pt x="74" y="82"/>
                </a:lnTo>
                <a:lnTo>
                  <a:pt x="70" y="96"/>
                </a:lnTo>
                <a:lnTo>
                  <a:pt x="70" y="104"/>
                </a:lnTo>
                <a:lnTo>
                  <a:pt x="68" y="108"/>
                </a:lnTo>
                <a:lnTo>
                  <a:pt x="64" y="108"/>
                </a:lnTo>
                <a:lnTo>
                  <a:pt x="60" y="106"/>
                </a:lnTo>
                <a:lnTo>
                  <a:pt x="56" y="104"/>
                </a:lnTo>
                <a:lnTo>
                  <a:pt x="52" y="100"/>
                </a:lnTo>
                <a:lnTo>
                  <a:pt x="48" y="98"/>
                </a:lnTo>
                <a:lnTo>
                  <a:pt x="44" y="98"/>
                </a:lnTo>
                <a:lnTo>
                  <a:pt x="42" y="100"/>
                </a:lnTo>
                <a:lnTo>
                  <a:pt x="36" y="106"/>
                </a:lnTo>
                <a:lnTo>
                  <a:pt x="28" y="108"/>
                </a:lnTo>
                <a:lnTo>
                  <a:pt x="26" y="110"/>
                </a:lnTo>
                <a:lnTo>
                  <a:pt x="20" y="112"/>
                </a:lnTo>
                <a:lnTo>
                  <a:pt x="14" y="110"/>
                </a:lnTo>
                <a:lnTo>
                  <a:pt x="8" y="108"/>
                </a:lnTo>
                <a:lnTo>
                  <a:pt x="2" y="106"/>
                </a:lnTo>
                <a:lnTo>
                  <a:pt x="0" y="104"/>
                </a:lnTo>
                <a:lnTo>
                  <a:pt x="0" y="102"/>
                </a:lnTo>
                <a:lnTo>
                  <a:pt x="0" y="92"/>
                </a:lnTo>
                <a:lnTo>
                  <a:pt x="0" y="90"/>
                </a:lnTo>
                <a:lnTo>
                  <a:pt x="0" y="94"/>
                </a:lnTo>
                <a:lnTo>
                  <a:pt x="2" y="96"/>
                </a:lnTo>
                <a:lnTo>
                  <a:pt x="8" y="100"/>
                </a:lnTo>
                <a:lnTo>
                  <a:pt x="20" y="100"/>
                </a:lnTo>
                <a:lnTo>
                  <a:pt x="20" y="90"/>
                </a:lnTo>
                <a:lnTo>
                  <a:pt x="26" y="82"/>
                </a:lnTo>
                <a:lnTo>
                  <a:pt x="30" y="78"/>
                </a:lnTo>
                <a:lnTo>
                  <a:pt x="34" y="76"/>
                </a:lnTo>
                <a:lnTo>
                  <a:pt x="46" y="72"/>
                </a:lnTo>
                <a:lnTo>
                  <a:pt x="50" y="70"/>
                </a:lnTo>
                <a:lnTo>
                  <a:pt x="54" y="66"/>
                </a:lnTo>
                <a:lnTo>
                  <a:pt x="60" y="56"/>
                </a:lnTo>
                <a:lnTo>
                  <a:pt x="58" y="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5" name="ïśḷídè">
            <a:extLst>
              <a:ext uri="{FF2B5EF4-FFF2-40B4-BE49-F238E27FC236}">
                <a16:creationId xmlns:a16="http://schemas.microsoft.com/office/drawing/2014/main" id="{CB61CE18-1D74-4BCE-99D0-F1B060740FC7}"/>
              </a:ext>
            </a:extLst>
          </p:cNvPr>
          <p:cNvSpPr/>
          <p:nvPr/>
        </p:nvSpPr>
        <p:spPr bwMode="auto">
          <a:xfrm>
            <a:off x="4431372" y="2540268"/>
            <a:ext cx="14053" cy="14913"/>
          </a:xfrm>
          <a:custGeom>
            <a:avLst/>
            <a:gdLst>
              <a:gd name="T0" fmla="*/ 2147483647 w 16"/>
              <a:gd name="T1" fmla="*/ 0 h 14"/>
              <a:gd name="T2" fmla="*/ 2147483647 w 16"/>
              <a:gd name="T3" fmla="*/ 2147483647 h 14"/>
              <a:gd name="T4" fmla="*/ 2147483647 w 16"/>
              <a:gd name="T5" fmla="*/ 2147483647 h 14"/>
              <a:gd name="T6" fmla="*/ 2147483647 w 16"/>
              <a:gd name="T7" fmla="*/ 2147483647 h 14"/>
              <a:gd name="T8" fmla="*/ 2147483647 w 16"/>
              <a:gd name="T9" fmla="*/ 2147483647 h 14"/>
              <a:gd name="T10" fmla="*/ 2147483647 w 16"/>
              <a:gd name="T11" fmla="*/ 2147483647 h 14"/>
              <a:gd name="T12" fmla="*/ 2147483647 w 16"/>
              <a:gd name="T13" fmla="*/ 2147483647 h 14"/>
              <a:gd name="T14" fmla="*/ 2147483647 w 16"/>
              <a:gd name="T15" fmla="*/ 2147483647 h 14"/>
              <a:gd name="T16" fmla="*/ 2147483647 w 16"/>
              <a:gd name="T17" fmla="*/ 2147483647 h 14"/>
              <a:gd name="T18" fmla="*/ 0 w 16"/>
              <a:gd name="T19" fmla="*/ 2147483647 h 14"/>
              <a:gd name="T20" fmla="*/ 2147483647 w 16"/>
              <a:gd name="T21" fmla="*/ 0 h 14"/>
              <a:gd name="T22" fmla="*/ 2147483647 w 16"/>
              <a:gd name="T23" fmla="*/ 0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"/>
              <a:gd name="T37" fmla="*/ 0 h 14"/>
              <a:gd name="T38" fmla="*/ 16 w 16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" h="14">
                <a:moveTo>
                  <a:pt x="12" y="0"/>
                </a:moveTo>
                <a:lnTo>
                  <a:pt x="12" y="4"/>
                </a:lnTo>
                <a:lnTo>
                  <a:pt x="16" y="6"/>
                </a:lnTo>
                <a:lnTo>
                  <a:pt x="16" y="10"/>
                </a:lnTo>
                <a:lnTo>
                  <a:pt x="12" y="8"/>
                </a:lnTo>
                <a:lnTo>
                  <a:pt x="10" y="6"/>
                </a:lnTo>
                <a:lnTo>
                  <a:pt x="10" y="10"/>
                </a:lnTo>
                <a:lnTo>
                  <a:pt x="12" y="12"/>
                </a:lnTo>
                <a:lnTo>
                  <a:pt x="10" y="14"/>
                </a:lnTo>
                <a:lnTo>
                  <a:pt x="0" y="10"/>
                </a:lnTo>
                <a:lnTo>
                  <a:pt x="10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6" name="išliḓe">
            <a:extLst>
              <a:ext uri="{FF2B5EF4-FFF2-40B4-BE49-F238E27FC236}">
                <a16:creationId xmlns:a16="http://schemas.microsoft.com/office/drawing/2014/main" id="{88F89296-902B-4558-8A4C-CA79F86C5E46}"/>
              </a:ext>
            </a:extLst>
          </p:cNvPr>
          <p:cNvSpPr/>
          <p:nvPr/>
        </p:nvSpPr>
        <p:spPr bwMode="auto">
          <a:xfrm>
            <a:off x="4679414" y="2627259"/>
            <a:ext cx="141938" cy="162383"/>
          </a:xfrm>
          <a:custGeom>
            <a:avLst/>
            <a:gdLst>
              <a:gd name="T0" fmla="*/ 2147483647 w 160"/>
              <a:gd name="T1" fmla="*/ 2147483647 h 164"/>
              <a:gd name="T2" fmla="*/ 2147483647 w 160"/>
              <a:gd name="T3" fmla="*/ 2147483647 h 164"/>
              <a:gd name="T4" fmla="*/ 2147483647 w 160"/>
              <a:gd name="T5" fmla="*/ 2147483647 h 164"/>
              <a:gd name="T6" fmla="*/ 2147483647 w 160"/>
              <a:gd name="T7" fmla="*/ 2147483647 h 164"/>
              <a:gd name="T8" fmla="*/ 2147483647 w 160"/>
              <a:gd name="T9" fmla="*/ 2147483647 h 164"/>
              <a:gd name="T10" fmla="*/ 2147483647 w 160"/>
              <a:gd name="T11" fmla="*/ 2147483647 h 164"/>
              <a:gd name="T12" fmla="*/ 2147483647 w 160"/>
              <a:gd name="T13" fmla="*/ 2147483647 h 164"/>
              <a:gd name="T14" fmla="*/ 2147483647 w 160"/>
              <a:gd name="T15" fmla="*/ 2147483647 h 164"/>
              <a:gd name="T16" fmla="*/ 2147483647 w 160"/>
              <a:gd name="T17" fmla="*/ 2147483647 h 164"/>
              <a:gd name="T18" fmla="*/ 2147483647 w 160"/>
              <a:gd name="T19" fmla="*/ 2147483647 h 164"/>
              <a:gd name="T20" fmla="*/ 2147483647 w 160"/>
              <a:gd name="T21" fmla="*/ 2147483647 h 164"/>
              <a:gd name="T22" fmla="*/ 2147483647 w 160"/>
              <a:gd name="T23" fmla="*/ 2147483647 h 164"/>
              <a:gd name="T24" fmla="*/ 2147483647 w 160"/>
              <a:gd name="T25" fmla="*/ 2147483647 h 164"/>
              <a:gd name="T26" fmla="*/ 2147483647 w 160"/>
              <a:gd name="T27" fmla="*/ 2147483647 h 164"/>
              <a:gd name="T28" fmla="*/ 2147483647 w 160"/>
              <a:gd name="T29" fmla="*/ 2147483647 h 164"/>
              <a:gd name="T30" fmla="*/ 2147483647 w 160"/>
              <a:gd name="T31" fmla="*/ 2147483647 h 164"/>
              <a:gd name="T32" fmla="*/ 2147483647 w 160"/>
              <a:gd name="T33" fmla="*/ 2147483647 h 164"/>
              <a:gd name="T34" fmla="*/ 2147483647 w 160"/>
              <a:gd name="T35" fmla="*/ 2147483647 h 164"/>
              <a:gd name="T36" fmla="*/ 2147483647 w 160"/>
              <a:gd name="T37" fmla="*/ 2147483647 h 164"/>
              <a:gd name="T38" fmla="*/ 2147483647 w 160"/>
              <a:gd name="T39" fmla="*/ 2147483647 h 164"/>
              <a:gd name="T40" fmla="*/ 2147483647 w 160"/>
              <a:gd name="T41" fmla="*/ 2147483647 h 164"/>
              <a:gd name="T42" fmla="*/ 2147483647 w 160"/>
              <a:gd name="T43" fmla="*/ 2147483647 h 164"/>
              <a:gd name="T44" fmla="*/ 2147483647 w 160"/>
              <a:gd name="T45" fmla="*/ 2147483647 h 164"/>
              <a:gd name="T46" fmla="*/ 2147483647 w 160"/>
              <a:gd name="T47" fmla="*/ 2147483647 h 164"/>
              <a:gd name="T48" fmla="*/ 2147483647 w 160"/>
              <a:gd name="T49" fmla="*/ 2147483647 h 164"/>
              <a:gd name="T50" fmla="*/ 2147483647 w 160"/>
              <a:gd name="T51" fmla="*/ 2147483647 h 164"/>
              <a:gd name="T52" fmla="*/ 2147483647 w 160"/>
              <a:gd name="T53" fmla="*/ 2147483647 h 164"/>
              <a:gd name="T54" fmla="*/ 2147483647 w 160"/>
              <a:gd name="T55" fmla="*/ 2147483647 h 164"/>
              <a:gd name="T56" fmla="*/ 2147483647 w 160"/>
              <a:gd name="T57" fmla="*/ 2147483647 h 164"/>
              <a:gd name="T58" fmla="*/ 2147483647 w 160"/>
              <a:gd name="T59" fmla="*/ 2147483647 h 164"/>
              <a:gd name="T60" fmla="*/ 2147483647 w 160"/>
              <a:gd name="T61" fmla="*/ 2147483647 h 164"/>
              <a:gd name="T62" fmla="*/ 2147483647 w 160"/>
              <a:gd name="T63" fmla="*/ 2147483647 h 164"/>
              <a:gd name="T64" fmla="*/ 0 w 160"/>
              <a:gd name="T65" fmla="*/ 2147483647 h 164"/>
              <a:gd name="T66" fmla="*/ 2147483647 w 160"/>
              <a:gd name="T67" fmla="*/ 2147483647 h 164"/>
              <a:gd name="T68" fmla="*/ 2147483647 w 160"/>
              <a:gd name="T69" fmla="*/ 0 h 164"/>
              <a:gd name="T70" fmla="*/ 2147483647 w 160"/>
              <a:gd name="T71" fmla="*/ 2147483647 h 164"/>
              <a:gd name="T72" fmla="*/ 2147483647 w 160"/>
              <a:gd name="T73" fmla="*/ 2147483647 h 164"/>
              <a:gd name="T74" fmla="*/ 2147483647 w 160"/>
              <a:gd name="T75" fmla="*/ 2147483647 h 164"/>
              <a:gd name="T76" fmla="*/ 2147483647 w 160"/>
              <a:gd name="T77" fmla="*/ 2147483647 h 164"/>
              <a:gd name="T78" fmla="*/ 2147483647 w 160"/>
              <a:gd name="T79" fmla="*/ 2147483647 h 164"/>
              <a:gd name="T80" fmla="*/ 2147483647 w 160"/>
              <a:gd name="T81" fmla="*/ 2147483647 h 164"/>
              <a:gd name="T82" fmla="*/ 2147483647 w 160"/>
              <a:gd name="T83" fmla="*/ 2147483647 h 164"/>
              <a:gd name="T84" fmla="*/ 2147483647 w 160"/>
              <a:gd name="T85" fmla="*/ 2147483647 h 164"/>
              <a:gd name="T86" fmla="*/ 2147483647 w 160"/>
              <a:gd name="T87" fmla="*/ 2147483647 h 164"/>
              <a:gd name="T88" fmla="*/ 2147483647 w 160"/>
              <a:gd name="T89" fmla="*/ 2147483647 h 164"/>
              <a:gd name="T90" fmla="*/ 2147483647 w 160"/>
              <a:gd name="T91" fmla="*/ 2147483647 h 164"/>
              <a:gd name="T92" fmla="*/ 2147483647 w 160"/>
              <a:gd name="T93" fmla="*/ 2147483647 h 164"/>
              <a:gd name="T94" fmla="*/ 2147483647 w 160"/>
              <a:gd name="T95" fmla="*/ 2147483647 h 164"/>
              <a:gd name="T96" fmla="*/ 2147483647 w 160"/>
              <a:gd name="T97" fmla="*/ 2147483647 h 164"/>
              <a:gd name="T98" fmla="*/ 2147483647 w 160"/>
              <a:gd name="T99" fmla="*/ 2147483647 h 16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164"/>
              <a:gd name="T152" fmla="*/ 160 w 160"/>
              <a:gd name="T153" fmla="*/ 164 h 16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164">
                <a:moveTo>
                  <a:pt x="160" y="38"/>
                </a:moveTo>
                <a:lnTo>
                  <a:pt x="160" y="114"/>
                </a:lnTo>
                <a:lnTo>
                  <a:pt x="156" y="118"/>
                </a:lnTo>
                <a:lnTo>
                  <a:pt x="156" y="122"/>
                </a:lnTo>
                <a:lnTo>
                  <a:pt x="160" y="126"/>
                </a:lnTo>
                <a:lnTo>
                  <a:pt x="160" y="164"/>
                </a:lnTo>
                <a:lnTo>
                  <a:pt x="154" y="164"/>
                </a:lnTo>
                <a:lnTo>
                  <a:pt x="148" y="158"/>
                </a:lnTo>
                <a:lnTo>
                  <a:pt x="144" y="152"/>
                </a:lnTo>
                <a:lnTo>
                  <a:pt x="144" y="144"/>
                </a:lnTo>
                <a:lnTo>
                  <a:pt x="126" y="144"/>
                </a:lnTo>
                <a:lnTo>
                  <a:pt x="120" y="148"/>
                </a:lnTo>
                <a:lnTo>
                  <a:pt x="112" y="148"/>
                </a:lnTo>
                <a:lnTo>
                  <a:pt x="104" y="148"/>
                </a:lnTo>
                <a:lnTo>
                  <a:pt x="102" y="146"/>
                </a:lnTo>
                <a:lnTo>
                  <a:pt x="102" y="144"/>
                </a:lnTo>
                <a:lnTo>
                  <a:pt x="104" y="138"/>
                </a:lnTo>
                <a:lnTo>
                  <a:pt x="110" y="134"/>
                </a:lnTo>
                <a:lnTo>
                  <a:pt x="116" y="128"/>
                </a:lnTo>
                <a:lnTo>
                  <a:pt x="120" y="126"/>
                </a:lnTo>
                <a:lnTo>
                  <a:pt x="118" y="118"/>
                </a:lnTo>
                <a:lnTo>
                  <a:pt x="118" y="112"/>
                </a:lnTo>
                <a:lnTo>
                  <a:pt x="116" y="106"/>
                </a:lnTo>
                <a:lnTo>
                  <a:pt x="116" y="100"/>
                </a:lnTo>
                <a:lnTo>
                  <a:pt x="112" y="94"/>
                </a:lnTo>
                <a:lnTo>
                  <a:pt x="104" y="90"/>
                </a:lnTo>
                <a:lnTo>
                  <a:pt x="90" y="84"/>
                </a:lnTo>
                <a:lnTo>
                  <a:pt x="74" y="80"/>
                </a:lnTo>
                <a:lnTo>
                  <a:pt x="68" y="74"/>
                </a:lnTo>
                <a:lnTo>
                  <a:pt x="62" y="70"/>
                </a:lnTo>
                <a:lnTo>
                  <a:pt x="58" y="68"/>
                </a:lnTo>
                <a:lnTo>
                  <a:pt x="54" y="66"/>
                </a:lnTo>
                <a:lnTo>
                  <a:pt x="44" y="66"/>
                </a:lnTo>
                <a:lnTo>
                  <a:pt x="46" y="60"/>
                </a:lnTo>
                <a:lnTo>
                  <a:pt x="48" y="58"/>
                </a:lnTo>
                <a:lnTo>
                  <a:pt x="42" y="66"/>
                </a:lnTo>
                <a:lnTo>
                  <a:pt x="38" y="70"/>
                </a:lnTo>
                <a:lnTo>
                  <a:pt x="34" y="72"/>
                </a:lnTo>
                <a:lnTo>
                  <a:pt x="32" y="72"/>
                </a:lnTo>
                <a:lnTo>
                  <a:pt x="32" y="66"/>
                </a:lnTo>
                <a:lnTo>
                  <a:pt x="32" y="64"/>
                </a:lnTo>
                <a:lnTo>
                  <a:pt x="26" y="54"/>
                </a:lnTo>
                <a:lnTo>
                  <a:pt x="24" y="50"/>
                </a:lnTo>
                <a:lnTo>
                  <a:pt x="20" y="48"/>
                </a:lnTo>
                <a:lnTo>
                  <a:pt x="20" y="44"/>
                </a:lnTo>
                <a:lnTo>
                  <a:pt x="20" y="42"/>
                </a:lnTo>
                <a:lnTo>
                  <a:pt x="24" y="42"/>
                </a:lnTo>
                <a:lnTo>
                  <a:pt x="28" y="42"/>
                </a:lnTo>
                <a:lnTo>
                  <a:pt x="32" y="44"/>
                </a:lnTo>
                <a:lnTo>
                  <a:pt x="34" y="42"/>
                </a:lnTo>
                <a:lnTo>
                  <a:pt x="38" y="38"/>
                </a:lnTo>
                <a:lnTo>
                  <a:pt x="46" y="40"/>
                </a:lnTo>
                <a:lnTo>
                  <a:pt x="50" y="38"/>
                </a:lnTo>
                <a:lnTo>
                  <a:pt x="54" y="36"/>
                </a:lnTo>
                <a:lnTo>
                  <a:pt x="50" y="36"/>
                </a:lnTo>
                <a:lnTo>
                  <a:pt x="40" y="36"/>
                </a:lnTo>
                <a:lnTo>
                  <a:pt x="32" y="38"/>
                </a:lnTo>
                <a:lnTo>
                  <a:pt x="26" y="38"/>
                </a:lnTo>
                <a:lnTo>
                  <a:pt x="22" y="36"/>
                </a:lnTo>
                <a:lnTo>
                  <a:pt x="18" y="32"/>
                </a:lnTo>
                <a:lnTo>
                  <a:pt x="18" y="28"/>
                </a:lnTo>
                <a:lnTo>
                  <a:pt x="16" y="28"/>
                </a:lnTo>
                <a:lnTo>
                  <a:pt x="14" y="26"/>
                </a:lnTo>
                <a:lnTo>
                  <a:pt x="6" y="22"/>
                </a:lnTo>
                <a:lnTo>
                  <a:pt x="0" y="16"/>
                </a:lnTo>
                <a:lnTo>
                  <a:pt x="0" y="12"/>
                </a:lnTo>
                <a:lnTo>
                  <a:pt x="6" y="8"/>
                </a:lnTo>
                <a:lnTo>
                  <a:pt x="14" y="4"/>
                </a:lnTo>
                <a:lnTo>
                  <a:pt x="22" y="0"/>
                </a:lnTo>
                <a:lnTo>
                  <a:pt x="30" y="0"/>
                </a:lnTo>
                <a:lnTo>
                  <a:pt x="34" y="0"/>
                </a:lnTo>
                <a:lnTo>
                  <a:pt x="36" y="2"/>
                </a:lnTo>
                <a:lnTo>
                  <a:pt x="44" y="4"/>
                </a:lnTo>
                <a:lnTo>
                  <a:pt x="50" y="4"/>
                </a:lnTo>
                <a:lnTo>
                  <a:pt x="54" y="10"/>
                </a:lnTo>
                <a:lnTo>
                  <a:pt x="56" y="16"/>
                </a:lnTo>
                <a:lnTo>
                  <a:pt x="56" y="32"/>
                </a:lnTo>
                <a:lnTo>
                  <a:pt x="58" y="38"/>
                </a:lnTo>
                <a:lnTo>
                  <a:pt x="60" y="40"/>
                </a:lnTo>
                <a:lnTo>
                  <a:pt x="62" y="40"/>
                </a:lnTo>
                <a:lnTo>
                  <a:pt x="64" y="48"/>
                </a:lnTo>
                <a:lnTo>
                  <a:pt x="66" y="54"/>
                </a:lnTo>
                <a:lnTo>
                  <a:pt x="70" y="54"/>
                </a:lnTo>
                <a:lnTo>
                  <a:pt x="72" y="54"/>
                </a:lnTo>
                <a:lnTo>
                  <a:pt x="76" y="52"/>
                </a:lnTo>
                <a:lnTo>
                  <a:pt x="78" y="48"/>
                </a:lnTo>
                <a:lnTo>
                  <a:pt x="84" y="42"/>
                </a:lnTo>
                <a:lnTo>
                  <a:pt x="88" y="38"/>
                </a:lnTo>
                <a:lnTo>
                  <a:pt x="94" y="34"/>
                </a:lnTo>
                <a:lnTo>
                  <a:pt x="100" y="28"/>
                </a:lnTo>
                <a:lnTo>
                  <a:pt x="106" y="22"/>
                </a:lnTo>
                <a:lnTo>
                  <a:pt x="108" y="20"/>
                </a:lnTo>
                <a:lnTo>
                  <a:pt x="112" y="18"/>
                </a:lnTo>
                <a:lnTo>
                  <a:pt x="116" y="20"/>
                </a:lnTo>
                <a:lnTo>
                  <a:pt x="120" y="22"/>
                </a:lnTo>
                <a:lnTo>
                  <a:pt x="128" y="26"/>
                </a:lnTo>
                <a:lnTo>
                  <a:pt x="136" y="30"/>
                </a:lnTo>
                <a:lnTo>
                  <a:pt x="142" y="34"/>
                </a:lnTo>
                <a:lnTo>
                  <a:pt x="150" y="36"/>
                </a:lnTo>
                <a:lnTo>
                  <a:pt x="160" y="3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7" name="îṥlïďè">
            <a:extLst>
              <a:ext uri="{FF2B5EF4-FFF2-40B4-BE49-F238E27FC236}">
                <a16:creationId xmlns:a16="http://schemas.microsoft.com/office/drawing/2014/main" id="{42A9BEF1-F474-4803-86EA-AE857C47FAB0}"/>
              </a:ext>
            </a:extLst>
          </p:cNvPr>
          <p:cNvSpPr/>
          <p:nvPr/>
        </p:nvSpPr>
        <p:spPr bwMode="auto">
          <a:xfrm>
            <a:off x="4504450" y="2789642"/>
            <a:ext cx="21080" cy="12427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0 w 24"/>
              <a:gd name="T5" fmla="*/ 2147483647 h 14"/>
              <a:gd name="T6" fmla="*/ 2147483647 w 24"/>
              <a:gd name="T7" fmla="*/ 0 h 14"/>
              <a:gd name="T8" fmla="*/ 2147483647 w 24"/>
              <a:gd name="T9" fmla="*/ 0 h 14"/>
              <a:gd name="T10" fmla="*/ 2147483647 w 24"/>
              <a:gd name="T11" fmla="*/ 0 h 14"/>
              <a:gd name="T12" fmla="*/ 2147483647 w 24"/>
              <a:gd name="T13" fmla="*/ 0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2147483647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"/>
              <a:gd name="T43" fmla="*/ 0 h 14"/>
              <a:gd name="T44" fmla="*/ 24 w 24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" h="14">
                <a:moveTo>
                  <a:pt x="16" y="12"/>
                </a:moveTo>
                <a:lnTo>
                  <a:pt x="8" y="8"/>
                </a:lnTo>
                <a:lnTo>
                  <a:pt x="0" y="2"/>
                </a:lnTo>
                <a:lnTo>
                  <a:pt x="4" y="0"/>
                </a:lnTo>
                <a:lnTo>
                  <a:pt x="10" y="0"/>
                </a:lnTo>
                <a:lnTo>
                  <a:pt x="12" y="0"/>
                </a:lnTo>
                <a:lnTo>
                  <a:pt x="16" y="0"/>
                </a:lnTo>
                <a:lnTo>
                  <a:pt x="18" y="4"/>
                </a:lnTo>
                <a:lnTo>
                  <a:pt x="22" y="4"/>
                </a:lnTo>
                <a:lnTo>
                  <a:pt x="24" y="10"/>
                </a:lnTo>
                <a:lnTo>
                  <a:pt x="22" y="12"/>
                </a:lnTo>
                <a:lnTo>
                  <a:pt x="20" y="14"/>
                </a:lnTo>
                <a:lnTo>
                  <a:pt x="18" y="14"/>
                </a:lnTo>
                <a:lnTo>
                  <a:pt x="16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8" name="îSḷîḍê">
            <a:extLst>
              <a:ext uri="{FF2B5EF4-FFF2-40B4-BE49-F238E27FC236}">
                <a16:creationId xmlns:a16="http://schemas.microsoft.com/office/drawing/2014/main" id="{1715FD84-0C2C-4F34-9C2D-0D82CDD34E5E}"/>
              </a:ext>
            </a:extLst>
          </p:cNvPr>
          <p:cNvSpPr/>
          <p:nvPr/>
        </p:nvSpPr>
        <p:spPr bwMode="auto">
          <a:xfrm>
            <a:off x="4641470" y="3264363"/>
            <a:ext cx="18972" cy="7457"/>
          </a:xfrm>
          <a:custGeom>
            <a:avLst/>
            <a:gdLst>
              <a:gd name="T0" fmla="*/ 2147483647 w 22"/>
              <a:gd name="T1" fmla="*/ 2147483647 h 8"/>
              <a:gd name="T2" fmla="*/ 2147483647 w 22"/>
              <a:gd name="T3" fmla="*/ 2147483647 h 8"/>
              <a:gd name="T4" fmla="*/ 2147483647 w 22"/>
              <a:gd name="T5" fmla="*/ 2147483647 h 8"/>
              <a:gd name="T6" fmla="*/ 0 w 22"/>
              <a:gd name="T7" fmla="*/ 2147483647 h 8"/>
              <a:gd name="T8" fmla="*/ 2147483647 w 22"/>
              <a:gd name="T9" fmla="*/ 2147483647 h 8"/>
              <a:gd name="T10" fmla="*/ 2147483647 w 22"/>
              <a:gd name="T11" fmla="*/ 2147483647 h 8"/>
              <a:gd name="T12" fmla="*/ 2147483647 w 22"/>
              <a:gd name="T13" fmla="*/ 2147483647 h 8"/>
              <a:gd name="T14" fmla="*/ 2147483647 w 22"/>
              <a:gd name="T15" fmla="*/ 2147483647 h 8"/>
              <a:gd name="T16" fmla="*/ 2147483647 w 22"/>
              <a:gd name="T17" fmla="*/ 2147483647 h 8"/>
              <a:gd name="T18" fmla="*/ 2147483647 w 22"/>
              <a:gd name="T19" fmla="*/ 0 h 8"/>
              <a:gd name="T20" fmla="*/ 2147483647 w 22"/>
              <a:gd name="T21" fmla="*/ 0 h 8"/>
              <a:gd name="T22" fmla="*/ 2147483647 w 22"/>
              <a:gd name="T23" fmla="*/ 2147483647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"/>
              <a:gd name="T37" fmla="*/ 0 h 8"/>
              <a:gd name="T38" fmla="*/ 22 w 22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" h="8">
                <a:moveTo>
                  <a:pt x="8" y="2"/>
                </a:moveTo>
                <a:lnTo>
                  <a:pt x="4" y="2"/>
                </a:lnTo>
                <a:lnTo>
                  <a:pt x="2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6"/>
                </a:lnTo>
                <a:lnTo>
                  <a:pt x="22" y="2"/>
                </a:lnTo>
                <a:lnTo>
                  <a:pt x="20" y="0"/>
                </a:lnTo>
                <a:lnTo>
                  <a:pt x="16" y="0"/>
                </a:lnTo>
                <a:lnTo>
                  <a:pt x="8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9" name="îṩlíďé">
            <a:extLst>
              <a:ext uri="{FF2B5EF4-FFF2-40B4-BE49-F238E27FC236}">
                <a16:creationId xmlns:a16="http://schemas.microsoft.com/office/drawing/2014/main" id="{C17FD09E-2828-4A65-BB60-4D8F3F1E2772}"/>
              </a:ext>
            </a:extLst>
          </p:cNvPr>
          <p:cNvSpPr/>
          <p:nvPr/>
        </p:nvSpPr>
        <p:spPr bwMode="auto">
          <a:xfrm>
            <a:off x="4971723" y="2671997"/>
            <a:ext cx="25999" cy="36453"/>
          </a:xfrm>
          <a:custGeom>
            <a:avLst/>
            <a:gdLst>
              <a:gd name="T0" fmla="*/ 2147483647 w 30"/>
              <a:gd name="T1" fmla="*/ 2147483647 h 36"/>
              <a:gd name="T2" fmla="*/ 2147483647 w 30"/>
              <a:gd name="T3" fmla="*/ 2147483647 h 36"/>
              <a:gd name="T4" fmla="*/ 2147483647 w 30"/>
              <a:gd name="T5" fmla="*/ 2147483647 h 36"/>
              <a:gd name="T6" fmla="*/ 2147483647 w 30"/>
              <a:gd name="T7" fmla="*/ 2147483647 h 36"/>
              <a:gd name="T8" fmla="*/ 2147483647 w 30"/>
              <a:gd name="T9" fmla="*/ 2147483647 h 36"/>
              <a:gd name="T10" fmla="*/ 2147483647 w 30"/>
              <a:gd name="T11" fmla="*/ 2147483647 h 36"/>
              <a:gd name="T12" fmla="*/ 2147483647 w 30"/>
              <a:gd name="T13" fmla="*/ 2147483647 h 36"/>
              <a:gd name="T14" fmla="*/ 2147483647 w 30"/>
              <a:gd name="T15" fmla="*/ 2147483647 h 36"/>
              <a:gd name="T16" fmla="*/ 0 w 30"/>
              <a:gd name="T17" fmla="*/ 2147483647 h 36"/>
              <a:gd name="T18" fmla="*/ 0 w 30"/>
              <a:gd name="T19" fmla="*/ 0 h 36"/>
              <a:gd name="T20" fmla="*/ 2147483647 w 30"/>
              <a:gd name="T21" fmla="*/ 2147483647 h 36"/>
              <a:gd name="T22" fmla="*/ 2147483647 w 30"/>
              <a:gd name="T23" fmla="*/ 2147483647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"/>
              <a:gd name="T37" fmla="*/ 0 h 36"/>
              <a:gd name="T38" fmla="*/ 30 w 30"/>
              <a:gd name="T39" fmla="*/ 36 h 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" h="36">
                <a:moveTo>
                  <a:pt x="30" y="26"/>
                </a:moveTo>
                <a:lnTo>
                  <a:pt x="30" y="36"/>
                </a:lnTo>
                <a:lnTo>
                  <a:pt x="26" y="36"/>
                </a:lnTo>
                <a:lnTo>
                  <a:pt x="22" y="32"/>
                </a:lnTo>
                <a:lnTo>
                  <a:pt x="20" y="26"/>
                </a:lnTo>
                <a:lnTo>
                  <a:pt x="18" y="18"/>
                </a:lnTo>
                <a:lnTo>
                  <a:pt x="14" y="14"/>
                </a:lnTo>
                <a:lnTo>
                  <a:pt x="6" y="8"/>
                </a:lnTo>
                <a:lnTo>
                  <a:pt x="0" y="6"/>
                </a:lnTo>
                <a:lnTo>
                  <a:pt x="0" y="0"/>
                </a:lnTo>
                <a:lnTo>
                  <a:pt x="14" y="12"/>
                </a:lnTo>
                <a:lnTo>
                  <a:pt x="30" y="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0" name="îṡḷíḓe">
            <a:extLst>
              <a:ext uri="{FF2B5EF4-FFF2-40B4-BE49-F238E27FC236}">
                <a16:creationId xmlns:a16="http://schemas.microsoft.com/office/drawing/2014/main" id="{277A506C-01A8-4A54-9586-F11E6F97B384}"/>
              </a:ext>
            </a:extLst>
          </p:cNvPr>
          <p:cNvSpPr/>
          <p:nvPr/>
        </p:nvSpPr>
        <p:spPr bwMode="auto">
          <a:xfrm>
            <a:off x="4746167" y="2630572"/>
            <a:ext cx="11243" cy="12427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0 w 12"/>
              <a:gd name="T9" fmla="*/ 2147483647 h 12"/>
              <a:gd name="T10" fmla="*/ 0 w 12"/>
              <a:gd name="T11" fmla="*/ 0 h 12"/>
              <a:gd name="T12" fmla="*/ 2147483647 w 12"/>
              <a:gd name="T13" fmla="*/ 2147483647 h 12"/>
              <a:gd name="T14" fmla="*/ 2147483647 w 12"/>
              <a:gd name="T15" fmla="*/ 2147483647 h 12"/>
              <a:gd name="T16" fmla="*/ 2147483647 w 12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12"/>
              <a:gd name="T29" fmla="*/ 12 w 12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12">
                <a:moveTo>
                  <a:pt x="12" y="12"/>
                </a:moveTo>
                <a:lnTo>
                  <a:pt x="10" y="12"/>
                </a:lnTo>
                <a:lnTo>
                  <a:pt x="6" y="12"/>
                </a:lnTo>
                <a:lnTo>
                  <a:pt x="4" y="8"/>
                </a:lnTo>
                <a:lnTo>
                  <a:pt x="0" y="4"/>
                </a:lnTo>
                <a:lnTo>
                  <a:pt x="0" y="0"/>
                </a:lnTo>
                <a:lnTo>
                  <a:pt x="4" y="2"/>
                </a:lnTo>
                <a:lnTo>
                  <a:pt x="8" y="4"/>
                </a:lnTo>
                <a:lnTo>
                  <a:pt x="12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1" name="ïṥľîḋé">
            <a:extLst>
              <a:ext uri="{FF2B5EF4-FFF2-40B4-BE49-F238E27FC236}">
                <a16:creationId xmlns:a16="http://schemas.microsoft.com/office/drawing/2014/main" id="{AA52409E-4E1F-4537-954F-6AC2A9D4E646}"/>
              </a:ext>
            </a:extLst>
          </p:cNvPr>
          <p:cNvSpPr/>
          <p:nvPr/>
        </p:nvSpPr>
        <p:spPr bwMode="auto">
          <a:xfrm>
            <a:off x="4748275" y="2652942"/>
            <a:ext cx="12648" cy="3314"/>
          </a:xfrm>
          <a:custGeom>
            <a:avLst/>
            <a:gdLst>
              <a:gd name="T0" fmla="*/ 2147483647 w 14"/>
              <a:gd name="T1" fmla="*/ 0 h 4"/>
              <a:gd name="T2" fmla="*/ 2147483647 w 14"/>
              <a:gd name="T3" fmla="*/ 2147483647 h 4"/>
              <a:gd name="T4" fmla="*/ 0 w 14"/>
              <a:gd name="T5" fmla="*/ 2147483647 h 4"/>
              <a:gd name="T6" fmla="*/ 0 w 14"/>
              <a:gd name="T7" fmla="*/ 0 h 4"/>
              <a:gd name="T8" fmla="*/ 2147483647 w 1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4"/>
              <a:gd name="T17" fmla="*/ 14 w 1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4">
                <a:moveTo>
                  <a:pt x="14" y="0"/>
                </a:moveTo>
                <a:lnTo>
                  <a:pt x="14" y="4"/>
                </a:lnTo>
                <a:lnTo>
                  <a:pt x="0" y="2"/>
                </a:ln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2" name="iŝlïdè">
            <a:extLst>
              <a:ext uri="{FF2B5EF4-FFF2-40B4-BE49-F238E27FC236}">
                <a16:creationId xmlns:a16="http://schemas.microsoft.com/office/drawing/2014/main" id="{A536C4D5-4911-4828-98EF-585A3D5A7950}"/>
              </a:ext>
            </a:extLst>
          </p:cNvPr>
          <p:cNvSpPr/>
          <p:nvPr/>
        </p:nvSpPr>
        <p:spPr bwMode="auto">
          <a:xfrm>
            <a:off x="4719466" y="2735791"/>
            <a:ext cx="9135" cy="11599"/>
          </a:xfrm>
          <a:custGeom>
            <a:avLst/>
            <a:gdLst>
              <a:gd name="T0" fmla="*/ 2147483647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0 w 10"/>
              <a:gd name="T9" fmla="*/ 2147483647 h 12"/>
              <a:gd name="T10" fmla="*/ 0 w 10"/>
              <a:gd name="T11" fmla="*/ 2147483647 h 12"/>
              <a:gd name="T12" fmla="*/ 2147483647 w 10"/>
              <a:gd name="T13" fmla="*/ 0 h 12"/>
              <a:gd name="T14" fmla="*/ 2147483647 w 10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2"/>
              <a:gd name="T26" fmla="*/ 10 w 10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2">
                <a:moveTo>
                  <a:pt x="10" y="6"/>
                </a:moveTo>
                <a:lnTo>
                  <a:pt x="8" y="10"/>
                </a:lnTo>
                <a:lnTo>
                  <a:pt x="4" y="12"/>
                </a:lnTo>
                <a:lnTo>
                  <a:pt x="2" y="12"/>
                </a:lnTo>
                <a:lnTo>
                  <a:pt x="0" y="10"/>
                </a:lnTo>
                <a:lnTo>
                  <a:pt x="0" y="6"/>
                </a:lnTo>
                <a:lnTo>
                  <a:pt x="2" y="0"/>
                </a:lnTo>
                <a:lnTo>
                  <a:pt x="10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3" name="îşľîďè">
            <a:extLst>
              <a:ext uri="{FF2B5EF4-FFF2-40B4-BE49-F238E27FC236}">
                <a16:creationId xmlns:a16="http://schemas.microsoft.com/office/drawing/2014/main" id="{CB334A3C-EFA3-4CFF-82CB-3FDEECA6E5FF}"/>
              </a:ext>
            </a:extLst>
          </p:cNvPr>
          <p:cNvSpPr/>
          <p:nvPr/>
        </p:nvSpPr>
        <p:spPr bwMode="auto">
          <a:xfrm>
            <a:off x="4672387" y="2620632"/>
            <a:ext cx="13351" cy="6628"/>
          </a:xfrm>
          <a:custGeom>
            <a:avLst/>
            <a:gdLst>
              <a:gd name="T0" fmla="*/ 2147483647 w 16"/>
              <a:gd name="T1" fmla="*/ 2147483647 h 6"/>
              <a:gd name="T2" fmla="*/ 2147483647 w 16"/>
              <a:gd name="T3" fmla="*/ 2147483647 h 6"/>
              <a:gd name="T4" fmla="*/ 2147483647 w 16"/>
              <a:gd name="T5" fmla="*/ 2147483647 h 6"/>
              <a:gd name="T6" fmla="*/ 0 w 16"/>
              <a:gd name="T7" fmla="*/ 2147483647 h 6"/>
              <a:gd name="T8" fmla="*/ 2147483647 w 16"/>
              <a:gd name="T9" fmla="*/ 2147483647 h 6"/>
              <a:gd name="T10" fmla="*/ 2147483647 w 16"/>
              <a:gd name="T11" fmla="*/ 0 h 6"/>
              <a:gd name="T12" fmla="*/ 2147483647 w 16"/>
              <a:gd name="T13" fmla="*/ 0 h 6"/>
              <a:gd name="T14" fmla="*/ 2147483647 w 16"/>
              <a:gd name="T15" fmla="*/ 2147483647 h 6"/>
              <a:gd name="T16" fmla="*/ 2147483647 w 16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"/>
              <a:gd name="T29" fmla="*/ 16 w 16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">
                <a:moveTo>
                  <a:pt x="16" y="6"/>
                </a:moveTo>
                <a:lnTo>
                  <a:pt x="8" y="6"/>
                </a:lnTo>
                <a:lnTo>
                  <a:pt x="4" y="6"/>
                </a:lnTo>
                <a:lnTo>
                  <a:pt x="0" y="6"/>
                </a:lnTo>
                <a:lnTo>
                  <a:pt x="4" y="2"/>
                </a:lnTo>
                <a:lnTo>
                  <a:pt x="8" y="0"/>
                </a:lnTo>
                <a:lnTo>
                  <a:pt x="12" y="0"/>
                </a:lnTo>
                <a:lnTo>
                  <a:pt x="14" y="2"/>
                </a:lnTo>
                <a:lnTo>
                  <a:pt x="16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4" name="íśḻïďé">
            <a:extLst>
              <a:ext uri="{FF2B5EF4-FFF2-40B4-BE49-F238E27FC236}">
                <a16:creationId xmlns:a16="http://schemas.microsoft.com/office/drawing/2014/main" id="{9CFAC4F8-1895-4F00-B84C-EE2B779943DD}"/>
              </a:ext>
            </a:extLst>
          </p:cNvPr>
          <p:cNvSpPr/>
          <p:nvPr/>
        </p:nvSpPr>
        <p:spPr bwMode="auto">
          <a:xfrm>
            <a:off x="4588067" y="2655428"/>
            <a:ext cx="8432" cy="3314"/>
          </a:xfrm>
          <a:custGeom>
            <a:avLst/>
            <a:gdLst>
              <a:gd name="T0" fmla="*/ 2147483647 w 10"/>
              <a:gd name="T1" fmla="*/ 0 h 4"/>
              <a:gd name="T2" fmla="*/ 2147483647 w 10"/>
              <a:gd name="T3" fmla="*/ 2147483647 h 4"/>
              <a:gd name="T4" fmla="*/ 2147483647 w 10"/>
              <a:gd name="T5" fmla="*/ 2147483647 h 4"/>
              <a:gd name="T6" fmla="*/ 2147483647 w 10"/>
              <a:gd name="T7" fmla="*/ 2147483647 h 4"/>
              <a:gd name="T8" fmla="*/ 0 w 10"/>
              <a:gd name="T9" fmla="*/ 0 h 4"/>
              <a:gd name="T10" fmla="*/ 2147483647 w 10"/>
              <a:gd name="T11" fmla="*/ 0 h 4"/>
              <a:gd name="T12" fmla="*/ 2147483647 w 10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4"/>
              <a:gd name="T23" fmla="*/ 10 w 10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4">
                <a:moveTo>
                  <a:pt x="10" y="0"/>
                </a:moveTo>
                <a:lnTo>
                  <a:pt x="8" y="2"/>
                </a:lnTo>
                <a:lnTo>
                  <a:pt x="4" y="4"/>
                </a:lnTo>
                <a:lnTo>
                  <a:pt x="2" y="2"/>
                </a:lnTo>
                <a:lnTo>
                  <a:pt x="0" y="0"/>
                </a:lnTo>
                <a:lnTo>
                  <a:pt x="6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5" name="ïŝ1íḋè">
            <a:extLst>
              <a:ext uri="{FF2B5EF4-FFF2-40B4-BE49-F238E27FC236}">
                <a16:creationId xmlns:a16="http://schemas.microsoft.com/office/drawing/2014/main" id="{107B0F8E-1CDA-4D6E-B0F1-6FD390DD4721}"/>
              </a:ext>
            </a:extLst>
          </p:cNvPr>
          <p:cNvSpPr/>
          <p:nvPr/>
        </p:nvSpPr>
        <p:spPr bwMode="auto">
          <a:xfrm>
            <a:off x="4554339" y="2425938"/>
            <a:ext cx="16161" cy="33140"/>
          </a:xfrm>
          <a:custGeom>
            <a:avLst/>
            <a:gdLst>
              <a:gd name="T0" fmla="*/ 2147483647 w 18"/>
              <a:gd name="T1" fmla="*/ 2147483647 h 34"/>
              <a:gd name="T2" fmla="*/ 2147483647 w 18"/>
              <a:gd name="T3" fmla="*/ 2147483647 h 34"/>
              <a:gd name="T4" fmla="*/ 2147483647 w 18"/>
              <a:gd name="T5" fmla="*/ 2147483647 h 34"/>
              <a:gd name="T6" fmla="*/ 2147483647 w 18"/>
              <a:gd name="T7" fmla="*/ 2147483647 h 34"/>
              <a:gd name="T8" fmla="*/ 2147483647 w 18"/>
              <a:gd name="T9" fmla="*/ 2147483647 h 34"/>
              <a:gd name="T10" fmla="*/ 2147483647 w 18"/>
              <a:gd name="T11" fmla="*/ 2147483647 h 34"/>
              <a:gd name="T12" fmla="*/ 2147483647 w 18"/>
              <a:gd name="T13" fmla="*/ 2147483647 h 34"/>
              <a:gd name="T14" fmla="*/ 2147483647 w 18"/>
              <a:gd name="T15" fmla="*/ 2147483647 h 34"/>
              <a:gd name="T16" fmla="*/ 2147483647 w 18"/>
              <a:gd name="T17" fmla="*/ 2147483647 h 34"/>
              <a:gd name="T18" fmla="*/ 2147483647 w 18"/>
              <a:gd name="T19" fmla="*/ 2147483647 h 34"/>
              <a:gd name="T20" fmla="*/ 2147483647 w 18"/>
              <a:gd name="T21" fmla="*/ 2147483647 h 34"/>
              <a:gd name="T22" fmla="*/ 2147483647 w 18"/>
              <a:gd name="T23" fmla="*/ 2147483647 h 34"/>
              <a:gd name="T24" fmla="*/ 0 w 18"/>
              <a:gd name="T25" fmla="*/ 2147483647 h 34"/>
              <a:gd name="T26" fmla="*/ 2147483647 w 18"/>
              <a:gd name="T27" fmla="*/ 2147483647 h 34"/>
              <a:gd name="T28" fmla="*/ 2147483647 w 18"/>
              <a:gd name="T29" fmla="*/ 2147483647 h 34"/>
              <a:gd name="T30" fmla="*/ 2147483647 w 18"/>
              <a:gd name="T31" fmla="*/ 2147483647 h 34"/>
              <a:gd name="T32" fmla="*/ 2147483647 w 18"/>
              <a:gd name="T33" fmla="*/ 2147483647 h 34"/>
              <a:gd name="T34" fmla="*/ 2147483647 w 18"/>
              <a:gd name="T35" fmla="*/ 0 h 34"/>
              <a:gd name="T36" fmla="*/ 2147483647 w 18"/>
              <a:gd name="T37" fmla="*/ 0 h 34"/>
              <a:gd name="T38" fmla="*/ 2147483647 w 18"/>
              <a:gd name="T39" fmla="*/ 2147483647 h 34"/>
              <a:gd name="T40" fmla="*/ 2147483647 w 18"/>
              <a:gd name="T41" fmla="*/ 2147483647 h 34"/>
              <a:gd name="T42" fmla="*/ 2147483647 w 18"/>
              <a:gd name="T43" fmla="*/ 2147483647 h 3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"/>
              <a:gd name="T67" fmla="*/ 0 h 34"/>
              <a:gd name="T68" fmla="*/ 18 w 18"/>
              <a:gd name="T69" fmla="*/ 34 h 3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" h="34">
                <a:moveTo>
                  <a:pt x="18" y="6"/>
                </a:moveTo>
                <a:lnTo>
                  <a:pt x="16" y="12"/>
                </a:lnTo>
                <a:lnTo>
                  <a:pt x="14" y="14"/>
                </a:lnTo>
                <a:lnTo>
                  <a:pt x="12" y="18"/>
                </a:lnTo>
                <a:lnTo>
                  <a:pt x="12" y="24"/>
                </a:lnTo>
                <a:lnTo>
                  <a:pt x="12" y="26"/>
                </a:lnTo>
                <a:lnTo>
                  <a:pt x="12" y="28"/>
                </a:lnTo>
                <a:lnTo>
                  <a:pt x="14" y="32"/>
                </a:lnTo>
                <a:lnTo>
                  <a:pt x="14" y="34"/>
                </a:lnTo>
                <a:lnTo>
                  <a:pt x="10" y="34"/>
                </a:lnTo>
                <a:lnTo>
                  <a:pt x="6" y="28"/>
                </a:lnTo>
                <a:lnTo>
                  <a:pt x="2" y="24"/>
                </a:lnTo>
                <a:lnTo>
                  <a:pt x="0" y="18"/>
                </a:lnTo>
                <a:lnTo>
                  <a:pt x="2" y="16"/>
                </a:lnTo>
                <a:lnTo>
                  <a:pt x="6" y="16"/>
                </a:lnTo>
                <a:lnTo>
                  <a:pt x="6" y="8"/>
                </a:lnTo>
                <a:lnTo>
                  <a:pt x="8" y="2"/>
                </a:lnTo>
                <a:lnTo>
                  <a:pt x="10" y="0"/>
                </a:lnTo>
                <a:lnTo>
                  <a:pt x="12" y="0"/>
                </a:lnTo>
                <a:lnTo>
                  <a:pt x="16" y="2"/>
                </a:lnTo>
                <a:lnTo>
                  <a:pt x="18" y="4"/>
                </a:lnTo>
                <a:lnTo>
                  <a:pt x="18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6" name="íṡḻíďè">
            <a:extLst>
              <a:ext uri="{FF2B5EF4-FFF2-40B4-BE49-F238E27FC236}">
                <a16:creationId xmlns:a16="http://schemas.microsoft.com/office/drawing/2014/main" id="{4D236498-585E-43D9-8589-58BB5B1E67DA}"/>
              </a:ext>
            </a:extLst>
          </p:cNvPr>
          <p:cNvSpPr/>
          <p:nvPr/>
        </p:nvSpPr>
        <p:spPr bwMode="auto">
          <a:xfrm>
            <a:off x="4571905" y="2439193"/>
            <a:ext cx="11946" cy="12427"/>
          </a:xfrm>
          <a:custGeom>
            <a:avLst/>
            <a:gdLst>
              <a:gd name="T0" fmla="*/ 2147483647 w 14"/>
              <a:gd name="T1" fmla="*/ 0 h 12"/>
              <a:gd name="T2" fmla="*/ 2147483647 w 14"/>
              <a:gd name="T3" fmla="*/ 2147483647 h 12"/>
              <a:gd name="T4" fmla="*/ 2147483647 w 14"/>
              <a:gd name="T5" fmla="*/ 2147483647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2147483647 h 12"/>
              <a:gd name="T12" fmla="*/ 0 w 14"/>
              <a:gd name="T13" fmla="*/ 2147483647 h 12"/>
              <a:gd name="T14" fmla="*/ 2147483647 w 14"/>
              <a:gd name="T15" fmla="*/ 2147483647 h 12"/>
              <a:gd name="T16" fmla="*/ 2147483647 w 14"/>
              <a:gd name="T17" fmla="*/ 0 h 12"/>
              <a:gd name="T18" fmla="*/ 2147483647 w 14"/>
              <a:gd name="T19" fmla="*/ 0 h 12"/>
              <a:gd name="T20" fmla="*/ 2147483647 w 14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12"/>
              <a:gd name="T35" fmla="*/ 14 w 14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12">
                <a:moveTo>
                  <a:pt x="14" y="0"/>
                </a:moveTo>
                <a:lnTo>
                  <a:pt x="12" y="4"/>
                </a:lnTo>
                <a:lnTo>
                  <a:pt x="10" y="8"/>
                </a:lnTo>
                <a:lnTo>
                  <a:pt x="8" y="10"/>
                </a:lnTo>
                <a:lnTo>
                  <a:pt x="4" y="12"/>
                </a:lnTo>
                <a:lnTo>
                  <a:pt x="2" y="10"/>
                </a:lnTo>
                <a:lnTo>
                  <a:pt x="0" y="8"/>
                </a:lnTo>
                <a:lnTo>
                  <a:pt x="2" y="4"/>
                </a:lnTo>
                <a:lnTo>
                  <a:pt x="6" y="0"/>
                </a:lnTo>
                <a:lnTo>
                  <a:pt x="1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7" name="ïṧḷiḑé">
            <a:extLst>
              <a:ext uri="{FF2B5EF4-FFF2-40B4-BE49-F238E27FC236}">
                <a16:creationId xmlns:a16="http://schemas.microsoft.com/office/drawing/2014/main" id="{D5BB08D2-2B20-46EF-B601-5D9FA370C68C}"/>
              </a:ext>
            </a:extLst>
          </p:cNvPr>
          <p:cNvSpPr/>
          <p:nvPr/>
        </p:nvSpPr>
        <p:spPr bwMode="auto">
          <a:xfrm>
            <a:off x="4561366" y="2396112"/>
            <a:ext cx="10539" cy="15741"/>
          </a:xfrm>
          <a:custGeom>
            <a:avLst/>
            <a:gdLst>
              <a:gd name="T0" fmla="*/ 0 w 12"/>
              <a:gd name="T1" fmla="*/ 2147483647 h 16"/>
              <a:gd name="T2" fmla="*/ 0 w 12"/>
              <a:gd name="T3" fmla="*/ 0 h 16"/>
              <a:gd name="T4" fmla="*/ 2147483647 w 12"/>
              <a:gd name="T5" fmla="*/ 0 h 16"/>
              <a:gd name="T6" fmla="*/ 2147483647 w 12"/>
              <a:gd name="T7" fmla="*/ 2147483647 h 16"/>
              <a:gd name="T8" fmla="*/ 2147483647 w 12"/>
              <a:gd name="T9" fmla="*/ 2147483647 h 16"/>
              <a:gd name="T10" fmla="*/ 2147483647 w 12"/>
              <a:gd name="T11" fmla="*/ 2147483647 h 16"/>
              <a:gd name="T12" fmla="*/ 2147483647 w 12"/>
              <a:gd name="T13" fmla="*/ 2147483647 h 16"/>
              <a:gd name="T14" fmla="*/ 2147483647 w 12"/>
              <a:gd name="T15" fmla="*/ 2147483647 h 16"/>
              <a:gd name="T16" fmla="*/ 2147483647 w 12"/>
              <a:gd name="T17" fmla="*/ 2147483647 h 16"/>
              <a:gd name="T18" fmla="*/ 2147483647 w 12"/>
              <a:gd name="T19" fmla="*/ 2147483647 h 16"/>
              <a:gd name="T20" fmla="*/ 0 w 12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6"/>
              <a:gd name="T35" fmla="*/ 12 w 12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6">
                <a:moveTo>
                  <a:pt x="0" y="8"/>
                </a:moveTo>
                <a:lnTo>
                  <a:pt x="0" y="0"/>
                </a:lnTo>
                <a:lnTo>
                  <a:pt x="2" y="0"/>
                </a:lnTo>
                <a:lnTo>
                  <a:pt x="6" y="4"/>
                </a:lnTo>
                <a:lnTo>
                  <a:pt x="8" y="6"/>
                </a:lnTo>
                <a:lnTo>
                  <a:pt x="12" y="10"/>
                </a:lnTo>
                <a:lnTo>
                  <a:pt x="12" y="14"/>
                </a:lnTo>
                <a:lnTo>
                  <a:pt x="12" y="16"/>
                </a:lnTo>
                <a:lnTo>
                  <a:pt x="10" y="14"/>
                </a:lnTo>
                <a:lnTo>
                  <a:pt x="6" y="8"/>
                </a:lnTo>
                <a:lnTo>
                  <a:pt x="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8" name="îṥľiḓê">
            <a:extLst>
              <a:ext uri="{FF2B5EF4-FFF2-40B4-BE49-F238E27FC236}">
                <a16:creationId xmlns:a16="http://schemas.microsoft.com/office/drawing/2014/main" id="{59D9DFD0-7A88-4865-8D5E-66D3ADD34421}"/>
              </a:ext>
            </a:extLst>
          </p:cNvPr>
          <p:cNvSpPr/>
          <p:nvPr/>
        </p:nvSpPr>
        <p:spPr bwMode="auto">
          <a:xfrm>
            <a:off x="4517800" y="2379543"/>
            <a:ext cx="18270" cy="19884"/>
          </a:xfrm>
          <a:custGeom>
            <a:avLst/>
            <a:gdLst>
              <a:gd name="T0" fmla="*/ 2147483647 w 20"/>
              <a:gd name="T1" fmla="*/ 2147483647 h 20"/>
              <a:gd name="T2" fmla="*/ 2147483647 w 20"/>
              <a:gd name="T3" fmla="*/ 2147483647 h 20"/>
              <a:gd name="T4" fmla="*/ 2147483647 w 20"/>
              <a:gd name="T5" fmla="*/ 2147483647 h 20"/>
              <a:gd name="T6" fmla="*/ 0 w 20"/>
              <a:gd name="T7" fmla="*/ 0 h 20"/>
              <a:gd name="T8" fmla="*/ 2147483647 w 20"/>
              <a:gd name="T9" fmla="*/ 0 h 20"/>
              <a:gd name="T10" fmla="*/ 2147483647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2147483647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"/>
              <a:gd name="T37" fmla="*/ 0 h 20"/>
              <a:gd name="T38" fmla="*/ 20 w 20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" h="20">
                <a:moveTo>
                  <a:pt x="16" y="20"/>
                </a:moveTo>
                <a:lnTo>
                  <a:pt x="12" y="16"/>
                </a:lnTo>
                <a:lnTo>
                  <a:pt x="6" y="10"/>
                </a:lnTo>
                <a:lnTo>
                  <a:pt x="0" y="0"/>
                </a:lnTo>
                <a:lnTo>
                  <a:pt x="6" y="0"/>
                </a:lnTo>
                <a:lnTo>
                  <a:pt x="14" y="4"/>
                </a:lnTo>
                <a:lnTo>
                  <a:pt x="18" y="4"/>
                </a:lnTo>
                <a:lnTo>
                  <a:pt x="20" y="8"/>
                </a:lnTo>
                <a:lnTo>
                  <a:pt x="20" y="12"/>
                </a:lnTo>
                <a:lnTo>
                  <a:pt x="20" y="16"/>
                </a:lnTo>
                <a:lnTo>
                  <a:pt x="18" y="20"/>
                </a:lnTo>
                <a:lnTo>
                  <a:pt x="16" y="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9" name="isľíďè">
            <a:extLst>
              <a:ext uri="{FF2B5EF4-FFF2-40B4-BE49-F238E27FC236}">
                <a16:creationId xmlns:a16="http://schemas.microsoft.com/office/drawing/2014/main" id="{709BEE05-CC09-415F-AECC-94F19F04488D}"/>
              </a:ext>
            </a:extLst>
          </p:cNvPr>
          <p:cNvSpPr/>
          <p:nvPr/>
        </p:nvSpPr>
        <p:spPr bwMode="auto">
          <a:xfrm>
            <a:off x="5041989" y="2741590"/>
            <a:ext cx="12648" cy="15741"/>
          </a:xfrm>
          <a:custGeom>
            <a:avLst/>
            <a:gdLst>
              <a:gd name="T0" fmla="*/ 2147483647 w 14"/>
              <a:gd name="T1" fmla="*/ 2147483647 h 16"/>
              <a:gd name="T2" fmla="*/ 2147483647 w 14"/>
              <a:gd name="T3" fmla="*/ 2147483647 h 16"/>
              <a:gd name="T4" fmla="*/ 2147483647 w 14"/>
              <a:gd name="T5" fmla="*/ 2147483647 h 16"/>
              <a:gd name="T6" fmla="*/ 2147483647 w 14"/>
              <a:gd name="T7" fmla="*/ 2147483647 h 16"/>
              <a:gd name="T8" fmla="*/ 2147483647 w 14"/>
              <a:gd name="T9" fmla="*/ 2147483647 h 16"/>
              <a:gd name="T10" fmla="*/ 0 w 14"/>
              <a:gd name="T11" fmla="*/ 2147483647 h 16"/>
              <a:gd name="T12" fmla="*/ 0 w 14"/>
              <a:gd name="T13" fmla="*/ 0 h 16"/>
              <a:gd name="T14" fmla="*/ 2147483647 w 14"/>
              <a:gd name="T15" fmla="*/ 2147483647 h 16"/>
              <a:gd name="T16" fmla="*/ 2147483647 w 14"/>
              <a:gd name="T17" fmla="*/ 2147483647 h 16"/>
              <a:gd name="T18" fmla="*/ 2147483647 w 14"/>
              <a:gd name="T19" fmla="*/ 2147483647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6"/>
              <a:gd name="T32" fmla="*/ 14 w 14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6">
                <a:moveTo>
                  <a:pt x="14" y="12"/>
                </a:moveTo>
                <a:lnTo>
                  <a:pt x="12" y="14"/>
                </a:lnTo>
                <a:lnTo>
                  <a:pt x="10" y="16"/>
                </a:lnTo>
                <a:lnTo>
                  <a:pt x="8" y="14"/>
                </a:lnTo>
                <a:lnTo>
                  <a:pt x="4" y="12"/>
                </a:lnTo>
                <a:lnTo>
                  <a:pt x="0" y="4"/>
                </a:lnTo>
                <a:lnTo>
                  <a:pt x="0" y="0"/>
                </a:lnTo>
                <a:lnTo>
                  <a:pt x="8" y="4"/>
                </a:lnTo>
                <a:lnTo>
                  <a:pt x="12" y="8"/>
                </a:lnTo>
                <a:lnTo>
                  <a:pt x="14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0" name="işļïḓé">
            <a:extLst>
              <a:ext uri="{FF2B5EF4-FFF2-40B4-BE49-F238E27FC236}">
                <a16:creationId xmlns:a16="http://schemas.microsoft.com/office/drawing/2014/main" id="{EF7F68BB-1F6E-4958-80B8-01C56977620D}"/>
              </a:ext>
            </a:extLst>
          </p:cNvPr>
          <p:cNvSpPr/>
          <p:nvPr/>
        </p:nvSpPr>
        <p:spPr bwMode="auto">
          <a:xfrm>
            <a:off x="5082041" y="2791299"/>
            <a:ext cx="17567" cy="10770"/>
          </a:xfrm>
          <a:custGeom>
            <a:avLst/>
            <a:gdLst>
              <a:gd name="T0" fmla="*/ 2147483647 w 20"/>
              <a:gd name="T1" fmla="*/ 2147483647 h 12"/>
              <a:gd name="T2" fmla="*/ 2147483647 w 20"/>
              <a:gd name="T3" fmla="*/ 2147483647 h 12"/>
              <a:gd name="T4" fmla="*/ 2147483647 w 20"/>
              <a:gd name="T5" fmla="*/ 2147483647 h 12"/>
              <a:gd name="T6" fmla="*/ 2147483647 w 20"/>
              <a:gd name="T7" fmla="*/ 2147483647 h 12"/>
              <a:gd name="T8" fmla="*/ 2147483647 w 20"/>
              <a:gd name="T9" fmla="*/ 2147483647 h 12"/>
              <a:gd name="T10" fmla="*/ 0 w 20"/>
              <a:gd name="T11" fmla="*/ 2147483647 h 12"/>
              <a:gd name="T12" fmla="*/ 0 w 20"/>
              <a:gd name="T13" fmla="*/ 0 h 12"/>
              <a:gd name="T14" fmla="*/ 2147483647 w 20"/>
              <a:gd name="T15" fmla="*/ 0 h 12"/>
              <a:gd name="T16" fmla="*/ 2147483647 w 20"/>
              <a:gd name="T17" fmla="*/ 2147483647 h 12"/>
              <a:gd name="T18" fmla="*/ 2147483647 w 20"/>
              <a:gd name="T19" fmla="*/ 2147483647 h 12"/>
              <a:gd name="T20" fmla="*/ 2147483647 w 20"/>
              <a:gd name="T21" fmla="*/ 2147483647 h 12"/>
              <a:gd name="T22" fmla="*/ 2147483647 w 20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"/>
              <a:gd name="T37" fmla="*/ 0 h 12"/>
              <a:gd name="T38" fmla="*/ 20 w 20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" h="12">
                <a:moveTo>
                  <a:pt x="20" y="8"/>
                </a:moveTo>
                <a:lnTo>
                  <a:pt x="20" y="12"/>
                </a:lnTo>
                <a:lnTo>
                  <a:pt x="16" y="12"/>
                </a:lnTo>
                <a:lnTo>
                  <a:pt x="6" y="10"/>
                </a:lnTo>
                <a:lnTo>
                  <a:pt x="2" y="6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0" y="2"/>
                </a:lnTo>
                <a:lnTo>
                  <a:pt x="18" y="4"/>
                </a:lnTo>
                <a:lnTo>
                  <a:pt x="20" y="6"/>
                </a:lnTo>
                <a:lnTo>
                  <a:pt x="2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1" name="îṥľïḑé">
            <a:extLst>
              <a:ext uri="{FF2B5EF4-FFF2-40B4-BE49-F238E27FC236}">
                <a16:creationId xmlns:a16="http://schemas.microsoft.com/office/drawing/2014/main" id="{666E3E50-75A9-45AB-92A1-27544B27263A}"/>
              </a:ext>
            </a:extLst>
          </p:cNvPr>
          <p:cNvSpPr/>
          <p:nvPr/>
        </p:nvSpPr>
        <p:spPr bwMode="auto">
          <a:xfrm>
            <a:off x="5168470" y="2889889"/>
            <a:ext cx="7027" cy="13256"/>
          </a:xfrm>
          <a:custGeom>
            <a:avLst/>
            <a:gdLst>
              <a:gd name="T0" fmla="*/ 2147483647 w 8"/>
              <a:gd name="T1" fmla="*/ 0 h 14"/>
              <a:gd name="T2" fmla="*/ 2147483647 w 8"/>
              <a:gd name="T3" fmla="*/ 2147483647 h 14"/>
              <a:gd name="T4" fmla="*/ 2147483647 w 8"/>
              <a:gd name="T5" fmla="*/ 2147483647 h 14"/>
              <a:gd name="T6" fmla="*/ 2147483647 w 8"/>
              <a:gd name="T7" fmla="*/ 2147483647 h 14"/>
              <a:gd name="T8" fmla="*/ 2147483647 w 8"/>
              <a:gd name="T9" fmla="*/ 2147483647 h 14"/>
              <a:gd name="T10" fmla="*/ 2147483647 w 8"/>
              <a:gd name="T11" fmla="*/ 2147483647 h 14"/>
              <a:gd name="T12" fmla="*/ 2147483647 w 8"/>
              <a:gd name="T13" fmla="*/ 2147483647 h 14"/>
              <a:gd name="T14" fmla="*/ 2147483647 w 8"/>
              <a:gd name="T15" fmla="*/ 2147483647 h 14"/>
              <a:gd name="T16" fmla="*/ 0 w 8"/>
              <a:gd name="T17" fmla="*/ 2147483647 h 14"/>
              <a:gd name="T18" fmla="*/ 0 w 8"/>
              <a:gd name="T19" fmla="*/ 2147483647 h 14"/>
              <a:gd name="T20" fmla="*/ 0 w 8"/>
              <a:gd name="T21" fmla="*/ 0 h 14"/>
              <a:gd name="T22" fmla="*/ 2147483647 w 8"/>
              <a:gd name="T23" fmla="*/ 0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14"/>
              <a:gd name="T38" fmla="*/ 8 w 8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14">
                <a:moveTo>
                  <a:pt x="4" y="0"/>
                </a:moveTo>
                <a:lnTo>
                  <a:pt x="4" y="4"/>
                </a:lnTo>
                <a:lnTo>
                  <a:pt x="6" y="6"/>
                </a:lnTo>
                <a:lnTo>
                  <a:pt x="8" y="6"/>
                </a:lnTo>
                <a:lnTo>
                  <a:pt x="8" y="8"/>
                </a:lnTo>
                <a:lnTo>
                  <a:pt x="6" y="12"/>
                </a:lnTo>
                <a:lnTo>
                  <a:pt x="4" y="14"/>
                </a:lnTo>
                <a:lnTo>
                  <a:pt x="2" y="14"/>
                </a:lnTo>
                <a:lnTo>
                  <a:pt x="0" y="10"/>
                </a:lnTo>
                <a:lnTo>
                  <a:pt x="0" y="6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2" name="íśḻiḑe">
            <a:extLst>
              <a:ext uri="{FF2B5EF4-FFF2-40B4-BE49-F238E27FC236}">
                <a16:creationId xmlns:a16="http://schemas.microsoft.com/office/drawing/2014/main" id="{F215E564-1790-42AF-8307-04A45C647B83}"/>
              </a:ext>
            </a:extLst>
          </p:cNvPr>
          <p:cNvSpPr/>
          <p:nvPr/>
        </p:nvSpPr>
        <p:spPr bwMode="auto">
          <a:xfrm>
            <a:off x="3780703" y="1660419"/>
            <a:ext cx="730773" cy="591537"/>
          </a:xfrm>
          <a:custGeom>
            <a:avLst/>
            <a:gdLst>
              <a:gd name="T0" fmla="*/ 2147483647 w 820"/>
              <a:gd name="T1" fmla="*/ 2147483647 h 600"/>
              <a:gd name="T2" fmla="*/ 2147483647 w 820"/>
              <a:gd name="T3" fmla="*/ 2147483647 h 600"/>
              <a:gd name="T4" fmla="*/ 2147483647 w 820"/>
              <a:gd name="T5" fmla="*/ 2147483647 h 600"/>
              <a:gd name="T6" fmla="*/ 2147483647 w 820"/>
              <a:gd name="T7" fmla="*/ 2147483647 h 600"/>
              <a:gd name="T8" fmla="*/ 2147483647 w 820"/>
              <a:gd name="T9" fmla="*/ 2147483647 h 600"/>
              <a:gd name="T10" fmla="*/ 2147483647 w 820"/>
              <a:gd name="T11" fmla="*/ 2147483647 h 600"/>
              <a:gd name="T12" fmla="*/ 2147483647 w 820"/>
              <a:gd name="T13" fmla="*/ 2147483647 h 600"/>
              <a:gd name="T14" fmla="*/ 2147483647 w 820"/>
              <a:gd name="T15" fmla="*/ 2147483647 h 600"/>
              <a:gd name="T16" fmla="*/ 2147483647 w 820"/>
              <a:gd name="T17" fmla="*/ 2147483647 h 600"/>
              <a:gd name="T18" fmla="*/ 2147483647 w 820"/>
              <a:gd name="T19" fmla="*/ 2147483647 h 600"/>
              <a:gd name="T20" fmla="*/ 2147483647 w 820"/>
              <a:gd name="T21" fmla="*/ 2147483647 h 600"/>
              <a:gd name="T22" fmla="*/ 2147483647 w 820"/>
              <a:gd name="T23" fmla="*/ 2147483647 h 600"/>
              <a:gd name="T24" fmla="*/ 2147483647 w 820"/>
              <a:gd name="T25" fmla="*/ 2147483647 h 600"/>
              <a:gd name="T26" fmla="*/ 2147483647 w 820"/>
              <a:gd name="T27" fmla="*/ 2147483647 h 600"/>
              <a:gd name="T28" fmla="*/ 2147483647 w 820"/>
              <a:gd name="T29" fmla="*/ 2147483647 h 600"/>
              <a:gd name="T30" fmla="*/ 2147483647 w 820"/>
              <a:gd name="T31" fmla="*/ 2147483647 h 600"/>
              <a:gd name="T32" fmla="*/ 2147483647 w 820"/>
              <a:gd name="T33" fmla="*/ 2147483647 h 600"/>
              <a:gd name="T34" fmla="*/ 2147483647 w 820"/>
              <a:gd name="T35" fmla="*/ 2147483647 h 600"/>
              <a:gd name="T36" fmla="*/ 2147483647 w 820"/>
              <a:gd name="T37" fmla="*/ 2147483647 h 600"/>
              <a:gd name="T38" fmla="*/ 2147483647 w 820"/>
              <a:gd name="T39" fmla="*/ 2147483647 h 600"/>
              <a:gd name="T40" fmla="*/ 2147483647 w 820"/>
              <a:gd name="T41" fmla="*/ 2147483647 h 600"/>
              <a:gd name="T42" fmla="*/ 2147483647 w 820"/>
              <a:gd name="T43" fmla="*/ 2147483647 h 600"/>
              <a:gd name="T44" fmla="*/ 2147483647 w 820"/>
              <a:gd name="T45" fmla="*/ 2147483647 h 600"/>
              <a:gd name="T46" fmla="*/ 2147483647 w 820"/>
              <a:gd name="T47" fmla="*/ 2147483647 h 600"/>
              <a:gd name="T48" fmla="*/ 2147483647 w 820"/>
              <a:gd name="T49" fmla="*/ 2147483647 h 600"/>
              <a:gd name="T50" fmla="*/ 2147483647 w 820"/>
              <a:gd name="T51" fmla="*/ 2147483647 h 600"/>
              <a:gd name="T52" fmla="*/ 2147483647 w 820"/>
              <a:gd name="T53" fmla="*/ 2147483647 h 600"/>
              <a:gd name="T54" fmla="*/ 2147483647 w 820"/>
              <a:gd name="T55" fmla="*/ 2147483647 h 600"/>
              <a:gd name="T56" fmla="*/ 2147483647 w 820"/>
              <a:gd name="T57" fmla="*/ 2147483647 h 600"/>
              <a:gd name="T58" fmla="*/ 2147483647 w 820"/>
              <a:gd name="T59" fmla="*/ 2147483647 h 600"/>
              <a:gd name="T60" fmla="*/ 2147483647 w 820"/>
              <a:gd name="T61" fmla="*/ 2147483647 h 600"/>
              <a:gd name="T62" fmla="*/ 2147483647 w 820"/>
              <a:gd name="T63" fmla="*/ 2147483647 h 600"/>
              <a:gd name="T64" fmla="*/ 2147483647 w 820"/>
              <a:gd name="T65" fmla="*/ 2147483647 h 600"/>
              <a:gd name="T66" fmla="*/ 2147483647 w 820"/>
              <a:gd name="T67" fmla="*/ 2147483647 h 600"/>
              <a:gd name="T68" fmla="*/ 2147483647 w 820"/>
              <a:gd name="T69" fmla="*/ 2147483647 h 600"/>
              <a:gd name="T70" fmla="*/ 2147483647 w 820"/>
              <a:gd name="T71" fmla="*/ 2147483647 h 600"/>
              <a:gd name="T72" fmla="*/ 2147483647 w 820"/>
              <a:gd name="T73" fmla="*/ 2147483647 h 600"/>
              <a:gd name="T74" fmla="*/ 2147483647 w 820"/>
              <a:gd name="T75" fmla="*/ 2147483647 h 600"/>
              <a:gd name="T76" fmla="*/ 2147483647 w 820"/>
              <a:gd name="T77" fmla="*/ 2147483647 h 600"/>
              <a:gd name="T78" fmla="*/ 2147483647 w 820"/>
              <a:gd name="T79" fmla="*/ 2147483647 h 600"/>
              <a:gd name="T80" fmla="*/ 2147483647 w 820"/>
              <a:gd name="T81" fmla="*/ 2147483647 h 600"/>
              <a:gd name="T82" fmla="*/ 2147483647 w 820"/>
              <a:gd name="T83" fmla="*/ 2147483647 h 600"/>
              <a:gd name="T84" fmla="*/ 2147483647 w 820"/>
              <a:gd name="T85" fmla="*/ 2147483647 h 600"/>
              <a:gd name="T86" fmla="*/ 2147483647 w 820"/>
              <a:gd name="T87" fmla="*/ 2147483647 h 600"/>
              <a:gd name="T88" fmla="*/ 0 w 820"/>
              <a:gd name="T89" fmla="*/ 2147483647 h 600"/>
              <a:gd name="T90" fmla="*/ 2147483647 w 820"/>
              <a:gd name="T91" fmla="*/ 2147483647 h 600"/>
              <a:gd name="T92" fmla="*/ 2147483647 w 820"/>
              <a:gd name="T93" fmla="*/ 2147483647 h 600"/>
              <a:gd name="T94" fmla="*/ 2147483647 w 820"/>
              <a:gd name="T95" fmla="*/ 2147483647 h 600"/>
              <a:gd name="T96" fmla="*/ 2147483647 w 820"/>
              <a:gd name="T97" fmla="*/ 2147483647 h 600"/>
              <a:gd name="T98" fmla="*/ 2147483647 w 820"/>
              <a:gd name="T99" fmla="*/ 2147483647 h 600"/>
              <a:gd name="T100" fmla="*/ 2147483647 w 820"/>
              <a:gd name="T101" fmla="*/ 2147483647 h 600"/>
              <a:gd name="T102" fmla="*/ 2147483647 w 820"/>
              <a:gd name="T103" fmla="*/ 2147483647 h 600"/>
              <a:gd name="T104" fmla="*/ 2147483647 w 820"/>
              <a:gd name="T105" fmla="*/ 2147483647 h 600"/>
              <a:gd name="T106" fmla="*/ 2147483647 w 820"/>
              <a:gd name="T107" fmla="*/ 2147483647 h 600"/>
              <a:gd name="T108" fmla="*/ 2147483647 w 820"/>
              <a:gd name="T109" fmla="*/ 2147483647 h 600"/>
              <a:gd name="T110" fmla="*/ 2147483647 w 820"/>
              <a:gd name="T111" fmla="*/ 2147483647 h 600"/>
              <a:gd name="T112" fmla="*/ 2147483647 w 820"/>
              <a:gd name="T113" fmla="*/ 2147483647 h 600"/>
              <a:gd name="T114" fmla="*/ 2147483647 w 820"/>
              <a:gd name="T115" fmla="*/ 2147483647 h 600"/>
              <a:gd name="T116" fmla="*/ 2147483647 w 820"/>
              <a:gd name="T117" fmla="*/ 2147483647 h 600"/>
              <a:gd name="T118" fmla="*/ 2147483647 w 820"/>
              <a:gd name="T119" fmla="*/ 2147483647 h 6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20"/>
              <a:gd name="T181" fmla="*/ 0 h 600"/>
              <a:gd name="T182" fmla="*/ 820 w 820"/>
              <a:gd name="T183" fmla="*/ 600 h 6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20" h="600">
                <a:moveTo>
                  <a:pt x="414" y="452"/>
                </a:moveTo>
                <a:lnTo>
                  <a:pt x="420" y="452"/>
                </a:lnTo>
                <a:lnTo>
                  <a:pt x="424" y="454"/>
                </a:lnTo>
                <a:lnTo>
                  <a:pt x="426" y="456"/>
                </a:lnTo>
                <a:lnTo>
                  <a:pt x="430" y="462"/>
                </a:lnTo>
                <a:lnTo>
                  <a:pt x="430" y="464"/>
                </a:lnTo>
                <a:lnTo>
                  <a:pt x="434" y="466"/>
                </a:lnTo>
                <a:lnTo>
                  <a:pt x="438" y="466"/>
                </a:lnTo>
                <a:lnTo>
                  <a:pt x="440" y="470"/>
                </a:lnTo>
                <a:lnTo>
                  <a:pt x="442" y="480"/>
                </a:lnTo>
                <a:lnTo>
                  <a:pt x="446" y="496"/>
                </a:lnTo>
                <a:lnTo>
                  <a:pt x="444" y="500"/>
                </a:lnTo>
                <a:lnTo>
                  <a:pt x="446" y="502"/>
                </a:lnTo>
                <a:lnTo>
                  <a:pt x="440" y="504"/>
                </a:lnTo>
                <a:lnTo>
                  <a:pt x="436" y="510"/>
                </a:lnTo>
                <a:lnTo>
                  <a:pt x="434" y="516"/>
                </a:lnTo>
                <a:lnTo>
                  <a:pt x="434" y="520"/>
                </a:lnTo>
                <a:lnTo>
                  <a:pt x="436" y="528"/>
                </a:lnTo>
                <a:lnTo>
                  <a:pt x="438" y="532"/>
                </a:lnTo>
                <a:lnTo>
                  <a:pt x="442" y="534"/>
                </a:lnTo>
                <a:lnTo>
                  <a:pt x="448" y="534"/>
                </a:lnTo>
                <a:lnTo>
                  <a:pt x="452" y="534"/>
                </a:lnTo>
                <a:lnTo>
                  <a:pt x="454" y="536"/>
                </a:lnTo>
                <a:lnTo>
                  <a:pt x="456" y="542"/>
                </a:lnTo>
                <a:lnTo>
                  <a:pt x="458" y="546"/>
                </a:lnTo>
                <a:lnTo>
                  <a:pt x="462" y="548"/>
                </a:lnTo>
                <a:lnTo>
                  <a:pt x="466" y="550"/>
                </a:lnTo>
                <a:lnTo>
                  <a:pt x="468" y="554"/>
                </a:lnTo>
                <a:lnTo>
                  <a:pt x="468" y="558"/>
                </a:lnTo>
                <a:lnTo>
                  <a:pt x="466" y="568"/>
                </a:lnTo>
                <a:lnTo>
                  <a:pt x="472" y="570"/>
                </a:lnTo>
                <a:lnTo>
                  <a:pt x="478" y="574"/>
                </a:lnTo>
                <a:lnTo>
                  <a:pt x="484" y="578"/>
                </a:lnTo>
                <a:lnTo>
                  <a:pt x="490" y="580"/>
                </a:lnTo>
                <a:lnTo>
                  <a:pt x="492" y="582"/>
                </a:lnTo>
                <a:lnTo>
                  <a:pt x="496" y="578"/>
                </a:lnTo>
                <a:lnTo>
                  <a:pt x="500" y="582"/>
                </a:lnTo>
                <a:lnTo>
                  <a:pt x="502" y="582"/>
                </a:lnTo>
                <a:lnTo>
                  <a:pt x="506" y="580"/>
                </a:lnTo>
                <a:lnTo>
                  <a:pt x="502" y="574"/>
                </a:lnTo>
                <a:lnTo>
                  <a:pt x="500" y="568"/>
                </a:lnTo>
                <a:lnTo>
                  <a:pt x="500" y="566"/>
                </a:lnTo>
                <a:lnTo>
                  <a:pt x="502" y="562"/>
                </a:lnTo>
                <a:lnTo>
                  <a:pt x="506" y="560"/>
                </a:lnTo>
                <a:lnTo>
                  <a:pt x="518" y="560"/>
                </a:lnTo>
                <a:lnTo>
                  <a:pt x="524" y="560"/>
                </a:lnTo>
                <a:lnTo>
                  <a:pt x="534" y="558"/>
                </a:lnTo>
                <a:lnTo>
                  <a:pt x="542" y="552"/>
                </a:lnTo>
                <a:lnTo>
                  <a:pt x="550" y="548"/>
                </a:lnTo>
                <a:lnTo>
                  <a:pt x="558" y="546"/>
                </a:lnTo>
                <a:lnTo>
                  <a:pt x="564" y="548"/>
                </a:lnTo>
                <a:lnTo>
                  <a:pt x="568" y="550"/>
                </a:lnTo>
                <a:lnTo>
                  <a:pt x="574" y="552"/>
                </a:lnTo>
                <a:lnTo>
                  <a:pt x="578" y="552"/>
                </a:lnTo>
                <a:lnTo>
                  <a:pt x="580" y="558"/>
                </a:lnTo>
                <a:lnTo>
                  <a:pt x="582" y="562"/>
                </a:lnTo>
                <a:lnTo>
                  <a:pt x="590" y="570"/>
                </a:lnTo>
                <a:lnTo>
                  <a:pt x="598" y="574"/>
                </a:lnTo>
                <a:lnTo>
                  <a:pt x="606" y="576"/>
                </a:lnTo>
                <a:lnTo>
                  <a:pt x="620" y="576"/>
                </a:lnTo>
                <a:lnTo>
                  <a:pt x="626" y="576"/>
                </a:lnTo>
                <a:lnTo>
                  <a:pt x="630" y="578"/>
                </a:lnTo>
                <a:lnTo>
                  <a:pt x="638" y="582"/>
                </a:lnTo>
                <a:lnTo>
                  <a:pt x="638" y="588"/>
                </a:lnTo>
                <a:lnTo>
                  <a:pt x="638" y="594"/>
                </a:lnTo>
                <a:lnTo>
                  <a:pt x="640" y="598"/>
                </a:lnTo>
                <a:lnTo>
                  <a:pt x="646" y="600"/>
                </a:lnTo>
                <a:lnTo>
                  <a:pt x="650" y="596"/>
                </a:lnTo>
                <a:lnTo>
                  <a:pt x="648" y="594"/>
                </a:lnTo>
                <a:lnTo>
                  <a:pt x="648" y="590"/>
                </a:lnTo>
                <a:lnTo>
                  <a:pt x="646" y="584"/>
                </a:lnTo>
                <a:lnTo>
                  <a:pt x="662" y="580"/>
                </a:lnTo>
                <a:lnTo>
                  <a:pt x="674" y="572"/>
                </a:lnTo>
                <a:lnTo>
                  <a:pt x="696" y="558"/>
                </a:lnTo>
                <a:lnTo>
                  <a:pt x="696" y="568"/>
                </a:lnTo>
                <a:lnTo>
                  <a:pt x="708" y="568"/>
                </a:lnTo>
                <a:lnTo>
                  <a:pt x="712" y="562"/>
                </a:lnTo>
                <a:lnTo>
                  <a:pt x="714" y="560"/>
                </a:lnTo>
                <a:lnTo>
                  <a:pt x="724" y="556"/>
                </a:lnTo>
                <a:lnTo>
                  <a:pt x="734" y="554"/>
                </a:lnTo>
                <a:lnTo>
                  <a:pt x="738" y="552"/>
                </a:lnTo>
                <a:lnTo>
                  <a:pt x="742" y="548"/>
                </a:lnTo>
                <a:lnTo>
                  <a:pt x="742" y="550"/>
                </a:lnTo>
                <a:lnTo>
                  <a:pt x="746" y="540"/>
                </a:lnTo>
                <a:lnTo>
                  <a:pt x="752" y="532"/>
                </a:lnTo>
                <a:lnTo>
                  <a:pt x="770" y="518"/>
                </a:lnTo>
                <a:lnTo>
                  <a:pt x="772" y="514"/>
                </a:lnTo>
                <a:lnTo>
                  <a:pt x="774" y="508"/>
                </a:lnTo>
                <a:lnTo>
                  <a:pt x="774" y="498"/>
                </a:lnTo>
                <a:lnTo>
                  <a:pt x="774" y="488"/>
                </a:lnTo>
                <a:lnTo>
                  <a:pt x="778" y="478"/>
                </a:lnTo>
                <a:lnTo>
                  <a:pt x="786" y="466"/>
                </a:lnTo>
                <a:lnTo>
                  <a:pt x="792" y="454"/>
                </a:lnTo>
                <a:lnTo>
                  <a:pt x="794" y="448"/>
                </a:lnTo>
                <a:lnTo>
                  <a:pt x="794" y="442"/>
                </a:lnTo>
                <a:lnTo>
                  <a:pt x="792" y="432"/>
                </a:lnTo>
                <a:lnTo>
                  <a:pt x="790" y="426"/>
                </a:lnTo>
                <a:lnTo>
                  <a:pt x="782" y="420"/>
                </a:lnTo>
                <a:lnTo>
                  <a:pt x="772" y="418"/>
                </a:lnTo>
                <a:lnTo>
                  <a:pt x="778" y="410"/>
                </a:lnTo>
                <a:lnTo>
                  <a:pt x="786" y="406"/>
                </a:lnTo>
                <a:lnTo>
                  <a:pt x="778" y="400"/>
                </a:lnTo>
                <a:lnTo>
                  <a:pt x="774" y="396"/>
                </a:lnTo>
                <a:lnTo>
                  <a:pt x="772" y="392"/>
                </a:lnTo>
                <a:lnTo>
                  <a:pt x="776" y="392"/>
                </a:lnTo>
                <a:lnTo>
                  <a:pt x="768" y="378"/>
                </a:lnTo>
                <a:lnTo>
                  <a:pt x="760" y="366"/>
                </a:lnTo>
                <a:lnTo>
                  <a:pt x="750" y="352"/>
                </a:lnTo>
                <a:lnTo>
                  <a:pt x="738" y="342"/>
                </a:lnTo>
                <a:lnTo>
                  <a:pt x="726" y="338"/>
                </a:lnTo>
                <a:lnTo>
                  <a:pt x="720" y="334"/>
                </a:lnTo>
                <a:lnTo>
                  <a:pt x="718" y="332"/>
                </a:lnTo>
                <a:lnTo>
                  <a:pt x="718" y="328"/>
                </a:lnTo>
                <a:lnTo>
                  <a:pt x="718" y="324"/>
                </a:lnTo>
                <a:lnTo>
                  <a:pt x="720" y="316"/>
                </a:lnTo>
                <a:lnTo>
                  <a:pt x="724" y="312"/>
                </a:lnTo>
                <a:lnTo>
                  <a:pt x="728" y="308"/>
                </a:lnTo>
                <a:lnTo>
                  <a:pt x="748" y="294"/>
                </a:lnTo>
                <a:lnTo>
                  <a:pt x="734" y="286"/>
                </a:lnTo>
                <a:lnTo>
                  <a:pt x="726" y="282"/>
                </a:lnTo>
                <a:lnTo>
                  <a:pt x="718" y="280"/>
                </a:lnTo>
                <a:lnTo>
                  <a:pt x="714" y="282"/>
                </a:lnTo>
                <a:lnTo>
                  <a:pt x="710" y="286"/>
                </a:lnTo>
                <a:lnTo>
                  <a:pt x="706" y="290"/>
                </a:lnTo>
                <a:lnTo>
                  <a:pt x="702" y="290"/>
                </a:lnTo>
                <a:lnTo>
                  <a:pt x="662" y="266"/>
                </a:lnTo>
                <a:lnTo>
                  <a:pt x="662" y="262"/>
                </a:lnTo>
                <a:lnTo>
                  <a:pt x="666" y="260"/>
                </a:lnTo>
                <a:lnTo>
                  <a:pt x="670" y="256"/>
                </a:lnTo>
                <a:lnTo>
                  <a:pt x="676" y="254"/>
                </a:lnTo>
                <a:lnTo>
                  <a:pt x="682" y="250"/>
                </a:lnTo>
                <a:lnTo>
                  <a:pt x="686" y="240"/>
                </a:lnTo>
                <a:lnTo>
                  <a:pt x="694" y="228"/>
                </a:lnTo>
                <a:lnTo>
                  <a:pt x="698" y="224"/>
                </a:lnTo>
                <a:lnTo>
                  <a:pt x="704" y="224"/>
                </a:lnTo>
                <a:lnTo>
                  <a:pt x="708" y="224"/>
                </a:lnTo>
                <a:lnTo>
                  <a:pt x="712" y="228"/>
                </a:lnTo>
                <a:lnTo>
                  <a:pt x="714" y="236"/>
                </a:lnTo>
                <a:lnTo>
                  <a:pt x="714" y="262"/>
                </a:lnTo>
                <a:lnTo>
                  <a:pt x="718" y="262"/>
                </a:lnTo>
                <a:lnTo>
                  <a:pt x="724" y="258"/>
                </a:lnTo>
                <a:lnTo>
                  <a:pt x="732" y="250"/>
                </a:lnTo>
                <a:lnTo>
                  <a:pt x="740" y="242"/>
                </a:lnTo>
                <a:lnTo>
                  <a:pt x="742" y="242"/>
                </a:lnTo>
                <a:lnTo>
                  <a:pt x="748" y="242"/>
                </a:lnTo>
                <a:lnTo>
                  <a:pt x="752" y="234"/>
                </a:lnTo>
                <a:lnTo>
                  <a:pt x="760" y="222"/>
                </a:lnTo>
                <a:lnTo>
                  <a:pt x="770" y="210"/>
                </a:lnTo>
                <a:lnTo>
                  <a:pt x="774" y="212"/>
                </a:lnTo>
                <a:lnTo>
                  <a:pt x="780" y="214"/>
                </a:lnTo>
                <a:lnTo>
                  <a:pt x="792" y="214"/>
                </a:lnTo>
                <a:lnTo>
                  <a:pt x="790" y="208"/>
                </a:lnTo>
                <a:lnTo>
                  <a:pt x="792" y="204"/>
                </a:lnTo>
                <a:lnTo>
                  <a:pt x="796" y="198"/>
                </a:lnTo>
                <a:lnTo>
                  <a:pt x="802" y="188"/>
                </a:lnTo>
                <a:lnTo>
                  <a:pt x="806" y="190"/>
                </a:lnTo>
                <a:lnTo>
                  <a:pt x="810" y="192"/>
                </a:lnTo>
                <a:lnTo>
                  <a:pt x="814" y="190"/>
                </a:lnTo>
                <a:lnTo>
                  <a:pt x="818" y="188"/>
                </a:lnTo>
                <a:lnTo>
                  <a:pt x="818" y="186"/>
                </a:lnTo>
                <a:lnTo>
                  <a:pt x="820" y="188"/>
                </a:lnTo>
                <a:lnTo>
                  <a:pt x="814" y="172"/>
                </a:lnTo>
                <a:lnTo>
                  <a:pt x="808" y="164"/>
                </a:lnTo>
                <a:lnTo>
                  <a:pt x="800" y="158"/>
                </a:lnTo>
                <a:lnTo>
                  <a:pt x="800" y="142"/>
                </a:lnTo>
                <a:lnTo>
                  <a:pt x="812" y="146"/>
                </a:lnTo>
                <a:lnTo>
                  <a:pt x="820" y="152"/>
                </a:lnTo>
                <a:lnTo>
                  <a:pt x="820" y="142"/>
                </a:lnTo>
                <a:lnTo>
                  <a:pt x="820" y="136"/>
                </a:lnTo>
                <a:lnTo>
                  <a:pt x="820" y="124"/>
                </a:lnTo>
                <a:lnTo>
                  <a:pt x="818" y="110"/>
                </a:lnTo>
                <a:lnTo>
                  <a:pt x="814" y="100"/>
                </a:lnTo>
                <a:lnTo>
                  <a:pt x="806" y="86"/>
                </a:lnTo>
                <a:lnTo>
                  <a:pt x="798" y="92"/>
                </a:lnTo>
                <a:lnTo>
                  <a:pt x="792" y="98"/>
                </a:lnTo>
                <a:lnTo>
                  <a:pt x="786" y="102"/>
                </a:lnTo>
                <a:lnTo>
                  <a:pt x="774" y="104"/>
                </a:lnTo>
                <a:lnTo>
                  <a:pt x="770" y="104"/>
                </a:lnTo>
                <a:lnTo>
                  <a:pt x="764" y="102"/>
                </a:lnTo>
                <a:lnTo>
                  <a:pt x="756" y="96"/>
                </a:lnTo>
                <a:lnTo>
                  <a:pt x="750" y="88"/>
                </a:lnTo>
                <a:lnTo>
                  <a:pt x="744" y="80"/>
                </a:lnTo>
                <a:lnTo>
                  <a:pt x="732" y="76"/>
                </a:lnTo>
                <a:lnTo>
                  <a:pt x="718" y="72"/>
                </a:lnTo>
                <a:lnTo>
                  <a:pt x="704" y="68"/>
                </a:lnTo>
                <a:lnTo>
                  <a:pt x="690" y="62"/>
                </a:lnTo>
                <a:lnTo>
                  <a:pt x="680" y="54"/>
                </a:lnTo>
                <a:lnTo>
                  <a:pt x="668" y="46"/>
                </a:lnTo>
                <a:lnTo>
                  <a:pt x="646" y="24"/>
                </a:lnTo>
                <a:lnTo>
                  <a:pt x="634" y="16"/>
                </a:lnTo>
                <a:lnTo>
                  <a:pt x="622" y="8"/>
                </a:lnTo>
                <a:lnTo>
                  <a:pt x="606" y="2"/>
                </a:lnTo>
                <a:lnTo>
                  <a:pt x="584" y="0"/>
                </a:lnTo>
                <a:lnTo>
                  <a:pt x="572" y="0"/>
                </a:lnTo>
                <a:lnTo>
                  <a:pt x="562" y="2"/>
                </a:lnTo>
                <a:lnTo>
                  <a:pt x="556" y="4"/>
                </a:lnTo>
                <a:lnTo>
                  <a:pt x="552" y="8"/>
                </a:lnTo>
                <a:lnTo>
                  <a:pt x="550" y="12"/>
                </a:lnTo>
                <a:lnTo>
                  <a:pt x="550" y="18"/>
                </a:lnTo>
                <a:lnTo>
                  <a:pt x="552" y="20"/>
                </a:lnTo>
                <a:lnTo>
                  <a:pt x="556" y="24"/>
                </a:lnTo>
                <a:lnTo>
                  <a:pt x="562" y="30"/>
                </a:lnTo>
                <a:lnTo>
                  <a:pt x="564" y="40"/>
                </a:lnTo>
                <a:lnTo>
                  <a:pt x="566" y="50"/>
                </a:lnTo>
                <a:lnTo>
                  <a:pt x="566" y="56"/>
                </a:lnTo>
                <a:lnTo>
                  <a:pt x="566" y="62"/>
                </a:lnTo>
                <a:lnTo>
                  <a:pt x="562" y="66"/>
                </a:lnTo>
                <a:lnTo>
                  <a:pt x="560" y="68"/>
                </a:lnTo>
                <a:lnTo>
                  <a:pt x="550" y="68"/>
                </a:lnTo>
                <a:lnTo>
                  <a:pt x="536" y="66"/>
                </a:lnTo>
                <a:lnTo>
                  <a:pt x="538" y="88"/>
                </a:lnTo>
                <a:lnTo>
                  <a:pt x="538" y="94"/>
                </a:lnTo>
                <a:lnTo>
                  <a:pt x="542" y="98"/>
                </a:lnTo>
                <a:lnTo>
                  <a:pt x="544" y="102"/>
                </a:lnTo>
                <a:lnTo>
                  <a:pt x="550" y="102"/>
                </a:lnTo>
                <a:lnTo>
                  <a:pt x="568" y="102"/>
                </a:lnTo>
                <a:lnTo>
                  <a:pt x="576" y="100"/>
                </a:lnTo>
                <a:lnTo>
                  <a:pt x="582" y="98"/>
                </a:lnTo>
                <a:lnTo>
                  <a:pt x="592" y="100"/>
                </a:lnTo>
                <a:lnTo>
                  <a:pt x="602" y="106"/>
                </a:lnTo>
                <a:lnTo>
                  <a:pt x="610" y="112"/>
                </a:lnTo>
                <a:lnTo>
                  <a:pt x="616" y="120"/>
                </a:lnTo>
                <a:lnTo>
                  <a:pt x="596" y="122"/>
                </a:lnTo>
                <a:lnTo>
                  <a:pt x="578" y="124"/>
                </a:lnTo>
                <a:lnTo>
                  <a:pt x="576" y="128"/>
                </a:lnTo>
                <a:lnTo>
                  <a:pt x="576" y="132"/>
                </a:lnTo>
                <a:lnTo>
                  <a:pt x="574" y="134"/>
                </a:lnTo>
                <a:lnTo>
                  <a:pt x="574" y="140"/>
                </a:lnTo>
                <a:lnTo>
                  <a:pt x="570" y="142"/>
                </a:lnTo>
                <a:lnTo>
                  <a:pt x="566" y="142"/>
                </a:lnTo>
                <a:lnTo>
                  <a:pt x="556" y="144"/>
                </a:lnTo>
                <a:lnTo>
                  <a:pt x="552" y="146"/>
                </a:lnTo>
                <a:lnTo>
                  <a:pt x="550" y="150"/>
                </a:lnTo>
                <a:lnTo>
                  <a:pt x="544" y="152"/>
                </a:lnTo>
                <a:lnTo>
                  <a:pt x="538" y="154"/>
                </a:lnTo>
                <a:lnTo>
                  <a:pt x="532" y="154"/>
                </a:lnTo>
                <a:lnTo>
                  <a:pt x="528" y="152"/>
                </a:lnTo>
                <a:lnTo>
                  <a:pt x="524" y="150"/>
                </a:lnTo>
                <a:lnTo>
                  <a:pt x="522" y="150"/>
                </a:lnTo>
                <a:lnTo>
                  <a:pt x="518" y="152"/>
                </a:lnTo>
                <a:lnTo>
                  <a:pt x="516" y="156"/>
                </a:lnTo>
                <a:lnTo>
                  <a:pt x="516" y="160"/>
                </a:lnTo>
                <a:lnTo>
                  <a:pt x="518" y="160"/>
                </a:lnTo>
                <a:lnTo>
                  <a:pt x="524" y="164"/>
                </a:lnTo>
                <a:lnTo>
                  <a:pt x="528" y="166"/>
                </a:lnTo>
                <a:lnTo>
                  <a:pt x="530" y="168"/>
                </a:lnTo>
                <a:lnTo>
                  <a:pt x="530" y="172"/>
                </a:lnTo>
                <a:lnTo>
                  <a:pt x="530" y="176"/>
                </a:lnTo>
                <a:lnTo>
                  <a:pt x="526" y="182"/>
                </a:lnTo>
                <a:lnTo>
                  <a:pt x="518" y="188"/>
                </a:lnTo>
                <a:lnTo>
                  <a:pt x="508" y="194"/>
                </a:lnTo>
                <a:lnTo>
                  <a:pt x="496" y="198"/>
                </a:lnTo>
                <a:lnTo>
                  <a:pt x="468" y="198"/>
                </a:lnTo>
                <a:lnTo>
                  <a:pt x="458" y="206"/>
                </a:lnTo>
                <a:lnTo>
                  <a:pt x="452" y="210"/>
                </a:lnTo>
                <a:lnTo>
                  <a:pt x="444" y="212"/>
                </a:lnTo>
                <a:lnTo>
                  <a:pt x="430" y="210"/>
                </a:lnTo>
                <a:lnTo>
                  <a:pt x="414" y="206"/>
                </a:lnTo>
                <a:lnTo>
                  <a:pt x="402" y="200"/>
                </a:lnTo>
                <a:lnTo>
                  <a:pt x="392" y="194"/>
                </a:lnTo>
                <a:lnTo>
                  <a:pt x="348" y="194"/>
                </a:lnTo>
                <a:lnTo>
                  <a:pt x="348" y="192"/>
                </a:lnTo>
                <a:lnTo>
                  <a:pt x="314" y="192"/>
                </a:lnTo>
                <a:lnTo>
                  <a:pt x="306" y="188"/>
                </a:lnTo>
                <a:lnTo>
                  <a:pt x="298" y="180"/>
                </a:lnTo>
                <a:lnTo>
                  <a:pt x="290" y="172"/>
                </a:lnTo>
                <a:lnTo>
                  <a:pt x="280" y="166"/>
                </a:lnTo>
                <a:lnTo>
                  <a:pt x="272" y="160"/>
                </a:lnTo>
                <a:lnTo>
                  <a:pt x="262" y="160"/>
                </a:lnTo>
                <a:lnTo>
                  <a:pt x="252" y="156"/>
                </a:lnTo>
                <a:lnTo>
                  <a:pt x="244" y="152"/>
                </a:lnTo>
                <a:lnTo>
                  <a:pt x="214" y="152"/>
                </a:lnTo>
                <a:lnTo>
                  <a:pt x="210" y="146"/>
                </a:lnTo>
                <a:lnTo>
                  <a:pt x="206" y="140"/>
                </a:lnTo>
                <a:lnTo>
                  <a:pt x="202" y="126"/>
                </a:lnTo>
                <a:lnTo>
                  <a:pt x="198" y="118"/>
                </a:lnTo>
                <a:lnTo>
                  <a:pt x="194" y="112"/>
                </a:lnTo>
                <a:lnTo>
                  <a:pt x="182" y="104"/>
                </a:lnTo>
                <a:lnTo>
                  <a:pt x="174" y="100"/>
                </a:lnTo>
                <a:lnTo>
                  <a:pt x="168" y="98"/>
                </a:lnTo>
                <a:lnTo>
                  <a:pt x="154" y="92"/>
                </a:lnTo>
                <a:lnTo>
                  <a:pt x="146" y="90"/>
                </a:lnTo>
                <a:lnTo>
                  <a:pt x="140" y="86"/>
                </a:lnTo>
                <a:lnTo>
                  <a:pt x="138" y="82"/>
                </a:lnTo>
                <a:lnTo>
                  <a:pt x="134" y="76"/>
                </a:lnTo>
                <a:lnTo>
                  <a:pt x="134" y="78"/>
                </a:lnTo>
                <a:lnTo>
                  <a:pt x="122" y="86"/>
                </a:lnTo>
                <a:lnTo>
                  <a:pt x="114" y="94"/>
                </a:lnTo>
                <a:lnTo>
                  <a:pt x="126" y="108"/>
                </a:lnTo>
                <a:lnTo>
                  <a:pt x="116" y="116"/>
                </a:lnTo>
                <a:lnTo>
                  <a:pt x="110" y="118"/>
                </a:lnTo>
                <a:lnTo>
                  <a:pt x="100" y="116"/>
                </a:lnTo>
                <a:lnTo>
                  <a:pt x="88" y="112"/>
                </a:lnTo>
                <a:lnTo>
                  <a:pt x="92" y="130"/>
                </a:lnTo>
                <a:lnTo>
                  <a:pt x="92" y="140"/>
                </a:lnTo>
                <a:lnTo>
                  <a:pt x="90" y="148"/>
                </a:lnTo>
                <a:lnTo>
                  <a:pt x="86" y="150"/>
                </a:lnTo>
                <a:lnTo>
                  <a:pt x="84" y="150"/>
                </a:lnTo>
                <a:lnTo>
                  <a:pt x="78" y="150"/>
                </a:lnTo>
                <a:lnTo>
                  <a:pt x="68" y="146"/>
                </a:lnTo>
                <a:lnTo>
                  <a:pt x="70" y="156"/>
                </a:lnTo>
                <a:lnTo>
                  <a:pt x="76" y="164"/>
                </a:lnTo>
                <a:lnTo>
                  <a:pt x="80" y="176"/>
                </a:lnTo>
                <a:lnTo>
                  <a:pt x="82" y="188"/>
                </a:lnTo>
                <a:lnTo>
                  <a:pt x="78" y="194"/>
                </a:lnTo>
                <a:lnTo>
                  <a:pt x="74" y="200"/>
                </a:lnTo>
                <a:lnTo>
                  <a:pt x="64" y="214"/>
                </a:lnTo>
                <a:lnTo>
                  <a:pt x="50" y="228"/>
                </a:lnTo>
                <a:lnTo>
                  <a:pt x="38" y="236"/>
                </a:lnTo>
                <a:lnTo>
                  <a:pt x="28" y="238"/>
                </a:lnTo>
                <a:lnTo>
                  <a:pt x="14" y="240"/>
                </a:lnTo>
                <a:lnTo>
                  <a:pt x="8" y="242"/>
                </a:lnTo>
                <a:lnTo>
                  <a:pt x="4" y="244"/>
                </a:lnTo>
                <a:lnTo>
                  <a:pt x="2" y="248"/>
                </a:lnTo>
                <a:lnTo>
                  <a:pt x="0" y="254"/>
                </a:lnTo>
                <a:lnTo>
                  <a:pt x="2" y="258"/>
                </a:lnTo>
                <a:lnTo>
                  <a:pt x="4" y="262"/>
                </a:lnTo>
                <a:lnTo>
                  <a:pt x="14" y="268"/>
                </a:lnTo>
                <a:lnTo>
                  <a:pt x="24" y="276"/>
                </a:lnTo>
                <a:lnTo>
                  <a:pt x="26" y="280"/>
                </a:lnTo>
                <a:lnTo>
                  <a:pt x="26" y="286"/>
                </a:lnTo>
                <a:lnTo>
                  <a:pt x="20" y="288"/>
                </a:lnTo>
                <a:lnTo>
                  <a:pt x="14" y="290"/>
                </a:lnTo>
                <a:lnTo>
                  <a:pt x="18" y="292"/>
                </a:lnTo>
                <a:lnTo>
                  <a:pt x="20" y="294"/>
                </a:lnTo>
                <a:lnTo>
                  <a:pt x="28" y="296"/>
                </a:lnTo>
                <a:lnTo>
                  <a:pt x="28" y="298"/>
                </a:lnTo>
                <a:lnTo>
                  <a:pt x="36" y="298"/>
                </a:lnTo>
                <a:lnTo>
                  <a:pt x="44" y="302"/>
                </a:lnTo>
                <a:lnTo>
                  <a:pt x="50" y="308"/>
                </a:lnTo>
                <a:lnTo>
                  <a:pt x="54" y="316"/>
                </a:lnTo>
                <a:lnTo>
                  <a:pt x="58" y="320"/>
                </a:lnTo>
                <a:lnTo>
                  <a:pt x="62" y="322"/>
                </a:lnTo>
                <a:lnTo>
                  <a:pt x="68" y="322"/>
                </a:lnTo>
                <a:lnTo>
                  <a:pt x="74" y="324"/>
                </a:lnTo>
                <a:lnTo>
                  <a:pt x="78" y="324"/>
                </a:lnTo>
                <a:lnTo>
                  <a:pt x="82" y="326"/>
                </a:lnTo>
                <a:lnTo>
                  <a:pt x="84" y="326"/>
                </a:lnTo>
                <a:lnTo>
                  <a:pt x="86" y="324"/>
                </a:lnTo>
                <a:lnTo>
                  <a:pt x="90" y="322"/>
                </a:lnTo>
                <a:lnTo>
                  <a:pt x="94" y="320"/>
                </a:lnTo>
                <a:lnTo>
                  <a:pt x="100" y="320"/>
                </a:lnTo>
                <a:lnTo>
                  <a:pt x="108" y="320"/>
                </a:lnTo>
                <a:lnTo>
                  <a:pt x="114" y="324"/>
                </a:lnTo>
                <a:lnTo>
                  <a:pt x="116" y="324"/>
                </a:lnTo>
                <a:lnTo>
                  <a:pt x="122" y="326"/>
                </a:lnTo>
                <a:lnTo>
                  <a:pt x="122" y="332"/>
                </a:lnTo>
                <a:lnTo>
                  <a:pt x="120" y="336"/>
                </a:lnTo>
                <a:lnTo>
                  <a:pt x="114" y="344"/>
                </a:lnTo>
                <a:lnTo>
                  <a:pt x="112" y="352"/>
                </a:lnTo>
                <a:lnTo>
                  <a:pt x="110" y="358"/>
                </a:lnTo>
                <a:lnTo>
                  <a:pt x="112" y="362"/>
                </a:lnTo>
                <a:lnTo>
                  <a:pt x="114" y="368"/>
                </a:lnTo>
                <a:lnTo>
                  <a:pt x="122" y="376"/>
                </a:lnTo>
                <a:lnTo>
                  <a:pt x="120" y="378"/>
                </a:lnTo>
                <a:lnTo>
                  <a:pt x="118" y="378"/>
                </a:lnTo>
                <a:lnTo>
                  <a:pt x="112" y="380"/>
                </a:lnTo>
                <a:lnTo>
                  <a:pt x="114" y="388"/>
                </a:lnTo>
                <a:lnTo>
                  <a:pt x="114" y="392"/>
                </a:lnTo>
                <a:lnTo>
                  <a:pt x="116" y="396"/>
                </a:lnTo>
                <a:lnTo>
                  <a:pt x="118" y="400"/>
                </a:lnTo>
                <a:lnTo>
                  <a:pt x="126" y="404"/>
                </a:lnTo>
                <a:lnTo>
                  <a:pt x="136" y="408"/>
                </a:lnTo>
                <a:lnTo>
                  <a:pt x="144" y="416"/>
                </a:lnTo>
                <a:lnTo>
                  <a:pt x="152" y="424"/>
                </a:lnTo>
                <a:lnTo>
                  <a:pt x="158" y="424"/>
                </a:lnTo>
                <a:lnTo>
                  <a:pt x="162" y="424"/>
                </a:lnTo>
                <a:lnTo>
                  <a:pt x="164" y="422"/>
                </a:lnTo>
                <a:lnTo>
                  <a:pt x="166" y="420"/>
                </a:lnTo>
                <a:lnTo>
                  <a:pt x="168" y="420"/>
                </a:lnTo>
                <a:lnTo>
                  <a:pt x="180" y="428"/>
                </a:lnTo>
                <a:lnTo>
                  <a:pt x="190" y="436"/>
                </a:lnTo>
                <a:lnTo>
                  <a:pt x="198" y="442"/>
                </a:lnTo>
                <a:lnTo>
                  <a:pt x="208" y="446"/>
                </a:lnTo>
                <a:lnTo>
                  <a:pt x="220" y="450"/>
                </a:lnTo>
                <a:lnTo>
                  <a:pt x="222" y="452"/>
                </a:lnTo>
                <a:lnTo>
                  <a:pt x="226" y="456"/>
                </a:lnTo>
                <a:lnTo>
                  <a:pt x="230" y="458"/>
                </a:lnTo>
                <a:lnTo>
                  <a:pt x="236" y="460"/>
                </a:lnTo>
                <a:lnTo>
                  <a:pt x="240" y="460"/>
                </a:lnTo>
                <a:lnTo>
                  <a:pt x="242" y="460"/>
                </a:lnTo>
                <a:lnTo>
                  <a:pt x="244" y="460"/>
                </a:lnTo>
                <a:lnTo>
                  <a:pt x="250" y="464"/>
                </a:lnTo>
                <a:lnTo>
                  <a:pt x="256" y="466"/>
                </a:lnTo>
                <a:lnTo>
                  <a:pt x="274" y="466"/>
                </a:lnTo>
                <a:lnTo>
                  <a:pt x="274" y="468"/>
                </a:lnTo>
                <a:lnTo>
                  <a:pt x="274" y="464"/>
                </a:lnTo>
                <a:lnTo>
                  <a:pt x="278" y="462"/>
                </a:lnTo>
                <a:lnTo>
                  <a:pt x="284" y="460"/>
                </a:lnTo>
                <a:lnTo>
                  <a:pt x="288" y="472"/>
                </a:lnTo>
                <a:lnTo>
                  <a:pt x="290" y="468"/>
                </a:lnTo>
                <a:lnTo>
                  <a:pt x="294" y="462"/>
                </a:lnTo>
                <a:lnTo>
                  <a:pt x="298" y="460"/>
                </a:lnTo>
                <a:lnTo>
                  <a:pt x="302" y="458"/>
                </a:lnTo>
                <a:lnTo>
                  <a:pt x="312" y="460"/>
                </a:lnTo>
                <a:lnTo>
                  <a:pt x="322" y="464"/>
                </a:lnTo>
                <a:lnTo>
                  <a:pt x="332" y="472"/>
                </a:lnTo>
                <a:lnTo>
                  <a:pt x="336" y="478"/>
                </a:lnTo>
                <a:lnTo>
                  <a:pt x="336" y="480"/>
                </a:lnTo>
                <a:lnTo>
                  <a:pt x="338" y="478"/>
                </a:lnTo>
                <a:lnTo>
                  <a:pt x="340" y="470"/>
                </a:lnTo>
                <a:lnTo>
                  <a:pt x="344" y="460"/>
                </a:lnTo>
                <a:lnTo>
                  <a:pt x="348" y="454"/>
                </a:lnTo>
                <a:lnTo>
                  <a:pt x="356" y="446"/>
                </a:lnTo>
                <a:lnTo>
                  <a:pt x="362" y="442"/>
                </a:lnTo>
                <a:lnTo>
                  <a:pt x="372" y="438"/>
                </a:lnTo>
                <a:lnTo>
                  <a:pt x="374" y="440"/>
                </a:lnTo>
                <a:lnTo>
                  <a:pt x="376" y="440"/>
                </a:lnTo>
                <a:lnTo>
                  <a:pt x="380" y="442"/>
                </a:lnTo>
                <a:lnTo>
                  <a:pt x="382" y="440"/>
                </a:lnTo>
                <a:lnTo>
                  <a:pt x="386" y="438"/>
                </a:lnTo>
                <a:lnTo>
                  <a:pt x="386" y="436"/>
                </a:lnTo>
                <a:lnTo>
                  <a:pt x="392" y="436"/>
                </a:lnTo>
                <a:lnTo>
                  <a:pt x="400" y="444"/>
                </a:lnTo>
                <a:lnTo>
                  <a:pt x="400" y="448"/>
                </a:lnTo>
                <a:lnTo>
                  <a:pt x="400" y="450"/>
                </a:lnTo>
                <a:lnTo>
                  <a:pt x="404" y="454"/>
                </a:lnTo>
                <a:lnTo>
                  <a:pt x="410" y="456"/>
                </a:lnTo>
                <a:lnTo>
                  <a:pt x="414" y="456"/>
                </a:lnTo>
                <a:lnTo>
                  <a:pt x="414" y="4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0" name="ïśļiḋè">
            <a:extLst>
              <a:ext uri="{FF2B5EF4-FFF2-40B4-BE49-F238E27FC236}">
                <a16:creationId xmlns:a16="http://schemas.microsoft.com/office/drawing/2014/main" id="{A24AE26D-45EA-4FCA-87FD-BB7CD84DAD92}"/>
              </a:ext>
            </a:extLst>
          </p:cNvPr>
          <p:cNvSpPr/>
          <p:nvPr/>
        </p:nvSpPr>
        <p:spPr bwMode="auto">
          <a:xfrm>
            <a:off x="1010360" y="1351179"/>
            <a:ext cx="940870" cy="531888"/>
          </a:xfrm>
          <a:custGeom>
            <a:avLst/>
            <a:gdLst>
              <a:gd name="T0" fmla="*/ 2147483647 w 1056"/>
              <a:gd name="T1" fmla="*/ 2147483647 h 540"/>
              <a:gd name="T2" fmla="*/ 2147483647 w 1056"/>
              <a:gd name="T3" fmla="*/ 2147483647 h 540"/>
              <a:gd name="T4" fmla="*/ 2147483647 w 1056"/>
              <a:gd name="T5" fmla="*/ 2147483647 h 540"/>
              <a:gd name="T6" fmla="*/ 2147483647 w 1056"/>
              <a:gd name="T7" fmla="*/ 2147483647 h 540"/>
              <a:gd name="T8" fmla="*/ 2147483647 w 1056"/>
              <a:gd name="T9" fmla="*/ 2147483647 h 540"/>
              <a:gd name="T10" fmla="*/ 2147483647 w 1056"/>
              <a:gd name="T11" fmla="*/ 2147483647 h 540"/>
              <a:gd name="T12" fmla="*/ 2147483647 w 1056"/>
              <a:gd name="T13" fmla="*/ 2147483647 h 540"/>
              <a:gd name="T14" fmla="*/ 2147483647 w 1056"/>
              <a:gd name="T15" fmla="*/ 2147483647 h 540"/>
              <a:gd name="T16" fmla="*/ 2147483647 w 1056"/>
              <a:gd name="T17" fmla="*/ 2147483647 h 540"/>
              <a:gd name="T18" fmla="*/ 2147483647 w 1056"/>
              <a:gd name="T19" fmla="*/ 2147483647 h 540"/>
              <a:gd name="T20" fmla="*/ 2147483647 w 1056"/>
              <a:gd name="T21" fmla="*/ 2147483647 h 540"/>
              <a:gd name="T22" fmla="*/ 2147483647 w 1056"/>
              <a:gd name="T23" fmla="*/ 2147483647 h 540"/>
              <a:gd name="T24" fmla="*/ 2147483647 w 1056"/>
              <a:gd name="T25" fmla="*/ 2147483647 h 540"/>
              <a:gd name="T26" fmla="*/ 2147483647 w 1056"/>
              <a:gd name="T27" fmla="*/ 2147483647 h 540"/>
              <a:gd name="T28" fmla="*/ 2147483647 w 1056"/>
              <a:gd name="T29" fmla="*/ 2147483647 h 540"/>
              <a:gd name="T30" fmla="*/ 2147483647 w 1056"/>
              <a:gd name="T31" fmla="*/ 2147483647 h 540"/>
              <a:gd name="T32" fmla="*/ 2147483647 w 1056"/>
              <a:gd name="T33" fmla="*/ 2147483647 h 540"/>
              <a:gd name="T34" fmla="*/ 2147483647 w 1056"/>
              <a:gd name="T35" fmla="*/ 2147483647 h 540"/>
              <a:gd name="T36" fmla="*/ 2147483647 w 1056"/>
              <a:gd name="T37" fmla="*/ 2147483647 h 540"/>
              <a:gd name="T38" fmla="*/ 2147483647 w 1056"/>
              <a:gd name="T39" fmla="*/ 2147483647 h 540"/>
              <a:gd name="T40" fmla="*/ 2147483647 w 1056"/>
              <a:gd name="T41" fmla="*/ 2147483647 h 540"/>
              <a:gd name="T42" fmla="*/ 2147483647 w 1056"/>
              <a:gd name="T43" fmla="*/ 2147483647 h 540"/>
              <a:gd name="T44" fmla="*/ 2147483647 w 1056"/>
              <a:gd name="T45" fmla="*/ 2147483647 h 540"/>
              <a:gd name="T46" fmla="*/ 2147483647 w 1056"/>
              <a:gd name="T47" fmla="*/ 2147483647 h 540"/>
              <a:gd name="T48" fmla="*/ 2147483647 w 1056"/>
              <a:gd name="T49" fmla="*/ 2147483647 h 540"/>
              <a:gd name="T50" fmla="*/ 2147483647 w 1056"/>
              <a:gd name="T51" fmla="*/ 2147483647 h 540"/>
              <a:gd name="T52" fmla="*/ 2147483647 w 1056"/>
              <a:gd name="T53" fmla="*/ 2147483647 h 540"/>
              <a:gd name="T54" fmla="*/ 2147483647 w 1056"/>
              <a:gd name="T55" fmla="*/ 2147483647 h 540"/>
              <a:gd name="T56" fmla="*/ 2147483647 w 1056"/>
              <a:gd name="T57" fmla="*/ 2147483647 h 540"/>
              <a:gd name="T58" fmla="*/ 2147483647 w 1056"/>
              <a:gd name="T59" fmla="*/ 2147483647 h 540"/>
              <a:gd name="T60" fmla="*/ 2147483647 w 1056"/>
              <a:gd name="T61" fmla="*/ 2147483647 h 540"/>
              <a:gd name="T62" fmla="*/ 2147483647 w 1056"/>
              <a:gd name="T63" fmla="*/ 2147483647 h 540"/>
              <a:gd name="T64" fmla="*/ 2147483647 w 1056"/>
              <a:gd name="T65" fmla="*/ 2147483647 h 540"/>
              <a:gd name="T66" fmla="*/ 2147483647 w 1056"/>
              <a:gd name="T67" fmla="*/ 2147483647 h 540"/>
              <a:gd name="T68" fmla="*/ 2147483647 w 1056"/>
              <a:gd name="T69" fmla="*/ 2147483647 h 540"/>
              <a:gd name="T70" fmla="*/ 2147483647 w 1056"/>
              <a:gd name="T71" fmla="*/ 2147483647 h 540"/>
              <a:gd name="T72" fmla="*/ 2147483647 w 1056"/>
              <a:gd name="T73" fmla="*/ 2147483647 h 540"/>
              <a:gd name="T74" fmla="*/ 2147483647 w 1056"/>
              <a:gd name="T75" fmla="*/ 2147483647 h 540"/>
              <a:gd name="T76" fmla="*/ 2147483647 w 1056"/>
              <a:gd name="T77" fmla="*/ 2147483647 h 540"/>
              <a:gd name="T78" fmla="*/ 2147483647 w 1056"/>
              <a:gd name="T79" fmla="*/ 2147483647 h 540"/>
              <a:gd name="T80" fmla="*/ 2147483647 w 1056"/>
              <a:gd name="T81" fmla="*/ 2147483647 h 540"/>
              <a:gd name="T82" fmla="*/ 2147483647 w 1056"/>
              <a:gd name="T83" fmla="*/ 2147483647 h 540"/>
              <a:gd name="T84" fmla="*/ 2147483647 w 1056"/>
              <a:gd name="T85" fmla="*/ 2147483647 h 540"/>
              <a:gd name="T86" fmla="*/ 2147483647 w 1056"/>
              <a:gd name="T87" fmla="*/ 2147483647 h 540"/>
              <a:gd name="T88" fmla="*/ 2147483647 w 1056"/>
              <a:gd name="T89" fmla="*/ 2147483647 h 540"/>
              <a:gd name="T90" fmla="*/ 2147483647 w 1056"/>
              <a:gd name="T91" fmla="*/ 2147483647 h 540"/>
              <a:gd name="T92" fmla="*/ 2147483647 w 1056"/>
              <a:gd name="T93" fmla="*/ 2147483647 h 540"/>
              <a:gd name="T94" fmla="*/ 2147483647 w 1056"/>
              <a:gd name="T95" fmla="*/ 2147483647 h 540"/>
              <a:gd name="T96" fmla="*/ 2147483647 w 1056"/>
              <a:gd name="T97" fmla="*/ 2147483647 h 540"/>
              <a:gd name="T98" fmla="*/ 2147483647 w 1056"/>
              <a:gd name="T99" fmla="*/ 2147483647 h 540"/>
              <a:gd name="T100" fmla="*/ 2147483647 w 1056"/>
              <a:gd name="T101" fmla="*/ 2147483647 h 540"/>
              <a:gd name="T102" fmla="*/ 2147483647 w 1056"/>
              <a:gd name="T103" fmla="*/ 2147483647 h 540"/>
              <a:gd name="T104" fmla="*/ 2147483647 w 1056"/>
              <a:gd name="T105" fmla="*/ 2147483647 h 540"/>
              <a:gd name="T106" fmla="*/ 2147483647 w 1056"/>
              <a:gd name="T107" fmla="*/ 2147483647 h 540"/>
              <a:gd name="T108" fmla="*/ 2147483647 w 1056"/>
              <a:gd name="T109" fmla="*/ 2147483647 h 540"/>
              <a:gd name="T110" fmla="*/ 2147483647 w 1056"/>
              <a:gd name="T111" fmla="*/ 2147483647 h 540"/>
              <a:gd name="T112" fmla="*/ 2147483647 w 1056"/>
              <a:gd name="T113" fmla="*/ 2147483647 h 540"/>
              <a:gd name="T114" fmla="*/ 2147483647 w 1056"/>
              <a:gd name="T115" fmla="*/ 2147483647 h 5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56"/>
              <a:gd name="T175" fmla="*/ 0 h 540"/>
              <a:gd name="T176" fmla="*/ 1056 w 1056"/>
              <a:gd name="T177" fmla="*/ 540 h 54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56" h="540">
                <a:moveTo>
                  <a:pt x="806" y="236"/>
                </a:moveTo>
                <a:lnTo>
                  <a:pt x="812" y="232"/>
                </a:lnTo>
                <a:lnTo>
                  <a:pt x="818" y="226"/>
                </a:lnTo>
                <a:lnTo>
                  <a:pt x="824" y="220"/>
                </a:lnTo>
                <a:lnTo>
                  <a:pt x="826" y="212"/>
                </a:lnTo>
                <a:lnTo>
                  <a:pt x="826" y="202"/>
                </a:lnTo>
                <a:lnTo>
                  <a:pt x="828" y="194"/>
                </a:lnTo>
                <a:lnTo>
                  <a:pt x="830" y="190"/>
                </a:lnTo>
                <a:lnTo>
                  <a:pt x="834" y="186"/>
                </a:lnTo>
                <a:lnTo>
                  <a:pt x="840" y="184"/>
                </a:lnTo>
                <a:lnTo>
                  <a:pt x="848" y="184"/>
                </a:lnTo>
                <a:lnTo>
                  <a:pt x="856" y="186"/>
                </a:lnTo>
                <a:lnTo>
                  <a:pt x="864" y="186"/>
                </a:lnTo>
                <a:lnTo>
                  <a:pt x="880" y="186"/>
                </a:lnTo>
                <a:lnTo>
                  <a:pt x="882" y="186"/>
                </a:lnTo>
                <a:lnTo>
                  <a:pt x="882" y="184"/>
                </a:lnTo>
                <a:lnTo>
                  <a:pt x="884" y="184"/>
                </a:lnTo>
                <a:lnTo>
                  <a:pt x="888" y="182"/>
                </a:lnTo>
                <a:lnTo>
                  <a:pt x="892" y="184"/>
                </a:lnTo>
                <a:lnTo>
                  <a:pt x="898" y="186"/>
                </a:lnTo>
                <a:lnTo>
                  <a:pt x="902" y="190"/>
                </a:lnTo>
                <a:lnTo>
                  <a:pt x="904" y="196"/>
                </a:lnTo>
                <a:lnTo>
                  <a:pt x="906" y="200"/>
                </a:lnTo>
                <a:lnTo>
                  <a:pt x="908" y="202"/>
                </a:lnTo>
                <a:lnTo>
                  <a:pt x="910" y="204"/>
                </a:lnTo>
                <a:lnTo>
                  <a:pt x="914" y="204"/>
                </a:lnTo>
                <a:lnTo>
                  <a:pt x="922" y="206"/>
                </a:lnTo>
                <a:lnTo>
                  <a:pt x="928" y="210"/>
                </a:lnTo>
                <a:lnTo>
                  <a:pt x="930" y="214"/>
                </a:lnTo>
                <a:lnTo>
                  <a:pt x="932" y="218"/>
                </a:lnTo>
                <a:lnTo>
                  <a:pt x="930" y="222"/>
                </a:lnTo>
                <a:lnTo>
                  <a:pt x="926" y="228"/>
                </a:lnTo>
                <a:lnTo>
                  <a:pt x="922" y="236"/>
                </a:lnTo>
                <a:lnTo>
                  <a:pt x="920" y="244"/>
                </a:lnTo>
                <a:lnTo>
                  <a:pt x="920" y="246"/>
                </a:lnTo>
                <a:lnTo>
                  <a:pt x="922" y="248"/>
                </a:lnTo>
                <a:lnTo>
                  <a:pt x="926" y="250"/>
                </a:lnTo>
                <a:lnTo>
                  <a:pt x="932" y="250"/>
                </a:lnTo>
                <a:lnTo>
                  <a:pt x="934" y="250"/>
                </a:lnTo>
                <a:lnTo>
                  <a:pt x="936" y="254"/>
                </a:lnTo>
                <a:lnTo>
                  <a:pt x="936" y="256"/>
                </a:lnTo>
                <a:lnTo>
                  <a:pt x="936" y="258"/>
                </a:lnTo>
                <a:lnTo>
                  <a:pt x="942" y="256"/>
                </a:lnTo>
                <a:lnTo>
                  <a:pt x="948" y="252"/>
                </a:lnTo>
                <a:lnTo>
                  <a:pt x="954" y="246"/>
                </a:lnTo>
                <a:lnTo>
                  <a:pt x="960" y="244"/>
                </a:lnTo>
                <a:lnTo>
                  <a:pt x="964" y="242"/>
                </a:lnTo>
                <a:lnTo>
                  <a:pt x="972" y="234"/>
                </a:lnTo>
                <a:lnTo>
                  <a:pt x="978" y="226"/>
                </a:lnTo>
                <a:lnTo>
                  <a:pt x="984" y="220"/>
                </a:lnTo>
                <a:lnTo>
                  <a:pt x="988" y="218"/>
                </a:lnTo>
                <a:lnTo>
                  <a:pt x="992" y="218"/>
                </a:lnTo>
                <a:lnTo>
                  <a:pt x="992" y="224"/>
                </a:lnTo>
                <a:lnTo>
                  <a:pt x="994" y="230"/>
                </a:lnTo>
                <a:lnTo>
                  <a:pt x="1000" y="246"/>
                </a:lnTo>
                <a:lnTo>
                  <a:pt x="1002" y="250"/>
                </a:lnTo>
                <a:lnTo>
                  <a:pt x="1000" y="252"/>
                </a:lnTo>
                <a:lnTo>
                  <a:pt x="1000" y="256"/>
                </a:lnTo>
                <a:lnTo>
                  <a:pt x="1002" y="260"/>
                </a:lnTo>
                <a:lnTo>
                  <a:pt x="1006" y="266"/>
                </a:lnTo>
                <a:lnTo>
                  <a:pt x="1008" y="272"/>
                </a:lnTo>
                <a:lnTo>
                  <a:pt x="1006" y="278"/>
                </a:lnTo>
                <a:lnTo>
                  <a:pt x="1004" y="280"/>
                </a:lnTo>
                <a:lnTo>
                  <a:pt x="1002" y="284"/>
                </a:lnTo>
                <a:lnTo>
                  <a:pt x="1000" y="286"/>
                </a:lnTo>
                <a:lnTo>
                  <a:pt x="998" y="288"/>
                </a:lnTo>
                <a:lnTo>
                  <a:pt x="1000" y="292"/>
                </a:lnTo>
                <a:lnTo>
                  <a:pt x="1004" y="294"/>
                </a:lnTo>
                <a:lnTo>
                  <a:pt x="1008" y="296"/>
                </a:lnTo>
                <a:lnTo>
                  <a:pt x="1010" y="300"/>
                </a:lnTo>
                <a:lnTo>
                  <a:pt x="1010" y="302"/>
                </a:lnTo>
                <a:lnTo>
                  <a:pt x="1010" y="304"/>
                </a:lnTo>
                <a:lnTo>
                  <a:pt x="1016" y="308"/>
                </a:lnTo>
                <a:lnTo>
                  <a:pt x="1020" y="308"/>
                </a:lnTo>
                <a:lnTo>
                  <a:pt x="1028" y="310"/>
                </a:lnTo>
                <a:lnTo>
                  <a:pt x="1036" y="314"/>
                </a:lnTo>
                <a:lnTo>
                  <a:pt x="1040" y="316"/>
                </a:lnTo>
                <a:lnTo>
                  <a:pt x="1042" y="318"/>
                </a:lnTo>
                <a:lnTo>
                  <a:pt x="1042" y="320"/>
                </a:lnTo>
                <a:lnTo>
                  <a:pt x="1040" y="324"/>
                </a:lnTo>
                <a:lnTo>
                  <a:pt x="1038" y="328"/>
                </a:lnTo>
                <a:lnTo>
                  <a:pt x="1040" y="332"/>
                </a:lnTo>
                <a:lnTo>
                  <a:pt x="1044" y="332"/>
                </a:lnTo>
                <a:lnTo>
                  <a:pt x="1044" y="336"/>
                </a:lnTo>
                <a:lnTo>
                  <a:pt x="1056" y="336"/>
                </a:lnTo>
                <a:lnTo>
                  <a:pt x="1056" y="342"/>
                </a:lnTo>
                <a:lnTo>
                  <a:pt x="1054" y="352"/>
                </a:lnTo>
                <a:lnTo>
                  <a:pt x="1050" y="360"/>
                </a:lnTo>
                <a:lnTo>
                  <a:pt x="1048" y="366"/>
                </a:lnTo>
                <a:lnTo>
                  <a:pt x="1044" y="368"/>
                </a:lnTo>
                <a:lnTo>
                  <a:pt x="1032" y="370"/>
                </a:lnTo>
                <a:lnTo>
                  <a:pt x="1024" y="370"/>
                </a:lnTo>
                <a:lnTo>
                  <a:pt x="1016" y="372"/>
                </a:lnTo>
                <a:lnTo>
                  <a:pt x="1008" y="376"/>
                </a:lnTo>
                <a:lnTo>
                  <a:pt x="994" y="386"/>
                </a:lnTo>
                <a:lnTo>
                  <a:pt x="988" y="388"/>
                </a:lnTo>
                <a:lnTo>
                  <a:pt x="980" y="394"/>
                </a:lnTo>
                <a:lnTo>
                  <a:pt x="970" y="396"/>
                </a:lnTo>
                <a:lnTo>
                  <a:pt x="960" y="398"/>
                </a:lnTo>
                <a:lnTo>
                  <a:pt x="934" y="390"/>
                </a:lnTo>
                <a:lnTo>
                  <a:pt x="908" y="388"/>
                </a:lnTo>
                <a:lnTo>
                  <a:pt x="894" y="390"/>
                </a:lnTo>
                <a:lnTo>
                  <a:pt x="886" y="396"/>
                </a:lnTo>
                <a:lnTo>
                  <a:pt x="876" y="402"/>
                </a:lnTo>
                <a:lnTo>
                  <a:pt x="862" y="410"/>
                </a:lnTo>
                <a:lnTo>
                  <a:pt x="852" y="418"/>
                </a:lnTo>
                <a:lnTo>
                  <a:pt x="842" y="430"/>
                </a:lnTo>
                <a:lnTo>
                  <a:pt x="828" y="440"/>
                </a:lnTo>
                <a:lnTo>
                  <a:pt x="840" y="432"/>
                </a:lnTo>
                <a:lnTo>
                  <a:pt x="856" y="422"/>
                </a:lnTo>
                <a:lnTo>
                  <a:pt x="876" y="414"/>
                </a:lnTo>
                <a:lnTo>
                  <a:pt x="884" y="414"/>
                </a:lnTo>
                <a:lnTo>
                  <a:pt x="892" y="414"/>
                </a:lnTo>
                <a:lnTo>
                  <a:pt x="898" y="414"/>
                </a:lnTo>
                <a:lnTo>
                  <a:pt x="906" y="414"/>
                </a:lnTo>
                <a:lnTo>
                  <a:pt x="910" y="418"/>
                </a:lnTo>
                <a:lnTo>
                  <a:pt x="910" y="420"/>
                </a:lnTo>
                <a:lnTo>
                  <a:pt x="912" y="422"/>
                </a:lnTo>
                <a:lnTo>
                  <a:pt x="910" y="426"/>
                </a:lnTo>
                <a:lnTo>
                  <a:pt x="910" y="430"/>
                </a:lnTo>
                <a:lnTo>
                  <a:pt x="904" y="432"/>
                </a:lnTo>
                <a:lnTo>
                  <a:pt x="896" y="436"/>
                </a:lnTo>
                <a:lnTo>
                  <a:pt x="892" y="438"/>
                </a:lnTo>
                <a:lnTo>
                  <a:pt x="890" y="442"/>
                </a:lnTo>
                <a:lnTo>
                  <a:pt x="904" y="442"/>
                </a:lnTo>
                <a:lnTo>
                  <a:pt x="898" y="448"/>
                </a:lnTo>
                <a:lnTo>
                  <a:pt x="894" y="454"/>
                </a:lnTo>
                <a:lnTo>
                  <a:pt x="892" y="460"/>
                </a:lnTo>
                <a:lnTo>
                  <a:pt x="892" y="464"/>
                </a:lnTo>
                <a:lnTo>
                  <a:pt x="894" y="468"/>
                </a:lnTo>
                <a:lnTo>
                  <a:pt x="902" y="472"/>
                </a:lnTo>
                <a:lnTo>
                  <a:pt x="910" y="476"/>
                </a:lnTo>
                <a:lnTo>
                  <a:pt x="920" y="476"/>
                </a:lnTo>
                <a:lnTo>
                  <a:pt x="928" y="476"/>
                </a:lnTo>
                <a:lnTo>
                  <a:pt x="936" y="472"/>
                </a:lnTo>
                <a:lnTo>
                  <a:pt x="940" y="468"/>
                </a:lnTo>
                <a:lnTo>
                  <a:pt x="944" y="462"/>
                </a:lnTo>
                <a:lnTo>
                  <a:pt x="948" y="458"/>
                </a:lnTo>
                <a:lnTo>
                  <a:pt x="950" y="454"/>
                </a:lnTo>
                <a:lnTo>
                  <a:pt x="954" y="454"/>
                </a:lnTo>
                <a:lnTo>
                  <a:pt x="958" y="454"/>
                </a:lnTo>
                <a:lnTo>
                  <a:pt x="958" y="456"/>
                </a:lnTo>
                <a:lnTo>
                  <a:pt x="956" y="460"/>
                </a:lnTo>
                <a:lnTo>
                  <a:pt x="954" y="464"/>
                </a:lnTo>
                <a:lnTo>
                  <a:pt x="958" y="464"/>
                </a:lnTo>
                <a:lnTo>
                  <a:pt x="960" y="466"/>
                </a:lnTo>
                <a:lnTo>
                  <a:pt x="960" y="468"/>
                </a:lnTo>
                <a:lnTo>
                  <a:pt x="958" y="470"/>
                </a:lnTo>
                <a:lnTo>
                  <a:pt x="954" y="474"/>
                </a:lnTo>
                <a:lnTo>
                  <a:pt x="946" y="478"/>
                </a:lnTo>
                <a:lnTo>
                  <a:pt x="938" y="486"/>
                </a:lnTo>
                <a:lnTo>
                  <a:pt x="930" y="490"/>
                </a:lnTo>
                <a:lnTo>
                  <a:pt x="910" y="496"/>
                </a:lnTo>
                <a:lnTo>
                  <a:pt x="904" y="496"/>
                </a:lnTo>
                <a:lnTo>
                  <a:pt x="898" y="496"/>
                </a:lnTo>
                <a:lnTo>
                  <a:pt x="890" y="496"/>
                </a:lnTo>
                <a:lnTo>
                  <a:pt x="884" y="498"/>
                </a:lnTo>
                <a:lnTo>
                  <a:pt x="880" y="504"/>
                </a:lnTo>
                <a:lnTo>
                  <a:pt x="876" y="510"/>
                </a:lnTo>
                <a:lnTo>
                  <a:pt x="870" y="514"/>
                </a:lnTo>
                <a:lnTo>
                  <a:pt x="866" y="516"/>
                </a:lnTo>
                <a:lnTo>
                  <a:pt x="862" y="516"/>
                </a:lnTo>
                <a:lnTo>
                  <a:pt x="856" y="516"/>
                </a:lnTo>
                <a:lnTo>
                  <a:pt x="854" y="512"/>
                </a:lnTo>
                <a:lnTo>
                  <a:pt x="854" y="510"/>
                </a:lnTo>
                <a:lnTo>
                  <a:pt x="854" y="504"/>
                </a:lnTo>
                <a:lnTo>
                  <a:pt x="858" y="500"/>
                </a:lnTo>
                <a:lnTo>
                  <a:pt x="866" y="496"/>
                </a:lnTo>
                <a:lnTo>
                  <a:pt x="876" y="492"/>
                </a:lnTo>
                <a:lnTo>
                  <a:pt x="880" y="488"/>
                </a:lnTo>
                <a:lnTo>
                  <a:pt x="882" y="484"/>
                </a:lnTo>
                <a:lnTo>
                  <a:pt x="846" y="490"/>
                </a:lnTo>
                <a:lnTo>
                  <a:pt x="840" y="470"/>
                </a:lnTo>
                <a:lnTo>
                  <a:pt x="840" y="466"/>
                </a:lnTo>
                <a:lnTo>
                  <a:pt x="842" y="462"/>
                </a:lnTo>
                <a:lnTo>
                  <a:pt x="848" y="454"/>
                </a:lnTo>
                <a:lnTo>
                  <a:pt x="828" y="448"/>
                </a:lnTo>
                <a:lnTo>
                  <a:pt x="822" y="450"/>
                </a:lnTo>
                <a:lnTo>
                  <a:pt x="816" y="454"/>
                </a:lnTo>
                <a:lnTo>
                  <a:pt x="806" y="468"/>
                </a:lnTo>
                <a:lnTo>
                  <a:pt x="800" y="474"/>
                </a:lnTo>
                <a:lnTo>
                  <a:pt x="796" y="482"/>
                </a:lnTo>
                <a:lnTo>
                  <a:pt x="790" y="486"/>
                </a:lnTo>
                <a:lnTo>
                  <a:pt x="780" y="488"/>
                </a:lnTo>
                <a:lnTo>
                  <a:pt x="774" y="490"/>
                </a:lnTo>
                <a:lnTo>
                  <a:pt x="742" y="490"/>
                </a:lnTo>
                <a:lnTo>
                  <a:pt x="734" y="494"/>
                </a:lnTo>
                <a:lnTo>
                  <a:pt x="726" y="496"/>
                </a:lnTo>
                <a:lnTo>
                  <a:pt x="722" y="500"/>
                </a:lnTo>
                <a:lnTo>
                  <a:pt x="718" y="502"/>
                </a:lnTo>
                <a:lnTo>
                  <a:pt x="706" y="504"/>
                </a:lnTo>
                <a:lnTo>
                  <a:pt x="690" y="504"/>
                </a:lnTo>
                <a:lnTo>
                  <a:pt x="682" y="504"/>
                </a:lnTo>
                <a:lnTo>
                  <a:pt x="672" y="506"/>
                </a:lnTo>
                <a:lnTo>
                  <a:pt x="664" y="512"/>
                </a:lnTo>
                <a:lnTo>
                  <a:pt x="664" y="514"/>
                </a:lnTo>
                <a:lnTo>
                  <a:pt x="664" y="520"/>
                </a:lnTo>
                <a:lnTo>
                  <a:pt x="654" y="524"/>
                </a:lnTo>
                <a:lnTo>
                  <a:pt x="648" y="526"/>
                </a:lnTo>
                <a:lnTo>
                  <a:pt x="646" y="530"/>
                </a:lnTo>
                <a:lnTo>
                  <a:pt x="642" y="530"/>
                </a:lnTo>
                <a:lnTo>
                  <a:pt x="642" y="526"/>
                </a:lnTo>
                <a:lnTo>
                  <a:pt x="636" y="528"/>
                </a:lnTo>
                <a:lnTo>
                  <a:pt x="634" y="526"/>
                </a:lnTo>
                <a:lnTo>
                  <a:pt x="630" y="526"/>
                </a:lnTo>
                <a:lnTo>
                  <a:pt x="624" y="528"/>
                </a:lnTo>
                <a:lnTo>
                  <a:pt x="616" y="534"/>
                </a:lnTo>
                <a:lnTo>
                  <a:pt x="608" y="538"/>
                </a:lnTo>
                <a:lnTo>
                  <a:pt x="606" y="540"/>
                </a:lnTo>
                <a:lnTo>
                  <a:pt x="600" y="540"/>
                </a:lnTo>
                <a:lnTo>
                  <a:pt x="596" y="540"/>
                </a:lnTo>
                <a:lnTo>
                  <a:pt x="602" y="536"/>
                </a:lnTo>
                <a:lnTo>
                  <a:pt x="608" y="532"/>
                </a:lnTo>
                <a:lnTo>
                  <a:pt x="614" y="528"/>
                </a:lnTo>
                <a:lnTo>
                  <a:pt x="616" y="524"/>
                </a:lnTo>
                <a:lnTo>
                  <a:pt x="616" y="522"/>
                </a:lnTo>
                <a:lnTo>
                  <a:pt x="616" y="524"/>
                </a:lnTo>
                <a:lnTo>
                  <a:pt x="626" y="518"/>
                </a:lnTo>
                <a:lnTo>
                  <a:pt x="632" y="508"/>
                </a:lnTo>
                <a:lnTo>
                  <a:pt x="644" y="486"/>
                </a:lnTo>
                <a:lnTo>
                  <a:pt x="644" y="492"/>
                </a:lnTo>
                <a:lnTo>
                  <a:pt x="648" y="496"/>
                </a:lnTo>
                <a:lnTo>
                  <a:pt x="652" y="496"/>
                </a:lnTo>
                <a:lnTo>
                  <a:pt x="658" y="496"/>
                </a:lnTo>
                <a:lnTo>
                  <a:pt x="664" y="496"/>
                </a:lnTo>
                <a:lnTo>
                  <a:pt x="664" y="494"/>
                </a:lnTo>
                <a:lnTo>
                  <a:pt x="664" y="490"/>
                </a:lnTo>
                <a:lnTo>
                  <a:pt x="664" y="482"/>
                </a:lnTo>
                <a:lnTo>
                  <a:pt x="658" y="472"/>
                </a:lnTo>
                <a:lnTo>
                  <a:pt x="650" y="466"/>
                </a:lnTo>
                <a:lnTo>
                  <a:pt x="648" y="464"/>
                </a:lnTo>
                <a:lnTo>
                  <a:pt x="644" y="464"/>
                </a:lnTo>
                <a:lnTo>
                  <a:pt x="630" y="464"/>
                </a:lnTo>
                <a:lnTo>
                  <a:pt x="612" y="462"/>
                </a:lnTo>
                <a:lnTo>
                  <a:pt x="616" y="458"/>
                </a:lnTo>
                <a:lnTo>
                  <a:pt x="618" y="452"/>
                </a:lnTo>
                <a:lnTo>
                  <a:pt x="618" y="450"/>
                </a:lnTo>
                <a:lnTo>
                  <a:pt x="616" y="448"/>
                </a:lnTo>
                <a:lnTo>
                  <a:pt x="614" y="446"/>
                </a:lnTo>
                <a:lnTo>
                  <a:pt x="612" y="442"/>
                </a:lnTo>
                <a:lnTo>
                  <a:pt x="614" y="438"/>
                </a:lnTo>
                <a:lnTo>
                  <a:pt x="610" y="436"/>
                </a:lnTo>
                <a:lnTo>
                  <a:pt x="608" y="432"/>
                </a:lnTo>
                <a:lnTo>
                  <a:pt x="606" y="428"/>
                </a:lnTo>
                <a:lnTo>
                  <a:pt x="606" y="424"/>
                </a:lnTo>
                <a:lnTo>
                  <a:pt x="604" y="422"/>
                </a:lnTo>
                <a:lnTo>
                  <a:pt x="606" y="418"/>
                </a:lnTo>
                <a:lnTo>
                  <a:pt x="602" y="416"/>
                </a:lnTo>
                <a:lnTo>
                  <a:pt x="598" y="414"/>
                </a:lnTo>
                <a:lnTo>
                  <a:pt x="588" y="414"/>
                </a:lnTo>
                <a:lnTo>
                  <a:pt x="580" y="416"/>
                </a:lnTo>
                <a:lnTo>
                  <a:pt x="566" y="422"/>
                </a:lnTo>
                <a:lnTo>
                  <a:pt x="554" y="430"/>
                </a:lnTo>
                <a:lnTo>
                  <a:pt x="538" y="438"/>
                </a:lnTo>
                <a:lnTo>
                  <a:pt x="526" y="436"/>
                </a:lnTo>
                <a:lnTo>
                  <a:pt x="516" y="432"/>
                </a:lnTo>
                <a:lnTo>
                  <a:pt x="516" y="434"/>
                </a:lnTo>
                <a:lnTo>
                  <a:pt x="510" y="432"/>
                </a:lnTo>
                <a:lnTo>
                  <a:pt x="504" y="430"/>
                </a:lnTo>
                <a:lnTo>
                  <a:pt x="498" y="430"/>
                </a:lnTo>
                <a:lnTo>
                  <a:pt x="492" y="428"/>
                </a:lnTo>
                <a:lnTo>
                  <a:pt x="486" y="426"/>
                </a:lnTo>
                <a:lnTo>
                  <a:pt x="482" y="422"/>
                </a:lnTo>
                <a:lnTo>
                  <a:pt x="482" y="416"/>
                </a:lnTo>
                <a:lnTo>
                  <a:pt x="88" y="416"/>
                </a:lnTo>
                <a:lnTo>
                  <a:pt x="88" y="414"/>
                </a:lnTo>
                <a:lnTo>
                  <a:pt x="86" y="414"/>
                </a:lnTo>
                <a:lnTo>
                  <a:pt x="88" y="412"/>
                </a:lnTo>
                <a:lnTo>
                  <a:pt x="90" y="410"/>
                </a:lnTo>
                <a:lnTo>
                  <a:pt x="80" y="402"/>
                </a:lnTo>
                <a:lnTo>
                  <a:pt x="72" y="394"/>
                </a:lnTo>
                <a:lnTo>
                  <a:pt x="62" y="386"/>
                </a:lnTo>
                <a:lnTo>
                  <a:pt x="58" y="386"/>
                </a:lnTo>
                <a:lnTo>
                  <a:pt x="54" y="384"/>
                </a:lnTo>
                <a:lnTo>
                  <a:pt x="52" y="378"/>
                </a:lnTo>
                <a:lnTo>
                  <a:pt x="50" y="372"/>
                </a:lnTo>
                <a:lnTo>
                  <a:pt x="52" y="366"/>
                </a:lnTo>
                <a:lnTo>
                  <a:pt x="56" y="360"/>
                </a:lnTo>
                <a:lnTo>
                  <a:pt x="56" y="358"/>
                </a:lnTo>
                <a:lnTo>
                  <a:pt x="54" y="354"/>
                </a:lnTo>
                <a:lnTo>
                  <a:pt x="48" y="352"/>
                </a:lnTo>
                <a:lnTo>
                  <a:pt x="48" y="350"/>
                </a:lnTo>
                <a:lnTo>
                  <a:pt x="50" y="348"/>
                </a:lnTo>
                <a:lnTo>
                  <a:pt x="52" y="346"/>
                </a:lnTo>
                <a:lnTo>
                  <a:pt x="50" y="342"/>
                </a:lnTo>
                <a:lnTo>
                  <a:pt x="48" y="340"/>
                </a:lnTo>
                <a:lnTo>
                  <a:pt x="42" y="336"/>
                </a:lnTo>
                <a:lnTo>
                  <a:pt x="42" y="334"/>
                </a:lnTo>
                <a:lnTo>
                  <a:pt x="44" y="330"/>
                </a:lnTo>
                <a:lnTo>
                  <a:pt x="48" y="326"/>
                </a:lnTo>
                <a:lnTo>
                  <a:pt x="52" y="320"/>
                </a:lnTo>
                <a:lnTo>
                  <a:pt x="50" y="316"/>
                </a:lnTo>
                <a:lnTo>
                  <a:pt x="44" y="316"/>
                </a:lnTo>
                <a:lnTo>
                  <a:pt x="34" y="314"/>
                </a:lnTo>
                <a:lnTo>
                  <a:pt x="34" y="310"/>
                </a:lnTo>
                <a:lnTo>
                  <a:pt x="38" y="308"/>
                </a:lnTo>
                <a:lnTo>
                  <a:pt x="40" y="308"/>
                </a:lnTo>
                <a:lnTo>
                  <a:pt x="38" y="304"/>
                </a:lnTo>
                <a:lnTo>
                  <a:pt x="38" y="300"/>
                </a:lnTo>
                <a:lnTo>
                  <a:pt x="36" y="290"/>
                </a:lnTo>
                <a:lnTo>
                  <a:pt x="34" y="284"/>
                </a:lnTo>
                <a:lnTo>
                  <a:pt x="26" y="276"/>
                </a:lnTo>
                <a:lnTo>
                  <a:pt x="24" y="272"/>
                </a:lnTo>
                <a:lnTo>
                  <a:pt x="24" y="268"/>
                </a:lnTo>
                <a:lnTo>
                  <a:pt x="26" y="262"/>
                </a:lnTo>
                <a:lnTo>
                  <a:pt x="30" y="254"/>
                </a:lnTo>
                <a:lnTo>
                  <a:pt x="34" y="248"/>
                </a:lnTo>
                <a:lnTo>
                  <a:pt x="30" y="246"/>
                </a:lnTo>
                <a:lnTo>
                  <a:pt x="30" y="242"/>
                </a:lnTo>
                <a:lnTo>
                  <a:pt x="28" y="236"/>
                </a:lnTo>
                <a:lnTo>
                  <a:pt x="26" y="232"/>
                </a:lnTo>
                <a:lnTo>
                  <a:pt x="20" y="230"/>
                </a:lnTo>
                <a:lnTo>
                  <a:pt x="14" y="230"/>
                </a:lnTo>
                <a:lnTo>
                  <a:pt x="8" y="230"/>
                </a:lnTo>
                <a:lnTo>
                  <a:pt x="8" y="228"/>
                </a:lnTo>
                <a:lnTo>
                  <a:pt x="2" y="226"/>
                </a:lnTo>
                <a:lnTo>
                  <a:pt x="0" y="222"/>
                </a:lnTo>
                <a:lnTo>
                  <a:pt x="172" y="64"/>
                </a:lnTo>
                <a:lnTo>
                  <a:pt x="178" y="68"/>
                </a:lnTo>
                <a:lnTo>
                  <a:pt x="186" y="68"/>
                </a:lnTo>
                <a:lnTo>
                  <a:pt x="196" y="70"/>
                </a:lnTo>
                <a:lnTo>
                  <a:pt x="204" y="72"/>
                </a:lnTo>
                <a:lnTo>
                  <a:pt x="206" y="74"/>
                </a:lnTo>
                <a:lnTo>
                  <a:pt x="210" y="76"/>
                </a:lnTo>
                <a:lnTo>
                  <a:pt x="212" y="78"/>
                </a:lnTo>
                <a:lnTo>
                  <a:pt x="216" y="78"/>
                </a:lnTo>
                <a:lnTo>
                  <a:pt x="226" y="78"/>
                </a:lnTo>
                <a:lnTo>
                  <a:pt x="234" y="74"/>
                </a:lnTo>
                <a:lnTo>
                  <a:pt x="242" y="72"/>
                </a:lnTo>
                <a:lnTo>
                  <a:pt x="252" y="70"/>
                </a:lnTo>
                <a:lnTo>
                  <a:pt x="258" y="70"/>
                </a:lnTo>
                <a:lnTo>
                  <a:pt x="268" y="70"/>
                </a:lnTo>
                <a:lnTo>
                  <a:pt x="280" y="66"/>
                </a:lnTo>
                <a:lnTo>
                  <a:pt x="288" y="62"/>
                </a:lnTo>
                <a:lnTo>
                  <a:pt x="296" y="60"/>
                </a:lnTo>
                <a:lnTo>
                  <a:pt x="316" y="60"/>
                </a:lnTo>
                <a:lnTo>
                  <a:pt x="334" y="58"/>
                </a:lnTo>
                <a:lnTo>
                  <a:pt x="346" y="58"/>
                </a:lnTo>
                <a:lnTo>
                  <a:pt x="352" y="58"/>
                </a:lnTo>
                <a:lnTo>
                  <a:pt x="352" y="64"/>
                </a:lnTo>
                <a:lnTo>
                  <a:pt x="354" y="68"/>
                </a:lnTo>
                <a:lnTo>
                  <a:pt x="358" y="68"/>
                </a:lnTo>
                <a:lnTo>
                  <a:pt x="362" y="68"/>
                </a:lnTo>
                <a:lnTo>
                  <a:pt x="366" y="64"/>
                </a:lnTo>
                <a:lnTo>
                  <a:pt x="374" y="58"/>
                </a:lnTo>
                <a:lnTo>
                  <a:pt x="378" y="60"/>
                </a:lnTo>
                <a:lnTo>
                  <a:pt x="380" y="64"/>
                </a:lnTo>
                <a:lnTo>
                  <a:pt x="380" y="70"/>
                </a:lnTo>
                <a:lnTo>
                  <a:pt x="380" y="72"/>
                </a:lnTo>
                <a:lnTo>
                  <a:pt x="382" y="72"/>
                </a:lnTo>
                <a:lnTo>
                  <a:pt x="386" y="70"/>
                </a:lnTo>
                <a:lnTo>
                  <a:pt x="392" y="66"/>
                </a:lnTo>
                <a:lnTo>
                  <a:pt x="398" y="64"/>
                </a:lnTo>
                <a:lnTo>
                  <a:pt x="410" y="66"/>
                </a:lnTo>
                <a:lnTo>
                  <a:pt x="418" y="68"/>
                </a:lnTo>
                <a:lnTo>
                  <a:pt x="426" y="72"/>
                </a:lnTo>
                <a:lnTo>
                  <a:pt x="436" y="74"/>
                </a:lnTo>
                <a:lnTo>
                  <a:pt x="444" y="78"/>
                </a:lnTo>
                <a:lnTo>
                  <a:pt x="454" y="82"/>
                </a:lnTo>
                <a:lnTo>
                  <a:pt x="458" y="80"/>
                </a:lnTo>
                <a:lnTo>
                  <a:pt x="466" y="78"/>
                </a:lnTo>
                <a:lnTo>
                  <a:pt x="470" y="80"/>
                </a:lnTo>
                <a:lnTo>
                  <a:pt x="472" y="80"/>
                </a:lnTo>
                <a:lnTo>
                  <a:pt x="474" y="82"/>
                </a:lnTo>
                <a:lnTo>
                  <a:pt x="474" y="86"/>
                </a:lnTo>
                <a:lnTo>
                  <a:pt x="472" y="88"/>
                </a:lnTo>
                <a:lnTo>
                  <a:pt x="466" y="90"/>
                </a:lnTo>
                <a:lnTo>
                  <a:pt x="462" y="94"/>
                </a:lnTo>
                <a:lnTo>
                  <a:pt x="460" y="94"/>
                </a:lnTo>
                <a:lnTo>
                  <a:pt x="460" y="98"/>
                </a:lnTo>
                <a:lnTo>
                  <a:pt x="460" y="100"/>
                </a:lnTo>
                <a:lnTo>
                  <a:pt x="462" y="100"/>
                </a:lnTo>
                <a:lnTo>
                  <a:pt x="470" y="102"/>
                </a:lnTo>
                <a:lnTo>
                  <a:pt x="482" y="100"/>
                </a:lnTo>
                <a:lnTo>
                  <a:pt x="492" y="98"/>
                </a:lnTo>
                <a:lnTo>
                  <a:pt x="502" y="96"/>
                </a:lnTo>
                <a:lnTo>
                  <a:pt x="514" y="94"/>
                </a:lnTo>
                <a:lnTo>
                  <a:pt x="518" y="96"/>
                </a:lnTo>
                <a:lnTo>
                  <a:pt x="522" y="98"/>
                </a:lnTo>
                <a:lnTo>
                  <a:pt x="526" y="102"/>
                </a:lnTo>
                <a:lnTo>
                  <a:pt x="528" y="104"/>
                </a:lnTo>
                <a:lnTo>
                  <a:pt x="532" y="102"/>
                </a:lnTo>
                <a:lnTo>
                  <a:pt x="536" y="100"/>
                </a:lnTo>
                <a:lnTo>
                  <a:pt x="538" y="92"/>
                </a:lnTo>
                <a:lnTo>
                  <a:pt x="538" y="88"/>
                </a:lnTo>
                <a:lnTo>
                  <a:pt x="554" y="84"/>
                </a:lnTo>
                <a:lnTo>
                  <a:pt x="562" y="82"/>
                </a:lnTo>
                <a:lnTo>
                  <a:pt x="572" y="80"/>
                </a:lnTo>
                <a:lnTo>
                  <a:pt x="578" y="82"/>
                </a:lnTo>
                <a:lnTo>
                  <a:pt x="582" y="84"/>
                </a:lnTo>
                <a:lnTo>
                  <a:pt x="582" y="86"/>
                </a:lnTo>
                <a:lnTo>
                  <a:pt x="586" y="88"/>
                </a:lnTo>
                <a:lnTo>
                  <a:pt x="594" y="92"/>
                </a:lnTo>
                <a:lnTo>
                  <a:pt x="606" y="96"/>
                </a:lnTo>
                <a:lnTo>
                  <a:pt x="638" y="96"/>
                </a:lnTo>
                <a:lnTo>
                  <a:pt x="642" y="96"/>
                </a:lnTo>
                <a:lnTo>
                  <a:pt x="646" y="96"/>
                </a:lnTo>
                <a:lnTo>
                  <a:pt x="652" y="92"/>
                </a:lnTo>
                <a:lnTo>
                  <a:pt x="656" y="88"/>
                </a:lnTo>
                <a:lnTo>
                  <a:pt x="662" y="86"/>
                </a:lnTo>
                <a:lnTo>
                  <a:pt x="670" y="88"/>
                </a:lnTo>
                <a:lnTo>
                  <a:pt x="682" y="88"/>
                </a:lnTo>
                <a:lnTo>
                  <a:pt x="678" y="94"/>
                </a:lnTo>
                <a:lnTo>
                  <a:pt x="676" y="98"/>
                </a:lnTo>
                <a:lnTo>
                  <a:pt x="674" y="102"/>
                </a:lnTo>
                <a:lnTo>
                  <a:pt x="674" y="104"/>
                </a:lnTo>
                <a:lnTo>
                  <a:pt x="676" y="106"/>
                </a:lnTo>
                <a:lnTo>
                  <a:pt x="680" y="104"/>
                </a:lnTo>
                <a:lnTo>
                  <a:pt x="690" y="92"/>
                </a:lnTo>
                <a:lnTo>
                  <a:pt x="694" y="88"/>
                </a:lnTo>
                <a:lnTo>
                  <a:pt x="702" y="86"/>
                </a:lnTo>
                <a:lnTo>
                  <a:pt x="708" y="82"/>
                </a:lnTo>
                <a:lnTo>
                  <a:pt x="714" y="78"/>
                </a:lnTo>
                <a:lnTo>
                  <a:pt x="716" y="72"/>
                </a:lnTo>
                <a:lnTo>
                  <a:pt x="716" y="70"/>
                </a:lnTo>
                <a:lnTo>
                  <a:pt x="716" y="68"/>
                </a:lnTo>
                <a:lnTo>
                  <a:pt x="714" y="66"/>
                </a:lnTo>
                <a:lnTo>
                  <a:pt x="708" y="64"/>
                </a:lnTo>
                <a:lnTo>
                  <a:pt x="706" y="64"/>
                </a:lnTo>
                <a:lnTo>
                  <a:pt x="706" y="62"/>
                </a:lnTo>
                <a:lnTo>
                  <a:pt x="706" y="58"/>
                </a:lnTo>
                <a:lnTo>
                  <a:pt x="710" y="54"/>
                </a:lnTo>
                <a:lnTo>
                  <a:pt x="718" y="44"/>
                </a:lnTo>
                <a:lnTo>
                  <a:pt x="732" y="36"/>
                </a:lnTo>
                <a:lnTo>
                  <a:pt x="742" y="32"/>
                </a:lnTo>
                <a:lnTo>
                  <a:pt x="746" y="30"/>
                </a:lnTo>
                <a:lnTo>
                  <a:pt x="746" y="26"/>
                </a:lnTo>
                <a:lnTo>
                  <a:pt x="748" y="20"/>
                </a:lnTo>
                <a:lnTo>
                  <a:pt x="752" y="14"/>
                </a:lnTo>
                <a:lnTo>
                  <a:pt x="760" y="8"/>
                </a:lnTo>
                <a:lnTo>
                  <a:pt x="768" y="4"/>
                </a:lnTo>
                <a:lnTo>
                  <a:pt x="776" y="2"/>
                </a:lnTo>
                <a:lnTo>
                  <a:pt x="790" y="0"/>
                </a:lnTo>
                <a:lnTo>
                  <a:pt x="806" y="0"/>
                </a:lnTo>
                <a:lnTo>
                  <a:pt x="816" y="2"/>
                </a:lnTo>
                <a:lnTo>
                  <a:pt x="820" y="4"/>
                </a:lnTo>
                <a:lnTo>
                  <a:pt x="820" y="6"/>
                </a:lnTo>
                <a:lnTo>
                  <a:pt x="810" y="10"/>
                </a:lnTo>
                <a:lnTo>
                  <a:pt x="800" y="16"/>
                </a:lnTo>
                <a:lnTo>
                  <a:pt x="790" y="20"/>
                </a:lnTo>
                <a:lnTo>
                  <a:pt x="778" y="22"/>
                </a:lnTo>
                <a:lnTo>
                  <a:pt x="772" y="22"/>
                </a:lnTo>
                <a:lnTo>
                  <a:pt x="764" y="26"/>
                </a:lnTo>
                <a:lnTo>
                  <a:pt x="758" y="30"/>
                </a:lnTo>
                <a:lnTo>
                  <a:pt x="756" y="34"/>
                </a:lnTo>
                <a:lnTo>
                  <a:pt x="756" y="52"/>
                </a:lnTo>
                <a:lnTo>
                  <a:pt x="754" y="58"/>
                </a:lnTo>
                <a:lnTo>
                  <a:pt x="752" y="60"/>
                </a:lnTo>
                <a:lnTo>
                  <a:pt x="748" y="64"/>
                </a:lnTo>
                <a:lnTo>
                  <a:pt x="750" y="66"/>
                </a:lnTo>
                <a:lnTo>
                  <a:pt x="752" y="68"/>
                </a:lnTo>
                <a:lnTo>
                  <a:pt x="756" y="70"/>
                </a:lnTo>
                <a:lnTo>
                  <a:pt x="758" y="72"/>
                </a:lnTo>
                <a:lnTo>
                  <a:pt x="758" y="78"/>
                </a:lnTo>
                <a:lnTo>
                  <a:pt x="758" y="80"/>
                </a:lnTo>
                <a:lnTo>
                  <a:pt x="762" y="82"/>
                </a:lnTo>
                <a:lnTo>
                  <a:pt x="766" y="80"/>
                </a:lnTo>
                <a:lnTo>
                  <a:pt x="770" y="78"/>
                </a:lnTo>
                <a:lnTo>
                  <a:pt x="772" y="76"/>
                </a:lnTo>
                <a:lnTo>
                  <a:pt x="776" y="76"/>
                </a:lnTo>
                <a:lnTo>
                  <a:pt x="782" y="76"/>
                </a:lnTo>
                <a:lnTo>
                  <a:pt x="784" y="78"/>
                </a:lnTo>
                <a:lnTo>
                  <a:pt x="784" y="82"/>
                </a:lnTo>
                <a:lnTo>
                  <a:pt x="780" y="86"/>
                </a:lnTo>
                <a:lnTo>
                  <a:pt x="774" y="88"/>
                </a:lnTo>
                <a:lnTo>
                  <a:pt x="772" y="92"/>
                </a:lnTo>
                <a:lnTo>
                  <a:pt x="770" y="98"/>
                </a:lnTo>
                <a:lnTo>
                  <a:pt x="772" y="102"/>
                </a:lnTo>
                <a:lnTo>
                  <a:pt x="774" y="106"/>
                </a:lnTo>
                <a:lnTo>
                  <a:pt x="780" y="104"/>
                </a:lnTo>
                <a:lnTo>
                  <a:pt x="786" y="100"/>
                </a:lnTo>
                <a:lnTo>
                  <a:pt x="794" y="88"/>
                </a:lnTo>
                <a:lnTo>
                  <a:pt x="798" y="92"/>
                </a:lnTo>
                <a:lnTo>
                  <a:pt x="808" y="86"/>
                </a:lnTo>
                <a:lnTo>
                  <a:pt x="816" y="82"/>
                </a:lnTo>
                <a:lnTo>
                  <a:pt x="822" y="80"/>
                </a:lnTo>
                <a:lnTo>
                  <a:pt x="822" y="74"/>
                </a:lnTo>
                <a:lnTo>
                  <a:pt x="822" y="70"/>
                </a:lnTo>
                <a:lnTo>
                  <a:pt x="824" y="68"/>
                </a:lnTo>
                <a:lnTo>
                  <a:pt x="828" y="66"/>
                </a:lnTo>
                <a:lnTo>
                  <a:pt x="850" y="66"/>
                </a:lnTo>
                <a:lnTo>
                  <a:pt x="858" y="70"/>
                </a:lnTo>
                <a:lnTo>
                  <a:pt x="862" y="72"/>
                </a:lnTo>
                <a:lnTo>
                  <a:pt x="864" y="78"/>
                </a:lnTo>
                <a:lnTo>
                  <a:pt x="862" y="80"/>
                </a:lnTo>
                <a:lnTo>
                  <a:pt x="860" y="82"/>
                </a:lnTo>
                <a:lnTo>
                  <a:pt x="854" y="84"/>
                </a:lnTo>
                <a:lnTo>
                  <a:pt x="848" y="86"/>
                </a:lnTo>
                <a:lnTo>
                  <a:pt x="846" y="86"/>
                </a:lnTo>
                <a:lnTo>
                  <a:pt x="846" y="90"/>
                </a:lnTo>
                <a:lnTo>
                  <a:pt x="846" y="94"/>
                </a:lnTo>
                <a:lnTo>
                  <a:pt x="848" y="100"/>
                </a:lnTo>
                <a:lnTo>
                  <a:pt x="846" y="104"/>
                </a:lnTo>
                <a:lnTo>
                  <a:pt x="842" y="108"/>
                </a:lnTo>
                <a:lnTo>
                  <a:pt x="830" y="112"/>
                </a:lnTo>
                <a:lnTo>
                  <a:pt x="816" y="116"/>
                </a:lnTo>
                <a:lnTo>
                  <a:pt x="808" y="122"/>
                </a:lnTo>
                <a:lnTo>
                  <a:pt x="802" y="126"/>
                </a:lnTo>
                <a:lnTo>
                  <a:pt x="798" y="124"/>
                </a:lnTo>
                <a:lnTo>
                  <a:pt x="790" y="122"/>
                </a:lnTo>
                <a:lnTo>
                  <a:pt x="780" y="122"/>
                </a:lnTo>
                <a:lnTo>
                  <a:pt x="772" y="132"/>
                </a:lnTo>
                <a:lnTo>
                  <a:pt x="758" y="140"/>
                </a:lnTo>
                <a:lnTo>
                  <a:pt x="732" y="156"/>
                </a:lnTo>
                <a:lnTo>
                  <a:pt x="726" y="160"/>
                </a:lnTo>
                <a:lnTo>
                  <a:pt x="722" y="164"/>
                </a:lnTo>
                <a:lnTo>
                  <a:pt x="718" y="164"/>
                </a:lnTo>
                <a:lnTo>
                  <a:pt x="712" y="164"/>
                </a:lnTo>
                <a:lnTo>
                  <a:pt x="708" y="166"/>
                </a:lnTo>
                <a:lnTo>
                  <a:pt x="704" y="168"/>
                </a:lnTo>
                <a:lnTo>
                  <a:pt x="698" y="172"/>
                </a:lnTo>
                <a:lnTo>
                  <a:pt x="690" y="176"/>
                </a:lnTo>
                <a:lnTo>
                  <a:pt x="684" y="178"/>
                </a:lnTo>
                <a:lnTo>
                  <a:pt x="674" y="180"/>
                </a:lnTo>
                <a:lnTo>
                  <a:pt x="656" y="184"/>
                </a:lnTo>
                <a:lnTo>
                  <a:pt x="648" y="188"/>
                </a:lnTo>
                <a:lnTo>
                  <a:pt x="640" y="192"/>
                </a:lnTo>
                <a:lnTo>
                  <a:pt x="632" y="198"/>
                </a:lnTo>
                <a:lnTo>
                  <a:pt x="622" y="206"/>
                </a:lnTo>
                <a:lnTo>
                  <a:pt x="612" y="214"/>
                </a:lnTo>
                <a:lnTo>
                  <a:pt x="606" y="222"/>
                </a:lnTo>
                <a:lnTo>
                  <a:pt x="600" y="234"/>
                </a:lnTo>
                <a:lnTo>
                  <a:pt x="594" y="244"/>
                </a:lnTo>
                <a:lnTo>
                  <a:pt x="602" y="244"/>
                </a:lnTo>
                <a:lnTo>
                  <a:pt x="606" y="246"/>
                </a:lnTo>
                <a:lnTo>
                  <a:pt x="606" y="248"/>
                </a:lnTo>
                <a:lnTo>
                  <a:pt x="604" y="260"/>
                </a:lnTo>
                <a:lnTo>
                  <a:pt x="602" y="266"/>
                </a:lnTo>
                <a:lnTo>
                  <a:pt x="602" y="274"/>
                </a:lnTo>
                <a:lnTo>
                  <a:pt x="604" y="274"/>
                </a:lnTo>
                <a:lnTo>
                  <a:pt x="606" y="276"/>
                </a:lnTo>
                <a:lnTo>
                  <a:pt x="608" y="276"/>
                </a:lnTo>
                <a:lnTo>
                  <a:pt x="614" y="272"/>
                </a:lnTo>
                <a:lnTo>
                  <a:pt x="622" y="272"/>
                </a:lnTo>
                <a:lnTo>
                  <a:pt x="630" y="274"/>
                </a:lnTo>
                <a:lnTo>
                  <a:pt x="636" y="276"/>
                </a:lnTo>
                <a:lnTo>
                  <a:pt x="642" y="280"/>
                </a:lnTo>
                <a:lnTo>
                  <a:pt x="648" y="288"/>
                </a:lnTo>
                <a:lnTo>
                  <a:pt x="652" y="292"/>
                </a:lnTo>
                <a:lnTo>
                  <a:pt x="656" y="294"/>
                </a:lnTo>
                <a:lnTo>
                  <a:pt x="662" y="294"/>
                </a:lnTo>
                <a:lnTo>
                  <a:pt x="666" y="296"/>
                </a:lnTo>
                <a:lnTo>
                  <a:pt x="670" y="300"/>
                </a:lnTo>
                <a:lnTo>
                  <a:pt x="674" y="304"/>
                </a:lnTo>
                <a:lnTo>
                  <a:pt x="680" y="306"/>
                </a:lnTo>
                <a:lnTo>
                  <a:pt x="688" y="308"/>
                </a:lnTo>
                <a:lnTo>
                  <a:pt x="698" y="306"/>
                </a:lnTo>
                <a:lnTo>
                  <a:pt x="712" y="308"/>
                </a:lnTo>
                <a:lnTo>
                  <a:pt x="712" y="310"/>
                </a:lnTo>
                <a:lnTo>
                  <a:pt x="712" y="314"/>
                </a:lnTo>
                <a:lnTo>
                  <a:pt x="710" y="322"/>
                </a:lnTo>
                <a:lnTo>
                  <a:pt x="704" y="332"/>
                </a:lnTo>
                <a:lnTo>
                  <a:pt x="700" y="344"/>
                </a:lnTo>
                <a:lnTo>
                  <a:pt x="698" y="350"/>
                </a:lnTo>
                <a:lnTo>
                  <a:pt x="698" y="356"/>
                </a:lnTo>
                <a:lnTo>
                  <a:pt x="700" y="360"/>
                </a:lnTo>
                <a:lnTo>
                  <a:pt x="704" y="366"/>
                </a:lnTo>
                <a:lnTo>
                  <a:pt x="712" y="376"/>
                </a:lnTo>
                <a:lnTo>
                  <a:pt x="714" y="374"/>
                </a:lnTo>
                <a:lnTo>
                  <a:pt x="718" y="370"/>
                </a:lnTo>
                <a:lnTo>
                  <a:pt x="724" y="366"/>
                </a:lnTo>
                <a:lnTo>
                  <a:pt x="730" y="362"/>
                </a:lnTo>
                <a:lnTo>
                  <a:pt x="734" y="356"/>
                </a:lnTo>
                <a:lnTo>
                  <a:pt x="738" y="350"/>
                </a:lnTo>
                <a:lnTo>
                  <a:pt x="742" y="332"/>
                </a:lnTo>
                <a:lnTo>
                  <a:pt x="746" y="314"/>
                </a:lnTo>
                <a:lnTo>
                  <a:pt x="748" y="312"/>
                </a:lnTo>
                <a:lnTo>
                  <a:pt x="754" y="308"/>
                </a:lnTo>
                <a:lnTo>
                  <a:pt x="766" y="306"/>
                </a:lnTo>
                <a:lnTo>
                  <a:pt x="772" y="304"/>
                </a:lnTo>
                <a:lnTo>
                  <a:pt x="788" y="296"/>
                </a:lnTo>
                <a:lnTo>
                  <a:pt x="796" y="290"/>
                </a:lnTo>
                <a:lnTo>
                  <a:pt x="800" y="284"/>
                </a:lnTo>
                <a:lnTo>
                  <a:pt x="804" y="276"/>
                </a:lnTo>
                <a:lnTo>
                  <a:pt x="806" y="266"/>
                </a:lnTo>
                <a:lnTo>
                  <a:pt x="804" y="264"/>
                </a:lnTo>
                <a:lnTo>
                  <a:pt x="802" y="262"/>
                </a:lnTo>
                <a:lnTo>
                  <a:pt x="800" y="258"/>
                </a:lnTo>
                <a:lnTo>
                  <a:pt x="794" y="256"/>
                </a:lnTo>
                <a:lnTo>
                  <a:pt x="794" y="254"/>
                </a:lnTo>
                <a:lnTo>
                  <a:pt x="792" y="250"/>
                </a:lnTo>
                <a:lnTo>
                  <a:pt x="794" y="246"/>
                </a:lnTo>
                <a:lnTo>
                  <a:pt x="798" y="244"/>
                </a:lnTo>
                <a:lnTo>
                  <a:pt x="804" y="238"/>
                </a:lnTo>
                <a:lnTo>
                  <a:pt x="806" y="2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1" name="işḻiḋe">
            <a:extLst>
              <a:ext uri="{FF2B5EF4-FFF2-40B4-BE49-F238E27FC236}">
                <a16:creationId xmlns:a16="http://schemas.microsoft.com/office/drawing/2014/main" id="{AEF812BD-924D-44D0-849F-F132A387BDB7}"/>
              </a:ext>
            </a:extLst>
          </p:cNvPr>
          <p:cNvSpPr/>
          <p:nvPr/>
        </p:nvSpPr>
        <p:spPr bwMode="auto">
          <a:xfrm>
            <a:off x="1824749" y="1745538"/>
            <a:ext cx="33025" cy="17398"/>
          </a:xfrm>
          <a:custGeom>
            <a:avLst/>
            <a:gdLst>
              <a:gd name="T0" fmla="*/ 2147483647 w 38"/>
              <a:gd name="T1" fmla="*/ 2147483647 h 18"/>
              <a:gd name="T2" fmla="*/ 2147483647 w 38"/>
              <a:gd name="T3" fmla="*/ 2147483647 h 18"/>
              <a:gd name="T4" fmla="*/ 2147483647 w 38"/>
              <a:gd name="T5" fmla="*/ 2147483647 h 18"/>
              <a:gd name="T6" fmla="*/ 2147483647 w 38"/>
              <a:gd name="T7" fmla="*/ 2147483647 h 18"/>
              <a:gd name="T8" fmla="*/ 2147483647 w 38"/>
              <a:gd name="T9" fmla="*/ 2147483647 h 18"/>
              <a:gd name="T10" fmla="*/ 0 w 38"/>
              <a:gd name="T11" fmla="*/ 2147483647 h 18"/>
              <a:gd name="T12" fmla="*/ 2147483647 w 38"/>
              <a:gd name="T13" fmla="*/ 0 h 18"/>
              <a:gd name="T14" fmla="*/ 2147483647 w 38"/>
              <a:gd name="T15" fmla="*/ 0 h 18"/>
              <a:gd name="T16" fmla="*/ 2147483647 w 38"/>
              <a:gd name="T17" fmla="*/ 0 h 18"/>
              <a:gd name="T18" fmla="*/ 2147483647 w 38"/>
              <a:gd name="T19" fmla="*/ 2147483647 h 18"/>
              <a:gd name="T20" fmla="*/ 2147483647 w 38"/>
              <a:gd name="T21" fmla="*/ 2147483647 h 18"/>
              <a:gd name="T22" fmla="*/ 2147483647 w 38"/>
              <a:gd name="T23" fmla="*/ 2147483647 h 18"/>
              <a:gd name="T24" fmla="*/ 2147483647 w 38"/>
              <a:gd name="T25" fmla="*/ 2147483647 h 18"/>
              <a:gd name="T26" fmla="*/ 2147483647 w 38"/>
              <a:gd name="T27" fmla="*/ 2147483647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18"/>
              <a:gd name="T44" fmla="*/ 38 w 38"/>
              <a:gd name="T45" fmla="*/ 18 h 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18">
                <a:moveTo>
                  <a:pt x="38" y="18"/>
                </a:moveTo>
                <a:lnTo>
                  <a:pt x="24" y="16"/>
                </a:lnTo>
                <a:lnTo>
                  <a:pt x="18" y="16"/>
                </a:lnTo>
                <a:lnTo>
                  <a:pt x="10" y="14"/>
                </a:lnTo>
                <a:lnTo>
                  <a:pt x="2" y="8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12" y="0"/>
                </a:lnTo>
                <a:lnTo>
                  <a:pt x="22" y="2"/>
                </a:lnTo>
                <a:lnTo>
                  <a:pt x="28" y="6"/>
                </a:lnTo>
                <a:lnTo>
                  <a:pt x="34" y="12"/>
                </a:lnTo>
                <a:lnTo>
                  <a:pt x="36" y="14"/>
                </a:lnTo>
                <a:lnTo>
                  <a:pt x="38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2" name="ïSľíde">
            <a:extLst>
              <a:ext uri="{FF2B5EF4-FFF2-40B4-BE49-F238E27FC236}">
                <a16:creationId xmlns:a16="http://schemas.microsoft.com/office/drawing/2014/main" id="{5183786A-C9A8-4863-9C83-DDA4424166B7}"/>
              </a:ext>
            </a:extLst>
          </p:cNvPr>
          <p:cNvSpPr/>
          <p:nvPr/>
        </p:nvSpPr>
        <p:spPr bwMode="auto">
          <a:xfrm>
            <a:off x="1878855" y="1717370"/>
            <a:ext cx="86428" cy="88648"/>
          </a:xfrm>
          <a:custGeom>
            <a:avLst/>
            <a:gdLst>
              <a:gd name="T0" fmla="*/ 2147483647 w 96"/>
              <a:gd name="T1" fmla="*/ 2147483647 h 90"/>
              <a:gd name="T2" fmla="*/ 2147483647 w 96"/>
              <a:gd name="T3" fmla="*/ 2147483647 h 90"/>
              <a:gd name="T4" fmla="*/ 2147483647 w 96"/>
              <a:gd name="T5" fmla="*/ 2147483647 h 90"/>
              <a:gd name="T6" fmla="*/ 2147483647 w 96"/>
              <a:gd name="T7" fmla="*/ 2147483647 h 90"/>
              <a:gd name="T8" fmla="*/ 2147483647 w 96"/>
              <a:gd name="T9" fmla="*/ 2147483647 h 90"/>
              <a:gd name="T10" fmla="*/ 2147483647 w 96"/>
              <a:gd name="T11" fmla="*/ 2147483647 h 90"/>
              <a:gd name="T12" fmla="*/ 0 w 96"/>
              <a:gd name="T13" fmla="*/ 2147483647 h 90"/>
              <a:gd name="T14" fmla="*/ 2147483647 w 96"/>
              <a:gd name="T15" fmla="*/ 2147483647 h 90"/>
              <a:gd name="T16" fmla="*/ 2147483647 w 96"/>
              <a:gd name="T17" fmla="*/ 2147483647 h 90"/>
              <a:gd name="T18" fmla="*/ 2147483647 w 96"/>
              <a:gd name="T19" fmla="*/ 2147483647 h 90"/>
              <a:gd name="T20" fmla="*/ 2147483647 w 96"/>
              <a:gd name="T21" fmla="*/ 2147483647 h 90"/>
              <a:gd name="T22" fmla="*/ 2147483647 w 96"/>
              <a:gd name="T23" fmla="*/ 2147483647 h 90"/>
              <a:gd name="T24" fmla="*/ 2147483647 w 96"/>
              <a:gd name="T25" fmla="*/ 2147483647 h 90"/>
              <a:gd name="T26" fmla="*/ 2147483647 w 96"/>
              <a:gd name="T27" fmla="*/ 2147483647 h 90"/>
              <a:gd name="T28" fmla="*/ 2147483647 w 96"/>
              <a:gd name="T29" fmla="*/ 0 h 90"/>
              <a:gd name="T30" fmla="*/ 2147483647 w 96"/>
              <a:gd name="T31" fmla="*/ 2147483647 h 90"/>
              <a:gd name="T32" fmla="*/ 2147483647 w 96"/>
              <a:gd name="T33" fmla="*/ 2147483647 h 90"/>
              <a:gd name="T34" fmla="*/ 2147483647 w 96"/>
              <a:gd name="T35" fmla="*/ 2147483647 h 90"/>
              <a:gd name="T36" fmla="*/ 2147483647 w 96"/>
              <a:gd name="T37" fmla="*/ 2147483647 h 90"/>
              <a:gd name="T38" fmla="*/ 2147483647 w 96"/>
              <a:gd name="T39" fmla="*/ 2147483647 h 90"/>
              <a:gd name="T40" fmla="*/ 2147483647 w 96"/>
              <a:gd name="T41" fmla="*/ 2147483647 h 90"/>
              <a:gd name="T42" fmla="*/ 2147483647 w 96"/>
              <a:gd name="T43" fmla="*/ 2147483647 h 90"/>
              <a:gd name="T44" fmla="*/ 2147483647 w 96"/>
              <a:gd name="T45" fmla="*/ 2147483647 h 90"/>
              <a:gd name="T46" fmla="*/ 2147483647 w 96"/>
              <a:gd name="T47" fmla="*/ 2147483647 h 90"/>
              <a:gd name="T48" fmla="*/ 2147483647 w 96"/>
              <a:gd name="T49" fmla="*/ 2147483647 h 90"/>
              <a:gd name="T50" fmla="*/ 2147483647 w 96"/>
              <a:gd name="T51" fmla="*/ 2147483647 h 90"/>
              <a:gd name="T52" fmla="*/ 2147483647 w 96"/>
              <a:gd name="T53" fmla="*/ 2147483647 h 90"/>
              <a:gd name="T54" fmla="*/ 2147483647 w 96"/>
              <a:gd name="T55" fmla="*/ 2147483647 h 90"/>
              <a:gd name="T56" fmla="*/ 2147483647 w 96"/>
              <a:gd name="T57" fmla="*/ 2147483647 h 90"/>
              <a:gd name="T58" fmla="*/ 2147483647 w 96"/>
              <a:gd name="T59" fmla="*/ 2147483647 h 90"/>
              <a:gd name="T60" fmla="*/ 2147483647 w 96"/>
              <a:gd name="T61" fmla="*/ 2147483647 h 90"/>
              <a:gd name="T62" fmla="*/ 2147483647 w 96"/>
              <a:gd name="T63" fmla="*/ 2147483647 h 90"/>
              <a:gd name="T64" fmla="*/ 2147483647 w 96"/>
              <a:gd name="T65" fmla="*/ 2147483647 h 90"/>
              <a:gd name="T66" fmla="*/ 2147483647 w 96"/>
              <a:gd name="T67" fmla="*/ 2147483647 h 90"/>
              <a:gd name="T68" fmla="*/ 2147483647 w 96"/>
              <a:gd name="T69" fmla="*/ 2147483647 h 90"/>
              <a:gd name="T70" fmla="*/ 2147483647 w 96"/>
              <a:gd name="T71" fmla="*/ 2147483647 h 90"/>
              <a:gd name="T72" fmla="*/ 2147483647 w 96"/>
              <a:gd name="T73" fmla="*/ 2147483647 h 90"/>
              <a:gd name="T74" fmla="*/ 2147483647 w 96"/>
              <a:gd name="T75" fmla="*/ 2147483647 h 90"/>
              <a:gd name="T76" fmla="*/ 2147483647 w 96"/>
              <a:gd name="T77" fmla="*/ 2147483647 h 9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6"/>
              <a:gd name="T118" fmla="*/ 0 h 90"/>
              <a:gd name="T119" fmla="*/ 96 w 96"/>
              <a:gd name="T120" fmla="*/ 90 h 9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6" h="90">
                <a:moveTo>
                  <a:pt x="76" y="74"/>
                </a:moveTo>
                <a:lnTo>
                  <a:pt x="70" y="74"/>
                </a:lnTo>
                <a:lnTo>
                  <a:pt x="66" y="76"/>
                </a:lnTo>
                <a:lnTo>
                  <a:pt x="58" y="80"/>
                </a:lnTo>
                <a:lnTo>
                  <a:pt x="52" y="84"/>
                </a:lnTo>
                <a:lnTo>
                  <a:pt x="48" y="84"/>
                </a:lnTo>
                <a:lnTo>
                  <a:pt x="44" y="84"/>
                </a:lnTo>
                <a:lnTo>
                  <a:pt x="50" y="76"/>
                </a:lnTo>
                <a:lnTo>
                  <a:pt x="46" y="72"/>
                </a:lnTo>
                <a:lnTo>
                  <a:pt x="42" y="70"/>
                </a:lnTo>
                <a:lnTo>
                  <a:pt x="14" y="70"/>
                </a:lnTo>
                <a:lnTo>
                  <a:pt x="6" y="70"/>
                </a:lnTo>
                <a:lnTo>
                  <a:pt x="2" y="70"/>
                </a:lnTo>
                <a:lnTo>
                  <a:pt x="0" y="68"/>
                </a:lnTo>
                <a:lnTo>
                  <a:pt x="2" y="66"/>
                </a:lnTo>
                <a:lnTo>
                  <a:pt x="4" y="64"/>
                </a:lnTo>
                <a:lnTo>
                  <a:pt x="8" y="64"/>
                </a:lnTo>
                <a:lnTo>
                  <a:pt x="10" y="54"/>
                </a:lnTo>
                <a:lnTo>
                  <a:pt x="16" y="50"/>
                </a:lnTo>
                <a:lnTo>
                  <a:pt x="22" y="48"/>
                </a:lnTo>
                <a:lnTo>
                  <a:pt x="22" y="46"/>
                </a:lnTo>
                <a:lnTo>
                  <a:pt x="24" y="42"/>
                </a:lnTo>
                <a:lnTo>
                  <a:pt x="28" y="32"/>
                </a:lnTo>
                <a:lnTo>
                  <a:pt x="34" y="30"/>
                </a:lnTo>
                <a:lnTo>
                  <a:pt x="38" y="28"/>
                </a:lnTo>
                <a:lnTo>
                  <a:pt x="44" y="20"/>
                </a:lnTo>
                <a:lnTo>
                  <a:pt x="52" y="14"/>
                </a:lnTo>
                <a:lnTo>
                  <a:pt x="62" y="6"/>
                </a:lnTo>
                <a:lnTo>
                  <a:pt x="66" y="2"/>
                </a:lnTo>
                <a:lnTo>
                  <a:pt x="70" y="0"/>
                </a:lnTo>
                <a:lnTo>
                  <a:pt x="74" y="0"/>
                </a:lnTo>
                <a:lnTo>
                  <a:pt x="74" y="4"/>
                </a:lnTo>
                <a:lnTo>
                  <a:pt x="70" y="4"/>
                </a:lnTo>
                <a:lnTo>
                  <a:pt x="72" y="8"/>
                </a:lnTo>
                <a:lnTo>
                  <a:pt x="62" y="16"/>
                </a:lnTo>
                <a:lnTo>
                  <a:pt x="56" y="24"/>
                </a:lnTo>
                <a:lnTo>
                  <a:pt x="54" y="30"/>
                </a:lnTo>
                <a:lnTo>
                  <a:pt x="56" y="30"/>
                </a:lnTo>
                <a:lnTo>
                  <a:pt x="60" y="24"/>
                </a:lnTo>
                <a:lnTo>
                  <a:pt x="64" y="24"/>
                </a:lnTo>
                <a:lnTo>
                  <a:pt x="64" y="30"/>
                </a:lnTo>
                <a:lnTo>
                  <a:pt x="66" y="32"/>
                </a:lnTo>
                <a:lnTo>
                  <a:pt x="68" y="34"/>
                </a:lnTo>
                <a:lnTo>
                  <a:pt x="70" y="40"/>
                </a:lnTo>
                <a:lnTo>
                  <a:pt x="70" y="42"/>
                </a:lnTo>
                <a:lnTo>
                  <a:pt x="72" y="42"/>
                </a:lnTo>
                <a:lnTo>
                  <a:pt x="74" y="40"/>
                </a:lnTo>
                <a:lnTo>
                  <a:pt x="78" y="38"/>
                </a:lnTo>
                <a:lnTo>
                  <a:pt x="80" y="38"/>
                </a:lnTo>
                <a:lnTo>
                  <a:pt x="88" y="40"/>
                </a:lnTo>
                <a:lnTo>
                  <a:pt x="92" y="42"/>
                </a:lnTo>
                <a:lnTo>
                  <a:pt x="94" y="42"/>
                </a:lnTo>
                <a:lnTo>
                  <a:pt x="92" y="46"/>
                </a:lnTo>
                <a:lnTo>
                  <a:pt x="88" y="48"/>
                </a:lnTo>
                <a:lnTo>
                  <a:pt x="82" y="50"/>
                </a:lnTo>
                <a:lnTo>
                  <a:pt x="84" y="52"/>
                </a:lnTo>
                <a:lnTo>
                  <a:pt x="86" y="52"/>
                </a:lnTo>
                <a:lnTo>
                  <a:pt x="92" y="50"/>
                </a:lnTo>
                <a:lnTo>
                  <a:pt x="94" y="54"/>
                </a:lnTo>
                <a:lnTo>
                  <a:pt x="90" y="56"/>
                </a:lnTo>
                <a:lnTo>
                  <a:pt x="90" y="58"/>
                </a:lnTo>
                <a:lnTo>
                  <a:pt x="96" y="58"/>
                </a:lnTo>
                <a:lnTo>
                  <a:pt x="92" y="64"/>
                </a:lnTo>
                <a:lnTo>
                  <a:pt x="88" y="68"/>
                </a:lnTo>
                <a:lnTo>
                  <a:pt x="84" y="70"/>
                </a:lnTo>
                <a:lnTo>
                  <a:pt x="88" y="70"/>
                </a:lnTo>
                <a:lnTo>
                  <a:pt x="92" y="70"/>
                </a:lnTo>
                <a:lnTo>
                  <a:pt x="96" y="70"/>
                </a:lnTo>
                <a:lnTo>
                  <a:pt x="94" y="74"/>
                </a:lnTo>
                <a:lnTo>
                  <a:pt x="90" y="82"/>
                </a:lnTo>
                <a:lnTo>
                  <a:pt x="84" y="88"/>
                </a:lnTo>
                <a:lnTo>
                  <a:pt x="80" y="90"/>
                </a:lnTo>
                <a:lnTo>
                  <a:pt x="76" y="88"/>
                </a:lnTo>
                <a:lnTo>
                  <a:pt x="76" y="86"/>
                </a:lnTo>
                <a:lnTo>
                  <a:pt x="78" y="82"/>
                </a:lnTo>
                <a:lnTo>
                  <a:pt x="80" y="80"/>
                </a:lnTo>
                <a:lnTo>
                  <a:pt x="74" y="82"/>
                </a:lnTo>
                <a:lnTo>
                  <a:pt x="70" y="82"/>
                </a:lnTo>
                <a:lnTo>
                  <a:pt x="76" y="7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3" name="ïsḻiḑe">
            <a:extLst>
              <a:ext uri="{FF2B5EF4-FFF2-40B4-BE49-F238E27FC236}">
                <a16:creationId xmlns:a16="http://schemas.microsoft.com/office/drawing/2014/main" id="{156116D6-C5A0-4C25-B001-471CBD04E20B}"/>
              </a:ext>
            </a:extLst>
          </p:cNvPr>
          <p:cNvSpPr/>
          <p:nvPr/>
        </p:nvSpPr>
        <p:spPr bwMode="auto">
          <a:xfrm>
            <a:off x="1365206" y="1347037"/>
            <a:ext cx="126479" cy="56337"/>
          </a:xfrm>
          <a:custGeom>
            <a:avLst/>
            <a:gdLst>
              <a:gd name="T0" fmla="*/ 0 w 142"/>
              <a:gd name="T1" fmla="*/ 2147483647 h 58"/>
              <a:gd name="T2" fmla="*/ 2147483647 w 142"/>
              <a:gd name="T3" fmla="*/ 2147483647 h 58"/>
              <a:gd name="T4" fmla="*/ 2147483647 w 142"/>
              <a:gd name="T5" fmla="*/ 2147483647 h 58"/>
              <a:gd name="T6" fmla="*/ 2147483647 w 142"/>
              <a:gd name="T7" fmla="*/ 2147483647 h 58"/>
              <a:gd name="T8" fmla="*/ 2147483647 w 142"/>
              <a:gd name="T9" fmla="*/ 2147483647 h 58"/>
              <a:gd name="T10" fmla="*/ 2147483647 w 142"/>
              <a:gd name="T11" fmla="*/ 2147483647 h 58"/>
              <a:gd name="T12" fmla="*/ 2147483647 w 142"/>
              <a:gd name="T13" fmla="*/ 2147483647 h 58"/>
              <a:gd name="T14" fmla="*/ 2147483647 w 142"/>
              <a:gd name="T15" fmla="*/ 2147483647 h 58"/>
              <a:gd name="T16" fmla="*/ 2147483647 w 142"/>
              <a:gd name="T17" fmla="*/ 2147483647 h 58"/>
              <a:gd name="T18" fmla="*/ 2147483647 w 142"/>
              <a:gd name="T19" fmla="*/ 2147483647 h 58"/>
              <a:gd name="T20" fmla="*/ 2147483647 w 142"/>
              <a:gd name="T21" fmla="*/ 2147483647 h 58"/>
              <a:gd name="T22" fmla="*/ 2147483647 w 142"/>
              <a:gd name="T23" fmla="*/ 2147483647 h 58"/>
              <a:gd name="T24" fmla="*/ 2147483647 w 142"/>
              <a:gd name="T25" fmla="*/ 2147483647 h 58"/>
              <a:gd name="T26" fmla="*/ 2147483647 w 142"/>
              <a:gd name="T27" fmla="*/ 2147483647 h 58"/>
              <a:gd name="T28" fmla="*/ 2147483647 w 142"/>
              <a:gd name="T29" fmla="*/ 2147483647 h 58"/>
              <a:gd name="T30" fmla="*/ 2147483647 w 142"/>
              <a:gd name="T31" fmla="*/ 2147483647 h 58"/>
              <a:gd name="T32" fmla="*/ 2147483647 w 142"/>
              <a:gd name="T33" fmla="*/ 2147483647 h 58"/>
              <a:gd name="T34" fmla="*/ 2147483647 w 142"/>
              <a:gd name="T35" fmla="*/ 2147483647 h 58"/>
              <a:gd name="T36" fmla="*/ 2147483647 w 142"/>
              <a:gd name="T37" fmla="*/ 2147483647 h 58"/>
              <a:gd name="T38" fmla="*/ 2147483647 w 142"/>
              <a:gd name="T39" fmla="*/ 2147483647 h 58"/>
              <a:gd name="T40" fmla="*/ 2147483647 w 142"/>
              <a:gd name="T41" fmla="*/ 2147483647 h 58"/>
              <a:gd name="T42" fmla="*/ 2147483647 w 142"/>
              <a:gd name="T43" fmla="*/ 2147483647 h 58"/>
              <a:gd name="T44" fmla="*/ 2147483647 w 142"/>
              <a:gd name="T45" fmla="*/ 2147483647 h 58"/>
              <a:gd name="T46" fmla="*/ 2147483647 w 142"/>
              <a:gd name="T47" fmla="*/ 2147483647 h 58"/>
              <a:gd name="T48" fmla="*/ 2147483647 w 142"/>
              <a:gd name="T49" fmla="*/ 2147483647 h 58"/>
              <a:gd name="T50" fmla="*/ 2147483647 w 142"/>
              <a:gd name="T51" fmla="*/ 2147483647 h 58"/>
              <a:gd name="T52" fmla="*/ 2147483647 w 142"/>
              <a:gd name="T53" fmla="*/ 2147483647 h 58"/>
              <a:gd name="T54" fmla="*/ 2147483647 w 142"/>
              <a:gd name="T55" fmla="*/ 2147483647 h 58"/>
              <a:gd name="T56" fmla="*/ 2147483647 w 142"/>
              <a:gd name="T57" fmla="*/ 0 h 58"/>
              <a:gd name="T58" fmla="*/ 2147483647 w 142"/>
              <a:gd name="T59" fmla="*/ 2147483647 h 58"/>
              <a:gd name="T60" fmla="*/ 2147483647 w 142"/>
              <a:gd name="T61" fmla="*/ 2147483647 h 58"/>
              <a:gd name="T62" fmla="*/ 2147483647 w 142"/>
              <a:gd name="T63" fmla="*/ 2147483647 h 58"/>
              <a:gd name="T64" fmla="*/ 2147483647 w 142"/>
              <a:gd name="T65" fmla="*/ 2147483647 h 58"/>
              <a:gd name="T66" fmla="*/ 2147483647 w 142"/>
              <a:gd name="T67" fmla="*/ 2147483647 h 58"/>
              <a:gd name="T68" fmla="*/ 2147483647 w 142"/>
              <a:gd name="T69" fmla="*/ 2147483647 h 58"/>
              <a:gd name="T70" fmla="*/ 2147483647 w 142"/>
              <a:gd name="T71" fmla="*/ 2147483647 h 58"/>
              <a:gd name="T72" fmla="*/ 2147483647 w 142"/>
              <a:gd name="T73" fmla="*/ 2147483647 h 58"/>
              <a:gd name="T74" fmla="*/ 0 w 142"/>
              <a:gd name="T75" fmla="*/ 2147483647 h 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2"/>
              <a:gd name="T115" fmla="*/ 0 h 58"/>
              <a:gd name="T116" fmla="*/ 142 w 142"/>
              <a:gd name="T117" fmla="*/ 58 h 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2" h="58">
                <a:moveTo>
                  <a:pt x="0" y="40"/>
                </a:moveTo>
                <a:lnTo>
                  <a:pt x="4" y="40"/>
                </a:lnTo>
                <a:lnTo>
                  <a:pt x="10" y="40"/>
                </a:lnTo>
                <a:lnTo>
                  <a:pt x="14" y="40"/>
                </a:lnTo>
                <a:lnTo>
                  <a:pt x="18" y="44"/>
                </a:lnTo>
                <a:lnTo>
                  <a:pt x="20" y="48"/>
                </a:lnTo>
                <a:lnTo>
                  <a:pt x="18" y="56"/>
                </a:lnTo>
                <a:lnTo>
                  <a:pt x="20" y="58"/>
                </a:lnTo>
                <a:lnTo>
                  <a:pt x="24" y="54"/>
                </a:lnTo>
                <a:lnTo>
                  <a:pt x="32" y="48"/>
                </a:lnTo>
                <a:lnTo>
                  <a:pt x="38" y="44"/>
                </a:lnTo>
                <a:lnTo>
                  <a:pt x="48" y="44"/>
                </a:lnTo>
                <a:lnTo>
                  <a:pt x="54" y="44"/>
                </a:lnTo>
                <a:lnTo>
                  <a:pt x="60" y="42"/>
                </a:lnTo>
                <a:lnTo>
                  <a:pt x="70" y="36"/>
                </a:lnTo>
                <a:lnTo>
                  <a:pt x="78" y="34"/>
                </a:lnTo>
                <a:lnTo>
                  <a:pt x="100" y="30"/>
                </a:lnTo>
                <a:lnTo>
                  <a:pt x="122" y="24"/>
                </a:lnTo>
                <a:lnTo>
                  <a:pt x="132" y="20"/>
                </a:lnTo>
                <a:lnTo>
                  <a:pt x="142" y="14"/>
                </a:lnTo>
                <a:lnTo>
                  <a:pt x="134" y="8"/>
                </a:lnTo>
                <a:lnTo>
                  <a:pt x="128" y="4"/>
                </a:lnTo>
                <a:lnTo>
                  <a:pt x="124" y="4"/>
                </a:lnTo>
                <a:lnTo>
                  <a:pt x="118" y="4"/>
                </a:lnTo>
                <a:lnTo>
                  <a:pt x="118" y="8"/>
                </a:lnTo>
                <a:lnTo>
                  <a:pt x="112" y="8"/>
                </a:lnTo>
                <a:lnTo>
                  <a:pt x="106" y="6"/>
                </a:lnTo>
                <a:lnTo>
                  <a:pt x="102" y="2"/>
                </a:lnTo>
                <a:lnTo>
                  <a:pt x="96" y="0"/>
                </a:lnTo>
                <a:lnTo>
                  <a:pt x="76" y="2"/>
                </a:lnTo>
                <a:lnTo>
                  <a:pt x="60" y="4"/>
                </a:lnTo>
                <a:lnTo>
                  <a:pt x="48" y="14"/>
                </a:lnTo>
                <a:lnTo>
                  <a:pt x="44" y="18"/>
                </a:lnTo>
                <a:lnTo>
                  <a:pt x="38" y="22"/>
                </a:lnTo>
                <a:lnTo>
                  <a:pt x="24" y="28"/>
                </a:lnTo>
                <a:lnTo>
                  <a:pt x="12" y="34"/>
                </a:lnTo>
                <a:lnTo>
                  <a:pt x="6" y="36"/>
                </a:lnTo>
                <a:lnTo>
                  <a:pt x="0" y="4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4" name="íšḻïḑè">
            <a:extLst>
              <a:ext uri="{FF2B5EF4-FFF2-40B4-BE49-F238E27FC236}">
                <a16:creationId xmlns:a16="http://schemas.microsoft.com/office/drawing/2014/main" id="{3F38AA5E-FD1B-4266-A9F0-76FA3FEBD98F}"/>
              </a:ext>
            </a:extLst>
          </p:cNvPr>
          <p:cNvSpPr/>
          <p:nvPr/>
        </p:nvSpPr>
        <p:spPr bwMode="auto">
          <a:xfrm>
            <a:off x="1669460" y="1279929"/>
            <a:ext cx="46376" cy="24854"/>
          </a:xfrm>
          <a:custGeom>
            <a:avLst/>
            <a:gdLst>
              <a:gd name="T0" fmla="*/ 2147483647 w 52"/>
              <a:gd name="T1" fmla="*/ 2147483647 h 26"/>
              <a:gd name="T2" fmla="*/ 2147483647 w 52"/>
              <a:gd name="T3" fmla="*/ 2147483647 h 26"/>
              <a:gd name="T4" fmla="*/ 2147483647 w 52"/>
              <a:gd name="T5" fmla="*/ 2147483647 h 26"/>
              <a:gd name="T6" fmla="*/ 2147483647 w 52"/>
              <a:gd name="T7" fmla="*/ 2147483647 h 26"/>
              <a:gd name="T8" fmla="*/ 2147483647 w 52"/>
              <a:gd name="T9" fmla="*/ 2147483647 h 26"/>
              <a:gd name="T10" fmla="*/ 2147483647 w 52"/>
              <a:gd name="T11" fmla="*/ 2147483647 h 26"/>
              <a:gd name="T12" fmla="*/ 2147483647 w 52"/>
              <a:gd name="T13" fmla="*/ 2147483647 h 26"/>
              <a:gd name="T14" fmla="*/ 0 w 52"/>
              <a:gd name="T15" fmla="*/ 2147483647 h 26"/>
              <a:gd name="T16" fmla="*/ 2147483647 w 52"/>
              <a:gd name="T17" fmla="*/ 2147483647 h 26"/>
              <a:gd name="T18" fmla="*/ 2147483647 w 52"/>
              <a:gd name="T19" fmla="*/ 2147483647 h 26"/>
              <a:gd name="T20" fmla="*/ 2147483647 w 52"/>
              <a:gd name="T21" fmla="*/ 0 h 26"/>
              <a:gd name="T22" fmla="*/ 2147483647 w 52"/>
              <a:gd name="T23" fmla="*/ 2147483647 h 26"/>
              <a:gd name="T24" fmla="*/ 2147483647 w 52"/>
              <a:gd name="T25" fmla="*/ 2147483647 h 26"/>
              <a:gd name="T26" fmla="*/ 2147483647 w 52"/>
              <a:gd name="T27" fmla="*/ 2147483647 h 26"/>
              <a:gd name="T28" fmla="*/ 2147483647 w 52"/>
              <a:gd name="T29" fmla="*/ 2147483647 h 26"/>
              <a:gd name="T30" fmla="*/ 2147483647 w 52"/>
              <a:gd name="T31" fmla="*/ 2147483647 h 26"/>
              <a:gd name="T32" fmla="*/ 2147483647 w 52"/>
              <a:gd name="T33" fmla="*/ 2147483647 h 26"/>
              <a:gd name="T34" fmla="*/ 2147483647 w 52"/>
              <a:gd name="T35" fmla="*/ 2147483647 h 26"/>
              <a:gd name="T36" fmla="*/ 2147483647 w 52"/>
              <a:gd name="T37" fmla="*/ 2147483647 h 26"/>
              <a:gd name="T38" fmla="*/ 2147483647 w 52"/>
              <a:gd name="T39" fmla="*/ 2147483647 h 26"/>
              <a:gd name="T40" fmla="*/ 2147483647 w 52"/>
              <a:gd name="T41" fmla="*/ 2147483647 h 26"/>
              <a:gd name="T42" fmla="*/ 2147483647 w 52"/>
              <a:gd name="T43" fmla="*/ 2147483647 h 26"/>
              <a:gd name="T44" fmla="*/ 2147483647 w 52"/>
              <a:gd name="T45" fmla="*/ 2147483647 h 2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2"/>
              <a:gd name="T70" fmla="*/ 0 h 26"/>
              <a:gd name="T71" fmla="*/ 52 w 52"/>
              <a:gd name="T72" fmla="*/ 26 h 2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2" h="26">
                <a:moveTo>
                  <a:pt x="34" y="26"/>
                </a:moveTo>
                <a:lnTo>
                  <a:pt x="32" y="24"/>
                </a:lnTo>
                <a:lnTo>
                  <a:pt x="30" y="22"/>
                </a:lnTo>
                <a:lnTo>
                  <a:pt x="26" y="18"/>
                </a:lnTo>
                <a:lnTo>
                  <a:pt x="20" y="18"/>
                </a:lnTo>
                <a:lnTo>
                  <a:pt x="12" y="18"/>
                </a:lnTo>
                <a:lnTo>
                  <a:pt x="6" y="18"/>
                </a:lnTo>
                <a:lnTo>
                  <a:pt x="0" y="16"/>
                </a:lnTo>
                <a:lnTo>
                  <a:pt x="8" y="6"/>
                </a:lnTo>
                <a:lnTo>
                  <a:pt x="14" y="2"/>
                </a:lnTo>
                <a:lnTo>
                  <a:pt x="24" y="0"/>
                </a:lnTo>
                <a:lnTo>
                  <a:pt x="28" y="2"/>
                </a:lnTo>
                <a:lnTo>
                  <a:pt x="30" y="4"/>
                </a:lnTo>
                <a:lnTo>
                  <a:pt x="32" y="6"/>
                </a:lnTo>
                <a:lnTo>
                  <a:pt x="34" y="8"/>
                </a:lnTo>
                <a:lnTo>
                  <a:pt x="40" y="8"/>
                </a:lnTo>
                <a:lnTo>
                  <a:pt x="48" y="10"/>
                </a:lnTo>
                <a:lnTo>
                  <a:pt x="52" y="12"/>
                </a:lnTo>
                <a:lnTo>
                  <a:pt x="52" y="16"/>
                </a:lnTo>
                <a:lnTo>
                  <a:pt x="52" y="22"/>
                </a:lnTo>
                <a:lnTo>
                  <a:pt x="48" y="24"/>
                </a:lnTo>
                <a:lnTo>
                  <a:pt x="42" y="26"/>
                </a:lnTo>
                <a:lnTo>
                  <a:pt x="34" y="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5" name="ï$ľiḑé">
            <a:extLst>
              <a:ext uri="{FF2B5EF4-FFF2-40B4-BE49-F238E27FC236}">
                <a16:creationId xmlns:a16="http://schemas.microsoft.com/office/drawing/2014/main" id="{74CBCA05-7B91-47A8-8627-2B00B1890C34}"/>
              </a:ext>
            </a:extLst>
          </p:cNvPr>
          <p:cNvSpPr/>
          <p:nvPr/>
        </p:nvSpPr>
        <p:spPr bwMode="auto">
          <a:xfrm>
            <a:off x="1417906" y="1354494"/>
            <a:ext cx="181991" cy="80364"/>
          </a:xfrm>
          <a:custGeom>
            <a:avLst/>
            <a:gdLst>
              <a:gd name="T0" fmla="*/ 2147483647 w 204"/>
              <a:gd name="T1" fmla="*/ 2147483647 h 82"/>
              <a:gd name="T2" fmla="*/ 2147483647 w 204"/>
              <a:gd name="T3" fmla="*/ 2147483647 h 82"/>
              <a:gd name="T4" fmla="*/ 2147483647 w 204"/>
              <a:gd name="T5" fmla="*/ 2147483647 h 82"/>
              <a:gd name="T6" fmla="*/ 2147483647 w 204"/>
              <a:gd name="T7" fmla="*/ 2147483647 h 82"/>
              <a:gd name="T8" fmla="*/ 2147483647 w 204"/>
              <a:gd name="T9" fmla="*/ 2147483647 h 82"/>
              <a:gd name="T10" fmla="*/ 2147483647 w 204"/>
              <a:gd name="T11" fmla="*/ 2147483647 h 82"/>
              <a:gd name="T12" fmla="*/ 2147483647 w 204"/>
              <a:gd name="T13" fmla="*/ 2147483647 h 82"/>
              <a:gd name="T14" fmla="*/ 2147483647 w 204"/>
              <a:gd name="T15" fmla="*/ 2147483647 h 82"/>
              <a:gd name="T16" fmla="*/ 2147483647 w 204"/>
              <a:gd name="T17" fmla="*/ 2147483647 h 82"/>
              <a:gd name="T18" fmla="*/ 2147483647 w 204"/>
              <a:gd name="T19" fmla="*/ 2147483647 h 82"/>
              <a:gd name="T20" fmla="*/ 2147483647 w 204"/>
              <a:gd name="T21" fmla="*/ 2147483647 h 82"/>
              <a:gd name="T22" fmla="*/ 2147483647 w 204"/>
              <a:gd name="T23" fmla="*/ 2147483647 h 82"/>
              <a:gd name="T24" fmla="*/ 2147483647 w 204"/>
              <a:gd name="T25" fmla="*/ 2147483647 h 82"/>
              <a:gd name="T26" fmla="*/ 2147483647 w 204"/>
              <a:gd name="T27" fmla="*/ 2147483647 h 82"/>
              <a:gd name="T28" fmla="*/ 2147483647 w 204"/>
              <a:gd name="T29" fmla="*/ 2147483647 h 82"/>
              <a:gd name="T30" fmla="*/ 2147483647 w 204"/>
              <a:gd name="T31" fmla="*/ 2147483647 h 82"/>
              <a:gd name="T32" fmla="*/ 2147483647 w 204"/>
              <a:gd name="T33" fmla="*/ 2147483647 h 82"/>
              <a:gd name="T34" fmla="*/ 2147483647 w 204"/>
              <a:gd name="T35" fmla="*/ 2147483647 h 82"/>
              <a:gd name="T36" fmla="*/ 2147483647 w 204"/>
              <a:gd name="T37" fmla="*/ 2147483647 h 82"/>
              <a:gd name="T38" fmla="*/ 2147483647 w 204"/>
              <a:gd name="T39" fmla="*/ 2147483647 h 82"/>
              <a:gd name="T40" fmla="*/ 2147483647 w 204"/>
              <a:gd name="T41" fmla="*/ 2147483647 h 82"/>
              <a:gd name="T42" fmla="*/ 2147483647 w 204"/>
              <a:gd name="T43" fmla="*/ 2147483647 h 82"/>
              <a:gd name="T44" fmla="*/ 2147483647 w 204"/>
              <a:gd name="T45" fmla="*/ 2147483647 h 82"/>
              <a:gd name="T46" fmla="*/ 2147483647 w 204"/>
              <a:gd name="T47" fmla="*/ 2147483647 h 82"/>
              <a:gd name="T48" fmla="*/ 2147483647 w 204"/>
              <a:gd name="T49" fmla="*/ 2147483647 h 82"/>
              <a:gd name="T50" fmla="*/ 2147483647 w 204"/>
              <a:gd name="T51" fmla="*/ 2147483647 h 82"/>
              <a:gd name="T52" fmla="*/ 2147483647 w 204"/>
              <a:gd name="T53" fmla="*/ 2147483647 h 82"/>
              <a:gd name="T54" fmla="*/ 2147483647 w 204"/>
              <a:gd name="T55" fmla="*/ 2147483647 h 82"/>
              <a:gd name="T56" fmla="*/ 2147483647 w 204"/>
              <a:gd name="T57" fmla="*/ 2147483647 h 82"/>
              <a:gd name="T58" fmla="*/ 2147483647 w 204"/>
              <a:gd name="T59" fmla="*/ 2147483647 h 82"/>
              <a:gd name="T60" fmla="*/ 2147483647 w 204"/>
              <a:gd name="T61" fmla="*/ 2147483647 h 82"/>
              <a:gd name="T62" fmla="*/ 2147483647 w 204"/>
              <a:gd name="T63" fmla="*/ 2147483647 h 82"/>
              <a:gd name="T64" fmla="*/ 2147483647 w 204"/>
              <a:gd name="T65" fmla="*/ 2147483647 h 82"/>
              <a:gd name="T66" fmla="*/ 2147483647 w 204"/>
              <a:gd name="T67" fmla="*/ 2147483647 h 82"/>
              <a:gd name="T68" fmla="*/ 2147483647 w 204"/>
              <a:gd name="T69" fmla="*/ 0 h 82"/>
              <a:gd name="T70" fmla="*/ 2147483647 w 204"/>
              <a:gd name="T71" fmla="*/ 2147483647 h 82"/>
              <a:gd name="T72" fmla="*/ 2147483647 w 204"/>
              <a:gd name="T73" fmla="*/ 2147483647 h 82"/>
              <a:gd name="T74" fmla="*/ 2147483647 w 204"/>
              <a:gd name="T75" fmla="*/ 2147483647 h 82"/>
              <a:gd name="T76" fmla="*/ 2147483647 w 204"/>
              <a:gd name="T77" fmla="*/ 2147483647 h 82"/>
              <a:gd name="T78" fmla="*/ 2147483647 w 204"/>
              <a:gd name="T79" fmla="*/ 2147483647 h 82"/>
              <a:gd name="T80" fmla="*/ 2147483647 w 204"/>
              <a:gd name="T81" fmla="*/ 2147483647 h 82"/>
              <a:gd name="T82" fmla="*/ 2147483647 w 204"/>
              <a:gd name="T83" fmla="*/ 2147483647 h 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4"/>
              <a:gd name="T127" fmla="*/ 0 h 82"/>
              <a:gd name="T128" fmla="*/ 204 w 204"/>
              <a:gd name="T129" fmla="*/ 82 h 8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4" h="82">
                <a:moveTo>
                  <a:pt x="176" y="62"/>
                </a:moveTo>
                <a:lnTo>
                  <a:pt x="172" y="62"/>
                </a:lnTo>
                <a:lnTo>
                  <a:pt x="170" y="64"/>
                </a:lnTo>
                <a:lnTo>
                  <a:pt x="166" y="70"/>
                </a:lnTo>
                <a:lnTo>
                  <a:pt x="160" y="76"/>
                </a:lnTo>
                <a:lnTo>
                  <a:pt x="158" y="78"/>
                </a:lnTo>
                <a:lnTo>
                  <a:pt x="154" y="80"/>
                </a:lnTo>
                <a:lnTo>
                  <a:pt x="146" y="78"/>
                </a:lnTo>
                <a:lnTo>
                  <a:pt x="132" y="76"/>
                </a:lnTo>
                <a:lnTo>
                  <a:pt x="124" y="70"/>
                </a:lnTo>
                <a:lnTo>
                  <a:pt x="120" y="68"/>
                </a:lnTo>
                <a:lnTo>
                  <a:pt x="120" y="64"/>
                </a:lnTo>
                <a:lnTo>
                  <a:pt x="98" y="64"/>
                </a:lnTo>
                <a:lnTo>
                  <a:pt x="94" y="66"/>
                </a:lnTo>
                <a:lnTo>
                  <a:pt x="90" y="68"/>
                </a:lnTo>
                <a:lnTo>
                  <a:pt x="78" y="74"/>
                </a:lnTo>
                <a:lnTo>
                  <a:pt x="68" y="80"/>
                </a:lnTo>
                <a:lnTo>
                  <a:pt x="60" y="82"/>
                </a:lnTo>
                <a:lnTo>
                  <a:pt x="52" y="82"/>
                </a:lnTo>
                <a:lnTo>
                  <a:pt x="40" y="80"/>
                </a:lnTo>
                <a:lnTo>
                  <a:pt x="34" y="80"/>
                </a:lnTo>
                <a:lnTo>
                  <a:pt x="28" y="82"/>
                </a:lnTo>
                <a:lnTo>
                  <a:pt x="28" y="74"/>
                </a:lnTo>
                <a:lnTo>
                  <a:pt x="32" y="72"/>
                </a:lnTo>
                <a:lnTo>
                  <a:pt x="34" y="68"/>
                </a:lnTo>
                <a:lnTo>
                  <a:pt x="22" y="70"/>
                </a:lnTo>
                <a:lnTo>
                  <a:pt x="14" y="68"/>
                </a:lnTo>
                <a:lnTo>
                  <a:pt x="6" y="64"/>
                </a:lnTo>
                <a:lnTo>
                  <a:pt x="0" y="60"/>
                </a:lnTo>
                <a:lnTo>
                  <a:pt x="14" y="56"/>
                </a:lnTo>
                <a:lnTo>
                  <a:pt x="26" y="54"/>
                </a:lnTo>
                <a:lnTo>
                  <a:pt x="70" y="54"/>
                </a:lnTo>
                <a:lnTo>
                  <a:pt x="70" y="52"/>
                </a:lnTo>
                <a:lnTo>
                  <a:pt x="72" y="50"/>
                </a:lnTo>
                <a:lnTo>
                  <a:pt x="12" y="50"/>
                </a:lnTo>
                <a:lnTo>
                  <a:pt x="12" y="44"/>
                </a:lnTo>
                <a:lnTo>
                  <a:pt x="14" y="42"/>
                </a:lnTo>
                <a:lnTo>
                  <a:pt x="18" y="36"/>
                </a:lnTo>
                <a:lnTo>
                  <a:pt x="18" y="34"/>
                </a:lnTo>
                <a:lnTo>
                  <a:pt x="20" y="30"/>
                </a:lnTo>
                <a:lnTo>
                  <a:pt x="26" y="28"/>
                </a:lnTo>
                <a:lnTo>
                  <a:pt x="42" y="26"/>
                </a:lnTo>
                <a:lnTo>
                  <a:pt x="54" y="24"/>
                </a:lnTo>
                <a:lnTo>
                  <a:pt x="68" y="20"/>
                </a:lnTo>
                <a:lnTo>
                  <a:pt x="78" y="14"/>
                </a:lnTo>
                <a:lnTo>
                  <a:pt x="90" y="6"/>
                </a:lnTo>
                <a:lnTo>
                  <a:pt x="90" y="16"/>
                </a:lnTo>
                <a:lnTo>
                  <a:pt x="94" y="18"/>
                </a:lnTo>
                <a:lnTo>
                  <a:pt x="96" y="18"/>
                </a:lnTo>
                <a:lnTo>
                  <a:pt x="102" y="16"/>
                </a:lnTo>
                <a:lnTo>
                  <a:pt x="110" y="18"/>
                </a:lnTo>
                <a:lnTo>
                  <a:pt x="120" y="20"/>
                </a:lnTo>
                <a:lnTo>
                  <a:pt x="124" y="20"/>
                </a:lnTo>
                <a:lnTo>
                  <a:pt x="124" y="16"/>
                </a:lnTo>
                <a:lnTo>
                  <a:pt x="128" y="14"/>
                </a:lnTo>
                <a:lnTo>
                  <a:pt x="130" y="12"/>
                </a:lnTo>
                <a:lnTo>
                  <a:pt x="136" y="14"/>
                </a:lnTo>
                <a:lnTo>
                  <a:pt x="142" y="16"/>
                </a:lnTo>
                <a:lnTo>
                  <a:pt x="138" y="26"/>
                </a:lnTo>
                <a:lnTo>
                  <a:pt x="138" y="28"/>
                </a:lnTo>
                <a:lnTo>
                  <a:pt x="142" y="28"/>
                </a:lnTo>
                <a:lnTo>
                  <a:pt x="144" y="28"/>
                </a:lnTo>
                <a:lnTo>
                  <a:pt x="146" y="28"/>
                </a:lnTo>
                <a:lnTo>
                  <a:pt x="150" y="24"/>
                </a:lnTo>
                <a:lnTo>
                  <a:pt x="150" y="18"/>
                </a:lnTo>
                <a:lnTo>
                  <a:pt x="152" y="12"/>
                </a:lnTo>
                <a:lnTo>
                  <a:pt x="160" y="8"/>
                </a:lnTo>
                <a:lnTo>
                  <a:pt x="174" y="4"/>
                </a:lnTo>
                <a:lnTo>
                  <a:pt x="194" y="0"/>
                </a:lnTo>
                <a:lnTo>
                  <a:pt x="204" y="0"/>
                </a:lnTo>
                <a:lnTo>
                  <a:pt x="200" y="4"/>
                </a:lnTo>
                <a:lnTo>
                  <a:pt x="196" y="10"/>
                </a:lnTo>
                <a:lnTo>
                  <a:pt x="182" y="20"/>
                </a:lnTo>
                <a:lnTo>
                  <a:pt x="172" y="30"/>
                </a:lnTo>
                <a:lnTo>
                  <a:pt x="168" y="38"/>
                </a:lnTo>
                <a:lnTo>
                  <a:pt x="166" y="44"/>
                </a:lnTo>
                <a:lnTo>
                  <a:pt x="168" y="46"/>
                </a:lnTo>
                <a:lnTo>
                  <a:pt x="170" y="50"/>
                </a:lnTo>
                <a:lnTo>
                  <a:pt x="178" y="52"/>
                </a:lnTo>
                <a:lnTo>
                  <a:pt x="186" y="54"/>
                </a:lnTo>
                <a:lnTo>
                  <a:pt x="188" y="56"/>
                </a:lnTo>
                <a:lnTo>
                  <a:pt x="190" y="58"/>
                </a:lnTo>
                <a:lnTo>
                  <a:pt x="188" y="62"/>
                </a:lnTo>
                <a:lnTo>
                  <a:pt x="182" y="64"/>
                </a:lnTo>
                <a:lnTo>
                  <a:pt x="176" y="6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6" name="ïşḷíḑê">
            <a:extLst>
              <a:ext uri="{FF2B5EF4-FFF2-40B4-BE49-F238E27FC236}">
                <a16:creationId xmlns:a16="http://schemas.microsoft.com/office/drawing/2014/main" id="{2BF971AD-E288-46D8-95C3-D3C965821EAB}"/>
              </a:ext>
            </a:extLst>
          </p:cNvPr>
          <p:cNvSpPr/>
          <p:nvPr/>
        </p:nvSpPr>
        <p:spPr bwMode="auto">
          <a:xfrm>
            <a:off x="1463578" y="1301470"/>
            <a:ext cx="86428" cy="26512"/>
          </a:xfrm>
          <a:custGeom>
            <a:avLst/>
            <a:gdLst>
              <a:gd name="T0" fmla="*/ 0 w 96"/>
              <a:gd name="T1" fmla="*/ 2147483647 h 26"/>
              <a:gd name="T2" fmla="*/ 2147483647 w 96"/>
              <a:gd name="T3" fmla="*/ 2147483647 h 26"/>
              <a:gd name="T4" fmla="*/ 2147483647 w 96"/>
              <a:gd name="T5" fmla="*/ 2147483647 h 26"/>
              <a:gd name="T6" fmla="*/ 2147483647 w 96"/>
              <a:gd name="T7" fmla="*/ 2147483647 h 26"/>
              <a:gd name="T8" fmla="*/ 2147483647 w 96"/>
              <a:gd name="T9" fmla="*/ 2147483647 h 26"/>
              <a:gd name="T10" fmla="*/ 2147483647 w 96"/>
              <a:gd name="T11" fmla="*/ 2147483647 h 26"/>
              <a:gd name="T12" fmla="*/ 2147483647 w 96"/>
              <a:gd name="T13" fmla="*/ 2147483647 h 26"/>
              <a:gd name="T14" fmla="*/ 2147483647 w 96"/>
              <a:gd name="T15" fmla="*/ 2147483647 h 26"/>
              <a:gd name="T16" fmla="*/ 2147483647 w 96"/>
              <a:gd name="T17" fmla="*/ 2147483647 h 26"/>
              <a:gd name="T18" fmla="*/ 2147483647 w 96"/>
              <a:gd name="T19" fmla="*/ 2147483647 h 26"/>
              <a:gd name="T20" fmla="*/ 2147483647 w 96"/>
              <a:gd name="T21" fmla="*/ 2147483647 h 26"/>
              <a:gd name="T22" fmla="*/ 2147483647 w 96"/>
              <a:gd name="T23" fmla="*/ 2147483647 h 26"/>
              <a:gd name="T24" fmla="*/ 2147483647 w 96"/>
              <a:gd name="T25" fmla="*/ 2147483647 h 26"/>
              <a:gd name="T26" fmla="*/ 2147483647 w 96"/>
              <a:gd name="T27" fmla="*/ 0 h 26"/>
              <a:gd name="T28" fmla="*/ 2147483647 w 96"/>
              <a:gd name="T29" fmla="*/ 2147483647 h 26"/>
              <a:gd name="T30" fmla="*/ 2147483647 w 96"/>
              <a:gd name="T31" fmla="*/ 2147483647 h 26"/>
              <a:gd name="T32" fmla="*/ 2147483647 w 96"/>
              <a:gd name="T33" fmla="*/ 2147483647 h 26"/>
              <a:gd name="T34" fmla="*/ 2147483647 w 96"/>
              <a:gd name="T35" fmla="*/ 2147483647 h 26"/>
              <a:gd name="T36" fmla="*/ 2147483647 w 96"/>
              <a:gd name="T37" fmla="*/ 2147483647 h 26"/>
              <a:gd name="T38" fmla="*/ 2147483647 w 96"/>
              <a:gd name="T39" fmla="*/ 2147483647 h 26"/>
              <a:gd name="T40" fmla="*/ 2147483647 w 96"/>
              <a:gd name="T41" fmla="*/ 2147483647 h 26"/>
              <a:gd name="T42" fmla="*/ 0 w 96"/>
              <a:gd name="T43" fmla="*/ 2147483647 h 2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6"/>
              <a:gd name="T67" fmla="*/ 0 h 26"/>
              <a:gd name="T68" fmla="*/ 96 w 96"/>
              <a:gd name="T69" fmla="*/ 26 h 2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6" h="26">
                <a:moveTo>
                  <a:pt x="0" y="24"/>
                </a:moveTo>
                <a:lnTo>
                  <a:pt x="6" y="24"/>
                </a:lnTo>
                <a:lnTo>
                  <a:pt x="12" y="24"/>
                </a:lnTo>
                <a:lnTo>
                  <a:pt x="16" y="24"/>
                </a:lnTo>
                <a:lnTo>
                  <a:pt x="18" y="26"/>
                </a:lnTo>
                <a:lnTo>
                  <a:pt x="26" y="26"/>
                </a:lnTo>
                <a:lnTo>
                  <a:pt x="42" y="20"/>
                </a:lnTo>
                <a:lnTo>
                  <a:pt x="52" y="16"/>
                </a:lnTo>
                <a:lnTo>
                  <a:pt x="58" y="22"/>
                </a:lnTo>
                <a:lnTo>
                  <a:pt x="68" y="16"/>
                </a:lnTo>
                <a:lnTo>
                  <a:pt x="76" y="12"/>
                </a:lnTo>
                <a:lnTo>
                  <a:pt x="86" y="8"/>
                </a:lnTo>
                <a:lnTo>
                  <a:pt x="96" y="4"/>
                </a:lnTo>
                <a:lnTo>
                  <a:pt x="90" y="0"/>
                </a:lnTo>
                <a:lnTo>
                  <a:pt x="78" y="2"/>
                </a:lnTo>
                <a:lnTo>
                  <a:pt x="70" y="4"/>
                </a:lnTo>
                <a:lnTo>
                  <a:pt x="46" y="10"/>
                </a:lnTo>
                <a:lnTo>
                  <a:pt x="24" y="16"/>
                </a:lnTo>
                <a:lnTo>
                  <a:pt x="16" y="18"/>
                </a:lnTo>
                <a:lnTo>
                  <a:pt x="4" y="18"/>
                </a:lnTo>
                <a:lnTo>
                  <a:pt x="4" y="24"/>
                </a:lnTo>
                <a:lnTo>
                  <a:pt x="0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îṡliďé">
            <a:extLst>
              <a:ext uri="{FF2B5EF4-FFF2-40B4-BE49-F238E27FC236}">
                <a16:creationId xmlns:a16="http://schemas.microsoft.com/office/drawing/2014/main" id="{BA7CD0D0-83F0-4C08-9EF9-8142CD89ABEC}"/>
              </a:ext>
            </a:extLst>
          </p:cNvPr>
          <p:cNvSpPr/>
          <p:nvPr/>
        </p:nvSpPr>
        <p:spPr bwMode="auto">
          <a:xfrm>
            <a:off x="1502928" y="1313069"/>
            <a:ext cx="118048" cy="31482"/>
          </a:xfrm>
          <a:custGeom>
            <a:avLst/>
            <a:gdLst>
              <a:gd name="T0" fmla="*/ 2147483647 w 132"/>
              <a:gd name="T1" fmla="*/ 2147483647 h 32"/>
              <a:gd name="T2" fmla="*/ 2147483647 w 132"/>
              <a:gd name="T3" fmla="*/ 2147483647 h 32"/>
              <a:gd name="T4" fmla="*/ 2147483647 w 132"/>
              <a:gd name="T5" fmla="*/ 2147483647 h 32"/>
              <a:gd name="T6" fmla="*/ 2147483647 w 132"/>
              <a:gd name="T7" fmla="*/ 2147483647 h 32"/>
              <a:gd name="T8" fmla="*/ 2147483647 w 132"/>
              <a:gd name="T9" fmla="*/ 2147483647 h 32"/>
              <a:gd name="T10" fmla="*/ 2147483647 w 132"/>
              <a:gd name="T11" fmla="*/ 2147483647 h 32"/>
              <a:gd name="T12" fmla="*/ 0 w 132"/>
              <a:gd name="T13" fmla="*/ 2147483647 h 32"/>
              <a:gd name="T14" fmla="*/ 0 w 132"/>
              <a:gd name="T15" fmla="*/ 2147483647 h 32"/>
              <a:gd name="T16" fmla="*/ 2147483647 w 132"/>
              <a:gd name="T17" fmla="*/ 2147483647 h 32"/>
              <a:gd name="T18" fmla="*/ 2147483647 w 132"/>
              <a:gd name="T19" fmla="*/ 2147483647 h 32"/>
              <a:gd name="T20" fmla="*/ 2147483647 w 132"/>
              <a:gd name="T21" fmla="*/ 2147483647 h 32"/>
              <a:gd name="T22" fmla="*/ 2147483647 w 132"/>
              <a:gd name="T23" fmla="*/ 0 h 32"/>
              <a:gd name="T24" fmla="*/ 2147483647 w 132"/>
              <a:gd name="T25" fmla="*/ 2147483647 h 32"/>
              <a:gd name="T26" fmla="*/ 2147483647 w 132"/>
              <a:gd name="T27" fmla="*/ 2147483647 h 32"/>
              <a:gd name="T28" fmla="*/ 2147483647 w 132"/>
              <a:gd name="T29" fmla="*/ 2147483647 h 32"/>
              <a:gd name="T30" fmla="*/ 2147483647 w 132"/>
              <a:gd name="T31" fmla="*/ 2147483647 h 32"/>
              <a:gd name="T32" fmla="*/ 2147483647 w 132"/>
              <a:gd name="T33" fmla="*/ 2147483647 h 32"/>
              <a:gd name="T34" fmla="*/ 2147483647 w 132"/>
              <a:gd name="T35" fmla="*/ 2147483647 h 32"/>
              <a:gd name="T36" fmla="*/ 2147483647 w 132"/>
              <a:gd name="T37" fmla="*/ 2147483647 h 32"/>
              <a:gd name="T38" fmla="*/ 2147483647 w 132"/>
              <a:gd name="T39" fmla="*/ 2147483647 h 32"/>
              <a:gd name="T40" fmla="*/ 2147483647 w 132"/>
              <a:gd name="T41" fmla="*/ 2147483647 h 32"/>
              <a:gd name="T42" fmla="*/ 2147483647 w 132"/>
              <a:gd name="T43" fmla="*/ 2147483647 h 32"/>
              <a:gd name="T44" fmla="*/ 2147483647 w 132"/>
              <a:gd name="T45" fmla="*/ 0 h 32"/>
              <a:gd name="T46" fmla="*/ 2147483647 w 132"/>
              <a:gd name="T47" fmla="*/ 0 h 32"/>
              <a:gd name="T48" fmla="*/ 2147483647 w 132"/>
              <a:gd name="T49" fmla="*/ 2147483647 h 32"/>
              <a:gd name="T50" fmla="*/ 2147483647 w 132"/>
              <a:gd name="T51" fmla="*/ 2147483647 h 32"/>
              <a:gd name="T52" fmla="*/ 2147483647 w 132"/>
              <a:gd name="T53" fmla="*/ 2147483647 h 32"/>
              <a:gd name="T54" fmla="*/ 2147483647 w 132"/>
              <a:gd name="T55" fmla="*/ 2147483647 h 32"/>
              <a:gd name="T56" fmla="*/ 2147483647 w 132"/>
              <a:gd name="T57" fmla="*/ 2147483647 h 32"/>
              <a:gd name="T58" fmla="*/ 2147483647 w 132"/>
              <a:gd name="T59" fmla="*/ 2147483647 h 32"/>
              <a:gd name="T60" fmla="*/ 2147483647 w 132"/>
              <a:gd name="T61" fmla="*/ 2147483647 h 32"/>
              <a:gd name="T62" fmla="*/ 2147483647 w 132"/>
              <a:gd name="T63" fmla="*/ 2147483647 h 32"/>
              <a:gd name="T64" fmla="*/ 2147483647 w 132"/>
              <a:gd name="T65" fmla="*/ 2147483647 h 32"/>
              <a:gd name="T66" fmla="*/ 2147483647 w 132"/>
              <a:gd name="T67" fmla="*/ 2147483647 h 32"/>
              <a:gd name="T68" fmla="*/ 2147483647 w 132"/>
              <a:gd name="T69" fmla="*/ 2147483647 h 32"/>
              <a:gd name="T70" fmla="*/ 2147483647 w 132"/>
              <a:gd name="T71" fmla="*/ 2147483647 h 32"/>
              <a:gd name="T72" fmla="*/ 2147483647 w 132"/>
              <a:gd name="T73" fmla="*/ 2147483647 h 32"/>
              <a:gd name="T74" fmla="*/ 2147483647 w 132"/>
              <a:gd name="T75" fmla="*/ 2147483647 h 32"/>
              <a:gd name="T76" fmla="*/ 2147483647 w 132"/>
              <a:gd name="T77" fmla="*/ 2147483647 h 3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2"/>
              <a:gd name="T118" fmla="*/ 0 h 32"/>
              <a:gd name="T119" fmla="*/ 132 w 132"/>
              <a:gd name="T120" fmla="*/ 32 h 3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2" h="32">
                <a:moveTo>
                  <a:pt x="34" y="32"/>
                </a:moveTo>
                <a:lnTo>
                  <a:pt x="30" y="30"/>
                </a:lnTo>
                <a:lnTo>
                  <a:pt x="28" y="30"/>
                </a:lnTo>
                <a:lnTo>
                  <a:pt x="30" y="26"/>
                </a:lnTo>
                <a:lnTo>
                  <a:pt x="36" y="24"/>
                </a:lnTo>
                <a:lnTo>
                  <a:pt x="18" y="22"/>
                </a:lnTo>
                <a:lnTo>
                  <a:pt x="0" y="20"/>
                </a:lnTo>
                <a:lnTo>
                  <a:pt x="0" y="18"/>
                </a:lnTo>
                <a:lnTo>
                  <a:pt x="6" y="16"/>
                </a:lnTo>
                <a:lnTo>
                  <a:pt x="24" y="10"/>
                </a:lnTo>
                <a:lnTo>
                  <a:pt x="40" y="4"/>
                </a:lnTo>
                <a:lnTo>
                  <a:pt x="54" y="0"/>
                </a:lnTo>
                <a:lnTo>
                  <a:pt x="54" y="6"/>
                </a:lnTo>
                <a:lnTo>
                  <a:pt x="56" y="6"/>
                </a:lnTo>
                <a:lnTo>
                  <a:pt x="64" y="6"/>
                </a:lnTo>
                <a:lnTo>
                  <a:pt x="64" y="14"/>
                </a:lnTo>
                <a:lnTo>
                  <a:pt x="66" y="16"/>
                </a:lnTo>
                <a:lnTo>
                  <a:pt x="68" y="18"/>
                </a:lnTo>
                <a:lnTo>
                  <a:pt x="74" y="18"/>
                </a:lnTo>
                <a:lnTo>
                  <a:pt x="84" y="16"/>
                </a:lnTo>
                <a:lnTo>
                  <a:pt x="92" y="14"/>
                </a:lnTo>
                <a:lnTo>
                  <a:pt x="100" y="6"/>
                </a:lnTo>
                <a:lnTo>
                  <a:pt x="108" y="0"/>
                </a:lnTo>
                <a:lnTo>
                  <a:pt x="114" y="0"/>
                </a:lnTo>
                <a:lnTo>
                  <a:pt x="114" y="8"/>
                </a:lnTo>
                <a:lnTo>
                  <a:pt x="110" y="12"/>
                </a:lnTo>
                <a:lnTo>
                  <a:pt x="120" y="14"/>
                </a:lnTo>
                <a:lnTo>
                  <a:pt x="132" y="14"/>
                </a:lnTo>
                <a:lnTo>
                  <a:pt x="118" y="22"/>
                </a:lnTo>
                <a:lnTo>
                  <a:pt x="110" y="28"/>
                </a:lnTo>
                <a:lnTo>
                  <a:pt x="104" y="28"/>
                </a:lnTo>
                <a:lnTo>
                  <a:pt x="98" y="28"/>
                </a:lnTo>
                <a:lnTo>
                  <a:pt x="94" y="26"/>
                </a:lnTo>
                <a:lnTo>
                  <a:pt x="90" y="24"/>
                </a:lnTo>
                <a:lnTo>
                  <a:pt x="84" y="22"/>
                </a:lnTo>
                <a:lnTo>
                  <a:pt x="72" y="24"/>
                </a:lnTo>
                <a:lnTo>
                  <a:pt x="60" y="28"/>
                </a:lnTo>
                <a:lnTo>
                  <a:pt x="48" y="30"/>
                </a:lnTo>
                <a:lnTo>
                  <a:pt x="34" y="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8" name="işlïḋè">
            <a:extLst>
              <a:ext uri="{FF2B5EF4-FFF2-40B4-BE49-F238E27FC236}">
                <a16:creationId xmlns:a16="http://schemas.microsoft.com/office/drawing/2014/main" id="{17600310-B410-4D19-B0AD-A1B39A84C957}"/>
              </a:ext>
            </a:extLst>
          </p:cNvPr>
          <p:cNvSpPr/>
          <p:nvPr/>
        </p:nvSpPr>
        <p:spPr bwMode="auto">
          <a:xfrm>
            <a:off x="1568979" y="1284900"/>
            <a:ext cx="56916" cy="18226"/>
          </a:xfrm>
          <a:custGeom>
            <a:avLst/>
            <a:gdLst>
              <a:gd name="T0" fmla="*/ 2147483647 w 64"/>
              <a:gd name="T1" fmla="*/ 2147483647 h 18"/>
              <a:gd name="T2" fmla="*/ 2147483647 w 64"/>
              <a:gd name="T3" fmla="*/ 2147483647 h 18"/>
              <a:gd name="T4" fmla="*/ 0 w 64"/>
              <a:gd name="T5" fmla="*/ 2147483647 h 18"/>
              <a:gd name="T6" fmla="*/ 2147483647 w 64"/>
              <a:gd name="T7" fmla="*/ 2147483647 h 18"/>
              <a:gd name="T8" fmla="*/ 2147483647 w 64"/>
              <a:gd name="T9" fmla="*/ 2147483647 h 18"/>
              <a:gd name="T10" fmla="*/ 2147483647 w 64"/>
              <a:gd name="T11" fmla="*/ 2147483647 h 18"/>
              <a:gd name="T12" fmla="*/ 2147483647 w 64"/>
              <a:gd name="T13" fmla="*/ 2147483647 h 18"/>
              <a:gd name="T14" fmla="*/ 2147483647 w 64"/>
              <a:gd name="T15" fmla="*/ 2147483647 h 18"/>
              <a:gd name="T16" fmla="*/ 2147483647 w 64"/>
              <a:gd name="T17" fmla="*/ 0 h 18"/>
              <a:gd name="T18" fmla="*/ 2147483647 w 64"/>
              <a:gd name="T19" fmla="*/ 2147483647 h 18"/>
              <a:gd name="T20" fmla="*/ 2147483647 w 64"/>
              <a:gd name="T21" fmla="*/ 2147483647 h 18"/>
              <a:gd name="T22" fmla="*/ 2147483647 w 64"/>
              <a:gd name="T23" fmla="*/ 2147483647 h 18"/>
              <a:gd name="T24" fmla="*/ 2147483647 w 64"/>
              <a:gd name="T25" fmla="*/ 2147483647 h 18"/>
              <a:gd name="T26" fmla="*/ 2147483647 w 64"/>
              <a:gd name="T27" fmla="*/ 2147483647 h 18"/>
              <a:gd name="T28" fmla="*/ 2147483647 w 64"/>
              <a:gd name="T29" fmla="*/ 2147483647 h 18"/>
              <a:gd name="T30" fmla="*/ 2147483647 w 64"/>
              <a:gd name="T31" fmla="*/ 2147483647 h 18"/>
              <a:gd name="T32" fmla="*/ 2147483647 w 64"/>
              <a:gd name="T33" fmla="*/ 2147483647 h 18"/>
              <a:gd name="T34" fmla="*/ 2147483647 w 64"/>
              <a:gd name="T35" fmla="*/ 2147483647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4"/>
              <a:gd name="T55" fmla="*/ 0 h 18"/>
              <a:gd name="T56" fmla="*/ 64 w 64"/>
              <a:gd name="T57" fmla="*/ 18 h 1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4" h="18">
                <a:moveTo>
                  <a:pt x="12" y="18"/>
                </a:moveTo>
                <a:lnTo>
                  <a:pt x="6" y="16"/>
                </a:lnTo>
                <a:lnTo>
                  <a:pt x="0" y="14"/>
                </a:lnTo>
                <a:lnTo>
                  <a:pt x="8" y="12"/>
                </a:lnTo>
                <a:lnTo>
                  <a:pt x="18" y="12"/>
                </a:lnTo>
                <a:lnTo>
                  <a:pt x="26" y="10"/>
                </a:lnTo>
                <a:lnTo>
                  <a:pt x="28" y="10"/>
                </a:lnTo>
                <a:lnTo>
                  <a:pt x="30" y="8"/>
                </a:lnTo>
                <a:lnTo>
                  <a:pt x="48" y="0"/>
                </a:lnTo>
                <a:lnTo>
                  <a:pt x="58" y="2"/>
                </a:lnTo>
                <a:lnTo>
                  <a:pt x="64" y="4"/>
                </a:lnTo>
                <a:lnTo>
                  <a:pt x="58" y="10"/>
                </a:lnTo>
                <a:lnTo>
                  <a:pt x="48" y="16"/>
                </a:lnTo>
                <a:lnTo>
                  <a:pt x="30" y="18"/>
                </a:lnTo>
                <a:lnTo>
                  <a:pt x="30" y="16"/>
                </a:lnTo>
                <a:lnTo>
                  <a:pt x="28" y="16"/>
                </a:lnTo>
                <a:lnTo>
                  <a:pt x="22" y="16"/>
                </a:lnTo>
                <a:lnTo>
                  <a:pt x="12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íŝļîďè">
            <a:extLst>
              <a:ext uri="{FF2B5EF4-FFF2-40B4-BE49-F238E27FC236}">
                <a16:creationId xmlns:a16="http://schemas.microsoft.com/office/drawing/2014/main" id="{4D183AB4-90A7-4C9E-AA80-760A935B1A8A}"/>
              </a:ext>
            </a:extLst>
          </p:cNvPr>
          <p:cNvSpPr/>
          <p:nvPr/>
        </p:nvSpPr>
        <p:spPr bwMode="auto">
          <a:xfrm>
            <a:off x="1606923" y="1351179"/>
            <a:ext cx="65348" cy="41424"/>
          </a:xfrm>
          <a:custGeom>
            <a:avLst/>
            <a:gdLst>
              <a:gd name="T0" fmla="*/ 2147483647 w 74"/>
              <a:gd name="T1" fmla="*/ 2147483647 h 42"/>
              <a:gd name="T2" fmla="*/ 2147483647 w 74"/>
              <a:gd name="T3" fmla="*/ 2147483647 h 42"/>
              <a:gd name="T4" fmla="*/ 2147483647 w 74"/>
              <a:gd name="T5" fmla="*/ 2147483647 h 42"/>
              <a:gd name="T6" fmla="*/ 2147483647 w 74"/>
              <a:gd name="T7" fmla="*/ 2147483647 h 42"/>
              <a:gd name="T8" fmla="*/ 2147483647 w 74"/>
              <a:gd name="T9" fmla="*/ 2147483647 h 42"/>
              <a:gd name="T10" fmla="*/ 2147483647 w 74"/>
              <a:gd name="T11" fmla="*/ 2147483647 h 42"/>
              <a:gd name="T12" fmla="*/ 2147483647 w 74"/>
              <a:gd name="T13" fmla="*/ 2147483647 h 42"/>
              <a:gd name="T14" fmla="*/ 2147483647 w 74"/>
              <a:gd name="T15" fmla="*/ 2147483647 h 42"/>
              <a:gd name="T16" fmla="*/ 2147483647 w 74"/>
              <a:gd name="T17" fmla="*/ 2147483647 h 42"/>
              <a:gd name="T18" fmla="*/ 2147483647 w 74"/>
              <a:gd name="T19" fmla="*/ 2147483647 h 42"/>
              <a:gd name="T20" fmla="*/ 2147483647 w 74"/>
              <a:gd name="T21" fmla="*/ 2147483647 h 42"/>
              <a:gd name="T22" fmla="*/ 2147483647 w 74"/>
              <a:gd name="T23" fmla="*/ 2147483647 h 42"/>
              <a:gd name="T24" fmla="*/ 2147483647 w 74"/>
              <a:gd name="T25" fmla="*/ 2147483647 h 42"/>
              <a:gd name="T26" fmla="*/ 2147483647 w 74"/>
              <a:gd name="T27" fmla="*/ 2147483647 h 42"/>
              <a:gd name="T28" fmla="*/ 2147483647 w 74"/>
              <a:gd name="T29" fmla="*/ 2147483647 h 42"/>
              <a:gd name="T30" fmla="*/ 2147483647 w 74"/>
              <a:gd name="T31" fmla="*/ 2147483647 h 42"/>
              <a:gd name="T32" fmla="*/ 2147483647 w 74"/>
              <a:gd name="T33" fmla="*/ 2147483647 h 42"/>
              <a:gd name="T34" fmla="*/ 2147483647 w 74"/>
              <a:gd name="T35" fmla="*/ 2147483647 h 42"/>
              <a:gd name="T36" fmla="*/ 2147483647 w 74"/>
              <a:gd name="T37" fmla="*/ 2147483647 h 42"/>
              <a:gd name="T38" fmla="*/ 0 w 74"/>
              <a:gd name="T39" fmla="*/ 2147483647 h 42"/>
              <a:gd name="T40" fmla="*/ 2147483647 w 74"/>
              <a:gd name="T41" fmla="*/ 2147483647 h 42"/>
              <a:gd name="T42" fmla="*/ 2147483647 w 74"/>
              <a:gd name="T43" fmla="*/ 2147483647 h 42"/>
              <a:gd name="T44" fmla="*/ 2147483647 w 74"/>
              <a:gd name="T45" fmla="*/ 2147483647 h 42"/>
              <a:gd name="T46" fmla="*/ 2147483647 w 74"/>
              <a:gd name="T47" fmla="*/ 2147483647 h 42"/>
              <a:gd name="T48" fmla="*/ 2147483647 w 74"/>
              <a:gd name="T49" fmla="*/ 2147483647 h 42"/>
              <a:gd name="T50" fmla="*/ 2147483647 w 74"/>
              <a:gd name="T51" fmla="*/ 2147483647 h 42"/>
              <a:gd name="T52" fmla="*/ 2147483647 w 74"/>
              <a:gd name="T53" fmla="*/ 2147483647 h 42"/>
              <a:gd name="T54" fmla="*/ 2147483647 w 74"/>
              <a:gd name="T55" fmla="*/ 2147483647 h 42"/>
              <a:gd name="T56" fmla="*/ 2147483647 w 74"/>
              <a:gd name="T57" fmla="*/ 2147483647 h 42"/>
              <a:gd name="T58" fmla="*/ 2147483647 w 74"/>
              <a:gd name="T59" fmla="*/ 2147483647 h 42"/>
              <a:gd name="T60" fmla="*/ 2147483647 w 74"/>
              <a:gd name="T61" fmla="*/ 2147483647 h 42"/>
              <a:gd name="T62" fmla="*/ 2147483647 w 74"/>
              <a:gd name="T63" fmla="*/ 2147483647 h 42"/>
              <a:gd name="T64" fmla="*/ 2147483647 w 74"/>
              <a:gd name="T65" fmla="*/ 2147483647 h 42"/>
              <a:gd name="T66" fmla="*/ 2147483647 w 74"/>
              <a:gd name="T67" fmla="*/ 0 h 42"/>
              <a:gd name="T68" fmla="*/ 2147483647 w 74"/>
              <a:gd name="T69" fmla="*/ 2147483647 h 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4"/>
              <a:gd name="T106" fmla="*/ 0 h 42"/>
              <a:gd name="T107" fmla="*/ 74 w 74"/>
              <a:gd name="T108" fmla="*/ 42 h 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4" h="42">
                <a:moveTo>
                  <a:pt x="74" y="4"/>
                </a:moveTo>
                <a:lnTo>
                  <a:pt x="70" y="6"/>
                </a:lnTo>
                <a:lnTo>
                  <a:pt x="66" y="8"/>
                </a:lnTo>
                <a:lnTo>
                  <a:pt x="58" y="14"/>
                </a:lnTo>
                <a:lnTo>
                  <a:pt x="66" y="22"/>
                </a:lnTo>
                <a:lnTo>
                  <a:pt x="56" y="28"/>
                </a:lnTo>
                <a:lnTo>
                  <a:pt x="52" y="30"/>
                </a:lnTo>
                <a:lnTo>
                  <a:pt x="48" y="28"/>
                </a:lnTo>
                <a:lnTo>
                  <a:pt x="48" y="32"/>
                </a:lnTo>
                <a:lnTo>
                  <a:pt x="44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18" y="42"/>
                </a:lnTo>
                <a:lnTo>
                  <a:pt x="18" y="36"/>
                </a:lnTo>
                <a:lnTo>
                  <a:pt x="16" y="34"/>
                </a:lnTo>
                <a:lnTo>
                  <a:pt x="10" y="32"/>
                </a:lnTo>
                <a:lnTo>
                  <a:pt x="4" y="28"/>
                </a:lnTo>
                <a:lnTo>
                  <a:pt x="2" y="26"/>
                </a:lnTo>
                <a:lnTo>
                  <a:pt x="0" y="22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lnTo>
                  <a:pt x="14" y="16"/>
                </a:lnTo>
                <a:lnTo>
                  <a:pt x="16" y="18"/>
                </a:lnTo>
                <a:lnTo>
                  <a:pt x="20" y="20"/>
                </a:lnTo>
                <a:lnTo>
                  <a:pt x="22" y="20"/>
                </a:lnTo>
                <a:lnTo>
                  <a:pt x="30" y="18"/>
                </a:lnTo>
                <a:lnTo>
                  <a:pt x="32" y="16"/>
                </a:lnTo>
                <a:lnTo>
                  <a:pt x="32" y="14"/>
                </a:lnTo>
                <a:lnTo>
                  <a:pt x="32" y="8"/>
                </a:lnTo>
                <a:lnTo>
                  <a:pt x="38" y="4"/>
                </a:lnTo>
                <a:lnTo>
                  <a:pt x="50" y="4"/>
                </a:lnTo>
                <a:lnTo>
                  <a:pt x="74" y="0"/>
                </a:lnTo>
                <a:lnTo>
                  <a:pt x="74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0" name="íṩľîḋe">
            <a:extLst>
              <a:ext uri="{FF2B5EF4-FFF2-40B4-BE49-F238E27FC236}">
                <a16:creationId xmlns:a16="http://schemas.microsoft.com/office/drawing/2014/main" id="{25CA6E85-9D65-4A6B-82C0-07459A0C2918}"/>
              </a:ext>
            </a:extLst>
          </p:cNvPr>
          <p:cNvSpPr/>
          <p:nvPr/>
        </p:nvSpPr>
        <p:spPr bwMode="auto">
          <a:xfrm>
            <a:off x="1594977" y="1411658"/>
            <a:ext cx="34431" cy="21540"/>
          </a:xfrm>
          <a:custGeom>
            <a:avLst/>
            <a:gdLst>
              <a:gd name="T0" fmla="*/ 2147483647 w 40"/>
              <a:gd name="T1" fmla="*/ 2147483647 h 22"/>
              <a:gd name="T2" fmla="*/ 2147483647 w 40"/>
              <a:gd name="T3" fmla="*/ 2147483647 h 22"/>
              <a:gd name="T4" fmla="*/ 2147483647 w 40"/>
              <a:gd name="T5" fmla="*/ 2147483647 h 22"/>
              <a:gd name="T6" fmla="*/ 0 w 40"/>
              <a:gd name="T7" fmla="*/ 2147483647 h 22"/>
              <a:gd name="T8" fmla="*/ 2147483647 w 40"/>
              <a:gd name="T9" fmla="*/ 2147483647 h 22"/>
              <a:gd name="T10" fmla="*/ 2147483647 w 40"/>
              <a:gd name="T11" fmla="*/ 2147483647 h 22"/>
              <a:gd name="T12" fmla="*/ 2147483647 w 40"/>
              <a:gd name="T13" fmla="*/ 0 h 22"/>
              <a:gd name="T14" fmla="*/ 2147483647 w 40"/>
              <a:gd name="T15" fmla="*/ 2147483647 h 22"/>
              <a:gd name="T16" fmla="*/ 2147483647 w 40"/>
              <a:gd name="T17" fmla="*/ 2147483647 h 22"/>
              <a:gd name="T18" fmla="*/ 2147483647 w 40"/>
              <a:gd name="T19" fmla="*/ 2147483647 h 22"/>
              <a:gd name="T20" fmla="*/ 2147483647 w 40"/>
              <a:gd name="T21" fmla="*/ 2147483647 h 22"/>
              <a:gd name="T22" fmla="*/ 2147483647 w 40"/>
              <a:gd name="T23" fmla="*/ 2147483647 h 22"/>
              <a:gd name="T24" fmla="*/ 2147483647 w 40"/>
              <a:gd name="T25" fmla="*/ 2147483647 h 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22"/>
              <a:gd name="T41" fmla="*/ 40 w 40"/>
              <a:gd name="T42" fmla="*/ 22 h 2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22">
                <a:moveTo>
                  <a:pt x="22" y="22"/>
                </a:moveTo>
                <a:lnTo>
                  <a:pt x="16" y="22"/>
                </a:lnTo>
                <a:lnTo>
                  <a:pt x="8" y="20"/>
                </a:lnTo>
                <a:lnTo>
                  <a:pt x="0" y="14"/>
                </a:lnTo>
                <a:lnTo>
                  <a:pt x="6" y="10"/>
                </a:lnTo>
                <a:lnTo>
                  <a:pt x="12" y="6"/>
                </a:lnTo>
                <a:lnTo>
                  <a:pt x="30" y="0"/>
                </a:lnTo>
                <a:lnTo>
                  <a:pt x="32" y="4"/>
                </a:lnTo>
                <a:lnTo>
                  <a:pt x="34" y="6"/>
                </a:lnTo>
                <a:lnTo>
                  <a:pt x="40" y="6"/>
                </a:lnTo>
                <a:lnTo>
                  <a:pt x="40" y="18"/>
                </a:lnTo>
                <a:lnTo>
                  <a:pt x="32" y="22"/>
                </a:lnTo>
                <a:lnTo>
                  <a:pt x="22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1" name="îŝľïḑe">
            <a:extLst>
              <a:ext uri="{FF2B5EF4-FFF2-40B4-BE49-F238E27FC236}">
                <a16:creationId xmlns:a16="http://schemas.microsoft.com/office/drawing/2014/main" id="{7C7A90A8-E9EC-43D2-95E1-BAD3B699901D}"/>
              </a:ext>
            </a:extLst>
          </p:cNvPr>
          <p:cNvSpPr/>
          <p:nvPr/>
        </p:nvSpPr>
        <p:spPr bwMode="auto">
          <a:xfrm>
            <a:off x="1669460" y="1476280"/>
            <a:ext cx="71672" cy="41424"/>
          </a:xfrm>
          <a:custGeom>
            <a:avLst/>
            <a:gdLst>
              <a:gd name="T0" fmla="*/ 2147483647 w 80"/>
              <a:gd name="T1" fmla="*/ 2147483647 h 42"/>
              <a:gd name="T2" fmla="*/ 2147483647 w 80"/>
              <a:gd name="T3" fmla="*/ 2147483647 h 42"/>
              <a:gd name="T4" fmla="*/ 2147483647 w 80"/>
              <a:gd name="T5" fmla="*/ 2147483647 h 42"/>
              <a:gd name="T6" fmla="*/ 2147483647 w 80"/>
              <a:gd name="T7" fmla="*/ 2147483647 h 42"/>
              <a:gd name="T8" fmla="*/ 2147483647 w 80"/>
              <a:gd name="T9" fmla="*/ 2147483647 h 42"/>
              <a:gd name="T10" fmla="*/ 2147483647 w 80"/>
              <a:gd name="T11" fmla="*/ 2147483647 h 42"/>
              <a:gd name="T12" fmla="*/ 2147483647 w 80"/>
              <a:gd name="T13" fmla="*/ 2147483647 h 42"/>
              <a:gd name="T14" fmla="*/ 2147483647 w 80"/>
              <a:gd name="T15" fmla="*/ 2147483647 h 42"/>
              <a:gd name="T16" fmla="*/ 2147483647 w 80"/>
              <a:gd name="T17" fmla="*/ 2147483647 h 42"/>
              <a:gd name="T18" fmla="*/ 2147483647 w 80"/>
              <a:gd name="T19" fmla="*/ 2147483647 h 42"/>
              <a:gd name="T20" fmla="*/ 2147483647 w 80"/>
              <a:gd name="T21" fmla="*/ 2147483647 h 42"/>
              <a:gd name="T22" fmla="*/ 2147483647 w 80"/>
              <a:gd name="T23" fmla="*/ 2147483647 h 42"/>
              <a:gd name="T24" fmla="*/ 2147483647 w 80"/>
              <a:gd name="T25" fmla="*/ 2147483647 h 42"/>
              <a:gd name="T26" fmla="*/ 2147483647 w 80"/>
              <a:gd name="T27" fmla="*/ 2147483647 h 42"/>
              <a:gd name="T28" fmla="*/ 0 w 80"/>
              <a:gd name="T29" fmla="*/ 2147483647 h 42"/>
              <a:gd name="T30" fmla="*/ 2147483647 w 80"/>
              <a:gd name="T31" fmla="*/ 2147483647 h 42"/>
              <a:gd name="T32" fmla="*/ 2147483647 w 80"/>
              <a:gd name="T33" fmla="*/ 2147483647 h 42"/>
              <a:gd name="T34" fmla="*/ 2147483647 w 80"/>
              <a:gd name="T35" fmla="*/ 0 h 42"/>
              <a:gd name="T36" fmla="*/ 2147483647 w 80"/>
              <a:gd name="T37" fmla="*/ 2147483647 h 42"/>
              <a:gd name="T38" fmla="*/ 2147483647 w 80"/>
              <a:gd name="T39" fmla="*/ 2147483647 h 42"/>
              <a:gd name="T40" fmla="*/ 2147483647 w 80"/>
              <a:gd name="T41" fmla="*/ 2147483647 h 42"/>
              <a:gd name="T42" fmla="*/ 2147483647 w 80"/>
              <a:gd name="T43" fmla="*/ 2147483647 h 42"/>
              <a:gd name="T44" fmla="*/ 2147483647 w 80"/>
              <a:gd name="T45" fmla="*/ 2147483647 h 42"/>
              <a:gd name="T46" fmla="*/ 2147483647 w 80"/>
              <a:gd name="T47" fmla="*/ 2147483647 h 42"/>
              <a:gd name="T48" fmla="*/ 2147483647 w 80"/>
              <a:gd name="T49" fmla="*/ 2147483647 h 42"/>
              <a:gd name="T50" fmla="*/ 2147483647 w 80"/>
              <a:gd name="T51" fmla="*/ 2147483647 h 42"/>
              <a:gd name="T52" fmla="*/ 2147483647 w 80"/>
              <a:gd name="T53" fmla="*/ 2147483647 h 42"/>
              <a:gd name="T54" fmla="*/ 2147483647 w 80"/>
              <a:gd name="T55" fmla="*/ 2147483647 h 42"/>
              <a:gd name="T56" fmla="*/ 2147483647 w 80"/>
              <a:gd name="T57" fmla="*/ 2147483647 h 42"/>
              <a:gd name="T58" fmla="*/ 2147483647 w 80"/>
              <a:gd name="T59" fmla="*/ 2147483647 h 4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0"/>
              <a:gd name="T91" fmla="*/ 0 h 42"/>
              <a:gd name="T92" fmla="*/ 80 w 80"/>
              <a:gd name="T93" fmla="*/ 42 h 4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0" h="42">
                <a:moveTo>
                  <a:pt x="58" y="40"/>
                </a:moveTo>
                <a:lnTo>
                  <a:pt x="56" y="30"/>
                </a:lnTo>
                <a:lnTo>
                  <a:pt x="52" y="26"/>
                </a:lnTo>
                <a:lnTo>
                  <a:pt x="48" y="26"/>
                </a:lnTo>
                <a:lnTo>
                  <a:pt x="42" y="26"/>
                </a:lnTo>
                <a:lnTo>
                  <a:pt x="38" y="30"/>
                </a:lnTo>
                <a:lnTo>
                  <a:pt x="30" y="36"/>
                </a:lnTo>
                <a:lnTo>
                  <a:pt x="22" y="40"/>
                </a:lnTo>
                <a:lnTo>
                  <a:pt x="16" y="42"/>
                </a:lnTo>
                <a:lnTo>
                  <a:pt x="10" y="40"/>
                </a:lnTo>
                <a:lnTo>
                  <a:pt x="14" y="38"/>
                </a:lnTo>
                <a:lnTo>
                  <a:pt x="10" y="36"/>
                </a:lnTo>
                <a:lnTo>
                  <a:pt x="6" y="36"/>
                </a:lnTo>
                <a:lnTo>
                  <a:pt x="4" y="36"/>
                </a:lnTo>
                <a:lnTo>
                  <a:pt x="0" y="34"/>
                </a:lnTo>
                <a:lnTo>
                  <a:pt x="8" y="24"/>
                </a:lnTo>
                <a:lnTo>
                  <a:pt x="22" y="14"/>
                </a:lnTo>
                <a:lnTo>
                  <a:pt x="46" y="0"/>
                </a:lnTo>
                <a:lnTo>
                  <a:pt x="52" y="6"/>
                </a:lnTo>
                <a:lnTo>
                  <a:pt x="58" y="12"/>
                </a:lnTo>
                <a:lnTo>
                  <a:pt x="70" y="22"/>
                </a:lnTo>
                <a:lnTo>
                  <a:pt x="68" y="28"/>
                </a:lnTo>
                <a:lnTo>
                  <a:pt x="74" y="28"/>
                </a:lnTo>
                <a:lnTo>
                  <a:pt x="80" y="30"/>
                </a:lnTo>
                <a:lnTo>
                  <a:pt x="74" y="36"/>
                </a:lnTo>
                <a:lnTo>
                  <a:pt x="70" y="38"/>
                </a:lnTo>
                <a:lnTo>
                  <a:pt x="64" y="40"/>
                </a:lnTo>
                <a:lnTo>
                  <a:pt x="60" y="38"/>
                </a:lnTo>
                <a:lnTo>
                  <a:pt x="60" y="36"/>
                </a:lnTo>
                <a:lnTo>
                  <a:pt x="58" y="4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2" name="íṩļiḍè">
            <a:extLst>
              <a:ext uri="{FF2B5EF4-FFF2-40B4-BE49-F238E27FC236}">
                <a16:creationId xmlns:a16="http://schemas.microsoft.com/office/drawing/2014/main" id="{F377D0D7-A43D-4F4C-9D19-4DAA2B2DF801}"/>
              </a:ext>
            </a:extLst>
          </p:cNvPr>
          <p:cNvSpPr/>
          <p:nvPr/>
        </p:nvSpPr>
        <p:spPr bwMode="auto">
          <a:xfrm>
            <a:off x="1642056" y="1313069"/>
            <a:ext cx="59024" cy="24026"/>
          </a:xfrm>
          <a:custGeom>
            <a:avLst/>
            <a:gdLst>
              <a:gd name="T0" fmla="*/ 2147483647 w 66"/>
              <a:gd name="T1" fmla="*/ 2147483647 h 24"/>
              <a:gd name="T2" fmla="*/ 2147483647 w 66"/>
              <a:gd name="T3" fmla="*/ 2147483647 h 24"/>
              <a:gd name="T4" fmla="*/ 2147483647 w 66"/>
              <a:gd name="T5" fmla="*/ 2147483647 h 24"/>
              <a:gd name="T6" fmla="*/ 2147483647 w 66"/>
              <a:gd name="T7" fmla="*/ 2147483647 h 24"/>
              <a:gd name="T8" fmla="*/ 2147483647 w 66"/>
              <a:gd name="T9" fmla="*/ 2147483647 h 24"/>
              <a:gd name="T10" fmla="*/ 2147483647 w 66"/>
              <a:gd name="T11" fmla="*/ 2147483647 h 24"/>
              <a:gd name="T12" fmla="*/ 2147483647 w 66"/>
              <a:gd name="T13" fmla="*/ 2147483647 h 24"/>
              <a:gd name="T14" fmla="*/ 2147483647 w 66"/>
              <a:gd name="T15" fmla="*/ 2147483647 h 24"/>
              <a:gd name="T16" fmla="*/ 2147483647 w 66"/>
              <a:gd name="T17" fmla="*/ 2147483647 h 24"/>
              <a:gd name="T18" fmla="*/ 2147483647 w 66"/>
              <a:gd name="T19" fmla="*/ 2147483647 h 24"/>
              <a:gd name="T20" fmla="*/ 2147483647 w 66"/>
              <a:gd name="T21" fmla="*/ 0 h 24"/>
              <a:gd name="T22" fmla="*/ 2147483647 w 66"/>
              <a:gd name="T23" fmla="*/ 0 h 24"/>
              <a:gd name="T24" fmla="*/ 2147483647 w 66"/>
              <a:gd name="T25" fmla="*/ 2147483647 h 24"/>
              <a:gd name="T26" fmla="*/ 2147483647 w 66"/>
              <a:gd name="T27" fmla="*/ 2147483647 h 24"/>
              <a:gd name="T28" fmla="*/ 2147483647 w 66"/>
              <a:gd name="T29" fmla="*/ 0 h 24"/>
              <a:gd name="T30" fmla="*/ 2147483647 w 66"/>
              <a:gd name="T31" fmla="*/ 2147483647 h 24"/>
              <a:gd name="T32" fmla="*/ 2147483647 w 66"/>
              <a:gd name="T33" fmla="*/ 2147483647 h 24"/>
              <a:gd name="T34" fmla="*/ 2147483647 w 66"/>
              <a:gd name="T35" fmla="*/ 2147483647 h 24"/>
              <a:gd name="T36" fmla="*/ 2147483647 w 66"/>
              <a:gd name="T37" fmla="*/ 2147483647 h 24"/>
              <a:gd name="T38" fmla="*/ 2147483647 w 66"/>
              <a:gd name="T39" fmla="*/ 2147483647 h 24"/>
              <a:gd name="T40" fmla="*/ 2147483647 w 66"/>
              <a:gd name="T41" fmla="*/ 2147483647 h 24"/>
              <a:gd name="T42" fmla="*/ 2147483647 w 66"/>
              <a:gd name="T43" fmla="*/ 2147483647 h 24"/>
              <a:gd name="T44" fmla="*/ 2147483647 w 66"/>
              <a:gd name="T45" fmla="*/ 2147483647 h 24"/>
              <a:gd name="T46" fmla="*/ 2147483647 w 66"/>
              <a:gd name="T47" fmla="*/ 2147483647 h 24"/>
              <a:gd name="T48" fmla="*/ 2147483647 w 66"/>
              <a:gd name="T49" fmla="*/ 2147483647 h 24"/>
              <a:gd name="T50" fmla="*/ 2147483647 w 66"/>
              <a:gd name="T51" fmla="*/ 2147483647 h 24"/>
              <a:gd name="T52" fmla="*/ 2147483647 w 66"/>
              <a:gd name="T53" fmla="*/ 2147483647 h 24"/>
              <a:gd name="T54" fmla="*/ 2147483647 w 66"/>
              <a:gd name="T55" fmla="*/ 2147483647 h 24"/>
              <a:gd name="T56" fmla="*/ 2147483647 w 66"/>
              <a:gd name="T57" fmla="*/ 2147483647 h 24"/>
              <a:gd name="T58" fmla="*/ 0 w 66"/>
              <a:gd name="T59" fmla="*/ 2147483647 h 24"/>
              <a:gd name="T60" fmla="*/ 0 w 66"/>
              <a:gd name="T61" fmla="*/ 2147483647 h 24"/>
              <a:gd name="T62" fmla="*/ 0 w 66"/>
              <a:gd name="T63" fmla="*/ 2147483647 h 24"/>
              <a:gd name="T64" fmla="*/ 2147483647 w 66"/>
              <a:gd name="T65" fmla="*/ 2147483647 h 24"/>
              <a:gd name="T66" fmla="*/ 2147483647 w 66"/>
              <a:gd name="T67" fmla="*/ 0 h 24"/>
              <a:gd name="T68" fmla="*/ 2147483647 w 66"/>
              <a:gd name="T69" fmla="*/ 2147483647 h 24"/>
              <a:gd name="T70" fmla="*/ 2147483647 w 66"/>
              <a:gd name="T71" fmla="*/ 2147483647 h 24"/>
              <a:gd name="T72" fmla="*/ 2147483647 w 66"/>
              <a:gd name="T73" fmla="*/ 2147483647 h 24"/>
              <a:gd name="T74" fmla="*/ 2147483647 w 66"/>
              <a:gd name="T75" fmla="*/ 2147483647 h 24"/>
              <a:gd name="T76" fmla="*/ 2147483647 w 66"/>
              <a:gd name="T77" fmla="*/ 2147483647 h 2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6"/>
              <a:gd name="T118" fmla="*/ 0 h 24"/>
              <a:gd name="T119" fmla="*/ 66 w 66"/>
              <a:gd name="T120" fmla="*/ 24 h 2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6" h="24">
                <a:moveTo>
                  <a:pt x="10" y="6"/>
                </a:moveTo>
                <a:lnTo>
                  <a:pt x="16" y="10"/>
                </a:lnTo>
                <a:lnTo>
                  <a:pt x="22" y="12"/>
                </a:lnTo>
                <a:lnTo>
                  <a:pt x="24" y="8"/>
                </a:lnTo>
                <a:lnTo>
                  <a:pt x="24" y="6"/>
                </a:lnTo>
                <a:lnTo>
                  <a:pt x="26" y="6"/>
                </a:lnTo>
                <a:lnTo>
                  <a:pt x="30" y="6"/>
                </a:lnTo>
                <a:lnTo>
                  <a:pt x="34" y="8"/>
                </a:lnTo>
                <a:lnTo>
                  <a:pt x="38" y="12"/>
                </a:lnTo>
                <a:lnTo>
                  <a:pt x="40" y="4"/>
                </a:lnTo>
                <a:lnTo>
                  <a:pt x="42" y="0"/>
                </a:lnTo>
                <a:lnTo>
                  <a:pt x="46" y="0"/>
                </a:lnTo>
                <a:lnTo>
                  <a:pt x="56" y="2"/>
                </a:lnTo>
                <a:lnTo>
                  <a:pt x="62" y="2"/>
                </a:lnTo>
                <a:lnTo>
                  <a:pt x="64" y="0"/>
                </a:lnTo>
                <a:lnTo>
                  <a:pt x="66" y="6"/>
                </a:lnTo>
                <a:lnTo>
                  <a:pt x="62" y="12"/>
                </a:lnTo>
                <a:lnTo>
                  <a:pt x="56" y="16"/>
                </a:lnTo>
                <a:lnTo>
                  <a:pt x="46" y="20"/>
                </a:lnTo>
                <a:lnTo>
                  <a:pt x="42" y="20"/>
                </a:lnTo>
                <a:lnTo>
                  <a:pt x="36" y="20"/>
                </a:lnTo>
                <a:lnTo>
                  <a:pt x="34" y="24"/>
                </a:lnTo>
                <a:lnTo>
                  <a:pt x="28" y="24"/>
                </a:lnTo>
                <a:lnTo>
                  <a:pt x="24" y="24"/>
                </a:lnTo>
                <a:lnTo>
                  <a:pt x="20" y="22"/>
                </a:lnTo>
                <a:lnTo>
                  <a:pt x="18" y="20"/>
                </a:lnTo>
                <a:lnTo>
                  <a:pt x="18" y="14"/>
                </a:lnTo>
                <a:lnTo>
                  <a:pt x="6" y="14"/>
                </a:lnTo>
                <a:lnTo>
                  <a:pt x="2" y="14"/>
                </a:lnTo>
                <a:lnTo>
                  <a:pt x="0" y="10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8" y="0"/>
                </a:lnTo>
                <a:lnTo>
                  <a:pt x="10" y="2"/>
                </a:lnTo>
                <a:lnTo>
                  <a:pt x="12" y="4"/>
                </a:lnTo>
                <a:lnTo>
                  <a:pt x="16" y="10"/>
                </a:lnTo>
                <a:lnTo>
                  <a:pt x="16" y="8"/>
                </a:lnTo>
                <a:lnTo>
                  <a:pt x="10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ïsḻíḑé">
            <a:extLst>
              <a:ext uri="{FF2B5EF4-FFF2-40B4-BE49-F238E27FC236}">
                <a16:creationId xmlns:a16="http://schemas.microsoft.com/office/drawing/2014/main" id="{EC17B31A-9932-48A2-8A6A-C917C6D3770F}"/>
              </a:ext>
            </a:extLst>
          </p:cNvPr>
          <p:cNvSpPr/>
          <p:nvPr/>
        </p:nvSpPr>
        <p:spPr bwMode="auto">
          <a:xfrm>
            <a:off x="1720052" y="1307269"/>
            <a:ext cx="144749" cy="37281"/>
          </a:xfrm>
          <a:custGeom>
            <a:avLst/>
            <a:gdLst>
              <a:gd name="T0" fmla="*/ 2147483647 w 164"/>
              <a:gd name="T1" fmla="*/ 2147483647 h 38"/>
              <a:gd name="T2" fmla="*/ 2147483647 w 164"/>
              <a:gd name="T3" fmla="*/ 2147483647 h 38"/>
              <a:gd name="T4" fmla="*/ 2147483647 w 164"/>
              <a:gd name="T5" fmla="*/ 2147483647 h 38"/>
              <a:gd name="T6" fmla="*/ 2147483647 w 164"/>
              <a:gd name="T7" fmla="*/ 2147483647 h 38"/>
              <a:gd name="T8" fmla="*/ 2147483647 w 164"/>
              <a:gd name="T9" fmla="*/ 2147483647 h 38"/>
              <a:gd name="T10" fmla="*/ 2147483647 w 164"/>
              <a:gd name="T11" fmla="*/ 2147483647 h 38"/>
              <a:gd name="T12" fmla="*/ 2147483647 w 164"/>
              <a:gd name="T13" fmla="*/ 2147483647 h 38"/>
              <a:gd name="T14" fmla="*/ 2147483647 w 164"/>
              <a:gd name="T15" fmla="*/ 2147483647 h 38"/>
              <a:gd name="T16" fmla="*/ 0 w 164"/>
              <a:gd name="T17" fmla="*/ 2147483647 h 38"/>
              <a:gd name="T18" fmla="*/ 2147483647 w 164"/>
              <a:gd name="T19" fmla="*/ 2147483647 h 38"/>
              <a:gd name="T20" fmla="*/ 2147483647 w 164"/>
              <a:gd name="T21" fmla="*/ 0 h 38"/>
              <a:gd name="T22" fmla="*/ 2147483647 w 164"/>
              <a:gd name="T23" fmla="*/ 2147483647 h 38"/>
              <a:gd name="T24" fmla="*/ 2147483647 w 164"/>
              <a:gd name="T25" fmla="*/ 2147483647 h 38"/>
              <a:gd name="T26" fmla="*/ 2147483647 w 164"/>
              <a:gd name="T27" fmla="*/ 2147483647 h 38"/>
              <a:gd name="T28" fmla="*/ 2147483647 w 164"/>
              <a:gd name="T29" fmla="*/ 2147483647 h 38"/>
              <a:gd name="T30" fmla="*/ 2147483647 w 164"/>
              <a:gd name="T31" fmla="*/ 2147483647 h 38"/>
              <a:gd name="T32" fmla="*/ 2147483647 w 164"/>
              <a:gd name="T33" fmla="*/ 2147483647 h 38"/>
              <a:gd name="T34" fmla="*/ 2147483647 w 164"/>
              <a:gd name="T35" fmla="*/ 2147483647 h 38"/>
              <a:gd name="T36" fmla="*/ 2147483647 w 164"/>
              <a:gd name="T37" fmla="*/ 2147483647 h 38"/>
              <a:gd name="T38" fmla="*/ 2147483647 w 164"/>
              <a:gd name="T39" fmla="*/ 2147483647 h 38"/>
              <a:gd name="T40" fmla="*/ 2147483647 w 164"/>
              <a:gd name="T41" fmla="*/ 2147483647 h 38"/>
              <a:gd name="T42" fmla="*/ 2147483647 w 164"/>
              <a:gd name="T43" fmla="*/ 2147483647 h 38"/>
              <a:gd name="T44" fmla="*/ 2147483647 w 164"/>
              <a:gd name="T45" fmla="*/ 2147483647 h 38"/>
              <a:gd name="T46" fmla="*/ 2147483647 w 164"/>
              <a:gd name="T47" fmla="*/ 2147483647 h 38"/>
              <a:gd name="T48" fmla="*/ 2147483647 w 164"/>
              <a:gd name="T49" fmla="*/ 2147483647 h 38"/>
              <a:gd name="T50" fmla="*/ 2147483647 w 164"/>
              <a:gd name="T51" fmla="*/ 2147483647 h 38"/>
              <a:gd name="T52" fmla="*/ 2147483647 w 164"/>
              <a:gd name="T53" fmla="*/ 2147483647 h 38"/>
              <a:gd name="T54" fmla="*/ 2147483647 w 164"/>
              <a:gd name="T55" fmla="*/ 2147483647 h 38"/>
              <a:gd name="T56" fmla="*/ 2147483647 w 164"/>
              <a:gd name="T57" fmla="*/ 2147483647 h 38"/>
              <a:gd name="T58" fmla="*/ 2147483647 w 164"/>
              <a:gd name="T59" fmla="*/ 2147483647 h 38"/>
              <a:gd name="T60" fmla="*/ 2147483647 w 164"/>
              <a:gd name="T61" fmla="*/ 2147483647 h 38"/>
              <a:gd name="T62" fmla="*/ 2147483647 w 164"/>
              <a:gd name="T63" fmla="*/ 2147483647 h 38"/>
              <a:gd name="T64" fmla="*/ 2147483647 w 164"/>
              <a:gd name="T65" fmla="*/ 2147483647 h 38"/>
              <a:gd name="T66" fmla="*/ 2147483647 w 164"/>
              <a:gd name="T67" fmla="*/ 2147483647 h 38"/>
              <a:gd name="T68" fmla="*/ 2147483647 w 164"/>
              <a:gd name="T69" fmla="*/ 2147483647 h 38"/>
              <a:gd name="T70" fmla="*/ 2147483647 w 164"/>
              <a:gd name="T71" fmla="*/ 2147483647 h 38"/>
              <a:gd name="T72" fmla="*/ 2147483647 w 164"/>
              <a:gd name="T73" fmla="*/ 2147483647 h 38"/>
              <a:gd name="T74" fmla="*/ 2147483647 w 164"/>
              <a:gd name="T75" fmla="*/ 2147483647 h 38"/>
              <a:gd name="T76" fmla="*/ 2147483647 w 164"/>
              <a:gd name="T77" fmla="*/ 2147483647 h 38"/>
              <a:gd name="T78" fmla="*/ 2147483647 w 164"/>
              <a:gd name="T79" fmla="*/ 2147483647 h 38"/>
              <a:gd name="T80" fmla="*/ 2147483647 w 164"/>
              <a:gd name="T81" fmla="*/ 2147483647 h 38"/>
              <a:gd name="T82" fmla="*/ 2147483647 w 164"/>
              <a:gd name="T83" fmla="*/ 2147483647 h 38"/>
              <a:gd name="T84" fmla="*/ 2147483647 w 164"/>
              <a:gd name="T85" fmla="*/ 2147483647 h 38"/>
              <a:gd name="T86" fmla="*/ 2147483647 w 164"/>
              <a:gd name="T87" fmla="*/ 2147483647 h 38"/>
              <a:gd name="T88" fmla="*/ 2147483647 w 164"/>
              <a:gd name="T89" fmla="*/ 2147483647 h 38"/>
              <a:gd name="T90" fmla="*/ 2147483647 w 164"/>
              <a:gd name="T91" fmla="*/ 2147483647 h 38"/>
              <a:gd name="T92" fmla="*/ 2147483647 w 164"/>
              <a:gd name="T93" fmla="*/ 2147483647 h 38"/>
              <a:gd name="T94" fmla="*/ 2147483647 w 164"/>
              <a:gd name="T95" fmla="*/ 2147483647 h 38"/>
              <a:gd name="T96" fmla="*/ 2147483647 w 164"/>
              <a:gd name="T97" fmla="*/ 2147483647 h 38"/>
              <a:gd name="T98" fmla="*/ 2147483647 w 164"/>
              <a:gd name="T99" fmla="*/ 2147483647 h 38"/>
              <a:gd name="T100" fmla="*/ 2147483647 w 164"/>
              <a:gd name="T101" fmla="*/ 2147483647 h 38"/>
              <a:gd name="T102" fmla="*/ 2147483647 w 164"/>
              <a:gd name="T103" fmla="*/ 2147483647 h 38"/>
              <a:gd name="T104" fmla="*/ 2147483647 w 164"/>
              <a:gd name="T105" fmla="*/ 2147483647 h 38"/>
              <a:gd name="T106" fmla="*/ 2147483647 w 164"/>
              <a:gd name="T107" fmla="*/ 2147483647 h 38"/>
              <a:gd name="T108" fmla="*/ 2147483647 w 164"/>
              <a:gd name="T109" fmla="*/ 2147483647 h 38"/>
              <a:gd name="T110" fmla="*/ 2147483647 w 164"/>
              <a:gd name="T111" fmla="*/ 2147483647 h 38"/>
              <a:gd name="T112" fmla="*/ 2147483647 w 164"/>
              <a:gd name="T113" fmla="*/ 2147483647 h 38"/>
              <a:gd name="T114" fmla="*/ 2147483647 w 164"/>
              <a:gd name="T115" fmla="*/ 2147483647 h 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4"/>
              <a:gd name="T175" fmla="*/ 0 h 38"/>
              <a:gd name="T176" fmla="*/ 164 w 164"/>
              <a:gd name="T177" fmla="*/ 38 h 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4" h="38">
                <a:moveTo>
                  <a:pt x="30" y="22"/>
                </a:moveTo>
                <a:lnTo>
                  <a:pt x="36" y="18"/>
                </a:lnTo>
                <a:lnTo>
                  <a:pt x="32" y="16"/>
                </a:lnTo>
                <a:lnTo>
                  <a:pt x="28" y="16"/>
                </a:lnTo>
                <a:lnTo>
                  <a:pt x="22" y="16"/>
                </a:lnTo>
                <a:lnTo>
                  <a:pt x="12" y="18"/>
                </a:lnTo>
                <a:lnTo>
                  <a:pt x="8" y="16"/>
                </a:lnTo>
                <a:lnTo>
                  <a:pt x="4" y="14"/>
                </a:lnTo>
                <a:lnTo>
                  <a:pt x="0" y="6"/>
                </a:lnTo>
                <a:lnTo>
                  <a:pt x="8" y="2"/>
                </a:lnTo>
                <a:lnTo>
                  <a:pt x="20" y="0"/>
                </a:lnTo>
                <a:lnTo>
                  <a:pt x="28" y="2"/>
                </a:lnTo>
                <a:lnTo>
                  <a:pt x="32" y="6"/>
                </a:lnTo>
                <a:lnTo>
                  <a:pt x="38" y="8"/>
                </a:lnTo>
                <a:lnTo>
                  <a:pt x="44" y="10"/>
                </a:lnTo>
                <a:lnTo>
                  <a:pt x="58" y="10"/>
                </a:lnTo>
                <a:lnTo>
                  <a:pt x="60" y="8"/>
                </a:lnTo>
                <a:lnTo>
                  <a:pt x="64" y="6"/>
                </a:lnTo>
                <a:lnTo>
                  <a:pt x="68" y="6"/>
                </a:lnTo>
                <a:lnTo>
                  <a:pt x="62" y="10"/>
                </a:lnTo>
                <a:lnTo>
                  <a:pt x="60" y="12"/>
                </a:lnTo>
                <a:lnTo>
                  <a:pt x="58" y="16"/>
                </a:lnTo>
                <a:lnTo>
                  <a:pt x="60" y="18"/>
                </a:lnTo>
                <a:lnTo>
                  <a:pt x="60" y="20"/>
                </a:lnTo>
                <a:lnTo>
                  <a:pt x="66" y="20"/>
                </a:lnTo>
                <a:lnTo>
                  <a:pt x="80" y="20"/>
                </a:lnTo>
                <a:lnTo>
                  <a:pt x="94" y="20"/>
                </a:lnTo>
                <a:lnTo>
                  <a:pt x="108" y="20"/>
                </a:lnTo>
                <a:lnTo>
                  <a:pt x="120" y="18"/>
                </a:lnTo>
                <a:lnTo>
                  <a:pt x="136" y="18"/>
                </a:lnTo>
                <a:lnTo>
                  <a:pt x="144" y="18"/>
                </a:lnTo>
                <a:lnTo>
                  <a:pt x="152" y="20"/>
                </a:lnTo>
                <a:lnTo>
                  <a:pt x="164" y="22"/>
                </a:lnTo>
                <a:lnTo>
                  <a:pt x="160" y="30"/>
                </a:lnTo>
                <a:lnTo>
                  <a:pt x="156" y="36"/>
                </a:lnTo>
                <a:lnTo>
                  <a:pt x="148" y="38"/>
                </a:lnTo>
                <a:lnTo>
                  <a:pt x="140" y="38"/>
                </a:lnTo>
                <a:lnTo>
                  <a:pt x="132" y="38"/>
                </a:lnTo>
                <a:lnTo>
                  <a:pt x="124" y="36"/>
                </a:lnTo>
                <a:lnTo>
                  <a:pt x="118" y="36"/>
                </a:lnTo>
                <a:lnTo>
                  <a:pt x="110" y="34"/>
                </a:lnTo>
                <a:lnTo>
                  <a:pt x="104" y="34"/>
                </a:lnTo>
                <a:lnTo>
                  <a:pt x="96" y="32"/>
                </a:lnTo>
                <a:lnTo>
                  <a:pt x="90" y="30"/>
                </a:lnTo>
                <a:lnTo>
                  <a:pt x="86" y="30"/>
                </a:lnTo>
                <a:lnTo>
                  <a:pt x="78" y="32"/>
                </a:lnTo>
                <a:lnTo>
                  <a:pt x="72" y="34"/>
                </a:lnTo>
                <a:lnTo>
                  <a:pt x="68" y="38"/>
                </a:lnTo>
                <a:lnTo>
                  <a:pt x="62" y="38"/>
                </a:lnTo>
                <a:lnTo>
                  <a:pt x="42" y="36"/>
                </a:lnTo>
                <a:lnTo>
                  <a:pt x="32" y="36"/>
                </a:lnTo>
                <a:lnTo>
                  <a:pt x="28" y="36"/>
                </a:lnTo>
                <a:lnTo>
                  <a:pt x="24" y="38"/>
                </a:lnTo>
                <a:lnTo>
                  <a:pt x="24" y="30"/>
                </a:lnTo>
                <a:lnTo>
                  <a:pt x="28" y="24"/>
                </a:lnTo>
                <a:lnTo>
                  <a:pt x="32" y="20"/>
                </a:lnTo>
                <a:lnTo>
                  <a:pt x="36" y="20"/>
                </a:lnTo>
                <a:lnTo>
                  <a:pt x="30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íşḻïďê">
            <a:extLst>
              <a:ext uri="{FF2B5EF4-FFF2-40B4-BE49-F238E27FC236}">
                <a16:creationId xmlns:a16="http://schemas.microsoft.com/office/drawing/2014/main" id="{22F8BFE0-C412-46B2-A599-C93E3C9A7BA9}"/>
              </a:ext>
            </a:extLst>
          </p:cNvPr>
          <p:cNvSpPr/>
          <p:nvPr/>
        </p:nvSpPr>
        <p:spPr bwMode="auto">
          <a:xfrm>
            <a:off x="1696864" y="1328811"/>
            <a:ext cx="28106" cy="14084"/>
          </a:xfrm>
          <a:custGeom>
            <a:avLst/>
            <a:gdLst>
              <a:gd name="T0" fmla="*/ 2147483647 w 30"/>
              <a:gd name="T1" fmla="*/ 2147483647 h 14"/>
              <a:gd name="T2" fmla="*/ 2147483647 w 30"/>
              <a:gd name="T3" fmla="*/ 2147483647 h 14"/>
              <a:gd name="T4" fmla="*/ 2147483647 w 30"/>
              <a:gd name="T5" fmla="*/ 2147483647 h 14"/>
              <a:gd name="T6" fmla="*/ 2147483647 w 30"/>
              <a:gd name="T7" fmla="*/ 2147483647 h 14"/>
              <a:gd name="T8" fmla="*/ 2147483647 w 30"/>
              <a:gd name="T9" fmla="*/ 2147483647 h 14"/>
              <a:gd name="T10" fmla="*/ 0 w 30"/>
              <a:gd name="T11" fmla="*/ 2147483647 h 14"/>
              <a:gd name="T12" fmla="*/ 2147483647 w 30"/>
              <a:gd name="T13" fmla="*/ 2147483647 h 14"/>
              <a:gd name="T14" fmla="*/ 2147483647 w 30"/>
              <a:gd name="T15" fmla="*/ 0 h 14"/>
              <a:gd name="T16" fmla="*/ 2147483647 w 30"/>
              <a:gd name="T17" fmla="*/ 0 h 14"/>
              <a:gd name="T18" fmla="*/ 2147483647 w 30"/>
              <a:gd name="T19" fmla="*/ 2147483647 h 14"/>
              <a:gd name="T20" fmla="*/ 2147483647 w 30"/>
              <a:gd name="T21" fmla="*/ 2147483647 h 14"/>
              <a:gd name="T22" fmla="*/ 2147483647 w 30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"/>
              <a:gd name="T37" fmla="*/ 0 h 14"/>
              <a:gd name="T38" fmla="*/ 30 w 30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" h="14">
                <a:moveTo>
                  <a:pt x="30" y="8"/>
                </a:moveTo>
                <a:lnTo>
                  <a:pt x="28" y="12"/>
                </a:lnTo>
                <a:lnTo>
                  <a:pt x="24" y="14"/>
                </a:lnTo>
                <a:lnTo>
                  <a:pt x="20" y="14"/>
                </a:lnTo>
                <a:lnTo>
                  <a:pt x="10" y="12"/>
                </a:lnTo>
                <a:lnTo>
                  <a:pt x="0" y="10"/>
                </a:lnTo>
                <a:lnTo>
                  <a:pt x="6" y="4"/>
                </a:lnTo>
                <a:lnTo>
                  <a:pt x="16" y="0"/>
                </a:lnTo>
                <a:lnTo>
                  <a:pt x="22" y="0"/>
                </a:lnTo>
                <a:lnTo>
                  <a:pt x="26" y="2"/>
                </a:lnTo>
                <a:lnTo>
                  <a:pt x="28" y="4"/>
                </a:lnTo>
                <a:lnTo>
                  <a:pt x="3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5" name="ïś1íďe">
            <a:extLst>
              <a:ext uri="{FF2B5EF4-FFF2-40B4-BE49-F238E27FC236}">
                <a16:creationId xmlns:a16="http://schemas.microsoft.com/office/drawing/2014/main" id="{3087F82F-1AE5-4F65-A5B7-2A7FDE3DCBC2}"/>
              </a:ext>
            </a:extLst>
          </p:cNvPr>
          <p:cNvSpPr/>
          <p:nvPr/>
        </p:nvSpPr>
        <p:spPr bwMode="auto">
          <a:xfrm>
            <a:off x="1726376" y="1284900"/>
            <a:ext cx="31620" cy="18226"/>
          </a:xfrm>
          <a:custGeom>
            <a:avLst/>
            <a:gdLst>
              <a:gd name="T0" fmla="*/ 2147483647 w 36"/>
              <a:gd name="T1" fmla="*/ 2147483647 h 18"/>
              <a:gd name="T2" fmla="*/ 2147483647 w 36"/>
              <a:gd name="T3" fmla="*/ 2147483647 h 18"/>
              <a:gd name="T4" fmla="*/ 2147483647 w 36"/>
              <a:gd name="T5" fmla="*/ 2147483647 h 18"/>
              <a:gd name="T6" fmla="*/ 2147483647 w 36"/>
              <a:gd name="T7" fmla="*/ 2147483647 h 18"/>
              <a:gd name="T8" fmla="*/ 2147483647 w 36"/>
              <a:gd name="T9" fmla="*/ 2147483647 h 18"/>
              <a:gd name="T10" fmla="*/ 2147483647 w 36"/>
              <a:gd name="T11" fmla="*/ 2147483647 h 18"/>
              <a:gd name="T12" fmla="*/ 2147483647 w 36"/>
              <a:gd name="T13" fmla="*/ 2147483647 h 18"/>
              <a:gd name="T14" fmla="*/ 2147483647 w 36"/>
              <a:gd name="T15" fmla="*/ 2147483647 h 18"/>
              <a:gd name="T16" fmla="*/ 2147483647 w 36"/>
              <a:gd name="T17" fmla="*/ 2147483647 h 18"/>
              <a:gd name="T18" fmla="*/ 0 w 36"/>
              <a:gd name="T19" fmla="*/ 2147483647 h 18"/>
              <a:gd name="T20" fmla="*/ 2147483647 w 36"/>
              <a:gd name="T21" fmla="*/ 2147483647 h 18"/>
              <a:gd name="T22" fmla="*/ 2147483647 w 36"/>
              <a:gd name="T23" fmla="*/ 0 h 18"/>
              <a:gd name="T24" fmla="*/ 2147483647 w 36"/>
              <a:gd name="T25" fmla="*/ 0 h 18"/>
              <a:gd name="T26" fmla="*/ 2147483647 w 36"/>
              <a:gd name="T27" fmla="*/ 0 h 18"/>
              <a:gd name="T28" fmla="*/ 2147483647 w 36"/>
              <a:gd name="T29" fmla="*/ 2147483647 h 18"/>
              <a:gd name="T30" fmla="*/ 2147483647 w 36"/>
              <a:gd name="T31" fmla="*/ 2147483647 h 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6"/>
              <a:gd name="T49" fmla="*/ 0 h 18"/>
              <a:gd name="T50" fmla="*/ 36 w 36"/>
              <a:gd name="T51" fmla="*/ 18 h 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6" h="18">
                <a:moveTo>
                  <a:pt x="32" y="6"/>
                </a:moveTo>
                <a:lnTo>
                  <a:pt x="26" y="10"/>
                </a:lnTo>
                <a:lnTo>
                  <a:pt x="30" y="12"/>
                </a:lnTo>
                <a:lnTo>
                  <a:pt x="36" y="12"/>
                </a:lnTo>
                <a:lnTo>
                  <a:pt x="34" y="16"/>
                </a:lnTo>
                <a:lnTo>
                  <a:pt x="36" y="18"/>
                </a:lnTo>
                <a:lnTo>
                  <a:pt x="16" y="18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2" y="2"/>
                </a:lnTo>
                <a:lnTo>
                  <a:pt x="4" y="0"/>
                </a:lnTo>
                <a:lnTo>
                  <a:pt x="8" y="0"/>
                </a:lnTo>
                <a:lnTo>
                  <a:pt x="14" y="0"/>
                </a:lnTo>
                <a:lnTo>
                  <a:pt x="24" y="4"/>
                </a:lnTo>
                <a:lnTo>
                  <a:pt x="32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6" name="ís1iḍè">
            <a:extLst>
              <a:ext uri="{FF2B5EF4-FFF2-40B4-BE49-F238E27FC236}">
                <a16:creationId xmlns:a16="http://schemas.microsoft.com/office/drawing/2014/main" id="{8698C6D7-C2DB-4831-9CA9-6306CF0ED5AC}"/>
              </a:ext>
            </a:extLst>
          </p:cNvPr>
          <p:cNvSpPr/>
          <p:nvPr/>
        </p:nvSpPr>
        <p:spPr bwMode="auto">
          <a:xfrm>
            <a:off x="1767833" y="1237677"/>
            <a:ext cx="339387" cy="85334"/>
          </a:xfrm>
          <a:custGeom>
            <a:avLst/>
            <a:gdLst>
              <a:gd name="T0" fmla="*/ 2147483647 w 382"/>
              <a:gd name="T1" fmla="*/ 2147483647 h 86"/>
              <a:gd name="T2" fmla="*/ 2147483647 w 382"/>
              <a:gd name="T3" fmla="*/ 2147483647 h 86"/>
              <a:gd name="T4" fmla="*/ 2147483647 w 382"/>
              <a:gd name="T5" fmla="*/ 2147483647 h 86"/>
              <a:gd name="T6" fmla="*/ 2147483647 w 382"/>
              <a:gd name="T7" fmla="*/ 2147483647 h 86"/>
              <a:gd name="T8" fmla="*/ 2147483647 w 382"/>
              <a:gd name="T9" fmla="*/ 2147483647 h 86"/>
              <a:gd name="T10" fmla="*/ 2147483647 w 382"/>
              <a:gd name="T11" fmla="*/ 2147483647 h 86"/>
              <a:gd name="T12" fmla="*/ 2147483647 w 382"/>
              <a:gd name="T13" fmla="*/ 2147483647 h 86"/>
              <a:gd name="T14" fmla="*/ 2147483647 w 382"/>
              <a:gd name="T15" fmla="*/ 2147483647 h 86"/>
              <a:gd name="T16" fmla="*/ 2147483647 w 382"/>
              <a:gd name="T17" fmla="*/ 2147483647 h 86"/>
              <a:gd name="T18" fmla="*/ 2147483647 w 382"/>
              <a:gd name="T19" fmla="*/ 2147483647 h 86"/>
              <a:gd name="T20" fmla="*/ 2147483647 w 382"/>
              <a:gd name="T21" fmla="*/ 2147483647 h 86"/>
              <a:gd name="T22" fmla="*/ 2147483647 w 382"/>
              <a:gd name="T23" fmla="*/ 2147483647 h 86"/>
              <a:gd name="T24" fmla="*/ 2147483647 w 382"/>
              <a:gd name="T25" fmla="*/ 2147483647 h 86"/>
              <a:gd name="T26" fmla="*/ 2147483647 w 382"/>
              <a:gd name="T27" fmla="*/ 2147483647 h 86"/>
              <a:gd name="T28" fmla="*/ 2147483647 w 382"/>
              <a:gd name="T29" fmla="*/ 2147483647 h 86"/>
              <a:gd name="T30" fmla="*/ 2147483647 w 382"/>
              <a:gd name="T31" fmla="*/ 2147483647 h 86"/>
              <a:gd name="T32" fmla="*/ 2147483647 w 382"/>
              <a:gd name="T33" fmla="*/ 2147483647 h 86"/>
              <a:gd name="T34" fmla="*/ 2147483647 w 382"/>
              <a:gd name="T35" fmla="*/ 2147483647 h 86"/>
              <a:gd name="T36" fmla="*/ 2147483647 w 382"/>
              <a:gd name="T37" fmla="*/ 2147483647 h 86"/>
              <a:gd name="T38" fmla="*/ 2147483647 w 382"/>
              <a:gd name="T39" fmla="*/ 2147483647 h 86"/>
              <a:gd name="T40" fmla="*/ 2147483647 w 382"/>
              <a:gd name="T41" fmla="*/ 2147483647 h 86"/>
              <a:gd name="T42" fmla="*/ 2147483647 w 382"/>
              <a:gd name="T43" fmla="*/ 2147483647 h 86"/>
              <a:gd name="T44" fmla="*/ 2147483647 w 382"/>
              <a:gd name="T45" fmla="*/ 2147483647 h 86"/>
              <a:gd name="T46" fmla="*/ 2147483647 w 382"/>
              <a:gd name="T47" fmla="*/ 2147483647 h 86"/>
              <a:gd name="T48" fmla="*/ 2147483647 w 382"/>
              <a:gd name="T49" fmla="*/ 2147483647 h 86"/>
              <a:gd name="T50" fmla="*/ 2147483647 w 382"/>
              <a:gd name="T51" fmla="*/ 2147483647 h 86"/>
              <a:gd name="T52" fmla="*/ 0 w 382"/>
              <a:gd name="T53" fmla="*/ 2147483647 h 86"/>
              <a:gd name="T54" fmla="*/ 2147483647 w 382"/>
              <a:gd name="T55" fmla="*/ 2147483647 h 86"/>
              <a:gd name="T56" fmla="*/ 2147483647 w 382"/>
              <a:gd name="T57" fmla="*/ 2147483647 h 86"/>
              <a:gd name="T58" fmla="*/ 2147483647 w 382"/>
              <a:gd name="T59" fmla="*/ 2147483647 h 86"/>
              <a:gd name="T60" fmla="*/ 2147483647 w 382"/>
              <a:gd name="T61" fmla="*/ 2147483647 h 86"/>
              <a:gd name="T62" fmla="*/ 2147483647 w 382"/>
              <a:gd name="T63" fmla="*/ 2147483647 h 86"/>
              <a:gd name="T64" fmla="*/ 2147483647 w 382"/>
              <a:gd name="T65" fmla="*/ 2147483647 h 86"/>
              <a:gd name="T66" fmla="*/ 2147483647 w 382"/>
              <a:gd name="T67" fmla="*/ 2147483647 h 86"/>
              <a:gd name="T68" fmla="*/ 2147483647 w 382"/>
              <a:gd name="T69" fmla="*/ 2147483647 h 86"/>
              <a:gd name="T70" fmla="*/ 2147483647 w 382"/>
              <a:gd name="T71" fmla="*/ 2147483647 h 86"/>
              <a:gd name="T72" fmla="*/ 2147483647 w 382"/>
              <a:gd name="T73" fmla="*/ 2147483647 h 86"/>
              <a:gd name="T74" fmla="*/ 2147483647 w 382"/>
              <a:gd name="T75" fmla="*/ 2147483647 h 86"/>
              <a:gd name="T76" fmla="*/ 2147483647 w 382"/>
              <a:gd name="T77" fmla="*/ 2147483647 h 86"/>
              <a:gd name="T78" fmla="*/ 2147483647 w 382"/>
              <a:gd name="T79" fmla="*/ 2147483647 h 86"/>
              <a:gd name="T80" fmla="*/ 2147483647 w 382"/>
              <a:gd name="T81" fmla="*/ 2147483647 h 86"/>
              <a:gd name="T82" fmla="*/ 2147483647 w 382"/>
              <a:gd name="T83" fmla="*/ 2147483647 h 86"/>
              <a:gd name="T84" fmla="*/ 2147483647 w 382"/>
              <a:gd name="T85" fmla="*/ 2147483647 h 86"/>
              <a:gd name="T86" fmla="*/ 2147483647 w 382"/>
              <a:gd name="T87" fmla="*/ 2147483647 h 86"/>
              <a:gd name="T88" fmla="*/ 2147483647 w 382"/>
              <a:gd name="T89" fmla="*/ 2147483647 h 86"/>
              <a:gd name="T90" fmla="*/ 2147483647 w 382"/>
              <a:gd name="T91" fmla="*/ 2147483647 h 86"/>
              <a:gd name="T92" fmla="*/ 2147483647 w 382"/>
              <a:gd name="T93" fmla="*/ 2147483647 h 86"/>
              <a:gd name="T94" fmla="*/ 2147483647 w 382"/>
              <a:gd name="T95" fmla="*/ 2147483647 h 86"/>
              <a:gd name="T96" fmla="*/ 2147483647 w 382"/>
              <a:gd name="T97" fmla="*/ 0 h 86"/>
              <a:gd name="T98" fmla="*/ 2147483647 w 382"/>
              <a:gd name="T99" fmla="*/ 2147483647 h 86"/>
              <a:gd name="T100" fmla="*/ 2147483647 w 382"/>
              <a:gd name="T101" fmla="*/ 2147483647 h 86"/>
              <a:gd name="T102" fmla="*/ 2147483647 w 382"/>
              <a:gd name="T103" fmla="*/ 2147483647 h 86"/>
              <a:gd name="T104" fmla="*/ 2147483647 w 382"/>
              <a:gd name="T105" fmla="*/ 2147483647 h 86"/>
              <a:gd name="T106" fmla="*/ 2147483647 w 382"/>
              <a:gd name="T107" fmla="*/ 2147483647 h 86"/>
              <a:gd name="T108" fmla="*/ 2147483647 w 382"/>
              <a:gd name="T109" fmla="*/ 2147483647 h 86"/>
              <a:gd name="T110" fmla="*/ 2147483647 w 382"/>
              <a:gd name="T111" fmla="*/ 2147483647 h 86"/>
              <a:gd name="T112" fmla="*/ 2147483647 w 382"/>
              <a:gd name="T113" fmla="*/ 2147483647 h 86"/>
              <a:gd name="T114" fmla="*/ 2147483647 w 382"/>
              <a:gd name="T115" fmla="*/ 2147483647 h 86"/>
              <a:gd name="T116" fmla="*/ 2147483647 w 382"/>
              <a:gd name="T117" fmla="*/ 2147483647 h 86"/>
              <a:gd name="T118" fmla="*/ 2147483647 w 382"/>
              <a:gd name="T119" fmla="*/ 2147483647 h 86"/>
              <a:gd name="T120" fmla="*/ 2147483647 w 382"/>
              <a:gd name="T121" fmla="*/ 2147483647 h 86"/>
              <a:gd name="T122" fmla="*/ 2147483647 w 382"/>
              <a:gd name="T123" fmla="*/ 2147483647 h 86"/>
              <a:gd name="T124" fmla="*/ 2147483647 w 382"/>
              <a:gd name="T125" fmla="*/ 2147483647 h 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82"/>
              <a:gd name="T190" fmla="*/ 0 h 86"/>
              <a:gd name="T191" fmla="*/ 382 w 382"/>
              <a:gd name="T192" fmla="*/ 86 h 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82" h="86">
                <a:moveTo>
                  <a:pt x="174" y="60"/>
                </a:moveTo>
                <a:lnTo>
                  <a:pt x="168" y="58"/>
                </a:lnTo>
                <a:lnTo>
                  <a:pt x="164" y="50"/>
                </a:lnTo>
                <a:lnTo>
                  <a:pt x="158" y="50"/>
                </a:lnTo>
                <a:lnTo>
                  <a:pt x="156" y="58"/>
                </a:lnTo>
                <a:lnTo>
                  <a:pt x="154" y="64"/>
                </a:lnTo>
                <a:lnTo>
                  <a:pt x="150" y="70"/>
                </a:lnTo>
                <a:lnTo>
                  <a:pt x="146" y="72"/>
                </a:lnTo>
                <a:lnTo>
                  <a:pt x="142" y="72"/>
                </a:lnTo>
                <a:lnTo>
                  <a:pt x="140" y="72"/>
                </a:lnTo>
                <a:lnTo>
                  <a:pt x="136" y="68"/>
                </a:lnTo>
                <a:lnTo>
                  <a:pt x="132" y="66"/>
                </a:lnTo>
                <a:lnTo>
                  <a:pt x="126" y="66"/>
                </a:lnTo>
                <a:lnTo>
                  <a:pt x="136" y="70"/>
                </a:lnTo>
                <a:lnTo>
                  <a:pt x="142" y="74"/>
                </a:lnTo>
                <a:lnTo>
                  <a:pt x="132" y="82"/>
                </a:lnTo>
                <a:lnTo>
                  <a:pt x="120" y="86"/>
                </a:lnTo>
                <a:lnTo>
                  <a:pt x="114" y="86"/>
                </a:lnTo>
                <a:lnTo>
                  <a:pt x="112" y="84"/>
                </a:lnTo>
                <a:lnTo>
                  <a:pt x="106" y="82"/>
                </a:lnTo>
                <a:lnTo>
                  <a:pt x="102" y="80"/>
                </a:lnTo>
                <a:lnTo>
                  <a:pt x="46" y="80"/>
                </a:lnTo>
                <a:lnTo>
                  <a:pt x="32" y="82"/>
                </a:lnTo>
                <a:lnTo>
                  <a:pt x="28" y="82"/>
                </a:lnTo>
                <a:lnTo>
                  <a:pt x="26" y="82"/>
                </a:lnTo>
                <a:lnTo>
                  <a:pt x="24" y="80"/>
                </a:lnTo>
                <a:lnTo>
                  <a:pt x="22" y="76"/>
                </a:lnTo>
                <a:lnTo>
                  <a:pt x="24" y="72"/>
                </a:lnTo>
                <a:lnTo>
                  <a:pt x="26" y="70"/>
                </a:lnTo>
                <a:lnTo>
                  <a:pt x="34" y="72"/>
                </a:lnTo>
                <a:lnTo>
                  <a:pt x="50" y="76"/>
                </a:lnTo>
                <a:lnTo>
                  <a:pt x="52" y="68"/>
                </a:lnTo>
                <a:lnTo>
                  <a:pt x="54" y="64"/>
                </a:lnTo>
                <a:lnTo>
                  <a:pt x="58" y="62"/>
                </a:lnTo>
                <a:lnTo>
                  <a:pt x="64" y="62"/>
                </a:lnTo>
                <a:lnTo>
                  <a:pt x="68" y="64"/>
                </a:lnTo>
                <a:lnTo>
                  <a:pt x="72" y="64"/>
                </a:lnTo>
                <a:lnTo>
                  <a:pt x="76" y="66"/>
                </a:lnTo>
                <a:lnTo>
                  <a:pt x="80" y="66"/>
                </a:lnTo>
                <a:lnTo>
                  <a:pt x="76" y="60"/>
                </a:lnTo>
                <a:lnTo>
                  <a:pt x="74" y="54"/>
                </a:lnTo>
                <a:lnTo>
                  <a:pt x="72" y="50"/>
                </a:lnTo>
                <a:lnTo>
                  <a:pt x="64" y="52"/>
                </a:lnTo>
                <a:lnTo>
                  <a:pt x="64" y="50"/>
                </a:lnTo>
                <a:lnTo>
                  <a:pt x="62" y="48"/>
                </a:lnTo>
                <a:lnTo>
                  <a:pt x="50" y="52"/>
                </a:lnTo>
                <a:lnTo>
                  <a:pt x="42" y="54"/>
                </a:lnTo>
                <a:lnTo>
                  <a:pt x="34" y="54"/>
                </a:lnTo>
                <a:lnTo>
                  <a:pt x="22" y="54"/>
                </a:lnTo>
                <a:lnTo>
                  <a:pt x="10" y="52"/>
                </a:lnTo>
                <a:lnTo>
                  <a:pt x="6" y="50"/>
                </a:lnTo>
                <a:lnTo>
                  <a:pt x="4" y="46"/>
                </a:lnTo>
                <a:lnTo>
                  <a:pt x="2" y="42"/>
                </a:lnTo>
                <a:lnTo>
                  <a:pt x="0" y="38"/>
                </a:lnTo>
                <a:lnTo>
                  <a:pt x="2" y="36"/>
                </a:lnTo>
                <a:lnTo>
                  <a:pt x="6" y="32"/>
                </a:lnTo>
                <a:lnTo>
                  <a:pt x="24" y="26"/>
                </a:lnTo>
                <a:lnTo>
                  <a:pt x="42" y="24"/>
                </a:lnTo>
                <a:lnTo>
                  <a:pt x="58" y="22"/>
                </a:lnTo>
                <a:lnTo>
                  <a:pt x="78" y="26"/>
                </a:lnTo>
                <a:lnTo>
                  <a:pt x="88" y="32"/>
                </a:lnTo>
                <a:lnTo>
                  <a:pt x="96" y="36"/>
                </a:lnTo>
                <a:lnTo>
                  <a:pt x="98" y="36"/>
                </a:lnTo>
                <a:lnTo>
                  <a:pt x="104" y="36"/>
                </a:lnTo>
                <a:lnTo>
                  <a:pt x="104" y="34"/>
                </a:lnTo>
                <a:lnTo>
                  <a:pt x="108" y="30"/>
                </a:lnTo>
                <a:lnTo>
                  <a:pt x="112" y="28"/>
                </a:lnTo>
                <a:lnTo>
                  <a:pt x="116" y="26"/>
                </a:lnTo>
                <a:lnTo>
                  <a:pt x="126" y="28"/>
                </a:lnTo>
                <a:lnTo>
                  <a:pt x="132" y="32"/>
                </a:lnTo>
                <a:lnTo>
                  <a:pt x="136" y="36"/>
                </a:lnTo>
                <a:lnTo>
                  <a:pt x="142" y="36"/>
                </a:lnTo>
                <a:lnTo>
                  <a:pt x="142" y="32"/>
                </a:lnTo>
                <a:lnTo>
                  <a:pt x="140" y="30"/>
                </a:lnTo>
                <a:lnTo>
                  <a:pt x="130" y="24"/>
                </a:lnTo>
                <a:lnTo>
                  <a:pt x="120" y="24"/>
                </a:lnTo>
                <a:lnTo>
                  <a:pt x="114" y="24"/>
                </a:lnTo>
                <a:lnTo>
                  <a:pt x="98" y="24"/>
                </a:lnTo>
                <a:lnTo>
                  <a:pt x="86" y="24"/>
                </a:lnTo>
                <a:lnTo>
                  <a:pt x="82" y="24"/>
                </a:lnTo>
                <a:lnTo>
                  <a:pt x="80" y="22"/>
                </a:lnTo>
                <a:lnTo>
                  <a:pt x="78" y="20"/>
                </a:lnTo>
                <a:lnTo>
                  <a:pt x="80" y="14"/>
                </a:lnTo>
                <a:lnTo>
                  <a:pt x="84" y="12"/>
                </a:lnTo>
                <a:lnTo>
                  <a:pt x="92" y="12"/>
                </a:lnTo>
                <a:lnTo>
                  <a:pt x="126" y="12"/>
                </a:lnTo>
                <a:lnTo>
                  <a:pt x="134" y="10"/>
                </a:lnTo>
                <a:lnTo>
                  <a:pt x="142" y="8"/>
                </a:lnTo>
                <a:lnTo>
                  <a:pt x="148" y="8"/>
                </a:lnTo>
                <a:lnTo>
                  <a:pt x="158" y="8"/>
                </a:lnTo>
                <a:lnTo>
                  <a:pt x="164" y="8"/>
                </a:lnTo>
                <a:lnTo>
                  <a:pt x="168" y="8"/>
                </a:lnTo>
                <a:lnTo>
                  <a:pt x="168" y="10"/>
                </a:lnTo>
                <a:lnTo>
                  <a:pt x="172" y="10"/>
                </a:lnTo>
                <a:lnTo>
                  <a:pt x="188" y="8"/>
                </a:lnTo>
                <a:lnTo>
                  <a:pt x="202" y="4"/>
                </a:lnTo>
                <a:lnTo>
                  <a:pt x="226" y="2"/>
                </a:lnTo>
                <a:lnTo>
                  <a:pt x="252" y="0"/>
                </a:lnTo>
                <a:lnTo>
                  <a:pt x="306" y="2"/>
                </a:lnTo>
                <a:lnTo>
                  <a:pt x="328" y="2"/>
                </a:lnTo>
                <a:lnTo>
                  <a:pt x="346" y="2"/>
                </a:lnTo>
                <a:lnTo>
                  <a:pt x="364" y="6"/>
                </a:lnTo>
                <a:lnTo>
                  <a:pt x="382" y="10"/>
                </a:lnTo>
                <a:lnTo>
                  <a:pt x="368" y="16"/>
                </a:lnTo>
                <a:lnTo>
                  <a:pt x="352" y="22"/>
                </a:lnTo>
                <a:lnTo>
                  <a:pt x="332" y="24"/>
                </a:lnTo>
                <a:lnTo>
                  <a:pt x="324" y="24"/>
                </a:lnTo>
                <a:lnTo>
                  <a:pt x="316" y="24"/>
                </a:lnTo>
                <a:lnTo>
                  <a:pt x="304" y="24"/>
                </a:lnTo>
                <a:lnTo>
                  <a:pt x="310" y="24"/>
                </a:lnTo>
                <a:lnTo>
                  <a:pt x="318" y="24"/>
                </a:lnTo>
                <a:lnTo>
                  <a:pt x="310" y="26"/>
                </a:lnTo>
                <a:lnTo>
                  <a:pt x="302" y="26"/>
                </a:lnTo>
                <a:lnTo>
                  <a:pt x="282" y="26"/>
                </a:lnTo>
                <a:lnTo>
                  <a:pt x="272" y="28"/>
                </a:lnTo>
                <a:lnTo>
                  <a:pt x="262" y="32"/>
                </a:lnTo>
                <a:lnTo>
                  <a:pt x="250" y="36"/>
                </a:lnTo>
                <a:lnTo>
                  <a:pt x="240" y="36"/>
                </a:lnTo>
                <a:lnTo>
                  <a:pt x="222" y="36"/>
                </a:lnTo>
                <a:lnTo>
                  <a:pt x="216" y="36"/>
                </a:lnTo>
                <a:lnTo>
                  <a:pt x="210" y="36"/>
                </a:lnTo>
                <a:lnTo>
                  <a:pt x="208" y="40"/>
                </a:lnTo>
                <a:lnTo>
                  <a:pt x="206" y="44"/>
                </a:lnTo>
                <a:lnTo>
                  <a:pt x="196" y="52"/>
                </a:lnTo>
                <a:lnTo>
                  <a:pt x="184" y="58"/>
                </a:lnTo>
                <a:lnTo>
                  <a:pt x="174" y="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7" name="iśľïḓê">
            <a:extLst>
              <a:ext uri="{FF2B5EF4-FFF2-40B4-BE49-F238E27FC236}">
                <a16:creationId xmlns:a16="http://schemas.microsoft.com/office/drawing/2014/main" id="{79C1A59D-A3B4-473A-8D61-B76ED39201AB}"/>
              </a:ext>
            </a:extLst>
          </p:cNvPr>
          <p:cNvSpPr/>
          <p:nvPr/>
        </p:nvSpPr>
        <p:spPr bwMode="auto">
          <a:xfrm>
            <a:off x="1717241" y="1354494"/>
            <a:ext cx="252960" cy="187238"/>
          </a:xfrm>
          <a:custGeom>
            <a:avLst/>
            <a:gdLst>
              <a:gd name="T0" fmla="*/ 2147483647 w 284"/>
              <a:gd name="T1" fmla="*/ 2147483647 h 190"/>
              <a:gd name="T2" fmla="*/ 2147483647 w 284"/>
              <a:gd name="T3" fmla="*/ 2147483647 h 190"/>
              <a:gd name="T4" fmla="*/ 2147483647 w 284"/>
              <a:gd name="T5" fmla="*/ 2147483647 h 190"/>
              <a:gd name="T6" fmla="*/ 2147483647 w 284"/>
              <a:gd name="T7" fmla="*/ 2147483647 h 190"/>
              <a:gd name="T8" fmla="*/ 2147483647 w 284"/>
              <a:gd name="T9" fmla="*/ 2147483647 h 190"/>
              <a:gd name="T10" fmla="*/ 2147483647 w 284"/>
              <a:gd name="T11" fmla="*/ 2147483647 h 190"/>
              <a:gd name="T12" fmla="*/ 2147483647 w 284"/>
              <a:gd name="T13" fmla="*/ 2147483647 h 190"/>
              <a:gd name="T14" fmla="*/ 2147483647 w 284"/>
              <a:gd name="T15" fmla="*/ 2147483647 h 190"/>
              <a:gd name="T16" fmla="*/ 2147483647 w 284"/>
              <a:gd name="T17" fmla="*/ 2147483647 h 190"/>
              <a:gd name="T18" fmla="*/ 2147483647 w 284"/>
              <a:gd name="T19" fmla="*/ 2147483647 h 190"/>
              <a:gd name="T20" fmla="*/ 2147483647 w 284"/>
              <a:gd name="T21" fmla="*/ 2147483647 h 190"/>
              <a:gd name="T22" fmla="*/ 2147483647 w 284"/>
              <a:gd name="T23" fmla="*/ 2147483647 h 190"/>
              <a:gd name="T24" fmla="*/ 2147483647 w 284"/>
              <a:gd name="T25" fmla="*/ 2147483647 h 190"/>
              <a:gd name="T26" fmla="*/ 2147483647 w 284"/>
              <a:gd name="T27" fmla="*/ 2147483647 h 190"/>
              <a:gd name="T28" fmla="*/ 2147483647 w 284"/>
              <a:gd name="T29" fmla="*/ 2147483647 h 190"/>
              <a:gd name="T30" fmla="*/ 2147483647 w 284"/>
              <a:gd name="T31" fmla="*/ 2147483647 h 190"/>
              <a:gd name="T32" fmla="*/ 2147483647 w 284"/>
              <a:gd name="T33" fmla="*/ 2147483647 h 190"/>
              <a:gd name="T34" fmla="*/ 2147483647 w 284"/>
              <a:gd name="T35" fmla="*/ 2147483647 h 190"/>
              <a:gd name="T36" fmla="*/ 2147483647 w 284"/>
              <a:gd name="T37" fmla="*/ 2147483647 h 190"/>
              <a:gd name="T38" fmla="*/ 2147483647 w 284"/>
              <a:gd name="T39" fmla="*/ 2147483647 h 190"/>
              <a:gd name="T40" fmla="*/ 2147483647 w 284"/>
              <a:gd name="T41" fmla="*/ 2147483647 h 190"/>
              <a:gd name="T42" fmla="*/ 2147483647 w 284"/>
              <a:gd name="T43" fmla="*/ 2147483647 h 190"/>
              <a:gd name="T44" fmla="*/ 2147483647 w 284"/>
              <a:gd name="T45" fmla="*/ 2147483647 h 190"/>
              <a:gd name="T46" fmla="*/ 2147483647 w 284"/>
              <a:gd name="T47" fmla="*/ 2147483647 h 190"/>
              <a:gd name="T48" fmla="*/ 2147483647 w 284"/>
              <a:gd name="T49" fmla="*/ 2147483647 h 190"/>
              <a:gd name="T50" fmla="*/ 2147483647 w 284"/>
              <a:gd name="T51" fmla="*/ 2147483647 h 190"/>
              <a:gd name="T52" fmla="*/ 2147483647 w 284"/>
              <a:gd name="T53" fmla="*/ 2147483647 h 190"/>
              <a:gd name="T54" fmla="*/ 2147483647 w 284"/>
              <a:gd name="T55" fmla="*/ 2147483647 h 190"/>
              <a:gd name="T56" fmla="*/ 2147483647 w 284"/>
              <a:gd name="T57" fmla="*/ 2147483647 h 190"/>
              <a:gd name="T58" fmla="*/ 2147483647 w 284"/>
              <a:gd name="T59" fmla="*/ 2147483647 h 190"/>
              <a:gd name="T60" fmla="*/ 2147483647 w 284"/>
              <a:gd name="T61" fmla="*/ 2147483647 h 190"/>
              <a:gd name="T62" fmla="*/ 2147483647 w 284"/>
              <a:gd name="T63" fmla="*/ 2147483647 h 190"/>
              <a:gd name="T64" fmla="*/ 2147483647 w 284"/>
              <a:gd name="T65" fmla="*/ 2147483647 h 190"/>
              <a:gd name="T66" fmla="*/ 2147483647 w 284"/>
              <a:gd name="T67" fmla="*/ 2147483647 h 190"/>
              <a:gd name="T68" fmla="*/ 2147483647 w 284"/>
              <a:gd name="T69" fmla="*/ 2147483647 h 190"/>
              <a:gd name="T70" fmla="*/ 2147483647 w 284"/>
              <a:gd name="T71" fmla="*/ 2147483647 h 190"/>
              <a:gd name="T72" fmla="*/ 2147483647 w 284"/>
              <a:gd name="T73" fmla="*/ 2147483647 h 190"/>
              <a:gd name="T74" fmla="*/ 2147483647 w 284"/>
              <a:gd name="T75" fmla="*/ 2147483647 h 190"/>
              <a:gd name="T76" fmla="*/ 2147483647 w 284"/>
              <a:gd name="T77" fmla="*/ 2147483647 h 190"/>
              <a:gd name="T78" fmla="*/ 2147483647 w 284"/>
              <a:gd name="T79" fmla="*/ 2147483647 h 190"/>
              <a:gd name="T80" fmla="*/ 2147483647 w 284"/>
              <a:gd name="T81" fmla="*/ 2147483647 h 190"/>
              <a:gd name="T82" fmla="*/ 2147483647 w 284"/>
              <a:gd name="T83" fmla="*/ 2147483647 h 190"/>
              <a:gd name="T84" fmla="*/ 2147483647 w 284"/>
              <a:gd name="T85" fmla="*/ 2147483647 h 190"/>
              <a:gd name="T86" fmla="*/ 2147483647 w 284"/>
              <a:gd name="T87" fmla="*/ 2147483647 h 190"/>
              <a:gd name="T88" fmla="*/ 2147483647 w 284"/>
              <a:gd name="T89" fmla="*/ 2147483647 h 190"/>
              <a:gd name="T90" fmla="*/ 2147483647 w 284"/>
              <a:gd name="T91" fmla="*/ 2147483647 h 190"/>
              <a:gd name="T92" fmla="*/ 2147483647 w 284"/>
              <a:gd name="T93" fmla="*/ 2147483647 h 190"/>
              <a:gd name="T94" fmla="*/ 2147483647 w 284"/>
              <a:gd name="T95" fmla="*/ 2147483647 h 190"/>
              <a:gd name="T96" fmla="*/ 2147483647 w 284"/>
              <a:gd name="T97" fmla="*/ 2147483647 h 190"/>
              <a:gd name="T98" fmla="*/ 2147483647 w 284"/>
              <a:gd name="T99" fmla="*/ 2147483647 h 190"/>
              <a:gd name="T100" fmla="*/ 2147483647 w 284"/>
              <a:gd name="T101" fmla="*/ 2147483647 h 190"/>
              <a:gd name="T102" fmla="*/ 2147483647 w 284"/>
              <a:gd name="T103" fmla="*/ 2147483647 h 190"/>
              <a:gd name="T104" fmla="*/ 2147483647 w 284"/>
              <a:gd name="T105" fmla="*/ 2147483647 h 190"/>
              <a:gd name="T106" fmla="*/ 2147483647 w 284"/>
              <a:gd name="T107" fmla="*/ 2147483647 h 190"/>
              <a:gd name="T108" fmla="*/ 2147483647 w 284"/>
              <a:gd name="T109" fmla="*/ 2147483647 h 190"/>
              <a:gd name="T110" fmla="*/ 2147483647 w 284"/>
              <a:gd name="T111" fmla="*/ 2147483647 h 190"/>
              <a:gd name="T112" fmla="*/ 2147483647 w 284"/>
              <a:gd name="T113" fmla="*/ 2147483647 h 190"/>
              <a:gd name="T114" fmla="*/ 2147483647 w 284"/>
              <a:gd name="T115" fmla="*/ 0 h 190"/>
              <a:gd name="T116" fmla="*/ 2147483647 w 284"/>
              <a:gd name="T117" fmla="*/ 2147483647 h 190"/>
              <a:gd name="T118" fmla="*/ 2147483647 w 284"/>
              <a:gd name="T119" fmla="*/ 2147483647 h 190"/>
              <a:gd name="T120" fmla="*/ 2147483647 w 284"/>
              <a:gd name="T121" fmla="*/ 2147483647 h 190"/>
              <a:gd name="T122" fmla="*/ 2147483647 w 284"/>
              <a:gd name="T123" fmla="*/ 2147483647 h 19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4"/>
              <a:gd name="T187" fmla="*/ 0 h 190"/>
              <a:gd name="T188" fmla="*/ 284 w 284"/>
              <a:gd name="T189" fmla="*/ 190 h 19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4" h="190">
                <a:moveTo>
                  <a:pt x="114" y="0"/>
                </a:moveTo>
                <a:lnTo>
                  <a:pt x="124" y="0"/>
                </a:lnTo>
                <a:lnTo>
                  <a:pt x="122" y="10"/>
                </a:lnTo>
                <a:lnTo>
                  <a:pt x="126" y="8"/>
                </a:lnTo>
                <a:lnTo>
                  <a:pt x="130" y="4"/>
                </a:lnTo>
                <a:lnTo>
                  <a:pt x="132" y="2"/>
                </a:lnTo>
                <a:lnTo>
                  <a:pt x="138" y="0"/>
                </a:lnTo>
                <a:lnTo>
                  <a:pt x="146" y="0"/>
                </a:lnTo>
                <a:lnTo>
                  <a:pt x="158" y="4"/>
                </a:lnTo>
                <a:lnTo>
                  <a:pt x="168" y="8"/>
                </a:lnTo>
                <a:lnTo>
                  <a:pt x="170" y="12"/>
                </a:lnTo>
                <a:lnTo>
                  <a:pt x="172" y="14"/>
                </a:lnTo>
                <a:lnTo>
                  <a:pt x="142" y="20"/>
                </a:lnTo>
                <a:lnTo>
                  <a:pt x="158" y="22"/>
                </a:lnTo>
                <a:lnTo>
                  <a:pt x="172" y="20"/>
                </a:lnTo>
                <a:lnTo>
                  <a:pt x="176" y="22"/>
                </a:lnTo>
                <a:lnTo>
                  <a:pt x="180" y="24"/>
                </a:lnTo>
                <a:lnTo>
                  <a:pt x="184" y="28"/>
                </a:lnTo>
                <a:lnTo>
                  <a:pt x="186" y="34"/>
                </a:lnTo>
                <a:lnTo>
                  <a:pt x="190" y="40"/>
                </a:lnTo>
                <a:lnTo>
                  <a:pt x="196" y="34"/>
                </a:lnTo>
                <a:lnTo>
                  <a:pt x="198" y="32"/>
                </a:lnTo>
                <a:lnTo>
                  <a:pt x="202" y="32"/>
                </a:lnTo>
                <a:lnTo>
                  <a:pt x="212" y="36"/>
                </a:lnTo>
                <a:lnTo>
                  <a:pt x="224" y="44"/>
                </a:lnTo>
                <a:lnTo>
                  <a:pt x="246" y="58"/>
                </a:lnTo>
                <a:lnTo>
                  <a:pt x="236" y="64"/>
                </a:lnTo>
                <a:lnTo>
                  <a:pt x="230" y="68"/>
                </a:lnTo>
                <a:lnTo>
                  <a:pt x="228" y="74"/>
                </a:lnTo>
                <a:lnTo>
                  <a:pt x="218" y="74"/>
                </a:lnTo>
                <a:lnTo>
                  <a:pt x="218" y="80"/>
                </a:lnTo>
                <a:lnTo>
                  <a:pt x="224" y="80"/>
                </a:lnTo>
                <a:lnTo>
                  <a:pt x="234" y="82"/>
                </a:lnTo>
                <a:lnTo>
                  <a:pt x="246" y="86"/>
                </a:lnTo>
                <a:lnTo>
                  <a:pt x="256" y="94"/>
                </a:lnTo>
                <a:lnTo>
                  <a:pt x="258" y="98"/>
                </a:lnTo>
                <a:lnTo>
                  <a:pt x="258" y="102"/>
                </a:lnTo>
                <a:lnTo>
                  <a:pt x="264" y="104"/>
                </a:lnTo>
                <a:lnTo>
                  <a:pt x="268" y="106"/>
                </a:lnTo>
                <a:lnTo>
                  <a:pt x="272" y="108"/>
                </a:lnTo>
                <a:lnTo>
                  <a:pt x="276" y="108"/>
                </a:lnTo>
                <a:lnTo>
                  <a:pt x="280" y="108"/>
                </a:lnTo>
                <a:lnTo>
                  <a:pt x="284" y="106"/>
                </a:lnTo>
                <a:lnTo>
                  <a:pt x="284" y="112"/>
                </a:lnTo>
                <a:lnTo>
                  <a:pt x="276" y="114"/>
                </a:lnTo>
                <a:lnTo>
                  <a:pt x="268" y="116"/>
                </a:lnTo>
                <a:lnTo>
                  <a:pt x="268" y="126"/>
                </a:lnTo>
                <a:lnTo>
                  <a:pt x="262" y="124"/>
                </a:lnTo>
                <a:lnTo>
                  <a:pt x="258" y="122"/>
                </a:lnTo>
                <a:lnTo>
                  <a:pt x="252" y="130"/>
                </a:lnTo>
                <a:lnTo>
                  <a:pt x="246" y="134"/>
                </a:lnTo>
                <a:lnTo>
                  <a:pt x="242" y="136"/>
                </a:lnTo>
                <a:lnTo>
                  <a:pt x="236" y="136"/>
                </a:lnTo>
                <a:lnTo>
                  <a:pt x="232" y="134"/>
                </a:lnTo>
                <a:lnTo>
                  <a:pt x="230" y="130"/>
                </a:lnTo>
                <a:lnTo>
                  <a:pt x="228" y="128"/>
                </a:lnTo>
                <a:lnTo>
                  <a:pt x="228" y="120"/>
                </a:lnTo>
                <a:lnTo>
                  <a:pt x="224" y="112"/>
                </a:lnTo>
                <a:lnTo>
                  <a:pt x="210" y="112"/>
                </a:lnTo>
                <a:lnTo>
                  <a:pt x="212" y="118"/>
                </a:lnTo>
                <a:lnTo>
                  <a:pt x="208" y="120"/>
                </a:lnTo>
                <a:lnTo>
                  <a:pt x="204" y="120"/>
                </a:lnTo>
                <a:lnTo>
                  <a:pt x="198" y="122"/>
                </a:lnTo>
                <a:lnTo>
                  <a:pt x="198" y="124"/>
                </a:lnTo>
                <a:lnTo>
                  <a:pt x="200" y="128"/>
                </a:lnTo>
                <a:lnTo>
                  <a:pt x="206" y="130"/>
                </a:lnTo>
                <a:lnTo>
                  <a:pt x="206" y="138"/>
                </a:lnTo>
                <a:lnTo>
                  <a:pt x="214" y="140"/>
                </a:lnTo>
                <a:lnTo>
                  <a:pt x="220" y="144"/>
                </a:lnTo>
                <a:lnTo>
                  <a:pt x="222" y="152"/>
                </a:lnTo>
                <a:lnTo>
                  <a:pt x="220" y="158"/>
                </a:lnTo>
                <a:lnTo>
                  <a:pt x="218" y="164"/>
                </a:lnTo>
                <a:lnTo>
                  <a:pt x="218" y="168"/>
                </a:lnTo>
                <a:lnTo>
                  <a:pt x="216" y="172"/>
                </a:lnTo>
                <a:lnTo>
                  <a:pt x="220" y="178"/>
                </a:lnTo>
                <a:lnTo>
                  <a:pt x="212" y="176"/>
                </a:lnTo>
                <a:lnTo>
                  <a:pt x="202" y="172"/>
                </a:lnTo>
                <a:lnTo>
                  <a:pt x="196" y="166"/>
                </a:lnTo>
                <a:lnTo>
                  <a:pt x="192" y="164"/>
                </a:lnTo>
                <a:lnTo>
                  <a:pt x="192" y="162"/>
                </a:lnTo>
                <a:lnTo>
                  <a:pt x="188" y="160"/>
                </a:lnTo>
                <a:lnTo>
                  <a:pt x="182" y="158"/>
                </a:lnTo>
                <a:lnTo>
                  <a:pt x="170" y="158"/>
                </a:lnTo>
                <a:lnTo>
                  <a:pt x="172" y="160"/>
                </a:lnTo>
                <a:lnTo>
                  <a:pt x="180" y="168"/>
                </a:lnTo>
                <a:lnTo>
                  <a:pt x="196" y="182"/>
                </a:lnTo>
                <a:lnTo>
                  <a:pt x="194" y="188"/>
                </a:lnTo>
                <a:lnTo>
                  <a:pt x="190" y="190"/>
                </a:lnTo>
                <a:lnTo>
                  <a:pt x="184" y="188"/>
                </a:lnTo>
                <a:lnTo>
                  <a:pt x="174" y="184"/>
                </a:lnTo>
                <a:lnTo>
                  <a:pt x="160" y="176"/>
                </a:lnTo>
                <a:lnTo>
                  <a:pt x="134" y="176"/>
                </a:lnTo>
                <a:lnTo>
                  <a:pt x="132" y="172"/>
                </a:lnTo>
                <a:lnTo>
                  <a:pt x="134" y="170"/>
                </a:lnTo>
                <a:lnTo>
                  <a:pt x="134" y="168"/>
                </a:lnTo>
                <a:lnTo>
                  <a:pt x="134" y="164"/>
                </a:lnTo>
                <a:lnTo>
                  <a:pt x="134" y="160"/>
                </a:lnTo>
                <a:lnTo>
                  <a:pt x="134" y="158"/>
                </a:lnTo>
                <a:lnTo>
                  <a:pt x="132" y="158"/>
                </a:lnTo>
                <a:lnTo>
                  <a:pt x="124" y="152"/>
                </a:lnTo>
                <a:lnTo>
                  <a:pt x="120" y="148"/>
                </a:lnTo>
                <a:lnTo>
                  <a:pt x="120" y="144"/>
                </a:lnTo>
                <a:lnTo>
                  <a:pt x="102" y="144"/>
                </a:lnTo>
                <a:lnTo>
                  <a:pt x="94" y="144"/>
                </a:lnTo>
                <a:lnTo>
                  <a:pt x="88" y="146"/>
                </a:lnTo>
                <a:lnTo>
                  <a:pt x="78" y="148"/>
                </a:lnTo>
                <a:lnTo>
                  <a:pt x="70" y="150"/>
                </a:lnTo>
                <a:lnTo>
                  <a:pt x="62" y="148"/>
                </a:lnTo>
                <a:lnTo>
                  <a:pt x="60" y="146"/>
                </a:lnTo>
                <a:lnTo>
                  <a:pt x="60" y="144"/>
                </a:lnTo>
                <a:lnTo>
                  <a:pt x="60" y="142"/>
                </a:lnTo>
                <a:lnTo>
                  <a:pt x="62" y="138"/>
                </a:lnTo>
                <a:lnTo>
                  <a:pt x="70" y="136"/>
                </a:lnTo>
                <a:lnTo>
                  <a:pt x="86" y="128"/>
                </a:lnTo>
                <a:lnTo>
                  <a:pt x="88" y="132"/>
                </a:lnTo>
                <a:lnTo>
                  <a:pt x="92" y="134"/>
                </a:lnTo>
                <a:lnTo>
                  <a:pt x="104" y="134"/>
                </a:lnTo>
                <a:lnTo>
                  <a:pt x="114" y="132"/>
                </a:lnTo>
                <a:lnTo>
                  <a:pt x="116" y="130"/>
                </a:lnTo>
                <a:lnTo>
                  <a:pt x="120" y="128"/>
                </a:lnTo>
                <a:lnTo>
                  <a:pt x="122" y="126"/>
                </a:lnTo>
                <a:lnTo>
                  <a:pt x="122" y="120"/>
                </a:lnTo>
                <a:lnTo>
                  <a:pt x="134" y="116"/>
                </a:lnTo>
                <a:lnTo>
                  <a:pt x="142" y="112"/>
                </a:lnTo>
                <a:lnTo>
                  <a:pt x="162" y="98"/>
                </a:lnTo>
                <a:lnTo>
                  <a:pt x="152" y="84"/>
                </a:lnTo>
                <a:lnTo>
                  <a:pt x="148" y="82"/>
                </a:lnTo>
                <a:lnTo>
                  <a:pt x="142" y="80"/>
                </a:lnTo>
                <a:lnTo>
                  <a:pt x="142" y="76"/>
                </a:lnTo>
                <a:lnTo>
                  <a:pt x="128" y="76"/>
                </a:lnTo>
                <a:lnTo>
                  <a:pt x="130" y="74"/>
                </a:lnTo>
                <a:lnTo>
                  <a:pt x="134" y="74"/>
                </a:lnTo>
                <a:lnTo>
                  <a:pt x="134" y="66"/>
                </a:lnTo>
                <a:lnTo>
                  <a:pt x="130" y="64"/>
                </a:lnTo>
                <a:lnTo>
                  <a:pt x="126" y="62"/>
                </a:lnTo>
                <a:lnTo>
                  <a:pt x="118" y="56"/>
                </a:lnTo>
                <a:lnTo>
                  <a:pt x="114" y="54"/>
                </a:lnTo>
                <a:lnTo>
                  <a:pt x="112" y="54"/>
                </a:lnTo>
                <a:lnTo>
                  <a:pt x="110" y="56"/>
                </a:lnTo>
                <a:lnTo>
                  <a:pt x="104" y="58"/>
                </a:lnTo>
                <a:lnTo>
                  <a:pt x="100" y="62"/>
                </a:lnTo>
                <a:lnTo>
                  <a:pt x="96" y="64"/>
                </a:lnTo>
                <a:lnTo>
                  <a:pt x="92" y="66"/>
                </a:lnTo>
                <a:lnTo>
                  <a:pt x="88" y="66"/>
                </a:lnTo>
                <a:lnTo>
                  <a:pt x="88" y="64"/>
                </a:lnTo>
                <a:lnTo>
                  <a:pt x="88" y="56"/>
                </a:lnTo>
                <a:lnTo>
                  <a:pt x="76" y="58"/>
                </a:lnTo>
                <a:lnTo>
                  <a:pt x="64" y="58"/>
                </a:lnTo>
                <a:lnTo>
                  <a:pt x="36" y="56"/>
                </a:lnTo>
                <a:lnTo>
                  <a:pt x="32" y="56"/>
                </a:lnTo>
                <a:lnTo>
                  <a:pt x="26" y="54"/>
                </a:lnTo>
                <a:lnTo>
                  <a:pt x="24" y="52"/>
                </a:lnTo>
                <a:lnTo>
                  <a:pt x="22" y="46"/>
                </a:lnTo>
                <a:lnTo>
                  <a:pt x="18" y="48"/>
                </a:lnTo>
                <a:lnTo>
                  <a:pt x="14" y="50"/>
                </a:lnTo>
                <a:lnTo>
                  <a:pt x="10" y="52"/>
                </a:lnTo>
                <a:lnTo>
                  <a:pt x="6" y="52"/>
                </a:lnTo>
                <a:lnTo>
                  <a:pt x="4" y="52"/>
                </a:lnTo>
                <a:lnTo>
                  <a:pt x="2" y="48"/>
                </a:lnTo>
                <a:lnTo>
                  <a:pt x="0" y="44"/>
                </a:lnTo>
                <a:lnTo>
                  <a:pt x="6" y="40"/>
                </a:lnTo>
                <a:lnTo>
                  <a:pt x="14" y="40"/>
                </a:lnTo>
                <a:lnTo>
                  <a:pt x="6" y="36"/>
                </a:lnTo>
                <a:lnTo>
                  <a:pt x="4" y="34"/>
                </a:lnTo>
                <a:lnTo>
                  <a:pt x="4" y="30"/>
                </a:lnTo>
                <a:lnTo>
                  <a:pt x="4" y="28"/>
                </a:lnTo>
                <a:lnTo>
                  <a:pt x="6" y="24"/>
                </a:lnTo>
                <a:lnTo>
                  <a:pt x="12" y="18"/>
                </a:lnTo>
                <a:lnTo>
                  <a:pt x="22" y="14"/>
                </a:lnTo>
                <a:lnTo>
                  <a:pt x="32" y="10"/>
                </a:lnTo>
                <a:lnTo>
                  <a:pt x="56" y="6"/>
                </a:lnTo>
                <a:lnTo>
                  <a:pt x="64" y="4"/>
                </a:lnTo>
                <a:lnTo>
                  <a:pt x="72" y="0"/>
                </a:lnTo>
                <a:lnTo>
                  <a:pt x="82" y="0"/>
                </a:lnTo>
                <a:lnTo>
                  <a:pt x="78" y="6"/>
                </a:lnTo>
                <a:lnTo>
                  <a:pt x="72" y="8"/>
                </a:lnTo>
                <a:lnTo>
                  <a:pt x="62" y="12"/>
                </a:lnTo>
                <a:lnTo>
                  <a:pt x="58" y="16"/>
                </a:lnTo>
                <a:lnTo>
                  <a:pt x="54" y="18"/>
                </a:lnTo>
                <a:lnTo>
                  <a:pt x="50" y="22"/>
                </a:lnTo>
                <a:lnTo>
                  <a:pt x="48" y="28"/>
                </a:lnTo>
                <a:lnTo>
                  <a:pt x="56" y="28"/>
                </a:lnTo>
                <a:lnTo>
                  <a:pt x="60" y="24"/>
                </a:lnTo>
                <a:lnTo>
                  <a:pt x="64" y="18"/>
                </a:lnTo>
                <a:lnTo>
                  <a:pt x="70" y="14"/>
                </a:lnTo>
                <a:lnTo>
                  <a:pt x="76" y="12"/>
                </a:lnTo>
                <a:lnTo>
                  <a:pt x="94" y="6"/>
                </a:lnTo>
                <a:lnTo>
                  <a:pt x="1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8" name="ïslíḓê">
            <a:extLst>
              <a:ext uri="{FF2B5EF4-FFF2-40B4-BE49-F238E27FC236}">
                <a16:creationId xmlns:a16="http://schemas.microsoft.com/office/drawing/2014/main" id="{EEDD3748-241A-4C03-88DF-54C00DF48241}"/>
              </a:ext>
            </a:extLst>
          </p:cNvPr>
          <p:cNvSpPr/>
          <p:nvPr/>
        </p:nvSpPr>
        <p:spPr bwMode="auto">
          <a:xfrm>
            <a:off x="1809993" y="1434856"/>
            <a:ext cx="28809" cy="18226"/>
          </a:xfrm>
          <a:custGeom>
            <a:avLst/>
            <a:gdLst>
              <a:gd name="T0" fmla="*/ 2147483647 w 32"/>
              <a:gd name="T1" fmla="*/ 2147483647 h 18"/>
              <a:gd name="T2" fmla="*/ 2147483647 w 32"/>
              <a:gd name="T3" fmla="*/ 0 h 18"/>
              <a:gd name="T4" fmla="*/ 2147483647 w 32"/>
              <a:gd name="T5" fmla="*/ 0 h 18"/>
              <a:gd name="T6" fmla="*/ 2147483647 w 32"/>
              <a:gd name="T7" fmla="*/ 2147483647 h 18"/>
              <a:gd name="T8" fmla="*/ 2147483647 w 32"/>
              <a:gd name="T9" fmla="*/ 2147483647 h 18"/>
              <a:gd name="T10" fmla="*/ 2147483647 w 32"/>
              <a:gd name="T11" fmla="*/ 2147483647 h 18"/>
              <a:gd name="T12" fmla="*/ 2147483647 w 32"/>
              <a:gd name="T13" fmla="*/ 2147483647 h 18"/>
              <a:gd name="T14" fmla="*/ 2147483647 w 32"/>
              <a:gd name="T15" fmla="*/ 2147483647 h 18"/>
              <a:gd name="T16" fmla="*/ 2147483647 w 32"/>
              <a:gd name="T17" fmla="*/ 2147483647 h 18"/>
              <a:gd name="T18" fmla="*/ 2147483647 w 32"/>
              <a:gd name="T19" fmla="*/ 2147483647 h 18"/>
              <a:gd name="T20" fmla="*/ 0 w 32"/>
              <a:gd name="T21" fmla="*/ 2147483647 h 18"/>
              <a:gd name="T22" fmla="*/ 2147483647 w 32"/>
              <a:gd name="T23" fmla="*/ 2147483647 h 18"/>
              <a:gd name="T24" fmla="*/ 2147483647 w 32"/>
              <a:gd name="T25" fmla="*/ 2147483647 h 18"/>
              <a:gd name="T26" fmla="*/ 2147483647 w 32"/>
              <a:gd name="T27" fmla="*/ 2147483647 h 18"/>
              <a:gd name="T28" fmla="*/ 2147483647 w 32"/>
              <a:gd name="T29" fmla="*/ 2147483647 h 18"/>
              <a:gd name="T30" fmla="*/ 2147483647 w 32"/>
              <a:gd name="T31" fmla="*/ 0 h 18"/>
              <a:gd name="T32" fmla="*/ 2147483647 w 32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"/>
              <a:gd name="T52" fmla="*/ 0 h 18"/>
              <a:gd name="T53" fmla="*/ 32 w 32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" h="18">
                <a:moveTo>
                  <a:pt x="16" y="2"/>
                </a:moveTo>
                <a:lnTo>
                  <a:pt x="28" y="0"/>
                </a:lnTo>
                <a:lnTo>
                  <a:pt x="30" y="0"/>
                </a:lnTo>
                <a:lnTo>
                  <a:pt x="32" y="2"/>
                </a:lnTo>
                <a:lnTo>
                  <a:pt x="30" y="6"/>
                </a:lnTo>
                <a:lnTo>
                  <a:pt x="28" y="10"/>
                </a:lnTo>
                <a:lnTo>
                  <a:pt x="22" y="14"/>
                </a:lnTo>
                <a:lnTo>
                  <a:pt x="14" y="18"/>
                </a:lnTo>
                <a:lnTo>
                  <a:pt x="6" y="18"/>
                </a:lnTo>
                <a:lnTo>
                  <a:pt x="2" y="16"/>
                </a:lnTo>
                <a:lnTo>
                  <a:pt x="0" y="14"/>
                </a:lnTo>
                <a:lnTo>
                  <a:pt x="2" y="10"/>
                </a:lnTo>
                <a:lnTo>
                  <a:pt x="8" y="6"/>
                </a:lnTo>
                <a:lnTo>
                  <a:pt x="12" y="2"/>
                </a:lnTo>
                <a:lnTo>
                  <a:pt x="18" y="2"/>
                </a:lnTo>
                <a:lnTo>
                  <a:pt x="18" y="0"/>
                </a:lnTo>
                <a:lnTo>
                  <a:pt x="16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îsḷïḋè">
            <a:extLst>
              <a:ext uri="{FF2B5EF4-FFF2-40B4-BE49-F238E27FC236}">
                <a16:creationId xmlns:a16="http://schemas.microsoft.com/office/drawing/2014/main" id="{467C308F-F840-41C4-8C50-7B60351D3103}"/>
              </a:ext>
            </a:extLst>
          </p:cNvPr>
          <p:cNvSpPr/>
          <p:nvPr/>
        </p:nvSpPr>
        <p:spPr bwMode="auto">
          <a:xfrm>
            <a:off x="988577" y="1760451"/>
            <a:ext cx="777851" cy="429155"/>
          </a:xfrm>
          <a:custGeom>
            <a:avLst/>
            <a:gdLst>
              <a:gd name="T0" fmla="*/ 2147483647 w 872"/>
              <a:gd name="T1" fmla="*/ 2147483647 h 434"/>
              <a:gd name="T2" fmla="*/ 2147483647 w 872"/>
              <a:gd name="T3" fmla="*/ 2147483647 h 434"/>
              <a:gd name="T4" fmla="*/ 2147483647 w 872"/>
              <a:gd name="T5" fmla="*/ 2147483647 h 434"/>
              <a:gd name="T6" fmla="*/ 2147483647 w 872"/>
              <a:gd name="T7" fmla="*/ 2147483647 h 434"/>
              <a:gd name="T8" fmla="*/ 2147483647 w 872"/>
              <a:gd name="T9" fmla="*/ 2147483647 h 434"/>
              <a:gd name="T10" fmla="*/ 2147483647 w 872"/>
              <a:gd name="T11" fmla="*/ 2147483647 h 434"/>
              <a:gd name="T12" fmla="*/ 2147483647 w 872"/>
              <a:gd name="T13" fmla="*/ 2147483647 h 434"/>
              <a:gd name="T14" fmla="*/ 2147483647 w 872"/>
              <a:gd name="T15" fmla="*/ 2147483647 h 434"/>
              <a:gd name="T16" fmla="*/ 2147483647 w 872"/>
              <a:gd name="T17" fmla="*/ 2147483647 h 434"/>
              <a:gd name="T18" fmla="*/ 2147483647 w 872"/>
              <a:gd name="T19" fmla="*/ 2147483647 h 434"/>
              <a:gd name="T20" fmla="*/ 2147483647 w 872"/>
              <a:gd name="T21" fmla="*/ 2147483647 h 434"/>
              <a:gd name="T22" fmla="*/ 2147483647 w 872"/>
              <a:gd name="T23" fmla="*/ 2147483647 h 434"/>
              <a:gd name="T24" fmla="*/ 2147483647 w 872"/>
              <a:gd name="T25" fmla="*/ 2147483647 h 434"/>
              <a:gd name="T26" fmla="*/ 2147483647 w 872"/>
              <a:gd name="T27" fmla="*/ 2147483647 h 434"/>
              <a:gd name="T28" fmla="*/ 2147483647 w 872"/>
              <a:gd name="T29" fmla="*/ 2147483647 h 434"/>
              <a:gd name="T30" fmla="*/ 2147483647 w 872"/>
              <a:gd name="T31" fmla="*/ 2147483647 h 434"/>
              <a:gd name="T32" fmla="*/ 2147483647 w 872"/>
              <a:gd name="T33" fmla="*/ 2147483647 h 434"/>
              <a:gd name="T34" fmla="*/ 2147483647 w 872"/>
              <a:gd name="T35" fmla="*/ 2147483647 h 434"/>
              <a:gd name="T36" fmla="*/ 2147483647 w 872"/>
              <a:gd name="T37" fmla="*/ 2147483647 h 434"/>
              <a:gd name="T38" fmla="*/ 2147483647 w 872"/>
              <a:gd name="T39" fmla="*/ 2147483647 h 434"/>
              <a:gd name="T40" fmla="*/ 2147483647 w 872"/>
              <a:gd name="T41" fmla="*/ 2147483647 h 434"/>
              <a:gd name="T42" fmla="*/ 2147483647 w 872"/>
              <a:gd name="T43" fmla="*/ 2147483647 h 434"/>
              <a:gd name="T44" fmla="*/ 2147483647 w 872"/>
              <a:gd name="T45" fmla="*/ 2147483647 h 434"/>
              <a:gd name="T46" fmla="*/ 2147483647 w 872"/>
              <a:gd name="T47" fmla="*/ 2147483647 h 434"/>
              <a:gd name="T48" fmla="*/ 2147483647 w 872"/>
              <a:gd name="T49" fmla="*/ 2147483647 h 434"/>
              <a:gd name="T50" fmla="*/ 2147483647 w 872"/>
              <a:gd name="T51" fmla="*/ 2147483647 h 434"/>
              <a:gd name="T52" fmla="*/ 2147483647 w 872"/>
              <a:gd name="T53" fmla="*/ 2147483647 h 434"/>
              <a:gd name="T54" fmla="*/ 2147483647 w 872"/>
              <a:gd name="T55" fmla="*/ 2147483647 h 434"/>
              <a:gd name="T56" fmla="*/ 2147483647 w 872"/>
              <a:gd name="T57" fmla="*/ 2147483647 h 434"/>
              <a:gd name="T58" fmla="*/ 2147483647 w 872"/>
              <a:gd name="T59" fmla="*/ 2147483647 h 434"/>
              <a:gd name="T60" fmla="*/ 2147483647 w 872"/>
              <a:gd name="T61" fmla="*/ 2147483647 h 434"/>
              <a:gd name="T62" fmla="*/ 2147483647 w 872"/>
              <a:gd name="T63" fmla="*/ 2147483647 h 434"/>
              <a:gd name="T64" fmla="*/ 2147483647 w 872"/>
              <a:gd name="T65" fmla="*/ 2147483647 h 434"/>
              <a:gd name="T66" fmla="*/ 2147483647 w 872"/>
              <a:gd name="T67" fmla="*/ 2147483647 h 434"/>
              <a:gd name="T68" fmla="*/ 2147483647 w 872"/>
              <a:gd name="T69" fmla="*/ 2147483647 h 434"/>
              <a:gd name="T70" fmla="*/ 2147483647 w 872"/>
              <a:gd name="T71" fmla="*/ 2147483647 h 434"/>
              <a:gd name="T72" fmla="*/ 2147483647 w 872"/>
              <a:gd name="T73" fmla="*/ 2147483647 h 434"/>
              <a:gd name="T74" fmla="*/ 2147483647 w 872"/>
              <a:gd name="T75" fmla="*/ 2147483647 h 434"/>
              <a:gd name="T76" fmla="*/ 2147483647 w 872"/>
              <a:gd name="T77" fmla="*/ 2147483647 h 434"/>
              <a:gd name="T78" fmla="*/ 2147483647 w 872"/>
              <a:gd name="T79" fmla="*/ 2147483647 h 434"/>
              <a:gd name="T80" fmla="*/ 2147483647 w 872"/>
              <a:gd name="T81" fmla="*/ 2147483647 h 434"/>
              <a:gd name="T82" fmla="*/ 2147483647 w 872"/>
              <a:gd name="T83" fmla="*/ 2147483647 h 434"/>
              <a:gd name="T84" fmla="*/ 2147483647 w 872"/>
              <a:gd name="T85" fmla="*/ 2147483647 h 434"/>
              <a:gd name="T86" fmla="*/ 2147483647 w 872"/>
              <a:gd name="T87" fmla="*/ 2147483647 h 434"/>
              <a:gd name="T88" fmla="*/ 2147483647 w 872"/>
              <a:gd name="T89" fmla="*/ 2147483647 h 434"/>
              <a:gd name="T90" fmla="*/ 2147483647 w 872"/>
              <a:gd name="T91" fmla="*/ 2147483647 h 434"/>
              <a:gd name="T92" fmla="*/ 2147483647 w 872"/>
              <a:gd name="T93" fmla="*/ 2147483647 h 434"/>
              <a:gd name="T94" fmla="*/ 2147483647 w 872"/>
              <a:gd name="T95" fmla="*/ 2147483647 h 434"/>
              <a:gd name="T96" fmla="*/ 2147483647 w 872"/>
              <a:gd name="T97" fmla="*/ 2147483647 h 434"/>
              <a:gd name="T98" fmla="*/ 2147483647 w 872"/>
              <a:gd name="T99" fmla="*/ 2147483647 h 434"/>
              <a:gd name="T100" fmla="*/ 2147483647 w 872"/>
              <a:gd name="T101" fmla="*/ 2147483647 h 434"/>
              <a:gd name="T102" fmla="*/ 2147483647 w 872"/>
              <a:gd name="T103" fmla="*/ 2147483647 h 434"/>
              <a:gd name="T104" fmla="*/ 0 w 872"/>
              <a:gd name="T105" fmla="*/ 2147483647 h 434"/>
              <a:gd name="T106" fmla="*/ 2147483647 w 872"/>
              <a:gd name="T107" fmla="*/ 2147483647 h 434"/>
              <a:gd name="T108" fmla="*/ 2147483647 w 872"/>
              <a:gd name="T109" fmla="*/ 2147483647 h 4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72"/>
              <a:gd name="T166" fmla="*/ 0 h 434"/>
              <a:gd name="T167" fmla="*/ 872 w 872"/>
              <a:gd name="T168" fmla="*/ 434 h 4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72" h="434">
                <a:moveTo>
                  <a:pt x="4" y="226"/>
                </a:moveTo>
                <a:lnTo>
                  <a:pt x="4" y="228"/>
                </a:lnTo>
                <a:lnTo>
                  <a:pt x="4" y="230"/>
                </a:lnTo>
                <a:lnTo>
                  <a:pt x="2" y="236"/>
                </a:lnTo>
                <a:lnTo>
                  <a:pt x="4" y="244"/>
                </a:lnTo>
                <a:lnTo>
                  <a:pt x="6" y="254"/>
                </a:lnTo>
                <a:lnTo>
                  <a:pt x="14" y="260"/>
                </a:lnTo>
                <a:lnTo>
                  <a:pt x="26" y="264"/>
                </a:lnTo>
                <a:lnTo>
                  <a:pt x="30" y="266"/>
                </a:lnTo>
                <a:lnTo>
                  <a:pt x="32" y="268"/>
                </a:lnTo>
                <a:lnTo>
                  <a:pt x="40" y="278"/>
                </a:lnTo>
                <a:lnTo>
                  <a:pt x="44" y="290"/>
                </a:lnTo>
                <a:lnTo>
                  <a:pt x="46" y="300"/>
                </a:lnTo>
                <a:lnTo>
                  <a:pt x="66" y="298"/>
                </a:lnTo>
                <a:lnTo>
                  <a:pt x="74" y="298"/>
                </a:lnTo>
                <a:lnTo>
                  <a:pt x="80" y="300"/>
                </a:lnTo>
                <a:lnTo>
                  <a:pt x="124" y="326"/>
                </a:lnTo>
                <a:lnTo>
                  <a:pt x="174" y="326"/>
                </a:lnTo>
                <a:lnTo>
                  <a:pt x="178" y="316"/>
                </a:lnTo>
                <a:lnTo>
                  <a:pt x="194" y="318"/>
                </a:lnTo>
                <a:lnTo>
                  <a:pt x="198" y="318"/>
                </a:lnTo>
                <a:lnTo>
                  <a:pt x="204" y="316"/>
                </a:lnTo>
                <a:lnTo>
                  <a:pt x="206" y="324"/>
                </a:lnTo>
                <a:lnTo>
                  <a:pt x="212" y="328"/>
                </a:lnTo>
                <a:lnTo>
                  <a:pt x="216" y="332"/>
                </a:lnTo>
                <a:lnTo>
                  <a:pt x="220" y="336"/>
                </a:lnTo>
                <a:lnTo>
                  <a:pt x="224" y="356"/>
                </a:lnTo>
                <a:lnTo>
                  <a:pt x="226" y="360"/>
                </a:lnTo>
                <a:lnTo>
                  <a:pt x="230" y="364"/>
                </a:lnTo>
                <a:lnTo>
                  <a:pt x="234" y="366"/>
                </a:lnTo>
                <a:lnTo>
                  <a:pt x="238" y="366"/>
                </a:lnTo>
                <a:lnTo>
                  <a:pt x="244" y="364"/>
                </a:lnTo>
                <a:lnTo>
                  <a:pt x="250" y="360"/>
                </a:lnTo>
                <a:lnTo>
                  <a:pt x="254" y="354"/>
                </a:lnTo>
                <a:lnTo>
                  <a:pt x="256" y="354"/>
                </a:lnTo>
                <a:lnTo>
                  <a:pt x="262" y="354"/>
                </a:lnTo>
                <a:lnTo>
                  <a:pt x="270" y="354"/>
                </a:lnTo>
                <a:lnTo>
                  <a:pt x="276" y="358"/>
                </a:lnTo>
                <a:lnTo>
                  <a:pt x="278" y="366"/>
                </a:lnTo>
                <a:lnTo>
                  <a:pt x="282" y="374"/>
                </a:lnTo>
                <a:lnTo>
                  <a:pt x="286" y="392"/>
                </a:lnTo>
                <a:lnTo>
                  <a:pt x="288" y="408"/>
                </a:lnTo>
                <a:lnTo>
                  <a:pt x="290" y="412"/>
                </a:lnTo>
                <a:lnTo>
                  <a:pt x="294" y="414"/>
                </a:lnTo>
                <a:lnTo>
                  <a:pt x="302" y="420"/>
                </a:lnTo>
                <a:lnTo>
                  <a:pt x="320" y="426"/>
                </a:lnTo>
                <a:lnTo>
                  <a:pt x="322" y="426"/>
                </a:lnTo>
                <a:lnTo>
                  <a:pt x="322" y="408"/>
                </a:lnTo>
                <a:lnTo>
                  <a:pt x="322" y="402"/>
                </a:lnTo>
                <a:lnTo>
                  <a:pt x="324" y="394"/>
                </a:lnTo>
                <a:lnTo>
                  <a:pt x="328" y="388"/>
                </a:lnTo>
                <a:lnTo>
                  <a:pt x="332" y="382"/>
                </a:lnTo>
                <a:lnTo>
                  <a:pt x="338" y="378"/>
                </a:lnTo>
                <a:lnTo>
                  <a:pt x="340" y="374"/>
                </a:lnTo>
                <a:lnTo>
                  <a:pt x="342" y="370"/>
                </a:lnTo>
                <a:lnTo>
                  <a:pt x="350" y="370"/>
                </a:lnTo>
                <a:lnTo>
                  <a:pt x="358" y="368"/>
                </a:lnTo>
                <a:lnTo>
                  <a:pt x="370" y="360"/>
                </a:lnTo>
                <a:lnTo>
                  <a:pt x="372" y="358"/>
                </a:lnTo>
                <a:lnTo>
                  <a:pt x="374" y="356"/>
                </a:lnTo>
                <a:lnTo>
                  <a:pt x="374" y="354"/>
                </a:lnTo>
                <a:lnTo>
                  <a:pt x="378" y="352"/>
                </a:lnTo>
                <a:lnTo>
                  <a:pt x="384" y="354"/>
                </a:lnTo>
                <a:lnTo>
                  <a:pt x="386" y="352"/>
                </a:lnTo>
                <a:lnTo>
                  <a:pt x="386" y="350"/>
                </a:lnTo>
                <a:lnTo>
                  <a:pt x="388" y="348"/>
                </a:lnTo>
                <a:lnTo>
                  <a:pt x="392" y="348"/>
                </a:lnTo>
                <a:lnTo>
                  <a:pt x="398" y="348"/>
                </a:lnTo>
                <a:lnTo>
                  <a:pt x="404" y="350"/>
                </a:lnTo>
                <a:lnTo>
                  <a:pt x="408" y="352"/>
                </a:lnTo>
                <a:lnTo>
                  <a:pt x="414" y="354"/>
                </a:lnTo>
                <a:lnTo>
                  <a:pt x="418" y="352"/>
                </a:lnTo>
                <a:lnTo>
                  <a:pt x="424" y="352"/>
                </a:lnTo>
                <a:lnTo>
                  <a:pt x="430" y="356"/>
                </a:lnTo>
                <a:lnTo>
                  <a:pt x="434" y="358"/>
                </a:lnTo>
                <a:lnTo>
                  <a:pt x="440" y="360"/>
                </a:lnTo>
                <a:lnTo>
                  <a:pt x="444" y="358"/>
                </a:lnTo>
                <a:lnTo>
                  <a:pt x="450" y="356"/>
                </a:lnTo>
                <a:lnTo>
                  <a:pt x="452" y="358"/>
                </a:lnTo>
                <a:lnTo>
                  <a:pt x="454" y="360"/>
                </a:lnTo>
                <a:lnTo>
                  <a:pt x="456" y="362"/>
                </a:lnTo>
                <a:lnTo>
                  <a:pt x="460" y="362"/>
                </a:lnTo>
                <a:lnTo>
                  <a:pt x="462" y="362"/>
                </a:lnTo>
                <a:lnTo>
                  <a:pt x="462" y="358"/>
                </a:lnTo>
                <a:lnTo>
                  <a:pt x="458" y="356"/>
                </a:lnTo>
                <a:lnTo>
                  <a:pt x="456" y="354"/>
                </a:lnTo>
                <a:lnTo>
                  <a:pt x="456" y="340"/>
                </a:lnTo>
                <a:lnTo>
                  <a:pt x="466" y="338"/>
                </a:lnTo>
                <a:lnTo>
                  <a:pt x="474" y="336"/>
                </a:lnTo>
                <a:lnTo>
                  <a:pt x="486" y="340"/>
                </a:lnTo>
                <a:lnTo>
                  <a:pt x="490" y="338"/>
                </a:lnTo>
                <a:lnTo>
                  <a:pt x="494" y="336"/>
                </a:lnTo>
                <a:lnTo>
                  <a:pt x="510" y="336"/>
                </a:lnTo>
                <a:lnTo>
                  <a:pt x="512" y="338"/>
                </a:lnTo>
                <a:lnTo>
                  <a:pt x="516" y="340"/>
                </a:lnTo>
                <a:lnTo>
                  <a:pt x="522" y="342"/>
                </a:lnTo>
                <a:lnTo>
                  <a:pt x="524" y="346"/>
                </a:lnTo>
                <a:lnTo>
                  <a:pt x="524" y="348"/>
                </a:lnTo>
                <a:lnTo>
                  <a:pt x="524" y="352"/>
                </a:lnTo>
                <a:lnTo>
                  <a:pt x="530" y="350"/>
                </a:lnTo>
                <a:lnTo>
                  <a:pt x="532" y="348"/>
                </a:lnTo>
                <a:lnTo>
                  <a:pt x="542" y="344"/>
                </a:lnTo>
                <a:lnTo>
                  <a:pt x="550" y="346"/>
                </a:lnTo>
                <a:lnTo>
                  <a:pt x="552" y="350"/>
                </a:lnTo>
                <a:lnTo>
                  <a:pt x="552" y="354"/>
                </a:lnTo>
                <a:lnTo>
                  <a:pt x="554" y="356"/>
                </a:lnTo>
                <a:lnTo>
                  <a:pt x="556" y="360"/>
                </a:lnTo>
                <a:lnTo>
                  <a:pt x="558" y="362"/>
                </a:lnTo>
                <a:lnTo>
                  <a:pt x="562" y="364"/>
                </a:lnTo>
                <a:lnTo>
                  <a:pt x="560" y="370"/>
                </a:lnTo>
                <a:lnTo>
                  <a:pt x="558" y="372"/>
                </a:lnTo>
                <a:lnTo>
                  <a:pt x="556" y="376"/>
                </a:lnTo>
                <a:lnTo>
                  <a:pt x="556" y="380"/>
                </a:lnTo>
                <a:lnTo>
                  <a:pt x="558" y="382"/>
                </a:lnTo>
                <a:lnTo>
                  <a:pt x="560" y="386"/>
                </a:lnTo>
                <a:lnTo>
                  <a:pt x="558" y="388"/>
                </a:lnTo>
                <a:lnTo>
                  <a:pt x="558" y="390"/>
                </a:lnTo>
                <a:lnTo>
                  <a:pt x="558" y="400"/>
                </a:lnTo>
                <a:lnTo>
                  <a:pt x="564" y="408"/>
                </a:lnTo>
                <a:lnTo>
                  <a:pt x="564" y="416"/>
                </a:lnTo>
                <a:lnTo>
                  <a:pt x="566" y="422"/>
                </a:lnTo>
                <a:lnTo>
                  <a:pt x="570" y="428"/>
                </a:lnTo>
                <a:lnTo>
                  <a:pt x="574" y="432"/>
                </a:lnTo>
                <a:lnTo>
                  <a:pt x="578" y="434"/>
                </a:lnTo>
                <a:lnTo>
                  <a:pt x="584" y="434"/>
                </a:lnTo>
                <a:lnTo>
                  <a:pt x="584" y="428"/>
                </a:lnTo>
                <a:lnTo>
                  <a:pt x="588" y="420"/>
                </a:lnTo>
                <a:lnTo>
                  <a:pt x="590" y="414"/>
                </a:lnTo>
                <a:lnTo>
                  <a:pt x="592" y="408"/>
                </a:lnTo>
                <a:lnTo>
                  <a:pt x="592" y="398"/>
                </a:lnTo>
                <a:lnTo>
                  <a:pt x="594" y="388"/>
                </a:lnTo>
                <a:lnTo>
                  <a:pt x="592" y="380"/>
                </a:lnTo>
                <a:lnTo>
                  <a:pt x="588" y="370"/>
                </a:lnTo>
                <a:lnTo>
                  <a:pt x="586" y="358"/>
                </a:lnTo>
                <a:lnTo>
                  <a:pt x="584" y="348"/>
                </a:lnTo>
                <a:lnTo>
                  <a:pt x="586" y="332"/>
                </a:lnTo>
                <a:lnTo>
                  <a:pt x="590" y="322"/>
                </a:lnTo>
                <a:lnTo>
                  <a:pt x="598" y="310"/>
                </a:lnTo>
                <a:lnTo>
                  <a:pt x="606" y="300"/>
                </a:lnTo>
                <a:lnTo>
                  <a:pt x="608" y="300"/>
                </a:lnTo>
                <a:lnTo>
                  <a:pt x="612" y="298"/>
                </a:lnTo>
                <a:lnTo>
                  <a:pt x="616" y="296"/>
                </a:lnTo>
                <a:lnTo>
                  <a:pt x="618" y="294"/>
                </a:lnTo>
                <a:lnTo>
                  <a:pt x="624" y="292"/>
                </a:lnTo>
                <a:lnTo>
                  <a:pt x="626" y="290"/>
                </a:lnTo>
                <a:lnTo>
                  <a:pt x="632" y="282"/>
                </a:lnTo>
                <a:lnTo>
                  <a:pt x="634" y="276"/>
                </a:lnTo>
                <a:lnTo>
                  <a:pt x="638" y="274"/>
                </a:lnTo>
                <a:lnTo>
                  <a:pt x="644" y="274"/>
                </a:lnTo>
                <a:lnTo>
                  <a:pt x="644" y="272"/>
                </a:lnTo>
                <a:lnTo>
                  <a:pt x="646" y="272"/>
                </a:lnTo>
                <a:lnTo>
                  <a:pt x="650" y="272"/>
                </a:lnTo>
                <a:lnTo>
                  <a:pt x="654" y="268"/>
                </a:lnTo>
                <a:lnTo>
                  <a:pt x="658" y="264"/>
                </a:lnTo>
                <a:lnTo>
                  <a:pt x="660" y="260"/>
                </a:lnTo>
                <a:lnTo>
                  <a:pt x="668" y="258"/>
                </a:lnTo>
                <a:lnTo>
                  <a:pt x="672" y="258"/>
                </a:lnTo>
                <a:lnTo>
                  <a:pt x="678" y="254"/>
                </a:lnTo>
                <a:lnTo>
                  <a:pt x="676" y="250"/>
                </a:lnTo>
                <a:lnTo>
                  <a:pt x="678" y="246"/>
                </a:lnTo>
                <a:lnTo>
                  <a:pt x="688" y="244"/>
                </a:lnTo>
                <a:lnTo>
                  <a:pt x="690" y="242"/>
                </a:lnTo>
                <a:lnTo>
                  <a:pt x="692" y="240"/>
                </a:lnTo>
                <a:lnTo>
                  <a:pt x="696" y="238"/>
                </a:lnTo>
                <a:lnTo>
                  <a:pt x="698" y="234"/>
                </a:lnTo>
                <a:lnTo>
                  <a:pt x="696" y="230"/>
                </a:lnTo>
                <a:lnTo>
                  <a:pt x="696" y="226"/>
                </a:lnTo>
                <a:lnTo>
                  <a:pt x="694" y="222"/>
                </a:lnTo>
                <a:lnTo>
                  <a:pt x="692" y="218"/>
                </a:lnTo>
                <a:lnTo>
                  <a:pt x="690" y="216"/>
                </a:lnTo>
                <a:lnTo>
                  <a:pt x="688" y="214"/>
                </a:lnTo>
                <a:lnTo>
                  <a:pt x="694" y="214"/>
                </a:lnTo>
                <a:lnTo>
                  <a:pt x="692" y="214"/>
                </a:lnTo>
                <a:lnTo>
                  <a:pt x="692" y="212"/>
                </a:lnTo>
                <a:lnTo>
                  <a:pt x="694" y="208"/>
                </a:lnTo>
                <a:lnTo>
                  <a:pt x="700" y="210"/>
                </a:lnTo>
                <a:lnTo>
                  <a:pt x="704" y="208"/>
                </a:lnTo>
                <a:lnTo>
                  <a:pt x="706" y="206"/>
                </a:lnTo>
                <a:lnTo>
                  <a:pt x="706" y="198"/>
                </a:lnTo>
                <a:lnTo>
                  <a:pt x="702" y="190"/>
                </a:lnTo>
                <a:lnTo>
                  <a:pt x="702" y="188"/>
                </a:lnTo>
                <a:lnTo>
                  <a:pt x="706" y="192"/>
                </a:lnTo>
                <a:lnTo>
                  <a:pt x="708" y="196"/>
                </a:lnTo>
                <a:lnTo>
                  <a:pt x="714" y="196"/>
                </a:lnTo>
                <a:lnTo>
                  <a:pt x="716" y="194"/>
                </a:lnTo>
                <a:lnTo>
                  <a:pt x="718" y="188"/>
                </a:lnTo>
                <a:lnTo>
                  <a:pt x="718" y="168"/>
                </a:lnTo>
                <a:lnTo>
                  <a:pt x="718" y="172"/>
                </a:lnTo>
                <a:lnTo>
                  <a:pt x="718" y="174"/>
                </a:lnTo>
                <a:lnTo>
                  <a:pt x="720" y="174"/>
                </a:lnTo>
                <a:lnTo>
                  <a:pt x="720" y="178"/>
                </a:lnTo>
                <a:lnTo>
                  <a:pt x="722" y="182"/>
                </a:lnTo>
                <a:lnTo>
                  <a:pt x="726" y="176"/>
                </a:lnTo>
                <a:lnTo>
                  <a:pt x="732" y="172"/>
                </a:lnTo>
                <a:lnTo>
                  <a:pt x="734" y="172"/>
                </a:lnTo>
                <a:lnTo>
                  <a:pt x="740" y="164"/>
                </a:lnTo>
                <a:lnTo>
                  <a:pt x="744" y="158"/>
                </a:lnTo>
                <a:lnTo>
                  <a:pt x="742" y="150"/>
                </a:lnTo>
                <a:lnTo>
                  <a:pt x="744" y="148"/>
                </a:lnTo>
                <a:lnTo>
                  <a:pt x="746" y="146"/>
                </a:lnTo>
                <a:lnTo>
                  <a:pt x="756" y="146"/>
                </a:lnTo>
                <a:lnTo>
                  <a:pt x="766" y="146"/>
                </a:lnTo>
                <a:lnTo>
                  <a:pt x="770" y="142"/>
                </a:lnTo>
                <a:lnTo>
                  <a:pt x="752" y="142"/>
                </a:lnTo>
                <a:lnTo>
                  <a:pt x="760" y="140"/>
                </a:lnTo>
                <a:lnTo>
                  <a:pt x="770" y="140"/>
                </a:lnTo>
                <a:lnTo>
                  <a:pt x="776" y="138"/>
                </a:lnTo>
                <a:lnTo>
                  <a:pt x="786" y="134"/>
                </a:lnTo>
                <a:lnTo>
                  <a:pt x="790" y="132"/>
                </a:lnTo>
                <a:lnTo>
                  <a:pt x="792" y="130"/>
                </a:lnTo>
                <a:lnTo>
                  <a:pt x="802" y="132"/>
                </a:lnTo>
                <a:lnTo>
                  <a:pt x="808" y="130"/>
                </a:lnTo>
                <a:lnTo>
                  <a:pt x="812" y="128"/>
                </a:lnTo>
                <a:lnTo>
                  <a:pt x="810" y="124"/>
                </a:lnTo>
                <a:lnTo>
                  <a:pt x="808" y="126"/>
                </a:lnTo>
                <a:lnTo>
                  <a:pt x="806" y="128"/>
                </a:lnTo>
                <a:lnTo>
                  <a:pt x="800" y="128"/>
                </a:lnTo>
                <a:lnTo>
                  <a:pt x="802" y="126"/>
                </a:lnTo>
                <a:lnTo>
                  <a:pt x="802" y="122"/>
                </a:lnTo>
                <a:lnTo>
                  <a:pt x="800" y="118"/>
                </a:lnTo>
                <a:lnTo>
                  <a:pt x="802" y="112"/>
                </a:lnTo>
                <a:lnTo>
                  <a:pt x="804" y="108"/>
                </a:lnTo>
                <a:lnTo>
                  <a:pt x="806" y="104"/>
                </a:lnTo>
                <a:lnTo>
                  <a:pt x="808" y="98"/>
                </a:lnTo>
                <a:lnTo>
                  <a:pt x="814" y="94"/>
                </a:lnTo>
                <a:lnTo>
                  <a:pt x="822" y="90"/>
                </a:lnTo>
                <a:lnTo>
                  <a:pt x="838" y="84"/>
                </a:lnTo>
                <a:lnTo>
                  <a:pt x="854" y="80"/>
                </a:lnTo>
                <a:lnTo>
                  <a:pt x="870" y="74"/>
                </a:lnTo>
                <a:lnTo>
                  <a:pt x="864" y="54"/>
                </a:lnTo>
                <a:lnTo>
                  <a:pt x="864" y="50"/>
                </a:lnTo>
                <a:lnTo>
                  <a:pt x="866" y="46"/>
                </a:lnTo>
                <a:lnTo>
                  <a:pt x="872" y="38"/>
                </a:lnTo>
                <a:lnTo>
                  <a:pt x="852" y="32"/>
                </a:lnTo>
                <a:lnTo>
                  <a:pt x="846" y="34"/>
                </a:lnTo>
                <a:lnTo>
                  <a:pt x="840" y="38"/>
                </a:lnTo>
                <a:lnTo>
                  <a:pt x="830" y="52"/>
                </a:lnTo>
                <a:lnTo>
                  <a:pt x="824" y="58"/>
                </a:lnTo>
                <a:lnTo>
                  <a:pt x="820" y="66"/>
                </a:lnTo>
                <a:lnTo>
                  <a:pt x="814" y="70"/>
                </a:lnTo>
                <a:lnTo>
                  <a:pt x="804" y="72"/>
                </a:lnTo>
                <a:lnTo>
                  <a:pt x="798" y="74"/>
                </a:lnTo>
                <a:lnTo>
                  <a:pt x="766" y="74"/>
                </a:lnTo>
                <a:lnTo>
                  <a:pt x="758" y="78"/>
                </a:lnTo>
                <a:lnTo>
                  <a:pt x="750" y="80"/>
                </a:lnTo>
                <a:lnTo>
                  <a:pt x="738" y="90"/>
                </a:lnTo>
                <a:lnTo>
                  <a:pt x="724" y="100"/>
                </a:lnTo>
                <a:lnTo>
                  <a:pt x="718" y="102"/>
                </a:lnTo>
                <a:lnTo>
                  <a:pt x="712" y="104"/>
                </a:lnTo>
                <a:lnTo>
                  <a:pt x="706" y="102"/>
                </a:lnTo>
                <a:lnTo>
                  <a:pt x="700" y="100"/>
                </a:lnTo>
                <a:lnTo>
                  <a:pt x="694" y="100"/>
                </a:lnTo>
                <a:lnTo>
                  <a:pt x="692" y="102"/>
                </a:lnTo>
                <a:lnTo>
                  <a:pt x="688" y="106"/>
                </a:lnTo>
                <a:lnTo>
                  <a:pt x="686" y="110"/>
                </a:lnTo>
                <a:lnTo>
                  <a:pt x="684" y="116"/>
                </a:lnTo>
                <a:lnTo>
                  <a:pt x="672" y="122"/>
                </a:lnTo>
                <a:lnTo>
                  <a:pt x="658" y="128"/>
                </a:lnTo>
                <a:lnTo>
                  <a:pt x="642" y="134"/>
                </a:lnTo>
                <a:lnTo>
                  <a:pt x="632" y="136"/>
                </a:lnTo>
                <a:lnTo>
                  <a:pt x="622" y="134"/>
                </a:lnTo>
                <a:lnTo>
                  <a:pt x="618" y="134"/>
                </a:lnTo>
                <a:lnTo>
                  <a:pt x="618" y="132"/>
                </a:lnTo>
                <a:lnTo>
                  <a:pt x="618" y="126"/>
                </a:lnTo>
                <a:lnTo>
                  <a:pt x="622" y="122"/>
                </a:lnTo>
                <a:lnTo>
                  <a:pt x="630" y="118"/>
                </a:lnTo>
                <a:lnTo>
                  <a:pt x="636" y="112"/>
                </a:lnTo>
                <a:lnTo>
                  <a:pt x="640" y="108"/>
                </a:lnTo>
                <a:lnTo>
                  <a:pt x="640" y="106"/>
                </a:lnTo>
                <a:lnTo>
                  <a:pt x="638" y="104"/>
                </a:lnTo>
                <a:lnTo>
                  <a:pt x="636" y="102"/>
                </a:lnTo>
                <a:lnTo>
                  <a:pt x="638" y="96"/>
                </a:lnTo>
                <a:lnTo>
                  <a:pt x="636" y="94"/>
                </a:lnTo>
                <a:lnTo>
                  <a:pt x="634" y="88"/>
                </a:lnTo>
                <a:lnTo>
                  <a:pt x="632" y="92"/>
                </a:lnTo>
                <a:lnTo>
                  <a:pt x="630" y="96"/>
                </a:lnTo>
                <a:lnTo>
                  <a:pt x="622" y="96"/>
                </a:lnTo>
                <a:lnTo>
                  <a:pt x="626" y="90"/>
                </a:lnTo>
                <a:lnTo>
                  <a:pt x="632" y="86"/>
                </a:lnTo>
                <a:lnTo>
                  <a:pt x="634" y="80"/>
                </a:lnTo>
                <a:lnTo>
                  <a:pt x="636" y="72"/>
                </a:lnTo>
                <a:lnTo>
                  <a:pt x="636" y="68"/>
                </a:lnTo>
                <a:lnTo>
                  <a:pt x="632" y="66"/>
                </a:lnTo>
                <a:lnTo>
                  <a:pt x="630" y="64"/>
                </a:lnTo>
                <a:lnTo>
                  <a:pt x="622" y="64"/>
                </a:lnTo>
                <a:lnTo>
                  <a:pt x="618" y="64"/>
                </a:lnTo>
                <a:lnTo>
                  <a:pt x="610" y="72"/>
                </a:lnTo>
                <a:lnTo>
                  <a:pt x="602" y="78"/>
                </a:lnTo>
                <a:lnTo>
                  <a:pt x="592" y="82"/>
                </a:lnTo>
                <a:lnTo>
                  <a:pt x="584" y="92"/>
                </a:lnTo>
                <a:lnTo>
                  <a:pt x="582" y="96"/>
                </a:lnTo>
                <a:lnTo>
                  <a:pt x="580" y="104"/>
                </a:lnTo>
                <a:lnTo>
                  <a:pt x="578" y="116"/>
                </a:lnTo>
                <a:lnTo>
                  <a:pt x="576" y="122"/>
                </a:lnTo>
                <a:lnTo>
                  <a:pt x="572" y="128"/>
                </a:lnTo>
                <a:lnTo>
                  <a:pt x="566" y="132"/>
                </a:lnTo>
                <a:lnTo>
                  <a:pt x="558" y="134"/>
                </a:lnTo>
                <a:lnTo>
                  <a:pt x="554" y="132"/>
                </a:lnTo>
                <a:lnTo>
                  <a:pt x="552" y="130"/>
                </a:lnTo>
                <a:lnTo>
                  <a:pt x="550" y="128"/>
                </a:lnTo>
                <a:lnTo>
                  <a:pt x="552" y="122"/>
                </a:lnTo>
                <a:lnTo>
                  <a:pt x="554" y="114"/>
                </a:lnTo>
                <a:lnTo>
                  <a:pt x="560" y="102"/>
                </a:lnTo>
                <a:lnTo>
                  <a:pt x="568" y="90"/>
                </a:lnTo>
                <a:lnTo>
                  <a:pt x="576" y="80"/>
                </a:lnTo>
                <a:lnTo>
                  <a:pt x="576" y="78"/>
                </a:lnTo>
                <a:lnTo>
                  <a:pt x="578" y="74"/>
                </a:lnTo>
                <a:lnTo>
                  <a:pt x="584" y="66"/>
                </a:lnTo>
                <a:lnTo>
                  <a:pt x="594" y="60"/>
                </a:lnTo>
                <a:lnTo>
                  <a:pt x="602" y="58"/>
                </a:lnTo>
                <a:lnTo>
                  <a:pt x="620" y="58"/>
                </a:lnTo>
                <a:lnTo>
                  <a:pt x="624" y="56"/>
                </a:lnTo>
                <a:lnTo>
                  <a:pt x="628" y="56"/>
                </a:lnTo>
                <a:lnTo>
                  <a:pt x="634" y="52"/>
                </a:lnTo>
                <a:lnTo>
                  <a:pt x="626" y="50"/>
                </a:lnTo>
                <a:lnTo>
                  <a:pt x="618" y="50"/>
                </a:lnTo>
                <a:lnTo>
                  <a:pt x="612" y="50"/>
                </a:lnTo>
                <a:lnTo>
                  <a:pt x="606" y="48"/>
                </a:lnTo>
                <a:lnTo>
                  <a:pt x="596" y="46"/>
                </a:lnTo>
                <a:lnTo>
                  <a:pt x="592" y="44"/>
                </a:lnTo>
                <a:lnTo>
                  <a:pt x="590" y="40"/>
                </a:lnTo>
                <a:lnTo>
                  <a:pt x="590" y="36"/>
                </a:lnTo>
                <a:lnTo>
                  <a:pt x="584" y="36"/>
                </a:lnTo>
                <a:lnTo>
                  <a:pt x="582" y="36"/>
                </a:lnTo>
                <a:lnTo>
                  <a:pt x="580" y="34"/>
                </a:lnTo>
                <a:lnTo>
                  <a:pt x="586" y="30"/>
                </a:lnTo>
                <a:lnTo>
                  <a:pt x="564" y="38"/>
                </a:lnTo>
                <a:lnTo>
                  <a:pt x="550" y="40"/>
                </a:lnTo>
                <a:lnTo>
                  <a:pt x="540" y="42"/>
                </a:lnTo>
                <a:lnTo>
                  <a:pt x="536" y="42"/>
                </a:lnTo>
                <a:lnTo>
                  <a:pt x="532" y="42"/>
                </a:lnTo>
                <a:lnTo>
                  <a:pt x="528" y="40"/>
                </a:lnTo>
                <a:lnTo>
                  <a:pt x="536" y="34"/>
                </a:lnTo>
                <a:lnTo>
                  <a:pt x="544" y="30"/>
                </a:lnTo>
                <a:lnTo>
                  <a:pt x="552" y="26"/>
                </a:lnTo>
                <a:lnTo>
                  <a:pt x="562" y="22"/>
                </a:lnTo>
                <a:lnTo>
                  <a:pt x="550" y="20"/>
                </a:lnTo>
                <a:lnTo>
                  <a:pt x="540" y="16"/>
                </a:lnTo>
                <a:lnTo>
                  <a:pt x="540" y="18"/>
                </a:lnTo>
                <a:lnTo>
                  <a:pt x="534" y="16"/>
                </a:lnTo>
                <a:lnTo>
                  <a:pt x="528" y="14"/>
                </a:lnTo>
                <a:lnTo>
                  <a:pt x="522" y="14"/>
                </a:lnTo>
                <a:lnTo>
                  <a:pt x="516" y="12"/>
                </a:lnTo>
                <a:lnTo>
                  <a:pt x="510" y="10"/>
                </a:lnTo>
                <a:lnTo>
                  <a:pt x="506" y="6"/>
                </a:lnTo>
                <a:lnTo>
                  <a:pt x="506" y="0"/>
                </a:lnTo>
                <a:lnTo>
                  <a:pt x="112" y="0"/>
                </a:lnTo>
                <a:lnTo>
                  <a:pt x="110" y="6"/>
                </a:lnTo>
                <a:lnTo>
                  <a:pt x="106" y="14"/>
                </a:lnTo>
                <a:lnTo>
                  <a:pt x="104" y="22"/>
                </a:lnTo>
                <a:lnTo>
                  <a:pt x="100" y="24"/>
                </a:lnTo>
                <a:lnTo>
                  <a:pt x="96" y="26"/>
                </a:lnTo>
                <a:lnTo>
                  <a:pt x="94" y="22"/>
                </a:lnTo>
                <a:lnTo>
                  <a:pt x="92" y="20"/>
                </a:lnTo>
                <a:lnTo>
                  <a:pt x="82" y="16"/>
                </a:lnTo>
                <a:lnTo>
                  <a:pt x="78" y="26"/>
                </a:lnTo>
                <a:lnTo>
                  <a:pt x="64" y="52"/>
                </a:lnTo>
                <a:lnTo>
                  <a:pt x="48" y="80"/>
                </a:lnTo>
                <a:lnTo>
                  <a:pt x="40" y="90"/>
                </a:lnTo>
                <a:lnTo>
                  <a:pt x="32" y="98"/>
                </a:lnTo>
                <a:lnTo>
                  <a:pt x="26" y="106"/>
                </a:lnTo>
                <a:lnTo>
                  <a:pt x="20" y="114"/>
                </a:lnTo>
                <a:lnTo>
                  <a:pt x="14" y="126"/>
                </a:lnTo>
                <a:lnTo>
                  <a:pt x="12" y="136"/>
                </a:lnTo>
                <a:lnTo>
                  <a:pt x="8" y="146"/>
                </a:lnTo>
                <a:lnTo>
                  <a:pt x="2" y="158"/>
                </a:lnTo>
                <a:lnTo>
                  <a:pt x="2" y="162"/>
                </a:lnTo>
                <a:lnTo>
                  <a:pt x="2" y="166"/>
                </a:lnTo>
                <a:lnTo>
                  <a:pt x="2" y="170"/>
                </a:lnTo>
                <a:lnTo>
                  <a:pt x="0" y="172"/>
                </a:lnTo>
                <a:lnTo>
                  <a:pt x="0" y="174"/>
                </a:lnTo>
                <a:lnTo>
                  <a:pt x="0" y="178"/>
                </a:lnTo>
                <a:lnTo>
                  <a:pt x="2" y="190"/>
                </a:lnTo>
                <a:lnTo>
                  <a:pt x="4" y="198"/>
                </a:lnTo>
                <a:lnTo>
                  <a:pt x="6" y="196"/>
                </a:lnTo>
                <a:lnTo>
                  <a:pt x="10" y="194"/>
                </a:lnTo>
                <a:lnTo>
                  <a:pt x="18" y="196"/>
                </a:lnTo>
                <a:lnTo>
                  <a:pt x="10" y="196"/>
                </a:lnTo>
                <a:lnTo>
                  <a:pt x="8" y="198"/>
                </a:lnTo>
                <a:lnTo>
                  <a:pt x="6" y="200"/>
                </a:lnTo>
                <a:lnTo>
                  <a:pt x="8" y="204"/>
                </a:lnTo>
                <a:lnTo>
                  <a:pt x="4" y="202"/>
                </a:lnTo>
                <a:lnTo>
                  <a:pt x="2" y="206"/>
                </a:lnTo>
                <a:lnTo>
                  <a:pt x="4" y="214"/>
                </a:lnTo>
                <a:lnTo>
                  <a:pt x="4" y="216"/>
                </a:lnTo>
                <a:lnTo>
                  <a:pt x="6" y="216"/>
                </a:lnTo>
                <a:lnTo>
                  <a:pt x="6" y="220"/>
                </a:lnTo>
                <a:lnTo>
                  <a:pt x="6" y="222"/>
                </a:lnTo>
                <a:lnTo>
                  <a:pt x="4" y="2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iŝḷîďè">
            <a:extLst>
              <a:ext uri="{FF2B5EF4-FFF2-40B4-BE49-F238E27FC236}">
                <a16:creationId xmlns:a16="http://schemas.microsoft.com/office/drawing/2014/main" id="{8B542271-9DA6-4591-AE0F-B6FB4D90120F}"/>
              </a:ext>
            </a:extLst>
          </p:cNvPr>
          <p:cNvSpPr/>
          <p:nvPr/>
        </p:nvSpPr>
        <p:spPr bwMode="auto">
          <a:xfrm>
            <a:off x="652000" y="1393431"/>
            <a:ext cx="510838" cy="274228"/>
          </a:xfrm>
          <a:custGeom>
            <a:avLst/>
            <a:gdLst>
              <a:gd name="T0" fmla="*/ 2147483647 w 574"/>
              <a:gd name="T1" fmla="*/ 2147483647 h 278"/>
              <a:gd name="T2" fmla="*/ 2147483647 w 574"/>
              <a:gd name="T3" fmla="*/ 2147483647 h 278"/>
              <a:gd name="T4" fmla="*/ 2147483647 w 574"/>
              <a:gd name="T5" fmla="*/ 2147483647 h 278"/>
              <a:gd name="T6" fmla="*/ 2147483647 w 574"/>
              <a:gd name="T7" fmla="*/ 2147483647 h 278"/>
              <a:gd name="T8" fmla="*/ 2147483647 w 574"/>
              <a:gd name="T9" fmla="*/ 2147483647 h 278"/>
              <a:gd name="T10" fmla="*/ 2147483647 w 574"/>
              <a:gd name="T11" fmla="*/ 2147483647 h 278"/>
              <a:gd name="T12" fmla="*/ 2147483647 w 574"/>
              <a:gd name="T13" fmla="*/ 2147483647 h 278"/>
              <a:gd name="T14" fmla="*/ 2147483647 w 574"/>
              <a:gd name="T15" fmla="*/ 2147483647 h 278"/>
              <a:gd name="T16" fmla="*/ 2147483647 w 574"/>
              <a:gd name="T17" fmla="*/ 2147483647 h 278"/>
              <a:gd name="T18" fmla="*/ 2147483647 w 574"/>
              <a:gd name="T19" fmla="*/ 2147483647 h 278"/>
              <a:gd name="T20" fmla="*/ 2147483647 w 574"/>
              <a:gd name="T21" fmla="*/ 2147483647 h 278"/>
              <a:gd name="T22" fmla="*/ 2147483647 w 574"/>
              <a:gd name="T23" fmla="*/ 2147483647 h 278"/>
              <a:gd name="T24" fmla="*/ 2147483647 w 574"/>
              <a:gd name="T25" fmla="*/ 2147483647 h 278"/>
              <a:gd name="T26" fmla="*/ 2147483647 w 574"/>
              <a:gd name="T27" fmla="*/ 2147483647 h 278"/>
              <a:gd name="T28" fmla="*/ 2147483647 w 574"/>
              <a:gd name="T29" fmla="*/ 2147483647 h 278"/>
              <a:gd name="T30" fmla="*/ 2147483647 w 574"/>
              <a:gd name="T31" fmla="*/ 2147483647 h 278"/>
              <a:gd name="T32" fmla="*/ 2147483647 w 574"/>
              <a:gd name="T33" fmla="*/ 2147483647 h 278"/>
              <a:gd name="T34" fmla="*/ 2147483647 w 574"/>
              <a:gd name="T35" fmla="*/ 2147483647 h 278"/>
              <a:gd name="T36" fmla="*/ 2147483647 w 574"/>
              <a:gd name="T37" fmla="*/ 2147483647 h 278"/>
              <a:gd name="T38" fmla="*/ 2147483647 w 574"/>
              <a:gd name="T39" fmla="*/ 2147483647 h 278"/>
              <a:gd name="T40" fmla="*/ 2147483647 w 574"/>
              <a:gd name="T41" fmla="*/ 2147483647 h 278"/>
              <a:gd name="T42" fmla="*/ 2147483647 w 574"/>
              <a:gd name="T43" fmla="*/ 2147483647 h 278"/>
              <a:gd name="T44" fmla="*/ 2147483647 w 574"/>
              <a:gd name="T45" fmla="*/ 2147483647 h 278"/>
              <a:gd name="T46" fmla="*/ 2147483647 w 574"/>
              <a:gd name="T47" fmla="*/ 2147483647 h 278"/>
              <a:gd name="T48" fmla="*/ 2147483647 w 574"/>
              <a:gd name="T49" fmla="*/ 2147483647 h 278"/>
              <a:gd name="T50" fmla="*/ 2147483647 w 574"/>
              <a:gd name="T51" fmla="*/ 2147483647 h 278"/>
              <a:gd name="T52" fmla="*/ 2147483647 w 574"/>
              <a:gd name="T53" fmla="*/ 2147483647 h 278"/>
              <a:gd name="T54" fmla="*/ 2147483647 w 574"/>
              <a:gd name="T55" fmla="*/ 2147483647 h 278"/>
              <a:gd name="T56" fmla="*/ 2147483647 w 574"/>
              <a:gd name="T57" fmla="*/ 2147483647 h 278"/>
              <a:gd name="T58" fmla="*/ 2147483647 w 574"/>
              <a:gd name="T59" fmla="*/ 2147483647 h 278"/>
              <a:gd name="T60" fmla="*/ 2147483647 w 574"/>
              <a:gd name="T61" fmla="*/ 2147483647 h 278"/>
              <a:gd name="T62" fmla="*/ 2147483647 w 574"/>
              <a:gd name="T63" fmla="*/ 2147483647 h 278"/>
              <a:gd name="T64" fmla="*/ 2147483647 w 574"/>
              <a:gd name="T65" fmla="*/ 2147483647 h 278"/>
              <a:gd name="T66" fmla="*/ 2147483647 w 574"/>
              <a:gd name="T67" fmla="*/ 2147483647 h 278"/>
              <a:gd name="T68" fmla="*/ 2147483647 w 574"/>
              <a:gd name="T69" fmla="*/ 2147483647 h 278"/>
              <a:gd name="T70" fmla="*/ 2147483647 w 574"/>
              <a:gd name="T71" fmla="*/ 2147483647 h 278"/>
              <a:gd name="T72" fmla="*/ 2147483647 w 574"/>
              <a:gd name="T73" fmla="*/ 2147483647 h 278"/>
              <a:gd name="T74" fmla="*/ 2147483647 w 574"/>
              <a:gd name="T75" fmla="*/ 2147483647 h 278"/>
              <a:gd name="T76" fmla="*/ 2147483647 w 574"/>
              <a:gd name="T77" fmla="*/ 2147483647 h 278"/>
              <a:gd name="T78" fmla="*/ 2147483647 w 574"/>
              <a:gd name="T79" fmla="*/ 2147483647 h 278"/>
              <a:gd name="T80" fmla="*/ 2147483647 w 574"/>
              <a:gd name="T81" fmla="*/ 2147483647 h 278"/>
              <a:gd name="T82" fmla="*/ 2147483647 w 574"/>
              <a:gd name="T83" fmla="*/ 2147483647 h 278"/>
              <a:gd name="T84" fmla="*/ 2147483647 w 574"/>
              <a:gd name="T85" fmla="*/ 2147483647 h 278"/>
              <a:gd name="T86" fmla="*/ 2147483647 w 574"/>
              <a:gd name="T87" fmla="*/ 2147483647 h 278"/>
              <a:gd name="T88" fmla="*/ 2147483647 w 574"/>
              <a:gd name="T89" fmla="*/ 2147483647 h 278"/>
              <a:gd name="T90" fmla="*/ 2147483647 w 574"/>
              <a:gd name="T91" fmla="*/ 2147483647 h 278"/>
              <a:gd name="T92" fmla="*/ 2147483647 w 574"/>
              <a:gd name="T93" fmla="*/ 2147483647 h 278"/>
              <a:gd name="T94" fmla="*/ 2147483647 w 574"/>
              <a:gd name="T95" fmla="*/ 2147483647 h 278"/>
              <a:gd name="T96" fmla="*/ 2147483647 w 574"/>
              <a:gd name="T97" fmla="*/ 2147483647 h 27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74"/>
              <a:gd name="T148" fmla="*/ 0 h 278"/>
              <a:gd name="T149" fmla="*/ 574 w 574"/>
              <a:gd name="T150" fmla="*/ 278 h 27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74" h="278">
                <a:moveTo>
                  <a:pt x="400" y="178"/>
                </a:moveTo>
                <a:lnTo>
                  <a:pt x="388" y="182"/>
                </a:lnTo>
                <a:lnTo>
                  <a:pt x="376" y="184"/>
                </a:lnTo>
                <a:lnTo>
                  <a:pt x="366" y="182"/>
                </a:lnTo>
                <a:lnTo>
                  <a:pt x="356" y="180"/>
                </a:lnTo>
                <a:lnTo>
                  <a:pt x="350" y="176"/>
                </a:lnTo>
                <a:lnTo>
                  <a:pt x="348" y="172"/>
                </a:lnTo>
                <a:lnTo>
                  <a:pt x="346" y="168"/>
                </a:lnTo>
                <a:lnTo>
                  <a:pt x="338" y="168"/>
                </a:lnTo>
                <a:lnTo>
                  <a:pt x="324" y="178"/>
                </a:lnTo>
                <a:lnTo>
                  <a:pt x="318" y="182"/>
                </a:lnTo>
                <a:lnTo>
                  <a:pt x="308" y="184"/>
                </a:lnTo>
                <a:lnTo>
                  <a:pt x="300" y="184"/>
                </a:lnTo>
                <a:lnTo>
                  <a:pt x="290" y="188"/>
                </a:lnTo>
                <a:lnTo>
                  <a:pt x="282" y="192"/>
                </a:lnTo>
                <a:lnTo>
                  <a:pt x="272" y="200"/>
                </a:lnTo>
                <a:lnTo>
                  <a:pt x="258" y="200"/>
                </a:lnTo>
                <a:lnTo>
                  <a:pt x="262" y="194"/>
                </a:lnTo>
                <a:lnTo>
                  <a:pt x="266" y="190"/>
                </a:lnTo>
                <a:lnTo>
                  <a:pt x="276" y="182"/>
                </a:lnTo>
                <a:lnTo>
                  <a:pt x="286" y="178"/>
                </a:lnTo>
                <a:lnTo>
                  <a:pt x="298" y="170"/>
                </a:lnTo>
                <a:lnTo>
                  <a:pt x="290" y="170"/>
                </a:lnTo>
                <a:lnTo>
                  <a:pt x="282" y="174"/>
                </a:lnTo>
                <a:lnTo>
                  <a:pt x="268" y="180"/>
                </a:lnTo>
                <a:lnTo>
                  <a:pt x="252" y="190"/>
                </a:lnTo>
                <a:lnTo>
                  <a:pt x="246" y="192"/>
                </a:lnTo>
                <a:lnTo>
                  <a:pt x="240" y="194"/>
                </a:lnTo>
                <a:lnTo>
                  <a:pt x="234" y="196"/>
                </a:lnTo>
                <a:lnTo>
                  <a:pt x="230" y="202"/>
                </a:lnTo>
                <a:lnTo>
                  <a:pt x="224" y="206"/>
                </a:lnTo>
                <a:lnTo>
                  <a:pt x="218" y="210"/>
                </a:lnTo>
                <a:lnTo>
                  <a:pt x="206" y="214"/>
                </a:lnTo>
                <a:lnTo>
                  <a:pt x="194" y="218"/>
                </a:lnTo>
                <a:lnTo>
                  <a:pt x="184" y="220"/>
                </a:lnTo>
                <a:lnTo>
                  <a:pt x="172" y="224"/>
                </a:lnTo>
                <a:lnTo>
                  <a:pt x="164" y="230"/>
                </a:lnTo>
                <a:lnTo>
                  <a:pt x="160" y="234"/>
                </a:lnTo>
                <a:lnTo>
                  <a:pt x="154" y="234"/>
                </a:lnTo>
                <a:lnTo>
                  <a:pt x="132" y="240"/>
                </a:lnTo>
                <a:lnTo>
                  <a:pt x="110" y="248"/>
                </a:lnTo>
                <a:lnTo>
                  <a:pt x="86" y="258"/>
                </a:lnTo>
                <a:lnTo>
                  <a:pt x="64" y="266"/>
                </a:lnTo>
                <a:lnTo>
                  <a:pt x="64" y="264"/>
                </a:lnTo>
                <a:lnTo>
                  <a:pt x="62" y="262"/>
                </a:lnTo>
                <a:lnTo>
                  <a:pt x="60" y="262"/>
                </a:lnTo>
                <a:lnTo>
                  <a:pt x="54" y="262"/>
                </a:lnTo>
                <a:lnTo>
                  <a:pt x="48" y="264"/>
                </a:lnTo>
                <a:lnTo>
                  <a:pt x="34" y="270"/>
                </a:lnTo>
                <a:lnTo>
                  <a:pt x="22" y="276"/>
                </a:lnTo>
                <a:lnTo>
                  <a:pt x="14" y="278"/>
                </a:lnTo>
                <a:lnTo>
                  <a:pt x="8" y="278"/>
                </a:lnTo>
                <a:lnTo>
                  <a:pt x="0" y="278"/>
                </a:lnTo>
                <a:lnTo>
                  <a:pt x="14" y="270"/>
                </a:lnTo>
                <a:lnTo>
                  <a:pt x="36" y="262"/>
                </a:lnTo>
                <a:lnTo>
                  <a:pt x="58" y="258"/>
                </a:lnTo>
                <a:lnTo>
                  <a:pt x="76" y="256"/>
                </a:lnTo>
                <a:lnTo>
                  <a:pt x="82" y="256"/>
                </a:lnTo>
                <a:lnTo>
                  <a:pt x="84" y="254"/>
                </a:lnTo>
                <a:lnTo>
                  <a:pt x="90" y="248"/>
                </a:lnTo>
                <a:lnTo>
                  <a:pt x="96" y="244"/>
                </a:lnTo>
                <a:lnTo>
                  <a:pt x="102" y="242"/>
                </a:lnTo>
                <a:lnTo>
                  <a:pt x="120" y="236"/>
                </a:lnTo>
                <a:lnTo>
                  <a:pt x="136" y="232"/>
                </a:lnTo>
                <a:lnTo>
                  <a:pt x="166" y="210"/>
                </a:lnTo>
                <a:lnTo>
                  <a:pt x="164" y="206"/>
                </a:lnTo>
                <a:lnTo>
                  <a:pt x="162" y="204"/>
                </a:lnTo>
                <a:lnTo>
                  <a:pt x="154" y="210"/>
                </a:lnTo>
                <a:lnTo>
                  <a:pt x="146" y="210"/>
                </a:lnTo>
                <a:lnTo>
                  <a:pt x="146" y="204"/>
                </a:lnTo>
                <a:lnTo>
                  <a:pt x="144" y="202"/>
                </a:lnTo>
                <a:lnTo>
                  <a:pt x="140" y="202"/>
                </a:lnTo>
                <a:lnTo>
                  <a:pt x="136" y="202"/>
                </a:lnTo>
                <a:lnTo>
                  <a:pt x="132" y="204"/>
                </a:lnTo>
                <a:lnTo>
                  <a:pt x="124" y="208"/>
                </a:lnTo>
                <a:lnTo>
                  <a:pt x="112" y="208"/>
                </a:lnTo>
                <a:lnTo>
                  <a:pt x="118" y="204"/>
                </a:lnTo>
                <a:lnTo>
                  <a:pt x="126" y="198"/>
                </a:lnTo>
                <a:lnTo>
                  <a:pt x="132" y="192"/>
                </a:lnTo>
                <a:lnTo>
                  <a:pt x="136" y="186"/>
                </a:lnTo>
                <a:lnTo>
                  <a:pt x="132" y="186"/>
                </a:lnTo>
                <a:lnTo>
                  <a:pt x="128" y="186"/>
                </a:lnTo>
                <a:lnTo>
                  <a:pt x="120" y="186"/>
                </a:lnTo>
                <a:lnTo>
                  <a:pt x="116" y="186"/>
                </a:lnTo>
                <a:lnTo>
                  <a:pt x="112" y="184"/>
                </a:lnTo>
                <a:lnTo>
                  <a:pt x="110" y="178"/>
                </a:lnTo>
                <a:lnTo>
                  <a:pt x="110" y="160"/>
                </a:lnTo>
                <a:lnTo>
                  <a:pt x="152" y="128"/>
                </a:lnTo>
                <a:lnTo>
                  <a:pt x="158" y="130"/>
                </a:lnTo>
                <a:lnTo>
                  <a:pt x="166" y="132"/>
                </a:lnTo>
                <a:lnTo>
                  <a:pt x="190" y="130"/>
                </a:lnTo>
                <a:lnTo>
                  <a:pt x="214" y="124"/>
                </a:lnTo>
                <a:lnTo>
                  <a:pt x="224" y="122"/>
                </a:lnTo>
                <a:lnTo>
                  <a:pt x="236" y="116"/>
                </a:lnTo>
                <a:lnTo>
                  <a:pt x="244" y="110"/>
                </a:lnTo>
                <a:lnTo>
                  <a:pt x="246" y="104"/>
                </a:lnTo>
                <a:lnTo>
                  <a:pt x="234" y="108"/>
                </a:lnTo>
                <a:lnTo>
                  <a:pt x="228" y="110"/>
                </a:lnTo>
                <a:lnTo>
                  <a:pt x="220" y="112"/>
                </a:lnTo>
                <a:lnTo>
                  <a:pt x="212" y="110"/>
                </a:lnTo>
                <a:lnTo>
                  <a:pt x="202" y="108"/>
                </a:lnTo>
                <a:lnTo>
                  <a:pt x="186" y="102"/>
                </a:lnTo>
                <a:lnTo>
                  <a:pt x="234" y="70"/>
                </a:lnTo>
                <a:lnTo>
                  <a:pt x="242" y="70"/>
                </a:lnTo>
                <a:lnTo>
                  <a:pt x="252" y="72"/>
                </a:lnTo>
                <a:lnTo>
                  <a:pt x="252" y="78"/>
                </a:lnTo>
                <a:lnTo>
                  <a:pt x="254" y="80"/>
                </a:lnTo>
                <a:lnTo>
                  <a:pt x="258" y="82"/>
                </a:lnTo>
                <a:lnTo>
                  <a:pt x="264" y="82"/>
                </a:lnTo>
                <a:lnTo>
                  <a:pt x="268" y="82"/>
                </a:lnTo>
                <a:lnTo>
                  <a:pt x="272" y="80"/>
                </a:lnTo>
                <a:lnTo>
                  <a:pt x="272" y="76"/>
                </a:lnTo>
                <a:lnTo>
                  <a:pt x="274" y="70"/>
                </a:lnTo>
                <a:lnTo>
                  <a:pt x="270" y="70"/>
                </a:lnTo>
                <a:lnTo>
                  <a:pt x="268" y="68"/>
                </a:lnTo>
                <a:lnTo>
                  <a:pt x="268" y="66"/>
                </a:lnTo>
                <a:lnTo>
                  <a:pt x="268" y="60"/>
                </a:lnTo>
                <a:lnTo>
                  <a:pt x="266" y="58"/>
                </a:lnTo>
                <a:lnTo>
                  <a:pt x="266" y="54"/>
                </a:lnTo>
                <a:lnTo>
                  <a:pt x="266" y="46"/>
                </a:lnTo>
                <a:lnTo>
                  <a:pt x="280" y="36"/>
                </a:lnTo>
                <a:lnTo>
                  <a:pt x="288" y="38"/>
                </a:lnTo>
                <a:lnTo>
                  <a:pt x="296" y="40"/>
                </a:lnTo>
                <a:lnTo>
                  <a:pt x="306" y="38"/>
                </a:lnTo>
                <a:lnTo>
                  <a:pt x="318" y="32"/>
                </a:lnTo>
                <a:lnTo>
                  <a:pt x="324" y="28"/>
                </a:lnTo>
                <a:lnTo>
                  <a:pt x="332" y="22"/>
                </a:lnTo>
                <a:lnTo>
                  <a:pt x="356" y="14"/>
                </a:lnTo>
                <a:lnTo>
                  <a:pt x="384" y="10"/>
                </a:lnTo>
                <a:lnTo>
                  <a:pt x="410" y="4"/>
                </a:lnTo>
                <a:lnTo>
                  <a:pt x="436" y="0"/>
                </a:lnTo>
                <a:lnTo>
                  <a:pt x="444" y="2"/>
                </a:lnTo>
                <a:lnTo>
                  <a:pt x="452" y="4"/>
                </a:lnTo>
                <a:lnTo>
                  <a:pt x="462" y="6"/>
                </a:lnTo>
                <a:lnTo>
                  <a:pt x="472" y="6"/>
                </a:lnTo>
                <a:lnTo>
                  <a:pt x="474" y="12"/>
                </a:lnTo>
                <a:lnTo>
                  <a:pt x="476" y="12"/>
                </a:lnTo>
                <a:lnTo>
                  <a:pt x="510" y="12"/>
                </a:lnTo>
                <a:lnTo>
                  <a:pt x="516" y="14"/>
                </a:lnTo>
                <a:lnTo>
                  <a:pt x="520" y="16"/>
                </a:lnTo>
                <a:lnTo>
                  <a:pt x="534" y="16"/>
                </a:lnTo>
                <a:lnTo>
                  <a:pt x="548" y="16"/>
                </a:lnTo>
                <a:lnTo>
                  <a:pt x="554" y="18"/>
                </a:lnTo>
                <a:lnTo>
                  <a:pt x="562" y="20"/>
                </a:lnTo>
                <a:lnTo>
                  <a:pt x="574" y="20"/>
                </a:lnTo>
                <a:lnTo>
                  <a:pt x="402" y="178"/>
                </a:lnTo>
                <a:lnTo>
                  <a:pt x="400" y="17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1" name="išļíḓè">
            <a:extLst>
              <a:ext uri="{FF2B5EF4-FFF2-40B4-BE49-F238E27FC236}">
                <a16:creationId xmlns:a16="http://schemas.microsoft.com/office/drawing/2014/main" id="{A5F80471-83B5-45F1-8F71-0045DCCA10BA}"/>
              </a:ext>
            </a:extLst>
          </p:cNvPr>
          <p:cNvSpPr/>
          <p:nvPr/>
        </p:nvSpPr>
        <p:spPr bwMode="auto">
          <a:xfrm>
            <a:off x="1029332" y="2055392"/>
            <a:ext cx="380845" cy="330565"/>
          </a:xfrm>
          <a:custGeom>
            <a:avLst/>
            <a:gdLst>
              <a:gd name="T0" fmla="*/ 2147483647 w 428"/>
              <a:gd name="T1" fmla="*/ 2147483647 h 336"/>
              <a:gd name="T2" fmla="*/ 2147483647 w 428"/>
              <a:gd name="T3" fmla="*/ 2147483647 h 336"/>
              <a:gd name="T4" fmla="*/ 2147483647 w 428"/>
              <a:gd name="T5" fmla="*/ 2147483647 h 336"/>
              <a:gd name="T6" fmla="*/ 2147483647 w 428"/>
              <a:gd name="T7" fmla="*/ 2147483647 h 336"/>
              <a:gd name="T8" fmla="*/ 2147483647 w 428"/>
              <a:gd name="T9" fmla="*/ 2147483647 h 336"/>
              <a:gd name="T10" fmla="*/ 2147483647 w 428"/>
              <a:gd name="T11" fmla="*/ 2147483647 h 336"/>
              <a:gd name="T12" fmla="*/ 2147483647 w 428"/>
              <a:gd name="T13" fmla="*/ 2147483647 h 336"/>
              <a:gd name="T14" fmla="*/ 2147483647 w 428"/>
              <a:gd name="T15" fmla="*/ 2147483647 h 336"/>
              <a:gd name="T16" fmla="*/ 2147483647 w 428"/>
              <a:gd name="T17" fmla="*/ 2147483647 h 336"/>
              <a:gd name="T18" fmla="*/ 2147483647 w 428"/>
              <a:gd name="T19" fmla="*/ 2147483647 h 336"/>
              <a:gd name="T20" fmla="*/ 2147483647 w 428"/>
              <a:gd name="T21" fmla="*/ 2147483647 h 336"/>
              <a:gd name="T22" fmla="*/ 2147483647 w 428"/>
              <a:gd name="T23" fmla="*/ 2147483647 h 336"/>
              <a:gd name="T24" fmla="*/ 2147483647 w 428"/>
              <a:gd name="T25" fmla="*/ 2147483647 h 336"/>
              <a:gd name="T26" fmla="*/ 2147483647 w 428"/>
              <a:gd name="T27" fmla="*/ 2147483647 h 336"/>
              <a:gd name="T28" fmla="*/ 2147483647 w 428"/>
              <a:gd name="T29" fmla="*/ 2147483647 h 336"/>
              <a:gd name="T30" fmla="*/ 2147483647 w 428"/>
              <a:gd name="T31" fmla="*/ 2147483647 h 336"/>
              <a:gd name="T32" fmla="*/ 2147483647 w 428"/>
              <a:gd name="T33" fmla="*/ 0 h 336"/>
              <a:gd name="T34" fmla="*/ 2147483647 w 428"/>
              <a:gd name="T35" fmla="*/ 2147483647 h 336"/>
              <a:gd name="T36" fmla="*/ 2147483647 w 428"/>
              <a:gd name="T37" fmla="*/ 2147483647 h 336"/>
              <a:gd name="T38" fmla="*/ 2147483647 w 428"/>
              <a:gd name="T39" fmla="*/ 2147483647 h 336"/>
              <a:gd name="T40" fmla="*/ 2147483647 w 428"/>
              <a:gd name="T41" fmla="*/ 2147483647 h 336"/>
              <a:gd name="T42" fmla="*/ 2147483647 w 428"/>
              <a:gd name="T43" fmla="*/ 2147483647 h 336"/>
              <a:gd name="T44" fmla="*/ 2147483647 w 428"/>
              <a:gd name="T45" fmla="*/ 2147483647 h 336"/>
              <a:gd name="T46" fmla="*/ 2147483647 w 428"/>
              <a:gd name="T47" fmla="*/ 2147483647 h 336"/>
              <a:gd name="T48" fmla="*/ 2147483647 w 428"/>
              <a:gd name="T49" fmla="*/ 2147483647 h 336"/>
              <a:gd name="T50" fmla="*/ 2147483647 w 428"/>
              <a:gd name="T51" fmla="*/ 2147483647 h 336"/>
              <a:gd name="T52" fmla="*/ 2147483647 w 428"/>
              <a:gd name="T53" fmla="*/ 2147483647 h 336"/>
              <a:gd name="T54" fmla="*/ 2147483647 w 428"/>
              <a:gd name="T55" fmla="*/ 2147483647 h 336"/>
              <a:gd name="T56" fmla="*/ 2147483647 w 428"/>
              <a:gd name="T57" fmla="*/ 2147483647 h 336"/>
              <a:gd name="T58" fmla="*/ 2147483647 w 428"/>
              <a:gd name="T59" fmla="*/ 2147483647 h 336"/>
              <a:gd name="T60" fmla="*/ 2147483647 w 428"/>
              <a:gd name="T61" fmla="*/ 2147483647 h 336"/>
              <a:gd name="T62" fmla="*/ 2147483647 w 428"/>
              <a:gd name="T63" fmla="*/ 2147483647 h 336"/>
              <a:gd name="T64" fmla="*/ 2147483647 w 428"/>
              <a:gd name="T65" fmla="*/ 2147483647 h 336"/>
              <a:gd name="T66" fmla="*/ 2147483647 w 428"/>
              <a:gd name="T67" fmla="*/ 2147483647 h 336"/>
              <a:gd name="T68" fmla="*/ 2147483647 w 428"/>
              <a:gd name="T69" fmla="*/ 2147483647 h 336"/>
              <a:gd name="T70" fmla="*/ 2147483647 w 428"/>
              <a:gd name="T71" fmla="*/ 2147483647 h 336"/>
              <a:gd name="T72" fmla="*/ 2147483647 w 428"/>
              <a:gd name="T73" fmla="*/ 2147483647 h 336"/>
              <a:gd name="T74" fmla="*/ 2147483647 w 428"/>
              <a:gd name="T75" fmla="*/ 2147483647 h 336"/>
              <a:gd name="T76" fmla="*/ 2147483647 w 428"/>
              <a:gd name="T77" fmla="*/ 2147483647 h 336"/>
              <a:gd name="T78" fmla="*/ 2147483647 w 428"/>
              <a:gd name="T79" fmla="*/ 2147483647 h 336"/>
              <a:gd name="T80" fmla="*/ 2147483647 w 428"/>
              <a:gd name="T81" fmla="*/ 2147483647 h 336"/>
              <a:gd name="T82" fmla="*/ 2147483647 w 428"/>
              <a:gd name="T83" fmla="*/ 2147483647 h 336"/>
              <a:gd name="T84" fmla="*/ 2147483647 w 428"/>
              <a:gd name="T85" fmla="*/ 2147483647 h 336"/>
              <a:gd name="T86" fmla="*/ 2147483647 w 428"/>
              <a:gd name="T87" fmla="*/ 2147483647 h 336"/>
              <a:gd name="T88" fmla="*/ 2147483647 w 428"/>
              <a:gd name="T89" fmla="*/ 2147483647 h 336"/>
              <a:gd name="T90" fmla="*/ 2147483647 w 428"/>
              <a:gd name="T91" fmla="*/ 2147483647 h 336"/>
              <a:gd name="T92" fmla="*/ 2147483647 w 428"/>
              <a:gd name="T93" fmla="*/ 2147483647 h 336"/>
              <a:gd name="T94" fmla="*/ 2147483647 w 428"/>
              <a:gd name="T95" fmla="*/ 2147483647 h 336"/>
              <a:gd name="T96" fmla="*/ 2147483647 w 428"/>
              <a:gd name="T97" fmla="*/ 2147483647 h 336"/>
              <a:gd name="T98" fmla="*/ 2147483647 w 428"/>
              <a:gd name="T99" fmla="*/ 2147483647 h 336"/>
              <a:gd name="T100" fmla="*/ 2147483647 w 428"/>
              <a:gd name="T101" fmla="*/ 2147483647 h 336"/>
              <a:gd name="T102" fmla="*/ 2147483647 w 428"/>
              <a:gd name="T103" fmla="*/ 2147483647 h 336"/>
              <a:gd name="T104" fmla="*/ 2147483647 w 428"/>
              <a:gd name="T105" fmla="*/ 2147483647 h 336"/>
              <a:gd name="T106" fmla="*/ 2147483647 w 428"/>
              <a:gd name="T107" fmla="*/ 2147483647 h 336"/>
              <a:gd name="T108" fmla="*/ 2147483647 w 428"/>
              <a:gd name="T109" fmla="*/ 2147483647 h 336"/>
              <a:gd name="T110" fmla="*/ 2147483647 w 428"/>
              <a:gd name="T111" fmla="*/ 2147483647 h 3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8"/>
              <a:gd name="T169" fmla="*/ 0 h 336"/>
              <a:gd name="T170" fmla="*/ 428 w 428"/>
              <a:gd name="T171" fmla="*/ 336 h 3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8" h="336">
                <a:moveTo>
                  <a:pt x="400" y="274"/>
                </a:moveTo>
                <a:lnTo>
                  <a:pt x="402" y="270"/>
                </a:lnTo>
                <a:lnTo>
                  <a:pt x="408" y="260"/>
                </a:lnTo>
                <a:lnTo>
                  <a:pt x="410" y="250"/>
                </a:lnTo>
                <a:lnTo>
                  <a:pt x="416" y="234"/>
                </a:lnTo>
                <a:lnTo>
                  <a:pt x="418" y="228"/>
                </a:lnTo>
                <a:lnTo>
                  <a:pt x="422" y="222"/>
                </a:lnTo>
                <a:lnTo>
                  <a:pt x="428" y="210"/>
                </a:lnTo>
                <a:lnTo>
                  <a:pt x="426" y="206"/>
                </a:lnTo>
                <a:lnTo>
                  <a:pt x="426" y="202"/>
                </a:lnTo>
                <a:lnTo>
                  <a:pt x="422" y="202"/>
                </a:lnTo>
                <a:lnTo>
                  <a:pt x="410" y="202"/>
                </a:lnTo>
                <a:lnTo>
                  <a:pt x="394" y="204"/>
                </a:lnTo>
                <a:lnTo>
                  <a:pt x="378" y="208"/>
                </a:lnTo>
                <a:lnTo>
                  <a:pt x="372" y="212"/>
                </a:lnTo>
                <a:lnTo>
                  <a:pt x="368" y="216"/>
                </a:lnTo>
                <a:lnTo>
                  <a:pt x="364" y="224"/>
                </a:lnTo>
                <a:lnTo>
                  <a:pt x="358" y="234"/>
                </a:lnTo>
                <a:lnTo>
                  <a:pt x="352" y="246"/>
                </a:lnTo>
                <a:lnTo>
                  <a:pt x="346" y="254"/>
                </a:lnTo>
                <a:lnTo>
                  <a:pt x="334" y="256"/>
                </a:lnTo>
                <a:lnTo>
                  <a:pt x="320" y="260"/>
                </a:lnTo>
                <a:lnTo>
                  <a:pt x="310" y="262"/>
                </a:lnTo>
                <a:lnTo>
                  <a:pt x="298" y="264"/>
                </a:lnTo>
                <a:lnTo>
                  <a:pt x="288" y="262"/>
                </a:lnTo>
                <a:lnTo>
                  <a:pt x="280" y="256"/>
                </a:lnTo>
                <a:lnTo>
                  <a:pt x="272" y="248"/>
                </a:lnTo>
                <a:lnTo>
                  <a:pt x="266" y="238"/>
                </a:lnTo>
                <a:lnTo>
                  <a:pt x="260" y="226"/>
                </a:lnTo>
                <a:lnTo>
                  <a:pt x="258" y="216"/>
                </a:lnTo>
                <a:lnTo>
                  <a:pt x="256" y="204"/>
                </a:lnTo>
                <a:lnTo>
                  <a:pt x="256" y="194"/>
                </a:lnTo>
                <a:lnTo>
                  <a:pt x="258" y="178"/>
                </a:lnTo>
                <a:lnTo>
                  <a:pt x="260" y="160"/>
                </a:lnTo>
                <a:lnTo>
                  <a:pt x="268" y="142"/>
                </a:lnTo>
                <a:lnTo>
                  <a:pt x="276" y="128"/>
                </a:lnTo>
                <a:lnTo>
                  <a:pt x="256" y="122"/>
                </a:lnTo>
                <a:lnTo>
                  <a:pt x="248" y="116"/>
                </a:lnTo>
                <a:lnTo>
                  <a:pt x="244" y="114"/>
                </a:lnTo>
                <a:lnTo>
                  <a:pt x="242" y="110"/>
                </a:lnTo>
                <a:lnTo>
                  <a:pt x="240" y="94"/>
                </a:lnTo>
                <a:lnTo>
                  <a:pt x="236" y="76"/>
                </a:lnTo>
                <a:lnTo>
                  <a:pt x="232" y="68"/>
                </a:lnTo>
                <a:lnTo>
                  <a:pt x="230" y="60"/>
                </a:lnTo>
                <a:lnTo>
                  <a:pt x="224" y="56"/>
                </a:lnTo>
                <a:lnTo>
                  <a:pt x="216" y="56"/>
                </a:lnTo>
                <a:lnTo>
                  <a:pt x="210" y="56"/>
                </a:lnTo>
                <a:lnTo>
                  <a:pt x="208" y="56"/>
                </a:lnTo>
                <a:lnTo>
                  <a:pt x="204" y="62"/>
                </a:lnTo>
                <a:lnTo>
                  <a:pt x="198" y="66"/>
                </a:lnTo>
                <a:lnTo>
                  <a:pt x="192" y="68"/>
                </a:lnTo>
                <a:lnTo>
                  <a:pt x="188" y="68"/>
                </a:lnTo>
                <a:lnTo>
                  <a:pt x="184" y="66"/>
                </a:lnTo>
                <a:lnTo>
                  <a:pt x="180" y="62"/>
                </a:lnTo>
                <a:lnTo>
                  <a:pt x="178" y="58"/>
                </a:lnTo>
                <a:lnTo>
                  <a:pt x="174" y="38"/>
                </a:lnTo>
                <a:lnTo>
                  <a:pt x="170" y="34"/>
                </a:lnTo>
                <a:lnTo>
                  <a:pt x="166" y="30"/>
                </a:lnTo>
                <a:lnTo>
                  <a:pt x="160" y="26"/>
                </a:lnTo>
                <a:lnTo>
                  <a:pt x="158" y="18"/>
                </a:lnTo>
                <a:lnTo>
                  <a:pt x="152" y="20"/>
                </a:lnTo>
                <a:lnTo>
                  <a:pt x="148" y="20"/>
                </a:lnTo>
                <a:lnTo>
                  <a:pt x="132" y="18"/>
                </a:lnTo>
                <a:lnTo>
                  <a:pt x="128" y="28"/>
                </a:lnTo>
                <a:lnTo>
                  <a:pt x="78" y="28"/>
                </a:lnTo>
                <a:lnTo>
                  <a:pt x="34" y="2"/>
                </a:lnTo>
                <a:lnTo>
                  <a:pt x="28" y="0"/>
                </a:lnTo>
                <a:lnTo>
                  <a:pt x="20" y="0"/>
                </a:lnTo>
                <a:lnTo>
                  <a:pt x="0" y="2"/>
                </a:lnTo>
                <a:lnTo>
                  <a:pt x="0" y="8"/>
                </a:lnTo>
                <a:lnTo>
                  <a:pt x="0" y="12"/>
                </a:lnTo>
                <a:lnTo>
                  <a:pt x="2" y="14"/>
                </a:lnTo>
                <a:lnTo>
                  <a:pt x="2" y="36"/>
                </a:lnTo>
                <a:lnTo>
                  <a:pt x="2" y="38"/>
                </a:lnTo>
                <a:lnTo>
                  <a:pt x="2" y="42"/>
                </a:lnTo>
                <a:lnTo>
                  <a:pt x="4" y="48"/>
                </a:lnTo>
                <a:lnTo>
                  <a:pt x="4" y="54"/>
                </a:lnTo>
                <a:lnTo>
                  <a:pt x="8" y="56"/>
                </a:lnTo>
                <a:lnTo>
                  <a:pt x="12" y="62"/>
                </a:lnTo>
                <a:lnTo>
                  <a:pt x="20" y="70"/>
                </a:lnTo>
                <a:lnTo>
                  <a:pt x="22" y="74"/>
                </a:lnTo>
                <a:lnTo>
                  <a:pt x="22" y="78"/>
                </a:lnTo>
                <a:lnTo>
                  <a:pt x="20" y="82"/>
                </a:lnTo>
                <a:lnTo>
                  <a:pt x="14" y="84"/>
                </a:lnTo>
                <a:lnTo>
                  <a:pt x="12" y="88"/>
                </a:lnTo>
                <a:lnTo>
                  <a:pt x="8" y="92"/>
                </a:lnTo>
                <a:lnTo>
                  <a:pt x="8" y="96"/>
                </a:lnTo>
                <a:lnTo>
                  <a:pt x="12" y="102"/>
                </a:lnTo>
                <a:lnTo>
                  <a:pt x="16" y="108"/>
                </a:lnTo>
                <a:lnTo>
                  <a:pt x="24" y="110"/>
                </a:lnTo>
                <a:lnTo>
                  <a:pt x="32" y="112"/>
                </a:lnTo>
                <a:lnTo>
                  <a:pt x="34" y="118"/>
                </a:lnTo>
                <a:lnTo>
                  <a:pt x="38" y="120"/>
                </a:lnTo>
                <a:lnTo>
                  <a:pt x="40" y="124"/>
                </a:lnTo>
                <a:lnTo>
                  <a:pt x="40" y="130"/>
                </a:lnTo>
                <a:lnTo>
                  <a:pt x="40" y="134"/>
                </a:lnTo>
                <a:lnTo>
                  <a:pt x="40" y="138"/>
                </a:lnTo>
                <a:lnTo>
                  <a:pt x="38" y="140"/>
                </a:lnTo>
                <a:lnTo>
                  <a:pt x="38" y="144"/>
                </a:lnTo>
                <a:lnTo>
                  <a:pt x="38" y="148"/>
                </a:lnTo>
                <a:lnTo>
                  <a:pt x="40" y="150"/>
                </a:lnTo>
                <a:lnTo>
                  <a:pt x="42" y="154"/>
                </a:lnTo>
                <a:lnTo>
                  <a:pt x="48" y="158"/>
                </a:lnTo>
                <a:lnTo>
                  <a:pt x="54" y="164"/>
                </a:lnTo>
                <a:lnTo>
                  <a:pt x="66" y="182"/>
                </a:lnTo>
                <a:lnTo>
                  <a:pt x="68" y="180"/>
                </a:lnTo>
                <a:lnTo>
                  <a:pt x="72" y="178"/>
                </a:lnTo>
                <a:lnTo>
                  <a:pt x="74" y="176"/>
                </a:lnTo>
                <a:lnTo>
                  <a:pt x="76" y="172"/>
                </a:lnTo>
                <a:lnTo>
                  <a:pt x="74" y="164"/>
                </a:lnTo>
                <a:lnTo>
                  <a:pt x="68" y="158"/>
                </a:lnTo>
                <a:lnTo>
                  <a:pt x="66" y="152"/>
                </a:lnTo>
                <a:lnTo>
                  <a:pt x="60" y="146"/>
                </a:lnTo>
                <a:lnTo>
                  <a:pt x="62" y="142"/>
                </a:lnTo>
                <a:lnTo>
                  <a:pt x="60" y="138"/>
                </a:lnTo>
                <a:lnTo>
                  <a:pt x="56" y="128"/>
                </a:lnTo>
                <a:lnTo>
                  <a:pt x="54" y="116"/>
                </a:lnTo>
                <a:lnTo>
                  <a:pt x="50" y="108"/>
                </a:lnTo>
                <a:lnTo>
                  <a:pt x="48" y="106"/>
                </a:lnTo>
                <a:lnTo>
                  <a:pt x="46" y="104"/>
                </a:lnTo>
                <a:lnTo>
                  <a:pt x="46" y="102"/>
                </a:lnTo>
                <a:lnTo>
                  <a:pt x="44" y="90"/>
                </a:lnTo>
                <a:lnTo>
                  <a:pt x="42" y="82"/>
                </a:lnTo>
                <a:lnTo>
                  <a:pt x="36" y="62"/>
                </a:lnTo>
                <a:lnTo>
                  <a:pt x="34" y="60"/>
                </a:lnTo>
                <a:lnTo>
                  <a:pt x="34" y="58"/>
                </a:lnTo>
                <a:lnTo>
                  <a:pt x="32" y="56"/>
                </a:lnTo>
                <a:lnTo>
                  <a:pt x="30" y="56"/>
                </a:lnTo>
                <a:lnTo>
                  <a:pt x="28" y="56"/>
                </a:lnTo>
                <a:lnTo>
                  <a:pt x="26" y="48"/>
                </a:lnTo>
                <a:lnTo>
                  <a:pt x="28" y="30"/>
                </a:lnTo>
                <a:lnTo>
                  <a:pt x="30" y="24"/>
                </a:lnTo>
                <a:lnTo>
                  <a:pt x="30" y="22"/>
                </a:lnTo>
                <a:lnTo>
                  <a:pt x="32" y="20"/>
                </a:lnTo>
                <a:lnTo>
                  <a:pt x="38" y="22"/>
                </a:lnTo>
                <a:lnTo>
                  <a:pt x="42" y="24"/>
                </a:lnTo>
                <a:lnTo>
                  <a:pt x="46" y="28"/>
                </a:lnTo>
                <a:lnTo>
                  <a:pt x="48" y="32"/>
                </a:lnTo>
                <a:lnTo>
                  <a:pt x="52" y="44"/>
                </a:lnTo>
                <a:lnTo>
                  <a:pt x="54" y="56"/>
                </a:lnTo>
                <a:lnTo>
                  <a:pt x="54" y="58"/>
                </a:lnTo>
                <a:lnTo>
                  <a:pt x="52" y="64"/>
                </a:lnTo>
                <a:lnTo>
                  <a:pt x="50" y="70"/>
                </a:lnTo>
                <a:lnTo>
                  <a:pt x="50" y="72"/>
                </a:lnTo>
                <a:lnTo>
                  <a:pt x="52" y="74"/>
                </a:lnTo>
                <a:lnTo>
                  <a:pt x="58" y="74"/>
                </a:lnTo>
                <a:lnTo>
                  <a:pt x="58" y="80"/>
                </a:lnTo>
                <a:lnTo>
                  <a:pt x="62" y="84"/>
                </a:lnTo>
                <a:lnTo>
                  <a:pt x="66" y="88"/>
                </a:lnTo>
                <a:lnTo>
                  <a:pt x="68" y="88"/>
                </a:lnTo>
                <a:lnTo>
                  <a:pt x="72" y="100"/>
                </a:lnTo>
                <a:lnTo>
                  <a:pt x="76" y="106"/>
                </a:lnTo>
                <a:lnTo>
                  <a:pt x="80" y="110"/>
                </a:lnTo>
                <a:lnTo>
                  <a:pt x="84" y="112"/>
                </a:lnTo>
                <a:lnTo>
                  <a:pt x="86" y="114"/>
                </a:lnTo>
                <a:lnTo>
                  <a:pt x="88" y="116"/>
                </a:lnTo>
                <a:lnTo>
                  <a:pt x="86" y="120"/>
                </a:lnTo>
                <a:lnTo>
                  <a:pt x="84" y="126"/>
                </a:lnTo>
                <a:lnTo>
                  <a:pt x="86" y="132"/>
                </a:lnTo>
                <a:lnTo>
                  <a:pt x="92" y="140"/>
                </a:lnTo>
                <a:lnTo>
                  <a:pt x="104" y="154"/>
                </a:lnTo>
                <a:lnTo>
                  <a:pt x="112" y="162"/>
                </a:lnTo>
                <a:lnTo>
                  <a:pt x="118" y="168"/>
                </a:lnTo>
                <a:lnTo>
                  <a:pt x="122" y="178"/>
                </a:lnTo>
                <a:lnTo>
                  <a:pt x="130" y="188"/>
                </a:lnTo>
                <a:lnTo>
                  <a:pt x="130" y="202"/>
                </a:lnTo>
                <a:lnTo>
                  <a:pt x="132" y="206"/>
                </a:lnTo>
                <a:lnTo>
                  <a:pt x="132" y="210"/>
                </a:lnTo>
                <a:lnTo>
                  <a:pt x="132" y="216"/>
                </a:lnTo>
                <a:lnTo>
                  <a:pt x="130" y="220"/>
                </a:lnTo>
                <a:lnTo>
                  <a:pt x="128" y="220"/>
                </a:lnTo>
                <a:lnTo>
                  <a:pt x="128" y="226"/>
                </a:lnTo>
                <a:lnTo>
                  <a:pt x="124" y="226"/>
                </a:lnTo>
                <a:lnTo>
                  <a:pt x="124" y="232"/>
                </a:lnTo>
                <a:lnTo>
                  <a:pt x="126" y="238"/>
                </a:lnTo>
                <a:lnTo>
                  <a:pt x="130" y="244"/>
                </a:lnTo>
                <a:lnTo>
                  <a:pt x="138" y="250"/>
                </a:lnTo>
                <a:lnTo>
                  <a:pt x="148" y="256"/>
                </a:lnTo>
                <a:lnTo>
                  <a:pt x="150" y="262"/>
                </a:lnTo>
                <a:lnTo>
                  <a:pt x="154" y="266"/>
                </a:lnTo>
                <a:lnTo>
                  <a:pt x="158" y="270"/>
                </a:lnTo>
                <a:lnTo>
                  <a:pt x="166" y="270"/>
                </a:lnTo>
                <a:lnTo>
                  <a:pt x="174" y="272"/>
                </a:lnTo>
                <a:lnTo>
                  <a:pt x="178" y="274"/>
                </a:lnTo>
                <a:lnTo>
                  <a:pt x="190" y="284"/>
                </a:lnTo>
                <a:lnTo>
                  <a:pt x="198" y="290"/>
                </a:lnTo>
                <a:lnTo>
                  <a:pt x="204" y="294"/>
                </a:lnTo>
                <a:lnTo>
                  <a:pt x="218" y="300"/>
                </a:lnTo>
                <a:lnTo>
                  <a:pt x="232" y="306"/>
                </a:lnTo>
                <a:lnTo>
                  <a:pt x="246" y="312"/>
                </a:lnTo>
                <a:lnTo>
                  <a:pt x="254" y="314"/>
                </a:lnTo>
                <a:lnTo>
                  <a:pt x="260" y="314"/>
                </a:lnTo>
                <a:lnTo>
                  <a:pt x="266" y="314"/>
                </a:lnTo>
                <a:lnTo>
                  <a:pt x="274" y="308"/>
                </a:lnTo>
                <a:lnTo>
                  <a:pt x="280" y="304"/>
                </a:lnTo>
                <a:lnTo>
                  <a:pt x="286" y="302"/>
                </a:lnTo>
                <a:lnTo>
                  <a:pt x="290" y="304"/>
                </a:lnTo>
                <a:lnTo>
                  <a:pt x="296" y="306"/>
                </a:lnTo>
                <a:lnTo>
                  <a:pt x="306" y="312"/>
                </a:lnTo>
                <a:lnTo>
                  <a:pt x="314" y="320"/>
                </a:lnTo>
                <a:lnTo>
                  <a:pt x="318" y="328"/>
                </a:lnTo>
                <a:lnTo>
                  <a:pt x="324" y="336"/>
                </a:lnTo>
                <a:lnTo>
                  <a:pt x="328" y="324"/>
                </a:lnTo>
                <a:lnTo>
                  <a:pt x="330" y="318"/>
                </a:lnTo>
                <a:lnTo>
                  <a:pt x="334" y="312"/>
                </a:lnTo>
                <a:lnTo>
                  <a:pt x="354" y="312"/>
                </a:lnTo>
                <a:lnTo>
                  <a:pt x="354" y="306"/>
                </a:lnTo>
                <a:lnTo>
                  <a:pt x="352" y="302"/>
                </a:lnTo>
                <a:lnTo>
                  <a:pt x="348" y="300"/>
                </a:lnTo>
                <a:lnTo>
                  <a:pt x="346" y="296"/>
                </a:lnTo>
                <a:lnTo>
                  <a:pt x="344" y="292"/>
                </a:lnTo>
                <a:lnTo>
                  <a:pt x="348" y="284"/>
                </a:lnTo>
                <a:lnTo>
                  <a:pt x="352" y="280"/>
                </a:lnTo>
                <a:lnTo>
                  <a:pt x="356" y="278"/>
                </a:lnTo>
                <a:lnTo>
                  <a:pt x="380" y="278"/>
                </a:lnTo>
                <a:lnTo>
                  <a:pt x="384" y="278"/>
                </a:lnTo>
                <a:lnTo>
                  <a:pt x="386" y="276"/>
                </a:lnTo>
                <a:lnTo>
                  <a:pt x="388" y="274"/>
                </a:lnTo>
                <a:lnTo>
                  <a:pt x="390" y="270"/>
                </a:lnTo>
                <a:lnTo>
                  <a:pt x="392" y="268"/>
                </a:lnTo>
                <a:lnTo>
                  <a:pt x="396" y="268"/>
                </a:lnTo>
                <a:lnTo>
                  <a:pt x="398" y="270"/>
                </a:lnTo>
                <a:lnTo>
                  <a:pt x="398" y="274"/>
                </a:lnTo>
                <a:lnTo>
                  <a:pt x="400" y="27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iṥļîdè">
            <a:extLst>
              <a:ext uri="{FF2B5EF4-FFF2-40B4-BE49-F238E27FC236}">
                <a16:creationId xmlns:a16="http://schemas.microsoft.com/office/drawing/2014/main" id="{7F95DB4D-AB50-4D3D-9011-22B348A02207}"/>
              </a:ext>
            </a:extLst>
          </p:cNvPr>
          <p:cNvSpPr/>
          <p:nvPr/>
        </p:nvSpPr>
        <p:spPr bwMode="auto">
          <a:xfrm>
            <a:off x="1438986" y="2228545"/>
            <a:ext cx="144046" cy="62965"/>
          </a:xfrm>
          <a:custGeom>
            <a:avLst/>
            <a:gdLst>
              <a:gd name="T0" fmla="*/ 2147483647 w 162"/>
              <a:gd name="T1" fmla="*/ 2147483647 h 64"/>
              <a:gd name="T2" fmla="*/ 2147483647 w 162"/>
              <a:gd name="T3" fmla="*/ 2147483647 h 64"/>
              <a:gd name="T4" fmla="*/ 2147483647 w 162"/>
              <a:gd name="T5" fmla="*/ 2147483647 h 64"/>
              <a:gd name="T6" fmla="*/ 2147483647 w 162"/>
              <a:gd name="T7" fmla="*/ 2147483647 h 64"/>
              <a:gd name="T8" fmla="*/ 2147483647 w 162"/>
              <a:gd name="T9" fmla="*/ 2147483647 h 64"/>
              <a:gd name="T10" fmla="*/ 2147483647 w 162"/>
              <a:gd name="T11" fmla="*/ 2147483647 h 64"/>
              <a:gd name="T12" fmla="*/ 2147483647 w 162"/>
              <a:gd name="T13" fmla="*/ 2147483647 h 64"/>
              <a:gd name="T14" fmla="*/ 2147483647 w 162"/>
              <a:gd name="T15" fmla="*/ 2147483647 h 64"/>
              <a:gd name="T16" fmla="*/ 2147483647 w 162"/>
              <a:gd name="T17" fmla="*/ 2147483647 h 64"/>
              <a:gd name="T18" fmla="*/ 2147483647 w 162"/>
              <a:gd name="T19" fmla="*/ 2147483647 h 64"/>
              <a:gd name="T20" fmla="*/ 2147483647 w 162"/>
              <a:gd name="T21" fmla="*/ 2147483647 h 64"/>
              <a:gd name="T22" fmla="*/ 2147483647 w 162"/>
              <a:gd name="T23" fmla="*/ 2147483647 h 64"/>
              <a:gd name="T24" fmla="*/ 2147483647 w 162"/>
              <a:gd name="T25" fmla="*/ 2147483647 h 64"/>
              <a:gd name="T26" fmla="*/ 0 w 162"/>
              <a:gd name="T27" fmla="*/ 2147483647 h 64"/>
              <a:gd name="T28" fmla="*/ 2147483647 w 162"/>
              <a:gd name="T29" fmla="*/ 2147483647 h 64"/>
              <a:gd name="T30" fmla="*/ 2147483647 w 162"/>
              <a:gd name="T31" fmla="*/ 2147483647 h 64"/>
              <a:gd name="T32" fmla="*/ 2147483647 w 162"/>
              <a:gd name="T33" fmla="*/ 2147483647 h 64"/>
              <a:gd name="T34" fmla="*/ 2147483647 w 162"/>
              <a:gd name="T35" fmla="*/ 2147483647 h 64"/>
              <a:gd name="T36" fmla="*/ 2147483647 w 162"/>
              <a:gd name="T37" fmla="*/ 2147483647 h 64"/>
              <a:gd name="T38" fmla="*/ 2147483647 w 162"/>
              <a:gd name="T39" fmla="*/ 2147483647 h 64"/>
              <a:gd name="T40" fmla="*/ 2147483647 w 162"/>
              <a:gd name="T41" fmla="*/ 0 h 64"/>
              <a:gd name="T42" fmla="*/ 2147483647 w 162"/>
              <a:gd name="T43" fmla="*/ 0 h 64"/>
              <a:gd name="T44" fmla="*/ 2147483647 w 162"/>
              <a:gd name="T45" fmla="*/ 0 h 64"/>
              <a:gd name="T46" fmla="*/ 2147483647 w 162"/>
              <a:gd name="T47" fmla="*/ 2147483647 h 64"/>
              <a:gd name="T48" fmla="*/ 2147483647 w 162"/>
              <a:gd name="T49" fmla="*/ 2147483647 h 64"/>
              <a:gd name="T50" fmla="*/ 2147483647 w 162"/>
              <a:gd name="T51" fmla="*/ 2147483647 h 64"/>
              <a:gd name="T52" fmla="*/ 2147483647 w 162"/>
              <a:gd name="T53" fmla="*/ 2147483647 h 64"/>
              <a:gd name="T54" fmla="*/ 2147483647 w 162"/>
              <a:gd name="T55" fmla="*/ 2147483647 h 64"/>
              <a:gd name="T56" fmla="*/ 2147483647 w 162"/>
              <a:gd name="T57" fmla="*/ 2147483647 h 64"/>
              <a:gd name="T58" fmla="*/ 2147483647 w 162"/>
              <a:gd name="T59" fmla="*/ 2147483647 h 64"/>
              <a:gd name="T60" fmla="*/ 2147483647 w 162"/>
              <a:gd name="T61" fmla="*/ 2147483647 h 64"/>
              <a:gd name="T62" fmla="*/ 2147483647 w 162"/>
              <a:gd name="T63" fmla="*/ 2147483647 h 64"/>
              <a:gd name="T64" fmla="*/ 2147483647 w 162"/>
              <a:gd name="T65" fmla="*/ 2147483647 h 64"/>
              <a:gd name="T66" fmla="*/ 2147483647 w 162"/>
              <a:gd name="T67" fmla="*/ 2147483647 h 64"/>
              <a:gd name="T68" fmla="*/ 2147483647 w 162"/>
              <a:gd name="T69" fmla="*/ 2147483647 h 64"/>
              <a:gd name="T70" fmla="*/ 2147483647 w 162"/>
              <a:gd name="T71" fmla="*/ 2147483647 h 64"/>
              <a:gd name="T72" fmla="*/ 2147483647 w 162"/>
              <a:gd name="T73" fmla="*/ 2147483647 h 64"/>
              <a:gd name="T74" fmla="*/ 2147483647 w 162"/>
              <a:gd name="T75" fmla="*/ 2147483647 h 64"/>
              <a:gd name="T76" fmla="*/ 2147483647 w 162"/>
              <a:gd name="T77" fmla="*/ 2147483647 h 64"/>
              <a:gd name="T78" fmla="*/ 2147483647 w 162"/>
              <a:gd name="T79" fmla="*/ 2147483647 h 64"/>
              <a:gd name="T80" fmla="*/ 2147483647 w 162"/>
              <a:gd name="T81" fmla="*/ 2147483647 h 64"/>
              <a:gd name="T82" fmla="*/ 2147483647 w 162"/>
              <a:gd name="T83" fmla="*/ 2147483647 h 64"/>
              <a:gd name="T84" fmla="*/ 2147483647 w 162"/>
              <a:gd name="T85" fmla="*/ 2147483647 h 64"/>
              <a:gd name="T86" fmla="*/ 2147483647 w 162"/>
              <a:gd name="T87" fmla="*/ 2147483647 h 64"/>
              <a:gd name="T88" fmla="*/ 2147483647 w 162"/>
              <a:gd name="T89" fmla="*/ 2147483647 h 64"/>
              <a:gd name="T90" fmla="*/ 2147483647 w 162"/>
              <a:gd name="T91" fmla="*/ 2147483647 h 64"/>
              <a:gd name="T92" fmla="*/ 2147483647 w 162"/>
              <a:gd name="T93" fmla="*/ 2147483647 h 64"/>
              <a:gd name="T94" fmla="*/ 2147483647 w 162"/>
              <a:gd name="T95" fmla="*/ 2147483647 h 64"/>
              <a:gd name="T96" fmla="*/ 2147483647 w 162"/>
              <a:gd name="T97" fmla="*/ 2147483647 h 64"/>
              <a:gd name="T98" fmla="*/ 2147483647 w 162"/>
              <a:gd name="T99" fmla="*/ 2147483647 h 64"/>
              <a:gd name="T100" fmla="*/ 2147483647 w 162"/>
              <a:gd name="T101" fmla="*/ 2147483647 h 64"/>
              <a:gd name="T102" fmla="*/ 2147483647 w 162"/>
              <a:gd name="T103" fmla="*/ 2147483647 h 64"/>
              <a:gd name="T104" fmla="*/ 2147483647 w 162"/>
              <a:gd name="T105" fmla="*/ 2147483647 h 64"/>
              <a:gd name="T106" fmla="*/ 2147483647 w 162"/>
              <a:gd name="T107" fmla="*/ 2147483647 h 64"/>
              <a:gd name="T108" fmla="*/ 2147483647 w 162"/>
              <a:gd name="T109" fmla="*/ 2147483647 h 64"/>
              <a:gd name="T110" fmla="*/ 2147483647 w 162"/>
              <a:gd name="T111" fmla="*/ 2147483647 h 64"/>
              <a:gd name="T112" fmla="*/ 2147483647 w 162"/>
              <a:gd name="T113" fmla="*/ 2147483647 h 64"/>
              <a:gd name="T114" fmla="*/ 2147483647 w 162"/>
              <a:gd name="T115" fmla="*/ 2147483647 h 64"/>
              <a:gd name="T116" fmla="*/ 2147483647 w 162"/>
              <a:gd name="T117" fmla="*/ 2147483647 h 64"/>
              <a:gd name="T118" fmla="*/ 2147483647 w 162"/>
              <a:gd name="T119" fmla="*/ 2147483647 h 64"/>
              <a:gd name="T120" fmla="*/ 2147483647 w 162"/>
              <a:gd name="T121" fmla="*/ 2147483647 h 6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2"/>
              <a:gd name="T184" fmla="*/ 0 h 64"/>
              <a:gd name="T185" fmla="*/ 162 w 162"/>
              <a:gd name="T186" fmla="*/ 64 h 6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2" h="64">
                <a:moveTo>
                  <a:pt x="44" y="18"/>
                </a:moveTo>
                <a:lnTo>
                  <a:pt x="44" y="16"/>
                </a:lnTo>
                <a:lnTo>
                  <a:pt x="48" y="16"/>
                </a:lnTo>
                <a:lnTo>
                  <a:pt x="48" y="12"/>
                </a:lnTo>
                <a:lnTo>
                  <a:pt x="44" y="10"/>
                </a:lnTo>
                <a:lnTo>
                  <a:pt x="44" y="12"/>
                </a:lnTo>
                <a:lnTo>
                  <a:pt x="36" y="12"/>
                </a:lnTo>
                <a:lnTo>
                  <a:pt x="30" y="16"/>
                </a:lnTo>
                <a:lnTo>
                  <a:pt x="22" y="18"/>
                </a:lnTo>
                <a:lnTo>
                  <a:pt x="16" y="20"/>
                </a:lnTo>
                <a:lnTo>
                  <a:pt x="14" y="22"/>
                </a:lnTo>
                <a:lnTo>
                  <a:pt x="12" y="24"/>
                </a:lnTo>
                <a:lnTo>
                  <a:pt x="6" y="26"/>
                </a:lnTo>
                <a:lnTo>
                  <a:pt x="0" y="26"/>
                </a:lnTo>
                <a:lnTo>
                  <a:pt x="4" y="24"/>
                </a:lnTo>
                <a:lnTo>
                  <a:pt x="6" y="24"/>
                </a:lnTo>
                <a:lnTo>
                  <a:pt x="8" y="18"/>
                </a:lnTo>
                <a:lnTo>
                  <a:pt x="12" y="14"/>
                </a:lnTo>
                <a:lnTo>
                  <a:pt x="18" y="10"/>
                </a:lnTo>
                <a:lnTo>
                  <a:pt x="24" y="6"/>
                </a:lnTo>
                <a:lnTo>
                  <a:pt x="42" y="0"/>
                </a:lnTo>
                <a:lnTo>
                  <a:pt x="56" y="0"/>
                </a:lnTo>
                <a:lnTo>
                  <a:pt x="60" y="0"/>
                </a:lnTo>
                <a:lnTo>
                  <a:pt x="62" y="2"/>
                </a:lnTo>
                <a:lnTo>
                  <a:pt x="66" y="4"/>
                </a:lnTo>
                <a:lnTo>
                  <a:pt x="78" y="8"/>
                </a:lnTo>
                <a:lnTo>
                  <a:pt x="86" y="16"/>
                </a:lnTo>
                <a:lnTo>
                  <a:pt x="90" y="16"/>
                </a:lnTo>
                <a:lnTo>
                  <a:pt x="96" y="16"/>
                </a:lnTo>
                <a:lnTo>
                  <a:pt x="102" y="18"/>
                </a:lnTo>
                <a:lnTo>
                  <a:pt x="114" y="24"/>
                </a:lnTo>
                <a:lnTo>
                  <a:pt x="122" y="32"/>
                </a:lnTo>
                <a:lnTo>
                  <a:pt x="130" y="38"/>
                </a:lnTo>
                <a:lnTo>
                  <a:pt x="142" y="42"/>
                </a:lnTo>
                <a:lnTo>
                  <a:pt x="140" y="44"/>
                </a:lnTo>
                <a:lnTo>
                  <a:pt x="154" y="48"/>
                </a:lnTo>
                <a:lnTo>
                  <a:pt x="160" y="52"/>
                </a:lnTo>
                <a:lnTo>
                  <a:pt x="162" y="58"/>
                </a:lnTo>
                <a:lnTo>
                  <a:pt x="154" y="60"/>
                </a:lnTo>
                <a:lnTo>
                  <a:pt x="152" y="60"/>
                </a:lnTo>
                <a:lnTo>
                  <a:pt x="152" y="62"/>
                </a:lnTo>
                <a:lnTo>
                  <a:pt x="142" y="64"/>
                </a:lnTo>
                <a:lnTo>
                  <a:pt x="130" y="64"/>
                </a:lnTo>
                <a:lnTo>
                  <a:pt x="108" y="62"/>
                </a:lnTo>
                <a:lnTo>
                  <a:pt x="112" y="58"/>
                </a:lnTo>
                <a:lnTo>
                  <a:pt x="118" y="52"/>
                </a:lnTo>
                <a:lnTo>
                  <a:pt x="118" y="48"/>
                </a:lnTo>
                <a:lnTo>
                  <a:pt x="110" y="48"/>
                </a:lnTo>
                <a:lnTo>
                  <a:pt x="102" y="46"/>
                </a:lnTo>
                <a:lnTo>
                  <a:pt x="100" y="44"/>
                </a:lnTo>
                <a:lnTo>
                  <a:pt x="98" y="38"/>
                </a:lnTo>
                <a:lnTo>
                  <a:pt x="98" y="34"/>
                </a:lnTo>
                <a:lnTo>
                  <a:pt x="96" y="32"/>
                </a:lnTo>
                <a:lnTo>
                  <a:pt x="92" y="30"/>
                </a:lnTo>
                <a:lnTo>
                  <a:pt x="78" y="30"/>
                </a:lnTo>
                <a:lnTo>
                  <a:pt x="76" y="28"/>
                </a:lnTo>
                <a:lnTo>
                  <a:pt x="72" y="26"/>
                </a:lnTo>
                <a:lnTo>
                  <a:pt x="60" y="22"/>
                </a:lnTo>
                <a:lnTo>
                  <a:pt x="50" y="18"/>
                </a:lnTo>
                <a:lnTo>
                  <a:pt x="44" y="16"/>
                </a:lnTo>
                <a:lnTo>
                  <a:pt x="44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3" name="iślidê">
            <a:extLst>
              <a:ext uri="{FF2B5EF4-FFF2-40B4-BE49-F238E27FC236}">
                <a16:creationId xmlns:a16="http://schemas.microsoft.com/office/drawing/2014/main" id="{D7340F68-3BED-46E7-A50D-E104B21EEB51}"/>
              </a:ext>
            </a:extLst>
          </p:cNvPr>
          <p:cNvSpPr/>
          <p:nvPr/>
        </p:nvSpPr>
        <p:spPr bwMode="auto">
          <a:xfrm>
            <a:off x="1524008" y="2312221"/>
            <a:ext cx="28106" cy="14913"/>
          </a:xfrm>
          <a:custGeom>
            <a:avLst/>
            <a:gdLst>
              <a:gd name="T0" fmla="*/ 0 w 30"/>
              <a:gd name="T1" fmla="*/ 2147483647 h 14"/>
              <a:gd name="T2" fmla="*/ 0 w 30"/>
              <a:gd name="T3" fmla="*/ 2147483647 h 14"/>
              <a:gd name="T4" fmla="*/ 2147483647 w 30"/>
              <a:gd name="T5" fmla="*/ 2147483647 h 14"/>
              <a:gd name="T6" fmla="*/ 2147483647 w 30"/>
              <a:gd name="T7" fmla="*/ 0 h 14"/>
              <a:gd name="T8" fmla="*/ 2147483647 w 30"/>
              <a:gd name="T9" fmla="*/ 0 h 14"/>
              <a:gd name="T10" fmla="*/ 2147483647 w 30"/>
              <a:gd name="T11" fmla="*/ 2147483647 h 14"/>
              <a:gd name="T12" fmla="*/ 2147483647 w 30"/>
              <a:gd name="T13" fmla="*/ 2147483647 h 14"/>
              <a:gd name="T14" fmla="*/ 2147483647 w 30"/>
              <a:gd name="T15" fmla="*/ 2147483647 h 14"/>
              <a:gd name="T16" fmla="*/ 2147483647 w 30"/>
              <a:gd name="T17" fmla="*/ 2147483647 h 14"/>
              <a:gd name="T18" fmla="*/ 2147483647 w 30"/>
              <a:gd name="T19" fmla="*/ 2147483647 h 14"/>
              <a:gd name="T20" fmla="*/ 2147483647 w 30"/>
              <a:gd name="T21" fmla="*/ 2147483647 h 14"/>
              <a:gd name="T22" fmla="*/ 0 w 30"/>
              <a:gd name="T23" fmla="*/ 2147483647 h 14"/>
              <a:gd name="T24" fmla="*/ 0 w 30"/>
              <a:gd name="T25" fmla="*/ 2147483647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14"/>
              <a:gd name="T41" fmla="*/ 30 w 30"/>
              <a:gd name="T42" fmla="*/ 14 h 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14">
                <a:moveTo>
                  <a:pt x="0" y="8"/>
                </a:moveTo>
                <a:lnTo>
                  <a:pt x="0" y="4"/>
                </a:lnTo>
                <a:lnTo>
                  <a:pt x="2" y="2"/>
                </a:lnTo>
                <a:lnTo>
                  <a:pt x="6" y="0"/>
                </a:lnTo>
                <a:lnTo>
                  <a:pt x="12" y="0"/>
                </a:lnTo>
                <a:lnTo>
                  <a:pt x="20" y="4"/>
                </a:lnTo>
                <a:lnTo>
                  <a:pt x="30" y="12"/>
                </a:lnTo>
                <a:lnTo>
                  <a:pt x="26" y="12"/>
                </a:lnTo>
                <a:lnTo>
                  <a:pt x="20" y="14"/>
                </a:lnTo>
                <a:lnTo>
                  <a:pt x="8" y="12"/>
                </a:lnTo>
                <a:lnTo>
                  <a:pt x="4" y="10"/>
                </a:lnTo>
                <a:lnTo>
                  <a:pt x="0" y="6"/>
                </a:lnTo>
                <a:lnTo>
                  <a:pt x="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4" name="îṣľiďé">
            <a:extLst>
              <a:ext uri="{FF2B5EF4-FFF2-40B4-BE49-F238E27FC236}">
                <a16:creationId xmlns:a16="http://schemas.microsoft.com/office/drawing/2014/main" id="{5081BF9D-BC01-492F-A079-AA425D074D61}"/>
              </a:ext>
            </a:extLst>
          </p:cNvPr>
          <p:cNvSpPr/>
          <p:nvPr/>
        </p:nvSpPr>
        <p:spPr bwMode="auto">
          <a:xfrm>
            <a:off x="1676487" y="2312221"/>
            <a:ext cx="23188" cy="13256"/>
          </a:xfrm>
          <a:custGeom>
            <a:avLst/>
            <a:gdLst>
              <a:gd name="T0" fmla="*/ 2147483647 w 26"/>
              <a:gd name="T1" fmla="*/ 2147483647 h 12"/>
              <a:gd name="T2" fmla="*/ 2147483647 w 26"/>
              <a:gd name="T3" fmla="*/ 0 h 12"/>
              <a:gd name="T4" fmla="*/ 2147483647 w 26"/>
              <a:gd name="T5" fmla="*/ 2147483647 h 12"/>
              <a:gd name="T6" fmla="*/ 2147483647 w 26"/>
              <a:gd name="T7" fmla="*/ 2147483647 h 12"/>
              <a:gd name="T8" fmla="*/ 2147483647 w 26"/>
              <a:gd name="T9" fmla="*/ 2147483647 h 12"/>
              <a:gd name="T10" fmla="*/ 2147483647 w 26"/>
              <a:gd name="T11" fmla="*/ 2147483647 h 12"/>
              <a:gd name="T12" fmla="*/ 2147483647 w 26"/>
              <a:gd name="T13" fmla="*/ 2147483647 h 12"/>
              <a:gd name="T14" fmla="*/ 2147483647 w 26"/>
              <a:gd name="T15" fmla="*/ 2147483647 h 12"/>
              <a:gd name="T16" fmla="*/ 0 w 26"/>
              <a:gd name="T17" fmla="*/ 2147483647 h 12"/>
              <a:gd name="T18" fmla="*/ 0 w 26"/>
              <a:gd name="T19" fmla="*/ 2147483647 h 12"/>
              <a:gd name="T20" fmla="*/ 2147483647 w 26"/>
              <a:gd name="T21" fmla="*/ 2147483647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2"/>
              <a:gd name="T35" fmla="*/ 26 w 26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2">
                <a:moveTo>
                  <a:pt x="10" y="2"/>
                </a:moveTo>
                <a:lnTo>
                  <a:pt x="24" y="0"/>
                </a:lnTo>
                <a:lnTo>
                  <a:pt x="24" y="2"/>
                </a:lnTo>
                <a:lnTo>
                  <a:pt x="26" y="6"/>
                </a:lnTo>
                <a:lnTo>
                  <a:pt x="24" y="8"/>
                </a:lnTo>
                <a:lnTo>
                  <a:pt x="22" y="10"/>
                </a:lnTo>
                <a:lnTo>
                  <a:pt x="12" y="12"/>
                </a:lnTo>
                <a:lnTo>
                  <a:pt x="4" y="10"/>
                </a:lnTo>
                <a:lnTo>
                  <a:pt x="0" y="8"/>
                </a:lnTo>
                <a:lnTo>
                  <a:pt x="0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5" name="íṣḻïdé">
            <a:extLst>
              <a:ext uri="{FF2B5EF4-FFF2-40B4-BE49-F238E27FC236}">
                <a16:creationId xmlns:a16="http://schemas.microsoft.com/office/drawing/2014/main" id="{D2178848-4F2D-410B-AE2A-6E5370666164}"/>
              </a:ext>
            </a:extLst>
          </p:cNvPr>
          <p:cNvSpPr/>
          <p:nvPr/>
        </p:nvSpPr>
        <p:spPr bwMode="auto">
          <a:xfrm>
            <a:off x="1535953" y="2197062"/>
            <a:ext cx="8432" cy="14084"/>
          </a:xfrm>
          <a:custGeom>
            <a:avLst/>
            <a:gdLst>
              <a:gd name="T0" fmla="*/ 2147483647 w 10"/>
              <a:gd name="T1" fmla="*/ 2147483647 h 14"/>
              <a:gd name="T2" fmla="*/ 2147483647 w 10"/>
              <a:gd name="T3" fmla="*/ 2147483647 h 14"/>
              <a:gd name="T4" fmla="*/ 2147483647 w 10"/>
              <a:gd name="T5" fmla="*/ 2147483647 h 14"/>
              <a:gd name="T6" fmla="*/ 2147483647 w 10"/>
              <a:gd name="T7" fmla="*/ 2147483647 h 14"/>
              <a:gd name="T8" fmla="*/ 0 w 10"/>
              <a:gd name="T9" fmla="*/ 2147483647 h 14"/>
              <a:gd name="T10" fmla="*/ 2147483647 w 10"/>
              <a:gd name="T11" fmla="*/ 2147483647 h 14"/>
              <a:gd name="T12" fmla="*/ 2147483647 w 10"/>
              <a:gd name="T13" fmla="*/ 0 h 14"/>
              <a:gd name="T14" fmla="*/ 2147483647 w 10"/>
              <a:gd name="T15" fmla="*/ 2147483647 h 14"/>
              <a:gd name="T16" fmla="*/ 2147483647 w 10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14"/>
              <a:gd name="T29" fmla="*/ 10 w 10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14">
                <a:moveTo>
                  <a:pt x="10" y="8"/>
                </a:moveTo>
                <a:lnTo>
                  <a:pt x="8" y="12"/>
                </a:lnTo>
                <a:lnTo>
                  <a:pt x="4" y="14"/>
                </a:lnTo>
                <a:lnTo>
                  <a:pt x="2" y="12"/>
                </a:lnTo>
                <a:lnTo>
                  <a:pt x="0" y="8"/>
                </a:lnTo>
                <a:lnTo>
                  <a:pt x="2" y="4"/>
                </a:lnTo>
                <a:lnTo>
                  <a:pt x="4" y="0"/>
                </a:lnTo>
                <a:lnTo>
                  <a:pt x="8" y="2"/>
                </a:lnTo>
                <a:lnTo>
                  <a:pt x="1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îṥlïḓê">
            <a:extLst>
              <a:ext uri="{FF2B5EF4-FFF2-40B4-BE49-F238E27FC236}">
                <a16:creationId xmlns:a16="http://schemas.microsoft.com/office/drawing/2014/main" id="{C886B766-3837-44A8-B9FF-26A777C7F528}"/>
              </a:ext>
            </a:extLst>
          </p:cNvPr>
          <p:cNvSpPr/>
          <p:nvPr/>
        </p:nvSpPr>
        <p:spPr bwMode="auto">
          <a:xfrm>
            <a:off x="1445310" y="2473776"/>
            <a:ext cx="77293" cy="40595"/>
          </a:xfrm>
          <a:custGeom>
            <a:avLst/>
            <a:gdLst>
              <a:gd name="T0" fmla="*/ 0 w 88"/>
              <a:gd name="T1" fmla="*/ 2147483647 h 42"/>
              <a:gd name="T2" fmla="*/ 0 w 88"/>
              <a:gd name="T3" fmla="*/ 2147483647 h 42"/>
              <a:gd name="T4" fmla="*/ 0 w 88"/>
              <a:gd name="T5" fmla="*/ 2147483647 h 42"/>
              <a:gd name="T6" fmla="*/ 0 w 88"/>
              <a:gd name="T7" fmla="*/ 2147483647 h 42"/>
              <a:gd name="T8" fmla="*/ 2147483647 w 88"/>
              <a:gd name="T9" fmla="*/ 2147483647 h 42"/>
              <a:gd name="T10" fmla="*/ 2147483647 w 88"/>
              <a:gd name="T11" fmla="*/ 2147483647 h 42"/>
              <a:gd name="T12" fmla="*/ 2147483647 w 88"/>
              <a:gd name="T13" fmla="*/ 2147483647 h 42"/>
              <a:gd name="T14" fmla="*/ 2147483647 w 88"/>
              <a:gd name="T15" fmla="*/ 2147483647 h 42"/>
              <a:gd name="T16" fmla="*/ 2147483647 w 88"/>
              <a:gd name="T17" fmla="*/ 2147483647 h 42"/>
              <a:gd name="T18" fmla="*/ 2147483647 w 88"/>
              <a:gd name="T19" fmla="*/ 2147483647 h 42"/>
              <a:gd name="T20" fmla="*/ 2147483647 w 88"/>
              <a:gd name="T21" fmla="*/ 2147483647 h 42"/>
              <a:gd name="T22" fmla="*/ 2147483647 w 88"/>
              <a:gd name="T23" fmla="*/ 2147483647 h 42"/>
              <a:gd name="T24" fmla="*/ 2147483647 w 88"/>
              <a:gd name="T25" fmla="*/ 2147483647 h 42"/>
              <a:gd name="T26" fmla="*/ 2147483647 w 88"/>
              <a:gd name="T27" fmla="*/ 2147483647 h 42"/>
              <a:gd name="T28" fmla="*/ 2147483647 w 88"/>
              <a:gd name="T29" fmla="*/ 0 h 42"/>
              <a:gd name="T30" fmla="*/ 2147483647 w 88"/>
              <a:gd name="T31" fmla="*/ 0 h 42"/>
              <a:gd name="T32" fmla="*/ 2147483647 w 88"/>
              <a:gd name="T33" fmla="*/ 2147483647 h 42"/>
              <a:gd name="T34" fmla="*/ 2147483647 w 88"/>
              <a:gd name="T35" fmla="*/ 2147483647 h 42"/>
              <a:gd name="T36" fmla="*/ 2147483647 w 88"/>
              <a:gd name="T37" fmla="*/ 2147483647 h 42"/>
              <a:gd name="T38" fmla="*/ 2147483647 w 88"/>
              <a:gd name="T39" fmla="*/ 2147483647 h 42"/>
              <a:gd name="T40" fmla="*/ 2147483647 w 88"/>
              <a:gd name="T41" fmla="*/ 2147483647 h 42"/>
              <a:gd name="T42" fmla="*/ 2147483647 w 88"/>
              <a:gd name="T43" fmla="*/ 2147483647 h 42"/>
              <a:gd name="T44" fmla="*/ 2147483647 w 88"/>
              <a:gd name="T45" fmla="*/ 2147483647 h 42"/>
              <a:gd name="T46" fmla="*/ 2147483647 w 88"/>
              <a:gd name="T47" fmla="*/ 2147483647 h 42"/>
              <a:gd name="T48" fmla="*/ 2147483647 w 88"/>
              <a:gd name="T49" fmla="*/ 2147483647 h 42"/>
              <a:gd name="T50" fmla="*/ 2147483647 w 88"/>
              <a:gd name="T51" fmla="*/ 2147483647 h 42"/>
              <a:gd name="T52" fmla="*/ 2147483647 w 88"/>
              <a:gd name="T53" fmla="*/ 2147483647 h 42"/>
              <a:gd name="T54" fmla="*/ 2147483647 w 88"/>
              <a:gd name="T55" fmla="*/ 2147483647 h 42"/>
              <a:gd name="T56" fmla="*/ 2147483647 w 88"/>
              <a:gd name="T57" fmla="*/ 2147483647 h 42"/>
              <a:gd name="T58" fmla="*/ 2147483647 w 88"/>
              <a:gd name="T59" fmla="*/ 2147483647 h 42"/>
              <a:gd name="T60" fmla="*/ 2147483647 w 88"/>
              <a:gd name="T61" fmla="*/ 2147483647 h 42"/>
              <a:gd name="T62" fmla="*/ 2147483647 w 88"/>
              <a:gd name="T63" fmla="*/ 2147483647 h 42"/>
              <a:gd name="T64" fmla="*/ 2147483647 w 88"/>
              <a:gd name="T65" fmla="*/ 2147483647 h 42"/>
              <a:gd name="T66" fmla="*/ 2147483647 w 88"/>
              <a:gd name="T67" fmla="*/ 2147483647 h 42"/>
              <a:gd name="T68" fmla="*/ 2147483647 w 88"/>
              <a:gd name="T69" fmla="*/ 2147483647 h 42"/>
              <a:gd name="T70" fmla="*/ 2147483647 w 88"/>
              <a:gd name="T71" fmla="*/ 2147483647 h 42"/>
              <a:gd name="T72" fmla="*/ 2147483647 w 88"/>
              <a:gd name="T73" fmla="*/ 2147483647 h 42"/>
              <a:gd name="T74" fmla="*/ 2147483647 w 88"/>
              <a:gd name="T75" fmla="*/ 2147483647 h 42"/>
              <a:gd name="T76" fmla="*/ 2147483647 w 88"/>
              <a:gd name="T77" fmla="*/ 2147483647 h 42"/>
              <a:gd name="T78" fmla="*/ 2147483647 w 88"/>
              <a:gd name="T79" fmla="*/ 2147483647 h 42"/>
              <a:gd name="T80" fmla="*/ 2147483647 w 88"/>
              <a:gd name="T81" fmla="*/ 2147483647 h 42"/>
              <a:gd name="T82" fmla="*/ 2147483647 w 88"/>
              <a:gd name="T83" fmla="*/ 2147483647 h 42"/>
              <a:gd name="T84" fmla="*/ 2147483647 w 88"/>
              <a:gd name="T85" fmla="*/ 2147483647 h 42"/>
              <a:gd name="T86" fmla="*/ 2147483647 w 88"/>
              <a:gd name="T87" fmla="*/ 2147483647 h 42"/>
              <a:gd name="T88" fmla="*/ 2147483647 w 88"/>
              <a:gd name="T89" fmla="*/ 2147483647 h 42"/>
              <a:gd name="T90" fmla="*/ 2147483647 w 88"/>
              <a:gd name="T91" fmla="*/ 2147483647 h 42"/>
              <a:gd name="T92" fmla="*/ 2147483647 w 88"/>
              <a:gd name="T93" fmla="*/ 2147483647 h 42"/>
              <a:gd name="T94" fmla="*/ 2147483647 w 88"/>
              <a:gd name="T95" fmla="*/ 2147483647 h 42"/>
              <a:gd name="T96" fmla="*/ 2147483647 w 88"/>
              <a:gd name="T97" fmla="*/ 2147483647 h 42"/>
              <a:gd name="T98" fmla="*/ 0 w 88"/>
              <a:gd name="T99" fmla="*/ 2147483647 h 4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"/>
              <a:gd name="T151" fmla="*/ 0 h 42"/>
              <a:gd name="T152" fmla="*/ 88 w 88"/>
              <a:gd name="T153" fmla="*/ 42 h 4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" h="42">
                <a:moveTo>
                  <a:pt x="0" y="22"/>
                </a:moveTo>
                <a:lnTo>
                  <a:pt x="0" y="18"/>
                </a:lnTo>
                <a:lnTo>
                  <a:pt x="0" y="14"/>
                </a:lnTo>
                <a:lnTo>
                  <a:pt x="0" y="6"/>
                </a:lnTo>
                <a:lnTo>
                  <a:pt x="2" y="6"/>
                </a:lnTo>
                <a:lnTo>
                  <a:pt x="8" y="6"/>
                </a:lnTo>
                <a:lnTo>
                  <a:pt x="12" y="10"/>
                </a:lnTo>
                <a:lnTo>
                  <a:pt x="16" y="10"/>
                </a:lnTo>
                <a:lnTo>
                  <a:pt x="20" y="14"/>
                </a:lnTo>
                <a:lnTo>
                  <a:pt x="26" y="14"/>
                </a:lnTo>
                <a:lnTo>
                  <a:pt x="30" y="14"/>
                </a:lnTo>
                <a:lnTo>
                  <a:pt x="36" y="12"/>
                </a:lnTo>
                <a:lnTo>
                  <a:pt x="38" y="8"/>
                </a:lnTo>
                <a:lnTo>
                  <a:pt x="44" y="2"/>
                </a:lnTo>
                <a:lnTo>
                  <a:pt x="48" y="0"/>
                </a:lnTo>
                <a:lnTo>
                  <a:pt x="52" y="0"/>
                </a:lnTo>
                <a:lnTo>
                  <a:pt x="62" y="2"/>
                </a:lnTo>
                <a:lnTo>
                  <a:pt x="70" y="8"/>
                </a:lnTo>
                <a:lnTo>
                  <a:pt x="80" y="14"/>
                </a:lnTo>
                <a:lnTo>
                  <a:pt x="86" y="18"/>
                </a:lnTo>
                <a:lnTo>
                  <a:pt x="88" y="18"/>
                </a:lnTo>
                <a:lnTo>
                  <a:pt x="86" y="20"/>
                </a:lnTo>
                <a:lnTo>
                  <a:pt x="86" y="26"/>
                </a:lnTo>
                <a:lnTo>
                  <a:pt x="88" y="32"/>
                </a:lnTo>
                <a:lnTo>
                  <a:pt x="86" y="34"/>
                </a:lnTo>
                <a:lnTo>
                  <a:pt x="82" y="38"/>
                </a:lnTo>
                <a:lnTo>
                  <a:pt x="76" y="42"/>
                </a:lnTo>
                <a:lnTo>
                  <a:pt x="70" y="30"/>
                </a:lnTo>
                <a:lnTo>
                  <a:pt x="70" y="26"/>
                </a:lnTo>
                <a:lnTo>
                  <a:pt x="76" y="26"/>
                </a:lnTo>
                <a:lnTo>
                  <a:pt x="68" y="16"/>
                </a:lnTo>
                <a:lnTo>
                  <a:pt x="64" y="14"/>
                </a:lnTo>
                <a:lnTo>
                  <a:pt x="56" y="14"/>
                </a:lnTo>
                <a:lnTo>
                  <a:pt x="52" y="14"/>
                </a:lnTo>
                <a:lnTo>
                  <a:pt x="46" y="20"/>
                </a:lnTo>
                <a:lnTo>
                  <a:pt x="38" y="30"/>
                </a:lnTo>
                <a:lnTo>
                  <a:pt x="40" y="32"/>
                </a:lnTo>
                <a:lnTo>
                  <a:pt x="44" y="32"/>
                </a:lnTo>
                <a:lnTo>
                  <a:pt x="44" y="38"/>
                </a:lnTo>
                <a:lnTo>
                  <a:pt x="42" y="42"/>
                </a:lnTo>
                <a:lnTo>
                  <a:pt x="38" y="42"/>
                </a:lnTo>
                <a:lnTo>
                  <a:pt x="36" y="42"/>
                </a:lnTo>
                <a:lnTo>
                  <a:pt x="32" y="42"/>
                </a:lnTo>
                <a:lnTo>
                  <a:pt x="30" y="42"/>
                </a:lnTo>
                <a:lnTo>
                  <a:pt x="30" y="36"/>
                </a:lnTo>
                <a:lnTo>
                  <a:pt x="24" y="34"/>
                </a:lnTo>
                <a:lnTo>
                  <a:pt x="20" y="32"/>
                </a:lnTo>
                <a:lnTo>
                  <a:pt x="16" y="30"/>
                </a:lnTo>
                <a:lnTo>
                  <a:pt x="12" y="26"/>
                </a:lnTo>
                <a:lnTo>
                  <a:pt x="0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7" name="iṣľïḋe">
            <a:extLst>
              <a:ext uri="{FF2B5EF4-FFF2-40B4-BE49-F238E27FC236}">
                <a16:creationId xmlns:a16="http://schemas.microsoft.com/office/drawing/2014/main" id="{DB3FFB82-35F6-4108-B2D8-8571A8F2F7CF}"/>
              </a:ext>
            </a:extLst>
          </p:cNvPr>
          <p:cNvSpPr/>
          <p:nvPr/>
        </p:nvSpPr>
        <p:spPr bwMode="auto">
          <a:xfrm>
            <a:off x="1403852" y="2451407"/>
            <a:ext cx="47781" cy="43910"/>
          </a:xfrm>
          <a:custGeom>
            <a:avLst/>
            <a:gdLst>
              <a:gd name="T0" fmla="*/ 2147483647 w 54"/>
              <a:gd name="T1" fmla="*/ 2147483647 h 44"/>
              <a:gd name="T2" fmla="*/ 2147483647 w 54"/>
              <a:gd name="T3" fmla="*/ 2147483647 h 44"/>
              <a:gd name="T4" fmla="*/ 2147483647 w 54"/>
              <a:gd name="T5" fmla="*/ 2147483647 h 44"/>
              <a:gd name="T6" fmla="*/ 2147483647 w 54"/>
              <a:gd name="T7" fmla="*/ 2147483647 h 44"/>
              <a:gd name="T8" fmla="*/ 2147483647 w 54"/>
              <a:gd name="T9" fmla="*/ 2147483647 h 44"/>
              <a:gd name="T10" fmla="*/ 2147483647 w 54"/>
              <a:gd name="T11" fmla="*/ 2147483647 h 44"/>
              <a:gd name="T12" fmla="*/ 2147483647 w 54"/>
              <a:gd name="T13" fmla="*/ 2147483647 h 44"/>
              <a:gd name="T14" fmla="*/ 2147483647 w 54"/>
              <a:gd name="T15" fmla="*/ 2147483647 h 44"/>
              <a:gd name="T16" fmla="*/ 2147483647 w 54"/>
              <a:gd name="T17" fmla="*/ 2147483647 h 44"/>
              <a:gd name="T18" fmla="*/ 2147483647 w 54"/>
              <a:gd name="T19" fmla="*/ 2147483647 h 44"/>
              <a:gd name="T20" fmla="*/ 2147483647 w 54"/>
              <a:gd name="T21" fmla="*/ 2147483647 h 44"/>
              <a:gd name="T22" fmla="*/ 2147483647 w 54"/>
              <a:gd name="T23" fmla="*/ 2147483647 h 44"/>
              <a:gd name="T24" fmla="*/ 2147483647 w 54"/>
              <a:gd name="T25" fmla="*/ 2147483647 h 44"/>
              <a:gd name="T26" fmla="*/ 2147483647 w 54"/>
              <a:gd name="T27" fmla="*/ 2147483647 h 44"/>
              <a:gd name="T28" fmla="*/ 2147483647 w 54"/>
              <a:gd name="T29" fmla="*/ 2147483647 h 44"/>
              <a:gd name="T30" fmla="*/ 2147483647 w 54"/>
              <a:gd name="T31" fmla="*/ 2147483647 h 44"/>
              <a:gd name="T32" fmla="*/ 0 w 54"/>
              <a:gd name="T33" fmla="*/ 2147483647 h 44"/>
              <a:gd name="T34" fmla="*/ 2147483647 w 54"/>
              <a:gd name="T35" fmla="*/ 2147483647 h 44"/>
              <a:gd name="T36" fmla="*/ 2147483647 w 54"/>
              <a:gd name="T37" fmla="*/ 2147483647 h 44"/>
              <a:gd name="T38" fmla="*/ 2147483647 w 54"/>
              <a:gd name="T39" fmla="*/ 2147483647 h 44"/>
              <a:gd name="T40" fmla="*/ 2147483647 w 54"/>
              <a:gd name="T41" fmla="*/ 0 h 44"/>
              <a:gd name="T42" fmla="*/ 2147483647 w 54"/>
              <a:gd name="T43" fmla="*/ 2147483647 h 44"/>
              <a:gd name="T44" fmla="*/ 2147483647 w 54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"/>
              <a:gd name="T70" fmla="*/ 0 h 44"/>
              <a:gd name="T71" fmla="*/ 54 w 54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" h="44">
                <a:moveTo>
                  <a:pt x="38" y="6"/>
                </a:moveTo>
                <a:lnTo>
                  <a:pt x="46" y="18"/>
                </a:lnTo>
                <a:lnTo>
                  <a:pt x="54" y="28"/>
                </a:lnTo>
                <a:lnTo>
                  <a:pt x="46" y="28"/>
                </a:lnTo>
                <a:lnTo>
                  <a:pt x="46" y="44"/>
                </a:lnTo>
                <a:lnTo>
                  <a:pt x="32" y="40"/>
                </a:lnTo>
                <a:lnTo>
                  <a:pt x="34" y="36"/>
                </a:lnTo>
                <a:lnTo>
                  <a:pt x="34" y="34"/>
                </a:lnTo>
                <a:lnTo>
                  <a:pt x="24" y="22"/>
                </a:lnTo>
                <a:lnTo>
                  <a:pt x="18" y="16"/>
                </a:lnTo>
                <a:lnTo>
                  <a:pt x="12" y="14"/>
                </a:lnTo>
                <a:lnTo>
                  <a:pt x="16" y="22"/>
                </a:lnTo>
                <a:lnTo>
                  <a:pt x="12" y="22"/>
                </a:lnTo>
                <a:lnTo>
                  <a:pt x="8" y="22"/>
                </a:lnTo>
                <a:lnTo>
                  <a:pt x="4" y="20"/>
                </a:lnTo>
                <a:lnTo>
                  <a:pt x="2" y="16"/>
                </a:lnTo>
                <a:lnTo>
                  <a:pt x="0" y="12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0"/>
                </a:lnTo>
                <a:lnTo>
                  <a:pt x="20" y="4"/>
                </a:lnTo>
                <a:lnTo>
                  <a:pt x="38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8" name="iš1íḑê">
            <a:extLst>
              <a:ext uri="{FF2B5EF4-FFF2-40B4-BE49-F238E27FC236}">
                <a16:creationId xmlns:a16="http://schemas.microsoft.com/office/drawing/2014/main" id="{2BDA7E54-5EBC-4B33-A45E-B1C4A5D0BB6C}"/>
              </a:ext>
            </a:extLst>
          </p:cNvPr>
          <p:cNvSpPr/>
          <p:nvPr/>
        </p:nvSpPr>
        <p:spPr bwMode="auto">
          <a:xfrm>
            <a:off x="1384177" y="2380986"/>
            <a:ext cx="63943" cy="77049"/>
          </a:xfrm>
          <a:custGeom>
            <a:avLst/>
            <a:gdLst>
              <a:gd name="T0" fmla="*/ 2147483647 w 72"/>
              <a:gd name="T1" fmla="*/ 0 h 78"/>
              <a:gd name="T2" fmla="*/ 2147483647 w 72"/>
              <a:gd name="T3" fmla="*/ 2147483647 h 78"/>
              <a:gd name="T4" fmla="*/ 2147483647 w 72"/>
              <a:gd name="T5" fmla="*/ 2147483647 h 78"/>
              <a:gd name="T6" fmla="*/ 2147483647 w 72"/>
              <a:gd name="T7" fmla="*/ 2147483647 h 78"/>
              <a:gd name="T8" fmla="*/ 2147483647 w 72"/>
              <a:gd name="T9" fmla="*/ 2147483647 h 78"/>
              <a:gd name="T10" fmla="*/ 2147483647 w 72"/>
              <a:gd name="T11" fmla="*/ 2147483647 h 78"/>
              <a:gd name="T12" fmla="*/ 2147483647 w 72"/>
              <a:gd name="T13" fmla="*/ 2147483647 h 78"/>
              <a:gd name="T14" fmla="*/ 2147483647 w 72"/>
              <a:gd name="T15" fmla="*/ 2147483647 h 78"/>
              <a:gd name="T16" fmla="*/ 2147483647 w 72"/>
              <a:gd name="T17" fmla="*/ 2147483647 h 78"/>
              <a:gd name="T18" fmla="*/ 2147483647 w 72"/>
              <a:gd name="T19" fmla="*/ 2147483647 h 78"/>
              <a:gd name="T20" fmla="*/ 2147483647 w 72"/>
              <a:gd name="T21" fmla="*/ 2147483647 h 78"/>
              <a:gd name="T22" fmla="*/ 2147483647 w 72"/>
              <a:gd name="T23" fmla="*/ 2147483647 h 78"/>
              <a:gd name="T24" fmla="*/ 2147483647 w 72"/>
              <a:gd name="T25" fmla="*/ 2147483647 h 78"/>
              <a:gd name="T26" fmla="*/ 2147483647 w 72"/>
              <a:gd name="T27" fmla="*/ 2147483647 h 78"/>
              <a:gd name="T28" fmla="*/ 2147483647 w 72"/>
              <a:gd name="T29" fmla="*/ 2147483647 h 78"/>
              <a:gd name="T30" fmla="*/ 2147483647 w 72"/>
              <a:gd name="T31" fmla="*/ 2147483647 h 78"/>
              <a:gd name="T32" fmla="*/ 2147483647 w 72"/>
              <a:gd name="T33" fmla="*/ 2147483647 h 78"/>
              <a:gd name="T34" fmla="*/ 2147483647 w 72"/>
              <a:gd name="T35" fmla="*/ 2147483647 h 78"/>
              <a:gd name="T36" fmla="*/ 2147483647 w 72"/>
              <a:gd name="T37" fmla="*/ 2147483647 h 78"/>
              <a:gd name="T38" fmla="*/ 2147483647 w 72"/>
              <a:gd name="T39" fmla="*/ 2147483647 h 78"/>
              <a:gd name="T40" fmla="*/ 0 w 72"/>
              <a:gd name="T41" fmla="*/ 2147483647 h 78"/>
              <a:gd name="T42" fmla="*/ 2147483647 w 72"/>
              <a:gd name="T43" fmla="*/ 2147483647 h 78"/>
              <a:gd name="T44" fmla="*/ 2147483647 w 72"/>
              <a:gd name="T45" fmla="*/ 2147483647 h 78"/>
              <a:gd name="T46" fmla="*/ 2147483647 w 72"/>
              <a:gd name="T47" fmla="*/ 2147483647 h 78"/>
              <a:gd name="T48" fmla="*/ 2147483647 w 72"/>
              <a:gd name="T49" fmla="*/ 2147483647 h 78"/>
              <a:gd name="T50" fmla="*/ 2147483647 w 72"/>
              <a:gd name="T51" fmla="*/ 2147483647 h 78"/>
              <a:gd name="T52" fmla="*/ 2147483647 w 72"/>
              <a:gd name="T53" fmla="*/ 2147483647 h 78"/>
              <a:gd name="T54" fmla="*/ 2147483647 w 72"/>
              <a:gd name="T55" fmla="*/ 2147483647 h 78"/>
              <a:gd name="T56" fmla="*/ 2147483647 w 72"/>
              <a:gd name="T57" fmla="*/ 2147483647 h 78"/>
              <a:gd name="T58" fmla="*/ 2147483647 w 72"/>
              <a:gd name="T59" fmla="*/ 2147483647 h 78"/>
              <a:gd name="T60" fmla="*/ 2147483647 w 72"/>
              <a:gd name="T61" fmla="*/ 2147483647 h 78"/>
              <a:gd name="T62" fmla="*/ 2147483647 w 72"/>
              <a:gd name="T63" fmla="*/ 2147483647 h 78"/>
              <a:gd name="T64" fmla="*/ 2147483647 w 72"/>
              <a:gd name="T65" fmla="*/ 2147483647 h 78"/>
              <a:gd name="T66" fmla="*/ 2147483647 w 72"/>
              <a:gd name="T67" fmla="*/ 2147483647 h 78"/>
              <a:gd name="T68" fmla="*/ 2147483647 w 72"/>
              <a:gd name="T69" fmla="*/ 2147483647 h 78"/>
              <a:gd name="T70" fmla="*/ 2147483647 w 72"/>
              <a:gd name="T71" fmla="*/ 2147483647 h 78"/>
              <a:gd name="T72" fmla="*/ 2147483647 w 72"/>
              <a:gd name="T73" fmla="*/ 2147483647 h 78"/>
              <a:gd name="T74" fmla="*/ 2147483647 w 72"/>
              <a:gd name="T75" fmla="*/ 2147483647 h 78"/>
              <a:gd name="T76" fmla="*/ 2147483647 w 72"/>
              <a:gd name="T77" fmla="*/ 0 h 7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2"/>
              <a:gd name="T118" fmla="*/ 0 h 78"/>
              <a:gd name="T119" fmla="*/ 72 w 72"/>
              <a:gd name="T120" fmla="*/ 78 h 7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2" h="78">
                <a:moveTo>
                  <a:pt x="72" y="0"/>
                </a:moveTo>
                <a:lnTo>
                  <a:pt x="72" y="2"/>
                </a:lnTo>
                <a:lnTo>
                  <a:pt x="70" y="10"/>
                </a:lnTo>
                <a:lnTo>
                  <a:pt x="68" y="20"/>
                </a:lnTo>
                <a:lnTo>
                  <a:pt x="66" y="26"/>
                </a:lnTo>
                <a:lnTo>
                  <a:pt x="64" y="36"/>
                </a:lnTo>
                <a:lnTo>
                  <a:pt x="64" y="44"/>
                </a:lnTo>
                <a:lnTo>
                  <a:pt x="60" y="50"/>
                </a:lnTo>
                <a:lnTo>
                  <a:pt x="56" y="54"/>
                </a:lnTo>
                <a:lnTo>
                  <a:pt x="56" y="60"/>
                </a:lnTo>
                <a:lnTo>
                  <a:pt x="56" y="66"/>
                </a:lnTo>
                <a:lnTo>
                  <a:pt x="58" y="74"/>
                </a:lnTo>
                <a:lnTo>
                  <a:pt x="60" y="78"/>
                </a:lnTo>
                <a:lnTo>
                  <a:pt x="42" y="76"/>
                </a:lnTo>
                <a:lnTo>
                  <a:pt x="26" y="72"/>
                </a:lnTo>
                <a:lnTo>
                  <a:pt x="24" y="66"/>
                </a:lnTo>
                <a:lnTo>
                  <a:pt x="24" y="62"/>
                </a:lnTo>
                <a:lnTo>
                  <a:pt x="16" y="58"/>
                </a:lnTo>
                <a:lnTo>
                  <a:pt x="8" y="50"/>
                </a:lnTo>
                <a:lnTo>
                  <a:pt x="4" y="44"/>
                </a:lnTo>
                <a:lnTo>
                  <a:pt x="0" y="36"/>
                </a:lnTo>
                <a:lnTo>
                  <a:pt x="6" y="36"/>
                </a:lnTo>
                <a:lnTo>
                  <a:pt x="10" y="30"/>
                </a:lnTo>
                <a:lnTo>
                  <a:pt x="12" y="26"/>
                </a:lnTo>
                <a:lnTo>
                  <a:pt x="14" y="24"/>
                </a:lnTo>
                <a:lnTo>
                  <a:pt x="16" y="22"/>
                </a:lnTo>
                <a:lnTo>
                  <a:pt x="22" y="20"/>
                </a:lnTo>
                <a:lnTo>
                  <a:pt x="26" y="20"/>
                </a:lnTo>
                <a:lnTo>
                  <a:pt x="32" y="18"/>
                </a:lnTo>
                <a:lnTo>
                  <a:pt x="40" y="8"/>
                </a:lnTo>
                <a:lnTo>
                  <a:pt x="44" y="4"/>
                </a:lnTo>
                <a:lnTo>
                  <a:pt x="48" y="4"/>
                </a:lnTo>
                <a:lnTo>
                  <a:pt x="50" y="4"/>
                </a:lnTo>
                <a:lnTo>
                  <a:pt x="52" y="4"/>
                </a:lnTo>
                <a:lnTo>
                  <a:pt x="52" y="6"/>
                </a:lnTo>
                <a:lnTo>
                  <a:pt x="58" y="4"/>
                </a:lnTo>
                <a:lnTo>
                  <a:pt x="62" y="2"/>
                </a:lnTo>
                <a:lnTo>
                  <a:pt x="66" y="2"/>
                </a:lnTo>
                <a:lnTo>
                  <a:pt x="7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9" name="işḷïďè">
            <a:extLst>
              <a:ext uri="{FF2B5EF4-FFF2-40B4-BE49-F238E27FC236}">
                <a16:creationId xmlns:a16="http://schemas.microsoft.com/office/drawing/2014/main" id="{B339AA37-1139-4D83-933D-64FC750B31BC}"/>
              </a:ext>
            </a:extLst>
          </p:cNvPr>
          <p:cNvSpPr/>
          <p:nvPr/>
        </p:nvSpPr>
        <p:spPr bwMode="auto">
          <a:xfrm>
            <a:off x="1348342" y="2393414"/>
            <a:ext cx="34431" cy="14913"/>
          </a:xfrm>
          <a:custGeom>
            <a:avLst/>
            <a:gdLst>
              <a:gd name="T0" fmla="*/ 2147483647 w 38"/>
              <a:gd name="T1" fmla="*/ 2147483647 h 16"/>
              <a:gd name="T2" fmla="*/ 2147483647 w 38"/>
              <a:gd name="T3" fmla="*/ 2147483647 h 16"/>
              <a:gd name="T4" fmla="*/ 2147483647 w 38"/>
              <a:gd name="T5" fmla="*/ 2147483647 h 16"/>
              <a:gd name="T6" fmla="*/ 2147483647 w 38"/>
              <a:gd name="T7" fmla="*/ 2147483647 h 16"/>
              <a:gd name="T8" fmla="*/ 2147483647 w 38"/>
              <a:gd name="T9" fmla="*/ 2147483647 h 16"/>
              <a:gd name="T10" fmla="*/ 0 w 38"/>
              <a:gd name="T11" fmla="*/ 2147483647 h 16"/>
              <a:gd name="T12" fmla="*/ 2147483647 w 38"/>
              <a:gd name="T13" fmla="*/ 2147483647 h 16"/>
              <a:gd name="T14" fmla="*/ 2147483647 w 38"/>
              <a:gd name="T15" fmla="*/ 0 h 16"/>
              <a:gd name="T16" fmla="*/ 2147483647 w 38"/>
              <a:gd name="T17" fmla="*/ 0 h 16"/>
              <a:gd name="T18" fmla="*/ 2147483647 w 38"/>
              <a:gd name="T19" fmla="*/ 2147483647 h 16"/>
              <a:gd name="T20" fmla="*/ 2147483647 w 38"/>
              <a:gd name="T21" fmla="*/ 2147483647 h 16"/>
              <a:gd name="T22" fmla="*/ 2147483647 w 38"/>
              <a:gd name="T23" fmla="*/ 2147483647 h 16"/>
              <a:gd name="T24" fmla="*/ 2147483647 w 38"/>
              <a:gd name="T25" fmla="*/ 2147483647 h 16"/>
              <a:gd name="T26" fmla="*/ 2147483647 w 38"/>
              <a:gd name="T27" fmla="*/ 2147483647 h 16"/>
              <a:gd name="T28" fmla="*/ 2147483647 w 38"/>
              <a:gd name="T29" fmla="*/ 2147483647 h 16"/>
              <a:gd name="T30" fmla="*/ 2147483647 w 38"/>
              <a:gd name="T31" fmla="*/ 2147483647 h 16"/>
              <a:gd name="T32" fmla="*/ 2147483647 w 38"/>
              <a:gd name="T33" fmla="*/ 2147483647 h 16"/>
              <a:gd name="T34" fmla="*/ 2147483647 w 38"/>
              <a:gd name="T35" fmla="*/ 2147483647 h 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"/>
              <a:gd name="T55" fmla="*/ 0 h 16"/>
              <a:gd name="T56" fmla="*/ 38 w 38"/>
              <a:gd name="T57" fmla="*/ 16 h 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" h="16">
                <a:moveTo>
                  <a:pt x="36" y="16"/>
                </a:moveTo>
                <a:lnTo>
                  <a:pt x="30" y="16"/>
                </a:lnTo>
                <a:lnTo>
                  <a:pt x="24" y="16"/>
                </a:lnTo>
                <a:lnTo>
                  <a:pt x="10" y="14"/>
                </a:lnTo>
                <a:lnTo>
                  <a:pt x="4" y="12"/>
                </a:lnTo>
                <a:lnTo>
                  <a:pt x="0" y="8"/>
                </a:lnTo>
                <a:lnTo>
                  <a:pt x="6" y="6"/>
                </a:lnTo>
                <a:lnTo>
                  <a:pt x="8" y="0"/>
                </a:lnTo>
                <a:lnTo>
                  <a:pt x="12" y="0"/>
                </a:lnTo>
                <a:lnTo>
                  <a:pt x="16" y="2"/>
                </a:lnTo>
                <a:lnTo>
                  <a:pt x="20" y="4"/>
                </a:lnTo>
                <a:lnTo>
                  <a:pt x="24" y="8"/>
                </a:lnTo>
                <a:lnTo>
                  <a:pt x="30" y="10"/>
                </a:lnTo>
                <a:lnTo>
                  <a:pt x="34" y="10"/>
                </a:lnTo>
                <a:lnTo>
                  <a:pt x="36" y="12"/>
                </a:lnTo>
                <a:lnTo>
                  <a:pt x="38" y="14"/>
                </a:lnTo>
                <a:lnTo>
                  <a:pt x="38" y="16"/>
                </a:lnTo>
                <a:lnTo>
                  <a:pt x="36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0" name="ïş1ïďe">
            <a:extLst>
              <a:ext uri="{FF2B5EF4-FFF2-40B4-BE49-F238E27FC236}">
                <a16:creationId xmlns:a16="http://schemas.microsoft.com/office/drawing/2014/main" id="{BB484B0C-750A-4337-85B7-0A6F1DFF8D26}"/>
              </a:ext>
            </a:extLst>
          </p:cNvPr>
          <p:cNvSpPr/>
          <p:nvPr/>
        </p:nvSpPr>
        <p:spPr bwMode="auto">
          <a:xfrm>
            <a:off x="1358882" y="2356960"/>
            <a:ext cx="89238" cy="58823"/>
          </a:xfrm>
          <a:custGeom>
            <a:avLst/>
            <a:gdLst>
              <a:gd name="T0" fmla="*/ 2147483647 w 100"/>
              <a:gd name="T1" fmla="*/ 2147483647 h 60"/>
              <a:gd name="T2" fmla="*/ 2147483647 w 100"/>
              <a:gd name="T3" fmla="*/ 2147483647 h 60"/>
              <a:gd name="T4" fmla="*/ 2147483647 w 100"/>
              <a:gd name="T5" fmla="*/ 2147483647 h 60"/>
              <a:gd name="T6" fmla="*/ 2147483647 w 100"/>
              <a:gd name="T7" fmla="*/ 2147483647 h 60"/>
              <a:gd name="T8" fmla="*/ 2147483647 w 100"/>
              <a:gd name="T9" fmla="*/ 2147483647 h 60"/>
              <a:gd name="T10" fmla="*/ 2147483647 w 100"/>
              <a:gd name="T11" fmla="*/ 2147483647 h 60"/>
              <a:gd name="T12" fmla="*/ 2147483647 w 100"/>
              <a:gd name="T13" fmla="*/ 2147483647 h 60"/>
              <a:gd name="T14" fmla="*/ 2147483647 w 100"/>
              <a:gd name="T15" fmla="*/ 2147483647 h 60"/>
              <a:gd name="T16" fmla="*/ 2147483647 w 100"/>
              <a:gd name="T17" fmla="*/ 2147483647 h 60"/>
              <a:gd name="T18" fmla="*/ 2147483647 w 100"/>
              <a:gd name="T19" fmla="*/ 2147483647 h 60"/>
              <a:gd name="T20" fmla="*/ 2147483647 w 100"/>
              <a:gd name="T21" fmla="*/ 2147483647 h 60"/>
              <a:gd name="T22" fmla="*/ 2147483647 w 100"/>
              <a:gd name="T23" fmla="*/ 2147483647 h 60"/>
              <a:gd name="T24" fmla="*/ 2147483647 w 100"/>
              <a:gd name="T25" fmla="*/ 2147483647 h 60"/>
              <a:gd name="T26" fmla="*/ 2147483647 w 100"/>
              <a:gd name="T27" fmla="*/ 2147483647 h 60"/>
              <a:gd name="T28" fmla="*/ 2147483647 w 100"/>
              <a:gd name="T29" fmla="*/ 2147483647 h 60"/>
              <a:gd name="T30" fmla="*/ 2147483647 w 100"/>
              <a:gd name="T31" fmla="*/ 2147483647 h 60"/>
              <a:gd name="T32" fmla="*/ 2147483647 w 100"/>
              <a:gd name="T33" fmla="*/ 2147483647 h 60"/>
              <a:gd name="T34" fmla="*/ 2147483647 w 100"/>
              <a:gd name="T35" fmla="*/ 2147483647 h 60"/>
              <a:gd name="T36" fmla="*/ 2147483647 w 100"/>
              <a:gd name="T37" fmla="*/ 2147483647 h 60"/>
              <a:gd name="T38" fmla="*/ 2147483647 w 100"/>
              <a:gd name="T39" fmla="*/ 2147483647 h 60"/>
              <a:gd name="T40" fmla="*/ 2147483647 w 100"/>
              <a:gd name="T41" fmla="*/ 2147483647 h 60"/>
              <a:gd name="T42" fmla="*/ 2147483647 w 100"/>
              <a:gd name="T43" fmla="*/ 2147483647 h 60"/>
              <a:gd name="T44" fmla="*/ 2147483647 w 100"/>
              <a:gd name="T45" fmla="*/ 2147483647 h 60"/>
              <a:gd name="T46" fmla="*/ 2147483647 w 100"/>
              <a:gd name="T47" fmla="*/ 2147483647 h 60"/>
              <a:gd name="T48" fmla="*/ 2147483647 w 100"/>
              <a:gd name="T49" fmla="*/ 2147483647 h 60"/>
              <a:gd name="T50" fmla="*/ 2147483647 w 100"/>
              <a:gd name="T51" fmla="*/ 2147483647 h 60"/>
              <a:gd name="T52" fmla="*/ 2147483647 w 100"/>
              <a:gd name="T53" fmla="*/ 2147483647 h 60"/>
              <a:gd name="T54" fmla="*/ 0 w 100"/>
              <a:gd name="T55" fmla="*/ 2147483647 h 60"/>
              <a:gd name="T56" fmla="*/ 2147483647 w 100"/>
              <a:gd name="T57" fmla="*/ 2147483647 h 60"/>
              <a:gd name="T58" fmla="*/ 2147483647 w 100"/>
              <a:gd name="T59" fmla="*/ 2147483647 h 60"/>
              <a:gd name="T60" fmla="*/ 2147483647 w 100"/>
              <a:gd name="T61" fmla="*/ 2147483647 h 60"/>
              <a:gd name="T62" fmla="*/ 2147483647 w 100"/>
              <a:gd name="T63" fmla="*/ 2147483647 h 60"/>
              <a:gd name="T64" fmla="*/ 2147483647 w 100"/>
              <a:gd name="T65" fmla="*/ 2147483647 h 60"/>
              <a:gd name="T66" fmla="*/ 2147483647 w 100"/>
              <a:gd name="T67" fmla="*/ 0 h 60"/>
              <a:gd name="T68" fmla="*/ 2147483647 w 100"/>
              <a:gd name="T69" fmla="*/ 0 h 60"/>
              <a:gd name="T70" fmla="*/ 2147483647 w 100"/>
              <a:gd name="T71" fmla="*/ 2147483647 h 60"/>
              <a:gd name="T72" fmla="*/ 2147483647 w 100"/>
              <a:gd name="T73" fmla="*/ 2147483647 h 60"/>
              <a:gd name="T74" fmla="*/ 2147483647 w 100"/>
              <a:gd name="T75" fmla="*/ 2147483647 h 60"/>
              <a:gd name="T76" fmla="*/ 2147483647 w 100"/>
              <a:gd name="T77" fmla="*/ 2147483647 h 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0"/>
              <a:gd name="T118" fmla="*/ 0 h 60"/>
              <a:gd name="T119" fmla="*/ 100 w 100"/>
              <a:gd name="T120" fmla="*/ 60 h 6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0" h="60">
                <a:moveTo>
                  <a:pt x="100" y="24"/>
                </a:moveTo>
                <a:lnTo>
                  <a:pt x="94" y="26"/>
                </a:lnTo>
                <a:lnTo>
                  <a:pt x="90" y="26"/>
                </a:lnTo>
                <a:lnTo>
                  <a:pt x="86" y="28"/>
                </a:lnTo>
                <a:lnTo>
                  <a:pt x="80" y="30"/>
                </a:lnTo>
                <a:lnTo>
                  <a:pt x="80" y="28"/>
                </a:lnTo>
                <a:lnTo>
                  <a:pt x="78" y="28"/>
                </a:lnTo>
                <a:lnTo>
                  <a:pt x="76" y="28"/>
                </a:lnTo>
                <a:lnTo>
                  <a:pt x="72" y="28"/>
                </a:lnTo>
                <a:lnTo>
                  <a:pt x="68" y="32"/>
                </a:lnTo>
                <a:lnTo>
                  <a:pt x="60" y="42"/>
                </a:lnTo>
                <a:lnTo>
                  <a:pt x="54" y="44"/>
                </a:lnTo>
                <a:lnTo>
                  <a:pt x="50" y="44"/>
                </a:lnTo>
                <a:lnTo>
                  <a:pt x="44" y="46"/>
                </a:lnTo>
                <a:lnTo>
                  <a:pt x="42" y="48"/>
                </a:lnTo>
                <a:lnTo>
                  <a:pt x="40" y="50"/>
                </a:lnTo>
                <a:lnTo>
                  <a:pt x="38" y="54"/>
                </a:lnTo>
                <a:lnTo>
                  <a:pt x="34" y="60"/>
                </a:lnTo>
                <a:lnTo>
                  <a:pt x="28" y="60"/>
                </a:lnTo>
                <a:lnTo>
                  <a:pt x="26" y="52"/>
                </a:lnTo>
                <a:lnTo>
                  <a:pt x="26" y="50"/>
                </a:lnTo>
                <a:lnTo>
                  <a:pt x="24" y="48"/>
                </a:lnTo>
                <a:lnTo>
                  <a:pt x="22" y="46"/>
                </a:lnTo>
                <a:lnTo>
                  <a:pt x="18" y="46"/>
                </a:lnTo>
                <a:lnTo>
                  <a:pt x="12" y="44"/>
                </a:lnTo>
                <a:lnTo>
                  <a:pt x="8" y="40"/>
                </a:lnTo>
                <a:lnTo>
                  <a:pt x="4" y="38"/>
                </a:lnTo>
                <a:lnTo>
                  <a:pt x="0" y="36"/>
                </a:lnTo>
                <a:lnTo>
                  <a:pt x="4" y="28"/>
                </a:lnTo>
                <a:lnTo>
                  <a:pt x="8" y="22"/>
                </a:lnTo>
                <a:lnTo>
                  <a:pt x="18" y="16"/>
                </a:lnTo>
                <a:lnTo>
                  <a:pt x="22" y="8"/>
                </a:lnTo>
                <a:lnTo>
                  <a:pt x="26" y="2"/>
                </a:lnTo>
                <a:lnTo>
                  <a:pt x="34" y="0"/>
                </a:lnTo>
                <a:lnTo>
                  <a:pt x="80" y="0"/>
                </a:lnTo>
                <a:lnTo>
                  <a:pt x="84" y="6"/>
                </a:lnTo>
                <a:lnTo>
                  <a:pt x="90" y="12"/>
                </a:lnTo>
                <a:lnTo>
                  <a:pt x="96" y="18"/>
                </a:lnTo>
                <a:lnTo>
                  <a:pt x="100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1" name="íśľïdé">
            <a:extLst>
              <a:ext uri="{FF2B5EF4-FFF2-40B4-BE49-F238E27FC236}">
                <a16:creationId xmlns:a16="http://schemas.microsoft.com/office/drawing/2014/main" id="{6E196D2A-8C67-40A8-ADD5-C1149867FAF5}"/>
              </a:ext>
            </a:extLst>
          </p:cNvPr>
          <p:cNvSpPr/>
          <p:nvPr/>
        </p:nvSpPr>
        <p:spPr bwMode="auto">
          <a:xfrm>
            <a:off x="1365206" y="2319678"/>
            <a:ext cx="21080" cy="40595"/>
          </a:xfrm>
          <a:custGeom>
            <a:avLst/>
            <a:gdLst>
              <a:gd name="T0" fmla="*/ 2147483647 w 24"/>
              <a:gd name="T1" fmla="*/ 2147483647 h 42"/>
              <a:gd name="T2" fmla="*/ 2147483647 w 24"/>
              <a:gd name="T3" fmla="*/ 2147483647 h 42"/>
              <a:gd name="T4" fmla="*/ 2147483647 w 24"/>
              <a:gd name="T5" fmla="*/ 2147483647 h 42"/>
              <a:gd name="T6" fmla="*/ 2147483647 w 24"/>
              <a:gd name="T7" fmla="*/ 2147483647 h 42"/>
              <a:gd name="T8" fmla="*/ 2147483647 w 24"/>
              <a:gd name="T9" fmla="*/ 2147483647 h 42"/>
              <a:gd name="T10" fmla="*/ 2147483647 w 24"/>
              <a:gd name="T11" fmla="*/ 2147483647 h 42"/>
              <a:gd name="T12" fmla="*/ 2147483647 w 24"/>
              <a:gd name="T13" fmla="*/ 2147483647 h 42"/>
              <a:gd name="T14" fmla="*/ 0 w 24"/>
              <a:gd name="T15" fmla="*/ 2147483647 h 42"/>
              <a:gd name="T16" fmla="*/ 2147483647 w 24"/>
              <a:gd name="T17" fmla="*/ 2147483647 h 42"/>
              <a:gd name="T18" fmla="*/ 2147483647 w 24"/>
              <a:gd name="T19" fmla="*/ 2147483647 h 42"/>
              <a:gd name="T20" fmla="*/ 2147483647 w 24"/>
              <a:gd name="T21" fmla="*/ 2147483647 h 42"/>
              <a:gd name="T22" fmla="*/ 2147483647 w 24"/>
              <a:gd name="T23" fmla="*/ 2147483647 h 42"/>
              <a:gd name="T24" fmla="*/ 2147483647 w 24"/>
              <a:gd name="T25" fmla="*/ 2147483647 h 42"/>
              <a:gd name="T26" fmla="*/ 2147483647 w 24"/>
              <a:gd name="T27" fmla="*/ 0 h 42"/>
              <a:gd name="T28" fmla="*/ 2147483647 w 24"/>
              <a:gd name="T29" fmla="*/ 0 h 42"/>
              <a:gd name="T30" fmla="*/ 2147483647 w 24"/>
              <a:gd name="T31" fmla="*/ 2147483647 h 42"/>
              <a:gd name="T32" fmla="*/ 2147483647 w 24"/>
              <a:gd name="T33" fmla="*/ 2147483647 h 42"/>
              <a:gd name="T34" fmla="*/ 2147483647 w 24"/>
              <a:gd name="T35" fmla="*/ 2147483647 h 4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"/>
              <a:gd name="T55" fmla="*/ 0 h 42"/>
              <a:gd name="T56" fmla="*/ 24 w 24"/>
              <a:gd name="T57" fmla="*/ 42 h 4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" h="42">
                <a:moveTo>
                  <a:pt x="24" y="6"/>
                </a:moveTo>
                <a:lnTo>
                  <a:pt x="18" y="10"/>
                </a:lnTo>
                <a:lnTo>
                  <a:pt x="18" y="18"/>
                </a:lnTo>
                <a:lnTo>
                  <a:pt x="16" y="26"/>
                </a:lnTo>
                <a:lnTo>
                  <a:pt x="14" y="32"/>
                </a:lnTo>
                <a:lnTo>
                  <a:pt x="10" y="36"/>
                </a:lnTo>
                <a:lnTo>
                  <a:pt x="10" y="42"/>
                </a:lnTo>
                <a:lnTo>
                  <a:pt x="0" y="42"/>
                </a:lnTo>
                <a:lnTo>
                  <a:pt x="4" y="10"/>
                </a:lnTo>
                <a:lnTo>
                  <a:pt x="8" y="10"/>
                </a:lnTo>
                <a:lnTo>
                  <a:pt x="10" y="8"/>
                </a:lnTo>
                <a:lnTo>
                  <a:pt x="12" y="6"/>
                </a:lnTo>
                <a:lnTo>
                  <a:pt x="14" y="2"/>
                </a:lnTo>
                <a:lnTo>
                  <a:pt x="16" y="0"/>
                </a:lnTo>
                <a:lnTo>
                  <a:pt x="20" y="0"/>
                </a:lnTo>
                <a:lnTo>
                  <a:pt x="22" y="2"/>
                </a:lnTo>
                <a:lnTo>
                  <a:pt x="22" y="6"/>
                </a:lnTo>
                <a:lnTo>
                  <a:pt x="24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2" name="i$ļíďè">
            <a:extLst>
              <a:ext uri="{FF2B5EF4-FFF2-40B4-BE49-F238E27FC236}">
                <a16:creationId xmlns:a16="http://schemas.microsoft.com/office/drawing/2014/main" id="{35DD3C35-E979-4771-A870-B1A2F7019AAC}"/>
              </a:ext>
            </a:extLst>
          </p:cNvPr>
          <p:cNvSpPr/>
          <p:nvPr/>
        </p:nvSpPr>
        <p:spPr bwMode="auto">
          <a:xfrm>
            <a:off x="1318830" y="2328791"/>
            <a:ext cx="63943" cy="72079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0 h 72"/>
              <a:gd name="T10" fmla="*/ 2147483647 w 72"/>
              <a:gd name="T11" fmla="*/ 0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0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2147483647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2147483647 w 72"/>
              <a:gd name="T49" fmla="*/ 2147483647 h 72"/>
              <a:gd name="T50" fmla="*/ 2147483647 w 72"/>
              <a:gd name="T51" fmla="*/ 2147483647 h 72"/>
              <a:gd name="T52" fmla="*/ 2147483647 w 72"/>
              <a:gd name="T53" fmla="*/ 2147483647 h 72"/>
              <a:gd name="T54" fmla="*/ 2147483647 w 72"/>
              <a:gd name="T55" fmla="*/ 2147483647 h 72"/>
              <a:gd name="T56" fmla="*/ 2147483647 w 72"/>
              <a:gd name="T57" fmla="*/ 2147483647 h 72"/>
              <a:gd name="T58" fmla="*/ 2147483647 w 72"/>
              <a:gd name="T59" fmla="*/ 2147483647 h 72"/>
              <a:gd name="T60" fmla="*/ 2147483647 w 72"/>
              <a:gd name="T61" fmla="*/ 2147483647 h 72"/>
              <a:gd name="T62" fmla="*/ 2147483647 w 72"/>
              <a:gd name="T63" fmla="*/ 2147483647 h 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2"/>
              <a:gd name="T97" fmla="*/ 0 h 72"/>
              <a:gd name="T98" fmla="*/ 72 w 72"/>
              <a:gd name="T99" fmla="*/ 72 h 7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2" h="72">
                <a:moveTo>
                  <a:pt x="72" y="30"/>
                </a:moveTo>
                <a:lnTo>
                  <a:pt x="68" y="32"/>
                </a:lnTo>
                <a:lnTo>
                  <a:pt x="62" y="32"/>
                </a:lnTo>
                <a:lnTo>
                  <a:pt x="52" y="32"/>
                </a:lnTo>
                <a:lnTo>
                  <a:pt x="56" y="0"/>
                </a:lnTo>
                <a:lnTo>
                  <a:pt x="32" y="0"/>
                </a:lnTo>
                <a:lnTo>
                  <a:pt x="28" y="2"/>
                </a:lnTo>
                <a:lnTo>
                  <a:pt x="24" y="6"/>
                </a:lnTo>
                <a:lnTo>
                  <a:pt x="20" y="14"/>
                </a:lnTo>
                <a:lnTo>
                  <a:pt x="22" y="18"/>
                </a:lnTo>
                <a:lnTo>
                  <a:pt x="24" y="22"/>
                </a:lnTo>
                <a:lnTo>
                  <a:pt x="28" y="24"/>
                </a:lnTo>
                <a:lnTo>
                  <a:pt x="30" y="28"/>
                </a:lnTo>
                <a:lnTo>
                  <a:pt x="30" y="34"/>
                </a:lnTo>
                <a:lnTo>
                  <a:pt x="10" y="34"/>
                </a:lnTo>
                <a:lnTo>
                  <a:pt x="6" y="40"/>
                </a:lnTo>
                <a:lnTo>
                  <a:pt x="4" y="46"/>
                </a:lnTo>
                <a:lnTo>
                  <a:pt x="0" y="58"/>
                </a:lnTo>
                <a:lnTo>
                  <a:pt x="8" y="66"/>
                </a:lnTo>
                <a:lnTo>
                  <a:pt x="14" y="68"/>
                </a:lnTo>
                <a:lnTo>
                  <a:pt x="16" y="70"/>
                </a:lnTo>
                <a:lnTo>
                  <a:pt x="26" y="70"/>
                </a:lnTo>
                <a:lnTo>
                  <a:pt x="30" y="70"/>
                </a:lnTo>
                <a:lnTo>
                  <a:pt x="34" y="72"/>
                </a:lnTo>
                <a:lnTo>
                  <a:pt x="40" y="70"/>
                </a:lnTo>
                <a:lnTo>
                  <a:pt x="42" y="64"/>
                </a:lnTo>
                <a:lnTo>
                  <a:pt x="46" y="64"/>
                </a:lnTo>
                <a:lnTo>
                  <a:pt x="50" y="56"/>
                </a:lnTo>
                <a:lnTo>
                  <a:pt x="54" y="50"/>
                </a:lnTo>
                <a:lnTo>
                  <a:pt x="64" y="44"/>
                </a:lnTo>
                <a:lnTo>
                  <a:pt x="68" y="36"/>
                </a:lnTo>
                <a:lnTo>
                  <a:pt x="72" y="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3" name="íṧľídê">
            <a:extLst>
              <a:ext uri="{FF2B5EF4-FFF2-40B4-BE49-F238E27FC236}">
                <a16:creationId xmlns:a16="http://schemas.microsoft.com/office/drawing/2014/main" id="{DDA93A56-696D-4241-A446-A2AE1C6CE81D}"/>
              </a:ext>
            </a:extLst>
          </p:cNvPr>
          <p:cNvSpPr/>
          <p:nvPr/>
        </p:nvSpPr>
        <p:spPr bwMode="auto">
          <a:xfrm>
            <a:off x="1576708" y="2287367"/>
            <a:ext cx="39349" cy="36453"/>
          </a:xfrm>
          <a:custGeom>
            <a:avLst/>
            <a:gdLst>
              <a:gd name="T0" fmla="*/ 2147483647 w 44"/>
              <a:gd name="T1" fmla="*/ 2147483647 h 36"/>
              <a:gd name="T2" fmla="*/ 2147483647 w 44"/>
              <a:gd name="T3" fmla="*/ 2147483647 h 36"/>
              <a:gd name="T4" fmla="*/ 2147483647 w 44"/>
              <a:gd name="T5" fmla="*/ 2147483647 h 36"/>
              <a:gd name="T6" fmla="*/ 2147483647 w 44"/>
              <a:gd name="T7" fmla="*/ 2147483647 h 36"/>
              <a:gd name="T8" fmla="*/ 2147483647 w 44"/>
              <a:gd name="T9" fmla="*/ 2147483647 h 36"/>
              <a:gd name="T10" fmla="*/ 0 w 44"/>
              <a:gd name="T11" fmla="*/ 2147483647 h 36"/>
              <a:gd name="T12" fmla="*/ 2147483647 w 44"/>
              <a:gd name="T13" fmla="*/ 2147483647 h 36"/>
              <a:gd name="T14" fmla="*/ 2147483647 w 44"/>
              <a:gd name="T15" fmla="*/ 2147483647 h 36"/>
              <a:gd name="T16" fmla="*/ 2147483647 w 44"/>
              <a:gd name="T17" fmla="*/ 2147483647 h 36"/>
              <a:gd name="T18" fmla="*/ 2147483647 w 44"/>
              <a:gd name="T19" fmla="*/ 2147483647 h 36"/>
              <a:gd name="T20" fmla="*/ 2147483647 w 44"/>
              <a:gd name="T21" fmla="*/ 2147483647 h 36"/>
              <a:gd name="T22" fmla="*/ 2147483647 w 44"/>
              <a:gd name="T23" fmla="*/ 2147483647 h 36"/>
              <a:gd name="T24" fmla="*/ 2147483647 w 44"/>
              <a:gd name="T25" fmla="*/ 2147483647 h 36"/>
              <a:gd name="T26" fmla="*/ 2147483647 w 44"/>
              <a:gd name="T27" fmla="*/ 2147483647 h 36"/>
              <a:gd name="T28" fmla="*/ 2147483647 w 44"/>
              <a:gd name="T29" fmla="*/ 2147483647 h 36"/>
              <a:gd name="T30" fmla="*/ 2147483647 w 44"/>
              <a:gd name="T31" fmla="*/ 2147483647 h 36"/>
              <a:gd name="T32" fmla="*/ 2147483647 w 44"/>
              <a:gd name="T33" fmla="*/ 2147483647 h 36"/>
              <a:gd name="T34" fmla="*/ 2147483647 w 44"/>
              <a:gd name="T35" fmla="*/ 2147483647 h 36"/>
              <a:gd name="T36" fmla="*/ 2147483647 w 44"/>
              <a:gd name="T37" fmla="*/ 0 h 36"/>
              <a:gd name="T38" fmla="*/ 2147483647 w 44"/>
              <a:gd name="T39" fmla="*/ 2147483647 h 36"/>
              <a:gd name="T40" fmla="*/ 2147483647 w 44"/>
              <a:gd name="T41" fmla="*/ 2147483647 h 36"/>
              <a:gd name="T42" fmla="*/ 2147483647 w 44"/>
              <a:gd name="T43" fmla="*/ 2147483647 h 36"/>
              <a:gd name="T44" fmla="*/ 2147483647 w 44"/>
              <a:gd name="T45" fmla="*/ 2147483647 h 36"/>
              <a:gd name="T46" fmla="*/ 2147483647 w 44"/>
              <a:gd name="T47" fmla="*/ 2147483647 h 36"/>
              <a:gd name="T48" fmla="*/ 2147483647 w 44"/>
              <a:gd name="T49" fmla="*/ 2147483647 h 36"/>
              <a:gd name="T50" fmla="*/ 2147483647 w 44"/>
              <a:gd name="T51" fmla="*/ 2147483647 h 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4"/>
              <a:gd name="T79" fmla="*/ 0 h 36"/>
              <a:gd name="T80" fmla="*/ 44 w 44"/>
              <a:gd name="T81" fmla="*/ 36 h 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4" h="36">
                <a:moveTo>
                  <a:pt x="42" y="36"/>
                </a:moveTo>
                <a:lnTo>
                  <a:pt x="42" y="34"/>
                </a:lnTo>
                <a:lnTo>
                  <a:pt x="14" y="34"/>
                </a:lnTo>
                <a:lnTo>
                  <a:pt x="4" y="32"/>
                </a:lnTo>
                <a:lnTo>
                  <a:pt x="2" y="30"/>
                </a:lnTo>
                <a:lnTo>
                  <a:pt x="0" y="26"/>
                </a:lnTo>
                <a:lnTo>
                  <a:pt x="14" y="22"/>
                </a:lnTo>
                <a:lnTo>
                  <a:pt x="20" y="24"/>
                </a:lnTo>
                <a:lnTo>
                  <a:pt x="26" y="26"/>
                </a:lnTo>
                <a:lnTo>
                  <a:pt x="28" y="24"/>
                </a:lnTo>
                <a:lnTo>
                  <a:pt x="30" y="20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24" y="8"/>
                </a:lnTo>
                <a:lnTo>
                  <a:pt x="22" y="6"/>
                </a:lnTo>
                <a:lnTo>
                  <a:pt x="22" y="2"/>
                </a:lnTo>
                <a:lnTo>
                  <a:pt x="26" y="2"/>
                </a:lnTo>
                <a:lnTo>
                  <a:pt x="28" y="0"/>
                </a:lnTo>
                <a:lnTo>
                  <a:pt x="44" y="2"/>
                </a:lnTo>
                <a:lnTo>
                  <a:pt x="44" y="6"/>
                </a:lnTo>
                <a:lnTo>
                  <a:pt x="42" y="8"/>
                </a:lnTo>
                <a:lnTo>
                  <a:pt x="42" y="18"/>
                </a:lnTo>
                <a:lnTo>
                  <a:pt x="40" y="28"/>
                </a:lnTo>
                <a:lnTo>
                  <a:pt x="40" y="34"/>
                </a:lnTo>
                <a:lnTo>
                  <a:pt x="42" y="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4" name="îš1ïḓe">
            <a:extLst>
              <a:ext uri="{FF2B5EF4-FFF2-40B4-BE49-F238E27FC236}">
                <a16:creationId xmlns:a16="http://schemas.microsoft.com/office/drawing/2014/main" id="{91353893-6B0F-4C4E-ABC0-F4985CA9195F}"/>
              </a:ext>
            </a:extLst>
          </p:cNvPr>
          <p:cNvSpPr/>
          <p:nvPr/>
        </p:nvSpPr>
        <p:spPr bwMode="auto">
          <a:xfrm>
            <a:off x="1611842" y="2290681"/>
            <a:ext cx="51997" cy="34796"/>
          </a:xfrm>
          <a:custGeom>
            <a:avLst/>
            <a:gdLst>
              <a:gd name="T0" fmla="*/ 0 w 58"/>
              <a:gd name="T1" fmla="*/ 2147483647 h 36"/>
              <a:gd name="T2" fmla="*/ 0 w 58"/>
              <a:gd name="T3" fmla="*/ 2147483647 h 36"/>
              <a:gd name="T4" fmla="*/ 2147483647 w 58"/>
              <a:gd name="T5" fmla="*/ 2147483647 h 36"/>
              <a:gd name="T6" fmla="*/ 2147483647 w 58"/>
              <a:gd name="T7" fmla="*/ 2147483647 h 36"/>
              <a:gd name="T8" fmla="*/ 2147483647 w 58"/>
              <a:gd name="T9" fmla="*/ 2147483647 h 36"/>
              <a:gd name="T10" fmla="*/ 2147483647 w 58"/>
              <a:gd name="T11" fmla="*/ 0 h 36"/>
              <a:gd name="T12" fmla="*/ 2147483647 w 58"/>
              <a:gd name="T13" fmla="*/ 2147483647 h 36"/>
              <a:gd name="T14" fmla="*/ 2147483647 w 58"/>
              <a:gd name="T15" fmla="*/ 2147483647 h 36"/>
              <a:gd name="T16" fmla="*/ 2147483647 w 58"/>
              <a:gd name="T17" fmla="*/ 2147483647 h 36"/>
              <a:gd name="T18" fmla="*/ 2147483647 w 58"/>
              <a:gd name="T19" fmla="*/ 2147483647 h 36"/>
              <a:gd name="T20" fmla="*/ 2147483647 w 58"/>
              <a:gd name="T21" fmla="*/ 2147483647 h 36"/>
              <a:gd name="T22" fmla="*/ 2147483647 w 58"/>
              <a:gd name="T23" fmla="*/ 2147483647 h 36"/>
              <a:gd name="T24" fmla="*/ 2147483647 w 58"/>
              <a:gd name="T25" fmla="*/ 2147483647 h 36"/>
              <a:gd name="T26" fmla="*/ 2147483647 w 58"/>
              <a:gd name="T27" fmla="*/ 2147483647 h 36"/>
              <a:gd name="T28" fmla="*/ 2147483647 w 58"/>
              <a:gd name="T29" fmla="*/ 2147483647 h 36"/>
              <a:gd name="T30" fmla="*/ 2147483647 w 58"/>
              <a:gd name="T31" fmla="*/ 2147483647 h 36"/>
              <a:gd name="T32" fmla="*/ 2147483647 w 58"/>
              <a:gd name="T33" fmla="*/ 2147483647 h 36"/>
              <a:gd name="T34" fmla="*/ 2147483647 w 58"/>
              <a:gd name="T35" fmla="*/ 2147483647 h 36"/>
              <a:gd name="T36" fmla="*/ 2147483647 w 58"/>
              <a:gd name="T37" fmla="*/ 2147483647 h 36"/>
              <a:gd name="T38" fmla="*/ 2147483647 w 58"/>
              <a:gd name="T39" fmla="*/ 2147483647 h 36"/>
              <a:gd name="T40" fmla="*/ 2147483647 w 58"/>
              <a:gd name="T41" fmla="*/ 2147483647 h 36"/>
              <a:gd name="T42" fmla="*/ 2147483647 w 58"/>
              <a:gd name="T43" fmla="*/ 2147483647 h 36"/>
              <a:gd name="T44" fmla="*/ 2147483647 w 58"/>
              <a:gd name="T45" fmla="*/ 2147483647 h 36"/>
              <a:gd name="T46" fmla="*/ 2147483647 w 58"/>
              <a:gd name="T47" fmla="*/ 2147483647 h 36"/>
              <a:gd name="T48" fmla="*/ 2147483647 w 58"/>
              <a:gd name="T49" fmla="*/ 2147483647 h 36"/>
              <a:gd name="T50" fmla="*/ 2147483647 w 58"/>
              <a:gd name="T51" fmla="*/ 2147483647 h 36"/>
              <a:gd name="T52" fmla="*/ 2147483647 w 58"/>
              <a:gd name="T53" fmla="*/ 2147483647 h 36"/>
              <a:gd name="T54" fmla="*/ 2147483647 w 58"/>
              <a:gd name="T55" fmla="*/ 2147483647 h 36"/>
              <a:gd name="T56" fmla="*/ 2147483647 w 58"/>
              <a:gd name="T57" fmla="*/ 2147483647 h 36"/>
              <a:gd name="T58" fmla="*/ 2147483647 w 58"/>
              <a:gd name="T59" fmla="*/ 2147483647 h 36"/>
              <a:gd name="T60" fmla="*/ 2147483647 w 58"/>
              <a:gd name="T61" fmla="*/ 2147483647 h 36"/>
              <a:gd name="T62" fmla="*/ 2147483647 w 58"/>
              <a:gd name="T63" fmla="*/ 2147483647 h 36"/>
              <a:gd name="T64" fmla="*/ 2147483647 w 58"/>
              <a:gd name="T65" fmla="*/ 2147483647 h 36"/>
              <a:gd name="T66" fmla="*/ 2147483647 w 58"/>
              <a:gd name="T67" fmla="*/ 2147483647 h 36"/>
              <a:gd name="T68" fmla="*/ 0 w 58"/>
              <a:gd name="T69" fmla="*/ 2147483647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8"/>
              <a:gd name="T106" fmla="*/ 0 h 36"/>
              <a:gd name="T107" fmla="*/ 58 w 5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8" h="36">
                <a:moveTo>
                  <a:pt x="0" y="32"/>
                </a:moveTo>
                <a:lnTo>
                  <a:pt x="0" y="26"/>
                </a:lnTo>
                <a:lnTo>
                  <a:pt x="2" y="16"/>
                </a:lnTo>
                <a:lnTo>
                  <a:pt x="2" y="6"/>
                </a:lnTo>
                <a:lnTo>
                  <a:pt x="4" y="4"/>
                </a:lnTo>
                <a:lnTo>
                  <a:pt x="4" y="0"/>
                </a:lnTo>
                <a:lnTo>
                  <a:pt x="14" y="2"/>
                </a:lnTo>
                <a:lnTo>
                  <a:pt x="26" y="2"/>
                </a:lnTo>
                <a:lnTo>
                  <a:pt x="26" y="4"/>
                </a:lnTo>
                <a:lnTo>
                  <a:pt x="28" y="4"/>
                </a:lnTo>
                <a:lnTo>
                  <a:pt x="34" y="4"/>
                </a:lnTo>
                <a:lnTo>
                  <a:pt x="36" y="4"/>
                </a:lnTo>
                <a:lnTo>
                  <a:pt x="38" y="6"/>
                </a:lnTo>
                <a:lnTo>
                  <a:pt x="40" y="8"/>
                </a:lnTo>
                <a:lnTo>
                  <a:pt x="42" y="8"/>
                </a:lnTo>
                <a:lnTo>
                  <a:pt x="42" y="10"/>
                </a:lnTo>
                <a:lnTo>
                  <a:pt x="42" y="12"/>
                </a:lnTo>
                <a:lnTo>
                  <a:pt x="48" y="14"/>
                </a:lnTo>
                <a:lnTo>
                  <a:pt x="52" y="16"/>
                </a:lnTo>
                <a:lnTo>
                  <a:pt x="54" y="18"/>
                </a:lnTo>
                <a:lnTo>
                  <a:pt x="58" y="26"/>
                </a:lnTo>
                <a:lnTo>
                  <a:pt x="52" y="28"/>
                </a:lnTo>
                <a:lnTo>
                  <a:pt x="50" y="32"/>
                </a:lnTo>
                <a:lnTo>
                  <a:pt x="48" y="30"/>
                </a:lnTo>
                <a:lnTo>
                  <a:pt x="46" y="28"/>
                </a:lnTo>
                <a:lnTo>
                  <a:pt x="30" y="28"/>
                </a:lnTo>
                <a:lnTo>
                  <a:pt x="28" y="30"/>
                </a:lnTo>
                <a:lnTo>
                  <a:pt x="26" y="30"/>
                </a:lnTo>
                <a:lnTo>
                  <a:pt x="18" y="30"/>
                </a:lnTo>
                <a:lnTo>
                  <a:pt x="14" y="30"/>
                </a:lnTo>
                <a:lnTo>
                  <a:pt x="12" y="34"/>
                </a:lnTo>
                <a:lnTo>
                  <a:pt x="8" y="36"/>
                </a:lnTo>
                <a:lnTo>
                  <a:pt x="2" y="36"/>
                </a:lnTo>
                <a:lnTo>
                  <a:pt x="2" y="34"/>
                </a:lnTo>
                <a:lnTo>
                  <a:pt x="0" y="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5" name="iṥļïdê">
            <a:extLst>
              <a:ext uri="{FF2B5EF4-FFF2-40B4-BE49-F238E27FC236}">
                <a16:creationId xmlns:a16="http://schemas.microsoft.com/office/drawing/2014/main" id="{73C468E9-7ACD-4A01-9FAB-C4D13F5EDE39}"/>
              </a:ext>
            </a:extLst>
          </p:cNvPr>
          <p:cNvSpPr/>
          <p:nvPr/>
        </p:nvSpPr>
        <p:spPr bwMode="auto">
          <a:xfrm>
            <a:off x="1746051" y="2451407"/>
            <a:ext cx="9838" cy="12427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2147483647 w 12"/>
              <a:gd name="T11" fmla="*/ 0 h 12"/>
              <a:gd name="T12" fmla="*/ 0 w 12"/>
              <a:gd name="T13" fmla="*/ 2147483647 h 12"/>
              <a:gd name="T14" fmla="*/ 2147483647 w 12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8" y="12"/>
                </a:moveTo>
                <a:lnTo>
                  <a:pt x="10" y="8"/>
                </a:lnTo>
                <a:lnTo>
                  <a:pt x="12" y="8"/>
                </a:lnTo>
                <a:lnTo>
                  <a:pt x="12" y="4"/>
                </a:lnTo>
                <a:lnTo>
                  <a:pt x="10" y="2"/>
                </a:lnTo>
                <a:lnTo>
                  <a:pt x="6" y="0"/>
                </a:lnTo>
                <a:lnTo>
                  <a:pt x="0" y="10"/>
                </a:lnTo>
                <a:lnTo>
                  <a:pt x="8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6" name="ïśļíḍê">
            <a:extLst>
              <a:ext uri="{FF2B5EF4-FFF2-40B4-BE49-F238E27FC236}">
                <a16:creationId xmlns:a16="http://schemas.microsoft.com/office/drawing/2014/main" id="{6A79CFB0-76AC-4CAB-A9C3-0B52DE24A297}"/>
              </a:ext>
            </a:extLst>
          </p:cNvPr>
          <p:cNvSpPr/>
          <p:nvPr/>
        </p:nvSpPr>
        <p:spPr bwMode="auto">
          <a:xfrm>
            <a:off x="1899232" y="2644444"/>
            <a:ext cx="35133" cy="33968"/>
          </a:xfrm>
          <a:custGeom>
            <a:avLst/>
            <a:gdLst>
              <a:gd name="T0" fmla="*/ 0 w 40"/>
              <a:gd name="T1" fmla="*/ 2147483647 h 34"/>
              <a:gd name="T2" fmla="*/ 2147483647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2147483647 h 34"/>
              <a:gd name="T8" fmla="*/ 2147483647 w 40"/>
              <a:gd name="T9" fmla="*/ 2147483647 h 34"/>
              <a:gd name="T10" fmla="*/ 2147483647 w 40"/>
              <a:gd name="T11" fmla="*/ 2147483647 h 34"/>
              <a:gd name="T12" fmla="*/ 2147483647 w 40"/>
              <a:gd name="T13" fmla="*/ 2147483647 h 34"/>
              <a:gd name="T14" fmla="*/ 2147483647 w 40"/>
              <a:gd name="T15" fmla="*/ 2147483647 h 34"/>
              <a:gd name="T16" fmla="*/ 2147483647 w 40"/>
              <a:gd name="T17" fmla="*/ 2147483647 h 34"/>
              <a:gd name="T18" fmla="*/ 2147483647 w 40"/>
              <a:gd name="T19" fmla="*/ 2147483647 h 34"/>
              <a:gd name="T20" fmla="*/ 2147483647 w 40"/>
              <a:gd name="T21" fmla="*/ 2147483647 h 34"/>
              <a:gd name="T22" fmla="*/ 2147483647 w 40"/>
              <a:gd name="T23" fmla="*/ 0 h 34"/>
              <a:gd name="T24" fmla="*/ 2147483647 w 40"/>
              <a:gd name="T25" fmla="*/ 0 h 34"/>
              <a:gd name="T26" fmla="*/ 2147483647 w 40"/>
              <a:gd name="T27" fmla="*/ 0 h 34"/>
              <a:gd name="T28" fmla="*/ 2147483647 w 40"/>
              <a:gd name="T29" fmla="*/ 2147483647 h 34"/>
              <a:gd name="T30" fmla="*/ 2147483647 w 40"/>
              <a:gd name="T31" fmla="*/ 2147483647 h 34"/>
              <a:gd name="T32" fmla="*/ 2147483647 w 40"/>
              <a:gd name="T33" fmla="*/ 2147483647 h 34"/>
              <a:gd name="T34" fmla="*/ 0 w 40"/>
              <a:gd name="T35" fmla="*/ 2147483647 h 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34"/>
              <a:gd name="T56" fmla="*/ 40 w 40"/>
              <a:gd name="T57" fmla="*/ 34 h 3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34">
                <a:moveTo>
                  <a:pt x="0" y="22"/>
                </a:moveTo>
                <a:lnTo>
                  <a:pt x="4" y="30"/>
                </a:lnTo>
                <a:lnTo>
                  <a:pt x="18" y="32"/>
                </a:lnTo>
                <a:lnTo>
                  <a:pt x="26" y="34"/>
                </a:lnTo>
                <a:lnTo>
                  <a:pt x="28" y="32"/>
                </a:lnTo>
                <a:lnTo>
                  <a:pt x="32" y="32"/>
                </a:lnTo>
                <a:lnTo>
                  <a:pt x="36" y="22"/>
                </a:lnTo>
                <a:lnTo>
                  <a:pt x="38" y="12"/>
                </a:lnTo>
                <a:lnTo>
                  <a:pt x="40" y="6"/>
                </a:lnTo>
                <a:lnTo>
                  <a:pt x="30" y="4"/>
                </a:lnTo>
                <a:lnTo>
                  <a:pt x="22" y="4"/>
                </a:lnTo>
                <a:lnTo>
                  <a:pt x="16" y="0"/>
                </a:lnTo>
                <a:lnTo>
                  <a:pt x="10" y="0"/>
                </a:lnTo>
                <a:lnTo>
                  <a:pt x="8" y="0"/>
                </a:lnTo>
                <a:lnTo>
                  <a:pt x="6" y="2"/>
                </a:lnTo>
                <a:lnTo>
                  <a:pt x="4" y="4"/>
                </a:lnTo>
                <a:lnTo>
                  <a:pt x="2" y="14"/>
                </a:lnTo>
                <a:lnTo>
                  <a:pt x="0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7" name="ïśḷîḍè">
            <a:extLst>
              <a:ext uri="{FF2B5EF4-FFF2-40B4-BE49-F238E27FC236}">
                <a16:creationId xmlns:a16="http://schemas.microsoft.com/office/drawing/2014/main" id="{20800F21-123D-488F-8056-BE1F5C1BA8C3}"/>
              </a:ext>
            </a:extLst>
          </p:cNvPr>
          <p:cNvSpPr/>
          <p:nvPr/>
        </p:nvSpPr>
        <p:spPr bwMode="auto">
          <a:xfrm>
            <a:off x="1878855" y="3570690"/>
            <a:ext cx="36539" cy="15741"/>
          </a:xfrm>
          <a:custGeom>
            <a:avLst/>
            <a:gdLst>
              <a:gd name="T0" fmla="*/ 2147483647 w 40"/>
              <a:gd name="T1" fmla="*/ 2147483647 h 16"/>
              <a:gd name="T2" fmla="*/ 2147483647 w 40"/>
              <a:gd name="T3" fmla="*/ 2147483647 h 16"/>
              <a:gd name="T4" fmla="*/ 2147483647 w 40"/>
              <a:gd name="T5" fmla="*/ 2147483647 h 16"/>
              <a:gd name="T6" fmla="*/ 2147483647 w 40"/>
              <a:gd name="T7" fmla="*/ 2147483647 h 16"/>
              <a:gd name="T8" fmla="*/ 2147483647 w 40"/>
              <a:gd name="T9" fmla="*/ 2147483647 h 16"/>
              <a:gd name="T10" fmla="*/ 2147483647 w 40"/>
              <a:gd name="T11" fmla="*/ 2147483647 h 16"/>
              <a:gd name="T12" fmla="*/ 2147483647 w 40"/>
              <a:gd name="T13" fmla="*/ 2147483647 h 16"/>
              <a:gd name="T14" fmla="*/ 2147483647 w 40"/>
              <a:gd name="T15" fmla="*/ 2147483647 h 16"/>
              <a:gd name="T16" fmla="*/ 2147483647 w 40"/>
              <a:gd name="T17" fmla="*/ 2147483647 h 16"/>
              <a:gd name="T18" fmla="*/ 2147483647 w 40"/>
              <a:gd name="T19" fmla="*/ 2147483647 h 16"/>
              <a:gd name="T20" fmla="*/ 2147483647 w 40"/>
              <a:gd name="T21" fmla="*/ 2147483647 h 16"/>
              <a:gd name="T22" fmla="*/ 2147483647 w 40"/>
              <a:gd name="T23" fmla="*/ 0 h 16"/>
              <a:gd name="T24" fmla="*/ 2147483647 w 40"/>
              <a:gd name="T25" fmla="*/ 0 h 16"/>
              <a:gd name="T26" fmla="*/ 2147483647 w 40"/>
              <a:gd name="T27" fmla="*/ 0 h 16"/>
              <a:gd name="T28" fmla="*/ 2147483647 w 40"/>
              <a:gd name="T29" fmla="*/ 2147483647 h 16"/>
              <a:gd name="T30" fmla="*/ 2147483647 w 40"/>
              <a:gd name="T31" fmla="*/ 2147483647 h 16"/>
              <a:gd name="T32" fmla="*/ 2147483647 w 40"/>
              <a:gd name="T33" fmla="*/ 2147483647 h 16"/>
              <a:gd name="T34" fmla="*/ 0 w 40"/>
              <a:gd name="T35" fmla="*/ 2147483647 h 16"/>
              <a:gd name="T36" fmla="*/ 2147483647 w 40"/>
              <a:gd name="T37" fmla="*/ 2147483647 h 16"/>
              <a:gd name="T38" fmla="*/ 2147483647 w 40"/>
              <a:gd name="T39" fmla="*/ 2147483647 h 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"/>
              <a:gd name="T61" fmla="*/ 0 h 16"/>
              <a:gd name="T62" fmla="*/ 40 w 40"/>
              <a:gd name="T63" fmla="*/ 16 h 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" h="16">
                <a:moveTo>
                  <a:pt x="12" y="14"/>
                </a:moveTo>
                <a:lnTo>
                  <a:pt x="14" y="14"/>
                </a:lnTo>
                <a:lnTo>
                  <a:pt x="14" y="12"/>
                </a:lnTo>
                <a:lnTo>
                  <a:pt x="16" y="8"/>
                </a:lnTo>
                <a:lnTo>
                  <a:pt x="16" y="14"/>
                </a:lnTo>
                <a:lnTo>
                  <a:pt x="18" y="16"/>
                </a:lnTo>
                <a:lnTo>
                  <a:pt x="20" y="16"/>
                </a:lnTo>
                <a:lnTo>
                  <a:pt x="22" y="14"/>
                </a:lnTo>
                <a:lnTo>
                  <a:pt x="28" y="14"/>
                </a:lnTo>
                <a:lnTo>
                  <a:pt x="32" y="10"/>
                </a:lnTo>
                <a:lnTo>
                  <a:pt x="38" y="6"/>
                </a:lnTo>
                <a:lnTo>
                  <a:pt x="40" y="0"/>
                </a:lnTo>
                <a:lnTo>
                  <a:pt x="28" y="0"/>
                </a:lnTo>
                <a:lnTo>
                  <a:pt x="24" y="0"/>
                </a:lnTo>
                <a:lnTo>
                  <a:pt x="20" y="2"/>
                </a:lnTo>
                <a:lnTo>
                  <a:pt x="18" y="2"/>
                </a:lnTo>
                <a:lnTo>
                  <a:pt x="8" y="2"/>
                </a:lnTo>
                <a:lnTo>
                  <a:pt x="0" y="12"/>
                </a:lnTo>
                <a:lnTo>
                  <a:pt x="4" y="14"/>
                </a:lnTo>
                <a:lnTo>
                  <a:pt x="12" y="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8" name="íṣ1íḑe">
            <a:extLst>
              <a:ext uri="{FF2B5EF4-FFF2-40B4-BE49-F238E27FC236}">
                <a16:creationId xmlns:a16="http://schemas.microsoft.com/office/drawing/2014/main" id="{E297C608-BE45-4A85-96A9-256C2D900906}"/>
              </a:ext>
            </a:extLst>
          </p:cNvPr>
          <p:cNvSpPr/>
          <p:nvPr/>
        </p:nvSpPr>
        <p:spPr bwMode="auto">
          <a:xfrm>
            <a:off x="1747456" y="2491175"/>
            <a:ext cx="62537" cy="136700"/>
          </a:xfrm>
          <a:custGeom>
            <a:avLst/>
            <a:gdLst>
              <a:gd name="T0" fmla="*/ 2147483647 w 70"/>
              <a:gd name="T1" fmla="*/ 0 h 138"/>
              <a:gd name="T2" fmla="*/ 2147483647 w 70"/>
              <a:gd name="T3" fmla="*/ 2147483647 h 138"/>
              <a:gd name="T4" fmla="*/ 2147483647 w 70"/>
              <a:gd name="T5" fmla="*/ 2147483647 h 138"/>
              <a:gd name="T6" fmla="*/ 2147483647 w 70"/>
              <a:gd name="T7" fmla="*/ 2147483647 h 138"/>
              <a:gd name="T8" fmla="*/ 2147483647 w 70"/>
              <a:gd name="T9" fmla="*/ 2147483647 h 138"/>
              <a:gd name="T10" fmla="*/ 2147483647 w 70"/>
              <a:gd name="T11" fmla="*/ 2147483647 h 138"/>
              <a:gd name="T12" fmla="*/ 2147483647 w 70"/>
              <a:gd name="T13" fmla="*/ 2147483647 h 138"/>
              <a:gd name="T14" fmla="*/ 0 w 70"/>
              <a:gd name="T15" fmla="*/ 2147483647 h 138"/>
              <a:gd name="T16" fmla="*/ 0 w 70"/>
              <a:gd name="T17" fmla="*/ 2147483647 h 138"/>
              <a:gd name="T18" fmla="*/ 2147483647 w 70"/>
              <a:gd name="T19" fmla="*/ 2147483647 h 138"/>
              <a:gd name="T20" fmla="*/ 2147483647 w 70"/>
              <a:gd name="T21" fmla="*/ 2147483647 h 138"/>
              <a:gd name="T22" fmla="*/ 2147483647 w 70"/>
              <a:gd name="T23" fmla="*/ 2147483647 h 138"/>
              <a:gd name="T24" fmla="*/ 2147483647 w 70"/>
              <a:gd name="T25" fmla="*/ 2147483647 h 138"/>
              <a:gd name="T26" fmla="*/ 2147483647 w 70"/>
              <a:gd name="T27" fmla="*/ 2147483647 h 138"/>
              <a:gd name="T28" fmla="*/ 2147483647 w 70"/>
              <a:gd name="T29" fmla="*/ 2147483647 h 138"/>
              <a:gd name="T30" fmla="*/ 2147483647 w 70"/>
              <a:gd name="T31" fmla="*/ 2147483647 h 138"/>
              <a:gd name="T32" fmla="*/ 2147483647 w 70"/>
              <a:gd name="T33" fmla="*/ 2147483647 h 138"/>
              <a:gd name="T34" fmla="*/ 2147483647 w 70"/>
              <a:gd name="T35" fmla="*/ 2147483647 h 138"/>
              <a:gd name="T36" fmla="*/ 2147483647 w 70"/>
              <a:gd name="T37" fmla="*/ 2147483647 h 138"/>
              <a:gd name="T38" fmla="*/ 2147483647 w 70"/>
              <a:gd name="T39" fmla="*/ 2147483647 h 138"/>
              <a:gd name="T40" fmla="*/ 2147483647 w 70"/>
              <a:gd name="T41" fmla="*/ 2147483647 h 138"/>
              <a:gd name="T42" fmla="*/ 2147483647 w 70"/>
              <a:gd name="T43" fmla="*/ 2147483647 h 138"/>
              <a:gd name="T44" fmla="*/ 2147483647 w 70"/>
              <a:gd name="T45" fmla="*/ 2147483647 h 138"/>
              <a:gd name="T46" fmla="*/ 2147483647 w 70"/>
              <a:gd name="T47" fmla="*/ 2147483647 h 138"/>
              <a:gd name="T48" fmla="*/ 2147483647 w 70"/>
              <a:gd name="T49" fmla="*/ 2147483647 h 138"/>
              <a:gd name="T50" fmla="*/ 2147483647 w 70"/>
              <a:gd name="T51" fmla="*/ 2147483647 h 138"/>
              <a:gd name="T52" fmla="*/ 2147483647 w 70"/>
              <a:gd name="T53" fmla="*/ 2147483647 h 138"/>
              <a:gd name="T54" fmla="*/ 2147483647 w 70"/>
              <a:gd name="T55" fmla="*/ 2147483647 h 138"/>
              <a:gd name="T56" fmla="*/ 2147483647 w 70"/>
              <a:gd name="T57" fmla="*/ 2147483647 h 138"/>
              <a:gd name="T58" fmla="*/ 2147483647 w 70"/>
              <a:gd name="T59" fmla="*/ 2147483647 h 138"/>
              <a:gd name="T60" fmla="*/ 2147483647 w 70"/>
              <a:gd name="T61" fmla="*/ 2147483647 h 138"/>
              <a:gd name="T62" fmla="*/ 2147483647 w 70"/>
              <a:gd name="T63" fmla="*/ 2147483647 h 138"/>
              <a:gd name="T64" fmla="*/ 2147483647 w 70"/>
              <a:gd name="T65" fmla="*/ 2147483647 h 138"/>
              <a:gd name="T66" fmla="*/ 2147483647 w 70"/>
              <a:gd name="T67" fmla="*/ 2147483647 h 138"/>
              <a:gd name="T68" fmla="*/ 2147483647 w 70"/>
              <a:gd name="T69" fmla="*/ 2147483647 h 138"/>
              <a:gd name="T70" fmla="*/ 2147483647 w 70"/>
              <a:gd name="T71" fmla="*/ 2147483647 h 138"/>
              <a:gd name="T72" fmla="*/ 2147483647 w 70"/>
              <a:gd name="T73" fmla="*/ 2147483647 h 138"/>
              <a:gd name="T74" fmla="*/ 2147483647 w 70"/>
              <a:gd name="T75" fmla="*/ 2147483647 h 138"/>
              <a:gd name="T76" fmla="*/ 2147483647 w 70"/>
              <a:gd name="T77" fmla="*/ 2147483647 h 138"/>
              <a:gd name="T78" fmla="*/ 2147483647 w 70"/>
              <a:gd name="T79" fmla="*/ 2147483647 h 138"/>
              <a:gd name="T80" fmla="*/ 2147483647 w 70"/>
              <a:gd name="T81" fmla="*/ 2147483647 h 138"/>
              <a:gd name="T82" fmla="*/ 2147483647 w 70"/>
              <a:gd name="T83" fmla="*/ 2147483647 h 138"/>
              <a:gd name="T84" fmla="*/ 2147483647 w 70"/>
              <a:gd name="T85" fmla="*/ 2147483647 h 138"/>
              <a:gd name="T86" fmla="*/ 2147483647 w 70"/>
              <a:gd name="T87" fmla="*/ 2147483647 h 138"/>
              <a:gd name="T88" fmla="*/ 2147483647 w 70"/>
              <a:gd name="T89" fmla="*/ 2147483647 h 138"/>
              <a:gd name="T90" fmla="*/ 2147483647 w 70"/>
              <a:gd name="T91" fmla="*/ 2147483647 h 138"/>
              <a:gd name="T92" fmla="*/ 2147483647 w 70"/>
              <a:gd name="T93" fmla="*/ 2147483647 h 138"/>
              <a:gd name="T94" fmla="*/ 2147483647 w 70"/>
              <a:gd name="T95" fmla="*/ 2147483647 h 138"/>
              <a:gd name="T96" fmla="*/ 2147483647 w 70"/>
              <a:gd name="T97" fmla="*/ 2147483647 h 138"/>
              <a:gd name="T98" fmla="*/ 2147483647 w 70"/>
              <a:gd name="T99" fmla="*/ 2147483647 h 138"/>
              <a:gd name="T100" fmla="*/ 2147483647 w 70"/>
              <a:gd name="T101" fmla="*/ 2147483647 h 138"/>
              <a:gd name="T102" fmla="*/ 2147483647 w 70"/>
              <a:gd name="T103" fmla="*/ 2147483647 h 138"/>
              <a:gd name="T104" fmla="*/ 2147483647 w 70"/>
              <a:gd name="T105" fmla="*/ 2147483647 h 138"/>
              <a:gd name="T106" fmla="*/ 2147483647 w 70"/>
              <a:gd name="T107" fmla="*/ 2147483647 h 138"/>
              <a:gd name="T108" fmla="*/ 2147483647 w 70"/>
              <a:gd name="T109" fmla="*/ 0 h 1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0"/>
              <a:gd name="T166" fmla="*/ 0 h 138"/>
              <a:gd name="T167" fmla="*/ 70 w 70"/>
              <a:gd name="T168" fmla="*/ 138 h 13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0" h="138">
                <a:moveTo>
                  <a:pt x="26" y="0"/>
                </a:moveTo>
                <a:lnTo>
                  <a:pt x="22" y="8"/>
                </a:lnTo>
                <a:lnTo>
                  <a:pt x="18" y="14"/>
                </a:lnTo>
                <a:lnTo>
                  <a:pt x="12" y="18"/>
                </a:lnTo>
                <a:lnTo>
                  <a:pt x="10" y="24"/>
                </a:lnTo>
                <a:lnTo>
                  <a:pt x="12" y="28"/>
                </a:lnTo>
                <a:lnTo>
                  <a:pt x="18" y="32"/>
                </a:lnTo>
                <a:lnTo>
                  <a:pt x="0" y="42"/>
                </a:lnTo>
                <a:lnTo>
                  <a:pt x="0" y="54"/>
                </a:lnTo>
                <a:lnTo>
                  <a:pt x="2" y="58"/>
                </a:lnTo>
                <a:lnTo>
                  <a:pt x="4" y="60"/>
                </a:lnTo>
                <a:lnTo>
                  <a:pt x="8" y="64"/>
                </a:lnTo>
                <a:lnTo>
                  <a:pt x="8" y="68"/>
                </a:lnTo>
                <a:lnTo>
                  <a:pt x="20" y="68"/>
                </a:lnTo>
                <a:lnTo>
                  <a:pt x="20" y="76"/>
                </a:lnTo>
                <a:lnTo>
                  <a:pt x="20" y="78"/>
                </a:lnTo>
                <a:lnTo>
                  <a:pt x="24" y="82"/>
                </a:lnTo>
                <a:lnTo>
                  <a:pt x="26" y="88"/>
                </a:lnTo>
                <a:lnTo>
                  <a:pt x="26" y="94"/>
                </a:lnTo>
                <a:lnTo>
                  <a:pt x="26" y="98"/>
                </a:lnTo>
                <a:lnTo>
                  <a:pt x="26" y="102"/>
                </a:lnTo>
                <a:lnTo>
                  <a:pt x="24" y="106"/>
                </a:lnTo>
                <a:lnTo>
                  <a:pt x="22" y="112"/>
                </a:lnTo>
                <a:lnTo>
                  <a:pt x="24" y="122"/>
                </a:lnTo>
                <a:lnTo>
                  <a:pt x="26" y="130"/>
                </a:lnTo>
                <a:lnTo>
                  <a:pt x="32" y="136"/>
                </a:lnTo>
                <a:lnTo>
                  <a:pt x="34" y="138"/>
                </a:lnTo>
                <a:lnTo>
                  <a:pt x="38" y="138"/>
                </a:lnTo>
                <a:lnTo>
                  <a:pt x="44" y="138"/>
                </a:lnTo>
                <a:lnTo>
                  <a:pt x="48" y="136"/>
                </a:lnTo>
                <a:lnTo>
                  <a:pt x="54" y="132"/>
                </a:lnTo>
                <a:lnTo>
                  <a:pt x="60" y="126"/>
                </a:lnTo>
                <a:lnTo>
                  <a:pt x="64" y="124"/>
                </a:lnTo>
                <a:lnTo>
                  <a:pt x="70" y="124"/>
                </a:lnTo>
                <a:lnTo>
                  <a:pt x="68" y="118"/>
                </a:lnTo>
                <a:lnTo>
                  <a:pt x="66" y="112"/>
                </a:lnTo>
                <a:lnTo>
                  <a:pt x="60" y="104"/>
                </a:lnTo>
                <a:lnTo>
                  <a:pt x="54" y="96"/>
                </a:lnTo>
                <a:lnTo>
                  <a:pt x="54" y="92"/>
                </a:lnTo>
                <a:lnTo>
                  <a:pt x="54" y="86"/>
                </a:lnTo>
                <a:lnTo>
                  <a:pt x="54" y="82"/>
                </a:lnTo>
                <a:lnTo>
                  <a:pt x="54" y="78"/>
                </a:lnTo>
                <a:lnTo>
                  <a:pt x="58" y="74"/>
                </a:lnTo>
                <a:lnTo>
                  <a:pt x="64" y="70"/>
                </a:lnTo>
                <a:lnTo>
                  <a:pt x="68" y="64"/>
                </a:lnTo>
                <a:lnTo>
                  <a:pt x="70" y="44"/>
                </a:lnTo>
                <a:lnTo>
                  <a:pt x="60" y="36"/>
                </a:lnTo>
                <a:lnTo>
                  <a:pt x="56" y="32"/>
                </a:lnTo>
                <a:lnTo>
                  <a:pt x="52" y="32"/>
                </a:lnTo>
                <a:lnTo>
                  <a:pt x="46" y="32"/>
                </a:lnTo>
                <a:lnTo>
                  <a:pt x="46" y="24"/>
                </a:lnTo>
                <a:lnTo>
                  <a:pt x="44" y="20"/>
                </a:lnTo>
                <a:lnTo>
                  <a:pt x="40" y="12"/>
                </a:lnTo>
                <a:lnTo>
                  <a:pt x="32" y="4"/>
                </a:lnTo>
                <a:lnTo>
                  <a:pt x="2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9" name="iṣḻiḋe">
            <a:extLst>
              <a:ext uri="{FF2B5EF4-FFF2-40B4-BE49-F238E27FC236}">
                <a16:creationId xmlns:a16="http://schemas.microsoft.com/office/drawing/2014/main" id="{0DF7769A-F77D-41B6-A12C-CC94291DF18C}"/>
              </a:ext>
            </a:extLst>
          </p:cNvPr>
          <p:cNvSpPr/>
          <p:nvPr/>
        </p:nvSpPr>
        <p:spPr bwMode="auto">
          <a:xfrm>
            <a:off x="1795237" y="2535084"/>
            <a:ext cx="59024" cy="84506"/>
          </a:xfrm>
          <a:custGeom>
            <a:avLst/>
            <a:gdLst>
              <a:gd name="T0" fmla="*/ 2147483647 w 66"/>
              <a:gd name="T1" fmla="*/ 2147483647 h 86"/>
              <a:gd name="T2" fmla="*/ 2147483647 w 66"/>
              <a:gd name="T3" fmla="*/ 2147483647 h 86"/>
              <a:gd name="T4" fmla="*/ 2147483647 w 66"/>
              <a:gd name="T5" fmla="*/ 2147483647 h 86"/>
              <a:gd name="T6" fmla="*/ 2147483647 w 66"/>
              <a:gd name="T7" fmla="*/ 2147483647 h 86"/>
              <a:gd name="T8" fmla="*/ 2147483647 w 66"/>
              <a:gd name="T9" fmla="*/ 2147483647 h 86"/>
              <a:gd name="T10" fmla="*/ 2147483647 w 66"/>
              <a:gd name="T11" fmla="*/ 2147483647 h 86"/>
              <a:gd name="T12" fmla="*/ 2147483647 w 66"/>
              <a:gd name="T13" fmla="*/ 2147483647 h 86"/>
              <a:gd name="T14" fmla="*/ 2147483647 w 66"/>
              <a:gd name="T15" fmla="*/ 2147483647 h 86"/>
              <a:gd name="T16" fmla="*/ 2147483647 w 66"/>
              <a:gd name="T17" fmla="*/ 2147483647 h 86"/>
              <a:gd name="T18" fmla="*/ 2147483647 w 66"/>
              <a:gd name="T19" fmla="*/ 2147483647 h 86"/>
              <a:gd name="T20" fmla="*/ 2147483647 w 66"/>
              <a:gd name="T21" fmla="*/ 2147483647 h 86"/>
              <a:gd name="T22" fmla="*/ 2147483647 w 66"/>
              <a:gd name="T23" fmla="*/ 2147483647 h 86"/>
              <a:gd name="T24" fmla="*/ 2147483647 w 66"/>
              <a:gd name="T25" fmla="*/ 2147483647 h 86"/>
              <a:gd name="T26" fmla="*/ 2147483647 w 66"/>
              <a:gd name="T27" fmla="*/ 2147483647 h 86"/>
              <a:gd name="T28" fmla="*/ 2147483647 w 66"/>
              <a:gd name="T29" fmla="*/ 2147483647 h 86"/>
              <a:gd name="T30" fmla="*/ 2147483647 w 66"/>
              <a:gd name="T31" fmla="*/ 2147483647 h 86"/>
              <a:gd name="T32" fmla="*/ 2147483647 w 66"/>
              <a:gd name="T33" fmla="*/ 2147483647 h 86"/>
              <a:gd name="T34" fmla="*/ 2147483647 w 66"/>
              <a:gd name="T35" fmla="*/ 2147483647 h 86"/>
              <a:gd name="T36" fmla="*/ 2147483647 w 66"/>
              <a:gd name="T37" fmla="*/ 2147483647 h 86"/>
              <a:gd name="T38" fmla="*/ 2147483647 w 66"/>
              <a:gd name="T39" fmla="*/ 2147483647 h 86"/>
              <a:gd name="T40" fmla="*/ 2147483647 w 66"/>
              <a:gd name="T41" fmla="*/ 2147483647 h 86"/>
              <a:gd name="T42" fmla="*/ 2147483647 w 66"/>
              <a:gd name="T43" fmla="*/ 2147483647 h 86"/>
              <a:gd name="T44" fmla="*/ 2147483647 w 66"/>
              <a:gd name="T45" fmla="*/ 2147483647 h 86"/>
              <a:gd name="T46" fmla="*/ 2147483647 w 66"/>
              <a:gd name="T47" fmla="*/ 2147483647 h 86"/>
              <a:gd name="T48" fmla="*/ 0 w 66"/>
              <a:gd name="T49" fmla="*/ 2147483647 h 86"/>
              <a:gd name="T50" fmla="*/ 0 w 66"/>
              <a:gd name="T51" fmla="*/ 2147483647 h 86"/>
              <a:gd name="T52" fmla="*/ 0 w 66"/>
              <a:gd name="T53" fmla="*/ 2147483647 h 86"/>
              <a:gd name="T54" fmla="*/ 0 w 66"/>
              <a:gd name="T55" fmla="*/ 2147483647 h 86"/>
              <a:gd name="T56" fmla="*/ 0 w 66"/>
              <a:gd name="T57" fmla="*/ 2147483647 h 86"/>
              <a:gd name="T58" fmla="*/ 2147483647 w 66"/>
              <a:gd name="T59" fmla="*/ 2147483647 h 86"/>
              <a:gd name="T60" fmla="*/ 2147483647 w 66"/>
              <a:gd name="T61" fmla="*/ 2147483647 h 86"/>
              <a:gd name="T62" fmla="*/ 2147483647 w 66"/>
              <a:gd name="T63" fmla="*/ 2147483647 h 86"/>
              <a:gd name="T64" fmla="*/ 2147483647 w 66"/>
              <a:gd name="T65" fmla="*/ 0 h 86"/>
              <a:gd name="T66" fmla="*/ 2147483647 w 66"/>
              <a:gd name="T67" fmla="*/ 2147483647 h 86"/>
              <a:gd name="T68" fmla="*/ 2147483647 w 66"/>
              <a:gd name="T69" fmla="*/ 2147483647 h 86"/>
              <a:gd name="T70" fmla="*/ 2147483647 w 66"/>
              <a:gd name="T71" fmla="*/ 2147483647 h 86"/>
              <a:gd name="T72" fmla="*/ 2147483647 w 66"/>
              <a:gd name="T73" fmla="*/ 2147483647 h 86"/>
              <a:gd name="T74" fmla="*/ 2147483647 w 66"/>
              <a:gd name="T75" fmla="*/ 2147483647 h 8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6"/>
              <a:gd name="T115" fmla="*/ 0 h 86"/>
              <a:gd name="T116" fmla="*/ 66 w 66"/>
              <a:gd name="T117" fmla="*/ 86 h 8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6" h="86">
                <a:moveTo>
                  <a:pt x="66" y="10"/>
                </a:moveTo>
                <a:lnTo>
                  <a:pt x="64" y="18"/>
                </a:lnTo>
                <a:lnTo>
                  <a:pt x="60" y="24"/>
                </a:lnTo>
                <a:lnTo>
                  <a:pt x="58" y="30"/>
                </a:lnTo>
                <a:lnTo>
                  <a:pt x="56" y="36"/>
                </a:lnTo>
                <a:lnTo>
                  <a:pt x="58" y="42"/>
                </a:lnTo>
                <a:lnTo>
                  <a:pt x="60" y="46"/>
                </a:lnTo>
                <a:lnTo>
                  <a:pt x="62" y="52"/>
                </a:lnTo>
                <a:lnTo>
                  <a:pt x="64" y="58"/>
                </a:lnTo>
                <a:lnTo>
                  <a:pt x="62" y="62"/>
                </a:lnTo>
                <a:lnTo>
                  <a:pt x="58" y="66"/>
                </a:lnTo>
                <a:lnTo>
                  <a:pt x="54" y="76"/>
                </a:lnTo>
                <a:lnTo>
                  <a:pt x="52" y="74"/>
                </a:lnTo>
                <a:lnTo>
                  <a:pt x="50" y="68"/>
                </a:lnTo>
                <a:lnTo>
                  <a:pt x="40" y="72"/>
                </a:lnTo>
                <a:lnTo>
                  <a:pt x="28" y="76"/>
                </a:lnTo>
                <a:lnTo>
                  <a:pt x="28" y="86"/>
                </a:lnTo>
                <a:lnTo>
                  <a:pt x="26" y="84"/>
                </a:lnTo>
                <a:lnTo>
                  <a:pt x="22" y="82"/>
                </a:lnTo>
                <a:lnTo>
                  <a:pt x="20" y="80"/>
                </a:lnTo>
                <a:lnTo>
                  <a:pt x="16" y="80"/>
                </a:lnTo>
                <a:lnTo>
                  <a:pt x="14" y="74"/>
                </a:lnTo>
                <a:lnTo>
                  <a:pt x="12" y="68"/>
                </a:lnTo>
                <a:lnTo>
                  <a:pt x="6" y="60"/>
                </a:lnTo>
                <a:lnTo>
                  <a:pt x="0" y="52"/>
                </a:lnTo>
                <a:lnTo>
                  <a:pt x="0" y="48"/>
                </a:lnTo>
                <a:lnTo>
                  <a:pt x="0" y="42"/>
                </a:lnTo>
                <a:lnTo>
                  <a:pt x="0" y="38"/>
                </a:lnTo>
                <a:lnTo>
                  <a:pt x="0" y="34"/>
                </a:lnTo>
                <a:lnTo>
                  <a:pt x="4" y="30"/>
                </a:lnTo>
                <a:lnTo>
                  <a:pt x="10" y="26"/>
                </a:lnTo>
                <a:lnTo>
                  <a:pt x="14" y="20"/>
                </a:lnTo>
                <a:lnTo>
                  <a:pt x="16" y="0"/>
                </a:lnTo>
                <a:lnTo>
                  <a:pt x="24" y="6"/>
                </a:lnTo>
                <a:lnTo>
                  <a:pt x="28" y="6"/>
                </a:lnTo>
                <a:lnTo>
                  <a:pt x="44" y="6"/>
                </a:lnTo>
                <a:lnTo>
                  <a:pt x="48" y="8"/>
                </a:lnTo>
                <a:lnTo>
                  <a:pt x="66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0" name="iṩľíḓé">
            <a:extLst>
              <a:ext uri="{FF2B5EF4-FFF2-40B4-BE49-F238E27FC236}">
                <a16:creationId xmlns:a16="http://schemas.microsoft.com/office/drawing/2014/main" id="{AB5F717F-95DC-47E8-BC10-BFDC2E0C33AE}"/>
              </a:ext>
            </a:extLst>
          </p:cNvPr>
          <p:cNvSpPr/>
          <p:nvPr/>
        </p:nvSpPr>
        <p:spPr bwMode="auto">
          <a:xfrm>
            <a:off x="1843721" y="2545026"/>
            <a:ext cx="50592" cy="66279"/>
          </a:xfrm>
          <a:custGeom>
            <a:avLst/>
            <a:gdLst>
              <a:gd name="T0" fmla="*/ 2147483647 w 56"/>
              <a:gd name="T1" fmla="*/ 2147483647 h 68"/>
              <a:gd name="T2" fmla="*/ 2147483647 w 56"/>
              <a:gd name="T3" fmla="*/ 2147483647 h 68"/>
              <a:gd name="T4" fmla="*/ 2147483647 w 56"/>
              <a:gd name="T5" fmla="*/ 2147483647 h 68"/>
              <a:gd name="T6" fmla="*/ 2147483647 w 56"/>
              <a:gd name="T7" fmla="*/ 2147483647 h 68"/>
              <a:gd name="T8" fmla="*/ 2147483647 w 56"/>
              <a:gd name="T9" fmla="*/ 2147483647 h 68"/>
              <a:gd name="T10" fmla="*/ 2147483647 w 56"/>
              <a:gd name="T11" fmla="*/ 2147483647 h 68"/>
              <a:gd name="T12" fmla="*/ 2147483647 w 56"/>
              <a:gd name="T13" fmla="*/ 2147483647 h 68"/>
              <a:gd name="T14" fmla="*/ 2147483647 w 56"/>
              <a:gd name="T15" fmla="*/ 2147483647 h 68"/>
              <a:gd name="T16" fmla="*/ 2147483647 w 56"/>
              <a:gd name="T17" fmla="*/ 2147483647 h 68"/>
              <a:gd name="T18" fmla="*/ 0 w 56"/>
              <a:gd name="T19" fmla="*/ 2147483647 h 68"/>
              <a:gd name="T20" fmla="*/ 2147483647 w 56"/>
              <a:gd name="T21" fmla="*/ 2147483647 h 68"/>
              <a:gd name="T22" fmla="*/ 2147483647 w 56"/>
              <a:gd name="T23" fmla="*/ 2147483647 h 68"/>
              <a:gd name="T24" fmla="*/ 2147483647 w 56"/>
              <a:gd name="T25" fmla="*/ 2147483647 h 68"/>
              <a:gd name="T26" fmla="*/ 2147483647 w 56"/>
              <a:gd name="T27" fmla="*/ 2147483647 h 68"/>
              <a:gd name="T28" fmla="*/ 2147483647 w 56"/>
              <a:gd name="T29" fmla="*/ 2147483647 h 68"/>
              <a:gd name="T30" fmla="*/ 2147483647 w 56"/>
              <a:gd name="T31" fmla="*/ 2147483647 h 68"/>
              <a:gd name="T32" fmla="*/ 2147483647 w 56"/>
              <a:gd name="T33" fmla="*/ 2147483647 h 68"/>
              <a:gd name="T34" fmla="*/ 2147483647 w 56"/>
              <a:gd name="T35" fmla="*/ 2147483647 h 68"/>
              <a:gd name="T36" fmla="*/ 2147483647 w 56"/>
              <a:gd name="T37" fmla="*/ 2147483647 h 68"/>
              <a:gd name="T38" fmla="*/ 2147483647 w 56"/>
              <a:gd name="T39" fmla="*/ 2147483647 h 68"/>
              <a:gd name="T40" fmla="*/ 2147483647 w 56"/>
              <a:gd name="T41" fmla="*/ 0 h 68"/>
              <a:gd name="T42" fmla="*/ 2147483647 w 56"/>
              <a:gd name="T43" fmla="*/ 2147483647 h 68"/>
              <a:gd name="T44" fmla="*/ 2147483647 w 56"/>
              <a:gd name="T45" fmla="*/ 2147483647 h 68"/>
              <a:gd name="T46" fmla="*/ 2147483647 w 56"/>
              <a:gd name="T47" fmla="*/ 2147483647 h 68"/>
              <a:gd name="T48" fmla="*/ 2147483647 w 56"/>
              <a:gd name="T49" fmla="*/ 2147483647 h 68"/>
              <a:gd name="T50" fmla="*/ 2147483647 w 56"/>
              <a:gd name="T51" fmla="*/ 2147483647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6"/>
              <a:gd name="T79" fmla="*/ 0 h 68"/>
              <a:gd name="T80" fmla="*/ 56 w 56"/>
              <a:gd name="T81" fmla="*/ 68 h 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6" h="68">
                <a:moveTo>
                  <a:pt x="56" y="28"/>
                </a:moveTo>
                <a:lnTo>
                  <a:pt x="54" y="26"/>
                </a:lnTo>
                <a:lnTo>
                  <a:pt x="48" y="40"/>
                </a:lnTo>
                <a:lnTo>
                  <a:pt x="40" y="52"/>
                </a:lnTo>
                <a:lnTo>
                  <a:pt x="34" y="58"/>
                </a:lnTo>
                <a:lnTo>
                  <a:pt x="28" y="64"/>
                </a:lnTo>
                <a:lnTo>
                  <a:pt x="22" y="68"/>
                </a:lnTo>
                <a:lnTo>
                  <a:pt x="12" y="68"/>
                </a:lnTo>
                <a:lnTo>
                  <a:pt x="6" y="68"/>
                </a:lnTo>
                <a:lnTo>
                  <a:pt x="0" y="66"/>
                </a:lnTo>
                <a:lnTo>
                  <a:pt x="4" y="56"/>
                </a:lnTo>
                <a:lnTo>
                  <a:pt x="8" y="52"/>
                </a:lnTo>
                <a:lnTo>
                  <a:pt x="10" y="48"/>
                </a:lnTo>
                <a:lnTo>
                  <a:pt x="8" y="42"/>
                </a:lnTo>
                <a:lnTo>
                  <a:pt x="6" y="36"/>
                </a:lnTo>
                <a:lnTo>
                  <a:pt x="4" y="32"/>
                </a:lnTo>
                <a:lnTo>
                  <a:pt x="2" y="26"/>
                </a:lnTo>
                <a:lnTo>
                  <a:pt x="4" y="20"/>
                </a:lnTo>
                <a:lnTo>
                  <a:pt x="6" y="14"/>
                </a:lnTo>
                <a:lnTo>
                  <a:pt x="10" y="8"/>
                </a:lnTo>
                <a:lnTo>
                  <a:pt x="12" y="0"/>
                </a:lnTo>
                <a:lnTo>
                  <a:pt x="26" y="4"/>
                </a:lnTo>
                <a:lnTo>
                  <a:pt x="34" y="10"/>
                </a:lnTo>
                <a:lnTo>
                  <a:pt x="44" y="18"/>
                </a:lnTo>
                <a:lnTo>
                  <a:pt x="54" y="26"/>
                </a:lnTo>
                <a:lnTo>
                  <a:pt x="56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1" name="ïS1îḑé">
            <a:extLst>
              <a:ext uri="{FF2B5EF4-FFF2-40B4-BE49-F238E27FC236}">
                <a16:creationId xmlns:a16="http://schemas.microsoft.com/office/drawing/2014/main" id="{83E04F20-3AE7-4469-B465-365E0E6CD95B}"/>
              </a:ext>
            </a:extLst>
          </p:cNvPr>
          <p:cNvSpPr/>
          <p:nvPr/>
        </p:nvSpPr>
        <p:spPr bwMode="auto">
          <a:xfrm>
            <a:off x="1579518" y="2436494"/>
            <a:ext cx="191828" cy="201322"/>
          </a:xfrm>
          <a:custGeom>
            <a:avLst/>
            <a:gdLst>
              <a:gd name="T0" fmla="*/ 2147483647 w 214"/>
              <a:gd name="T1" fmla="*/ 2147483647 h 204"/>
              <a:gd name="T2" fmla="*/ 2147483647 w 214"/>
              <a:gd name="T3" fmla="*/ 2147483647 h 204"/>
              <a:gd name="T4" fmla="*/ 2147483647 w 214"/>
              <a:gd name="T5" fmla="*/ 2147483647 h 204"/>
              <a:gd name="T6" fmla="*/ 2147483647 w 214"/>
              <a:gd name="T7" fmla="*/ 2147483647 h 204"/>
              <a:gd name="T8" fmla="*/ 2147483647 w 214"/>
              <a:gd name="T9" fmla="*/ 2147483647 h 204"/>
              <a:gd name="T10" fmla="*/ 2147483647 w 214"/>
              <a:gd name="T11" fmla="*/ 2147483647 h 204"/>
              <a:gd name="T12" fmla="*/ 2147483647 w 214"/>
              <a:gd name="T13" fmla="*/ 2147483647 h 204"/>
              <a:gd name="T14" fmla="*/ 2147483647 w 214"/>
              <a:gd name="T15" fmla="*/ 2147483647 h 204"/>
              <a:gd name="T16" fmla="*/ 2147483647 w 214"/>
              <a:gd name="T17" fmla="*/ 2147483647 h 204"/>
              <a:gd name="T18" fmla="*/ 2147483647 w 214"/>
              <a:gd name="T19" fmla="*/ 2147483647 h 204"/>
              <a:gd name="T20" fmla="*/ 2147483647 w 214"/>
              <a:gd name="T21" fmla="*/ 2147483647 h 204"/>
              <a:gd name="T22" fmla="*/ 2147483647 w 214"/>
              <a:gd name="T23" fmla="*/ 2147483647 h 204"/>
              <a:gd name="T24" fmla="*/ 2147483647 w 214"/>
              <a:gd name="T25" fmla="*/ 2147483647 h 204"/>
              <a:gd name="T26" fmla="*/ 2147483647 w 214"/>
              <a:gd name="T27" fmla="*/ 2147483647 h 204"/>
              <a:gd name="T28" fmla="*/ 2147483647 w 214"/>
              <a:gd name="T29" fmla="*/ 2147483647 h 204"/>
              <a:gd name="T30" fmla="*/ 2147483647 w 214"/>
              <a:gd name="T31" fmla="*/ 2147483647 h 204"/>
              <a:gd name="T32" fmla="*/ 2147483647 w 214"/>
              <a:gd name="T33" fmla="*/ 2147483647 h 204"/>
              <a:gd name="T34" fmla="*/ 2147483647 w 214"/>
              <a:gd name="T35" fmla="*/ 2147483647 h 204"/>
              <a:gd name="T36" fmla="*/ 2147483647 w 214"/>
              <a:gd name="T37" fmla="*/ 2147483647 h 204"/>
              <a:gd name="T38" fmla="*/ 2147483647 w 214"/>
              <a:gd name="T39" fmla="*/ 2147483647 h 204"/>
              <a:gd name="T40" fmla="*/ 2147483647 w 214"/>
              <a:gd name="T41" fmla="*/ 2147483647 h 204"/>
              <a:gd name="T42" fmla="*/ 2147483647 w 214"/>
              <a:gd name="T43" fmla="*/ 2147483647 h 204"/>
              <a:gd name="T44" fmla="*/ 2147483647 w 214"/>
              <a:gd name="T45" fmla="*/ 2147483647 h 204"/>
              <a:gd name="T46" fmla="*/ 0 w 214"/>
              <a:gd name="T47" fmla="*/ 2147483647 h 204"/>
              <a:gd name="T48" fmla="*/ 2147483647 w 214"/>
              <a:gd name="T49" fmla="*/ 2147483647 h 204"/>
              <a:gd name="T50" fmla="*/ 2147483647 w 214"/>
              <a:gd name="T51" fmla="*/ 2147483647 h 204"/>
              <a:gd name="T52" fmla="*/ 2147483647 w 214"/>
              <a:gd name="T53" fmla="*/ 2147483647 h 204"/>
              <a:gd name="T54" fmla="*/ 2147483647 w 214"/>
              <a:gd name="T55" fmla="*/ 2147483647 h 204"/>
              <a:gd name="T56" fmla="*/ 2147483647 w 214"/>
              <a:gd name="T57" fmla="*/ 2147483647 h 204"/>
              <a:gd name="T58" fmla="*/ 2147483647 w 214"/>
              <a:gd name="T59" fmla="*/ 2147483647 h 204"/>
              <a:gd name="T60" fmla="*/ 2147483647 w 214"/>
              <a:gd name="T61" fmla="*/ 2147483647 h 204"/>
              <a:gd name="T62" fmla="*/ 2147483647 w 214"/>
              <a:gd name="T63" fmla="*/ 2147483647 h 204"/>
              <a:gd name="T64" fmla="*/ 2147483647 w 214"/>
              <a:gd name="T65" fmla="*/ 2147483647 h 204"/>
              <a:gd name="T66" fmla="*/ 2147483647 w 214"/>
              <a:gd name="T67" fmla="*/ 2147483647 h 204"/>
              <a:gd name="T68" fmla="*/ 2147483647 w 214"/>
              <a:gd name="T69" fmla="*/ 2147483647 h 204"/>
              <a:gd name="T70" fmla="*/ 2147483647 w 214"/>
              <a:gd name="T71" fmla="*/ 2147483647 h 204"/>
              <a:gd name="T72" fmla="*/ 2147483647 w 214"/>
              <a:gd name="T73" fmla="*/ 2147483647 h 204"/>
              <a:gd name="T74" fmla="*/ 2147483647 w 214"/>
              <a:gd name="T75" fmla="*/ 2147483647 h 204"/>
              <a:gd name="T76" fmla="*/ 2147483647 w 214"/>
              <a:gd name="T77" fmla="*/ 2147483647 h 204"/>
              <a:gd name="T78" fmla="*/ 2147483647 w 214"/>
              <a:gd name="T79" fmla="*/ 2147483647 h 204"/>
              <a:gd name="T80" fmla="*/ 2147483647 w 214"/>
              <a:gd name="T81" fmla="*/ 2147483647 h 204"/>
              <a:gd name="T82" fmla="*/ 2147483647 w 214"/>
              <a:gd name="T83" fmla="*/ 2147483647 h 20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14"/>
              <a:gd name="T127" fmla="*/ 0 h 204"/>
              <a:gd name="T128" fmla="*/ 214 w 214"/>
              <a:gd name="T129" fmla="*/ 204 h 20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14" h="204">
                <a:moveTo>
                  <a:pt x="214" y="56"/>
                </a:moveTo>
                <a:lnTo>
                  <a:pt x="210" y="64"/>
                </a:lnTo>
                <a:lnTo>
                  <a:pt x="206" y="70"/>
                </a:lnTo>
                <a:lnTo>
                  <a:pt x="200" y="74"/>
                </a:lnTo>
                <a:lnTo>
                  <a:pt x="198" y="80"/>
                </a:lnTo>
                <a:lnTo>
                  <a:pt x="200" y="84"/>
                </a:lnTo>
                <a:lnTo>
                  <a:pt x="206" y="88"/>
                </a:lnTo>
                <a:lnTo>
                  <a:pt x="188" y="98"/>
                </a:lnTo>
                <a:lnTo>
                  <a:pt x="188" y="110"/>
                </a:lnTo>
                <a:lnTo>
                  <a:pt x="190" y="114"/>
                </a:lnTo>
                <a:lnTo>
                  <a:pt x="192" y="116"/>
                </a:lnTo>
                <a:lnTo>
                  <a:pt x="196" y="120"/>
                </a:lnTo>
                <a:lnTo>
                  <a:pt x="196" y="124"/>
                </a:lnTo>
                <a:lnTo>
                  <a:pt x="196" y="130"/>
                </a:lnTo>
                <a:lnTo>
                  <a:pt x="192" y="134"/>
                </a:lnTo>
                <a:lnTo>
                  <a:pt x="188" y="136"/>
                </a:lnTo>
                <a:lnTo>
                  <a:pt x="184" y="140"/>
                </a:lnTo>
                <a:lnTo>
                  <a:pt x="170" y="146"/>
                </a:lnTo>
                <a:lnTo>
                  <a:pt x="166" y="150"/>
                </a:lnTo>
                <a:lnTo>
                  <a:pt x="162" y="154"/>
                </a:lnTo>
                <a:lnTo>
                  <a:pt x="150" y="148"/>
                </a:lnTo>
                <a:lnTo>
                  <a:pt x="144" y="144"/>
                </a:lnTo>
                <a:lnTo>
                  <a:pt x="134" y="142"/>
                </a:lnTo>
                <a:lnTo>
                  <a:pt x="142" y="162"/>
                </a:lnTo>
                <a:lnTo>
                  <a:pt x="146" y="170"/>
                </a:lnTo>
                <a:lnTo>
                  <a:pt x="148" y="172"/>
                </a:lnTo>
                <a:lnTo>
                  <a:pt x="152" y="176"/>
                </a:lnTo>
                <a:lnTo>
                  <a:pt x="146" y="186"/>
                </a:lnTo>
                <a:lnTo>
                  <a:pt x="134" y="194"/>
                </a:lnTo>
                <a:lnTo>
                  <a:pt x="124" y="200"/>
                </a:lnTo>
                <a:lnTo>
                  <a:pt x="116" y="204"/>
                </a:lnTo>
                <a:lnTo>
                  <a:pt x="108" y="204"/>
                </a:lnTo>
                <a:lnTo>
                  <a:pt x="102" y="204"/>
                </a:lnTo>
                <a:lnTo>
                  <a:pt x="98" y="202"/>
                </a:lnTo>
                <a:lnTo>
                  <a:pt x="96" y="198"/>
                </a:lnTo>
                <a:lnTo>
                  <a:pt x="96" y="188"/>
                </a:lnTo>
                <a:lnTo>
                  <a:pt x="92" y="178"/>
                </a:lnTo>
                <a:lnTo>
                  <a:pt x="88" y="170"/>
                </a:lnTo>
                <a:lnTo>
                  <a:pt x="86" y="166"/>
                </a:lnTo>
                <a:lnTo>
                  <a:pt x="86" y="162"/>
                </a:lnTo>
                <a:lnTo>
                  <a:pt x="88" y="162"/>
                </a:lnTo>
                <a:lnTo>
                  <a:pt x="90" y="158"/>
                </a:lnTo>
                <a:lnTo>
                  <a:pt x="90" y="156"/>
                </a:lnTo>
                <a:lnTo>
                  <a:pt x="88" y="150"/>
                </a:lnTo>
                <a:lnTo>
                  <a:pt x="86" y="146"/>
                </a:lnTo>
                <a:lnTo>
                  <a:pt x="82" y="142"/>
                </a:lnTo>
                <a:lnTo>
                  <a:pt x="80" y="136"/>
                </a:lnTo>
                <a:lnTo>
                  <a:pt x="82" y="130"/>
                </a:lnTo>
                <a:lnTo>
                  <a:pt x="84" y="120"/>
                </a:lnTo>
                <a:lnTo>
                  <a:pt x="92" y="104"/>
                </a:lnTo>
                <a:lnTo>
                  <a:pt x="84" y="104"/>
                </a:lnTo>
                <a:lnTo>
                  <a:pt x="78" y="106"/>
                </a:lnTo>
                <a:lnTo>
                  <a:pt x="74" y="106"/>
                </a:lnTo>
                <a:lnTo>
                  <a:pt x="66" y="106"/>
                </a:lnTo>
                <a:lnTo>
                  <a:pt x="60" y="106"/>
                </a:lnTo>
                <a:lnTo>
                  <a:pt x="54" y="104"/>
                </a:lnTo>
                <a:lnTo>
                  <a:pt x="50" y="100"/>
                </a:lnTo>
                <a:lnTo>
                  <a:pt x="50" y="94"/>
                </a:lnTo>
                <a:lnTo>
                  <a:pt x="38" y="92"/>
                </a:lnTo>
                <a:lnTo>
                  <a:pt x="24" y="90"/>
                </a:lnTo>
                <a:lnTo>
                  <a:pt x="20" y="88"/>
                </a:lnTo>
                <a:lnTo>
                  <a:pt x="16" y="86"/>
                </a:lnTo>
                <a:lnTo>
                  <a:pt x="12" y="82"/>
                </a:lnTo>
                <a:lnTo>
                  <a:pt x="10" y="80"/>
                </a:lnTo>
                <a:lnTo>
                  <a:pt x="12" y="76"/>
                </a:lnTo>
                <a:lnTo>
                  <a:pt x="16" y="70"/>
                </a:lnTo>
                <a:lnTo>
                  <a:pt x="14" y="64"/>
                </a:lnTo>
                <a:lnTo>
                  <a:pt x="10" y="60"/>
                </a:lnTo>
                <a:lnTo>
                  <a:pt x="8" y="56"/>
                </a:lnTo>
                <a:lnTo>
                  <a:pt x="6" y="52"/>
                </a:lnTo>
                <a:lnTo>
                  <a:pt x="2" y="50"/>
                </a:lnTo>
                <a:lnTo>
                  <a:pt x="0" y="44"/>
                </a:lnTo>
                <a:lnTo>
                  <a:pt x="2" y="36"/>
                </a:lnTo>
                <a:lnTo>
                  <a:pt x="6" y="28"/>
                </a:lnTo>
                <a:lnTo>
                  <a:pt x="18" y="16"/>
                </a:lnTo>
                <a:lnTo>
                  <a:pt x="26" y="6"/>
                </a:lnTo>
                <a:lnTo>
                  <a:pt x="28" y="12"/>
                </a:lnTo>
                <a:lnTo>
                  <a:pt x="30" y="16"/>
                </a:lnTo>
                <a:lnTo>
                  <a:pt x="30" y="20"/>
                </a:lnTo>
                <a:lnTo>
                  <a:pt x="28" y="24"/>
                </a:lnTo>
                <a:lnTo>
                  <a:pt x="24" y="28"/>
                </a:lnTo>
                <a:lnTo>
                  <a:pt x="24" y="34"/>
                </a:lnTo>
                <a:lnTo>
                  <a:pt x="24" y="44"/>
                </a:lnTo>
                <a:lnTo>
                  <a:pt x="28" y="48"/>
                </a:lnTo>
                <a:lnTo>
                  <a:pt x="30" y="48"/>
                </a:lnTo>
                <a:lnTo>
                  <a:pt x="34" y="46"/>
                </a:lnTo>
                <a:lnTo>
                  <a:pt x="38" y="44"/>
                </a:lnTo>
                <a:lnTo>
                  <a:pt x="40" y="38"/>
                </a:lnTo>
                <a:lnTo>
                  <a:pt x="38" y="34"/>
                </a:lnTo>
                <a:lnTo>
                  <a:pt x="36" y="30"/>
                </a:lnTo>
                <a:lnTo>
                  <a:pt x="32" y="26"/>
                </a:lnTo>
                <a:lnTo>
                  <a:pt x="30" y="24"/>
                </a:lnTo>
                <a:lnTo>
                  <a:pt x="32" y="20"/>
                </a:lnTo>
                <a:lnTo>
                  <a:pt x="34" y="16"/>
                </a:lnTo>
                <a:lnTo>
                  <a:pt x="44" y="10"/>
                </a:lnTo>
                <a:lnTo>
                  <a:pt x="50" y="4"/>
                </a:lnTo>
                <a:lnTo>
                  <a:pt x="58" y="0"/>
                </a:lnTo>
                <a:lnTo>
                  <a:pt x="62" y="4"/>
                </a:lnTo>
                <a:lnTo>
                  <a:pt x="66" y="4"/>
                </a:lnTo>
                <a:lnTo>
                  <a:pt x="70" y="6"/>
                </a:lnTo>
                <a:lnTo>
                  <a:pt x="76" y="6"/>
                </a:lnTo>
                <a:lnTo>
                  <a:pt x="82" y="12"/>
                </a:lnTo>
                <a:lnTo>
                  <a:pt x="88" y="18"/>
                </a:lnTo>
                <a:lnTo>
                  <a:pt x="94" y="20"/>
                </a:lnTo>
                <a:lnTo>
                  <a:pt x="106" y="22"/>
                </a:lnTo>
                <a:lnTo>
                  <a:pt x="114" y="22"/>
                </a:lnTo>
                <a:lnTo>
                  <a:pt x="120" y="24"/>
                </a:lnTo>
                <a:lnTo>
                  <a:pt x="126" y="26"/>
                </a:lnTo>
                <a:lnTo>
                  <a:pt x="132" y="28"/>
                </a:lnTo>
                <a:lnTo>
                  <a:pt x="146" y="24"/>
                </a:lnTo>
                <a:lnTo>
                  <a:pt x="162" y="20"/>
                </a:lnTo>
                <a:lnTo>
                  <a:pt x="174" y="16"/>
                </a:lnTo>
                <a:lnTo>
                  <a:pt x="176" y="16"/>
                </a:lnTo>
                <a:lnTo>
                  <a:pt x="174" y="18"/>
                </a:lnTo>
                <a:lnTo>
                  <a:pt x="170" y="24"/>
                </a:lnTo>
                <a:lnTo>
                  <a:pt x="170" y="26"/>
                </a:lnTo>
                <a:lnTo>
                  <a:pt x="174" y="34"/>
                </a:lnTo>
                <a:lnTo>
                  <a:pt x="180" y="32"/>
                </a:lnTo>
                <a:lnTo>
                  <a:pt x="184" y="34"/>
                </a:lnTo>
                <a:lnTo>
                  <a:pt x="190" y="38"/>
                </a:lnTo>
                <a:lnTo>
                  <a:pt x="194" y="40"/>
                </a:lnTo>
                <a:lnTo>
                  <a:pt x="196" y="46"/>
                </a:lnTo>
                <a:lnTo>
                  <a:pt x="196" y="52"/>
                </a:lnTo>
                <a:lnTo>
                  <a:pt x="192" y="56"/>
                </a:lnTo>
                <a:lnTo>
                  <a:pt x="200" y="54"/>
                </a:lnTo>
                <a:lnTo>
                  <a:pt x="204" y="54"/>
                </a:lnTo>
                <a:lnTo>
                  <a:pt x="208" y="56"/>
                </a:lnTo>
                <a:lnTo>
                  <a:pt x="214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2" name="ïşlíḍê">
            <a:extLst>
              <a:ext uri="{FF2B5EF4-FFF2-40B4-BE49-F238E27FC236}">
                <a16:creationId xmlns:a16="http://schemas.microsoft.com/office/drawing/2014/main" id="{D7BB4B48-623C-45EB-B041-520753CBAB59}"/>
              </a:ext>
            </a:extLst>
          </p:cNvPr>
          <p:cNvSpPr/>
          <p:nvPr/>
        </p:nvSpPr>
        <p:spPr bwMode="auto">
          <a:xfrm>
            <a:off x="1568979" y="2558281"/>
            <a:ext cx="563538" cy="688471"/>
          </a:xfrm>
          <a:custGeom>
            <a:avLst/>
            <a:gdLst>
              <a:gd name="T0" fmla="*/ 2147483647 w 632"/>
              <a:gd name="T1" fmla="*/ 2147483647 h 698"/>
              <a:gd name="T2" fmla="*/ 2147483647 w 632"/>
              <a:gd name="T3" fmla="*/ 2147483647 h 698"/>
              <a:gd name="T4" fmla="*/ 2147483647 w 632"/>
              <a:gd name="T5" fmla="*/ 2147483647 h 698"/>
              <a:gd name="T6" fmla="*/ 2147483647 w 632"/>
              <a:gd name="T7" fmla="*/ 2147483647 h 698"/>
              <a:gd name="T8" fmla="*/ 2147483647 w 632"/>
              <a:gd name="T9" fmla="*/ 2147483647 h 698"/>
              <a:gd name="T10" fmla="*/ 2147483647 w 632"/>
              <a:gd name="T11" fmla="*/ 2147483647 h 698"/>
              <a:gd name="T12" fmla="*/ 2147483647 w 632"/>
              <a:gd name="T13" fmla="*/ 2147483647 h 698"/>
              <a:gd name="T14" fmla="*/ 2147483647 w 632"/>
              <a:gd name="T15" fmla="*/ 2147483647 h 698"/>
              <a:gd name="T16" fmla="*/ 2147483647 w 632"/>
              <a:gd name="T17" fmla="*/ 2147483647 h 698"/>
              <a:gd name="T18" fmla="*/ 2147483647 w 632"/>
              <a:gd name="T19" fmla="*/ 2147483647 h 698"/>
              <a:gd name="T20" fmla="*/ 2147483647 w 632"/>
              <a:gd name="T21" fmla="*/ 2147483647 h 698"/>
              <a:gd name="T22" fmla="*/ 2147483647 w 632"/>
              <a:gd name="T23" fmla="*/ 2147483647 h 698"/>
              <a:gd name="T24" fmla="*/ 2147483647 w 632"/>
              <a:gd name="T25" fmla="*/ 2147483647 h 698"/>
              <a:gd name="T26" fmla="*/ 2147483647 w 632"/>
              <a:gd name="T27" fmla="*/ 2147483647 h 698"/>
              <a:gd name="T28" fmla="*/ 2147483647 w 632"/>
              <a:gd name="T29" fmla="*/ 2147483647 h 698"/>
              <a:gd name="T30" fmla="*/ 0 w 632"/>
              <a:gd name="T31" fmla="*/ 2147483647 h 698"/>
              <a:gd name="T32" fmla="*/ 2147483647 w 632"/>
              <a:gd name="T33" fmla="*/ 2147483647 h 698"/>
              <a:gd name="T34" fmla="*/ 2147483647 w 632"/>
              <a:gd name="T35" fmla="*/ 2147483647 h 698"/>
              <a:gd name="T36" fmla="*/ 2147483647 w 632"/>
              <a:gd name="T37" fmla="*/ 2147483647 h 698"/>
              <a:gd name="T38" fmla="*/ 2147483647 w 632"/>
              <a:gd name="T39" fmla="*/ 2147483647 h 698"/>
              <a:gd name="T40" fmla="*/ 2147483647 w 632"/>
              <a:gd name="T41" fmla="*/ 2147483647 h 698"/>
              <a:gd name="T42" fmla="*/ 2147483647 w 632"/>
              <a:gd name="T43" fmla="*/ 2147483647 h 698"/>
              <a:gd name="T44" fmla="*/ 2147483647 w 632"/>
              <a:gd name="T45" fmla="*/ 2147483647 h 698"/>
              <a:gd name="T46" fmla="*/ 2147483647 w 632"/>
              <a:gd name="T47" fmla="*/ 2147483647 h 698"/>
              <a:gd name="T48" fmla="*/ 2147483647 w 632"/>
              <a:gd name="T49" fmla="*/ 2147483647 h 698"/>
              <a:gd name="T50" fmla="*/ 2147483647 w 632"/>
              <a:gd name="T51" fmla="*/ 2147483647 h 698"/>
              <a:gd name="T52" fmla="*/ 2147483647 w 632"/>
              <a:gd name="T53" fmla="*/ 2147483647 h 698"/>
              <a:gd name="T54" fmla="*/ 2147483647 w 632"/>
              <a:gd name="T55" fmla="*/ 2147483647 h 698"/>
              <a:gd name="T56" fmla="*/ 2147483647 w 632"/>
              <a:gd name="T57" fmla="*/ 2147483647 h 698"/>
              <a:gd name="T58" fmla="*/ 2147483647 w 632"/>
              <a:gd name="T59" fmla="*/ 2147483647 h 698"/>
              <a:gd name="T60" fmla="*/ 2147483647 w 632"/>
              <a:gd name="T61" fmla="*/ 2147483647 h 698"/>
              <a:gd name="T62" fmla="*/ 2147483647 w 632"/>
              <a:gd name="T63" fmla="*/ 2147483647 h 698"/>
              <a:gd name="T64" fmla="*/ 2147483647 w 632"/>
              <a:gd name="T65" fmla="*/ 2147483647 h 698"/>
              <a:gd name="T66" fmla="*/ 2147483647 w 632"/>
              <a:gd name="T67" fmla="*/ 2147483647 h 698"/>
              <a:gd name="T68" fmla="*/ 2147483647 w 632"/>
              <a:gd name="T69" fmla="*/ 2147483647 h 698"/>
              <a:gd name="T70" fmla="*/ 2147483647 w 632"/>
              <a:gd name="T71" fmla="*/ 2147483647 h 698"/>
              <a:gd name="T72" fmla="*/ 2147483647 w 632"/>
              <a:gd name="T73" fmla="*/ 2147483647 h 698"/>
              <a:gd name="T74" fmla="*/ 2147483647 w 632"/>
              <a:gd name="T75" fmla="*/ 2147483647 h 698"/>
              <a:gd name="T76" fmla="*/ 2147483647 w 632"/>
              <a:gd name="T77" fmla="*/ 2147483647 h 698"/>
              <a:gd name="T78" fmla="*/ 2147483647 w 632"/>
              <a:gd name="T79" fmla="*/ 2147483647 h 698"/>
              <a:gd name="T80" fmla="*/ 2147483647 w 632"/>
              <a:gd name="T81" fmla="*/ 2147483647 h 698"/>
              <a:gd name="T82" fmla="*/ 2147483647 w 632"/>
              <a:gd name="T83" fmla="*/ 2147483647 h 698"/>
              <a:gd name="T84" fmla="*/ 2147483647 w 632"/>
              <a:gd name="T85" fmla="*/ 2147483647 h 698"/>
              <a:gd name="T86" fmla="*/ 2147483647 w 632"/>
              <a:gd name="T87" fmla="*/ 2147483647 h 698"/>
              <a:gd name="T88" fmla="*/ 2147483647 w 632"/>
              <a:gd name="T89" fmla="*/ 2147483647 h 698"/>
              <a:gd name="T90" fmla="*/ 2147483647 w 632"/>
              <a:gd name="T91" fmla="*/ 2147483647 h 698"/>
              <a:gd name="T92" fmla="*/ 2147483647 w 632"/>
              <a:gd name="T93" fmla="*/ 2147483647 h 698"/>
              <a:gd name="T94" fmla="*/ 2147483647 w 632"/>
              <a:gd name="T95" fmla="*/ 2147483647 h 698"/>
              <a:gd name="T96" fmla="*/ 2147483647 w 632"/>
              <a:gd name="T97" fmla="*/ 2147483647 h 698"/>
              <a:gd name="T98" fmla="*/ 2147483647 w 632"/>
              <a:gd name="T99" fmla="*/ 2147483647 h 698"/>
              <a:gd name="T100" fmla="*/ 2147483647 w 632"/>
              <a:gd name="T101" fmla="*/ 2147483647 h 698"/>
              <a:gd name="T102" fmla="*/ 2147483647 w 632"/>
              <a:gd name="T103" fmla="*/ 2147483647 h 698"/>
              <a:gd name="T104" fmla="*/ 2147483647 w 632"/>
              <a:gd name="T105" fmla="*/ 2147483647 h 6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2"/>
              <a:gd name="T160" fmla="*/ 0 h 698"/>
              <a:gd name="T161" fmla="*/ 632 w 632"/>
              <a:gd name="T162" fmla="*/ 698 h 69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2" h="698">
                <a:moveTo>
                  <a:pt x="362" y="12"/>
                </a:moveTo>
                <a:lnTo>
                  <a:pt x="356" y="26"/>
                </a:lnTo>
                <a:lnTo>
                  <a:pt x="348" y="38"/>
                </a:lnTo>
                <a:lnTo>
                  <a:pt x="342" y="44"/>
                </a:lnTo>
                <a:lnTo>
                  <a:pt x="336" y="50"/>
                </a:lnTo>
                <a:lnTo>
                  <a:pt x="330" y="54"/>
                </a:lnTo>
                <a:lnTo>
                  <a:pt x="320" y="54"/>
                </a:lnTo>
                <a:lnTo>
                  <a:pt x="314" y="54"/>
                </a:lnTo>
                <a:lnTo>
                  <a:pt x="308" y="52"/>
                </a:lnTo>
                <a:lnTo>
                  <a:pt x="306" y="50"/>
                </a:lnTo>
                <a:lnTo>
                  <a:pt x="304" y="44"/>
                </a:lnTo>
                <a:lnTo>
                  <a:pt x="294" y="48"/>
                </a:lnTo>
                <a:lnTo>
                  <a:pt x="282" y="52"/>
                </a:lnTo>
                <a:lnTo>
                  <a:pt x="282" y="62"/>
                </a:lnTo>
                <a:lnTo>
                  <a:pt x="280" y="60"/>
                </a:lnTo>
                <a:lnTo>
                  <a:pt x="276" y="58"/>
                </a:lnTo>
                <a:lnTo>
                  <a:pt x="274" y="56"/>
                </a:lnTo>
                <a:lnTo>
                  <a:pt x="270" y="56"/>
                </a:lnTo>
                <a:lnTo>
                  <a:pt x="264" y="56"/>
                </a:lnTo>
                <a:lnTo>
                  <a:pt x="260" y="58"/>
                </a:lnTo>
                <a:lnTo>
                  <a:pt x="254" y="64"/>
                </a:lnTo>
                <a:lnTo>
                  <a:pt x="248" y="68"/>
                </a:lnTo>
                <a:lnTo>
                  <a:pt x="244" y="70"/>
                </a:lnTo>
                <a:lnTo>
                  <a:pt x="238" y="70"/>
                </a:lnTo>
                <a:lnTo>
                  <a:pt x="234" y="70"/>
                </a:lnTo>
                <a:lnTo>
                  <a:pt x="232" y="68"/>
                </a:lnTo>
                <a:lnTo>
                  <a:pt x="226" y="62"/>
                </a:lnTo>
                <a:lnTo>
                  <a:pt x="224" y="54"/>
                </a:lnTo>
                <a:lnTo>
                  <a:pt x="222" y="44"/>
                </a:lnTo>
                <a:lnTo>
                  <a:pt x="224" y="38"/>
                </a:lnTo>
                <a:lnTo>
                  <a:pt x="226" y="34"/>
                </a:lnTo>
                <a:lnTo>
                  <a:pt x="226" y="30"/>
                </a:lnTo>
                <a:lnTo>
                  <a:pt x="226" y="26"/>
                </a:lnTo>
                <a:lnTo>
                  <a:pt x="226" y="20"/>
                </a:lnTo>
                <a:lnTo>
                  <a:pt x="224" y="14"/>
                </a:lnTo>
                <a:lnTo>
                  <a:pt x="220" y="10"/>
                </a:lnTo>
                <a:lnTo>
                  <a:pt x="220" y="8"/>
                </a:lnTo>
                <a:lnTo>
                  <a:pt x="220" y="0"/>
                </a:lnTo>
                <a:lnTo>
                  <a:pt x="208" y="0"/>
                </a:lnTo>
                <a:lnTo>
                  <a:pt x="208" y="6"/>
                </a:lnTo>
                <a:lnTo>
                  <a:pt x="204" y="10"/>
                </a:lnTo>
                <a:lnTo>
                  <a:pt x="200" y="12"/>
                </a:lnTo>
                <a:lnTo>
                  <a:pt x="196" y="16"/>
                </a:lnTo>
                <a:lnTo>
                  <a:pt x="182" y="22"/>
                </a:lnTo>
                <a:lnTo>
                  <a:pt x="178" y="26"/>
                </a:lnTo>
                <a:lnTo>
                  <a:pt x="174" y="30"/>
                </a:lnTo>
                <a:lnTo>
                  <a:pt x="162" y="24"/>
                </a:lnTo>
                <a:lnTo>
                  <a:pt x="156" y="20"/>
                </a:lnTo>
                <a:lnTo>
                  <a:pt x="146" y="18"/>
                </a:lnTo>
                <a:lnTo>
                  <a:pt x="154" y="38"/>
                </a:lnTo>
                <a:lnTo>
                  <a:pt x="158" y="46"/>
                </a:lnTo>
                <a:lnTo>
                  <a:pt x="160" y="48"/>
                </a:lnTo>
                <a:lnTo>
                  <a:pt x="164" y="52"/>
                </a:lnTo>
                <a:lnTo>
                  <a:pt x="158" y="62"/>
                </a:lnTo>
                <a:lnTo>
                  <a:pt x="146" y="70"/>
                </a:lnTo>
                <a:lnTo>
                  <a:pt x="136" y="76"/>
                </a:lnTo>
                <a:lnTo>
                  <a:pt x="128" y="80"/>
                </a:lnTo>
                <a:lnTo>
                  <a:pt x="120" y="80"/>
                </a:lnTo>
                <a:lnTo>
                  <a:pt x="114" y="80"/>
                </a:lnTo>
                <a:lnTo>
                  <a:pt x="110" y="78"/>
                </a:lnTo>
                <a:lnTo>
                  <a:pt x="108" y="74"/>
                </a:lnTo>
                <a:lnTo>
                  <a:pt x="108" y="64"/>
                </a:lnTo>
                <a:lnTo>
                  <a:pt x="104" y="54"/>
                </a:lnTo>
                <a:lnTo>
                  <a:pt x="90" y="62"/>
                </a:lnTo>
                <a:lnTo>
                  <a:pt x="80" y="64"/>
                </a:lnTo>
                <a:lnTo>
                  <a:pt x="68" y="64"/>
                </a:lnTo>
                <a:lnTo>
                  <a:pt x="62" y="68"/>
                </a:lnTo>
                <a:lnTo>
                  <a:pt x="64" y="68"/>
                </a:lnTo>
                <a:lnTo>
                  <a:pt x="66" y="70"/>
                </a:lnTo>
                <a:lnTo>
                  <a:pt x="68" y="74"/>
                </a:lnTo>
                <a:lnTo>
                  <a:pt x="72" y="76"/>
                </a:lnTo>
                <a:lnTo>
                  <a:pt x="72" y="84"/>
                </a:lnTo>
                <a:lnTo>
                  <a:pt x="66" y="84"/>
                </a:lnTo>
                <a:lnTo>
                  <a:pt x="62" y="86"/>
                </a:lnTo>
                <a:lnTo>
                  <a:pt x="60" y="90"/>
                </a:lnTo>
                <a:lnTo>
                  <a:pt x="58" y="92"/>
                </a:lnTo>
                <a:lnTo>
                  <a:pt x="60" y="98"/>
                </a:lnTo>
                <a:lnTo>
                  <a:pt x="62" y="104"/>
                </a:lnTo>
                <a:lnTo>
                  <a:pt x="66" y="110"/>
                </a:lnTo>
                <a:lnTo>
                  <a:pt x="68" y="116"/>
                </a:lnTo>
                <a:lnTo>
                  <a:pt x="66" y="140"/>
                </a:lnTo>
                <a:lnTo>
                  <a:pt x="62" y="168"/>
                </a:lnTo>
                <a:lnTo>
                  <a:pt x="62" y="172"/>
                </a:lnTo>
                <a:lnTo>
                  <a:pt x="58" y="174"/>
                </a:lnTo>
                <a:lnTo>
                  <a:pt x="46" y="176"/>
                </a:lnTo>
                <a:lnTo>
                  <a:pt x="36" y="178"/>
                </a:lnTo>
                <a:lnTo>
                  <a:pt x="26" y="180"/>
                </a:lnTo>
                <a:lnTo>
                  <a:pt x="20" y="184"/>
                </a:lnTo>
                <a:lnTo>
                  <a:pt x="18" y="188"/>
                </a:lnTo>
                <a:lnTo>
                  <a:pt x="16" y="196"/>
                </a:lnTo>
                <a:lnTo>
                  <a:pt x="14" y="204"/>
                </a:lnTo>
                <a:lnTo>
                  <a:pt x="10" y="216"/>
                </a:lnTo>
                <a:lnTo>
                  <a:pt x="8" y="220"/>
                </a:lnTo>
                <a:lnTo>
                  <a:pt x="6" y="222"/>
                </a:lnTo>
                <a:lnTo>
                  <a:pt x="2" y="226"/>
                </a:lnTo>
                <a:lnTo>
                  <a:pt x="0" y="230"/>
                </a:lnTo>
                <a:lnTo>
                  <a:pt x="2" y="236"/>
                </a:lnTo>
                <a:lnTo>
                  <a:pt x="4" y="240"/>
                </a:lnTo>
                <a:lnTo>
                  <a:pt x="8" y="248"/>
                </a:lnTo>
                <a:lnTo>
                  <a:pt x="14" y="256"/>
                </a:lnTo>
                <a:lnTo>
                  <a:pt x="16" y="260"/>
                </a:lnTo>
                <a:lnTo>
                  <a:pt x="16" y="266"/>
                </a:lnTo>
                <a:lnTo>
                  <a:pt x="24" y="268"/>
                </a:lnTo>
                <a:lnTo>
                  <a:pt x="30" y="272"/>
                </a:lnTo>
                <a:lnTo>
                  <a:pt x="36" y="278"/>
                </a:lnTo>
                <a:lnTo>
                  <a:pt x="40" y="280"/>
                </a:lnTo>
                <a:lnTo>
                  <a:pt x="44" y="278"/>
                </a:lnTo>
                <a:lnTo>
                  <a:pt x="46" y="278"/>
                </a:lnTo>
                <a:lnTo>
                  <a:pt x="48" y="270"/>
                </a:lnTo>
                <a:lnTo>
                  <a:pt x="58" y="270"/>
                </a:lnTo>
                <a:lnTo>
                  <a:pt x="58" y="286"/>
                </a:lnTo>
                <a:lnTo>
                  <a:pt x="58" y="292"/>
                </a:lnTo>
                <a:lnTo>
                  <a:pt x="60" y="294"/>
                </a:lnTo>
                <a:lnTo>
                  <a:pt x="62" y="296"/>
                </a:lnTo>
                <a:lnTo>
                  <a:pt x="64" y="296"/>
                </a:lnTo>
                <a:lnTo>
                  <a:pt x="66" y="296"/>
                </a:lnTo>
                <a:lnTo>
                  <a:pt x="74" y="298"/>
                </a:lnTo>
                <a:lnTo>
                  <a:pt x="86" y="300"/>
                </a:lnTo>
                <a:lnTo>
                  <a:pt x="94" y="296"/>
                </a:lnTo>
                <a:lnTo>
                  <a:pt x="102" y="290"/>
                </a:lnTo>
                <a:lnTo>
                  <a:pt x="116" y="280"/>
                </a:lnTo>
                <a:lnTo>
                  <a:pt x="122" y="276"/>
                </a:lnTo>
                <a:lnTo>
                  <a:pt x="130" y="274"/>
                </a:lnTo>
                <a:lnTo>
                  <a:pt x="136" y="274"/>
                </a:lnTo>
                <a:lnTo>
                  <a:pt x="138" y="276"/>
                </a:lnTo>
                <a:lnTo>
                  <a:pt x="140" y="280"/>
                </a:lnTo>
                <a:lnTo>
                  <a:pt x="140" y="284"/>
                </a:lnTo>
                <a:lnTo>
                  <a:pt x="138" y="294"/>
                </a:lnTo>
                <a:lnTo>
                  <a:pt x="140" y="304"/>
                </a:lnTo>
                <a:lnTo>
                  <a:pt x="144" y="310"/>
                </a:lnTo>
                <a:lnTo>
                  <a:pt x="148" y="318"/>
                </a:lnTo>
                <a:lnTo>
                  <a:pt x="158" y="324"/>
                </a:lnTo>
                <a:lnTo>
                  <a:pt x="168" y="328"/>
                </a:lnTo>
                <a:lnTo>
                  <a:pt x="172" y="326"/>
                </a:lnTo>
                <a:lnTo>
                  <a:pt x="174" y="328"/>
                </a:lnTo>
                <a:lnTo>
                  <a:pt x="178" y="332"/>
                </a:lnTo>
                <a:lnTo>
                  <a:pt x="182" y="334"/>
                </a:lnTo>
                <a:lnTo>
                  <a:pt x="188" y="336"/>
                </a:lnTo>
                <a:lnTo>
                  <a:pt x="188" y="340"/>
                </a:lnTo>
                <a:lnTo>
                  <a:pt x="190" y="342"/>
                </a:lnTo>
                <a:lnTo>
                  <a:pt x="194" y="342"/>
                </a:lnTo>
                <a:lnTo>
                  <a:pt x="198" y="342"/>
                </a:lnTo>
                <a:lnTo>
                  <a:pt x="208" y="340"/>
                </a:lnTo>
                <a:lnTo>
                  <a:pt x="212" y="342"/>
                </a:lnTo>
                <a:lnTo>
                  <a:pt x="216" y="344"/>
                </a:lnTo>
                <a:lnTo>
                  <a:pt x="220" y="354"/>
                </a:lnTo>
                <a:lnTo>
                  <a:pt x="222" y="364"/>
                </a:lnTo>
                <a:lnTo>
                  <a:pt x="224" y="366"/>
                </a:lnTo>
                <a:lnTo>
                  <a:pt x="226" y="368"/>
                </a:lnTo>
                <a:lnTo>
                  <a:pt x="226" y="376"/>
                </a:lnTo>
                <a:lnTo>
                  <a:pt x="226" y="382"/>
                </a:lnTo>
                <a:lnTo>
                  <a:pt x="228" y="386"/>
                </a:lnTo>
                <a:lnTo>
                  <a:pt x="232" y="390"/>
                </a:lnTo>
                <a:lnTo>
                  <a:pt x="242" y="392"/>
                </a:lnTo>
                <a:lnTo>
                  <a:pt x="254" y="394"/>
                </a:lnTo>
                <a:lnTo>
                  <a:pt x="254" y="400"/>
                </a:lnTo>
                <a:lnTo>
                  <a:pt x="254" y="404"/>
                </a:lnTo>
                <a:lnTo>
                  <a:pt x="258" y="408"/>
                </a:lnTo>
                <a:lnTo>
                  <a:pt x="260" y="412"/>
                </a:lnTo>
                <a:lnTo>
                  <a:pt x="268" y="420"/>
                </a:lnTo>
                <a:lnTo>
                  <a:pt x="270" y="422"/>
                </a:lnTo>
                <a:lnTo>
                  <a:pt x="270" y="430"/>
                </a:lnTo>
                <a:lnTo>
                  <a:pt x="270" y="436"/>
                </a:lnTo>
                <a:lnTo>
                  <a:pt x="266" y="444"/>
                </a:lnTo>
                <a:lnTo>
                  <a:pt x="264" y="448"/>
                </a:lnTo>
                <a:lnTo>
                  <a:pt x="264" y="454"/>
                </a:lnTo>
                <a:lnTo>
                  <a:pt x="264" y="464"/>
                </a:lnTo>
                <a:lnTo>
                  <a:pt x="270" y="480"/>
                </a:lnTo>
                <a:lnTo>
                  <a:pt x="276" y="496"/>
                </a:lnTo>
                <a:lnTo>
                  <a:pt x="278" y="500"/>
                </a:lnTo>
                <a:lnTo>
                  <a:pt x="282" y="502"/>
                </a:lnTo>
                <a:lnTo>
                  <a:pt x="292" y="502"/>
                </a:lnTo>
                <a:lnTo>
                  <a:pt x="300" y="504"/>
                </a:lnTo>
                <a:lnTo>
                  <a:pt x="306" y="508"/>
                </a:lnTo>
                <a:lnTo>
                  <a:pt x="308" y="514"/>
                </a:lnTo>
                <a:lnTo>
                  <a:pt x="314" y="526"/>
                </a:lnTo>
                <a:lnTo>
                  <a:pt x="320" y="536"/>
                </a:lnTo>
                <a:lnTo>
                  <a:pt x="322" y="532"/>
                </a:lnTo>
                <a:lnTo>
                  <a:pt x="326" y="530"/>
                </a:lnTo>
                <a:lnTo>
                  <a:pt x="328" y="528"/>
                </a:lnTo>
                <a:lnTo>
                  <a:pt x="332" y="530"/>
                </a:lnTo>
                <a:lnTo>
                  <a:pt x="332" y="534"/>
                </a:lnTo>
                <a:lnTo>
                  <a:pt x="332" y="540"/>
                </a:lnTo>
                <a:lnTo>
                  <a:pt x="332" y="554"/>
                </a:lnTo>
                <a:lnTo>
                  <a:pt x="332" y="564"/>
                </a:lnTo>
                <a:lnTo>
                  <a:pt x="338" y="564"/>
                </a:lnTo>
                <a:lnTo>
                  <a:pt x="344" y="562"/>
                </a:lnTo>
                <a:lnTo>
                  <a:pt x="346" y="572"/>
                </a:lnTo>
                <a:lnTo>
                  <a:pt x="348" y="582"/>
                </a:lnTo>
                <a:lnTo>
                  <a:pt x="348" y="586"/>
                </a:lnTo>
                <a:lnTo>
                  <a:pt x="346" y="590"/>
                </a:lnTo>
                <a:lnTo>
                  <a:pt x="340" y="596"/>
                </a:lnTo>
                <a:lnTo>
                  <a:pt x="326" y="602"/>
                </a:lnTo>
                <a:lnTo>
                  <a:pt x="318" y="610"/>
                </a:lnTo>
                <a:lnTo>
                  <a:pt x="308" y="622"/>
                </a:lnTo>
                <a:lnTo>
                  <a:pt x="302" y="636"/>
                </a:lnTo>
                <a:lnTo>
                  <a:pt x="298" y="642"/>
                </a:lnTo>
                <a:lnTo>
                  <a:pt x="298" y="648"/>
                </a:lnTo>
                <a:lnTo>
                  <a:pt x="308" y="648"/>
                </a:lnTo>
                <a:lnTo>
                  <a:pt x="318" y="652"/>
                </a:lnTo>
                <a:lnTo>
                  <a:pt x="330" y="660"/>
                </a:lnTo>
                <a:lnTo>
                  <a:pt x="340" y="666"/>
                </a:lnTo>
                <a:lnTo>
                  <a:pt x="362" y="684"/>
                </a:lnTo>
                <a:lnTo>
                  <a:pt x="380" y="698"/>
                </a:lnTo>
                <a:lnTo>
                  <a:pt x="382" y="686"/>
                </a:lnTo>
                <a:lnTo>
                  <a:pt x="384" y="674"/>
                </a:lnTo>
                <a:lnTo>
                  <a:pt x="390" y="672"/>
                </a:lnTo>
                <a:lnTo>
                  <a:pt x="396" y="668"/>
                </a:lnTo>
                <a:lnTo>
                  <a:pt x="402" y="664"/>
                </a:lnTo>
                <a:lnTo>
                  <a:pt x="406" y="656"/>
                </a:lnTo>
                <a:lnTo>
                  <a:pt x="414" y="638"/>
                </a:lnTo>
                <a:lnTo>
                  <a:pt x="418" y="624"/>
                </a:lnTo>
                <a:lnTo>
                  <a:pt x="422" y="620"/>
                </a:lnTo>
                <a:lnTo>
                  <a:pt x="424" y="620"/>
                </a:lnTo>
                <a:lnTo>
                  <a:pt x="426" y="618"/>
                </a:lnTo>
                <a:lnTo>
                  <a:pt x="430" y="614"/>
                </a:lnTo>
                <a:lnTo>
                  <a:pt x="436" y="596"/>
                </a:lnTo>
                <a:lnTo>
                  <a:pt x="434" y="594"/>
                </a:lnTo>
                <a:lnTo>
                  <a:pt x="432" y="592"/>
                </a:lnTo>
                <a:lnTo>
                  <a:pt x="428" y="588"/>
                </a:lnTo>
                <a:lnTo>
                  <a:pt x="428" y="560"/>
                </a:lnTo>
                <a:lnTo>
                  <a:pt x="432" y="554"/>
                </a:lnTo>
                <a:lnTo>
                  <a:pt x="438" y="546"/>
                </a:lnTo>
                <a:lnTo>
                  <a:pt x="454" y="534"/>
                </a:lnTo>
                <a:lnTo>
                  <a:pt x="472" y="524"/>
                </a:lnTo>
                <a:lnTo>
                  <a:pt x="488" y="516"/>
                </a:lnTo>
                <a:lnTo>
                  <a:pt x="498" y="514"/>
                </a:lnTo>
                <a:lnTo>
                  <a:pt x="510" y="514"/>
                </a:lnTo>
                <a:lnTo>
                  <a:pt x="522" y="512"/>
                </a:lnTo>
                <a:lnTo>
                  <a:pt x="528" y="510"/>
                </a:lnTo>
                <a:lnTo>
                  <a:pt x="528" y="506"/>
                </a:lnTo>
                <a:lnTo>
                  <a:pt x="538" y="494"/>
                </a:lnTo>
                <a:lnTo>
                  <a:pt x="546" y="478"/>
                </a:lnTo>
                <a:lnTo>
                  <a:pt x="558" y="448"/>
                </a:lnTo>
                <a:lnTo>
                  <a:pt x="560" y="438"/>
                </a:lnTo>
                <a:lnTo>
                  <a:pt x="562" y="428"/>
                </a:lnTo>
                <a:lnTo>
                  <a:pt x="562" y="420"/>
                </a:lnTo>
                <a:lnTo>
                  <a:pt x="564" y="418"/>
                </a:lnTo>
                <a:lnTo>
                  <a:pt x="568" y="414"/>
                </a:lnTo>
                <a:lnTo>
                  <a:pt x="562" y="412"/>
                </a:lnTo>
                <a:lnTo>
                  <a:pt x="572" y="380"/>
                </a:lnTo>
                <a:lnTo>
                  <a:pt x="570" y="366"/>
                </a:lnTo>
                <a:lnTo>
                  <a:pt x="568" y="360"/>
                </a:lnTo>
                <a:lnTo>
                  <a:pt x="568" y="350"/>
                </a:lnTo>
                <a:lnTo>
                  <a:pt x="566" y="340"/>
                </a:lnTo>
                <a:lnTo>
                  <a:pt x="564" y="338"/>
                </a:lnTo>
                <a:lnTo>
                  <a:pt x="566" y="332"/>
                </a:lnTo>
                <a:lnTo>
                  <a:pt x="568" y="328"/>
                </a:lnTo>
                <a:lnTo>
                  <a:pt x="572" y="326"/>
                </a:lnTo>
                <a:lnTo>
                  <a:pt x="580" y="326"/>
                </a:lnTo>
                <a:lnTo>
                  <a:pt x="584" y="316"/>
                </a:lnTo>
                <a:lnTo>
                  <a:pt x="590" y="306"/>
                </a:lnTo>
                <a:lnTo>
                  <a:pt x="590" y="304"/>
                </a:lnTo>
                <a:lnTo>
                  <a:pt x="596" y="294"/>
                </a:lnTo>
                <a:lnTo>
                  <a:pt x="602" y="284"/>
                </a:lnTo>
                <a:lnTo>
                  <a:pt x="614" y="268"/>
                </a:lnTo>
                <a:lnTo>
                  <a:pt x="622" y="258"/>
                </a:lnTo>
                <a:lnTo>
                  <a:pt x="628" y="250"/>
                </a:lnTo>
                <a:lnTo>
                  <a:pt x="630" y="236"/>
                </a:lnTo>
                <a:lnTo>
                  <a:pt x="632" y="224"/>
                </a:lnTo>
                <a:lnTo>
                  <a:pt x="632" y="208"/>
                </a:lnTo>
                <a:lnTo>
                  <a:pt x="628" y="196"/>
                </a:lnTo>
                <a:lnTo>
                  <a:pt x="626" y="192"/>
                </a:lnTo>
                <a:lnTo>
                  <a:pt x="622" y="186"/>
                </a:lnTo>
                <a:lnTo>
                  <a:pt x="618" y="184"/>
                </a:lnTo>
                <a:lnTo>
                  <a:pt x="614" y="182"/>
                </a:lnTo>
                <a:lnTo>
                  <a:pt x="604" y="182"/>
                </a:lnTo>
                <a:lnTo>
                  <a:pt x="594" y="176"/>
                </a:lnTo>
                <a:lnTo>
                  <a:pt x="586" y="172"/>
                </a:lnTo>
                <a:lnTo>
                  <a:pt x="580" y="166"/>
                </a:lnTo>
                <a:lnTo>
                  <a:pt x="566" y="152"/>
                </a:lnTo>
                <a:lnTo>
                  <a:pt x="556" y="146"/>
                </a:lnTo>
                <a:lnTo>
                  <a:pt x="548" y="142"/>
                </a:lnTo>
                <a:lnTo>
                  <a:pt x="538" y="142"/>
                </a:lnTo>
                <a:lnTo>
                  <a:pt x="530" y="142"/>
                </a:lnTo>
                <a:lnTo>
                  <a:pt x="522" y="144"/>
                </a:lnTo>
                <a:lnTo>
                  <a:pt x="512" y="142"/>
                </a:lnTo>
                <a:lnTo>
                  <a:pt x="508" y="140"/>
                </a:lnTo>
                <a:lnTo>
                  <a:pt x="504" y="136"/>
                </a:lnTo>
                <a:lnTo>
                  <a:pt x="500" y="134"/>
                </a:lnTo>
                <a:lnTo>
                  <a:pt x="494" y="132"/>
                </a:lnTo>
                <a:lnTo>
                  <a:pt x="486" y="134"/>
                </a:lnTo>
                <a:lnTo>
                  <a:pt x="480" y="136"/>
                </a:lnTo>
                <a:lnTo>
                  <a:pt x="476" y="140"/>
                </a:lnTo>
                <a:lnTo>
                  <a:pt x="472" y="142"/>
                </a:lnTo>
                <a:lnTo>
                  <a:pt x="470" y="132"/>
                </a:lnTo>
                <a:lnTo>
                  <a:pt x="466" y="124"/>
                </a:lnTo>
                <a:lnTo>
                  <a:pt x="460" y="120"/>
                </a:lnTo>
                <a:lnTo>
                  <a:pt x="454" y="114"/>
                </a:lnTo>
                <a:lnTo>
                  <a:pt x="446" y="110"/>
                </a:lnTo>
                <a:lnTo>
                  <a:pt x="440" y="106"/>
                </a:lnTo>
                <a:lnTo>
                  <a:pt x="430" y="104"/>
                </a:lnTo>
                <a:lnTo>
                  <a:pt x="422" y="104"/>
                </a:lnTo>
                <a:lnTo>
                  <a:pt x="414" y="102"/>
                </a:lnTo>
                <a:lnTo>
                  <a:pt x="412" y="114"/>
                </a:lnTo>
                <a:lnTo>
                  <a:pt x="406" y="120"/>
                </a:lnTo>
                <a:lnTo>
                  <a:pt x="400" y="126"/>
                </a:lnTo>
                <a:lnTo>
                  <a:pt x="394" y="134"/>
                </a:lnTo>
                <a:lnTo>
                  <a:pt x="392" y="122"/>
                </a:lnTo>
                <a:lnTo>
                  <a:pt x="380" y="122"/>
                </a:lnTo>
                <a:lnTo>
                  <a:pt x="370" y="120"/>
                </a:lnTo>
                <a:lnTo>
                  <a:pt x="360" y="120"/>
                </a:lnTo>
                <a:lnTo>
                  <a:pt x="348" y="120"/>
                </a:lnTo>
                <a:lnTo>
                  <a:pt x="358" y="116"/>
                </a:lnTo>
                <a:lnTo>
                  <a:pt x="366" y="112"/>
                </a:lnTo>
                <a:lnTo>
                  <a:pt x="368" y="104"/>
                </a:lnTo>
                <a:lnTo>
                  <a:pt x="358" y="106"/>
                </a:lnTo>
                <a:lnTo>
                  <a:pt x="364" y="96"/>
                </a:lnTo>
                <a:lnTo>
                  <a:pt x="370" y="86"/>
                </a:lnTo>
                <a:lnTo>
                  <a:pt x="374" y="82"/>
                </a:lnTo>
                <a:lnTo>
                  <a:pt x="380" y="76"/>
                </a:lnTo>
                <a:lnTo>
                  <a:pt x="382" y="70"/>
                </a:lnTo>
                <a:lnTo>
                  <a:pt x="386" y="64"/>
                </a:lnTo>
                <a:lnTo>
                  <a:pt x="376" y="56"/>
                </a:lnTo>
                <a:lnTo>
                  <a:pt x="370" y="50"/>
                </a:lnTo>
                <a:lnTo>
                  <a:pt x="368" y="42"/>
                </a:lnTo>
                <a:lnTo>
                  <a:pt x="368" y="36"/>
                </a:lnTo>
                <a:lnTo>
                  <a:pt x="368" y="28"/>
                </a:lnTo>
                <a:lnTo>
                  <a:pt x="368" y="20"/>
                </a:lnTo>
                <a:lnTo>
                  <a:pt x="364" y="14"/>
                </a:lnTo>
                <a:lnTo>
                  <a:pt x="362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3" name="isľîḑe">
            <a:extLst>
              <a:ext uri="{FF2B5EF4-FFF2-40B4-BE49-F238E27FC236}">
                <a16:creationId xmlns:a16="http://schemas.microsoft.com/office/drawing/2014/main" id="{740DC4EA-12AE-4106-A6A2-343D6035DDDF}"/>
              </a:ext>
            </a:extLst>
          </p:cNvPr>
          <p:cNvSpPr/>
          <p:nvPr/>
        </p:nvSpPr>
        <p:spPr bwMode="auto">
          <a:xfrm>
            <a:off x="1467795" y="2623733"/>
            <a:ext cx="77996" cy="115988"/>
          </a:xfrm>
          <a:custGeom>
            <a:avLst/>
            <a:gdLst>
              <a:gd name="T0" fmla="*/ 2147483647 w 88"/>
              <a:gd name="T1" fmla="*/ 2147483647 h 118"/>
              <a:gd name="T2" fmla="*/ 2147483647 w 88"/>
              <a:gd name="T3" fmla="*/ 2147483647 h 118"/>
              <a:gd name="T4" fmla="*/ 2147483647 w 88"/>
              <a:gd name="T5" fmla="*/ 2147483647 h 118"/>
              <a:gd name="T6" fmla="*/ 2147483647 w 88"/>
              <a:gd name="T7" fmla="*/ 2147483647 h 118"/>
              <a:gd name="T8" fmla="*/ 2147483647 w 88"/>
              <a:gd name="T9" fmla="*/ 2147483647 h 118"/>
              <a:gd name="T10" fmla="*/ 2147483647 w 88"/>
              <a:gd name="T11" fmla="*/ 2147483647 h 118"/>
              <a:gd name="T12" fmla="*/ 2147483647 w 88"/>
              <a:gd name="T13" fmla="*/ 2147483647 h 118"/>
              <a:gd name="T14" fmla="*/ 2147483647 w 88"/>
              <a:gd name="T15" fmla="*/ 2147483647 h 118"/>
              <a:gd name="T16" fmla="*/ 2147483647 w 88"/>
              <a:gd name="T17" fmla="*/ 2147483647 h 118"/>
              <a:gd name="T18" fmla="*/ 2147483647 w 88"/>
              <a:gd name="T19" fmla="*/ 2147483647 h 118"/>
              <a:gd name="T20" fmla="*/ 2147483647 w 88"/>
              <a:gd name="T21" fmla="*/ 2147483647 h 118"/>
              <a:gd name="T22" fmla="*/ 2147483647 w 88"/>
              <a:gd name="T23" fmla="*/ 2147483647 h 118"/>
              <a:gd name="T24" fmla="*/ 2147483647 w 88"/>
              <a:gd name="T25" fmla="*/ 2147483647 h 118"/>
              <a:gd name="T26" fmla="*/ 2147483647 w 88"/>
              <a:gd name="T27" fmla="*/ 2147483647 h 118"/>
              <a:gd name="T28" fmla="*/ 2147483647 w 88"/>
              <a:gd name="T29" fmla="*/ 2147483647 h 118"/>
              <a:gd name="T30" fmla="*/ 2147483647 w 88"/>
              <a:gd name="T31" fmla="*/ 2147483647 h 118"/>
              <a:gd name="T32" fmla="*/ 2147483647 w 88"/>
              <a:gd name="T33" fmla="*/ 2147483647 h 118"/>
              <a:gd name="T34" fmla="*/ 2147483647 w 88"/>
              <a:gd name="T35" fmla="*/ 2147483647 h 118"/>
              <a:gd name="T36" fmla="*/ 2147483647 w 88"/>
              <a:gd name="T37" fmla="*/ 2147483647 h 118"/>
              <a:gd name="T38" fmla="*/ 2147483647 w 88"/>
              <a:gd name="T39" fmla="*/ 2147483647 h 118"/>
              <a:gd name="T40" fmla="*/ 2147483647 w 88"/>
              <a:gd name="T41" fmla="*/ 2147483647 h 118"/>
              <a:gd name="T42" fmla="*/ 2147483647 w 88"/>
              <a:gd name="T43" fmla="*/ 2147483647 h 118"/>
              <a:gd name="T44" fmla="*/ 2147483647 w 88"/>
              <a:gd name="T45" fmla="*/ 2147483647 h 118"/>
              <a:gd name="T46" fmla="*/ 2147483647 w 88"/>
              <a:gd name="T47" fmla="*/ 2147483647 h 118"/>
              <a:gd name="T48" fmla="*/ 2147483647 w 88"/>
              <a:gd name="T49" fmla="*/ 2147483647 h 118"/>
              <a:gd name="T50" fmla="*/ 2147483647 w 88"/>
              <a:gd name="T51" fmla="*/ 2147483647 h 118"/>
              <a:gd name="T52" fmla="*/ 2147483647 w 88"/>
              <a:gd name="T53" fmla="*/ 2147483647 h 118"/>
              <a:gd name="T54" fmla="*/ 2147483647 w 88"/>
              <a:gd name="T55" fmla="*/ 0 h 118"/>
              <a:gd name="T56" fmla="*/ 2147483647 w 88"/>
              <a:gd name="T57" fmla="*/ 2147483647 h 118"/>
              <a:gd name="T58" fmla="*/ 2147483647 w 88"/>
              <a:gd name="T59" fmla="*/ 2147483647 h 118"/>
              <a:gd name="T60" fmla="*/ 2147483647 w 88"/>
              <a:gd name="T61" fmla="*/ 2147483647 h 118"/>
              <a:gd name="T62" fmla="*/ 2147483647 w 88"/>
              <a:gd name="T63" fmla="*/ 2147483647 h 118"/>
              <a:gd name="T64" fmla="*/ 2147483647 w 88"/>
              <a:gd name="T65" fmla="*/ 2147483647 h 118"/>
              <a:gd name="T66" fmla="*/ 2147483647 w 88"/>
              <a:gd name="T67" fmla="*/ 2147483647 h 118"/>
              <a:gd name="T68" fmla="*/ 2147483647 w 88"/>
              <a:gd name="T69" fmla="*/ 2147483647 h 118"/>
              <a:gd name="T70" fmla="*/ 0 w 88"/>
              <a:gd name="T71" fmla="*/ 2147483647 h 118"/>
              <a:gd name="T72" fmla="*/ 2147483647 w 88"/>
              <a:gd name="T73" fmla="*/ 2147483647 h 118"/>
              <a:gd name="T74" fmla="*/ 2147483647 w 88"/>
              <a:gd name="T75" fmla="*/ 2147483647 h 118"/>
              <a:gd name="T76" fmla="*/ 2147483647 w 88"/>
              <a:gd name="T77" fmla="*/ 2147483647 h 118"/>
              <a:gd name="T78" fmla="*/ 2147483647 w 88"/>
              <a:gd name="T79" fmla="*/ 2147483647 h 118"/>
              <a:gd name="T80" fmla="*/ 2147483647 w 88"/>
              <a:gd name="T81" fmla="*/ 2147483647 h 118"/>
              <a:gd name="T82" fmla="*/ 2147483647 w 88"/>
              <a:gd name="T83" fmla="*/ 2147483647 h 118"/>
              <a:gd name="T84" fmla="*/ 2147483647 w 88"/>
              <a:gd name="T85" fmla="*/ 2147483647 h 118"/>
              <a:gd name="T86" fmla="*/ 2147483647 w 88"/>
              <a:gd name="T87" fmla="*/ 2147483647 h 118"/>
              <a:gd name="T88" fmla="*/ 2147483647 w 88"/>
              <a:gd name="T89" fmla="*/ 2147483647 h 118"/>
              <a:gd name="T90" fmla="*/ 2147483647 w 88"/>
              <a:gd name="T91" fmla="*/ 2147483647 h 118"/>
              <a:gd name="T92" fmla="*/ 2147483647 w 88"/>
              <a:gd name="T93" fmla="*/ 2147483647 h 1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8"/>
              <a:gd name="T142" fmla="*/ 0 h 118"/>
              <a:gd name="T143" fmla="*/ 88 w 88"/>
              <a:gd name="T144" fmla="*/ 118 h 11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8" h="118">
                <a:moveTo>
                  <a:pt x="12" y="86"/>
                </a:moveTo>
                <a:lnTo>
                  <a:pt x="10" y="90"/>
                </a:lnTo>
                <a:lnTo>
                  <a:pt x="12" y="92"/>
                </a:lnTo>
                <a:lnTo>
                  <a:pt x="12" y="98"/>
                </a:lnTo>
                <a:lnTo>
                  <a:pt x="10" y="102"/>
                </a:lnTo>
                <a:lnTo>
                  <a:pt x="8" y="106"/>
                </a:lnTo>
                <a:lnTo>
                  <a:pt x="18" y="112"/>
                </a:lnTo>
                <a:lnTo>
                  <a:pt x="30" y="118"/>
                </a:lnTo>
                <a:lnTo>
                  <a:pt x="34" y="116"/>
                </a:lnTo>
                <a:lnTo>
                  <a:pt x="36" y="112"/>
                </a:lnTo>
                <a:lnTo>
                  <a:pt x="40" y="102"/>
                </a:lnTo>
                <a:lnTo>
                  <a:pt x="46" y="88"/>
                </a:lnTo>
                <a:lnTo>
                  <a:pt x="50" y="84"/>
                </a:lnTo>
                <a:lnTo>
                  <a:pt x="56" y="80"/>
                </a:lnTo>
                <a:lnTo>
                  <a:pt x="68" y="74"/>
                </a:lnTo>
                <a:lnTo>
                  <a:pt x="78" y="66"/>
                </a:lnTo>
                <a:lnTo>
                  <a:pt x="84" y="54"/>
                </a:lnTo>
                <a:lnTo>
                  <a:pt x="86" y="50"/>
                </a:lnTo>
                <a:lnTo>
                  <a:pt x="86" y="42"/>
                </a:lnTo>
                <a:lnTo>
                  <a:pt x="88" y="40"/>
                </a:lnTo>
                <a:lnTo>
                  <a:pt x="86" y="32"/>
                </a:lnTo>
                <a:lnTo>
                  <a:pt x="84" y="28"/>
                </a:lnTo>
                <a:lnTo>
                  <a:pt x="86" y="26"/>
                </a:lnTo>
                <a:lnTo>
                  <a:pt x="70" y="24"/>
                </a:lnTo>
                <a:lnTo>
                  <a:pt x="56" y="18"/>
                </a:lnTo>
                <a:lnTo>
                  <a:pt x="42" y="10"/>
                </a:lnTo>
                <a:lnTo>
                  <a:pt x="34" y="2"/>
                </a:lnTo>
                <a:lnTo>
                  <a:pt x="28" y="0"/>
                </a:lnTo>
                <a:lnTo>
                  <a:pt x="20" y="2"/>
                </a:lnTo>
                <a:lnTo>
                  <a:pt x="14" y="6"/>
                </a:lnTo>
                <a:lnTo>
                  <a:pt x="12" y="10"/>
                </a:lnTo>
                <a:lnTo>
                  <a:pt x="12" y="14"/>
                </a:lnTo>
                <a:lnTo>
                  <a:pt x="12" y="26"/>
                </a:lnTo>
                <a:lnTo>
                  <a:pt x="6" y="40"/>
                </a:lnTo>
                <a:lnTo>
                  <a:pt x="2" y="54"/>
                </a:lnTo>
                <a:lnTo>
                  <a:pt x="0" y="64"/>
                </a:lnTo>
                <a:lnTo>
                  <a:pt x="4" y="70"/>
                </a:lnTo>
                <a:lnTo>
                  <a:pt x="6" y="72"/>
                </a:lnTo>
                <a:lnTo>
                  <a:pt x="10" y="72"/>
                </a:lnTo>
                <a:lnTo>
                  <a:pt x="14" y="70"/>
                </a:lnTo>
                <a:lnTo>
                  <a:pt x="18" y="66"/>
                </a:lnTo>
                <a:lnTo>
                  <a:pt x="18" y="74"/>
                </a:lnTo>
                <a:lnTo>
                  <a:pt x="18" y="80"/>
                </a:lnTo>
                <a:lnTo>
                  <a:pt x="12" y="84"/>
                </a:lnTo>
                <a:lnTo>
                  <a:pt x="8" y="86"/>
                </a:lnTo>
                <a:lnTo>
                  <a:pt x="10" y="86"/>
                </a:lnTo>
                <a:lnTo>
                  <a:pt x="12" y="8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4" name="iṧḻíďè">
            <a:extLst>
              <a:ext uri="{FF2B5EF4-FFF2-40B4-BE49-F238E27FC236}">
                <a16:creationId xmlns:a16="http://schemas.microsoft.com/office/drawing/2014/main" id="{FDE59B49-639C-4FCB-AB02-931412F2B871}"/>
              </a:ext>
            </a:extLst>
          </p:cNvPr>
          <p:cNvSpPr/>
          <p:nvPr/>
        </p:nvSpPr>
        <p:spPr bwMode="auto">
          <a:xfrm>
            <a:off x="1463578" y="2654386"/>
            <a:ext cx="186206" cy="328080"/>
          </a:xfrm>
          <a:custGeom>
            <a:avLst/>
            <a:gdLst>
              <a:gd name="T0" fmla="*/ 2147483647 w 208"/>
              <a:gd name="T1" fmla="*/ 2147483647 h 332"/>
              <a:gd name="T2" fmla="*/ 2147483647 w 208"/>
              <a:gd name="T3" fmla="*/ 2147483647 h 332"/>
              <a:gd name="T4" fmla="*/ 2147483647 w 208"/>
              <a:gd name="T5" fmla="*/ 2147483647 h 332"/>
              <a:gd name="T6" fmla="*/ 2147483647 w 208"/>
              <a:gd name="T7" fmla="*/ 2147483647 h 332"/>
              <a:gd name="T8" fmla="*/ 2147483647 w 208"/>
              <a:gd name="T9" fmla="*/ 2147483647 h 332"/>
              <a:gd name="T10" fmla="*/ 2147483647 w 208"/>
              <a:gd name="T11" fmla="*/ 2147483647 h 332"/>
              <a:gd name="T12" fmla="*/ 2147483647 w 208"/>
              <a:gd name="T13" fmla="*/ 2147483647 h 332"/>
              <a:gd name="T14" fmla="*/ 2147483647 w 208"/>
              <a:gd name="T15" fmla="*/ 2147483647 h 332"/>
              <a:gd name="T16" fmla="*/ 0 w 208"/>
              <a:gd name="T17" fmla="*/ 2147483647 h 332"/>
              <a:gd name="T18" fmla="*/ 2147483647 w 208"/>
              <a:gd name="T19" fmla="*/ 2147483647 h 332"/>
              <a:gd name="T20" fmla="*/ 2147483647 w 208"/>
              <a:gd name="T21" fmla="*/ 2147483647 h 332"/>
              <a:gd name="T22" fmla="*/ 2147483647 w 208"/>
              <a:gd name="T23" fmla="*/ 2147483647 h 332"/>
              <a:gd name="T24" fmla="*/ 2147483647 w 208"/>
              <a:gd name="T25" fmla="*/ 2147483647 h 332"/>
              <a:gd name="T26" fmla="*/ 2147483647 w 208"/>
              <a:gd name="T27" fmla="*/ 2147483647 h 332"/>
              <a:gd name="T28" fmla="*/ 2147483647 w 208"/>
              <a:gd name="T29" fmla="*/ 2147483647 h 332"/>
              <a:gd name="T30" fmla="*/ 2147483647 w 208"/>
              <a:gd name="T31" fmla="*/ 2147483647 h 332"/>
              <a:gd name="T32" fmla="*/ 2147483647 w 208"/>
              <a:gd name="T33" fmla="*/ 0 h 332"/>
              <a:gd name="T34" fmla="*/ 2147483647 w 208"/>
              <a:gd name="T35" fmla="*/ 2147483647 h 332"/>
              <a:gd name="T36" fmla="*/ 2147483647 w 208"/>
              <a:gd name="T37" fmla="*/ 2147483647 h 332"/>
              <a:gd name="T38" fmla="*/ 2147483647 w 208"/>
              <a:gd name="T39" fmla="*/ 2147483647 h 332"/>
              <a:gd name="T40" fmla="*/ 2147483647 w 208"/>
              <a:gd name="T41" fmla="*/ 2147483647 h 332"/>
              <a:gd name="T42" fmla="*/ 2147483647 w 208"/>
              <a:gd name="T43" fmla="*/ 2147483647 h 332"/>
              <a:gd name="T44" fmla="*/ 2147483647 w 208"/>
              <a:gd name="T45" fmla="*/ 2147483647 h 332"/>
              <a:gd name="T46" fmla="*/ 2147483647 w 208"/>
              <a:gd name="T47" fmla="*/ 2147483647 h 332"/>
              <a:gd name="T48" fmla="*/ 2147483647 w 208"/>
              <a:gd name="T49" fmla="*/ 2147483647 h 332"/>
              <a:gd name="T50" fmla="*/ 2147483647 w 208"/>
              <a:gd name="T51" fmla="*/ 2147483647 h 332"/>
              <a:gd name="T52" fmla="*/ 2147483647 w 208"/>
              <a:gd name="T53" fmla="*/ 2147483647 h 332"/>
              <a:gd name="T54" fmla="*/ 2147483647 w 208"/>
              <a:gd name="T55" fmla="*/ 2147483647 h 332"/>
              <a:gd name="T56" fmla="*/ 2147483647 w 208"/>
              <a:gd name="T57" fmla="*/ 2147483647 h 332"/>
              <a:gd name="T58" fmla="*/ 2147483647 w 208"/>
              <a:gd name="T59" fmla="*/ 2147483647 h 332"/>
              <a:gd name="T60" fmla="*/ 2147483647 w 208"/>
              <a:gd name="T61" fmla="*/ 2147483647 h 332"/>
              <a:gd name="T62" fmla="*/ 2147483647 w 208"/>
              <a:gd name="T63" fmla="*/ 2147483647 h 332"/>
              <a:gd name="T64" fmla="*/ 2147483647 w 208"/>
              <a:gd name="T65" fmla="*/ 2147483647 h 332"/>
              <a:gd name="T66" fmla="*/ 2147483647 w 208"/>
              <a:gd name="T67" fmla="*/ 2147483647 h 332"/>
              <a:gd name="T68" fmla="*/ 2147483647 w 208"/>
              <a:gd name="T69" fmla="*/ 2147483647 h 332"/>
              <a:gd name="T70" fmla="*/ 2147483647 w 208"/>
              <a:gd name="T71" fmla="*/ 2147483647 h 332"/>
              <a:gd name="T72" fmla="*/ 2147483647 w 208"/>
              <a:gd name="T73" fmla="*/ 2147483647 h 332"/>
              <a:gd name="T74" fmla="*/ 2147483647 w 208"/>
              <a:gd name="T75" fmla="*/ 2147483647 h 332"/>
              <a:gd name="T76" fmla="*/ 2147483647 w 208"/>
              <a:gd name="T77" fmla="*/ 2147483647 h 332"/>
              <a:gd name="T78" fmla="*/ 2147483647 w 208"/>
              <a:gd name="T79" fmla="*/ 2147483647 h 332"/>
              <a:gd name="T80" fmla="*/ 2147483647 w 208"/>
              <a:gd name="T81" fmla="*/ 2147483647 h 332"/>
              <a:gd name="T82" fmla="*/ 2147483647 w 208"/>
              <a:gd name="T83" fmla="*/ 2147483647 h 332"/>
              <a:gd name="T84" fmla="*/ 2147483647 w 208"/>
              <a:gd name="T85" fmla="*/ 2147483647 h 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8"/>
              <a:gd name="T130" fmla="*/ 0 h 332"/>
              <a:gd name="T131" fmla="*/ 208 w 208"/>
              <a:gd name="T132" fmla="*/ 332 h 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8" h="332">
                <a:moveTo>
                  <a:pt x="186" y="332"/>
                </a:moveTo>
                <a:lnTo>
                  <a:pt x="180" y="324"/>
                </a:lnTo>
                <a:lnTo>
                  <a:pt x="174" y="318"/>
                </a:lnTo>
                <a:lnTo>
                  <a:pt x="154" y="300"/>
                </a:lnTo>
                <a:lnTo>
                  <a:pt x="146" y="294"/>
                </a:lnTo>
                <a:lnTo>
                  <a:pt x="136" y="292"/>
                </a:lnTo>
                <a:lnTo>
                  <a:pt x="118" y="282"/>
                </a:lnTo>
                <a:lnTo>
                  <a:pt x="108" y="276"/>
                </a:lnTo>
                <a:lnTo>
                  <a:pt x="98" y="268"/>
                </a:lnTo>
                <a:lnTo>
                  <a:pt x="94" y="262"/>
                </a:lnTo>
                <a:lnTo>
                  <a:pt x="90" y="254"/>
                </a:lnTo>
                <a:lnTo>
                  <a:pt x="80" y="232"/>
                </a:lnTo>
                <a:lnTo>
                  <a:pt x="72" y="212"/>
                </a:lnTo>
                <a:lnTo>
                  <a:pt x="62" y="194"/>
                </a:lnTo>
                <a:lnTo>
                  <a:pt x="52" y="174"/>
                </a:lnTo>
                <a:lnTo>
                  <a:pt x="46" y="158"/>
                </a:lnTo>
                <a:lnTo>
                  <a:pt x="40" y="146"/>
                </a:lnTo>
                <a:lnTo>
                  <a:pt x="32" y="132"/>
                </a:lnTo>
                <a:lnTo>
                  <a:pt x="24" y="118"/>
                </a:lnTo>
                <a:lnTo>
                  <a:pt x="22" y="114"/>
                </a:lnTo>
                <a:lnTo>
                  <a:pt x="18" y="112"/>
                </a:lnTo>
                <a:lnTo>
                  <a:pt x="12" y="108"/>
                </a:lnTo>
                <a:lnTo>
                  <a:pt x="4" y="106"/>
                </a:lnTo>
                <a:lnTo>
                  <a:pt x="2" y="104"/>
                </a:lnTo>
                <a:lnTo>
                  <a:pt x="0" y="100"/>
                </a:lnTo>
                <a:lnTo>
                  <a:pt x="0" y="82"/>
                </a:lnTo>
                <a:lnTo>
                  <a:pt x="0" y="66"/>
                </a:lnTo>
                <a:lnTo>
                  <a:pt x="2" y="64"/>
                </a:lnTo>
                <a:lnTo>
                  <a:pt x="4" y="60"/>
                </a:lnTo>
                <a:lnTo>
                  <a:pt x="12" y="54"/>
                </a:lnTo>
                <a:lnTo>
                  <a:pt x="16" y="54"/>
                </a:lnTo>
                <a:lnTo>
                  <a:pt x="14" y="58"/>
                </a:lnTo>
                <a:lnTo>
                  <a:pt x="16" y="60"/>
                </a:lnTo>
                <a:lnTo>
                  <a:pt x="16" y="66"/>
                </a:lnTo>
                <a:lnTo>
                  <a:pt x="14" y="70"/>
                </a:lnTo>
                <a:lnTo>
                  <a:pt x="12" y="74"/>
                </a:lnTo>
                <a:lnTo>
                  <a:pt x="22" y="80"/>
                </a:lnTo>
                <a:lnTo>
                  <a:pt x="34" y="86"/>
                </a:lnTo>
                <a:lnTo>
                  <a:pt x="38" y="84"/>
                </a:lnTo>
                <a:lnTo>
                  <a:pt x="40" y="80"/>
                </a:lnTo>
                <a:lnTo>
                  <a:pt x="44" y="70"/>
                </a:lnTo>
                <a:lnTo>
                  <a:pt x="50" y="56"/>
                </a:lnTo>
                <a:lnTo>
                  <a:pt x="54" y="52"/>
                </a:lnTo>
                <a:lnTo>
                  <a:pt x="60" y="48"/>
                </a:lnTo>
                <a:lnTo>
                  <a:pt x="72" y="42"/>
                </a:lnTo>
                <a:lnTo>
                  <a:pt x="82" y="34"/>
                </a:lnTo>
                <a:lnTo>
                  <a:pt x="88" y="22"/>
                </a:lnTo>
                <a:lnTo>
                  <a:pt x="90" y="18"/>
                </a:lnTo>
                <a:lnTo>
                  <a:pt x="90" y="10"/>
                </a:lnTo>
                <a:lnTo>
                  <a:pt x="92" y="8"/>
                </a:lnTo>
                <a:lnTo>
                  <a:pt x="90" y="0"/>
                </a:lnTo>
                <a:lnTo>
                  <a:pt x="96" y="0"/>
                </a:lnTo>
                <a:lnTo>
                  <a:pt x="100" y="4"/>
                </a:lnTo>
                <a:lnTo>
                  <a:pt x="106" y="8"/>
                </a:lnTo>
                <a:lnTo>
                  <a:pt x="114" y="14"/>
                </a:lnTo>
                <a:lnTo>
                  <a:pt x="120" y="22"/>
                </a:lnTo>
                <a:lnTo>
                  <a:pt x="124" y="26"/>
                </a:lnTo>
                <a:lnTo>
                  <a:pt x="126" y="34"/>
                </a:lnTo>
                <a:lnTo>
                  <a:pt x="128" y="42"/>
                </a:lnTo>
                <a:lnTo>
                  <a:pt x="144" y="42"/>
                </a:lnTo>
                <a:lnTo>
                  <a:pt x="146" y="42"/>
                </a:lnTo>
                <a:lnTo>
                  <a:pt x="148" y="40"/>
                </a:lnTo>
                <a:lnTo>
                  <a:pt x="152" y="38"/>
                </a:lnTo>
                <a:lnTo>
                  <a:pt x="154" y="38"/>
                </a:lnTo>
                <a:lnTo>
                  <a:pt x="156" y="40"/>
                </a:lnTo>
                <a:lnTo>
                  <a:pt x="160" y="44"/>
                </a:lnTo>
                <a:lnTo>
                  <a:pt x="160" y="40"/>
                </a:lnTo>
                <a:lnTo>
                  <a:pt x="164" y="38"/>
                </a:lnTo>
                <a:lnTo>
                  <a:pt x="172" y="40"/>
                </a:lnTo>
                <a:lnTo>
                  <a:pt x="178" y="44"/>
                </a:lnTo>
                <a:lnTo>
                  <a:pt x="176" y="48"/>
                </a:lnTo>
                <a:lnTo>
                  <a:pt x="174" y="52"/>
                </a:lnTo>
                <a:lnTo>
                  <a:pt x="170" y="56"/>
                </a:lnTo>
                <a:lnTo>
                  <a:pt x="168" y="60"/>
                </a:lnTo>
                <a:lnTo>
                  <a:pt x="170" y="64"/>
                </a:lnTo>
                <a:lnTo>
                  <a:pt x="174" y="66"/>
                </a:lnTo>
                <a:lnTo>
                  <a:pt x="180" y="70"/>
                </a:lnTo>
                <a:lnTo>
                  <a:pt x="180" y="74"/>
                </a:lnTo>
                <a:lnTo>
                  <a:pt x="176" y="76"/>
                </a:lnTo>
                <a:lnTo>
                  <a:pt x="164" y="78"/>
                </a:lnTo>
                <a:lnTo>
                  <a:pt x="154" y="80"/>
                </a:lnTo>
                <a:lnTo>
                  <a:pt x="144" y="82"/>
                </a:lnTo>
                <a:lnTo>
                  <a:pt x="138" y="86"/>
                </a:lnTo>
                <a:lnTo>
                  <a:pt x="136" y="90"/>
                </a:lnTo>
                <a:lnTo>
                  <a:pt x="134" y="98"/>
                </a:lnTo>
                <a:lnTo>
                  <a:pt x="132" y="106"/>
                </a:lnTo>
                <a:lnTo>
                  <a:pt x="128" y="118"/>
                </a:lnTo>
                <a:lnTo>
                  <a:pt x="126" y="122"/>
                </a:lnTo>
                <a:lnTo>
                  <a:pt x="124" y="124"/>
                </a:lnTo>
                <a:lnTo>
                  <a:pt x="120" y="128"/>
                </a:lnTo>
                <a:lnTo>
                  <a:pt x="118" y="132"/>
                </a:lnTo>
                <a:lnTo>
                  <a:pt x="120" y="138"/>
                </a:lnTo>
                <a:lnTo>
                  <a:pt x="122" y="142"/>
                </a:lnTo>
                <a:lnTo>
                  <a:pt x="126" y="150"/>
                </a:lnTo>
                <a:lnTo>
                  <a:pt x="132" y="158"/>
                </a:lnTo>
                <a:lnTo>
                  <a:pt x="134" y="162"/>
                </a:lnTo>
                <a:lnTo>
                  <a:pt x="134" y="168"/>
                </a:lnTo>
                <a:lnTo>
                  <a:pt x="142" y="170"/>
                </a:lnTo>
                <a:lnTo>
                  <a:pt x="148" y="174"/>
                </a:lnTo>
                <a:lnTo>
                  <a:pt x="154" y="180"/>
                </a:lnTo>
                <a:lnTo>
                  <a:pt x="158" y="182"/>
                </a:lnTo>
                <a:lnTo>
                  <a:pt x="162" y="180"/>
                </a:lnTo>
                <a:lnTo>
                  <a:pt x="164" y="180"/>
                </a:lnTo>
                <a:lnTo>
                  <a:pt x="166" y="172"/>
                </a:lnTo>
                <a:lnTo>
                  <a:pt x="176" y="172"/>
                </a:lnTo>
                <a:lnTo>
                  <a:pt x="176" y="188"/>
                </a:lnTo>
                <a:lnTo>
                  <a:pt x="176" y="194"/>
                </a:lnTo>
                <a:lnTo>
                  <a:pt x="178" y="196"/>
                </a:lnTo>
                <a:lnTo>
                  <a:pt x="180" y="198"/>
                </a:lnTo>
                <a:lnTo>
                  <a:pt x="182" y="198"/>
                </a:lnTo>
                <a:lnTo>
                  <a:pt x="184" y="198"/>
                </a:lnTo>
                <a:lnTo>
                  <a:pt x="192" y="200"/>
                </a:lnTo>
                <a:lnTo>
                  <a:pt x="202" y="212"/>
                </a:lnTo>
                <a:lnTo>
                  <a:pt x="206" y="218"/>
                </a:lnTo>
                <a:lnTo>
                  <a:pt x="208" y="226"/>
                </a:lnTo>
                <a:lnTo>
                  <a:pt x="206" y="258"/>
                </a:lnTo>
                <a:lnTo>
                  <a:pt x="204" y="264"/>
                </a:lnTo>
                <a:lnTo>
                  <a:pt x="204" y="266"/>
                </a:lnTo>
                <a:lnTo>
                  <a:pt x="202" y="270"/>
                </a:lnTo>
                <a:lnTo>
                  <a:pt x="200" y="276"/>
                </a:lnTo>
                <a:lnTo>
                  <a:pt x="202" y="290"/>
                </a:lnTo>
                <a:lnTo>
                  <a:pt x="204" y="294"/>
                </a:lnTo>
                <a:lnTo>
                  <a:pt x="208" y="296"/>
                </a:lnTo>
                <a:lnTo>
                  <a:pt x="204" y="306"/>
                </a:lnTo>
                <a:lnTo>
                  <a:pt x="202" y="316"/>
                </a:lnTo>
                <a:lnTo>
                  <a:pt x="200" y="322"/>
                </a:lnTo>
                <a:lnTo>
                  <a:pt x="196" y="326"/>
                </a:lnTo>
                <a:lnTo>
                  <a:pt x="190" y="330"/>
                </a:lnTo>
                <a:lnTo>
                  <a:pt x="186" y="3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5" name="ïŝ1íḋê">
            <a:extLst>
              <a:ext uri="{FF2B5EF4-FFF2-40B4-BE49-F238E27FC236}">
                <a16:creationId xmlns:a16="http://schemas.microsoft.com/office/drawing/2014/main" id="{8EE8A56B-2696-418C-81BD-9A206BBC6612}"/>
              </a:ext>
            </a:extLst>
          </p:cNvPr>
          <p:cNvSpPr/>
          <p:nvPr/>
        </p:nvSpPr>
        <p:spPr bwMode="auto">
          <a:xfrm>
            <a:off x="1635733" y="2828368"/>
            <a:ext cx="174261" cy="234461"/>
          </a:xfrm>
          <a:custGeom>
            <a:avLst/>
            <a:gdLst>
              <a:gd name="T0" fmla="*/ 2147483647 w 196"/>
              <a:gd name="T1" fmla="*/ 2147483647 h 238"/>
              <a:gd name="T2" fmla="*/ 2147483647 w 196"/>
              <a:gd name="T3" fmla="*/ 2147483647 h 238"/>
              <a:gd name="T4" fmla="*/ 2147483647 w 196"/>
              <a:gd name="T5" fmla="*/ 2147483647 h 238"/>
              <a:gd name="T6" fmla="*/ 2147483647 w 196"/>
              <a:gd name="T7" fmla="*/ 2147483647 h 238"/>
              <a:gd name="T8" fmla="*/ 2147483647 w 196"/>
              <a:gd name="T9" fmla="*/ 2147483647 h 238"/>
              <a:gd name="T10" fmla="*/ 2147483647 w 196"/>
              <a:gd name="T11" fmla="*/ 2147483647 h 238"/>
              <a:gd name="T12" fmla="*/ 2147483647 w 196"/>
              <a:gd name="T13" fmla="*/ 2147483647 h 238"/>
              <a:gd name="T14" fmla="*/ 2147483647 w 196"/>
              <a:gd name="T15" fmla="*/ 2147483647 h 238"/>
              <a:gd name="T16" fmla="*/ 2147483647 w 196"/>
              <a:gd name="T17" fmla="*/ 2147483647 h 238"/>
              <a:gd name="T18" fmla="*/ 2147483647 w 196"/>
              <a:gd name="T19" fmla="*/ 2147483647 h 238"/>
              <a:gd name="T20" fmla="*/ 2147483647 w 196"/>
              <a:gd name="T21" fmla="*/ 2147483647 h 238"/>
              <a:gd name="T22" fmla="*/ 2147483647 w 196"/>
              <a:gd name="T23" fmla="*/ 2147483647 h 238"/>
              <a:gd name="T24" fmla="*/ 2147483647 w 196"/>
              <a:gd name="T25" fmla="*/ 2147483647 h 238"/>
              <a:gd name="T26" fmla="*/ 2147483647 w 196"/>
              <a:gd name="T27" fmla="*/ 2147483647 h 238"/>
              <a:gd name="T28" fmla="*/ 2147483647 w 196"/>
              <a:gd name="T29" fmla="*/ 2147483647 h 238"/>
              <a:gd name="T30" fmla="*/ 2147483647 w 196"/>
              <a:gd name="T31" fmla="*/ 2147483647 h 238"/>
              <a:gd name="T32" fmla="*/ 2147483647 w 196"/>
              <a:gd name="T33" fmla="*/ 2147483647 h 238"/>
              <a:gd name="T34" fmla="*/ 2147483647 w 196"/>
              <a:gd name="T35" fmla="*/ 2147483647 h 238"/>
              <a:gd name="T36" fmla="*/ 2147483647 w 196"/>
              <a:gd name="T37" fmla="*/ 2147483647 h 238"/>
              <a:gd name="T38" fmla="*/ 2147483647 w 196"/>
              <a:gd name="T39" fmla="*/ 2147483647 h 238"/>
              <a:gd name="T40" fmla="*/ 2147483647 w 196"/>
              <a:gd name="T41" fmla="*/ 2147483647 h 238"/>
              <a:gd name="T42" fmla="*/ 2147483647 w 196"/>
              <a:gd name="T43" fmla="*/ 2147483647 h 238"/>
              <a:gd name="T44" fmla="*/ 2147483647 w 196"/>
              <a:gd name="T45" fmla="*/ 2147483647 h 238"/>
              <a:gd name="T46" fmla="*/ 2147483647 w 196"/>
              <a:gd name="T47" fmla="*/ 2147483647 h 238"/>
              <a:gd name="T48" fmla="*/ 2147483647 w 196"/>
              <a:gd name="T49" fmla="*/ 2147483647 h 238"/>
              <a:gd name="T50" fmla="*/ 2147483647 w 196"/>
              <a:gd name="T51" fmla="*/ 2147483647 h 238"/>
              <a:gd name="T52" fmla="*/ 2147483647 w 196"/>
              <a:gd name="T53" fmla="*/ 2147483647 h 238"/>
              <a:gd name="T54" fmla="*/ 2147483647 w 196"/>
              <a:gd name="T55" fmla="*/ 2147483647 h 238"/>
              <a:gd name="T56" fmla="*/ 2147483647 w 196"/>
              <a:gd name="T57" fmla="*/ 2147483647 h 238"/>
              <a:gd name="T58" fmla="*/ 2147483647 w 196"/>
              <a:gd name="T59" fmla="*/ 2147483647 h 238"/>
              <a:gd name="T60" fmla="*/ 2147483647 w 196"/>
              <a:gd name="T61" fmla="*/ 2147483647 h 238"/>
              <a:gd name="T62" fmla="*/ 2147483647 w 196"/>
              <a:gd name="T63" fmla="*/ 2147483647 h 238"/>
              <a:gd name="T64" fmla="*/ 2147483647 w 196"/>
              <a:gd name="T65" fmla="*/ 2147483647 h 238"/>
              <a:gd name="T66" fmla="*/ 2147483647 w 196"/>
              <a:gd name="T67" fmla="*/ 2147483647 h 238"/>
              <a:gd name="T68" fmla="*/ 2147483647 w 196"/>
              <a:gd name="T69" fmla="*/ 2147483647 h 238"/>
              <a:gd name="T70" fmla="*/ 2147483647 w 196"/>
              <a:gd name="T71" fmla="*/ 2147483647 h 238"/>
              <a:gd name="T72" fmla="*/ 2147483647 w 196"/>
              <a:gd name="T73" fmla="*/ 2147483647 h 238"/>
              <a:gd name="T74" fmla="*/ 2147483647 w 196"/>
              <a:gd name="T75" fmla="*/ 2147483647 h 238"/>
              <a:gd name="T76" fmla="*/ 2147483647 w 196"/>
              <a:gd name="T77" fmla="*/ 2147483647 h 238"/>
              <a:gd name="T78" fmla="*/ 2147483647 w 196"/>
              <a:gd name="T79" fmla="*/ 2147483647 h 238"/>
              <a:gd name="T80" fmla="*/ 2147483647 w 196"/>
              <a:gd name="T81" fmla="*/ 2147483647 h 238"/>
              <a:gd name="T82" fmla="*/ 2147483647 w 196"/>
              <a:gd name="T83" fmla="*/ 2147483647 h 238"/>
              <a:gd name="T84" fmla="*/ 2147483647 w 196"/>
              <a:gd name="T85" fmla="*/ 2147483647 h 238"/>
              <a:gd name="T86" fmla="*/ 2147483647 w 196"/>
              <a:gd name="T87" fmla="*/ 2147483647 h 238"/>
              <a:gd name="T88" fmla="*/ 2147483647 w 196"/>
              <a:gd name="T89" fmla="*/ 0 h 238"/>
              <a:gd name="T90" fmla="*/ 2147483647 w 196"/>
              <a:gd name="T91" fmla="*/ 2147483647 h 238"/>
              <a:gd name="T92" fmla="*/ 2147483647 w 196"/>
              <a:gd name="T93" fmla="*/ 2147483647 h 238"/>
              <a:gd name="T94" fmla="*/ 2147483647 w 196"/>
              <a:gd name="T95" fmla="*/ 2147483647 h 238"/>
              <a:gd name="T96" fmla="*/ 0 w 196"/>
              <a:gd name="T97" fmla="*/ 2147483647 h 23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6"/>
              <a:gd name="T148" fmla="*/ 0 h 238"/>
              <a:gd name="T149" fmla="*/ 196 w 196"/>
              <a:gd name="T150" fmla="*/ 238 h 23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6" h="238">
                <a:moveTo>
                  <a:pt x="0" y="24"/>
                </a:moveTo>
                <a:lnTo>
                  <a:pt x="10" y="34"/>
                </a:lnTo>
                <a:lnTo>
                  <a:pt x="14" y="42"/>
                </a:lnTo>
                <a:lnTo>
                  <a:pt x="16" y="50"/>
                </a:lnTo>
                <a:lnTo>
                  <a:pt x="14" y="82"/>
                </a:lnTo>
                <a:lnTo>
                  <a:pt x="12" y="88"/>
                </a:lnTo>
                <a:lnTo>
                  <a:pt x="12" y="90"/>
                </a:lnTo>
                <a:lnTo>
                  <a:pt x="10" y="94"/>
                </a:lnTo>
                <a:lnTo>
                  <a:pt x="8" y="100"/>
                </a:lnTo>
                <a:lnTo>
                  <a:pt x="10" y="114"/>
                </a:lnTo>
                <a:lnTo>
                  <a:pt x="12" y="118"/>
                </a:lnTo>
                <a:lnTo>
                  <a:pt x="16" y="120"/>
                </a:lnTo>
                <a:lnTo>
                  <a:pt x="14" y="126"/>
                </a:lnTo>
                <a:lnTo>
                  <a:pt x="12" y="132"/>
                </a:lnTo>
                <a:lnTo>
                  <a:pt x="8" y="146"/>
                </a:lnTo>
                <a:lnTo>
                  <a:pt x="18" y="156"/>
                </a:lnTo>
                <a:lnTo>
                  <a:pt x="22" y="168"/>
                </a:lnTo>
                <a:lnTo>
                  <a:pt x="26" y="198"/>
                </a:lnTo>
                <a:lnTo>
                  <a:pt x="28" y="200"/>
                </a:lnTo>
                <a:lnTo>
                  <a:pt x="30" y="202"/>
                </a:lnTo>
                <a:lnTo>
                  <a:pt x="34" y="204"/>
                </a:lnTo>
                <a:lnTo>
                  <a:pt x="36" y="208"/>
                </a:lnTo>
                <a:lnTo>
                  <a:pt x="42" y="228"/>
                </a:lnTo>
                <a:lnTo>
                  <a:pt x="44" y="234"/>
                </a:lnTo>
                <a:lnTo>
                  <a:pt x="46" y="238"/>
                </a:lnTo>
                <a:lnTo>
                  <a:pt x="50" y="238"/>
                </a:lnTo>
                <a:lnTo>
                  <a:pt x="56" y="236"/>
                </a:lnTo>
                <a:lnTo>
                  <a:pt x="60" y="232"/>
                </a:lnTo>
                <a:lnTo>
                  <a:pt x="70" y="220"/>
                </a:lnTo>
                <a:lnTo>
                  <a:pt x="76" y="226"/>
                </a:lnTo>
                <a:lnTo>
                  <a:pt x="84" y="228"/>
                </a:lnTo>
                <a:lnTo>
                  <a:pt x="92" y="230"/>
                </a:lnTo>
                <a:lnTo>
                  <a:pt x="98" y="238"/>
                </a:lnTo>
                <a:lnTo>
                  <a:pt x="100" y="232"/>
                </a:lnTo>
                <a:lnTo>
                  <a:pt x="104" y="230"/>
                </a:lnTo>
                <a:lnTo>
                  <a:pt x="112" y="228"/>
                </a:lnTo>
                <a:lnTo>
                  <a:pt x="126" y="228"/>
                </a:lnTo>
                <a:lnTo>
                  <a:pt x="126" y="204"/>
                </a:lnTo>
                <a:lnTo>
                  <a:pt x="128" y="196"/>
                </a:lnTo>
                <a:lnTo>
                  <a:pt x="132" y="188"/>
                </a:lnTo>
                <a:lnTo>
                  <a:pt x="136" y="180"/>
                </a:lnTo>
                <a:lnTo>
                  <a:pt x="144" y="176"/>
                </a:lnTo>
                <a:lnTo>
                  <a:pt x="152" y="172"/>
                </a:lnTo>
                <a:lnTo>
                  <a:pt x="162" y="172"/>
                </a:lnTo>
                <a:lnTo>
                  <a:pt x="170" y="172"/>
                </a:lnTo>
                <a:lnTo>
                  <a:pt x="178" y="174"/>
                </a:lnTo>
                <a:lnTo>
                  <a:pt x="190" y="180"/>
                </a:lnTo>
                <a:lnTo>
                  <a:pt x="190" y="174"/>
                </a:lnTo>
                <a:lnTo>
                  <a:pt x="192" y="170"/>
                </a:lnTo>
                <a:lnTo>
                  <a:pt x="196" y="162"/>
                </a:lnTo>
                <a:lnTo>
                  <a:pt x="196" y="156"/>
                </a:lnTo>
                <a:lnTo>
                  <a:pt x="196" y="148"/>
                </a:lnTo>
                <a:lnTo>
                  <a:pt x="194" y="146"/>
                </a:lnTo>
                <a:lnTo>
                  <a:pt x="186" y="138"/>
                </a:lnTo>
                <a:lnTo>
                  <a:pt x="184" y="134"/>
                </a:lnTo>
                <a:lnTo>
                  <a:pt x="180" y="130"/>
                </a:lnTo>
                <a:lnTo>
                  <a:pt x="180" y="126"/>
                </a:lnTo>
                <a:lnTo>
                  <a:pt x="180" y="120"/>
                </a:lnTo>
                <a:lnTo>
                  <a:pt x="168" y="118"/>
                </a:lnTo>
                <a:lnTo>
                  <a:pt x="158" y="116"/>
                </a:lnTo>
                <a:lnTo>
                  <a:pt x="154" y="112"/>
                </a:lnTo>
                <a:lnTo>
                  <a:pt x="152" y="108"/>
                </a:lnTo>
                <a:lnTo>
                  <a:pt x="152" y="102"/>
                </a:lnTo>
                <a:lnTo>
                  <a:pt x="152" y="94"/>
                </a:lnTo>
                <a:lnTo>
                  <a:pt x="150" y="92"/>
                </a:lnTo>
                <a:lnTo>
                  <a:pt x="148" y="90"/>
                </a:lnTo>
                <a:lnTo>
                  <a:pt x="146" y="80"/>
                </a:lnTo>
                <a:lnTo>
                  <a:pt x="142" y="70"/>
                </a:lnTo>
                <a:lnTo>
                  <a:pt x="138" y="68"/>
                </a:lnTo>
                <a:lnTo>
                  <a:pt x="134" y="66"/>
                </a:lnTo>
                <a:lnTo>
                  <a:pt x="124" y="68"/>
                </a:lnTo>
                <a:lnTo>
                  <a:pt x="120" y="68"/>
                </a:lnTo>
                <a:lnTo>
                  <a:pt x="116" y="68"/>
                </a:lnTo>
                <a:lnTo>
                  <a:pt x="114" y="66"/>
                </a:lnTo>
                <a:lnTo>
                  <a:pt x="114" y="62"/>
                </a:lnTo>
                <a:lnTo>
                  <a:pt x="108" y="60"/>
                </a:lnTo>
                <a:lnTo>
                  <a:pt x="104" y="58"/>
                </a:lnTo>
                <a:lnTo>
                  <a:pt x="100" y="54"/>
                </a:lnTo>
                <a:lnTo>
                  <a:pt x="98" y="52"/>
                </a:lnTo>
                <a:lnTo>
                  <a:pt x="94" y="54"/>
                </a:lnTo>
                <a:lnTo>
                  <a:pt x="84" y="50"/>
                </a:lnTo>
                <a:lnTo>
                  <a:pt x="74" y="44"/>
                </a:lnTo>
                <a:lnTo>
                  <a:pt x="70" y="36"/>
                </a:lnTo>
                <a:lnTo>
                  <a:pt x="66" y="30"/>
                </a:lnTo>
                <a:lnTo>
                  <a:pt x="64" y="20"/>
                </a:lnTo>
                <a:lnTo>
                  <a:pt x="66" y="10"/>
                </a:lnTo>
                <a:lnTo>
                  <a:pt x="66" y="6"/>
                </a:lnTo>
                <a:lnTo>
                  <a:pt x="64" y="2"/>
                </a:lnTo>
                <a:lnTo>
                  <a:pt x="62" y="0"/>
                </a:lnTo>
                <a:lnTo>
                  <a:pt x="56" y="0"/>
                </a:lnTo>
                <a:lnTo>
                  <a:pt x="48" y="2"/>
                </a:lnTo>
                <a:lnTo>
                  <a:pt x="42" y="6"/>
                </a:lnTo>
                <a:lnTo>
                  <a:pt x="30" y="14"/>
                </a:lnTo>
                <a:lnTo>
                  <a:pt x="20" y="22"/>
                </a:lnTo>
                <a:lnTo>
                  <a:pt x="12" y="26"/>
                </a:lnTo>
                <a:lnTo>
                  <a:pt x="8" y="26"/>
                </a:lnTo>
                <a:lnTo>
                  <a:pt x="4" y="24"/>
                </a:lnTo>
                <a:lnTo>
                  <a:pt x="0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6" name="íṩľíḑè">
            <a:extLst>
              <a:ext uri="{FF2B5EF4-FFF2-40B4-BE49-F238E27FC236}">
                <a16:creationId xmlns:a16="http://schemas.microsoft.com/office/drawing/2014/main" id="{9FB85554-D19A-4A35-A3AD-1D28D14AF63D}"/>
              </a:ext>
            </a:extLst>
          </p:cNvPr>
          <p:cNvSpPr/>
          <p:nvPr/>
        </p:nvSpPr>
        <p:spPr bwMode="auto">
          <a:xfrm>
            <a:off x="1747456" y="2999036"/>
            <a:ext cx="119453" cy="149128"/>
          </a:xfrm>
          <a:custGeom>
            <a:avLst/>
            <a:gdLst>
              <a:gd name="T0" fmla="*/ 2147483647 w 134"/>
              <a:gd name="T1" fmla="*/ 2147483647 h 152"/>
              <a:gd name="T2" fmla="*/ 2147483647 w 134"/>
              <a:gd name="T3" fmla="*/ 2147483647 h 152"/>
              <a:gd name="T4" fmla="*/ 2147483647 w 134"/>
              <a:gd name="T5" fmla="*/ 2147483647 h 152"/>
              <a:gd name="T6" fmla="*/ 2147483647 w 134"/>
              <a:gd name="T7" fmla="*/ 2147483647 h 152"/>
              <a:gd name="T8" fmla="*/ 2147483647 w 134"/>
              <a:gd name="T9" fmla="*/ 2147483647 h 152"/>
              <a:gd name="T10" fmla="*/ 2147483647 w 134"/>
              <a:gd name="T11" fmla="*/ 2147483647 h 152"/>
              <a:gd name="T12" fmla="*/ 2147483647 w 134"/>
              <a:gd name="T13" fmla="*/ 2147483647 h 152"/>
              <a:gd name="T14" fmla="*/ 2147483647 w 134"/>
              <a:gd name="T15" fmla="*/ 2147483647 h 152"/>
              <a:gd name="T16" fmla="*/ 2147483647 w 134"/>
              <a:gd name="T17" fmla="*/ 2147483647 h 152"/>
              <a:gd name="T18" fmla="*/ 2147483647 w 134"/>
              <a:gd name="T19" fmla="*/ 2147483647 h 152"/>
              <a:gd name="T20" fmla="*/ 2147483647 w 134"/>
              <a:gd name="T21" fmla="*/ 2147483647 h 152"/>
              <a:gd name="T22" fmla="*/ 2147483647 w 134"/>
              <a:gd name="T23" fmla="*/ 2147483647 h 152"/>
              <a:gd name="T24" fmla="*/ 2147483647 w 134"/>
              <a:gd name="T25" fmla="*/ 2147483647 h 152"/>
              <a:gd name="T26" fmla="*/ 2147483647 w 134"/>
              <a:gd name="T27" fmla="*/ 2147483647 h 152"/>
              <a:gd name="T28" fmla="*/ 2147483647 w 134"/>
              <a:gd name="T29" fmla="*/ 2147483647 h 152"/>
              <a:gd name="T30" fmla="*/ 2147483647 w 134"/>
              <a:gd name="T31" fmla="*/ 2147483647 h 152"/>
              <a:gd name="T32" fmla="*/ 2147483647 w 134"/>
              <a:gd name="T33" fmla="*/ 2147483647 h 152"/>
              <a:gd name="T34" fmla="*/ 2147483647 w 134"/>
              <a:gd name="T35" fmla="*/ 2147483647 h 152"/>
              <a:gd name="T36" fmla="*/ 2147483647 w 134"/>
              <a:gd name="T37" fmla="*/ 2147483647 h 152"/>
              <a:gd name="T38" fmla="*/ 2147483647 w 134"/>
              <a:gd name="T39" fmla="*/ 2147483647 h 152"/>
              <a:gd name="T40" fmla="*/ 2147483647 w 134"/>
              <a:gd name="T41" fmla="*/ 2147483647 h 152"/>
              <a:gd name="T42" fmla="*/ 2147483647 w 134"/>
              <a:gd name="T43" fmla="*/ 2147483647 h 152"/>
              <a:gd name="T44" fmla="*/ 2147483647 w 134"/>
              <a:gd name="T45" fmla="*/ 2147483647 h 152"/>
              <a:gd name="T46" fmla="*/ 2147483647 w 134"/>
              <a:gd name="T47" fmla="*/ 2147483647 h 152"/>
              <a:gd name="T48" fmla="*/ 2147483647 w 134"/>
              <a:gd name="T49" fmla="*/ 2147483647 h 152"/>
              <a:gd name="T50" fmla="*/ 2147483647 w 134"/>
              <a:gd name="T51" fmla="*/ 2147483647 h 152"/>
              <a:gd name="T52" fmla="*/ 2147483647 w 134"/>
              <a:gd name="T53" fmla="*/ 2147483647 h 152"/>
              <a:gd name="T54" fmla="*/ 2147483647 w 134"/>
              <a:gd name="T55" fmla="*/ 2147483647 h 152"/>
              <a:gd name="T56" fmla="*/ 2147483647 w 134"/>
              <a:gd name="T57" fmla="*/ 2147483647 h 152"/>
              <a:gd name="T58" fmla="*/ 2147483647 w 134"/>
              <a:gd name="T59" fmla="*/ 2147483647 h 152"/>
              <a:gd name="T60" fmla="*/ 2147483647 w 134"/>
              <a:gd name="T61" fmla="*/ 2147483647 h 152"/>
              <a:gd name="T62" fmla="*/ 2147483647 w 134"/>
              <a:gd name="T63" fmla="*/ 2147483647 h 152"/>
              <a:gd name="T64" fmla="*/ 0 w 134"/>
              <a:gd name="T65" fmla="*/ 2147483647 h 152"/>
              <a:gd name="T66" fmla="*/ 0 w 134"/>
              <a:gd name="T67" fmla="*/ 2147483647 h 152"/>
              <a:gd name="T68" fmla="*/ 0 w 134"/>
              <a:gd name="T69" fmla="*/ 2147483647 h 152"/>
              <a:gd name="T70" fmla="*/ 2147483647 w 134"/>
              <a:gd name="T71" fmla="*/ 2147483647 h 152"/>
              <a:gd name="T72" fmla="*/ 2147483647 w 134"/>
              <a:gd name="T73" fmla="*/ 2147483647 h 152"/>
              <a:gd name="T74" fmla="*/ 2147483647 w 134"/>
              <a:gd name="T75" fmla="*/ 2147483647 h 152"/>
              <a:gd name="T76" fmla="*/ 2147483647 w 134"/>
              <a:gd name="T77" fmla="*/ 2147483647 h 152"/>
              <a:gd name="T78" fmla="*/ 2147483647 w 134"/>
              <a:gd name="T79" fmla="*/ 0 h 152"/>
              <a:gd name="T80" fmla="*/ 2147483647 w 134"/>
              <a:gd name="T81" fmla="*/ 0 h 152"/>
              <a:gd name="T82" fmla="*/ 2147483647 w 134"/>
              <a:gd name="T83" fmla="*/ 0 h 152"/>
              <a:gd name="T84" fmla="*/ 2147483647 w 134"/>
              <a:gd name="T85" fmla="*/ 2147483647 h 152"/>
              <a:gd name="T86" fmla="*/ 2147483647 w 134"/>
              <a:gd name="T87" fmla="*/ 2147483647 h 152"/>
              <a:gd name="T88" fmla="*/ 2147483647 w 134"/>
              <a:gd name="T89" fmla="*/ 2147483647 h 152"/>
              <a:gd name="T90" fmla="*/ 2147483647 w 134"/>
              <a:gd name="T91" fmla="*/ 2147483647 h 152"/>
              <a:gd name="T92" fmla="*/ 2147483647 w 134"/>
              <a:gd name="T93" fmla="*/ 2147483647 h 152"/>
              <a:gd name="T94" fmla="*/ 2147483647 w 134"/>
              <a:gd name="T95" fmla="*/ 2147483647 h 152"/>
              <a:gd name="T96" fmla="*/ 2147483647 w 134"/>
              <a:gd name="T97" fmla="*/ 2147483647 h 152"/>
              <a:gd name="T98" fmla="*/ 2147483647 w 134"/>
              <a:gd name="T99" fmla="*/ 2147483647 h 152"/>
              <a:gd name="T100" fmla="*/ 2147483647 w 134"/>
              <a:gd name="T101" fmla="*/ 2147483647 h 152"/>
              <a:gd name="T102" fmla="*/ 2147483647 w 134"/>
              <a:gd name="T103" fmla="*/ 2147483647 h 152"/>
              <a:gd name="T104" fmla="*/ 2147483647 w 134"/>
              <a:gd name="T105" fmla="*/ 2147483647 h 152"/>
              <a:gd name="T106" fmla="*/ 2147483647 w 134"/>
              <a:gd name="T107" fmla="*/ 2147483647 h 152"/>
              <a:gd name="T108" fmla="*/ 2147483647 w 134"/>
              <a:gd name="T109" fmla="*/ 2147483647 h 152"/>
              <a:gd name="T110" fmla="*/ 2147483647 w 134"/>
              <a:gd name="T111" fmla="*/ 2147483647 h 152"/>
              <a:gd name="T112" fmla="*/ 2147483647 w 134"/>
              <a:gd name="T113" fmla="*/ 2147483647 h 152"/>
              <a:gd name="T114" fmla="*/ 2147483647 w 134"/>
              <a:gd name="T115" fmla="*/ 2147483647 h 152"/>
              <a:gd name="T116" fmla="*/ 2147483647 w 134"/>
              <a:gd name="T117" fmla="*/ 2147483647 h 152"/>
              <a:gd name="T118" fmla="*/ 2147483647 w 134"/>
              <a:gd name="T119" fmla="*/ 2147483647 h 152"/>
              <a:gd name="T120" fmla="*/ 2147483647 w 134"/>
              <a:gd name="T121" fmla="*/ 2147483647 h 152"/>
              <a:gd name="T122" fmla="*/ 2147483647 w 134"/>
              <a:gd name="T123" fmla="*/ 2147483647 h 152"/>
              <a:gd name="T124" fmla="*/ 2147483647 w 134"/>
              <a:gd name="T125" fmla="*/ 2147483647 h 1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4"/>
              <a:gd name="T190" fmla="*/ 0 h 152"/>
              <a:gd name="T191" fmla="*/ 134 w 134"/>
              <a:gd name="T192" fmla="*/ 152 h 1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4" h="152">
                <a:moveTo>
                  <a:pt x="132" y="118"/>
                </a:moveTo>
                <a:lnTo>
                  <a:pt x="134" y="122"/>
                </a:lnTo>
                <a:lnTo>
                  <a:pt x="134" y="130"/>
                </a:lnTo>
                <a:lnTo>
                  <a:pt x="134" y="136"/>
                </a:lnTo>
                <a:lnTo>
                  <a:pt x="130" y="138"/>
                </a:lnTo>
                <a:lnTo>
                  <a:pt x="122" y="146"/>
                </a:lnTo>
                <a:lnTo>
                  <a:pt x="112" y="150"/>
                </a:lnTo>
                <a:lnTo>
                  <a:pt x="102" y="152"/>
                </a:lnTo>
                <a:lnTo>
                  <a:pt x="94" y="152"/>
                </a:lnTo>
                <a:lnTo>
                  <a:pt x="86" y="150"/>
                </a:lnTo>
                <a:lnTo>
                  <a:pt x="82" y="148"/>
                </a:lnTo>
                <a:lnTo>
                  <a:pt x="74" y="148"/>
                </a:lnTo>
                <a:lnTo>
                  <a:pt x="76" y="138"/>
                </a:lnTo>
                <a:lnTo>
                  <a:pt x="80" y="132"/>
                </a:lnTo>
                <a:lnTo>
                  <a:pt x="82" y="124"/>
                </a:lnTo>
                <a:lnTo>
                  <a:pt x="84" y="116"/>
                </a:lnTo>
                <a:lnTo>
                  <a:pt x="82" y="110"/>
                </a:lnTo>
                <a:lnTo>
                  <a:pt x="78" y="106"/>
                </a:lnTo>
                <a:lnTo>
                  <a:pt x="72" y="106"/>
                </a:lnTo>
                <a:lnTo>
                  <a:pt x="64" y="104"/>
                </a:lnTo>
                <a:lnTo>
                  <a:pt x="62" y="102"/>
                </a:lnTo>
                <a:lnTo>
                  <a:pt x="60" y="98"/>
                </a:lnTo>
                <a:lnTo>
                  <a:pt x="58" y="94"/>
                </a:lnTo>
                <a:lnTo>
                  <a:pt x="54" y="92"/>
                </a:lnTo>
                <a:lnTo>
                  <a:pt x="46" y="90"/>
                </a:lnTo>
                <a:lnTo>
                  <a:pt x="40" y="88"/>
                </a:lnTo>
                <a:lnTo>
                  <a:pt x="34" y="88"/>
                </a:lnTo>
                <a:lnTo>
                  <a:pt x="30" y="86"/>
                </a:lnTo>
                <a:lnTo>
                  <a:pt x="24" y="82"/>
                </a:lnTo>
                <a:lnTo>
                  <a:pt x="12" y="66"/>
                </a:lnTo>
                <a:lnTo>
                  <a:pt x="4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0" y="32"/>
                </a:lnTo>
                <a:lnTo>
                  <a:pt x="2" y="24"/>
                </a:lnTo>
                <a:lnTo>
                  <a:pt x="6" y="16"/>
                </a:lnTo>
                <a:lnTo>
                  <a:pt x="10" y="8"/>
                </a:lnTo>
                <a:lnTo>
                  <a:pt x="18" y="4"/>
                </a:lnTo>
                <a:lnTo>
                  <a:pt x="26" y="0"/>
                </a:lnTo>
                <a:lnTo>
                  <a:pt x="36" y="0"/>
                </a:lnTo>
                <a:lnTo>
                  <a:pt x="44" y="0"/>
                </a:lnTo>
                <a:lnTo>
                  <a:pt x="52" y="2"/>
                </a:lnTo>
                <a:lnTo>
                  <a:pt x="64" y="8"/>
                </a:lnTo>
                <a:lnTo>
                  <a:pt x="64" y="18"/>
                </a:lnTo>
                <a:lnTo>
                  <a:pt x="70" y="34"/>
                </a:lnTo>
                <a:lnTo>
                  <a:pt x="76" y="50"/>
                </a:lnTo>
                <a:lnTo>
                  <a:pt x="78" y="54"/>
                </a:lnTo>
                <a:lnTo>
                  <a:pt x="82" y="56"/>
                </a:lnTo>
                <a:lnTo>
                  <a:pt x="92" y="56"/>
                </a:lnTo>
                <a:lnTo>
                  <a:pt x="100" y="58"/>
                </a:lnTo>
                <a:lnTo>
                  <a:pt x="106" y="62"/>
                </a:lnTo>
                <a:lnTo>
                  <a:pt x="108" y="68"/>
                </a:lnTo>
                <a:lnTo>
                  <a:pt x="114" y="80"/>
                </a:lnTo>
                <a:lnTo>
                  <a:pt x="120" y="90"/>
                </a:lnTo>
                <a:lnTo>
                  <a:pt x="122" y="86"/>
                </a:lnTo>
                <a:lnTo>
                  <a:pt x="126" y="84"/>
                </a:lnTo>
                <a:lnTo>
                  <a:pt x="128" y="82"/>
                </a:lnTo>
                <a:lnTo>
                  <a:pt x="132" y="84"/>
                </a:lnTo>
                <a:lnTo>
                  <a:pt x="132" y="88"/>
                </a:lnTo>
                <a:lnTo>
                  <a:pt x="132" y="94"/>
                </a:lnTo>
                <a:lnTo>
                  <a:pt x="132" y="106"/>
                </a:lnTo>
                <a:lnTo>
                  <a:pt x="132" y="1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7" name="iṧḻíḍé">
            <a:extLst>
              <a:ext uri="{FF2B5EF4-FFF2-40B4-BE49-F238E27FC236}">
                <a16:creationId xmlns:a16="http://schemas.microsoft.com/office/drawing/2014/main" id="{7F321E03-0F0C-44D6-BE2F-FB24E1F3DFA8}"/>
              </a:ext>
            </a:extLst>
          </p:cNvPr>
          <p:cNvSpPr/>
          <p:nvPr/>
        </p:nvSpPr>
        <p:spPr bwMode="auto">
          <a:xfrm>
            <a:off x="1833181" y="3197872"/>
            <a:ext cx="74483" cy="80364"/>
          </a:xfrm>
          <a:custGeom>
            <a:avLst/>
            <a:gdLst>
              <a:gd name="T0" fmla="*/ 2147483647 w 84"/>
              <a:gd name="T1" fmla="*/ 0 h 82"/>
              <a:gd name="T2" fmla="*/ 2147483647 w 84"/>
              <a:gd name="T3" fmla="*/ 0 h 82"/>
              <a:gd name="T4" fmla="*/ 2147483647 w 84"/>
              <a:gd name="T5" fmla="*/ 2147483647 h 82"/>
              <a:gd name="T6" fmla="*/ 2147483647 w 84"/>
              <a:gd name="T7" fmla="*/ 2147483647 h 82"/>
              <a:gd name="T8" fmla="*/ 2147483647 w 84"/>
              <a:gd name="T9" fmla="*/ 2147483647 h 82"/>
              <a:gd name="T10" fmla="*/ 2147483647 w 84"/>
              <a:gd name="T11" fmla="*/ 2147483647 h 82"/>
              <a:gd name="T12" fmla="*/ 2147483647 w 84"/>
              <a:gd name="T13" fmla="*/ 2147483647 h 82"/>
              <a:gd name="T14" fmla="*/ 2147483647 w 84"/>
              <a:gd name="T15" fmla="*/ 2147483647 h 82"/>
              <a:gd name="T16" fmla="*/ 2147483647 w 84"/>
              <a:gd name="T17" fmla="*/ 2147483647 h 82"/>
              <a:gd name="T18" fmla="*/ 2147483647 w 84"/>
              <a:gd name="T19" fmla="*/ 2147483647 h 82"/>
              <a:gd name="T20" fmla="*/ 2147483647 w 84"/>
              <a:gd name="T21" fmla="*/ 2147483647 h 82"/>
              <a:gd name="T22" fmla="*/ 2147483647 w 84"/>
              <a:gd name="T23" fmla="*/ 2147483647 h 82"/>
              <a:gd name="T24" fmla="*/ 2147483647 w 84"/>
              <a:gd name="T25" fmla="*/ 2147483647 h 82"/>
              <a:gd name="T26" fmla="*/ 2147483647 w 84"/>
              <a:gd name="T27" fmla="*/ 2147483647 h 82"/>
              <a:gd name="T28" fmla="*/ 2147483647 w 84"/>
              <a:gd name="T29" fmla="*/ 2147483647 h 82"/>
              <a:gd name="T30" fmla="*/ 0 w 84"/>
              <a:gd name="T31" fmla="*/ 2147483647 h 82"/>
              <a:gd name="T32" fmla="*/ 2147483647 w 84"/>
              <a:gd name="T33" fmla="*/ 0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82"/>
              <a:gd name="T53" fmla="*/ 84 w 84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82">
                <a:moveTo>
                  <a:pt x="2" y="0"/>
                </a:moveTo>
                <a:lnTo>
                  <a:pt x="12" y="0"/>
                </a:lnTo>
                <a:lnTo>
                  <a:pt x="22" y="4"/>
                </a:lnTo>
                <a:lnTo>
                  <a:pt x="34" y="12"/>
                </a:lnTo>
                <a:lnTo>
                  <a:pt x="44" y="18"/>
                </a:lnTo>
                <a:lnTo>
                  <a:pt x="66" y="36"/>
                </a:lnTo>
                <a:lnTo>
                  <a:pt x="84" y="50"/>
                </a:lnTo>
                <a:lnTo>
                  <a:pt x="78" y="62"/>
                </a:lnTo>
                <a:lnTo>
                  <a:pt x="72" y="72"/>
                </a:lnTo>
                <a:lnTo>
                  <a:pt x="66" y="78"/>
                </a:lnTo>
                <a:lnTo>
                  <a:pt x="60" y="82"/>
                </a:lnTo>
                <a:lnTo>
                  <a:pt x="58" y="82"/>
                </a:lnTo>
                <a:lnTo>
                  <a:pt x="40" y="80"/>
                </a:lnTo>
                <a:lnTo>
                  <a:pt x="24" y="76"/>
                </a:lnTo>
                <a:lnTo>
                  <a:pt x="12" y="72"/>
                </a:lnTo>
                <a:lnTo>
                  <a:pt x="0" y="66"/>
                </a:lnTo>
                <a:lnTo>
                  <a:pt x="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8" name="ïṣ1iďe">
            <a:extLst>
              <a:ext uri="{FF2B5EF4-FFF2-40B4-BE49-F238E27FC236}">
                <a16:creationId xmlns:a16="http://schemas.microsoft.com/office/drawing/2014/main" id="{52E7A6B0-8A31-4986-A6EB-4077BFCC7E64}"/>
              </a:ext>
            </a:extLst>
          </p:cNvPr>
          <p:cNvSpPr/>
          <p:nvPr/>
        </p:nvSpPr>
        <p:spPr bwMode="auto">
          <a:xfrm>
            <a:off x="1661028" y="3046259"/>
            <a:ext cx="217826" cy="544315"/>
          </a:xfrm>
          <a:custGeom>
            <a:avLst/>
            <a:gdLst>
              <a:gd name="T0" fmla="*/ 2147483647 w 246"/>
              <a:gd name="T1" fmla="*/ 2147483647 h 552"/>
              <a:gd name="T2" fmla="*/ 2147483647 w 246"/>
              <a:gd name="T3" fmla="*/ 2147483647 h 552"/>
              <a:gd name="T4" fmla="*/ 2147483647 w 246"/>
              <a:gd name="T5" fmla="*/ 2147483647 h 552"/>
              <a:gd name="T6" fmla="*/ 2147483647 w 246"/>
              <a:gd name="T7" fmla="*/ 2147483647 h 552"/>
              <a:gd name="T8" fmla="*/ 2147483647 w 246"/>
              <a:gd name="T9" fmla="*/ 2147483647 h 552"/>
              <a:gd name="T10" fmla="*/ 2147483647 w 246"/>
              <a:gd name="T11" fmla="*/ 2147483647 h 552"/>
              <a:gd name="T12" fmla="*/ 2147483647 w 246"/>
              <a:gd name="T13" fmla="*/ 2147483647 h 552"/>
              <a:gd name="T14" fmla="*/ 2147483647 w 246"/>
              <a:gd name="T15" fmla="*/ 2147483647 h 552"/>
              <a:gd name="T16" fmla="*/ 2147483647 w 246"/>
              <a:gd name="T17" fmla="*/ 2147483647 h 552"/>
              <a:gd name="T18" fmla="*/ 2147483647 w 246"/>
              <a:gd name="T19" fmla="*/ 2147483647 h 552"/>
              <a:gd name="T20" fmla="*/ 2147483647 w 246"/>
              <a:gd name="T21" fmla="*/ 2147483647 h 552"/>
              <a:gd name="T22" fmla="*/ 2147483647 w 246"/>
              <a:gd name="T23" fmla="*/ 2147483647 h 552"/>
              <a:gd name="T24" fmla="*/ 2147483647 w 246"/>
              <a:gd name="T25" fmla="*/ 2147483647 h 552"/>
              <a:gd name="T26" fmla="*/ 2147483647 w 246"/>
              <a:gd name="T27" fmla="*/ 2147483647 h 552"/>
              <a:gd name="T28" fmla="*/ 2147483647 w 246"/>
              <a:gd name="T29" fmla="*/ 2147483647 h 552"/>
              <a:gd name="T30" fmla="*/ 2147483647 w 246"/>
              <a:gd name="T31" fmla="*/ 2147483647 h 552"/>
              <a:gd name="T32" fmla="*/ 2147483647 w 246"/>
              <a:gd name="T33" fmla="*/ 2147483647 h 552"/>
              <a:gd name="T34" fmla="*/ 2147483647 w 246"/>
              <a:gd name="T35" fmla="*/ 2147483647 h 552"/>
              <a:gd name="T36" fmla="*/ 2147483647 w 246"/>
              <a:gd name="T37" fmla="*/ 2147483647 h 552"/>
              <a:gd name="T38" fmla="*/ 2147483647 w 246"/>
              <a:gd name="T39" fmla="*/ 2147483647 h 552"/>
              <a:gd name="T40" fmla="*/ 2147483647 w 246"/>
              <a:gd name="T41" fmla="*/ 2147483647 h 552"/>
              <a:gd name="T42" fmla="*/ 2147483647 w 246"/>
              <a:gd name="T43" fmla="*/ 2147483647 h 552"/>
              <a:gd name="T44" fmla="*/ 2147483647 w 246"/>
              <a:gd name="T45" fmla="*/ 2147483647 h 552"/>
              <a:gd name="T46" fmla="*/ 2147483647 w 246"/>
              <a:gd name="T47" fmla="*/ 2147483647 h 552"/>
              <a:gd name="T48" fmla="*/ 2147483647 w 246"/>
              <a:gd name="T49" fmla="*/ 2147483647 h 552"/>
              <a:gd name="T50" fmla="*/ 2147483647 w 246"/>
              <a:gd name="T51" fmla="*/ 2147483647 h 552"/>
              <a:gd name="T52" fmla="*/ 2147483647 w 246"/>
              <a:gd name="T53" fmla="*/ 2147483647 h 552"/>
              <a:gd name="T54" fmla="*/ 2147483647 w 246"/>
              <a:gd name="T55" fmla="*/ 2147483647 h 552"/>
              <a:gd name="T56" fmla="*/ 2147483647 w 246"/>
              <a:gd name="T57" fmla="*/ 2147483647 h 552"/>
              <a:gd name="T58" fmla="*/ 2147483647 w 246"/>
              <a:gd name="T59" fmla="*/ 2147483647 h 552"/>
              <a:gd name="T60" fmla="*/ 2147483647 w 246"/>
              <a:gd name="T61" fmla="*/ 2147483647 h 552"/>
              <a:gd name="T62" fmla="*/ 2147483647 w 246"/>
              <a:gd name="T63" fmla="*/ 2147483647 h 552"/>
              <a:gd name="T64" fmla="*/ 2147483647 w 246"/>
              <a:gd name="T65" fmla="*/ 2147483647 h 552"/>
              <a:gd name="T66" fmla="*/ 2147483647 w 246"/>
              <a:gd name="T67" fmla="*/ 2147483647 h 552"/>
              <a:gd name="T68" fmla="*/ 2147483647 w 246"/>
              <a:gd name="T69" fmla="*/ 2147483647 h 552"/>
              <a:gd name="T70" fmla="*/ 2147483647 w 246"/>
              <a:gd name="T71" fmla="*/ 2147483647 h 552"/>
              <a:gd name="T72" fmla="*/ 2147483647 w 246"/>
              <a:gd name="T73" fmla="*/ 2147483647 h 552"/>
              <a:gd name="T74" fmla="*/ 2147483647 w 246"/>
              <a:gd name="T75" fmla="*/ 2147483647 h 552"/>
              <a:gd name="T76" fmla="*/ 2147483647 w 246"/>
              <a:gd name="T77" fmla="*/ 2147483647 h 552"/>
              <a:gd name="T78" fmla="*/ 2147483647 w 246"/>
              <a:gd name="T79" fmla="*/ 2147483647 h 552"/>
              <a:gd name="T80" fmla="*/ 2147483647 w 246"/>
              <a:gd name="T81" fmla="*/ 2147483647 h 552"/>
              <a:gd name="T82" fmla="*/ 2147483647 w 246"/>
              <a:gd name="T83" fmla="*/ 2147483647 h 552"/>
              <a:gd name="T84" fmla="*/ 2147483647 w 246"/>
              <a:gd name="T85" fmla="*/ 2147483647 h 552"/>
              <a:gd name="T86" fmla="*/ 2147483647 w 246"/>
              <a:gd name="T87" fmla="*/ 2147483647 h 552"/>
              <a:gd name="T88" fmla="*/ 2147483647 w 246"/>
              <a:gd name="T89" fmla="*/ 2147483647 h 552"/>
              <a:gd name="T90" fmla="*/ 2147483647 w 246"/>
              <a:gd name="T91" fmla="*/ 2147483647 h 552"/>
              <a:gd name="T92" fmla="*/ 2147483647 w 246"/>
              <a:gd name="T93" fmla="*/ 2147483647 h 552"/>
              <a:gd name="T94" fmla="*/ 2147483647 w 246"/>
              <a:gd name="T95" fmla="*/ 2147483647 h 552"/>
              <a:gd name="T96" fmla="*/ 2147483647 w 246"/>
              <a:gd name="T97" fmla="*/ 2147483647 h 552"/>
              <a:gd name="T98" fmla="*/ 2147483647 w 246"/>
              <a:gd name="T99" fmla="*/ 2147483647 h 552"/>
              <a:gd name="T100" fmla="*/ 2147483647 w 246"/>
              <a:gd name="T101" fmla="*/ 2147483647 h 552"/>
              <a:gd name="T102" fmla="*/ 2147483647 w 246"/>
              <a:gd name="T103" fmla="*/ 2147483647 h 552"/>
              <a:gd name="T104" fmla="*/ 2147483647 w 246"/>
              <a:gd name="T105" fmla="*/ 2147483647 h 552"/>
              <a:gd name="T106" fmla="*/ 2147483647 w 246"/>
              <a:gd name="T107" fmla="*/ 2147483647 h 552"/>
              <a:gd name="T108" fmla="*/ 2147483647 w 246"/>
              <a:gd name="T109" fmla="*/ 2147483647 h 552"/>
              <a:gd name="T110" fmla="*/ 2147483647 w 246"/>
              <a:gd name="T111" fmla="*/ 2147483647 h 552"/>
              <a:gd name="T112" fmla="*/ 2147483647 w 246"/>
              <a:gd name="T113" fmla="*/ 2147483647 h 552"/>
              <a:gd name="T114" fmla="*/ 2147483647 w 246"/>
              <a:gd name="T115" fmla="*/ 2147483647 h 552"/>
              <a:gd name="T116" fmla="*/ 2147483647 w 246"/>
              <a:gd name="T117" fmla="*/ 2147483647 h 5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6"/>
              <a:gd name="T178" fmla="*/ 0 h 552"/>
              <a:gd name="T179" fmla="*/ 246 w 246"/>
              <a:gd name="T180" fmla="*/ 552 h 5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6" h="552">
                <a:moveTo>
                  <a:pt x="196" y="154"/>
                </a:moveTo>
                <a:lnTo>
                  <a:pt x="196" y="148"/>
                </a:lnTo>
                <a:lnTo>
                  <a:pt x="200" y="142"/>
                </a:lnTo>
                <a:lnTo>
                  <a:pt x="206" y="128"/>
                </a:lnTo>
                <a:lnTo>
                  <a:pt x="216" y="116"/>
                </a:lnTo>
                <a:lnTo>
                  <a:pt x="224" y="108"/>
                </a:lnTo>
                <a:lnTo>
                  <a:pt x="238" y="102"/>
                </a:lnTo>
                <a:lnTo>
                  <a:pt x="244" y="96"/>
                </a:lnTo>
                <a:lnTo>
                  <a:pt x="246" y="92"/>
                </a:lnTo>
                <a:lnTo>
                  <a:pt x="246" y="88"/>
                </a:lnTo>
                <a:lnTo>
                  <a:pt x="244" y="78"/>
                </a:lnTo>
                <a:lnTo>
                  <a:pt x="242" y="68"/>
                </a:lnTo>
                <a:lnTo>
                  <a:pt x="236" y="70"/>
                </a:lnTo>
                <a:lnTo>
                  <a:pt x="230" y="70"/>
                </a:lnTo>
                <a:lnTo>
                  <a:pt x="232" y="74"/>
                </a:lnTo>
                <a:lnTo>
                  <a:pt x="232" y="82"/>
                </a:lnTo>
                <a:lnTo>
                  <a:pt x="232" y="88"/>
                </a:lnTo>
                <a:lnTo>
                  <a:pt x="228" y="90"/>
                </a:lnTo>
                <a:lnTo>
                  <a:pt x="220" y="98"/>
                </a:lnTo>
                <a:lnTo>
                  <a:pt x="210" y="102"/>
                </a:lnTo>
                <a:lnTo>
                  <a:pt x="200" y="104"/>
                </a:lnTo>
                <a:lnTo>
                  <a:pt x="192" y="104"/>
                </a:lnTo>
                <a:lnTo>
                  <a:pt x="184" y="102"/>
                </a:lnTo>
                <a:lnTo>
                  <a:pt x="180" y="100"/>
                </a:lnTo>
                <a:lnTo>
                  <a:pt x="172" y="100"/>
                </a:lnTo>
                <a:lnTo>
                  <a:pt x="174" y="90"/>
                </a:lnTo>
                <a:lnTo>
                  <a:pt x="178" y="84"/>
                </a:lnTo>
                <a:lnTo>
                  <a:pt x="180" y="76"/>
                </a:lnTo>
                <a:lnTo>
                  <a:pt x="182" y="68"/>
                </a:lnTo>
                <a:lnTo>
                  <a:pt x="180" y="62"/>
                </a:lnTo>
                <a:lnTo>
                  <a:pt x="176" y="58"/>
                </a:lnTo>
                <a:lnTo>
                  <a:pt x="170" y="58"/>
                </a:lnTo>
                <a:lnTo>
                  <a:pt x="162" y="56"/>
                </a:lnTo>
                <a:lnTo>
                  <a:pt x="160" y="54"/>
                </a:lnTo>
                <a:lnTo>
                  <a:pt x="158" y="50"/>
                </a:lnTo>
                <a:lnTo>
                  <a:pt x="156" y="46"/>
                </a:lnTo>
                <a:lnTo>
                  <a:pt x="152" y="44"/>
                </a:lnTo>
                <a:lnTo>
                  <a:pt x="144" y="42"/>
                </a:lnTo>
                <a:lnTo>
                  <a:pt x="138" y="40"/>
                </a:lnTo>
                <a:lnTo>
                  <a:pt x="132" y="40"/>
                </a:lnTo>
                <a:lnTo>
                  <a:pt x="128" y="38"/>
                </a:lnTo>
                <a:lnTo>
                  <a:pt x="122" y="34"/>
                </a:lnTo>
                <a:lnTo>
                  <a:pt x="110" y="18"/>
                </a:lnTo>
                <a:lnTo>
                  <a:pt x="102" y="14"/>
                </a:lnTo>
                <a:lnTo>
                  <a:pt x="98" y="10"/>
                </a:lnTo>
                <a:lnTo>
                  <a:pt x="98" y="8"/>
                </a:lnTo>
                <a:lnTo>
                  <a:pt x="84" y="8"/>
                </a:lnTo>
                <a:lnTo>
                  <a:pt x="76" y="10"/>
                </a:lnTo>
                <a:lnTo>
                  <a:pt x="72" y="12"/>
                </a:lnTo>
                <a:lnTo>
                  <a:pt x="70" y="18"/>
                </a:lnTo>
                <a:lnTo>
                  <a:pt x="64" y="10"/>
                </a:lnTo>
                <a:lnTo>
                  <a:pt x="56" y="8"/>
                </a:lnTo>
                <a:lnTo>
                  <a:pt x="48" y="6"/>
                </a:lnTo>
                <a:lnTo>
                  <a:pt x="42" y="0"/>
                </a:lnTo>
                <a:lnTo>
                  <a:pt x="34" y="8"/>
                </a:lnTo>
                <a:lnTo>
                  <a:pt x="28" y="16"/>
                </a:lnTo>
                <a:lnTo>
                  <a:pt x="30" y="30"/>
                </a:lnTo>
                <a:lnTo>
                  <a:pt x="30" y="34"/>
                </a:lnTo>
                <a:lnTo>
                  <a:pt x="28" y="40"/>
                </a:lnTo>
                <a:lnTo>
                  <a:pt x="22" y="46"/>
                </a:lnTo>
                <a:lnTo>
                  <a:pt x="16" y="50"/>
                </a:lnTo>
                <a:lnTo>
                  <a:pt x="14" y="54"/>
                </a:lnTo>
                <a:lnTo>
                  <a:pt x="12" y="62"/>
                </a:lnTo>
                <a:lnTo>
                  <a:pt x="14" y="80"/>
                </a:lnTo>
                <a:lnTo>
                  <a:pt x="16" y="86"/>
                </a:lnTo>
                <a:lnTo>
                  <a:pt x="20" y="92"/>
                </a:lnTo>
                <a:lnTo>
                  <a:pt x="16" y="100"/>
                </a:lnTo>
                <a:lnTo>
                  <a:pt x="8" y="112"/>
                </a:lnTo>
                <a:lnTo>
                  <a:pt x="2" y="122"/>
                </a:lnTo>
                <a:lnTo>
                  <a:pt x="0" y="136"/>
                </a:lnTo>
                <a:lnTo>
                  <a:pt x="2" y="140"/>
                </a:lnTo>
                <a:lnTo>
                  <a:pt x="4" y="144"/>
                </a:lnTo>
                <a:lnTo>
                  <a:pt x="8" y="146"/>
                </a:lnTo>
                <a:lnTo>
                  <a:pt x="8" y="152"/>
                </a:lnTo>
                <a:lnTo>
                  <a:pt x="4" y="162"/>
                </a:lnTo>
                <a:lnTo>
                  <a:pt x="2" y="170"/>
                </a:lnTo>
                <a:lnTo>
                  <a:pt x="0" y="174"/>
                </a:lnTo>
                <a:lnTo>
                  <a:pt x="2" y="180"/>
                </a:lnTo>
                <a:lnTo>
                  <a:pt x="4" y="186"/>
                </a:lnTo>
                <a:lnTo>
                  <a:pt x="8" y="192"/>
                </a:lnTo>
                <a:lnTo>
                  <a:pt x="10" y="198"/>
                </a:lnTo>
                <a:lnTo>
                  <a:pt x="12" y="204"/>
                </a:lnTo>
                <a:lnTo>
                  <a:pt x="16" y="210"/>
                </a:lnTo>
                <a:lnTo>
                  <a:pt x="18" y="218"/>
                </a:lnTo>
                <a:lnTo>
                  <a:pt x="20" y="226"/>
                </a:lnTo>
                <a:lnTo>
                  <a:pt x="20" y="256"/>
                </a:lnTo>
                <a:lnTo>
                  <a:pt x="18" y="260"/>
                </a:lnTo>
                <a:lnTo>
                  <a:pt x="16" y="266"/>
                </a:lnTo>
                <a:lnTo>
                  <a:pt x="14" y="270"/>
                </a:lnTo>
                <a:lnTo>
                  <a:pt x="12" y="274"/>
                </a:lnTo>
                <a:lnTo>
                  <a:pt x="16" y="280"/>
                </a:lnTo>
                <a:lnTo>
                  <a:pt x="18" y="292"/>
                </a:lnTo>
                <a:lnTo>
                  <a:pt x="24" y="300"/>
                </a:lnTo>
                <a:lnTo>
                  <a:pt x="26" y="308"/>
                </a:lnTo>
                <a:lnTo>
                  <a:pt x="24" y="310"/>
                </a:lnTo>
                <a:lnTo>
                  <a:pt x="22" y="312"/>
                </a:lnTo>
                <a:lnTo>
                  <a:pt x="20" y="316"/>
                </a:lnTo>
                <a:lnTo>
                  <a:pt x="18" y="322"/>
                </a:lnTo>
                <a:lnTo>
                  <a:pt x="20" y="336"/>
                </a:lnTo>
                <a:lnTo>
                  <a:pt x="26" y="348"/>
                </a:lnTo>
                <a:lnTo>
                  <a:pt x="30" y="362"/>
                </a:lnTo>
                <a:lnTo>
                  <a:pt x="32" y="370"/>
                </a:lnTo>
                <a:lnTo>
                  <a:pt x="30" y="374"/>
                </a:lnTo>
                <a:lnTo>
                  <a:pt x="26" y="374"/>
                </a:lnTo>
                <a:lnTo>
                  <a:pt x="38" y="394"/>
                </a:lnTo>
                <a:lnTo>
                  <a:pt x="46" y="408"/>
                </a:lnTo>
                <a:lnTo>
                  <a:pt x="50" y="412"/>
                </a:lnTo>
                <a:lnTo>
                  <a:pt x="54" y="414"/>
                </a:lnTo>
                <a:lnTo>
                  <a:pt x="52" y="418"/>
                </a:lnTo>
                <a:lnTo>
                  <a:pt x="50" y="422"/>
                </a:lnTo>
                <a:lnTo>
                  <a:pt x="52" y="432"/>
                </a:lnTo>
                <a:lnTo>
                  <a:pt x="54" y="438"/>
                </a:lnTo>
                <a:lnTo>
                  <a:pt x="58" y="446"/>
                </a:lnTo>
                <a:lnTo>
                  <a:pt x="58" y="456"/>
                </a:lnTo>
                <a:lnTo>
                  <a:pt x="58" y="462"/>
                </a:lnTo>
                <a:lnTo>
                  <a:pt x="56" y="464"/>
                </a:lnTo>
                <a:lnTo>
                  <a:pt x="54" y="468"/>
                </a:lnTo>
                <a:lnTo>
                  <a:pt x="52" y="472"/>
                </a:lnTo>
                <a:lnTo>
                  <a:pt x="54" y="474"/>
                </a:lnTo>
                <a:lnTo>
                  <a:pt x="54" y="476"/>
                </a:lnTo>
                <a:lnTo>
                  <a:pt x="56" y="480"/>
                </a:lnTo>
                <a:lnTo>
                  <a:pt x="56" y="484"/>
                </a:lnTo>
                <a:lnTo>
                  <a:pt x="54" y="494"/>
                </a:lnTo>
                <a:lnTo>
                  <a:pt x="52" y="504"/>
                </a:lnTo>
                <a:lnTo>
                  <a:pt x="54" y="510"/>
                </a:lnTo>
                <a:lnTo>
                  <a:pt x="56" y="514"/>
                </a:lnTo>
                <a:lnTo>
                  <a:pt x="64" y="520"/>
                </a:lnTo>
                <a:lnTo>
                  <a:pt x="70" y="524"/>
                </a:lnTo>
                <a:lnTo>
                  <a:pt x="78" y="528"/>
                </a:lnTo>
                <a:lnTo>
                  <a:pt x="84" y="534"/>
                </a:lnTo>
                <a:lnTo>
                  <a:pt x="86" y="540"/>
                </a:lnTo>
                <a:lnTo>
                  <a:pt x="88" y="546"/>
                </a:lnTo>
                <a:lnTo>
                  <a:pt x="92" y="552"/>
                </a:lnTo>
                <a:lnTo>
                  <a:pt x="140" y="552"/>
                </a:lnTo>
                <a:lnTo>
                  <a:pt x="128" y="532"/>
                </a:lnTo>
                <a:lnTo>
                  <a:pt x="124" y="526"/>
                </a:lnTo>
                <a:lnTo>
                  <a:pt x="124" y="522"/>
                </a:lnTo>
                <a:lnTo>
                  <a:pt x="124" y="518"/>
                </a:lnTo>
                <a:lnTo>
                  <a:pt x="124" y="516"/>
                </a:lnTo>
                <a:lnTo>
                  <a:pt x="124" y="514"/>
                </a:lnTo>
                <a:lnTo>
                  <a:pt x="128" y="512"/>
                </a:lnTo>
                <a:lnTo>
                  <a:pt x="134" y="508"/>
                </a:lnTo>
                <a:lnTo>
                  <a:pt x="138" y="504"/>
                </a:lnTo>
                <a:lnTo>
                  <a:pt x="134" y="502"/>
                </a:lnTo>
                <a:lnTo>
                  <a:pt x="134" y="500"/>
                </a:lnTo>
                <a:lnTo>
                  <a:pt x="134" y="494"/>
                </a:lnTo>
                <a:lnTo>
                  <a:pt x="136" y="490"/>
                </a:lnTo>
                <a:lnTo>
                  <a:pt x="142" y="484"/>
                </a:lnTo>
                <a:lnTo>
                  <a:pt x="150" y="478"/>
                </a:lnTo>
                <a:lnTo>
                  <a:pt x="152" y="474"/>
                </a:lnTo>
                <a:lnTo>
                  <a:pt x="152" y="470"/>
                </a:lnTo>
                <a:lnTo>
                  <a:pt x="152" y="464"/>
                </a:lnTo>
                <a:lnTo>
                  <a:pt x="148" y="460"/>
                </a:lnTo>
                <a:lnTo>
                  <a:pt x="148" y="458"/>
                </a:lnTo>
                <a:lnTo>
                  <a:pt x="140" y="456"/>
                </a:lnTo>
                <a:lnTo>
                  <a:pt x="128" y="450"/>
                </a:lnTo>
                <a:lnTo>
                  <a:pt x="118" y="444"/>
                </a:lnTo>
                <a:lnTo>
                  <a:pt x="116" y="442"/>
                </a:lnTo>
                <a:lnTo>
                  <a:pt x="114" y="440"/>
                </a:lnTo>
                <a:lnTo>
                  <a:pt x="116" y="436"/>
                </a:lnTo>
                <a:lnTo>
                  <a:pt x="118" y="432"/>
                </a:lnTo>
                <a:lnTo>
                  <a:pt x="124" y="424"/>
                </a:lnTo>
                <a:lnTo>
                  <a:pt x="134" y="418"/>
                </a:lnTo>
                <a:lnTo>
                  <a:pt x="140" y="410"/>
                </a:lnTo>
                <a:lnTo>
                  <a:pt x="138" y="404"/>
                </a:lnTo>
                <a:lnTo>
                  <a:pt x="136" y="396"/>
                </a:lnTo>
                <a:lnTo>
                  <a:pt x="138" y="390"/>
                </a:lnTo>
                <a:lnTo>
                  <a:pt x="140" y="388"/>
                </a:lnTo>
                <a:lnTo>
                  <a:pt x="144" y="386"/>
                </a:lnTo>
                <a:lnTo>
                  <a:pt x="140" y="380"/>
                </a:lnTo>
                <a:lnTo>
                  <a:pt x="136" y="374"/>
                </a:lnTo>
                <a:lnTo>
                  <a:pt x="142" y="378"/>
                </a:lnTo>
                <a:lnTo>
                  <a:pt x="144" y="380"/>
                </a:lnTo>
                <a:lnTo>
                  <a:pt x="148" y="382"/>
                </a:lnTo>
                <a:lnTo>
                  <a:pt x="152" y="380"/>
                </a:lnTo>
                <a:lnTo>
                  <a:pt x="152" y="374"/>
                </a:lnTo>
                <a:lnTo>
                  <a:pt x="152" y="368"/>
                </a:lnTo>
                <a:lnTo>
                  <a:pt x="146" y="366"/>
                </a:lnTo>
                <a:lnTo>
                  <a:pt x="140" y="368"/>
                </a:lnTo>
                <a:lnTo>
                  <a:pt x="134" y="370"/>
                </a:lnTo>
                <a:lnTo>
                  <a:pt x="126" y="360"/>
                </a:lnTo>
                <a:lnTo>
                  <a:pt x="122" y="346"/>
                </a:lnTo>
                <a:lnTo>
                  <a:pt x="128" y="346"/>
                </a:lnTo>
                <a:lnTo>
                  <a:pt x="136" y="346"/>
                </a:lnTo>
                <a:lnTo>
                  <a:pt x="144" y="350"/>
                </a:lnTo>
                <a:lnTo>
                  <a:pt x="152" y="350"/>
                </a:lnTo>
                <a:lnTo>
                  <a:pt x="158" y="348"/>
                </a:lnTo>
                <a:lnTo>
                  <a:pt x="164" y="344"/>
                </a:lnTo>
                <a:lnTo>
                  <a:pt x="160" y="340"/>
                </a:lnTo>
                <a:lnTo>
                  <a:pt x="156" y="336"/>
                </a:lnTo>
                <a:lnTo>
                  <a:pt x="156" y="334"/>
                </a:lnTo>
                <a:lnTo>
                  <a:pt x="156" y="326"/>
                </a:lnTo>
                <a:lnTo>
                  <a:pt x="162" y="320"/>
                </a:lnTo>
                <a:lnTo>
                  <a:pt x="168" y="314"/>
                </a:lnTo>
                <a:lnTo>
                  <a:pt x="176" y="312"/>
                </a:lnTo>
                <a:lnTo>
                  <a:pt x="192" y="308"/>
                </a:lnTo>
                <a:lnTo>
                  <a:pt x="206" y="306"/>
                </a:lnTo>
                <a:lnTo>
                  <a:pt x="210" y="304"/>
                </a:lnTo>
                <a:lnTo>
                  <a:pt x="216" y="300"/>
                </a:lnTo>
                <a:lnTo>
                  <a:pt x="224" y="290"/>
                </a:lnTo>
                <a:lnTo>
                  <a:pt x="230" y="280"/>
                </a:lnTo>
                <a:lnTo>
                  <a:pt x="232" y="268"/>
                </a:lnTo>
                <a:lnTo>
                  <a:pt x="230" y="262"/>
                </a:lnTo>
                <a:lnTo>
                  <a:pt x="226" y="258"/>
                </a:lnTo>
                <a:lnTo>
                  <a:pt x="222" y="254"/>
                </a:lnTo>
                <a:lnTo>
                  <a:pt x="220" y="250"/>
                </a:lnTo>
                <a:lnTo>
                  <a:pt x="220" y="248"/>
                </a:lnTo>
                <a:lnTo>
                  <a:pt x="220" y="242"/>
                </a:lnTo>
                <a:lnTo>
                  <a:pt x="206" y="232"/>
                </a:lnTo>
                <a:lnTo>
                  <a:pt x="198" y="226"/>
                </a:lnTo>
                <a:lnTo>
                  <a:pt x="194" y="220"/>
                </a:lnTo>
                <a:lnTo>
                  <a:pt x="196" y="154"/>
                </a:lnTo>
                <a:lnTo>
                  <a:pt x="196" y="148"/>
                </a:lnTo>
                <a:lnTo>
                  <a:pt x="200" y="142"/>
                </a:lnTo>
                <a:lnTo>
                  <a:pt x="206" y="128"/>
                </a:lnTo>
                <a:lnTo>
                  <a:pt x="216" y="116"/>
                </a:lnTo>
                <a:lnTo>
                  <a:pt x="224" y="108"/>
                </a:lnTo>
                <a:lnTo>
                  <a:pt x="238" y="102"/>
                </a:lnTo>
                <a:lnTo>
                  <a:pt x="244" y="96"/>
                </a:lnTo>
                <a:lnTo>
                  <a:pt x="246" y="92"/>
                </a:lnTo>
                <a:lnTo>
                  <a:pt x="246" y="88"/>
                </a:lnTo>
                <a:lnTo>
                  <a:pt x="244" y="78"/>
                </a:lnTo>
                <a:lnTo>
                  <a:pt x="242" y="68"/>
                </a:lnTo>
                <a:lnTo>
                  <a:pt x="244" y="78"/>
                </a:lnTo>
                <a:lnTo>
                  <a:pt x="246" y="88"/>
                </a:lnTo>
                <a:lnTo>
                  <a:pt x="246" y="92"/>
                </a:lnTo>
                <a:lnTo>
                  <a:pt x="244" y="96"/>
                </a:lnTo>
                <a:lnTo>
                  <a:pt x="238" y="102"/>
                </a:lnTo>
                <a:lnTo>
                  <a:pt x="224" y="108"/>
                </a:lnTo>
                <a:lnTo>
                  <a:pt x="216" y="116"/>
                </a:lnTo>
                <a:lnTo>
                  <a:pt x="206" y="128"/>
                </a:lnTo>
                <a:lnTo>
                  <a:pt x="200" y="142"/>
                </a:lnTo>
                <a:lnTo>
                  <a:pt x="196" y="148"/>
                </a:lnTo>
                <a:lnTo>
                  <a:pt x="196" y="154"/>
                </a:lnTo>
                <a:lnTo>
                  <a:pt x="194" y="220"/>
                </a:lnTo>
                <a:lnTo>
                  <a:pt x="196" y="15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9" name="ïṩḻíḋe">
            <a:extLst>
              <a:ext uri="{FF2B5EF4-FFF2-40B4-BE49-F238E27FC236}">
                <a16:creationId xmlns:a16="http://schemas.microsoft.com/office/drawing/2014/main" id="{FCC80D78-46DD-452C-8772-4195A8F727BB}"/>
              </a:ext>
            </a:extLst>
          </p:cNvPr>
          <p:cNvSpPr/>
          <p:nvPr/>
        </p:nvSpPr>
        <p:spPr bwMode="auto">
          <a:xfrm>
            <a:off x="1629409" y="2974181"/>
            <a:ext cx="171450" cy="668587"/>
          </a:xfrm>
          <a:custGeom>
            <a:avLst/>
            <a:gdLst>
              <a:gd name="T0" fmla="*/ 2147483647 w 192"/>
              <a:gd name="T1" fmla="*/ 2147483647 h 678"/>
              <a:gd name="T2" fmla="*/ 2147483647 w 192"/>
              <a:gd name="T3" fmla="*/ 2147483647 h 678"/>
              <a:gd name="T4" fmla="*/ 2147483647 w 192"/>
              <a:gd name="T5" fmla="*/ 2147483647 h 678"/>
              <a:gd name="T6" fmla="*/ 2147483647 w 192"/>
              <a:gd name="T7" fmla="*/ 2147483647 h 678"/>
              <a:gd name="T8" fmla="*/ 2147483647 w 192"/>
              <a:gd name="T9" fmla="*/ 2147483647 h 678"/>
              <a:gd name="T10" fmla="*/ 2147483647 w 192"/>
              <a:gd name="T11" fmla="*/ 2147483647 h 678"/>
              <a:gd name="T12" fmla="*/ 2147483647 w 192"/>
              <a:gd name="T13" fmla="*/ 2147483647 h 678"/>
              <a:gd name="T14" fmla="*/ 2147483647 w 192"/>
              <a:gd name="T15" fmla="*/ 2147483647 h 678"/>
              <a:gd name="T16" fmla="*/ 2147483647 w 192"/>
              <a:gd name="T17" fmla="*/ 2147483647 h 678"/>
              <a:gd name="T18" fmla="*/ 2147483647 w 192"/>
              <a:gd name="T19" fmla="*/ 2147483647 h 678"/>
              <a:gd name="T20" fmla="*/ 2147483647 w 192"/>
              <a:gd name="T21" fmla="*/ 2147483647 h 678"/>
              <a:gd name="T22" fmla="*/ 2147483647 w 192"/>
              <a:gd name="T23" fmla="*/ 2147483647 h 678"/>
              <a:gd name="T24" fmla="*/ 2147483647 w 192"/>
              <a:gd name="T25" fmla="*/ 2147483647 h 678"/>
              <a:gd name="T26" fmla="*/ 2147483647 w 192"/>
              <a:gd name="T27" fmla="*/ 2147483647 h 678"/>
              <a:gd name="T28" fmla="*/ 2147483647 w 192"/>
              <a:gd name="T29" fmla="*/ 2147483647 h 678"/>
              <a:gd name="T30" fmla="*/ 2147483647 w 192"/>
              <a:gd name="T31" fmla="*/ 2147483647 h 678"/>
              <a:gd name="T32" fmla="*/ 2147483647 w 192"/>
              <a:gd name="T33" fmla="*/ 2147483647 h 678"/>
              <a:gd name="T34" fmla="*/ 2147483647 w 192"/>
              <a:gd name="T35" fmla="*/ 2147483647 h 678"/>
              <a:gd name="T36" fmla="*/ 2147483647 w 192"/>
              <a:gd name="T37" fmla="*/ 2147483647 h 678"/>
              <a:gd name="T38" fmla="*/ 2147483647 w 192"/>
              <a:gd name="T39" fmla="*/ 2147483647 h 678"/>
              <a:gd name="T40" fmla="*/ 2147483647 w 192"/>
              <a:gd name="T41" fmla="*/ 2147483647 h 678"/>
              <a:gd name="T42" fmla="*/ 2147483647 w 192"/>
              <a:gd name="T43" fmla="*/ 2147483647 h 678"/>
              <a:gd name="T44" fmla="*/ 2147483647 w 192"/>
              <a:gd name="T45" fmla="*/ 0 h 678"/>
              <a:gd name="T46" fmla="*/ 0 w 192"/>
              <a:gd name="T47" fmla="*/ 2147483647 h 678"/>
              <a:gd name="T48" fmla="*/ 2147483647 w 192"/>
              <a:gd name="T49" fmla="*/ 2147483647 h 678"/>
              <a:gd name="T50" fmla="*/ 2147483647 w 192"/>
              <a:gd name="T51" fmla="*/ 2147483647 h 678"/>
              <a:gd name="T52" fmla="*/ 2147483647 w 192"/>
              <a:gd name="T53" fmla="*/ 2147483647 h 678"/>
              <a:gd name="T54" fmla="*/ 2147483647 w 192"/>
              <a:gd name="T55" fmla="*/ 2147483647 h 678"/>
              <a:gd name="T56" fmla="*/ 2147483647 w 192"/>
              <a:gd name="T57" fmla="*/ 2147483647 h 678"/>
              <a:gd name="T58" fmla="*/ 2147483647 w 192"/>
              <a:gd name="T59" fmla="*/ 2147483647 h 678"/>
              <a:gd name="T60" fmla="*/ 2147483647 w 192"/>
              <a:gd name="T61" fmla="*/ 2147483647 h 678"/>
              <a:gd name="T62" fmla="*/ 2147483647 w 192"/>
              <a:gd name="T63" fmla="*/ 2147483647 h 678"/>
              <a:gd name="T64" fmla="*/ 2147483647 w 192"/>
              <a:gd name="T65" fmla="*/ 2147483647 h 678"/>
              <a:gd name="T66" fmla="*/ 2147483647 w 192"/>
              <a:gd name="T67" fmla="*/ 2147483647 h 678"/>
              <a:gd name="T68" fmla="*/ 2147483647 w 192"/>
              <a:gd name="T69" fmla="*/ 2147483647 h 678"/>
              <a:gd name="T70" fmla="*/ 2147483647 w 192"/>
              <a:gd name="T71" fmla="*/ 2147483647 h 678"/>
              <a:gd name="T72" fmla="*/ 2147483647 w 192"/>
              <a:gd name="T73" fmla="*/ 2147483647 h 678"/>
              <a:gd name="T74" fmla="*/ 2147483647 w 192"/>
              <a:gd name="T75" fmla="*/ 2147483647 h 678"/>
              <a:gd name="T76" fmla="*/ 2147483647 w 192"/>
              <a:gd name="T77" fmla="*/ 2147483647 h 678"/>
              <a:gd name="T78" fmla="*/ 2147483647 w 192"/>
              <a:gd name="T79" fmla="*/ 2147483647 h 678"/>
              <a:gd name="T80" fmla="*/ 2147483647 w 192"/>
              <a:gd name="T81" fmla="*/ 2147483647 h 678"/>
              <a:gd name="T82" fmla="*/ 2147483647 w 192"/>
              <a:gd name="T83" fmla="*/ 2147483647 h 678"/>
              <a:gd name="T84" fmla="*/ 2147483647 w 192"/>
              <a:gd name="T85" fmla="*/ 2147483647 h 678"/>
              <a:gd name="T86" fmla="*/ 2147483647 w 192"/>
              <a:gd name="T87" fmla="*/ 2147483647 h 678"/>
              <a:gd name="T88" fmla="*/ 2147483647 w 192"/>
              <a:gd name="T89" fmla="*/ 2147483647 h 678"/>
              <a:gd name="T90" fmla="*/ 2147483647 w 192"/>
              <a:gd name="T91" fmla="*/ 2147483647 h 678"/>
              <a:gd name="T92" fmla="*/ 2147483647 w 192"/>
              <a:gd name="T93" fmla="*/ 2147483647 h 678"/>
              <a:gd name="T94" fmla="*/ 2147483647 w 192"/>
              <a:gd name="T95" fmla="*/ 2147483647 h 6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2"/>
              <a:gd name="T145" fmla="*/ 0 h 678"/>
              <a:gd name="T146" fmla="*/ 192 w 192"/>
              <a:gd name="T147" fmla="*/ 678 h 67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2" h="678">
                <a:moveTo>
                  <a:pt x="174" y="624"/>
                </a:moveTo>
                <a:lnTo>
                  <a:pt x="126" y="624"/>
                </a:lnTo>
                <a:lnTo>
                  <a:pt x="122" y="618"/>
                </a:lnTo>
                <a:lnTo>
                  <a:pt x="120" y="612"/>
                </a:lnTo>
                <a:lnTo>
                  <a:pt x="118" y="606"/>
                </a:lnTo>
                <a:lnTo>
                  <a:pt x="112" y="600"/>
                </a:lnTo>
                <a:lnTo>
                  <a:pt x="104" y="596"/>
                </a:lnTo>
                <a:lnTo>
                  <a:pt x="98" y="592"/>
                </a:lnTo>
                <a:lnTo>
                  <a:pt x="90" y="586"/>
                </a:lnTo>
                <a:lnTo>
                  <a:pt x="88" y="582"/>
                </a:lnTo>
                <a:lnTo>
                  <a:pt x="86" y="576"/>
                </a:lnTo>
                <a:lnTo>
                  <a:pt x="88" y="566"/>
                </a:lnTo>
                <a:lnTo>
                  <a:pt x="90" y="556"/>
                </a:lnTo>
                <a:lnTo>
                  <a:pt x="90" y="552"/>
                </a:lnTo>
                <a:lnTo>
                  <a:pt x="88" y="548"/>
                </a:lnTo>
                <a:lnTo>
                  <a:pt x="88" y="546"/>
                </a:lnTo>
                <a:lnTo>
                  <a:pt x="86" y="544"/>
                </a:lnTo>
                <a:lnTo>
                  <a:pt x="88" y="540"/>
                </a:lnTo>
                <a:lnTo>
                  <a:pt x="90" y="536"/>
                </a:lnTo>
                <a:lnTo>
                  <a:pt x="92" y="534"/>
                </a:lnTo>
                <a:lnTo>
                  <a:pt x="92" y="528"/>
                </a:lnTo>
                <a:lnTo>
                  <a:pt x="92" y="518"/>
                </a:lnTo>
                <a:lnTo>
                  <a:pt x="88" y="510"/>
                </a:lnTo>
                <a:lnTo>
                  <a:pt x="86" y="504"/>
                </a:lnTo>
                <a:lnTo>
                  <a:pt x="84" y="494"/>
                </a:lnTo>
                <a:lnTo>
                  <a:pt x="86" y="490"/>
                </a:lnTo>
                <a:lnTo>
                  <a:pt x="88" y="486"/>
                </a:lnTo>
                <a:lnTo>
                  <a:pt x="84" y="484"/>
                </a:lnTo>
                <a:lnTo>
                  <a:pt x="80" y="480"/>
                </a:lnTo>
                <a:lnTo>
                  <a:pt x="72" y="466"/>
                </a:lnTo>
                <a:lnTo>
                  <a:pt x="60" y="446"/>
                </a:lnTo>
                <a:lnTo>
                  <a:pt x="64" y="446"/>
                </a:lnTo>
                <a:lnTo>
                  <a:pt x="66" y="442"/>
                </a:lnTo>
                <a:lnTo>
                  <a:pt x="64" y="434"/>
                </a:lnTo>
                <a:lnTo>
                  <a:pt x="60" y="420"/>
                </a:lnTo>
                <a:lnTo>
                  <a:pt x="54" y="408"/>
                </a:lnTo>
                <a:lnTo>
                  <a:pt x="52" y="394"/>
                </a:lnTo>
                <a:lnTo>
                  <a:pt x="54" y="388"/>
                </a:lnTo>
                <a:lnTo>
                  <a:pt x="56" y="384"/>
                </a:lnTo>
                <a:lnTo>
                  <a:pt x="58" y="382"/>
                </a:lnTo>
                <a:lnTo>
                  <a:pt x="60" y="380"/>
                </a:lnTo>
                <a:lnTo>
                  <a:pt x="58" y="372"/>
                </a:lnTo>
                <a:lnTo>
                  <a:pt x="52" y="364"/>
                </a:lnTo>
                <a:lnTo>
                  <a:pt x="50" y="352"/>
                </a:lnTo>
                <a:lnTo>
                  <a:pt x="46" y="346"/>
                </a:lnTo>
                <a:lnTo>
                  <a:pt x="48" y="342"/>
                </a:lnTo>
                <a:lnTo>
                  <a:pt x="50" y="338"/>
                </a:lnTo>
                <a:lnTo>
                  <a:pt x="52" y="332"/>
                </a:lnTo>
                <a:lnTo>
                  <a:pt x="54" y="328"/>
                </a:lnTo>
                <a:lnTo>
                  <a:pt x="54" y="298"/>
                </a:lnTo>
                <a:lnTo>
                  <a:pt x="52" y="290"/>
                </a:lnTo>
                <a:lnTo>
                  <a:pt x="50" y="282"/>
                </a:lnTo>
                <a:lnTo>
                  <a:pt x="46" y="276"/>
                </a:lnTo>
                <a:lnTo>
                  <a:pt x="44" y="270"/>
                </a:lnTo>
                <a:lnTo>
                  <a:pt x="42" y="264"/>
                </a:lnTo>
                <a:lnTo>
                  <a:pt x="38" y="258"/>
                </a:lnTo>
                <a:lnTo>
                  <a:pt x="36" y="252"/>
                </a:lnTo>
                <a:lnTo>
                  <a:pt x="34" y="246"/>
                </a:lnTo>
                <a:lnTo>
                  <a:pt x="36" y="242"/>
                </a:lnTo>
                <a:lnTo>
                  <a:pt x="38" y="234"/>
                </a:lnTo>
                <a:lnTo>
                  <a:pt x="42" y="224"/>
                </a:lnTo>
                <a:lnTo>
                  <a:pt x="42" y="218"/>
                </a:lnTo>
                <a:lnTo>
                  <a:pt x="38" y="216"/>
                </a:lnTo>
                <a:lnTo>
                  <a:pt x="36" y="212"/>
                </a:lnTo>
                <a:lnTo>
                  <a:pt x="34" y="208"/>
                </a:lnTo>
                <a:lnTo>
                  <a:pt x="36" y="194"/>
                </a:lnTo>
                <a:lnTo>
                  <a:pt x="42" y="184"/>
                </a:lnTo>
                <a:lnTo>
                  <a:pt x="50" y="172"/>
                </a:lnTo>
                <a:lnTo>
                  <a:pt x="54" y="164"/>
                </a:lnTo>
                <a:lnTo>
                  <a:pt x="50" y="158"/>
                </a:lnTo>
                <a:lnTo>
                  <a:pt x="48" y="152"/>
                </a:lnTo>
                <a:lnTo>
                  <a:pt x="46" y="134"/>
                </a:lnTo>
                <a:lnTo>
                  <a:pt x="48" y="126"/>
                </a:lnTo>
                <a:lnTo>
                  <a:pt x="50" y="122"/>
                </a:lnTo>
                <a:lnTo>
                  <a:pt x="56" y="118"/>
                </a:lnTo>
                <a:lnTo>
                  <a:pt x="62" y="112"/>
                </a:lnTo>
                <a:lnTo>
                  <a:pt x="64" y="106"/>
                </a:lnTo>
                <a:lnTo>
                  <a:pt x="64" y="102"/>
                </a:lnTo>
                <a:lnTo>
                  <a:pt x="62" y="88"/>
                </a:lnTo>
                <a:lnTo>
                  <a:pt x="60" y="90"/>
                </a:lnTo>
                <a:lnTo>
                  <a:pt x="56" y="90"/>
                </a:lnTo>
                <a:lnTo>
                  <a:pt x="52" y="90"/>
                </a:lnTo>
                <a:lnTo>
                  <a:pt x="50" y="86"/>
                </a:lnTo>
                <a:lnTo>
                  <a:pt x="48" y="80"/>
                </a:lnTo>
                <a:lnTo>
                  <a:pt x="42" y="60"/>
                </a:lnTo>
                <a:lnTo>
                  <a:pt x="40" y="56"/>
                </a:lnTo>
                <a:lnTo>
                  <a:pt x="36" y="54"/>
                </a:lnTo>
                <a:lnTo>
                  <a:pt x="34" y="52"/>
                </a:lnTo>
                <a:lnTo>
                  <a:pt x="32" y="50"/>
                </a:lnTo>
                <a:lnTo>
                  <a:pt x="28" y="20"/>
                </a:lnTo>
                <a:lnTo>
                  <a:pt x="22" y="8"/>
                </a:lnTo>
                <a:lnTo>
                  <a:pt x="14" y="0"/>
                </a:lnTo>
                <a:lnTo>
                  <a:pt x="12" y="0"/>
                </a:lnTo>
                <a:lnTo>
                  <a:pt x="8" y="4"/>
                </a:lnTo>
                <a:lnTo>
                  <a:pt x="4" y="6"/>
                </a:lnTo>
                <a:lnTo>
                  <a:pt x="0" y="8"/>
                </a:lnTo>
                <a:lnTo>
                  <a:pt x="4" y="18"/>
                </a:lnTo>
                <a:lnTo>
                  <a:pt x="8" y="32"/>
                </a:lnTo>
                <a:lnTo>
                  <a:pt x="12" y="48"/>
                </a:lnTo>
                <a:lnTo>
                  <a:pt x="14" y="66"/>
                </a:lnTo>
                <a:lnTo>
                  <a:pt x="10" y="80"/>
                </a:lnTo>
                <a:lnTo>
                  <a:pt x="8" y="96"/>
                </a:lnTo>
                <a:lnTo>
                  <a:pt x="12" y="102"/>
                </a:lnTo>
                <a:lnTo>
                  <a:pt x="16" y="106"/>
                </a:lnTo>
                <a:lnTo>
                  <a:pt x="18" y="118"/>
                </a:lnTo>
                <a:lnTo>
                  <a:pt x="18" y="134"/>
                </a:lnTo>
                <a:lnTo>
                  <a:pt x="16" y="162"/>
                </a:lnTo>
                <a:lnTo>
                  <a:pt x="10" y="192"/>
                </a:lnTo>
                <a:lnTo>
                  <a:pt x="12" y="198"/>
                </a:lnTo>
                <a:lnTo>
                  <a:pt x="14" y="202"/>
                </a:lnTo>
                <a:lnTo>
                  <a:pt x="16" y="206"/>
                </a:lnTo>
                <a:lnTo>
                  <a:pt x="18" y="210"/>
                </a:lnTo>
                <a:lnTo>
                  <a:pt x="18" y="214"/>
                </a:lnTo>
                <a:lnTo>
                  <a:pt x="16" y="214"/>
                </a:lnTo>
                <a:lnTo>
                  <a:pt x="14" y="216"/>
                </a:lnTo>
                <a:lnTo>
                  <a:pt x="14" y="218"/>
                </a:lnTo>
                <a:lnTo>
                  <a:pt x="14" y="236"/>
                </a:lnTo>
                <a:lnTo>
                  <a:pt x="20" y="252"/>
                </a:lnTo>
                <a:lnTo>
                  <a:pt x="22" y="268"/>
                </a:lnTo>
                <a:lnTo>
                  <a:pt x="24" y="286"/>
                </a:lnTo>
                <a:lnTo>
                  <a:pt x="22" y="302"/>
                </a:lnTo>
                <a:lnTo>
                  <a:pt x="22" y="310"/>
                </a:lnTo>
                <a:lnTo>
                  <a:pt x="20" y="318"/>
                </a:lnTo>
                <a:lnTo>
                  <a:pt x="22" y="326"/>
                </a:lnTo>
                <a:lnTo>
                  <a:pt x="22" y="332"/>
                </a:lnTo>
                <a:lnTo>
                  <a:pt x="20" y="340"/>
                </a:lnTo>
                <a:lnTo>
                  <a:pt x="16" y="346"/>
                </a:lnTo>
                <a:lnTo>
                  <a:pt x="12" y="350"/>
                </a:lnTo>
                <a:lnTo>
                  <a:pt x="10" y="352"/>
                </a:lnTo>
                <a:lnTo>
                  <a:pt x="10" y="358"/>
                </a:lnTo>
                <a:lnTo>
                  <a:pt x="12" y="362"/>
                </a:lnTo>
                <a:lnTo>
                  <a:pt x="18" y="372"/>
                </a:lnTo>
                <a:lnTo>
                  <a:pt x="22" y="380"/>
                </a:lnTo>
                <a:lnTo>
                  <a:pt x="24" y="388"/>
                </a:lnTo>
                <a:lnTo>
                  <a:pt x="24" y="404"/>
                </a:lnTo>
                <a:lnTo>
                  <a:pt x="26" y="418"/>
                </a:lnTo>
                <a:lnTo>
                  <a:pt x="28" y="436"/>
                </a:lnTo>
                <a:lnTo>
                  <a:pt x="34" y="456"/>
                </a:lnTo>
                <a:lnTo>
                  <a:pt x="36" y="462"/>
                </a:lnTo>
                <a:lnTo>
                  <a:pt x="40" y="462"/>
                </a:lnTo>
                <a:lnTo>
                  <a:pt x="44" y="462"/>
                </a:lnTo>
                <a:lnTo>
                  <a:pt x="46" y="462"/>
                </a:lnTo>
                <a:lnTo>
                  <a:pt x="46" y="460"/>
                </a:lnTo>
                <a:lnTo>
                  <a:pt x="44" y="448"/>
                </a:lnTo>
                <a:lnTo>
                  <a:pt x="40" y="436"/>
                </a:lnTo>
                <a:lnTo>
                  <a:pt x="44" y="434"/>
                </a:lnTo>
                <a:lnTo>
                  <a:pt x="50" y="434"/>
                </a:lnTo>
                <a:lnTo>
                  <a:pt x="52" y="442"/>
                </a:lnTo>
                <a:lnTo>
                  <a:pt x="52" y="456"/>
                </a:lnTo>
                <a:lnTo>
                  <a:pt x="54" y="462"/>
                </a:lnTo>
                <a:lnTo>
                  <a:pt x="56" y="466"/>
                </a:lnTo>
                <a:lnTo>
                  <a:pt x="56" y="480"/>
                </a:lnTo>
                <a:lnTo>
                  <a:pt x="50" y="482"/>
                </a:lnTo>
                <a:lnTo>
                  <a:pt x="44" y="482"/>
                </a:lnTo>
                <a:lnTo>
                  <a:pt x="46" y="486"/>
                </a:lnTo>
                <a:lnTo>
                  <a:pt x="48" y="490"/>
                </a:lnTo>
                <a:lnTo>
                  <a:pt x="50" y="492"/>
                </a:lnTo>
                <a:lnTo>
                  <a:pt x="50" y="496"/>
                </a:lnTo>
                <a:lnTo>
                  <a:pt x="50" y="502"/>
                </a:lnTo>
                <a:lnTo>
                  <a:pt x="46" y="506"/>
                </a:lnTo>
                <a:lnTo>
                  <a:pt x="42" y="512"/>
                </a:lnTo>
                <a:lnTo>
                  <a:pt x="40" y="518"/>
                </a:lnTo>
                <a:lnTo>
                  <a:pt x="42" y="522"/>
                </a:lnTo>
                <a:lnTo>
                  <a:pt x="46" y="524"/>
                </a:lnTo>
                <a:lnTo>
                  <a:pt x="56" y="526"/>
                </a:lnTo>
                <a:lnTo>
                  <a:pt x="54" y="530"/>
                </a:lnTo>
                <a:lnTo>
                  <a:pt x="56" y="534"/>
                </a:lnTo>
                <a:lnTo>
                  <a:pt x="58" y="540"/>
                </a:lnTo>
                <a:lnTo>
                  <a:pt x="58" y="544"/>
                </a:lnTo>
                <a:lnTo>
                  <a:pt x="50" y="544"/>
                </a:lnTo>
                <a:lnTo>
                  <a:pt x="50" y="554"/>
                </a:lnTo>
                <a:lnTo>
                  <a:pt x="54" y="560"/>
                </a:lnTo>
                <a:lnTo>
                  <a:pt x="62" y="568"/>
                </a:lnTo>
                <a:lnTo>
                  <a:pt x="62" y="572"/>
                </a:lnTo>
                <a:lnTo>
                  <a:pt x="62" y="576"/>
                </a:lnTo>
                <a:lnTo>
                  <a:pt x="66" y="582"/>
                </a:lnTo>
                <a:lnTo>
                  <a:pt x="74" y="594"/>
                </a:lnTo>
                <a:lnTo>
                  <a:pt x="80" y="602"/>
                </a:lnTo>
                <a:lnTo>
                  <a:pt x="86" y="606"/>
                </a:lnTo>
                <a:lnTo>
                  <a:pt x="96" y="606"/>
                </a:lnTo>
                <a:lnTo>
                  <a:pt x="94" y="618"/>
                </a:lnTo>
                <a:lnTo>
                  <a:pt x="96" y="622"/>
                </a:lnTo>
                <a:lnTo>
                  <a:pt x="100" y="626"/>
                </a:lnTo>
                <a:lnTo>
                  <a:pt x="96" y="630"/>
                </a:lnTo>
                <a:lnTo>
                  <a:pt x="106" y="640"/>
                </a:lnTo>
                <a:lnTo>
                  <a:pt x="122" y="648"/>
                </a:lnTo>
                <a:lnTo>
                  <a:pt x="154" y="660"/>
                </a:lnTo>
                <a:lnTo>
                  <a:pt x="156" y="664"/>
                </a:lnTo>
                <a:lnTo>
                  <a:pt x="158" y="666"/>
                </a:lnTo>
                <a:lnTo>
                  <a:pt x="160" y="668"/>
                </a:lnTo>
                <a:lnTo>
                  <a:pt x="164" y="670"/>
                </a:lnTo>
                <a:lnTo>
                  <a:pt x="172" y="672"/>
                </a:lnTo>
                <a:lnTo>
                  <a:pt x="178" y="674"/>
                </a:lnTo>
                <a:lnTo>
                  <a:pt x="192" y="678"/>
                </a:lnTo>
                <a:lnTo>
                  <a:pt x="174" y="6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0" name="îṥ1îḓê">
            <a:extLst>
              <a:ext uri="{FF2B5EF4-FFF2-40B4-BE49-F238E27FC236}">
                <a16:creationId xmlns:a16="http://schemas.microsoft.com/office/drawing/2014/main" id="{6A36C214-80A9-4113-9FC0-5C48AB2203CC}"/>
              </a:ext>
            </a:extLst>
          </p:cNvPr>
          <p:cNvSpPr/>
          <p:nvPr/>
        </p:nvSpPr>
        <p:spPr bwMode="auto">
          <a:xfrm>
            <a:off x="1785400" y="3590574"/>
            <a:ext cx="60429" cy="55508"/>
          </a:xfrm>
          <a:custGeom>
            <a:avLst/>
            <a:gdLst>
              <a:gd name="T0" fmla="*/ 0 w 68"/>
              <a:gd name="T1" fmla="*/ 0 h 56"/>
              <a:gd name="T2" fmla="*/ 2147483647 w 68"/>
              <a:gd name="T3" fmla="*/ 2147483647 h 56"/>
              <a:gd name="T4" fmla="*/ 2147483647 w 68"/>
              <a:gd name="T5" fmla="*/ 2147483647 h 56"/>
              <a:gd name="T6" fmla="*/ 2147483647 w 68"/>
              <a:gd name="T7" fmla="*/ 2147483647 h 56"/>
              <a:gd name="T8" fmla="*/ 2147483647 w 68"/>
              <a:gd name="T9" fmla="*/ 2147483647 h 56"/>
              <a:gd name="T10" fmla="*/ 2147483647 w 68"/>
              <a:gd name="T11" fmla="*/ 2147483647 h 56"/>
              <a:gd name="T12" fmla="*/ 2147483647 w 68"/>
              <a:gd name="T13" fmla="*/ 2147483647 h 56"/>
              <a:gd name="T14" fmla="*/ 2147483647 w 68"/>
              <a:gd name="T15" fmla="*/ 2147483647 h 56"/>
              <a:gd name="T16" fmla="*/ 2147483647 w 68"/>
              <a:gd name="T17" fmla="*/ 2147483647 h 56"/>
              <a:gd name="T18" fmla="*/ 2147483647 w 68"/>
              <a:gd name="T19" fmla="*/ 2147483647 h 56"/>
              <a:gd name="T20" fmla="*/ 2147483647 w 68"/>
              <a:gd name="T21" fmla="*/ 2147483647 h 56"/>
              <a:gd name="T22" fmla="*/ 2147483647 w 68"/>
              <a:gd name="T23" fmla="*/ 2147483647 h 56"/>
              <a:gd name="T24" fmla="*/ 2147483647 w 68"/>
              <a:gd name="T25" fmla="*/ 2147483647 h 56"/>
              <a:gd name="T26" fmla="*/ 0 w 6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8"/>
              <a:gd name="T43" fmla="*/ 0 h 56"/>
              <a:gd name="T44" fmla="*/ 68 w 6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8" h="56">
                <a:moveTo>
                  <a:pt x="0" y="0"/>
                </a:moveTo>
                <a:lnTo>
                  <a:pt x="6" y="6"/>
                </a:lnTo>
                <a:lnTo>
                  <a:pt x="12" y="14"/>
                </a:lnTo>
                <a:lnTo>
                  <a:pt x="28" y="26"/>
                </a:lnTo>
                <a:lnTo>
                  <a:pt x="40" y="30"/>
                </a:lnTo>
                <a:lnTo>
                  <a:pt x="50" y="32"/>
                </a:lnTo>
                <a:lnTo>
                  <a:pt x="62" y="36"/>
                </a:lnTo>
                <a:lnTo>
                  <a:pt x="66" y="38"/>
                </a:lnTo>
                <a:lnTo>
                  <a:pt x="68" y="42"/>
                </a:lnTo>
                <a:lnTo>
                  <a:pt x="48" y="52"/>
                </a:lnTo>
                <a:lnTo>
                  <a:pt x="40" y="54"/>
                </a:lnTo>
                <a:lnTo>
                  <a:pt x="28" y="56"/>
                </a:lnTo>
                <a:lnTo>
                  <a:pt x="18" y="5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1" name="îṡḷíďe">
            <a:extLst>
              <a:ext uri="{FF2B5EF4-FFF2-40B4-BE49-F238E27FC236}">
                <a16:creationId xmlns:a16="http://schemas.microsoft.com/office/drawing/2014/main" id="{51D4C4A5-F04A-48DC-9156-9F354EC6ACE9}"/>
              </a:ext>
            </a:extLst>
          </p:cNvPr>
          <p:cNvSpPr/>
          <p:nvPr/>
        </p:nvSpPr>
        <p:spPr bwMode="auto">
          <a:xfrm>
            <a:off x="1498010" y="2424068"/>
            <a:ext cx="164424" cy="299912"/>
          </a:xfrm>
          <a:custGeom>
            <a:avLst/>
            <a:gdLst>
              <a:gd name="T0" fmla="*/ 2147483647 w 184"/>
              <a:gd name="T1" fmla="*/ 2147483647 h 304"/>
              <a:gd name="T2" fmla="*/ 2147483647 w 184"/>
              <a:gd name="T3" fmla="*/ 2147483647 h 304"/>
              <a:gd name="T4" fmla="*/ 2147483647 w 184"/>
              <a:gd name="T5" fmla="*/ 2147483647 h 304"/>
              <a:gd name="T6" fmla="*/ 2147483647 w 184"/>
              <a:gd name="T7" fmla="*/ 2147483647 h 304"/>
              <a:gd name="T8" fmla="*/ 2147483647 w 184"/>
              <a:gd name="T9" fmla="*/ 2147483647 h 304"/>
              <a:gd name="T10" fmla="*/ 2147483647 w 184"/>
              <a:gd name="T11" fmla="*/ 2147483647 h 304"/>
              <a:gd name="T12" fmla="*/ 2147483647 w 184"/>
              <a:gd name="T13" fmla="*/ 2147483647 h 304"/>
              <a:gd name="T14" fmla="*/ 2147483647 w 184"/>
              <a:gd name="T15" fmla="*/ 2147483647 h 304"/>
              <a:gd name="T16" fmla="*/ 2147483647 w 184"/>
              <a:gd name="T17" fmla="*/ 2147483647 h 304"/>
              <a:gd name="T18" fmla="*/ 2147483647 w 184"/>
              <a:gd name="T19" fmla="*/ 2147483647 h 304"/>
              <a:gd name="T20" fmla="*/ 2147483647 w 184"/>
              <a:gd name="T21" fmla="*/ 2147483647 h 304"/>
              <a:gd name="T22" fmla="*/ 2147483647 w 184"/>
              <a:gd name="T23" fmla="*/ 2147483647 h 304"/>
              <a:gd name="T24" fmla="*/ 2147483647 w 184"/>
              <a:gd name="T25" fmla="*/ 2147483647 h 304"/>
              <a:gd name="T26" fmla="*/ 2147483647 w 184"/>
              <a:gd name="T27" fmla="*/ 2147483647 h 304"/>
              <a:gd name="T28" fmla="*/ 2147483647 w 184"/>
              <a:gd name="T29" fmla="*/ 2147483647 h 304"/>
              <a:gd name="T30" fmla="*/ 2147483647 w 184"/>
              <a:gd name="T31" fmla="*/ 2147483647 h 304"/>
              <a:gd name="T32" fmla="*/ 2147483647 w 184"/>
              <a:gd name="T33" fmla="*/ 2147483647 h 304"/>
              <a:gd name="T34" fmla="*/ 2147483647 w 184"/>
              <a:gd name="T35" fmla="*/ 2147483647 h 304"/>
              <a:gd name="T36" fmla="*/ 2147483647 w 184"/>
              <a:gd name="T37" fmla="*/ 2147483647 h 304"/>
              <a:gd name="T38" fmla="*/ 2147483647 w 184"/>
              <a:gd name="T39" fmla="*/ 2147483647 h 304"/>
              <a:gd name="T40" fmla="*/ 2147483647 w 184"/>
              <a:gd name="T41" fmla="*/ 2147483647 h 304"/>
              <a:gd name="T42" fmla="*/ 2147483647 w 184"/>
              <a:gd name="T43" fmla="*/ 2147483647 h 304"/>
              <a:gd name="T44" fmla="*/ 2147483647 w 184"/>
              <a:gd name="T45" fmla="*/ 2147483647 h 304"/>
              <a:gd name="T46" fmla="*/ 2147483647 w 184"/>
              <a:gd name="T47" fmla="*/ 2147483647 h 304"/>
              <a:gd name="T48" fmla="*/ 2147483647 w 184"/>
              <a:gd name="T49" fmla="*/ 2147483647 h 304"/>
              <a:gd name="T50" fmla="*/ 2147483647 w 184"/>
              <a:gd name="T51" fmla="*/ 2147483647 h 304"/>
              <a:gd name="T52" fmla="*/ 2147483647 w 184"/>
              <a:gd name="T53" fmla="*/ 2147483647 h 304"/>
              <a:gd name="T54" fmla="*/ 2147483647 w 184"/>
              <a:gd name="T55" fmla="*/ 2147483647 h 304"/>
              <a:gd name="T56" fmla="*/ 2147483647 w 184"/>
              <a:gd name="T57" fmla="*/ 2147483647 h 304"/>
              <a:gd name="T58" fmla="*/ 2147483647 w 184"/>
              <a:gd name="T59" fmla="*/ 2147483647 h 304"/>
              <a:gd name="T60" fmla="*/ 2147483647 w 184"/>
              <a:gd name="T61" fmla="*/ 2147483647 h 304"/>
              <a:gd name="T62" fmla="*/ 2147483647 w 184"/>
              <a:gd name="T63" fmla="*/ 2147483647 h 304"/>
              <a:gd name="T64" fmla="*/ 2147483647 w 184"/>
              <a:gd name="T65" fmla="*/ 2147483647 h 304"/>
              <a:gd name="T66" fmla="*/ 2147483647 w 184"/>
              <a:gd name="T67" fmla="*/ 2147483647 h 304"/>
              <a:gd name="T68" fmla="*/ 2147483647 w 184"/>
              <a:gd name="T69" fmla="*/ 2147483647 h 304"/>
              <a:gd name="T70" fmla="*/ 2147483647 w 184"/>
              <a:gd name="T71" fmla="*/ 2147483647 h 304"/>
              <a:gd name="T72" fmla="*/ 2147483647 w 184"/>
              <a:gd name="T73" fmla="*/ 2147483647 h 304"/>
              <a:gd name="T74" fmla="*/ 2147483647 w 184"/>
              <a:gd name="T75" fmla="*/ 2147483647 h 304"/>
              <a:gd name="T76" fmla="*/ 2147483647 w 184"/>
              <a:gd name="T77" fmla="*/ 2147483647 h 304"/>
              <a:gd name="T78" fmla="*/ 2147483647 w 184"/>
              <a:gd name="T79" fmla="*/ 2147483647 h 304"/>
              <a:gd name="T80" fmla="*/ 2147483647 w 184"/>
              <a:gd name="T81" fmla="*/ 2147483647 h 304"/>
              <a:gd name="T82" fmla="*/ 2147483647 w 184"/>
              <a:gd name="T83" fmla="*/ 2147483647 h 304"/>
              <a:gd name="T84" fmla="*/ 2147483647 w 184"/>
              <a:gd name="T85" fmla="*/ 2147483647 h 304"/>
              <a:gd name="T86" fmla="*/ 2147483647 w 184"/>
              <a:gd name="T87" fmla="*/ 2147483647 h 304"/>
              <a:gd name="T88" fmla="*/ 2147483647 w 184"/>
              <a:gd name="T89" fmla="*/ 2147483647 h 304"/>
              <a:gd name="T90" fmla="*/ 0 w 184"/>
              <a:gd name="T91" fmla="*/ 2147483647 h 3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4"/>
              <a:gd name="T139" fmla="*/ 0 h 304"/>
              <a:gd name="T140" fmla="*/ 184 w 184"/>
              <a:gd name="T141" fmla="*/ 304 h 30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4" h="304">
                <a:moveTo>
                  <a:pt x="2" y="204"/>
                </a:moveTo>
                <a:lnTo>
                  <a:pt x="2" y="194"/>
                </a:lnTo>
                <a:lnTo>
                  <a:pt x="6" y="184"/>
                </a:lnTo>
                <a:lnTo>
                  <a:pt x="8" y="178"/>
                </a:lnTo>
                <a:lnTo>
                  <a:pt x="18" y="176"/>
                </a:lnTo>
                <a:lnTo>
                  <a:pt x="18" y="172"/>
                </a:lnTo>
                <a:lnTo>
                  <a:pt x="22" y="166"/>
                </a:lnTo>
                <a:lnTo>
                  <a:pt x="26" y="162"/>
                </a:lnTo>
                <a:lnTo>
                  <a:pt x="28" y="158"/>
                </a:lnTo>
                <a:lnTo>
                  <a:pt x="26" y="142"/>
                </a:lnTo>
                <a:lnTo>
                  <a:pt x="24" y="124"/>
                </a:lnTo>
                <a:lnTo>
                  <a:pt x="26" y="118"/>
                </a:lnTo>
                <a:lnTo>
                  <a:pt x="28" y="114"/>
                </a:lnTo>
                <a:lnTo>
                  <a:pt x="26" y="106"/>
                </a:lnTo>
                <a:lnTo>
                  <a:pt x="22" y="100"/>
                </a:lnTo>
                <a:lnTo>
                  <a:pt x="18" y="96"/>
                </a:lnTo>
                <a:lnTo>
                  <a:pt x="18" y="90"/>
                </a:lnTo>
                <a:lnTo>
                  <a:pt x="16" y="90"/>
                </a:lnTo>
                <a:lnTo>
                  <a:pt x="22" y="86"/>
                </a:lnTo>
                <a:lnTo>
                  <a:pt x="28" y="82"/>
                </a:lnTo>
                <a:lnTo>
                  <a:pt x="26" y="76"/>
                </a:lnTo>
                <a:lnTo>
                  <a:pt x="26" y="70"/>
                </a:lnTo>
                <a:lnTo>
                  <a:pt x="28" y="68"/>
                </a:lnTo>
                <a:lnTo>
                  <a:pt x="32" y="72"/>
                </a:lnTo>
                <a:lnTo>
                  <a:pt x="40" y="74"/>
                </a:lnTo>
                <a:lnTo>
                  <a:pt x="42" y="64"/>
                </a:lnTo>
                <a:lnTo>
                  <a:pt x="46" y="62"/>
                </a:lnTo>
                <a:lnTo>
                  <a:pt x="48" y="58"/>
                </a:lnTo>
                <a:lnTo>
                  <a:pt x="52" y="58"/>
                </a:lnTo>
                <a:lnTo>
                  <a:pt x="56" y="54"/>
                </a:lnTo>
                <a:lnTo>
                  <a:pt x="58" y="48"/>
                </a:lnTo>
                <a:lnTo>
                  <a:pt x="60" y="42"/>
                </a:lnTo>
                <a:lnTo>
                  <a:pt x="60" y="34"/>
                </a:lnTo>
                <a:lnTo>
                  <a:pt x="62" y="30"/>
                </a:lnTo>
                <a:lnTo>
                  <a:pt x="66" y="26"/>
                </a:lnTo>
                <a:lnTo>
                  <a:pt x="72" y="24"/>
                </a:lnTo>
                <a:lnTo>
                  <a:pt x="80" y="24"/>
                </a:lnTo>
                <a:lnTo>
                  <a:pt x="82" y="20"/>
                </a:lnTo>
                <a:lnTo>
                  <a:pt x="86" y="18"/>
                </a:lnTo>
                <a:lnTo>
                  <a:pt x="98" y="14"/>
                </a:lnTo>
                <a:lnTo>
                  <a:pt x="110" y="10"/>
                </a:lnTo>
                <a:lnTo>
                  <a:pt x="118" y="4"/>
                </a:lnTo>
                <a:lnTo>
                  <a:pt x="124" y="2"/>
                </a:lnTo>
                <a:lnTo>
                  <a:pt x="128" y="0"/>
                </a:lnTo>
                <a:lnTo>
                  <a:pt x="128" y="8"/>
                </a:lnTo>
                <a:lnTo>
                  <a:pt x="124" y="10"/>
                </a:lnTo>
                <a:lnTo>
                  <a:pt x="120" y="14"/>
                </a:lnTo>
                <a:lnTo>
                  <a:pt x="118" y="18"/>
                </a:lnTo>
                <a:lnTo>
                  <a:pt x="110" y="28"/>
                </a:lnTo>
                <a:lnTo>
                  <a:pt x="98" y="40"/>
                </a:lnTo>
                <a:lnTo>
                  <a:pt x="94" y="48"/>
                </a:lnTo>
                <a:lnTo>
                  <a:pt x="92" y="56"/>
                </a:lnTo>
                <a:lnTo>
                  <a:pt x="94" y="62"/>
                </a:lnTo>
                <a:lnTo>
                  <a:pt x="98" y="64"/>
                </a:lnTo>
                <a:lnTo>
                  <a:pt x="100" y="68"/>
                </a:lnTo>
                <a:lnTo>
                  <a:pt x="102" y="72"/>
                </a:lnTo>
                <a:lnTo>
                  <a:pt x="106" y="76"/>
                </a:lnTo>
                <a:lnTo>
                  <a:pt x="108" y="82"/>
                </a:lnTo>
                <a:lnTo>
                  <a:pt x="104" y="88"/>
                </a:lnTo>
                <a:lnTo>
                  <a:pt x="102" y="92"/>
                </a:lnTo>
                <a:lnTo>
                  <a:pt x="104" y="94"/>
                </a:lnTo>
                <a:lnTo>
                  <a:pt x="108" y="98"/>
                </a:lnTo>
                <a:lnTo>
                  <a:pt x="112" y="100"/>
                </a:lnTo>
                <a:lnTo>
                  <a:pt x="116" y="102"/>
                </a:lnTo>
                <a:lnTo>
                  <a:pt x="130" y="104"/>
                </a:lnTo>
                <a:lnTo>
                  <a:pt x="142" y="106"/>
                </a:lnTo>
                <a:lnTo>
                  <a:pt x="142" y="112"/>
                </a:lnTo>
                <a:lnTo>
                  <a:pt x="146" y="116"/>
                </a:lnTo>
                <a:lnTo>
                  <a:pt x="152" y="118"/>
                </a:lnTo>
                <a:lnTo>
                  <a:pt x="158" y="118"/>
                </a:lnTo>
                <a:lnTo>
                  <a:pt x="166" y="118"/>
                </a:lnTo>
                <a:lnTo>
                  <a:pt x="170" y="118"/>
                </a:lnTo>
                <a:lnTo>
                  <a:pt x="176" y="116"/>
                </a:lnTo>
                <a:lnTo>
                  <a:pt x="184" y="116"/>
                </a:lnTo>
                <a:lnTo>
                  <a:pt x="176" y="132"/>
                </a:lnTo>
                <a:lnTo>
                  <a:pt x="174" y="142"/>
                </a:lnTo>
                <a:lnTo>
                  <a:pt x="172" y="148"/>
                </a:lnTo>
                <a:lnTo>
                  <a:pt x="174" y="154"/>
                </a:lnTo>
                <a:lnTo>
                  <a:pt x="178" y="158"/>
                </a:lnTo>
                <a:lnTo>
                  <a:pt x="180" y="162"/>
                </a:lnTo>
                <a:lnTo>
                  <a:pt x="182" y="168"/>
                </a:lnTo>
                <a:lnTo>
                  <a:pt x="182" y="170"/>
                </a:lnTo>
                <a:lnTo>
                  <a:pt x="180" y="174"/>
                </a:lnTo>
                <a:lnTo>
                  <a:pt x="178" y="174"/>
                </a:lnTo>
                <a:lnTo>
                  <a:pt x="178" y="178"/>
                </a:lnTo>
                <a:lnTo>
                  <a:pt x="180" y="182"/>
                </a:lnTo>
                <a:lnTo>
                  <a:pt x="184" y="190"/>
                </a:lnTo>
                <a:lnTo>
                  <a:pt x="170" y="198"/>
                </a:lnTo>
                <a:lnTo>
                  <a:pt x="160" y="200"/>
                </a:lnTo>
                <a:lnTo>
                  <a:pt x="148" y="200"/>
                </a:lnTo>
                <a:lnTo>
                  <a:pt x="142" y="204"/>
                </a:lnTo>
                <a:lnTo>
                  <a:pt x="144" y="204"/>
                </a:lnTo>
                <a:lnTo>
                  <a:pt x="146" y="206"/>
                </a:lnTo>
                <a:lnTo>
                  <a:pt x="148" y="210"/>
                </a:lnTo>
                <a:lnTo>
                  <a:pt x="152" y="212"/>
                </a:lnTo>
                <a:lnTo>
                  <a:pt x="152" y="220"/>
                </a:lnTo>
                <a:lnTo>
                  <a:pt x="146" y="220"/>
                </a:lnTo>
                <a:lnTo>
                  <a:pt x="142" y="222"/>
                </a:lnTo>
                <a:lnTo>
                  <a:pt x="140" y="226"/>
                </a:lnTo>
                <a:lnTo>
                  <a:pt x="138" y="228"/>
                </a:lnTo>
                <a:lnTo>
                  <a:pt x="140" y="234"/>
                </a:lnTo>
                <a:lnTo>
                  <a:pt x="142" y="240"/>
                </a:lnTo>
                <a:lnTo>
                  <a:pt x="146" y="246"/>
                </a:lnTo>
                <a:lnTo>
                  <a:pt x="148" y="252"/>
                </a:lnTo>
                <a:lnTo>
                  <a:pt x="146" y="276"/>
                </a:lnTo>
                <a:lnTo>
                  <a:pt x="142" y="304"/>
                </a:lnTo>
                <a:lnTo>
                  <a:pt x="136" y="300"/>
                </a:lnTo>
                <a:lnTo>
                  <a:pt x="132" y="298"/>
                </a:lnTo>
                <a:lnTo>
                  <a:pt x="130" y="294"/>
                </a:lnTo>
                <a:lnTo>
                  <a:pt x="132" y="290"/>
                </a:lnTo>
                <a:lnTo>
                  <a:pt x="136" y="286"/>
                </a:lnTo>
                <a:lnTo>
                  <a:pt x="138" y="282"/>
                </a:lnTo>
                <a:lnTo>
                  <a:pt x="140" y="278"/>
                </a:lnTo>
                <a:lnTo>
                  <a:pt x="134" y="274"/>
                </a:lnTo>
                <a:lnTo>
                  <a:pt x="126" y="272"/>
                </a:lnTo>
                <a:lnTo>
                  <a:pt x="122" y="274"/>
                </a:lnTo>
                <a:lnTo>
                  <a:pt x="122" y="278"/>
                </a:lnTo>
                <a:lnTo>
                  <a:pt x="118" y="274"/>
                </a:lnTo>
                <a:lnTo>
                  <a:pt x="116" y="272"/>
                </a:lnTo>
                <a:lnTo>
                  <a:pt x="114" y="272"/>
                </a:lnTo>
                <a:lnTo>
                  <a:pt x="110" y="274"/>
                </a:lnTo>
                <a:lnTo>
                  <a:pt x="108" y="276"/>
                </a:lnTo>
                <a:lnTo>
                  <a:pt x="106" y="276"/>
                </a:lnTo>
                <a:lnTo>
                  <a:pt x="90" y="276"/>
                </a:lnTo>
                <a:lnTo>
                  <a:pt x="88" y="268"/>
                </a:lnTo>
                <a:lnTo>
                  <a:pt x="86" y="260"/>
                </a:lnTo>
                <a:lnTo>
                  <a:pt x="82" y="256"/>
                </a:lnTo>
                <a:lnTo>
                  <a:pt x="76" y="248"/>
                </a:lnTo>
                <a:lnTo>
                  <a:pt x="68" y="242"/>
                </a:lnTo>
                <a:lnTo>
                  <a:pt x="62" y="238"/>
                </a:lnTo>
                <a:lnTo>
                  <a:pt x="58" y="234"/>
                </a:lnTo>
                <a:lnTo>
                  <a:pt x="52" y="234"/>
                </a:lnTo>
                <a:lnTo>
                  <a:pt x="50" y="230"/>
                </a:lnTo>
                <a:lnTo>
                  <a:pt x="52" y="228"/>
                </a:lnTo>
                <a:lnTo>
                  <a:pt x="36" y="226"/>
                </a:lnTo>
                <a:lnTo>
                  <a:pt x="22" y="220"/>
                </a:lnTo>
                <a:lnTo>
                  <a:pt x="10" y="212"/>
                </a:lnTo>
                <a:lnTo>
                  <a:pt x="0" y="204"/>
                </a:lnTo>
                <a:lnTo>
                  <a:pt x="2" y="20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2" name="íšľïḍê">
            <a:extLst>
              <a:ext uri="{FF2B5EF4-FFF2-40B4-BE49-F238E27FC236}">
                <a16:creationId xmlns:a16="http://schemas.microsoft.com/office/drawing/2014/main" id="{57856DC5-209C-41B3-9A4F-01223873895F}"/>
              </a:ext>
            </a:extLst>
          </p:cNvPr>
          <p:cNvSpPr/>
          <p:nvPr/>
        </p:nvSpPr>
        <p:spPr bwMode="auto">
          <a:xfrm>
            <a:off x="1961769" y="1213651"/>
            <a:ext cx="558619" cy="339678"/>
          </a:xfrm>
          <a:custGeom>
            <a:avLst/>
            <a:gdLst>
              <a:gd name="T0" fmla="*/ 2147483647 w 628"/>
              <a:gd name="T1" fmla="*/ 2147483647 h 344"/>
              <a:gd name="T2" fmla="*/ 2147483647 w 628"/>
              <a:gd name="T3" fmla="*/ 2147483647 h 344"/>
              <a:gd name="T4" fmla="*/ 2147483647 w 628"/>
              <a:gd name="T5" fmla="*/ 2147483647 h 344"/>
              <a:gd name="T6" fmla="*/ 2147483647 w 628"/>
              <a:gd name="T7" fmla="*/ 2147483647 h 344"/>
              <a:gd name="T8" fmla="*/ 2147483647 w 628"/>
              <a:gd name="T9" fmla="*/ 2147483647 h 344"/>
              <a:gd name="T10" fmla="*/ 2147483647 w 628"/>
              <a:gd name="T11" fmla="*/ 2147483647 h 344"/>
              <a:gd name="T12" fmla="*/ 2147483647 w 628"/>
              <a:gd name="T13" fmla="*/ 2147483647 h 344"/>
              <a:gd name="T14" fmla="*/ 2147483647 w 628"/>
              <a:gd name="T15" fmla="*/ 2147483647 h 344"/>
              <a:gd name="T16" fmla="*/ 2147483647 w 628"/>
              <a:gd name="T17" fmla="*/ 2147483647 h 344"/>
              <a:gd name="T18" fmla="*/ 2147483647 w 628"/>
              <a:gd name="T19" fmla="*/ 2147483647 h 344"/>
              <a:gd name="T20" fmla="*/ 2147483647 w 628"/>
              <a:gd name="T21" fmla="*/ 2147483647 h 344"/>
              <a:gd name="T22" fmla="*/ 2147483647 w 628"/>
              <a:gd name="T23" fmla="*/ 2147483647 h 344"/>
              <a:gd name="T24" fmla="*/ 2147483647 w 628"/>
              <a:gd name="T25" fmla="*/ 2147483647 h 344"/>
              <a:gd name="T26" fmla="*/ 2147483647 w 628"/>
              <a:gd name="T27" fmla="*/ 2147483647 h 344"/>
              <a:gd name="T28" fmla="*/ 2147483647 w 628"/>
              <a:gd name="T29" fmla="*/ 2147483647 h 344"/>
              <a:gd name="T30" fmla="*/ 2147483647 w 628"/>
              <a:gd name="T31" fmla="*/ 2147483647 h 344"/>
              <a:gd name="T32" fmla="*/ 2147483647 w 628"/>
              <a:gd name="T33" fmla="*/ 2147483647 h 344"/>
              <a:gd name="T34" fmla="*/ 2147483647 w 628"/>
              <a:gd name="T35" fmla="*/ 2147483647 h 344"/>
              <a:gd name="T36" fmla="*/ 2147483647 w 628"/>
              <a:gd name="T37" fmla="*/ 2147483647 h 344"/>
              <a:gd name="T38" fmla="*/ 2147483647 w 628"/>
              <a:gd name="T39" fmla="*/ 2147483647 h 344"/>
              <a:gd name="T40" fmla="*/ 2147483647 w 628"/>
              <a:gd name="T41" fmla="*/ 2147483647 h 344"/>
              <a:gd name="T42" fmla="*/ 2147483647 w 628"/>
              <a:gd name="T43" fmla="*/ 2147483647 h 344"/>
              <a:gd name="T44" fmla="*/ 2147483647 w 628"/>
              <a:gd name="T45" fmla="*/ 2147483647 h 344"/>
              <a:gd name="T46" fmla="*/ 2147483647 w 628"/>
              <a:gd name="T47" fmla="*/ 2147483647 h 344"/>
              <a:gd name="T48" fmla="*/ 2147483647 w 628"/>
              <a:gd name="T49" fmla="*/ 2147483647 h 344"/>
              <a:gd name="T50" fmla="*/ 2147483647 w 628"/>
              <a:gd name="T51" fmla="*/ 2147483647 h 344"/>
              <a:gd name="T52" fmla="*/ 2147483647 w 628"/>
              <a:gd name="T53" fmla="*/ 2147483647 h 344"/>
              <a:gd name="T54" fmla="*/ 2147483647 w 628"/>
              <a:gd name="T55" fmla="*/ 2147483647 h 344"/>
              <a:gd name="T56" fmla="*/ 2147483647 w 628"/>
              <a:gd name="T57" fmla="*/ 2147483647 h 344"/>
              <a:gd name="T58" fmla="*/ 2147483647 w 628"/>
              <a:gd name="T59" fmla="*/ 2147483647 h 344"/>
              <a:gd name="T60" fmla="*/ 0 w 628"/>
              <a:gd name="T61" fmla="*/ 2147483647 h 344"/>
              <a:gd name="T62" fmla="*/ 2147483647 w 628"/>
              <a:gd name="T63" fmla="*/ 2147483647 h 344"/>
              <a:gd name="T64" fmla="*/ 2147483647 w 628"/>
              <a:gd name="T65" fmla="*/ 2147483647 h 344"/>
              <a:gd name="T66" fmla="*/ 2147483647 w 628"/>
              <a:gd name="T67" fmla="*/ 2147483647 h 344"/>
              <a:gd name="T68" fmla="*/ 2147483647 w 628"/>
              <a:gd name="T69" fmla="*/ 2147483647 h 344"/>
              <a:gd name="T70" fmla="*/ 2147483647 w 628"/>
              <a:gd name="T71" fmla="*/ 2147483647 h 344"/>
              <a:gd name="T72" fmla="*/ 2147483647 w 628"/>
              <a:gd name="T73" fmla="*/ 2147483647 h 344"/>
              <a:gd name="T74" fmla="*/ 2147483647 w 628"/>
              <a:gd name="T75" fmla="*/ 2147483647 h 344"/>
              <a:gd name="T76" fmla="*/ 2147483647 w 628"/>
              <a:gd name="T77" fmla="*/ 2147483647 h 344"/>
              <a:gd name="T78" fmla="*/ 2147483647 w 628"/>
              <a:gd name="T79" fmla="*/ 2147483647 h 344"/>
              <a:gd name="T80" fmla="*/ 2147483647 w 628"/>
              <a:gd name="T81" fmla="*/ 2147483647 h 344"/>
              <a:gd name="T82" fmla="*/ 2147483647 w 628"/>
              <a:gd name="T83" fmla="*/ 2147483647 h 344"/>
              <a:gd name="T84" fmla="*/ 2147483647 w 628"/>
              <a:gd name="T85" fmla="*/ 2147483647 h 344"/>
              <a:gd name="T86" fmla="*/ 2147483647 w 628"/>
              <a:gd name="T87" fmla="*/ 2147483647 h 344"/>
              <a:gd name="T88" fmla="*/ 2147483647 w 628"/>
              <a:gd name="T89" fmla="*/ 2147483647 h 344"/>
              <a:gd name="T90" fmla="*/ 2147483647 w 628"/>
              <a:gd name="T91" fmla="*/ 2147483647 h 344"/>
              <a:gd name="T92" fmla="*/ 2147483647 w 628"/>
              <a:gd name="T93" fmla="*/ 2147483647 h 344"/>
              <a:gd name="T94" fmla="*/ 2147483647 w 628"/>
              <a:gd name="T95" fmla="*/ 2147483647 h 344"/>
              <a:gd name="T96" fmla="*/ 2147483647 w 628"/>
              <a:gd name="T97" fmla="*/ 2147483647 h 344"/>
              <a:gd name="T98" fmla="*/ 2147483647 w 628"/>
              <a:gd name="T99" fmla="*/ 2147483647 h 344"/>
              <a:gd name="T100" fmla="*/ 2147483647 w 628"/>
              <a:gd name="T101" fmla="*/ 2147483647 h 344"/>
              <a:gd name="T102" fmla="*/ 2147483647 w 628"/>
              <a:gd name="T103" fmla="*/ 2147483647 h 344"/>
              <a:gd name="T104" fmla="*/ 2147483647 w 628"/>
              <a:gd name="T105" fmla="*/ 2147483647 h 344"/>
              <a:gd name="T106" fmla="*/ 2147483647 w 628"/>
              <a:gd name="T107" fmla="*/ 2147483647 h 344"/>
              <a:gd name="T108" fmla="*/ 2147483647 w 628"/>
              <a:gd name="T109" fmla="*/ 2147483647 h 344"/>
              <a:gd name="T110" fmla="*/ 2147483647 w 628"/>
              <a:gd name="T111" fmla="*/ 2147483647 h 344"/>
              <a:gd name="T112" fmla="*/ 2147483647 w 628"/>
              <a:gd name="T113" fmla="*/ 2147483647 h 344"/>
              <a:gd name="T114" fmla="*/ 2147483647 w 628"/>
              <a:gd name="T115" fmla="*/ 2147483647 h 344"/>
              <a:gd name="T116" fmla="*/ 2147483647 w 628"/>
              <a:gd name="T117" fmla="*/ 2147483647 h 34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28"/>
              <a:gd name="T178" fmla="*/ 0 h 344"/>
              <a:gd name="T179" fmla="*/ 628 w 628"/>
              <a:gd name="T180" fmla="*/ 344 h 34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28" h="344">
                <a:moveTo>
                  <a:pt x="488" y="180"/>
                </a:moveTo>
                <a:lnTo>
                  <a:pt x="464" y="192"/>
                </a:lnTo>
                <a:lnTo>
                  <a:pt x="436" y="202"/>
                </a:lnTo>
                <a:lnTo>
                  <a:pt x="406" y="208"/>
                </a:lnTo>
                <a:lnTo>
                  <a:pt x="390" y="210"/>
                </a:lnTo>
                <a:lnTo>
                  <a:pt x="376" y="210"/>
                </a:lnTo>
                <a:lnTo>
                  <a:pt x="372" y="210"/>
                </a:lnTo>
                <a:lnTo>
                  <a:pt x="370" y="208"/>
                </a:lnTo>
                <a:lnTo>
                  <a:pt x="364" y="206"/>
                </a:lnTo>
                <a:lnTo>
                  <a:pt x="360" y="212"/>
                </a:lnTo>
                <a:lnTo>
                  <a:pt x="356" y="220"/>
                </a:lnTo>
                <a:lnTo>
                  <a:pt x="350" y="226"/>
                </a:lnTo>
                <a:lnTo>
                  <a:pt x="340" y="232"/>
                </a:lnTo>
                <a:lnTo>
                  <a:pt x="334" y="236"/>
                </a:lnTo>
                <a:lnTo>
                  <a:pt x="324" y="240"/>
                </a:lnTo>
                <a:lnTo>
                  <a:pt x="314" y="242"/>
                </a:lnTo>
                <a:lnTo>
                  <a:pt x="306" y="244"/>
                </a:lnTo>
                <a:lnTo>
                  <a:pt x="300" y="244"/>
                </a:lnTo>
                <a:lnTo>
                  <a:pt x="296" y="246"/>
                </a:lnTo>
                <a:lnTo>
                  <a:pt x="292" y="250"/>
                </a:lnTo>
                <a:lnTo>
                  <a:pt x="286" y="250"/>
                </a:lnTo>
                <a:lnTo>
                  <a:pt x="274" y="250"/>
                </a:lnTo>
                <a:lnTo>
                  <a:pt x="260" y="252"/>
                </a:lnTo>
                <a:lnTo>
                  <a:pt x="252" y="256"/>
                </a:lnTo>
                <a:lnTo>
                  <a:pt x="252" y="258"/>
                </a:lnTo>
                <a:lnTo>
                  <a:pt x="252" y="260"/>
                </a:lnTo>
                <a:lnTo>
                  <a:pt x="252" y="262"/>
                </a:lnTo>
                <a:lnTo>
                  <a:pt x="256" y="266"/>
                </a:lnTo>
                <a:lnTo>
                  <a:pt x="252" y="270"/>
                </a:lnTo>
                <a:lnTo>
                  <a:pt x="248" y="266"/>
                </a:lnTo>
                <a:lnTo>
                  <a:pt x="248" y="278"/>
                </a:lnTo>
                <a:lnTo>
                  <a:pt x="244" y="282"/>
                </a:lnTo>
                <a:lnTo>
                  <a:pt x="240" y="286"/>
                </a:lnTo>
                <a:lnTo>
                  <a:pt x="230" y="290"/>
                </a:lnTo>
                <a:lnTo>
                  <a:pt x="222" y="298"/>
                </a:lnTo>
                <a:lnTo>
                  <a:pt x="218" y="302"/>
                </a:lnTo>
                <a:lnTo>
                  <a:pt x="214" y="308"/>
                </a:lnTo>
                <a:lnTo>
                  <a:pt x="212" y="312"/>
                </a:lnTo>
                <a:lnTo>
                  <a:pt x="208" y="316"/>
                </a:lnTo>
                <a:lnTo>
                  <a:pt x="206" y="316"/>
                </a:lnTo>
                <a:lnTo>
                  <a:pt x="202" y="318"/>
                </a:lnTo>
                <a:lnTo>
                  <a:pt x="198" y="326"/>
                </a:lnTo>
                <a:lnTo>
                  <a:pt x="196" y="336"/>
                </a:lnTo>
                <a:lnTo>
                  <a:pt x="194" y="340"/>
                </a:lnTo>
                <a:lnTo>
                  <a:pt x="190" y="344"/>
                </a:lnTo>
                <a:lnTo>
                  <a:pt x="184" y="344"/>
                </a:lnTo>
                <a:lnTo>
                  <a:pt x="178" y="344"/>
                </a:lnTo>
                <a:lnTo>
                  <a:pt x="172" y="344"/>
                </a:lnTo>
                <a:lnTo>
                  <a:pt x="170" y="344"/>
                </a:lnTo>
                <a:lnTo>
                  <a:pt x="162" y="338"/>
                </a:lnTo>
                <a:lnTo>
                  <a:pt x="156" y="332"/>
                </a:lnTo>
                <a:lnTo>
                  <a:pt x="152" y="330"/>
                </a:lnTo>
                <a:lnTo>
                  <a:pt x="144" y="330"/>
                </a:lnTo>
                <a:lnTo>
                  <a:pt x="140" y="328"/>
                </a:lnTo>
                <a:lnTo>
                  <a:pt x="136" y="326"/>
                </a:lnTo>
                <a:lnTo>
                  <a:pt x="132" y="320"/>
                </a:lnTo>
                <a:lnTo>
                  <a:pt x="132" y="318"/>
                </a:lnTo>
                <a:lnTo>
                  <a:pt x="130" y="314"/>
                </a:lnTo>
                <a:lnTo>
                  <a:pt x="126" y="310"/>
                </a:lnTo>
                <a:lnTo>
                  <a:pt x="124" y="304"/>
                </a:lnTo>
                <a:lnTo>
                  <a:pt x="122" y="298"/>
                </a:lnTo>
                <a:lnTo>
                  <a:pt x="116" y="296"/>
                </a:lnTo>
                <a:lnTo>
                  <a:pt x="114" y="290"/>
                </a:lnTo>
                <a:lnTo>
                  <a:pt x="112" y="284"/>
                </a:lnTo>
                <a:lnTo>
                  <a:pt x="112" y="278"/>
                </a:lnTo>
                <a:lnTo>
                  <a:pt x="118" y="276"/>
                </a:lnTo>
                <a:lnTo>
                  <a:pt x="124" y="272"/>
                </a:lnTo>
                <a:lnTo>
                  <a:pt x="114" y="272"/>
                </a:lnTo>
                <a:lnTo>
                  <a:pt x="110" y="270"/>
                </a:lnTo>
                <a:lnTo>
                  <a:pt x="108" y="266"/>
                </a:lnTo>
                <a:lnTo>
                  <a:pt x="110" y="262"/>
                </a:lnTo>
                <a:lnTo>
                  <a:pt x="110" y="260"/>
                </a:lnTo>
                <a:lnTo>
                  <a:pt x="108" y="256"/>
                </a:lnTo>
                <a:lnTo>
                  <a:pt x="116" y="256"/>
                </a:lnTo>
                <a:lnTo>
                  <a:pt x="122" y="252"/>
                </a:lnTo>
                <a:lnTo>
                  <a:pt x="116" y="250"/>
                </a:lnTo>
                <a:lnTo>
                  <a:pt x="112" y="248"/>
                </a:lnTo>
                <a:lnTo>
                  <a:pt x="100" y="244"/>
                </a:lnTo>
                <a:lnTo>
                  <a:pt x="114" y="240"/>
                </a:lnTo>
                <a:lnTo>
                  <a:pt x="124" y="236"/>
                </a:lnTo>
                <a:lnTo>
                  <a:pt x="114" y="236"/>
                </a:lnTo>
                <a:lnTo>
                  <a:pt x="106" y="236"/>
                </a:lnTo>
                <a:lnTo>
                  <a:pt x="108" y="230"/>
                </a:lnTo>
                <a:lnTo>
                  <a:pt x="110" y="226"/>
                </a:lnTo>
                <a:lnTo>
                  <a:pt x="114" y="222"/>
                </a:lnTo>
                <a:lnTo>
                  <a:pt x="120" y="218"/>
                </a:lnTo>
                <a:lnTo>
                  <a:pt x="132" y="212"/>
                </a:lnTo>
                <a:lnTo>
                  <a:pt x="142" y="208"/>
                </a:lnTo>
                <a:lnTo>
                  <a:pt x="146" y="204"/>
                </a:lnTo>
                <a:lnTo>
                  <a:pt x="152" y="198"/>
                </a:lnTo>
                <a:lnTo>
                  <a:pt x="158" y="182"/>
                </a:lnTo>
                <a:lnTo>
                  <a:pt x="152" y="180"/>
                </a:lnTo>
                <a:lnTo>
                  <a:pt x="142" y="180"/>
                </a:lnTo>
                <a:lnTo>
                  <a:pt x="138" y="180"/>
                </a:lnTo>
                <a:lnTo>
                  <a:pt x="132" y="180"/>
                </a:lnTo>
                <a:lnTo>
                  <a:pt x="142" y="182"/>
                </a:lnTo>
                <a:lnTo>
                  <a:pt x="140" y="188"/>
                </a:lnTo>
                <a:lnTo>
                  <a:pt x="136" y="190"/>
                </a:lnTo>
                <a:lnTo>
                  <a:pt x="132" y="192"/>
                </a:lnTo>
                <a:lnTo>
                  <a:pt x="126" y="192"/>
                </a:lnTo>
                <a:lnTo>
                  <a:pt x="120" y="192"/>
                </a:lnTo>
                <a:lnTo>
                  <a:pt x="116" y="190"/>
                </a:lnTo>
                <a:lnTo>
                  <a:pt x="114" y="188"/>
                </a:lnTo>
                <a:lnTo>
                  <a:pt x="114" y="182"/>
                </a:lnTo>
                <a:lnTo>
                  <a:pt x="114" y="180"/>
                </a:lnTo>
                <a:lnTo>
                  <a:pt x="118" y="176"/>
                </a:lnTo>
                <a:lnTo>
                  <a:pt x="124" y="174"/>
                </a:lnTo>
                <a:lnTo>
                  <a:pt x="132" y="172"/>
                </a:lnTo>
                <a:lnTo>
                  <a:pt x="146" y="172"/>
                </a:lnTo>
                <a:lnTo>
                  <a:pt x="156" y="170"/>
                </a:lnTo>
                <a:lnTo>
                  <a:pt x="148" y="162"/>
                </a:lnTo>
                <a:lnTo>
                  <a:pt x="144" y="156"/>
                </a:lnTo>
                <a:lnTo>
                  <a:pt x="142" y="154"/>
                </a:lnTo>
                <a:lnTo>
                  <a:pt x="136" y="154"/>
                </a:lnTo>
                <a:lnTo>
                  <a:pt x="134" y="156"/>
                </a:lnTo>
                <a:lnTo>
                  <a:pt x="130" y="160"/>
                </a:lnTo>
                <a:lnTo>
                  <a:pt x="126" y="160"/>
                </a:lnTo>
                <a:lnTo>
                  <a:pt x="120" y="158"/>
                </a:lnTo>
                <a:lnTo>
                  <a:pt x="118" y="154"/>
                </a:lnTo>
                <a:lnTo>
                  <a:pt x="134" y="126"/>
                </a:lnTo>
                <a:lnTo>
                  <a:pt x="130" y="126"/>
                </a:lnTo>
                <a:lnTo>
                  <a:pt x="128" y="120"/>
                </a:lnTo>
                <a:lnTo>
                  <a:pt x="130" y="114"/>
                </a:lnTo>
                <a:lnTo>
                  <a:pt x="132" y="110"/>
                </a:lnTo>
                <a:lnTo>
                  <a:pt x="126" y="110"/>
                </a:lnTo>
                <a:lnTo>
                  <a:pt x="122" y="108"/>
                </a:lnTo>
                <a:lnTo>
                  <a:pt x="118" y="104"/>
                </a:lnTo>
                <a:lnTo>
                  <a:pt x="116" y="98"/>
                </a:lnTo>
                <a:lnTo>
                  <a:pt x="108" y="98"/>
                </a:lnTo>
                <a:lnTo>
                  <a:pt x="98" y="96"/>
                </a:lnTo>
                <a:lnTo>
                  <a:pt x="88" y="92"/>
                </a:lnTo>
                <a:lnTo>
                  <a:pt x="78" y="90"/>
                </a:lnTo>
                <a:lnTo>
                  <a:pt x="62" y="92"/>
                </a:lnTo>
                <a:lnTo>
                  <a:pt x="50" y="94"/>
                </a:lnTo>
                <a:lnTo>
                  <a:pt x="38" y="96"/>
                </a:lnTo>
                <a:lnTo>
                  <a:pt x="28" y="96"/>
                </a:lnTo>
                <a:lnTo>
                  <a:pt x="24" y="96"/>
                </a:lnTo>
                <a:lnTo>
                  <a:pt x="22" y="92"/>
                </a:lnTo>
                <a:lnTo>
                  <a:pt x="16" y="88"/>
                </a:lnTo>
                <a:lnTo>
                  <a:pt x="18" y="88"/>
                </a:lnTo>
                <a:lnTo>
                  <a:pt x="10" y="86"/>
                </a:lnTo>
                <a:lnTo>
                  <a:pt x="8" y="84"/>
                </a:lnTo>
                <a:lnTo>
                  <a:pt x="6" y="80"/>
                </a:lnTo>
                <a:lnTo>
                  <a:pt x="8" y="78"/>
                </a:lnTo>
                <a:lnTo>
                  <a:pt x="12" y="76"/>
                </a:lnTo>
                <a:lnTo>
                  <a:pt x="18" y="74"/>
                </a:lnTo>
                <a:lnTo>
                  <a:pt x="36" y="76"/>
                </a:lnTo>
                <a:lnTo>
                  <a:pt x="46" y="74"/>
                </a:lnTo>
                <a:lnTo>
                  <a:pt x="50" y="72"/>
                </a:lnTo>
                <a:lnTo>
                  <a:pt x="54" y="70"/>
                </a:lnTo>
                <a:lnTo>
                  <a:pt x="22" y="70"/>
                </a:lnTo>
                <a:lnTo>
                  <a:pt x="8" y="72"/>
                </a:lnTo>
                <a:lnTo>
                  <a:pt x="6" y="72"/>
                </a:lnTo>
                <a:lnTo>
                  <a:pt x="2" y="72"/>
                </a:lnTo>
                <a:lnTo>
                  <a:pt x="0" y="68"/>
                </a:lnTo>
                <a:lnTo>
                  <a:pt x="0" y="62"/>
                </a:lnTo>
                <a:lnTo>
                  <a:pt x="0" y="60"/>
                </a:lnTo>
                <a:lnTo>
                  <a:pt x="4" y="58"/>
                </a:lnTo>
                <a:lnTo>
                  <a:pt x="10" y="56"/>
                </a:lnTo>
                <a:lnTo>
                  <a:pt x="24" y="56"/>
                </a:lnTo>
                <a:lnTo>
                  <a:pt x="42" y="56"/>
                </a:lnTo>
                <a:lnTo>
                  <a:pt x="66" y="54"/>
                </a:lnTo>
                <a:lnTo>
                  <a:pt x="88" y="50"/>
                </a:lnTo>
                <a:lnTo>
                  <a:pt x="98" y="48"/>
                </a:lnTo>
                <a:lnTo>
                  <a:pt x="104" y="44"/>
                </a:lnTo>
                <a:lnTo>
                  <a:pt x="92" y="42"/>
                </a:lnTo>
                <a:lnTo>
                  <a:pt x="100" y="38"/>
                </a:lnTo>
                <a:lnTo>
                  <a:pt x="110" y="36"/>
                </a:lnTo>
                <a:lnTo>
                  <a:pt x="130" y="34"/>
                </a:lnTo>
                <a:lnTo>
                  <a:pt x="138" y="34"/>
                </a:lnTo>
                <a:lnTo>
                  <a:pt x="144" y="32"/>
                </a:lnTo>
                <a:lnTo>
                  <a:pt x="158" y="28"/>
                </a:lnTo>
                <a:lnTo>
                  <a:pt x="170" y="22"/>
                </a:lnTo>
                <a:lnTo>
                  <a:pt x="176" y="20"/>
                </a:lnTo>
                <a:lnTo>
                  <a:pt x="184" y="20"/>
                </a:lnTo>
                <a:lnTo>
                  <a:pt x="208" y="16"/>
                </a:lnTo>
                <a:lnTo>
                  <a:pt x="234" y="16"/>
                </a:lnTo>
                <a:lnTo>
                  <a:pt x="232" y="22"/>
                </a:lnTo>
                <a:lnTo>
                  <a:pt x="244" y="22"/>
                </a:lnTo>
                <a:lnTo>
                  <a:pt x="256" y="20"/>
                </a:lnTo>
                <a:lnTo>
                  <a:pt x="270" y="16"/>
                </a:lnTo>
                <a:lnTo>
                  <a:pt x="282" y="16"/>
                </a:lnTo>
                <a:lnTo>
                  <a:pt x="288" y="16"/>
                </a:lnTo>
                <a:lnTo>
                  <a:pt x="294" y="14"/>
                </a:lnTo>
                <a:lnTo>
                  <a:pt x="308" y="6"/>
                </a:lnTo>
                <a:lnTo>
                  <a:pt x="360" y="6"/>
                </a:lnTo>
                <a:lnTo>
                  <a:pt x="364" y="8"/>
                </a:lnTo>
                <a:lnTo>
                  <a:pt x="368" y="10"/>
                </a:lnTo>
                <a:lnTo>
                  <a:pt x="380" y="8"/>
                </a:lnTo>
                <a:lnTo>
                  <a:pt x="392" y="4"/>
                </a:lnTo>
                <a:lnTo>
                  <a:pt x="408" y="2"/>
                </a:lnTo>
                <a:lnTo>
                  <a:pt x="420" y="0"/>
                </a:lnTo>
                <a:lnTo>
                  <a:pt x="426" y="0"/>
                </a:lnTo>
                <a:lnTo>
                  <a:pt x="432" y="2"/>
                </a:lnTo>
                <a:lnTo>
                  <a:pt x="438" y="6"/>
                </a:lnTo>
                <a:lnTo>
                  <a:pt x="440" y="12"/>
                </a:lnTo>
                <a:lnTo>
                  <a:pt x="482" y="12"/>
                </a:lnTo>
                <a:lnTo>
                  <a:pt x="486" y="8"/>
                </a:lnTo>
                <a:lnTo>
                  <a:pt x="492" y="6"/>
                </a:lnTo>
                <a:lnTo>
                  <a:pt x="500" y="6"/>
                </a:lnTo>
                <a:lnTo>
                  <a:pt x="520" y="8"/>
                </a:lnTo>
                <a:lnTo>
                  <a:pt x="538" y="12"/>
                </a:lnTo>
                <a:lnTo>
                  <a:pt x="538" y="16"/>
                </a:lnTo>
                <a:lnTo>
                  <a:pt x="492" y="16"/>
                </a:lnTo>
                <a:lnTo>
                  <a:pt x="492" y="18"/>
                </a:lnTo>
                <a:lnTo>
                  <a:pt x="524" y="18"/>
                </a:lnTo>
                <a:lnTo>
                  <a:pt x="524" y="16"/>
                </a:lnTo>
                <a:lnTo>
                  <a:pt x="532" y="16"/>
                </a:lnTo>
                <a:lnTo>
                  <a:pt x="528" y="20"/>
                </a:lnTo>
                <a:lnTo>
                  <a:pt x="524" y="22"/>
                </a:lnTo>
                <a:lnTo>
                  <a:pt x="628" y="22"/>
                </a:lnTo>
                <a:lnTo>
                  <a:pt x="626" y="26"/>
                </a:lnTo>
                <a:lnTo>
                  <a:pt x="624" y="28"/>
                </a:lnTo>
                <a:lnTo>
                  <a:pt x="622" y="30"/>
                </a:lnTo>
                <a:lnTo>
                  <a:pt x="618" y="30"/>
                </a:lnTo>
                <a:lnTo>
                  <a:pt x="602" y="32"/>
                </a:lnTo>
                <a:lnTo>
                  <a:pt x="590" y="32"/>
                </a:lnTo>
                <a:lnTo>
                  <a:pt x="580" y="34"/>
                </a:lnTo>
                <a:lnTo>
                  <a:pt x="570" y="36"/>
                </a:lnTo>
                <a:lnTo>
                  <a:pt x="556" y="40"/>
                </a:lnTo>
                <a:lnTo>
                  <a:pt x="564" y="40"/>
                </a:lnTo>
                <a:lnTo>
                  <a:pt x="554" y="42"/>
                </a:lnTo>
                <a:lnTo>
                  <a:pt x="550" y="44"/>
                </a:lnTo>
                <a:lnTo>
                  <a:pt x="552" y="46"/>
                </a:lnTo>
                <a:lnTo>
                  <a:pt x="534" y="54"/>
                </a:lnTo>
                <a:lnTo>
                  <a:pt x="526" y="60"/>
                </a:lnTo>
                <a:lnTo>
                  <a:pt x="522" y="68"/>
                </a:lnTo>
                <a:lnTo>
                  <a:pt x="532" y="66"/>
                </a:lnTo>
                <a:lnTo>
                  <a:pt x="544" y="64"/>
                </a:lnTo>
                <a:lnTo>
                  <a:pt x="546" y="68"/>
                </a:lnTo>
                <a:lnTo>
                  <a:pt x="546" y="72"/>
                </a:lnTo>
                <a:lnTo>
                  <a:pt x="552" y="72"/>
                </a:lnTo>
                <a:lnTo>
                  <a:pt x="554" y="74"/>
                </a:lnTo>
                <a:lnTo>
                  <a:pt x="558" y="76"/>
                </a:lnTo>
                <a:lnTo>
                  <a:pt x="552" y="80"/>
                </a:lnTo>
                <a:lnTo>
                  <a:pt x="548" y="80"/>
                </a:lnTo>
                <a:lnTo>
                  <a:pt x="532" y="82"/>
                </a:lnTo>
                <a:lnTo>
                  <a:pt x="520" y="82"/>
                </a:lnTo>
                <a:lnTo>
                  <a:pt x="516" y="84"/>
                </a:lnTo>
                <a:lnTo>
                  <a:pt x="514" y="88"/>
                </a:lnTo>
                <a:lnTo>
                  <a:pt x="524" y="90"/>
                </a:lnTo>
                <a:lnTo>
                  <a:pt x="534" y="90"/>
                </a:lnTo>
                <a:lnTo>
                  <a:pt x="536" y="96"/>
                </a:lnTo>
                <a:lnTo>
                  <a:pt x="540" y="98"/>
                </a:lnTo>
                <a:lnTo>
                  <a:pt x="544" y="100"/>
                </a:lnTo>
                <a:lnTo>
                  <a:pt x="550" y="102"/>
                </a:lnTo>
                <a:lnTo>
                  <a:pt x="542" y="106"/>
                </a:lnTo>
                <a:lnTo>
                  <a:pt x="536" y="108"/>
                </a:lnTo>
                <a:lnTo>
                  <a:pt x="532" y="106"/>
                </a:lnTo>
                <a:lnTo>
                  <a:pt x="522" y="106"/>
                </a:lnTo>
                <a:lnTo>
                  <a:pt x="526" y="108"/>
                </a:lnTo>
                <a:lnTo>
                  <a:pt x="530" y="110"/>
                </a:lnTo>
                <a:lnTo>
                  <a:pt x="524" y="114"/>
                </a:lnTo>
                <a:lnTo>
                  <a:pt x="520" y="116"/>
                </a:lnTo>
                <a:lnTo>
                  <a:pt x="504" y="116"/>
                </a:lnTo>
                <a:lnTo>
                  <a:pt x="514" y="120"/>
                </a:lnTo>
                <a:lnTo>
                  <a:pt x="516" y="124"/>
                </a:lnTo>
                <a:lnTo>
                  <a:pt x="520" y="126"/>
                </a:lnTo>
                <a:lnTo>
                  <a:pt x="476" y="126"/>
                </a:lnTo>
                <a:lnTo>
                  <a:pt x="480" y="128"/>
                </a:lnTo>
                <a:lnTo>
                  <a:pt x="484" y="130"/>
                </a:lnTo>
                <a:lnTo>
                  <a:pt x="492" y="134"/>
                </a:lnTo>
                <a:lnTo>
                  <a:pt x="498" y="138"/>
                </a:lnTo>
                <a:lnTo>
                  <a:pt x="500" y="140"/>
                </a:lnTo>
                <a:lnTo>
                  <a:pt x="502" y="144"/>
                </a:lnTo>
                <a:lnTo>
                  <a:pt x="500" y="148"/>
                </a:lnTo>
                <a:lnTo>
                  <a:pt x="498" y="150"/>
                </a:lnTo>
                <a:lnTo>
                  <a:pt x="490" y="148"/>
                </a:lnTo>
                <a:lnTo>
                  <a:pt x="482" y="144"/>
                </a:lnTo>
                <a:lnTo>
                  <a:pt x="474" y="138"/>
                </a:lnTo>
                <a:lnTo>
                  <a:pt x="470" y="138"/>
                </a:lnTo>
                <a:lnTo>
                  <a:pt x="466" y="138"/>
                </a:lnTo>
                <a:lnTo>
                  <a:pt x="472" y="142"/>
                </a:lnTo>
                <a:lnTo>
                  <a:pt x="486" y="148"/>
                </a:lnTo>
                <a:lnTo>
                  <a:pt x="498" y="154"/>
                </a:lnTo>
                <a:lnTo>
                  <a:pt x="500" y="156"/>
                </a:lnTo>
                <a:lnTo>
                  <a:pt x="502" y="160"/>
                </a:lnTo>
                <a:lnTo>
                  <a:pt x="500" y="168"/>
                </a:lnTo>
                <a:lnTo>
                  <a:pt x="498" y="172"/>
                </a:lnTo>
                <a:lnTo>
                  <a:pt x="492" y="174"/>
                </a:lnTo>
                <a:lnTo>
                  <a:pt x="484" y="176"/>
                </a:lnTo>
                <a:lnTo>
                  <a:pt x="476" y="174"/>
                </a:lnTo>
                <a:lnTo>
                  <a:pt x="470" y="172"/>
                </a:lnTo>
                <a:lnTo>
                  <a:pt x="468" y="168"/>
                </a:lnTo>
                <a:lnTo>
                  <a:pt x="466" y="160"/>
                </a:lnTo>
                <a:lnTo>
                  <a:pt x="448" y="158"/>
                </a:lnTo>
                <a:lnTo>
                  <a:pt x="434" y="154"/>
                </a:lnTo>
                <a:lnTo>
                  <a:pt x="444" y="158"/>
                </a:lnTo>
                <a:lnTo>
                  <a:pt x="454" y="162"/>
                </a:lnTo>
                <a:lnTo>
                  <a:pt x="450" y="166"/>
                </a:lnTo>
                <a:lnTo>
                  <a:pt x="444" y="170"/>
                </a:lnTo>
                <a:lnTo>
                  <a:pt x="446" y="174"/>
                </a:lnTo>
                <a:lnTo>
                  <a:pt x="450" y="178"/>
                </a:lnTo>
                <a:lnTo>
                  <a:pt x="462" y="180"/>
                </a:lnTo>
                <a:lnTo>
                  <a:pt x="474" y="180"/>
                </a:lnTo>
                <a:lnTo>
                  <a:pt x="490" y="180"/>
                </a:lnTo>
                <a:lnTo>
                  <a:pt x="488" y="18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3" name="iṧľíḍè">
            <a:extLst>
              <a:ext uri="{FF2B5EF4-FFF2-40B4-BE49-F238E27FC236}">
                <a16:creationId xmlns:a16="http://schemas.microsoft.com/office/drawing/2014/main" id="{1F3BA35F-89CD-4989-9530-F281923C094D}"/>
              </a:ext>
            </a:extLst>
          </p:cNvPr>
          <p:cNvSpPr/>
          <p:nvPr/>
        </p:nvSpPr>
        <p:spPr bwMode="auto">
          <a:xfrm>
            <a:off x="2369315" y="1451426"/>
            <a:ext cx="113129" cy="52194"/>
          </a:xfrm>
          <a:custGeom>
            <a:avLst/>
            <a:gdLst>
              <a:gd name="T0" fmla="*/ 0 w 126"/>
              <a:gd name="T1" fmla="*/ 2147483647 h 54"/>
              <a:gd name="T2" fmla="*/ 2147483647 w 126"/>
              <a:gd name="T3" fmla="*/ 2147483647 h 54"/>
              <a:gd name="T4" fmla="*/ 2147483647 w 126"/>
              <a:gd name="T5" fmla="*/ 2147483647 h 54"/>
              <a:gd name="T6" fmla="*/ 2147483647 w 126"/>
              <a:gd name="T7" fmla="*/ 2147483647 h 54"/>
              <a:gd name="T8" fmla="*/ 2147483647 w 126"/>
              <a:gd name="T9" fmla="*/ 2147483647 h 54"/>
              <a:gd name="T10" fmla="*/ 2147483647 w 126"/>
              <a:gd name="T11" fmla="*/ 2147483647 h 54"/>
              <a:gd name="T12" fmla="*/ 2147483647 w 126"/>
              <a:gd name="T13" fmla="*/ 2147483647 h 54"/>
              <a:gd name="T14" fmla="*/ 2147483647 w 126"/>
              <a:gd name="T15" fmla="*/ 2147483647 h 54"/>
              <a:gd name="T16" fmla="*/ 2147483647 w 126"/>
              <a:gd name="T17" fmla="*/ 2147483647 h 54"/>
              <a:gd name="T18" fmla="*/ 2147483647 w 126"/>
              <a:gd name="T19" fmla="*/ 2147483647 h 54"/>
              <a:gd name="T20" fmla="*/ 2147483647 w 126"/>
              <a:gd name="T21" fmla="*/ 2147483647 h 54"/>
              <a:gd name="T22" fmla="*/ 2147483647 w 126"/>
              <a:gd name="T23" fmla="*/ 2147483647 h 54"/>
              <a:gd name="T24" fmla="*/ 2147483647 w 126"/>
              <a:gd name="T25" fmla="*/ 2147483647 h 54"/>
              <a:gd name="T26" fmla="*/ 2147483647 w 126"/>
              <a:gd name="T27" fmla="*/ 2147483647 h 54"/>
              <a:gd name="T28" fmla="*/ 2147483647 w 126"/>
              <a:gd name="T29" fmla="*/ 2147483647 h 54"/>
              <a:gd name="T30" fmla="*/ 2147483647 w 126"/>
              <a:gd name="T31" fmla="*/ 2147483647 h 54"/>
              <a:gd name="T32" fmla="*/ 2147483647 w 126"/>
              <a:gd name="T33" fmla="*/ 2147483647 h 54"/>
              <a:gd name="T34" fmla="*/ 2147483647 w 126"/>
              <a:gd name="T35" fmla="*/ 2147483647 h 54"/>
              <a:gd name="T36" fmla="*/ 2147483647 w 126"/>
              <a:gd name="T37" fmla="*/ 0 h 54"/>
              <a:gd name="T38" fmla="*/ 2147483647 w 126"/>
              <a:gd name="T39" fmla="*/ 2147483647 h 54"/>
              <a:gd name="T40" fmla="*/ 2147483647 w 126"/>
              <a:gd name="T41" fmla="*/ 2147483647 h 54"/>
              <a:gd name="T42" fmla="*/ 2147483647 w 126"/>
              <a:gd name="T43" fmla="*/ 2147483647 h 54"/>
              <a:gd name="T44" fmla="*/ 2147483647 w 126"/>
              <a:gd name="T45" fmla="*/ 2147483647 h 54"/>
              <a:gd name="T46" fmla="*/ 2147483647 w 126"/>
              <a:gd name="T47" fmla="*/ 2147483647 h 54"/>
              <a:gd name="T48" fmla="*/ 2147483647 w 126"/>
              <a:gd name="T49" fmla="*/ 2147483647 h 54"/>
              <a:gd name="T50" fmla="*/ 2147483647 w 126"/>
              <a:gd name="T51" fmla="*/ 2147483647 h 54"/>
              <a:gd name="T52" fmla="*/ 2147483647 w 126"/>
              <a:gd name="T53" fmla="*/ 2147483647 h 54"/>
              <a:gd name="T54" fmla="*/ 2147483647 w 126"/>
              <a:gd name="T55" fmla="*/ 2147483647 h 54"/>
              <a:gd name="T56" fmla="*/ 2147483647 w 126"/>
              <a:gd name="T57" fmla="*/ 2147483647 h 54"/>
              <a:gd name="T58" fmla="*/ 2147483647 w 126"/>
              <a:gd name="T59" fmla="*/ 2147483647 h 54"/>
              <a:gd name="T60" fmla="*/ 2147483647 w 126"/>
              <a:gd name="T61" fmla="*/ 2147483647 h 54"/>
              <a:gd name="T62" fmla="*/ 2147483647 w 126"/>
              <a:gd name="T63" fmla="*/ 2147483647 h 54"/>
              <a:gd name="T64" fmla="*/ 2147483647 w 126"/>
              <a:gd name="T65" fmla="*/ 2147483647 h 54"/>
              <a:gd name="T66" fmla="*/ 2147483647 w 126"/>
              <a:gd name="T67" fmla="*/ 2147483647 h 54"/>
              <a:gd name="T68" fmla="*/ 2147483647 w 126"/>
              <a:gd name="T69" fmla="*/ 2147483647 h 54"/>
              <a:gd name="T70" fmla="*/ 2147483647 w 126"/>
              <a:gd name="T71" fmla="*/ 2147483647 h 54"/>
              <a:gd name="T72" fmla="*/ 2147483647 w 126"/>
              <a:gd name="T73" fmla="*/ 2147483647 h 54"/>
              <a:gd name="T74" fmla="*/ 2147483647 w 126"/>
              <a:gd name="T75" fmla="*/ 2147483647 h 54"/>
              <a:gd name="T76" fmla="*/ 2147483647 w 126"/>
              <a:gd name="T77" fmla="*/ 2147483647 h 54"/>
              <a:gd name="T78" fmla="*/ 2147483647 w 126"/>
              <a:gd name="T79" fmla="*/ 2147483647 h 54"/>
              <a:gd name="T80" fmla="*/ 2147483647 w 126"/>
              <a:gd name="T81" fmla="*/ 2147483647 h 54"/>
              <a:gd name="T82" fmla="*/ 2147483647 w 126"/>
              <a:gd name="T83" fmla="*/ 2147483647 h 54"/>
              <a:gd name="T84" fmla="*/ 0 w 126"/>
              <a:gd name="T85" fmla="*/ 2147483647 h 54"/>
              <a:gd name="T86" fmla="*/ 2147483647 w 126"/>
              <a:gd name="T87" fmla="*/ 2147483647 h 54"/>
              <a:gd name="T88" fmla="*/ 2147483647 w 126"/>
              <a:gd name="T89" fmla="*/ 2147483647 h 54"/>
              <a:gd name="T90" fmla="*/ 2147483647 w 126"/>
              <a:gd name="T91" fmla="*/ 2147483647 h 54"/>
              <a:gd name="T92" fmla="*/ 0 w 126"/>
              <a:gd name="T93" fmla="*/ 2147483647 h 5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6"/>
              <a:gd name="T142" fmla="*/ 0 h 54"/>
              <a:gd name="T143" fmla="*/ 126 w 126"/>
              <a:gd name="T144" fmla="*/ 54 h 5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6" h="54">
                <a:moveTo>
                  <a:pt x="0" y="16"/>
                </a:moveTo>
                <a:lnTo>
                  <a:pt x="6" y="12"/>
                </a:lnTo>
                <a:lnTo>
                  <a:pt x="10" y="8"/>
                </a:lnTo>
                <a:lnTo>
                  <a:pt x="12" y="4"/>
                </a:lnTo>
                <a:lnTo>
                  <a:pt x="18" y="2"/>
                </a:lnTo>
                <a:lnTo>
                  <a:pt x="22" y="2"/>
                </a:lnTo>
                <a:lnTo>
                  <a:pt x="26" y="4"/>
                </a:lnTo>
                <a:lnTo>
                  <a:pt x="30" y="6"/>
                </a:lnTo>
                <a:lnTo>
                  <a:pt x="34" y="8"/>
                </a:lnTo>
                <a:lnTo>
                  <a:pt x="32" y="14"/>
                </a:lnTo>
                <a:lnTo>
                  <a:pt x="30" y="18"/>
                </a:lnTo>
                <a:lnTo>
                  <a:pt x="36" y="18"/>
                </a:lnTo>
                <a:lnTo>
                  <a:pt x="40" y="14"/>
                </a:lnTo>
                <a:lnTo>
                  <a:pt x="48" y="6"/>
                </a:lnTo>
                <a:lnTo>
                  <a:pt x="52" y="12"/>
                </a:lnTo>
                <a:lnTo>
                  <a:pt x="64" y="10"/>
                </a:lnTo>
                <a:lnTo>
                  <a:pt x="76" y="6"/>
                </a:lnTo>
                <a:lnTo>
                  <a:pt x="90" y="2"/>
                </a:lnTo>
                <a:lnTo>
                  <a:pt x="96" y="0"/>
                </a:lnTo>
                <a:lnTo>
                  <a:pt x="106" y="2"/>
                </a:lnTo>
                <a:lnTo>
                  <a:pt x="114" y="8"/>
                </a:lnTo>
                <a:lnTo>
                  <a:pt x="126" y="22"/>
                </a:lnTo>
                <a:lnTo>
                  <a:pt x="126" y="26"/>
                </a:lnTo>
                <a:lnTo>
                  <a:pt x="120" y="28"/>
                </a:lnTo>
                <a:lnTo>
                  <a:pt x="112" y="30"/>
                </a:lnTo>
                <a:lnTo>
                  <a:pt x="102" y="36"/>
                </a:lnTo>
                <a:lnTo>
                  <a:pt x="92" y="44"/>
                </a:lnTo>
                <a:lnTo>
                  <a:pt x="86" y="46"/>
                </a:lnTo>
                <a:lnTo>
                  <a:pt x="78" y="46"/>
                </a:lnTo>
                <a:lnTo>
                  <a:pt x="72" y="46"/>
                </a:lnTo>
                <a:lnTo>
                  <a:pt x="66" y="44"/>
                </a:lnTo>
                <a:lnTo>
                  <a:pt x="74" y="50"/>
                </a:lnTo>
                <a:lnTo>
                  <a:pt x="66" y="52"/>
                </a:lnTo>
                <a:lnTo>
                  <a:pt x="62" y="54"/>
                </a:lnTo>
                <a:lnTo>
                  <a:pt x="52" y="54"/>
                </a:lnTo>
                <a:lnTo>
                  <a:pt x="44" y="54"/>
                </a:lnTo>
                <a:lnTo>
                  <a:pt x="26" y="50"/>
                </a:lnTo>
                <a:lnTo>
                  <a:pt x="10" y="48"/>
                </a:lnTo>
                <a:lnTo>
                  <a:pt x="16" y="44"/>
                </a:lnTo>
                <a:lnTo>
                  <a:pt x="24" y="40"/>
                </a:lnTo>
                <a:lnTo>
                  <a:pt x="16" y="36"/>
                </a:lnTo>
                <a:lnTo>
                  <a:pt x="12" y="34"/>
                </a:lnTo>
                <a:lnTo>
                  <a:pt x="0" y="28"/>
                </a:lnTo>
                <a:lnTo>
                  <a:pt x="8" y="24"/>
                </a:lnTo>
                <a:lnTo>
                  <a:pt x="12" y="22"/>
                </a:lnTo>
                <a:lnTo>
                  <a:pt x="6" y="20"/>
                </a:lnTo>
                <a:lnTo>
                  <a:pt x="0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íṧḷiḓê">
            <a:extLst>
              <a:ext uri="{FF2B5EF4-FFF2-40B4-BE49-F238E27FC236}">
                <a16:creationId xmlns:a16="http://schemas.microsoft.com/office/drawing/2014/main" id="{342208A9-93C8-4648-A515-91EC70D1CE9F}"/>
              </a:ext>
            </a:extLst>
          </p:cNvPr>
          <p:cNvSpPr/>
          <p:nvPr/>
        </p:nvSpPr>
        <p:spPr bwMode="auto">
          <a:xfrm>
            <a:off x="3369015" y="3802051"/>
            <a:ext cx="636758" cy="604211"/>
          </a:xfrm>
          <a:custGeom>
            <a:avLst/>
            <a:gdLst/>
            <a:ahLst/>
            <a:cxnLst>
              <a:cxn ang="0">
                <a:pos x="272" y="616"/>
              </a:cxn>
              <a:cxn ang="0">
                <a:pos x="322" y="672"/>
              </a:cxn>
              <a:cxn ang="0">
                <a:pos x="359" y="664"/>
              </a:cxn>
              <a:cxn ang="0">
                <a:pos x="414" y="667"/>
              </a:cxn>
              <a:cxn ang="0">
                <a:pos x="464" y="655"/>
              </a:cxn>
              <a:cxn ang="0">
                <a:pos x="502" y="699"/>
              </a:cxn>
              <a:cxn ang="0">
                <a:pos x="532" y="711"/>
              </a:cxn>
              <a:cxn ang="0">
                <a:pos x="568" y="730"/>
              </a:cxn>
              <a:cxn ang="0">
                <a:pos x="576" y="687"/>
              </a:cxn>
              <a:cxn ang="0">
                <a:pos x="619" y="733"/>
              </a:cxn>
              <a:cxn ang="0">
                <a:pos x="653" y="753"/>
              </a:cxn>
              <a:cxn ang="0">
                <a:pos x="691" y="711"/>
              </a:cxn>
              <a:cxn ang="0">
                <a:pos x="715" y="706"/>
              </a:cxn>
              <a:cxn ang="0">
                <a:pos x="754" y="730"/>
              </a:cxn>
              <a:cxn ang="0">
                <a:pos x="791" y="730"/>
              </a:cxn>
              <a:cxn ang="0">
                <a:pos x="774" y="672"/>
              </a:cxn>
              <a:cxn ang="0">
                <a:pos x="762" y="601"/>
              </a:cxn>
              <a:cxn ang="0">
                <a:pos x="845" y="570"/>
              </a:cxn>
              <a:cxn ang="0">
                <a:pos x="854" y="535"/>
              </a:cxn>
              <a:cxn ang="0">
                <a:pos x="867" y="496"/>
              </a:cxn>
              <a:cxn ang="0">
                <a:pos x="870" y="359"/>
              </a:cxn>
              <a:cxn ang="0">
                <a:pos x="867" y="296"/>
              </a:cxn>
              <a:cxn ang="0">
                <a:pos x="862" y="269"/>
              </a:cxn>
              <a:cxn ang="0">
                <a:pos x="804" y="308"/>
              </a:cxn>
              <a:cxn ang="0">
                <a:pos x="744" y="362"/>
              </a:cxn>
              <a:cxn ang="0">
                <a:pos x="636" y="362"/>
              </a:cxn>
              <a:cxn ang="0">
                <a:pos x="623" y="323"/>
              </a:cxn>
              <a:cxn ang="0">
                <a:pos x="587" y="296"/>
              </a:cxn>
              <a:cxn ang="0">
                <a:pos x="514" y="281"/>
              </a:cxn>
              <a:cxn ang="0">
                <a:pos x="456" y="273"/>
              </a:cxn>
              <a:cxn ang="0">
                <a:pos x="409" y="242"/>
              </a:cxn>
              <a:cxn ang="0">
                <a:pos x="385" y="203"/>
              </a:cxn>
              <a:cxn ang="0">
                <a:pos x="346" y="159"/>
              </a:cxn>
              <a:cxn ang="0">
                <a:pos x="304" y="93"/>
              </a:cxn>
              <a:cxn ang="0">
                <a:pos x="259" y="27"/>
              </a:cxn>
              <a:cxn ang="0">
                <a:pos x="179" y="15"/>
              </a:cxn>
              <a:cxn ang="0">
                <a:pos x="94" y="0"/>
              </a:cxn>
              <a:cxn ang="0">
                <a:pos x="3" y="39"/>
              </a:cxn>
              <a:cxn ang="0">
                <a:pos x="0" y="109"/>
              </a:cxn>
              <a:cxn ang="0">
                <a:pos x="42" y="132"/>
              </a:cxn>
              <a:cxn ang="0">
                <a:pos x="91" y="125"/>
              </a:cxn>
              <a:cxn ang="0">
                <a:pos x="99" y="171"/>
              </a:cxn>
              <a:cxn ang="0">
                <a:pos x="162" y="199"/>
              </a:cxn>
              <a:cxn ang="0">
                <a:pos x="196" y="183"/>
              </a:cxn>
              <a:cxn ang="0">
                <a:pos x="304" y="187"/>
              </a:cxn>
              <a:cxn ang="0">
                <a:pos x="288" y="320"/>
              </a:cxn>
              <a:cxn ang="0">
                <a:pos x="272" y="359"/>
              </a:cxn>
              <a:cxn ang="0">
                <a:pos x="267" y="445"/>
              </a:cxn>
              <a:cxn ang="0">
                <a:pos x="242" y="425"/>
              </a:cxn>
              <a:cxn ang="0">
                <a:pos x="188" y="503"/>
              </a:cxn>
              <a:cxn ang="0">
                <a:pos x="167" y="543"/>
              </a:cxn>
              <a:cxn ang="0">
                <a:pos x="242" y="566"/>
              </a:cxn>
              <a:cxn ang="0">
                <a:pos x="242" y="582"/>
              </a:cxn>
              <a:cxn ang="0">
                <a:pos x="212" y="613"/>
              </a:cxn>
            </a:cxnLst>
            <a:rect l="0" t="0" r="r" b="b"/>
            <a:pathLst>
              <a:path w="889" h="754">
                <a:moveTo>
                  <a:pt x="225" y="625"/>
                </a:moveTo>
                <a:lnTo>
                  <a:pt x="272" y="616"/>
                </a:lnTo>
                <a:lnTo>
                  <a:pt x="292" y="652"/>
                </a:lnTo>
                <a:lnTo>
                  <a:pt x="322" y="672"/>
                </a:lnTo>
                <a:lnTo>
                  <a:pt x="343" y="664"/>
                </a:lnTo>
                <a:lnTo>
                  <a:pt x="359" y="664"/>
                </a:lnTo>
                <a:lnTo>
                  <a:pt x="389" y="648"/>
                </a:lnTo>
                <a:lnTo>
                  <a:pt x="414" y="667"/>
                </a:lnTo>
                <a:lnTo>
                  <a:pt x="426" y="672"/>
                </a:lnTo>
                <a:lnTo>
                  <a:pt x="464" y="655"/>
                </a:lnTo>
                <a:lnTo>
                  <a:pt x="489" y="672"/>
                </a:lnTo>
                <a:lnTo>
                  <a:pt x="502" y="699"/>
                </a:lnTo>
                <a:lnTo>
                  <a:pt x="524" y="699"/>
                </a:lnTo>
                <a:lnTo>
                  <a:pt x="532" y="711"/>
                </a:lnTo>
                <a:lnTo>
                  <a:pt x="560" y="738"/>
                </a:lnTo>
                <a:lnTo>
                  <a:pt x="568" y="730"/>
                </a:lnTo>
                <a:lnTo>
                  <a:pt x="565" y="699"/>
                </a:lnTo>
                <a:lnTo>
                  <a:pt x="576" y="687"/>
                </a:lnTo>
                <a:lnTo>
                  <a:pt x="598" y="726"/>
                </a:lnTo>
                <a:lnTo>
                  <a:pt x="619" y="733"/>
                </a:lnTo>
                <a:lnTo>
                  <a:pt x="636" y="753"/>
                </a:lnTo>
                <a:lnTo>
                  <a:pt x="653" y="753"/>
                </a:lnTo>
                <a:lnTo>
                  <a:pt x="657" y="742"/>
                </a:lnTo>
                <a:lnTo>
                  <a:pt x="691" y="711"/>
                </a:lnTo>
                <a:lnTo>
                  <a:pt x="702" y="718"/>
                </a:lnTo>
                <a:lnTo>
                  <a:pt x="715" y="706"/>
                </a:lnTo>
                <a:lnTo>
                  <a:pt x="724" y="723"/>
                </a:lnTo>
                <a:lnTo>
                  <a:pt x="754" y="730"/>
                </a:lnTo>
                <a:lnTo>
                  <a:pt x="774" y="730"/>
                </a:lnTo>
                <a:lnTo>
                  <a:pt x="791" y="730"/>
                </a:lnTo>
                <a:lnTo>
                  <a:pt x="778" y="718"/>
                </a:lnTo>
                <a:lnTo>
                  <a:pt x="774" y="672"/>
                </a:lnTo>
                <a:lnTo>
                  <a:pt x="741" y="621"/>
                </a:lnTo>
                <a:lnTo>
                  <a:pt x="762" y="601"/>
                </a:lnTo>
                <a:lnTo>
                  <a:pt x="778" y="570"/>
                </a:lnTo>
                <a:lnTo>
                  <a:pt x="845" y="570"/>
                </a:lnTo>
                <a:lnTo>
                  <a:pt x="859" y="558"/>
                </a:lnTo>
                <a:lnTo>
                  <a:pt x="854" y="535"/>
                </a:lnTo>
                <a:lnTo>
                  <a:pt x="870" y="511"/>
                </a:lnTo>
                <a:lnTo>
                  <a:pt x="867" y="496"/>
                </a:lnTo>
                <a:lnTo>
                  <a:pt x="870" y="476"/>
                </a:lnTo>
                <a:lnTo>
                  <a:pt x="870" y="359"/>
                </a:lnTo>
                <a:lnTo>
                  <a:pt x="888" y="320"/>
                </a:lnTo>
                <a:lnTo>
                  <a:pt x="867" y="296"/>
                </a:lnTo>
                <a:lnTo>
                  <a:pt x="870" y="281"/>
                </a:lnTo>
                <a:lnTo>
                  <a:pt x="862" y="269"/>
                </a:lnTo>
                <a:lnTo>
                  <a:pt x="833" y="277"/>
                </a:lnTo>
                <a:lnTo>
                  <a:pt x="804" y="308"/>
                </a:lnTo>
                <a:lnTo>
                  <a:pt x="774" y="323"/>
                </a:lnTo>
                <a:lnTo>
                  <a:pt x="744" y="362"/>
                </a:lnTo>
                <a:lnTo>
                  <a:pt x="670" y="386"/>
                </a:lnTo>
                <a:lnTo>
                  <a:pt x="636" y="362"/>
                </a:lnTo>
                <a:lnTo>
                  <a:pt x="639" y="347"/>
                </a:lnTo>
                <a:lnTo>
                  <a:pt x="623" y="323"/>
                </a:lnTo>
                <a:lnTo>
                  <a:pt x="615" y="296"/>
                </a:lnTo>
                <a:lnTo>
                  <a:pt x="587" y="296"/>
                </a:lnTo>
                <a:lnTo>
                  <a:pt x="535" y="273"/>
                </a:lnTo>
                <a:lnTo>
                  <a:pt x="514" y="281"/>
                </a:lnTo>
                <a:lnTo>
                  <a:pt x="489" y="269"/>
                </a:lnTo>
                <a:lnTo>
                  <a:pt x="456" y="273"/>
                </a:lnTo>
                <a:lnTo>
                  <a:pt x="426" y="265"/>
                </a:lnTo>
                <a:lnTo>
                  <a:pt x="409" y="242"/>
                </a:lnTo>
                <a:lnTo>
                  <a:pt x="389" y="222"/>
                </a:lnTo>
                <a:lnTo>
                  <a:pt x="385" y="203"/>
                </a:lnTo>
                <a:lnTo>
                  <a:pt x="359" y="179"/>
                </a:lnTo>
                <a:lnTo>
                  <a:pt x="346" y="159"/>
                </a:lnTo>
                <a:lnTo>
                  <a:pt x="314" y="117"/>
                </a:lnTo>
                <a:lnTo>
                  <a:pt x="304" y="93"/>
                </a:lnTo>
                <a:lnTo>
                  <a:pt x="267" y="50"/>
                </a:lnTo>
                <a:lnTo>
                  <a:pt x="259" y="27"/>
                </a:lnTo>
                <a:lnTo>
                  <a:pt x="212" y="8"/>
                </a:lnTo>
                <a:lnTo>
                  <a:pt x="179" y="15"/>
                </a:lnTo>
                <a:lnTo>
                  <a:pt x="154" y="11"/>
                </a:lnTo>
                <a:lnTo>
                  <a:pt x="94" y="0"/>
                </a:lnTo>
                <a:lnTo>
                  <a:pt x="20" y="27"/>
                </a:lnTo>
                <a:lnTo>
                  <a:pt x="3" y="39"/>
                </a:lnTo>
                <a:lnTo>
                  <a:pt x="20" y="59"/>
                </a:lnTo>
                <a:lnTo>
                  <a:pt x="0" y="109"/>
                </a:lnTo>
                <a:lnTo>
                  <a:pt x="8" y="113"/>
                </a:lnTo>
                <a:lnTo>
                  <a:pt x="42" y="132"/>
                </a:lnTo>
                <a:lnTo>
                  <a:pt x="58" y="105"/>
                </a:lnTo>
                <a:lnTo>
                  <a:pt x="91" y="125"/>
                </a:lnTo>
                <a:lnTo>
                  <a:pt x="86" y="137"/>
                </a:lnTo>
                <a:lnTo>
                  <a:pt x="99" y="171"/>
                </a:lnTo>
                <a:lnTo>
                  <a:pt x="121" y="191"/>
                </a:lnTo>
                <a:lnTo>
                  <a:pt x="162" y="199"/>
                </a:lnTo>
                <a:lnTo>
                  <a:pt x="171" y="187"/>
                </a:lnTo>
                <a:lnTo>
                  <a:pt x="196" y="183"/>
                </a:lnTo>
                <a:lnTo>
                  <a:pt x="242" y="148"/>
                </a:lnTo>
                <a:lnTo>
                  <a:pt x="304" y="187"/>
                </a:lnTo>
                <a:lnTo>
                  <a:pt x="283" y="265"/>
                </a:lnTo>
                <a:lnTo>
                  <a:pt x="288" y="320"/>
                </a:lnTo>
                <a:lnTo>
                  <a:pt x="288" y="352"/>
                </a:lnTo>
                <a:lnTo>
                  <a:pt x="272" y="359"/>
                </a:lnTo>
                <a:lnTo>
                  <a:pt x="272" y="449"/>
                </a:lnTo>
                <a:lnTo>
                  <a:pt x="267" y="445"/>
                </a:lnTo>
                <a:lnTo>
                  <a:pt x="251" y="425"/>
                </a:lnTo>
                <a:lnTo>
                  <a:pt x="242" y="425"/>
                </a:lnTo>
                <a:lnTo>
                  <a:pt x="238" y="433"/>
                </a:lnTo>
                <a:lnTo>
                  <a:pt x="188" y="503"/>
                </a:lnTo>
                <a:lnTo>
                  <a:pt x="162" y="531"/>
                </a:lnTo>
                <a:lnTo>
                  <a:pt x="167" y="543"/>
                </a:lnTo>
                <a:lnTo>
                  <a:pt x="217" y="574"/>
                </a:lnTo>
                <a:lnTo>
                  <a:pt x="242" y="566"/>
                </a:lnTo>
                <a:lnTo>
                  <a:pt x="247" y="574"/>
                </a:lnTo>
                <a:lnTo>
                  <a:pt x="242" y="582"/>
                </a:lnTo>
                <a:lnTo>
                  <a:pt x="217" y="594"/>
                </a:lnTo>
                <a:lnTo>
                  <a:pt x="212" y="613"/>
                </a:lnTo>
                <a:lnTo>
                  <a:pt x="225" y="625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6" name="islíḑe">
            <a:extLst>
              <a:ext uri="{FF2B5EF4-FFF2-40B4-BE49-F238E27FC236}">
                <a16:creationId xmlns:a16="http://schemas.microsoft.com/office/drawing/2014/main" id="{710E1C5C-42F0-4B86-89A3-0D120B79794E}"/>
              </a:ext>
            </a:extLst>
          </p:cNvPr>
          <p:cNvSpPr/>
          <p:nvPr/>
        </p:nvSpPr>
        <p:spPr bwMode="auto">
          <a:xfrm>
            <a:off x="3390562" y="4480765"/>
            <a:ext cx="325437" cy="322573"/>
          </a:xfrm>
          <a:custGeom>
            <a:avLst/>
            <a:gdLst/>
            <a:ahLst/>
            <a:cxnLst>
              <a:cxn ang="0">
                <a:pos x="372" y="281"/>
              </a:cxn>
              <a:cxn ang="0">
                <a:pos x="424" y="215"/>
              </a:cxn>
              <a:cxn ang="0">
                <a:pos x="453" y="183"/>
              </a:cxn>
              <a:cxn ang="0">
                <a:pos x="448" y="152"/>
              </a:cxn>
              <a:cxn ang="0">
                <a:pos x="414" y="117"/>
              </a:cxn>
              <a:cxn ang="0">
                <a:pos x="410" y="90"/>
              </a:cxn>
              <a:cxn ang="0">
                <a:pos x="351" y="15"/>
              </a:cxn>
              <a:cxn ang="0">
                <a:pos x="351" y="23"/>
              </a:cxn>
              <a:cxn ang="0">
                <a:pos x="339" y="35"/>
              </a:cxn>
              <a:cxn ang="0">
                <a:pos x="314" y="8"/>
              </a:cxn>
              <a:cxn ang="0">
                <a:pos x="280" y="0"/>
              </a:cxn>
              <a:cxn ang="0">
                <a:pos x="280" y="8"/>
              </a:cxn>
              <a:cxn ang="0">
                <a:pos x="280" y="23"/>
              </a:cxn>
              <a:cxn ang="0">
                <a:pos x="264" y="35"/>
              </a:cxn>
              <a:cxn ang="0">
                <a:pos x="235" y="62"/>
              </a:cxn>
              <a:cxn ang="0">
                <a:pos x="204" y="62"/>
              </a:cxn>
              <a:cxn ang="0">
                <a:pos x="193" y="81"/>
              </a:cxn>
              <a:cxn ang="0">
                <a:pos x="180" y="81"/>
              </a:cxn>
              <a:cxn ang="0">
                <a:pos x="159" y="101"/>
              </a:cxn>
              <a:cxn ang="0">
                <a:pos x="146" y="101"/>
              </a:cxn>
              <a:cxn ang="0">
                <a:pos x="121" y="125"/>
              </a:cxn>
              <a:cxn ang="0">
                <a:pos x="105" y="129"/>
              </a:cxn>
              <a:cxn ang="0">
                <a:pos x="70" y="179"/>
              </a:cxn>
              <a:cxn ang="0">
                <a:pos x="46" y="148"/>
              </a:cxn>
              <a:cxn ang="0">
                <a:pos x="25" y="132"/>
              </a:cxn>
              <a:cxn ang="0">
                <a:pos x="12" y="144"/>
              </a:cxn>
              <a:cxn ang="0">
                <a:pos x="25" y="210"/>
              </a:cxn>
              <a:cxn ang="0">
                <a:pos x="12" y="234"/>
              </a:cxn>
              <a:cxn ang="0">
                <a:pos x="0" y="265"/>
              </a:cxn>
              <a:cxn ang="0">
                <a:pos x="34" y="288"/>
              </a:cxn>
              <a:cxn ang="0">
                <a:pos x="54" y="288"/>
              </a:cxn>
              <a:cxn ang="0">
                <a:pos x="78" y="320"/>
              </a:cxn>
              <a:cxn ang="0">
                <a:pos x="96" y="312"/>
              </a:cxn>
              <a:cxn ang="0">
                <a:pos x="125" y="281"/>
              </a:cxn>
              <a:cxn ang="0">
                <a:pos x="151" y="234"/>
              </a:cxn>
              <a:cxn ang="0">
                <a:pos x="201" y="226"/>
              </a:cxn>
              <a:cxn ang="0">
                <a:pos x="231" y="254"/>
              </a:cxn>
              <a:cxn ang="0">
                <a:pos x="209" y="296"/>
              </a:cxn>
              <a:cxn ang="0">
                <a:pos x="180" y="339"/>
              </a:cxn>
              <a:cxn ang="0">
                <a:pos x="204" y="354"/>
              </a:cxn>
              <a:cxn ang="0">
                <a:pos x="204" y="378"/>
              </a:cxn>
              <a:cxn ang="0">
                <a:pos x="184" y="393"/>
              </a:cxn>
              <a:cxn ang="0">
                <a:pos x="188" y="402"/>
              </a:cxn>
              <a:cxn ang="0">
                <a:pos x="221" y="386"/>
              </a:cxn>
              <a:cxn ang="0">
                <a:pos x="272" y="324"/>
              </a:cxn>
              <a:cxn ang="0">
                <a:pos x="347" y="285"/>
              </a:cxn>
              <a:cxn ang="0">
                <a:pos x="372" y="281"/>
              </a:cxn>
            </a:cxnLst>
            <a:rect l="0" t="0" r="r" b="b"/>
            <a:pathLst>
              <a:path w="454" h="403">
                <a:moveTo>
                  <a:pt x="372" y="281"/>
                </a:moveTo>
                <a:lnTo>
                  <a:pt x="424" y="215"/>
                </a:lnTo>
                <a:lnTo>
                  <a:pt x="453" y="183"/>
                </a:lnTo>
                <a:lnTo>
                  <a:pt x="448" y="152"/>
                </a:lnTo>
                <a:lnTo>
                  <a:pt x="414" y="117"/>
                </a:lnTo>
                <a:lnTo>
                  <a:pt x="410" y="90"/>
                </a:lnTo>
                <a:lnTo>
                  <a:pt x="351" y="15"/>
                </a:lnTo>
                <a:lnTo>
                  <a:pt x="351" y="23"/>
                </a:lnTo>
                <a:lnTo>
                  <a:pt x="339" y="35"/>
                </a:lnTo>
                <a:lnTo>
                  <a:pt x="314" y="8"/>
                </a:lnTo>
                <a:lnTo>
                  <a:pt x="280" y="0"/>
                </a:lnTo>
                <a:lnTo>
                  <a:pt x="280" y="8"/>
                </a:lnTo>
                <a:lnTo>
                  <a:pt x="280" y="23"/>
                </a:lnTo>
                <a:lnTo>
                  <a:pt x="264" y="35"/>
                </a:lnTo>
                <a:lnTo>
                  <a:pt x="235" y="62"/>
                </a:lnTo>
                <a:lnTo>
                  <a:pt x="204" y="62"/>
                </a:lnTo>
                <a:lnTo>
                  <a:pt x="193" y="81"/>
                </a:lnTo>
                <a:lnTo>
                  <a:pt x="180" y="81"/>
                </a:lnTo>
                <a:lnTo>
                  <a:pt x="159" y="101"/>
                </a:lnTo>
                <a:lnTo>
                  <a:pt x="146" y="101"/>
                </a:lnTo>
                <a:lnTo>
                  <a:pt x="121" y="125"/>
                </a:lnTo>
                <a:lnTo>
                  <a:pt x="105" y="129"/>
                </a:lnTo>
                <a:lnTo>
                  <a:pt x="70" y="179"/>
                </a:lnTo>
                <a:lnTo>
                  <a:pt x="46" y="148"/>
                </a:lnTo>
                <a:lnTo>
                  <a:pt x="25" y="132"/>
                </a:lnTo>
                <a:lnTo>
                  <a:pt x="12" y="144"/>
                </a:lnTo>
                <a:lnTo>
                  <a:pt x="25" y="210"/>
                </a:lnTo>
                <a:lnTo>
                  <a:pt x="12" y="234"/>
                </a:lnTo>
                <a:lnTo>
                  <a:pt x="0" y="265"/>
                </a:lnTo>
                <a:lnTo>
                  <a:pt x="34" y="288"/>
                </a:lnTo>
                <a:lnTo>
                  <a:pt x="54" y="288"/>
                </a:lnTo>
                <a:lnTo>
                  <a:pt x="78" y="320"/>
                </a:lnTo>
                <a:lnTo>
                  <a:pt x="96" y="312"/>
                </a:lnTo>
                <a:lnTo>
                  <a:pt x="125" y="281"/>
                </a:lnTo>
                <a:lnTo>
                  <a:pt x="151" y="234"/>
                </a:lnTo>
                <a:lnTo>
                  <a:pt x="201" y="226"/>
                </a:lnTo>
                <a:lnTo>
                  <a:pt x="231" y="254"/>
                </a:lnTo>
                <a:lnTo>
                  <a:pt x="209" y="296"/>
                </a:lnTo>
                <a:lnTo>
                  <a:pt x="180" y="339"/>
                </a:lnTo>
                <a:lnTo>
                  <a:pt x="204" y="354"/>
                </a:lnTo>
                <a:lnTo>
                  <a:pt x="204" y="378"/>
                </a:lnTo>
                <a:lnTo>
                  <a:pt x="184" y="393"/>
                </a:lnTo>
                <a:lnTo>
                  <a:pt x="188" y="402"/>
                </a:lnTo>
                <a:lnTo>
                  <a:pt x="221" y="386"/>
                </a:lnTo>
                <a:lnTo>
                  <a:pt x="272" y="324"/>
                </a:lnTo>
                <a:lnTo>
                  <a:pt x="347" y="285"/>
                </a:lnTo>
                <a:lnTo>
                  <a:pt x="372" y="281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7" name="íṩ1iḓe">
            <a:extLst>
              <a:ext uri="{FF2B5EF4-FFF2-40B4-BE49-F238E27FC236}">
                <a16:creationId xmlns:a16="http://schemas.microsoft.com/office/drawing/2014/main" id="{C1146AFA-89AB-48D6-8710-5EBABB7B9711}"/>
              </a:ext>
            </a:extLst>
          </p:cNvPr>
          <p:cNvSpPr/>
          <p:nvPr/>
        </p:nvSpPr>
        <p:spPr bwMode="auto">
          <a:xfrm>
            <a:off x="3472293" y="4298191"/>
            <a:ext cx="468095" cy="334035"/>
          </a:xfrm>
          <a:custGeom>
            <a:avLst/>
            <a:gdLst/>
            <a:ahLst/>
            <a:cxnLst>
              <a:cxn ang="0">
                <a:pos x="629" y="114"/>
              </a:cxn>
              <a:cxn ang="0">
                <a:pos x="577" y="106"/>
              </a:cxn>
              <a:cxn ang="0">
                <a:pos x="557" y="102"/>
              </a:cxn>
              <a:cxn ang="0">
                <a:pos x="511" y="126"/>
              </a:cxn>
              <a:cxn ang="0">
                <a:pos x="490" y="137"/>
              </a:cxn>
              <a:cxn ang="0">
                <a:pos x="452" y="110"/>
              </a:cxn>
              <a:cxn ang="0">
                <a:pos x="418" y="83"/>
              </a:cxn>
              <a:cxn ang="0">
                <a:pos x="414" y="122"/>
              </a:cxn>
              <a:cxn ang="0">
                <a:pos x="377" y="83"/>
              </a:cxn>
              <a:cxn ang="0">
                <a:pos x="343" y="55"/>
              </a:cxn>
              <a:cxn ang="0">
                <a:pos x="280" y="55"/>
              </a:cxn>
              <a:cxn ang="0">
                <a:pos x="242" y="32"/>
              </a:cxn>
              <a:cxn ang="0">
                <a:pos x="196" y="48"/>
              </a:cxn>
              <a:cxn ang="0">
                <a:pos x="146" y="36"/>
              </a:cxn>
              <a:cxn ang="0">
                <a:pos x="78" y="9"/>
              </a:cxn>
              <a:cxn ang="0">
                <a:pos x="58" y="51"/>
              </a:cxn>
              <a:cxn ang="0">
                <a:pos x="0" y="55"/>
              </a:cxn>
              <a:cxn ang="0">
                <a:pos x="28" y="83"/>
              </a:cxn>
              <a:cxn ang="0">
                <a:pos x="33" y="137"/>
              </a:cxn>
              <a:cxn ang="0">
                <a:pos x="53" y="180"/>
              </a:cxn>
              <a:cxn ang="0">
                <a:pos x="105" y="149"/>
              </a:cxn>
              <a:cxn ang="0">
                <a:pos x="146" y="227"/>
              </a:cxn>
              <a:cxn ang="0">
                <a:pos x="171" y="231"/>
              </a:cxn>
              <a:cxn ang="0">
                <a:pos x="231" y="266"/>
              </a:cxn>
              <a:cxn ang="0">
                <a:pos x="242" y="247"/>
              </a:cxn>
              <a:cxn ang="0">
                <a:pos x="305" y="349"/>
              </a:cxn>
              <a:cxn ang="0">
                <a:pos x="343" y="415"/>
              </a:cxn>
              <a:cxn ang="0">
                <a:pos x="398" y="329"/>
              </a:cxn>
              <a:cxn ang="0">
                <a:pos x="436" y="337"/>
              </a:cxn>
              <a:cxn ang="0">
                <a:pos x="498" y="322"/>
              </a:cxn>
              <a:cxn ang="0">
                <a:pos x="481" y="282"/>
              </a:cxn>
              <a:cxn ang="0">
                <a:pos x="544" y="235"/>
              </a:cxn>
              <a:cxn ang="0">
                <a:pos x="569" y="196"/>
              </a:cxn>
              <a:cxn ang="0">
                <a:pos x="587" y="168"/>
              </a:cxn>
              <a:cxn ang="0">
                <a:pos x="611" y="192"/>
              </a:cxn>
              <a:cxn ang="0">
                <a:pos x="650" y="126"/>
              </a:cxn>
            </a:cxnLst>
            <a:rect l="0" t="0" r="r" b="b"/>
            <a:pathLst>
              <a:path w="651" h="416">
                <a:moveTo>
                  <a:pt x="645" y="114"/>
                </a:moveTo>
                <a:lnTo>
                  <a:pt x="629" y="114"/>
                </a:lnTo>
                <a:lnTo>
                  <a:pt x="607" y="114"/>
                </a:lnTo>
                <a:lnTo>
                  <a:pt x="577" y="106"/>
                </a:lnTo>
                <a:lnTo>
                  <a:pt x="569" y="90"/>
                </a:lnTo>
                <a:lnTo>
                  <a:pt x="557" y="102"/>
                </a:lnTo>
                <a:lnTo>
                  <a:pt x="544" y="95"/>
                </a:lnTo>
                <a:lnTo>
                  <a:pt x="511" y="126"/>
                </a:lnTo>
                <a:lnTo>
                  <a:pt x="506" y="137"/>
                </a:lnTo>
                <a:lnTo>
                  <a:pt x="490" y="137"/>
                </a:lnTo>
                <a:lnTo>
                  <a:pt x="472" y="117"/>
                </a:lnTo>
                <a:lnTo>
                  <a:pt x="452" y="110"/>
                </a:lnTo>
                <a:lnTo>
                  <a:pt x="431" y="71"/>
                </a:lnTo>
                <a:lnTo>
                  <a:pt x="418" y="83"/>
                </a:lnTo>
                <a:lnTo>
                  <a:pt x="423" y="114"/>
                </a:lnTo>
                <a:lnTo>
                  <a:pt x="414" y="122"/>
                </a:lnTo>
                <a:lnTo>
                  <a:pt x="385" y="95"/>
                </a:lnTo>
                <a:lnTo>
                  <a:pt x="377" y="83"/>
                </a:lnTo>
                <a:lnTo>
                  <a:pt x="355" y="83"/>
                </a:lnTo>
                <a:lnTo>
                  <a:pt x="343" y="55"/>
                </a:lnTo>
                <a:lnTo>
                  <a:pt x="318" y="39"/>
                </a:lnTo>
                <a:lnTo>
                  <a:pt x="280" y="55"/>
                </a:lnTo>
                <a:lnTo>
                  <a:pt x="267" y="51"/>
                </a:lnTo>
                <a:lnTo>
                  <a:pt x="242" y="32"/>
                </a:lnTo>
                <a:lnTo>
                  <a:pt x="212" y="48"/>
                </a:lnTo>
                <a:lnTo>
                  <a:pt x="196" y="48"/>
                </a:lnTo>
                <a:lnTo>
                  <a:pt x="176" y="55"/>
                </a:lnTo>
                <a:lnTo>
                  <a:pt x="146" y="36"/>
                </a:lnTo>
                <a:lnTo>
                  <a:pt x="125" y="0"/>
                </a:lnTo>
                <a:lnTo>
                  <a:pt x="78" y="9"/>
                </a:lnTo>
                <a:lnTo>
                  <a:pt x="62" y="28"/>
                </a:lnTo>
                <a:lnTo>
                  <a:pt x="58" y="51"/>
                </a:lnTo>
                <a:lnTo>
                  <a:pt x="8" y="39"/>
                </a:lnTo>
                <a:lnTo>
                  <a:pt x="0" y="55"/>
                </a:lnTo>
                <a:lnTo>
                  <a:pt x="3" y="63"/>
                </a:lnTo>
                <a:lnTo>
                  <a:pt x="28" y="83"/>
                </a:lnTo>
                <a:lnTo>
                  <a:pt x="28" y="110"/>
                </a:lnTo>
                <a:lnTo>
                  <a:pt x="33" y="137"/>
                </a:lnTo>
                <a:lnTo>
                  <a:pt x="50" y="156"/>
                </a:lnTo>
                <a:lnTo>
                  <a:pt x="53" y="180"/>
                </a:lnTo>
                <a:lnTo>
                  <a:pt x="66" y="188"/>
                </a:lnTo>
                <a:lnTo>
                  <a:pt x="105" y="149"/>
                </a:lnTo>
                <a:lnTo>
                  <a:pt x="146" y="200"/>
                </a:lnTo>
                <a:lnTo>
                  <a:pt x="146" y="227"/>
                </a:lnTo>
                <a:lnTo>
                  <a:pt x="171" y="239"/>
                </a:lnTo>
                <a:lnTo>
                  <a:pt x="171" y="231"/>
                </a:lnTo>
                <a:lnTo>
                  <a:pt x="204" y="239"/>
                </a:lnTo>
                <a:lnTo>
                  <a:pt x="231" y="266"/>
                </a:lnTo>
                <a:lnTo>
                  <a:pt x="242" y="254"/>
                </a:lnTo>
                <a:lnTo>
                  <a:pt x="242" y="247"/>
                </a:lnTo>
                <a:lnTo>
                  <a:pt x="302" y="322"/>
                </a:lnTo>
                <a:lnTo>
                  <a:pt x="305" y="349"/>
                </a:lnTo>
                <a:lnTo>
                  <a:pt x="338" y="383"/>
                </a:lnTo>
                <a:lnTo>
                  <a:pt x="343" y="415"/>
                </a:lnTo>
                <a:lnTo>
                  <a:pt x="373" y="395"/>
                </a:lnTo>
                <a:lnTo>
                  <a:pt x="398" y="329"/>
                </a:lnTo>
                <a:lnTo>
                  <a:pt x="409" y="325"/>
                </a:lnTo>
                <a:lnTo>
                  <a:pt x="436" y="337"/>
                </a:lnTo>
                <a:lnTo>
                  <a:pt x="481" y="332"/>
                </a:lnTo>
                <a:lnTo>
                  <a:pt x="498" y="322"/>
                </a:lnTo>
                <a:lnTo>
                  <a:pt x="477" y="290"/>
                </a:lnTo>
                <a:lnTo>
                  <a:pt x="481" y="282"/>
                </a:lnTo>
                <a:lnTo>
                  <a:pt x="527" y="266"/>
                </a:lnTo>
                <a:lnTo>
                  <a:pt x="544" y="235"/>
                </a:lnTo>
                <a:lnTo>
                  <a:pt x="566" y="227"/>
                </a:lnTo>
                <a:lnTo>
                  <a:pt x="569" y="196"/>
                </a:lnTo>
                <a:lnTo>
                  <a:pt x="574" y="173"/>
                </a:lnTo>
                <a:lnTo>
                  <a:pt x="587" y="168"/>
                </a:lnTo>
                <a:lnTo>
                  <a:pt x="598" y="180"/>
                </a:lnTo>
                <a:lnTo>
                  <a:pt x="611" y="192"/>
                </a:lnTo>
                <a:lnTo>
                  <a:pt x="640" y="153"/>
                </a:lnTo>
                <a:lnTo>
                  <a:pt x="650" y="126"/>
                </a:lnTo>
                <a:lnTo>
                  <a:pt x="645" y="114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8" name="ïṥḷiḓe">
            <a:extLst>
              <a:ext uri="{FF2B5EF4-FFF2-40B4-BE49-F238E27FC236}">
                <a16:creationId xmlns:a16="http://schemas.microsoft.com/office/drawing/2014/main" id="{EF65886E-84AF-4A71-B487-157E65EBCFA9}"/>
              </a:ext>
            </a:extLst>
          </p:cNvPr>
          <p:cNvSpPr/>
          <p:nvPr/>
        </p:nvSpPr>
        <p:spPr bwMode="auto">
          <a:xfrm>
            <a:off x="2961847" y="6122286"/>
            <a:ext cx="114423" cy="111345"/>
          </a:xfrm>
          <a:custGeom>
            <a:avLst/>
            <a:gdLst/>
            <a:ahLst/>
            <a:cxnLst>
              <a:cxn ang="0">
                <a:pos x="71" y="152"/>
              </a:cxn>
              <a:cxn ang="0">
                <a:pos x="10" y="135"/>
              </a:cxn>
              <a:cxn ang="0">
                <a:pos x="5" y="110"/>
              </a:cxn>
              <a:cxn ang="0">
                <a:pos x="0" y="105"/>
              </a:cxn>
              <a:cxn ang="0">
                <a:pos x="0" y="99"/>
              </a:cxn>
              <a:cxn ang="0">
                <a:pos x="0" y="92"/>
              </a:cxn>
              <a:cxn ang="0">
                <a:pos x="0" y="85"/>
              </a:cxn>
              <a:cxn ang="0">
                <a:pos x="0" y="80"/>
              </a:cxn>
              <a:cxn ang="0">
                <a:pos x="0" y="74"/>
              </a:cxn>
              <a:cxn ang="0">
                <a:pos x="33" y="43"/>
              </a:cxn>
              <a:cxn ang="0">
                <a:pos x="44" y="31"/>
              </a:cxn>
              <a:cxn ang="0">
                <a:pos x="50" y="31"/>
              </a:cxn>
              <a:cxn ang="0">
                <a:pos x="55" y="25"/>
              </a:cxn>
              <a:cxn ang="0">
                <a:pos x="60" y="25"/>
              </a:cxn>
              <a:cxn ang="0">
                <a:pos x="66" y="25"/>
              </a:cxn>
              <a:cxn ang="0">
                <a:pos x="71" y="20"/>
              </a:cxn>
              <a:cxn ang="0">
                <a:pos x="76" y="20"/>
              </a:cxn>
              <a:cxn ang="0">
                <a:pos x="83" y="20"/>
              </a:cxn>
              <a:cxn ang="0">
                <a:pos x="88" y="20"/>
              </a:cxn>
              <a:cxn ang="0">
                <a:pos x="94" y="20"/>
              </a:cxn>
              <a:cxn ang="0">
                <a:pos x="94" y="13"/>
              </a:cxn>
              <a:cxn ang="0">
                <a:pos x="99" y="13"/>
              </a:cxn>
              <a:cxn ang="0">
                <a:pos x="104" y="13"/>
              </a:cxn>
              <a:cxn ang="0">
                <a:pos x="109" y="13"/>
              </a:cxn>
              <a:cxn ang="0">
                <a:pos x="116" y="13"/>
              </a:cxn>
              <a:cxn ang="0">
                <a:pos x="121" y="13"/>
              </a:cxn>
              <a:cxn ang="0">
                <a:pos x="126" y="13"/>
              </a:cxn>
              <a:cxn ang="0">
                <a:pos x="131" y="13"/>
              </a:cxn>
              <a:cxn ang="0">
                <a:pos x="136" y="13"/>
              </a:cxn>
              <a:cxn ang="0">
                <a:pos x="142" y="13"/>
              </a:cxn>
              <a:cxn ang="0">
                <a:pos x="154" y="6"/>
              </a:cxn>
              <a:cxn ang="0">
                <a:pos x="165" y="0"/>
              </a:cxn>
              <a:cxn ang="0">
                <a:pos x="175" y="13"/>
              </a:cxn>
              <a:cxn ang="0">
                <a:pos x="181" y="25"/>
              </a:cxn>
              <a:cxn ang="0">
                <a:pos x="175" y="31"/>
              </a:cxn>
              <a:cxn ang="0">
                <a:pos x="175" y="37"/>
              </a:cxn>
              <a:cxn ang="0">
                <a:pos x="170" y="43"/>
              </a:cxn>
              <a:cxn ang="0">
                <a:pos x="165" y="49"/>
              </a:cxn>
              <a:cxn ang="0">
                <a:pos x="159" y="56"/>
              </a:cxn>
              <a:cxn ang="0">
                <a:pos x="159" y="62"/>
              </a:cxn>
              <a:cxn ang="0">
                <a:pos x="154" y="67"/>
              </a:cxn>
              <a:cxn ang="0">
                <a:pos x="149" y="74"/>
              </a:cxn>
              <a:cxn ang="0">
                <a:pos x="149" y="80"/>
              </a:cxn>
              <a:cxn ang="0">
                <a:pos x="149" y="85"/>
              </a:cxn>
              <a:cxn ang="0">
                <a:pos x="142" y="92"/>
              </a:cxn>
              <a:cxn ang="0">
                <a:pos x="142" y="99"/>
              </a:cxn>
              <a:cxn ang="0">
                <a:pos x="149" y="105"/>
              </a:cxn>
              <a:cxn ang="0">
                <a:pos x="121" y="122"/>
              </a:cxn>
              <a:cxn ang="0">
                <a:pos x="88" y="147"/>
              </a:cxn>
              <a:cxn ang="0">
                <a:pos x="88" y="152"/>
              </a:cxn>
              <a:cxn ang="0">
                <a:pos x="83" y="152"/>
              </a:cxn>
              <a:cxn ang="0">
                <a:pos x="76" y="152"/>
              </a:cxn>
              <a:cxn ang="0">
                <a:pos x="71" y="152"/>
              </a:cxn>
            </a:cxnLst>
            <a:rect l="0" t="0" r="r" b="b"/>
            <a:pathLst>
              <a:path w="181" h="152">
                <a:moveTo>
                  <a:pt x="71" y="152"/>
                </a:moveTo>
                <a:lnTo>
                  <a:pt x="10" y="135"/>
                </a:lnTo>
                <a:lnTo>
                  <a:pt x="5" y="110"/>
                </a:lnTo>
                <a:lnTo>
                  <a:pt x="0" y="105"/>
                </a:lnTo>
                <a:lnTo>
                  <a:pt x="0" y="99"/>
                </a:lnTo>
                <a:lnTo>
                  <a:pt x="0" y="92"/>
                </a:lnTo>
                <a:lnTo>
                  <a:pt x="0" y="85"/>
                </a:lnTo>
                <a:lnTo>
                  <a:pt x="0" y="80"/>
                </a:lnTo>
                <a:lnTo>
                  <a:pt x="0" y="74"/>
                </a:lnTo>
                <a:lnTo>
                  <a:pt x="33" y="43"/>
                </a:lnTo>
                <a:lnTo>
                  <a:pt x="44" y="31"/>
                </a:lnTo>
                <a:lnTo>
                  <a:pt x="50" y="31"/>
                </a:lnTo>
                <a:lnTo>
                  <a:pt x="55" y="25"/>
                </a:lnTo>
                <a:lnTo>
                  <a:pt x="60" y="25"/>
                </a:lnTo>
                <a:lnTo>
                  <a:pt x="66" y="25"/>
                </a:lnTo>
                <a:lnTo>
                  <a:pt x="71" y="20"/>
                </a:lnTo>
                <a:lnTo>
                  <a:pt x="76" y="20"/>
                </a:lnTo>
                <a:lnTo>
                  <a:pt x="83" y="20"/>
                </a:lnTo>
                <a:lnTo>
                  <a:pt x="88" y="20"/>
                </a:lnTo>
                <a:lnTo>
                  <a:pt x="94" y="20"/>
                </a:lnTo>
                <a:lnTo>
                  <a:pt x="94" y="13"/>
                </a:lnTo>
                <a:lnTo>
                  <a:pt x="99" y="13"/>
                </a:lnTo>
                <a:lnTo>
                  <a:pt x="104" y="13"/>
                </a:lnTo>
                <a:lnTo>
                  <a:pt x="109" y="13"/>
                </a:lnTo>
                <a:lnTo>
                  <a:pt x="116" y="13"/>
                </a:lnTo>
                <a:lnTo>
                  <a:pt x="121" y="13"/>
                </a:lnTo>
                <a:lnTo>
                  <a:pt x="126" y="13"/>
                </a:lnTo>
                <a:lnTo>
                  <a:pt x="131" y="13"/>
                </a:lnTo>
                <a:lnTo>
                  <a:pt x="136" y="13"/>
                </a:lnTo>
                <a:lnTo>
                  <a:pt x="142" y="13"/>
                </a:lnTo>
                <a:lnTo>
                  <a:pt x="154" y="6"/>
                </a:lnTo>
                <a:lnTo>
                  <a:pt x="165" y="0"/>
                </a:lnTo>
                <a:lnTo>
                  <a:pt x="175" y="13"/>
                </a:lnTo>
                <a:lnTo>
                  <a:pt x="181" y="25"/>
                </a:lnTo>
                <a:lnTo>
                  <a:pt x="175" y="31"/>
                </a:lnTo>
                <a:lnTo>
                  <a:pt x="175" y="37"/>
                </a:lnTo>
                <a:lnTo>
                  <a:pt x="170" y="43"/>
                </a:lnTo>
                <a:lnTo>
                  <a:pt x="165" y="49"/>
                </a:lnTo>
                <a:lnTo>
                  <a:pt x="159" y="56"/>
                </a:lnTo>
                <a:lnTo>
                  <a:pt x="159" y="62"/>
                </a:lnTo>
                <a:lnTo>
                  <a:pt x="154" y="67"/>
                </a:lnTo>
                <a:lnTo>
                  <a:pt x="149" y="74"/>
                </a:lnTo>
                <a:lnTo>
                  <a:pt x="149" y="80"/>
                </a:lnTo>
                <a:lnTo>
                  <a:pt x="149" y="85"/>
                </a:lnTo>
                <a:lnTo>
                  <a:pt x="142" y="92"/>
                </a:lnTo>
                <a:lnTo>
                  <a:pt x="142" y="99"/>
                </a:lnTo>
                <a:lnTo>
                  <a:pt x="149" y="105"/>
                </a:lnTo>
                <a:lnTo>
                  <a:pt x="121" y="122"/>
                </a:lnTo>
                <a:lnTo>
                  <a:pt x="88" y="147"/>
                </a:lnTo>
                <a:lnTo>
                  <a:pt x="88" y="152"/>
                </a:lnTo>
                <a:lnTo>
                  <a:pt x="83" y="152"/>
                </a:lnTo>
                <a:lnTo>
                  <a:pt x="76" y="152"/>
                </a:lnTo>
                <a:lnTo>
                  <a:pt x="71" y="1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2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9" name="îṧ1idé">
            <a:extLst>
              <a:ext uri="{FF2B5EF4-FFF2-40B4-BE49-F238E27FC236}">
                <a16:creationId xmlns:a16="http://schemas.microsoft.com/office/drawing/2014/main" id="{3C1D6F71-0078-4E62-AC47-907C036FFF2C}"/>
              </a:ext>
            </a:extLst>
          </p:cNvPr>
          <p:cNvSpPr/>
          <p:nvPr/>
        </p:nvSpPr>
        <p:spPr bwMode="auto">
          <a:xfrm>
            <a:off x="3286541" y="5932345"/>
            <a:ext cx="45323" cy="34387"/>
          </a:xfrm>
          <a:custGeom>
            <a:avLst/>
            <a:gdLst/>
            <a:ahLst/>
            <a:cxnLst>
              <a:cxn ang="0">
                <a:pos x="4" y="11"/>
              </a:cxn>
              <a:cxn ang="0">
                <a:pos x="28" y="16"/>
              </a:cxn>
              <a:cxn ang="0">
                <a:pos x="50" y="0"/>
              </a:cxn>
              <a:cxn ang="0">
                <a:pos x="63" y="28"/>
              </a:cxn>
              <a:cxn ang="0">
                <a:pos x="37" y="40"/>
              </a:cxn>
              <a:cxn ang="0">
                <a:pos x="4" y="40"/>
              </a:cxn>
              <a:cxn ang="0">
                <a:pos x="0" y="16"/>
              </a:cxn>
              <a:cxn ang="0">
                <a:pos x="4" y="11"/>
              </a:cxn>
            </a:cxnLst>
            <a:rect l="0" t="0" r="r" b="b"/>
            <a:pathLst>
              <a:path w="64" h="41">
                <a:moveTo>
                  <a:pt x="4" y="11"/>
                </a:moveTo>
                <a:lnTo>
                  <a:pt x="28" y="16"/>
                </a:lnTo>
                <a:lnTo>
                  <a:pt x="50" y="0"/>
                </a:lnTo>
                <a:lnTo>
                  <a:pt x="63" y="28"/>
                </a:lnTo>
                <a:lnTo>
                  <a:pt x="37" y="40"/>
                </a:lnTo>
                <a:lnTo>
                  <a:pt x="4" y="40"/>
                </a:lnTo>
                <a:lnTo>
                  <a:pt x="0" y="16"/>
                </a:lnTo>
                <a:lnTo>
                  <a:pt x="4" y="11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2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40" name="îṡ1ïḍê">
            <a:extLst>
              <a:ext uri="{FF2B5EF4-FFF2-40B4-BE49-F238E27FC236}">
                <a16:creationId xmlns:a16="http://schemas.microsoft.com/office/drawing/2014/main" id="{3ECA65DD-ECB4-41A8-9960-0C6C93C5CD10}"/>
              </a:ext>
            </a:extLst>
          </p:cNvPr>
          <p:cNvSpPr/>
          <p:nvPr/>
        </p:nvSpPr>
        <p:spPr bwMode="auto">
          <a:xfrm>
            <a:off x="3286541" y="5932345"/>
            <a:ext cx="45323" cy="34387"/>
          </a:xfrm>
          <a:custGeom>
            <a:avLst/>
            <a:gdLst/>
            <a:ahLst/>
            <a:cxnLst>
              <a:cxn ang="0">
                <a:pos x="4" y="11"/>
              </a:cxn>
              <a:cxn ang="0">
                <a:pos x="28" y="16"/>
              </a:cxn>
              <a:cxn ang="0">
                <a:pos x="50" y="0"/>
              </a:cxn>
              <a:cxn ang="0">
                <a:pos x="63" y="28"/>
              </a:cxn>
              <a:cxn ang="0">
                <a:pos x="37" y="40"/>
              </a:cxn>
              <a:cxn ang="0">
                <a:pos x="4" y="40"/>
              </a:cxn>
              <a:cxn ang="0">
                <a:pos x="0" y="16"/>
              </a:cxn>
              <a:cxn ang="0">
                <a:pos x="4" y="11"/>
              </a:cxn>
            </a:cxnLst>
            <a:rect l="0" t="0" r="r" b="b"/>
            <a:pathLst>
              <a:path w="64" h="41">
                <a:moveTo>
                  <a:pt x="4" y="11"/>
                </a:moveTo>
                <a:lnTo>
                  <a:pt x="28" y="16"/>
                </a:lnTo>
                <a:lnTo>
                  <a:pt x="50" y="0"/>
                </a:lnTo>
                <a:lnTo>
                  <a:pt x="63" y="28"/>
                </a:lnTo>
                <a:lnTo>
                  <a:pt x="37" y="40"/>
                </a:lnTo>
                <a:lnTo>
                  <a:pt x="4" y="40"/>
                </a:lnTo>
                <a:lnTo>
                  <a:pt x="0" y="16"/>
                </a:lnTo>
                <a:lnTo>
                  <a:pt x="4" y="11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2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41" name="íṣļïḋê">
            <a:extLst>
              <a:ext uri="{FF2B5EF4-FFF2-40B4-BE49-F238E27FC236}">
                <a16:creationId xmlns:a16="http://schemas.microsoft.com/office/drawing/2014/main" id="{DB588BE2-B65A-47C1-B635-4A45CCF7686D}"/>
              </a:ext>
            </a:extLst>
          </p:cNvPr>
          <p:cNvSpPr/>
          <p:nvPr/>
        </p:nvSpPr>
        <p:spPr bwMode="auto">
          <a:xfrm>
            <a:off x="3045064" y="5739128"/>
            <a:ext cx="427972" cy="372515"/>
          </a:xfrm>
          <a:custGeom>
            <a:avLst/>
            <a:gdLst/>
            <a:ahLst/>
            <a:cxnLst>
              <a:cxn ang="0">
                <a:pos x="172" y="71"/>
              </a:cxn>
              <a:cxn ang="0">
                <a:pos x="180" y="39"/>
              </a:cxn>
              <a:cxn ang="0">
                <a:pos x="235" y="55"/>
              </a:cxn>
              <a:cxn ang="0">
                <a:pos x="235" y="32"/>
              </a:cxn>
              <a:cxn ang="0">
                <a:pos x="260" y="4"/>
              </a:cxn>
              <a:cxn ang="0">
                <a:pos x="319" y="0"/>
              </a:cxn>
              <a:cxn ang="0">
                <a:pos x="374" y="9"/>
              </a:cxn>
              <a:cxn ang="0">
                <a:pos x="369" y="36"/>
              </a:cxn>
              <a:cxn ang="0">
                <a:pos x="347" y="71"/>
              </a:cxn>
              <a:cxn ang="0">
                <a:pos x="440" y="48"/>
              </a:cxn>
              <a:cxn ang="0">
                <a:pos x="478" y="55"/>
              </a:cxn>
              <a:cxn ang="0">
                <a:pos x="473" y="28"/>
              </a:cxn>
              <a:cxn ang="0">
                <a:pos x="533" y="48"/>
              </a:cxn>
              <a:cxn ang="0">
                <a:pos x="570" y="71"/>
              </a:cxn>
              <a:cxn ang="0">
                <a:pos x="578" y="129"/>
              </a:cxn>
              <a:cxn ang="0">
                <a:pos x="553" y="161"/>
              </a:cxn>
              <a:cxn ang="0">
                <a:pos x="499" y="200"/>
              </a:cxn>
              <a:cxn ang="0">
                <a:pos x="473" y="207"/>
              </a:cxn>
              <a:cxn ang="0">
                <a:pos x="461" y="215"/>
              </a:cxn>
              <a:cxn ang="0">
                <a:pos x="418" y="227"/>
              </a:cxn>
              <a:cxn ang="0">
                <a:pos x="386" y="231"/>
              </a:cxn>
              <a:cxn ang="0">
                <a:pos x="306" y="219"/>
              </a:cxn>
              <a:cxn ang="0">
                <a:pos x="319" y="274"/>
              </a:cxn>
              <a:cxn ang="0">
                <a:pos x="268" y="310"/>
              </a:cxn>
              <a:cxn ang="0">
                <a:pos x="213" y="325"/>
              </a:cxn>
              <a:cxn ang="0">
                <a:pos x="155" y="349"/>
              </a:cxn>
              <a:cxn ang="0">
                <a:pos x="59" y="388"/>
              </a:cxn>
              <a:cxn ang="0">
                <a:pos x="72" y="450"/>
              </a:cxn>
              <a:cxn ang="0">
                <a:pos x="25" y="462"/>
              </a:cxn>
              <a:cxn ang="0">
                <a:pos x="4" y="380"/>
              </a:cxn>
              <a:cxn ang="0">
                <a:pos x="25" y="332"/>
              </a:cxn>
              <a:cxn ang="0">
                <a:pos x="51" y="313"/>
              </a:cxn>
              <a:cxn ang="0">
                <a:pos x="80" y="270"/>
              </a:cxn>
              <a:cxn ang="0">
                <a:pos x="122" y="192"/>
              </a:cxn>
              <a:cxn ang="0">
                <a:pos x="159" y="134"/>
              </a:cxn>
              <a:cxn ang="0">
                <a:pos x="159" y="78"/>
              </a:cxn>
            </a:cxnLst>
            <a:rect l="0" t="0" r="r" b="b"/>
            <a:pathLst>
              <a:path w="597" h="467">
                <a:moveTo>
                  <a:pt x="159" y="78"/>
                </a:moveTo>
                <a:lnTo>
                  <a:pt x="172" y="71"/>
                </a:lnTo>
                <a:lnTo>
                  <a:pt x="172" y="48"/>
                </a:lnTo>
                <a:lnTo>
                  <a:pt x="180" y="39"/>
                </a:lnTo>
                <a:lnTo>
                  <a:pt x="201" y="39"/>
                </a:lnTo>
                <a:lnTo>
                  <a:pt x="235" y="55"/>
                </a:lnTo>
                <a:lnTo>
                  <a:pt x="243" y="43"/>
                </a:lnTo>
                <a:lnTo>
                  <a:pt x="235" y="32"/>
                </a:lnTo>
                <a:lnTo>
                  <a:pt x="235" y="24"/>
                </a:lnTo>
                <a:lnTo>
                  <a:pt x="260" y="4"/>
                </a:lnTo>
                <a:lnTo>
                  <a:pt x="298" y="16"/>
                </a:lnTo>
                <a:lnTo>
                  <a:pt x="319" y="0"/>
                </a:lnTo>
                <a:lnTo>
                  <a:pt x="335" y="16"/>
                </a:lnTo>
                <a:lnTo>
                  <a:pt x="374" y="9"/>
                </a:lnTo>
                <a:lnTo>
                  <a:pt x="382" y="20"/>
                </a:lnTo>
                <a:lnTo>
                  <a:pt x="369" y="36"/>
                </a:lnTo>
                <a:lnTo>
                  <a:pt x="347" y="63"/>
                </a:lnTo>
                <a:lnTo>
                  <a:pt x="347" y="71"/>
                </a:lnTo>
                <a:lnTo>
                  <a:pt x="360" y="78"/>
                </a:lnTo>
                <a:lnTo>
                  <a:pt x="440" y="48"/>
                </a:lnTo>
                <a:lnTo>
                  <a:pt x="470" y="63"/>
                </a:lnTo>
                <a:lnTo>
                  <a:pt x="478" y="55"/>
                </a:lnTo>
                <a:lnTo>
                  <a:pt x="470" y="39"/>
                </a:lnTo>
                <a:lnTo>
                  <a:pt x="473" y="28"/>
                </a:lnTo>
                <a:lnTo>
                  <a:pt x="523" y="39"/>
                </a:lnTo>
                <a:lnTo>
                  <a:pt x="533" y="48"/>
                </a:lnTo>
                <a:lnTo>
                  <a:pt x="549" y="43"/>
                </a:lnTo>
                <a:lnTo>
                  <a:pt x="570" y="71"/>
                </a:lnTo>
                <a:lnTo>
                  <a:pt x="596" y="122"/>
                </a:lnTo>
                <a:lnTo>
                  <a:pt x="578" y="129"/>
                </a:lnTo>
                <a:lnTo>
                  <a:pt x="566" y="156"/>
                </a:lnTo>
                <a:lnTo>
                  <a:pt x="553" y="161"/>
                </a:lnTo>
                <a:lnTo>
                  <a:pt x="541" y="180"/>
                </a:lnTo>
                <a:lnTo>
                  <a:pt x="499" y="200"/>
                </a:lnTo>
                <a:lnTo>
                  <a:pt x="481" y="192"/>
                </a:lnTo>
                <a:lnTo>
                  <a:pt x="473" y="207"/>
                </a:lnTo>
                <a:lnTo>
                  <a:pt x="473" y="215"/>
                </a:lnTo>
                <a:lnTo>
                  <a:pt x="461" y="215"/>
                </a:lnTo>
                <a:lnTo>
                  <a:pt x="440" y="215"/>
                </a:lnTo>
                <a:lnTo>
                  <a:pt x="418" y="227"/>
                </a:lnTo>
                <a:lnTo>
                  <a:pt x="407" y="219"/>
                </a:lnTo>
                <a:lnTo>
                  <a:pt x="386" y="231"/>
                </a:lnTo>
                <a:lnTo>
                  <a:pt x="344" y="247"/>
                </a:lnTo>
                <a:lnTo>
                  <a:pt x="306" y="219"/>
                </a:lnTo>
                <a:lnTo>
                  <a:pt x="306" y="243"/>
                </a:lnTo>
                <a:lnTo>
                  <a:pt x="319" y="274"/>
                </a:lnTo>
                <a:lnTo>
                  <a:pt x="284" y="286"/>
                </a:lnTo>
                <a:lnTo>
                  <a:pt x="268" y="310"/>
                </a:lnTo>
                <a:lnTo>
                  <a:pt x="229" y="317"/>
                </a:lnTo>
                <a:lnTo>
                  <a:pt x="213" y="325"/>
                </a:lnTo>
                <a:lnTo>
                  <a:pt x="177" y="325"/>
                </a:lnTo>
                <a:lnTo>
                  <a:pt x="155" y="349"/>
                </a:lnTo>
                <a:lnTo>
                  <a:pt x="88" y="368"/>
                </a:lnTo>
                <a:lnTo>
                  <a:pt x="59" y="388"/>
                </a:lnTo>
                <a:lnTo>
                  <a:pt x="42" y="403"/>
                </a:lnTo>
                <a:lnTo>
                  <a:pt x="72" y="450"/>
                </a:lnTo>
                <a:lnTo>
                  <a:pt x="51" y="466"/>
                </a:lnTo>
                <a:lnTo>
                  <a:pt x="25" y="462"/>
                </a:lnTo>
                <a:lnTo>
                  <a:pt x="0" y="415"/>
                </a:lnTo>
                <a:lnTo>
                  <a:pt x="4" y="380"/>
                </a:lnTo>
                <a:lnTo>
                  <a:pt x="4" y="364"/>
                </a:lnTo>
                <a:lnTo>
                  <a:pt x="25" y="332"/>
                </a:lnTo>
                <a:lnTo>
                  <a:pt x="51" y="329"/>
                </a:lnTo>
                <a:lnTo>
                  <a:pt x="51" y="313"/>
                </a:lnTo>
                <a:lnTo>
                  <a:pt x="75" y="302"/>
                </a:lnTo>
                <a:lnTo>
                  <a:pt x="80" y="270"/>
                </a:lnTo>
                <a:lnTo>
                  <a:pt x="125" y="239"/>
                </a:lnTo>
                <a:lnTo>
                  <a:pt x="122" y="192"/>
                </a:lnTo>
                <a:lnTo>
                  <a:pt x="159" y="149"/>
                </a:lnTo>
                <a:lnTo>
                  <a:pt x="159" y="134"/>
                </a:lnTo>
                <a:lnTo>
                  <a:pt x="168" y="117"/>
                </a:lnTo>
                <a:lnTo>
                  <a:pt x="159" y="78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42" name="ïşlíḓê">
            <a:extLst>
              <a:ext uri="{FF2B5EF4-FFF2-40B4-BE49-F238E27FC236}">
                <a16:creationId xmlns:a16="http://schemas.microsoft.com/office/drawing/2014/main" id="{4062DE3A-D017-4E87-98BA-F4D4F4973A15}"/>
              </a:ext>
            </a:extLst>
          </p:cNvPr>
          <p:cNvSpPr/>
          <p:nvPr/>
        </p:nvSpPr>
        <p:spPr bwMode="auto">
          <a:xfrm>
            <a:off x="2725570" y="5702286"/>
            <a:ext cx="442090" cy="335673"/>
          </a:xfrm>
          <a:custGeom>
            <a:avLst/>
            <a:gdLst/>
            <a:ahLst/>
            <a:cxnLst>
              <a:cxn ang="0">
                <a:pos x="28" y="164"/>
              </a:cxn>
              <a:cxn ang="0">
                <a:pos x="67" y="144"/>
              </a:cxn>
              <a:cxn ang="0">
                <a:pos x="133" y="161"/>
              </a:cxn>
              <a:cxn ang="0">
                <a:pos x="146" y="134"/>
              </a:cxn>
              <a:cxn ang="0">
                <a:pos x="234" y="102"/>
              </a:cxn>
              <a:cxn ang="0">
                <a:pos x="311" y="83"/>
              </a:cxn>
              <a:cxn ang="0">
                <a:pos x="340" y="90"/>
              </a:cxn>
              <a:cxn ang="0">
                <a:pos x="364" y="75"/>
              </a:cxn>
              <a:cxn ang="0">
                <a:pos x="373" y="59"/>
              </a:cxn>
              <a:cxn ang="0">
                <a:pos x="403" y="36"/>
              </a:cxn>
              <a:cxn ang="0">
                <a:pos x="444" y="16"/>
              </a:cxn>
              <a:cxn ang="0">
                <a:pos x="461" y="36"/>
              </a:cxn>
              <a:cxn ang="0">
                <a:pos x="499" y="8"/>
              </a:cxn>
              <a:cxn ang="0">
                <a:pos x="541" y="8"/>
              </a:cxn>
              <a:cxn ang="0">
                <a:pos x="562" y="39"/>
              </a:cxn>
              <a:cxn ang="0">
                <a:pos x="536" y="94"/>
              </a:cxn>
              <a:cxn ang="0">
                <a:pos x="536" y="117"/>
              </a:cxn>
              <a:cxn ang="0">
                <a:pos x="573" y="137"/>
              </a:cxn>
              <a:cxn ang="0">
                <a:pos x="607" y="125"/>
              </a:cxn>
              <a:cxn ang="0">
                <a:pos x="607" y="180"/>
              </a:cxn>
              <a:cxn ang="0">
                <a:pos x="570" y="239"/>
              </a:cxn>
              <a:cxn ang="0">
                <a:pos x="528" y="317"/>
              </a:cxn>
              <a:cxn ang="0">
                <a:pos x="499" y="359"/>
              </a:cxn>
              <a:cxn ang="0">
                <a:pos x="474" y="379"/>
              </a:cxn>
              <a:cxn ang="0">
                <a:pos x="403" y="418"/>
              </a:cxn>
              <a:cxn ang="0">
                <a:pos x="343" y="388"/>
              </a:cxn>
              <a:cxn ang="0">
                <a:pos x="285" y="415"/>
              </a:cxn>
              <a:cxn ang="0">
                <a:pos x="193" y="383"/>
              </a:cxn>
              <a:cxn ang="0">
                <a:pos x="196" y="325"/>
              </a:cxn>
              <a:cxn ang="0">
                <a:pos x="154" y="313"/>
              </a:cxn>
              <a:cxn ang="0">
                <a:pos x="122" y="313"/>
              </a:cxn>
              <a:cxn ang="0">
                <a:pos x="109" y="266"/>
              </a:cxn>
              <a:cxn ang="0">
                <a:pos x="133" y="262"/>
              </a:cxn>
              <a:cxn ang="0">
                <a:pos x="133" y="223"/>
              </a:cxn>
              <a:cxn ang="0">
                <a:pos x="54" y="192"/>
              </a:cxn>
              <a:cxn ang="0">
                <a:pos x="12" y="192"/>
              </a:cxn>
              <a:cxn ang="0">
                <a:pos x="4" y="161"/>
              </a:cxn>
            </a:cxnLst>
            <a:rect l="0" t="0" r="r" b="b"/>
            <a:pathLst>
              <a:path w="617" h="419">
                <a:moveTo>
                  <a:pt x="4" y="161"/>
                </a:moveTo>
                <a:lnTo>
                  <a:pt x="28" y="164"/>
                </a:lnTo>
                <a:lnTo>
                  <a:pt x="59" y="137"/>
                </a:lnTo>
                <a:lnTo>
                  <a:pt x="67" y="144"/>
                </a:lnTo>
                <a:lnTo>
                  <a:pt x="122" y="168"/>
                </a:lnTo>
                <a:lnTo>
                  <a:pt x="133" y="161"/>
                </a:lnTo>
                <a:lnTo>
                  <a:pt x="133" y="144"/>
                </a:lnTo>
                <a:lnTo>
                  <a:pt x="146" y="134"/>
                </a:lnTo>
                <a:lnTo>
                  <a:pt x="222" y="86"/>
                </a:lnTo>
                <a:lnTo>
                  <a:pt x="234" y="102"/>
                </a:lnTo>
                <a:lnTo>
                  <a:pt x="280" y="117"/>
                </a:lnTo>
                <a:lnTo>
                  <a:pt x="311" y="83"/>
                </a:lnTo>
                <a:lnTo>
                  <a:pt x="319" y="90"/>
                </a:lnTo>
                <a:lnTo>
                  <a:pt x="340" y="90"/>
                </a:lnTo>
                <a:lnTo>
                  <a:pt x="340" y="83"/>
                </a:lnTo>
                <a:lnTo>
                  <a:pt x="364" y="75"/>
                </a:lnTo>
                <a:lnTo>
                  <a:pt x="364" y="66"/>
                </a:lnTo>
                <a:lnTo>
                  <a:pt x="373" y="59"/>
                </a:lnTo>
                <a:lnTo>
                  <a:pt x="377" y="59"/>
                </a:lnTo>
                <a:lnTo>
                  <a:pt x="403" y="36"/>
                </a:lnTo>
                <a:lnTo>
                  <a:pt x="423" y="43"/>
                </a:lnTo>
                <a:lnTo>
                  <a:pt x="444" y="16"/>
                </a:lnTo>
                <a:lnTo>
                  <a:pt x="453" y="36"/>
                </a:lnTo>
                <a:lnTo>
                  <a:pt x="461" y="36"/>
                </a:lnTo>
                <a:lnTo>
                  <a:pt x="490" y="8"/>
                </a:lnTo>
                <a:lnTo>
                  <a:pt x="499" y="8"/>
                </a:lnTo>
                <a:lnTo>
                  <a:pt x="516" y="0"/>
                </a:lnTo>
                <a:lnTo>
                  <a:pt x="541" y="8"/>
                </a:lnTo>
                <a:lnTo>
                  <a:pt x="541" y="36"/>
                </a:lnTo>
                <a:lnTo>
                  <a:pt x="562" y="39"/>
                </a:lnTo>
                <a:lnTo>
                  <a:pt x="553" y="66"/>
                </a:lnTo>
                <a:lnTo>
                  <a:pt x="536" y="94"/>
                </a:lnTo>
                <a:lnTo>
                  <a:pt x="528" y="117"/>
                </a:lnTo>
                <a:lnTo>
                  <a:pt x="536" y="117"/>
                </a:lnTo>
                <a:lnTo>
                  <a:pt x="557" y="98"/>
                </a:lnTo>
                <a:lnTo>
                  <a:pt x="573" y="137"/>
                </a:lnTo>
                <a:lnTo>
                  <a:pt x="591" y="125"/>
                </a:lnTo>
                <a:lnTo>
                  <a:pt x="607" y="125"/>
                </a:lnTo>
                <a:lnTo>
                  <a:pt x="616" y="164"/>
                </a:lnTo>
                <a:lnTo>
                  <a:pt x="607" y="180"/>
                </a:lnTo>
                <a:lnTo>
                  <a:pt x="607" y="195"/>
                </a:lnTo>
                <a:lnTo>
                  <a:pt x="570" y="239"/>
                </a:lnTo>
                <a:lnTo>
                  <a:pt x="573" y="286"/>
                </a:lnTo>
                <a:lnTo>
                  <a:pt x="528" y="317"/>
                </a:lnTo>
                <a:lnTo>
                  <a:pt x="524" y="349"/>
                </a:lnTo>
                <a:lnTo>
                  <a:pt x="499" y="359"/>
                </a:lnTo>
                <a:lnTo>
                  <a:pt x="499" y="376"/>
                </a:lnTo>
                <a:lnTo>
                  <a:pt x="474" y="379"/>
                </a:lnTo>
                <a:lnTo>
                  <a:pt x="453" y="410"/>
                </a:lnTo>
                <a:lnTo>
                  <a:pt x="403" y="418"/>
                </a:lnTo>
                <a:lnTo>
                  <a:pt x="373" y="398"/>
                </a:lnTo>
                <a:lnTo>
                  <a:pt x="343" y="388"/>
                </a:lnTo>
                <a:lnTo>
                  <a:pt x="314" y="415"/>
                </a:lnTo>
                <a:lnTo>
                  <a:pt x="285" y="415"/>
                </a:lnTo>
                <a:lnTo>
                  <a:pt x="259" y="418"/>
                </a:lnTo>
                <a:lnTo>
                  <a:pt x="193" y="383"/>
                </a:lnTo>
                <a:lnTo>
                  <a:pt x="180" y="356"/>
                </a:lnTo>
                <a:lnTo>
                  <a:pt x="196" y="325"/>
                </a:lnTo>
                <a:lnTo>
                  <a:pt x="180" y="313"/>
                </a:lnTo>
                <a:lnTo>
                  <a:pt x="154" y="313"/>
                </a:lnTo>
                <a:lnTo>
                  <a:pt x="151" y="305"/>
                </a:lnTo>
                <a:lnTo>
                  <a:pt x="122" y="313"/>
                </a:lnTo>
                <a:lnTo>
                  <a:pt x="96" y="293"/>
                </a:lnTo>
                <a:lnTo>
                  <a:pt x="109" y="266"/>
                </a:lnTo>
                <a:lnTo>
                  <a:pt x="125" y="266"/>
                </a:lnTo>
                <a:lnTo>
                  <a:pt x="133" y="262"/>
                </a:lnTo>
                <a:lnTo>
                  <a:pt x="143" y="235"/>
                </a:lnTo>
                <a:lnTo>
                  <a:pt x="133" y="223"/>
                </a:lnTo>
                <a:lnTo>
                  <a:pt x="62" y="212"/>
                </a:lnTo>
                <a:lnTo>
                  <a:pt x="54" y="192"/>
                </a:lnTo>
                <a:lnTo>
                  <a:pt x="33" y="192"/>
                </a:lnTo>
                <a:lnTo>
                  <a:pt x="12" y="192"/>
                </a:lnTo>
                <a:lnTo>
                  <a:pt x="0" y="173"/>
                </a:lnTo>
                <a:lnTo>
                  <a:pt x="4" y="161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43" name="ï$1íḍê">
            <a:extLst>
              <a:ext uri="{FF2B5EF4-FFF2-40B4-BE49-F238E27FC236}">
                <a16:creationId xmlns:a16="http://schemas.microsoft.com/office/drawing/2014/main" id="{2D3B3932-6F43-4108-AB09-73360A664077}"/>
              </a:ext>
            </a:extLst>
          </p:cNvPr>
          <p:cNvSpPr/>
          <p:nvPr/>
        </p:nvSpPr>
        <p:spPr bwMode="auto">
          <a:xfrm>
            <a:off x="2320631" y="5527081"/>
            <a:ext cx="508217" cy="546901"/>
          </a:xfrm>
          <a:custGeom>
            <a:avLst/>
            <a:gdLst/>
            <a:ahLst/>
            <a:cxnLst>
              <a:cxn ang="0">
                <a:pos x="620" y="108"/>
              </a:cxn>
              <a:cxn ang="0">
                <a:pos x="570" y="117"/>
              </a:cxn>
              <a:cxn ang="0">
                <a:pos x="550" y="86"/>
              </a:cxn>
              <a:cxn ang="0">
                <a:pos x="536" y="62"/>
              </a:cxn>
              <a:cxn ang="0">
                <a:pos x="503" y="62"/>
              </a:cxn>
              <a:cxn ang="0">
                <a:pos x="481" y="89"/>
              </a:cxn>
              <a:cxn ang="0">
                <a:pos x="481" y="120"/>
              </a:cxn>
              <a:cxn ang="0">
                <a:pos x="440" y="237"/>
              </a:cxn>
              <a:cxn ang="0">
                <a:pos x="405" y="245"/>
              </a:cxn>
              <a:cxn ang="0">
                <a:pos x="339" y="261"/>
              </a:cxn>
              <a:cxn ang="0">
                <a:pos x="239" y="117"/>
              </a:cxn>
              <a:cxn ang="0">
                <a:pos x="209" y="98"/>
              </a:cxn>
              <a:cxn ang="0">
                <a:pos x="201" y="62"/>
              </a:cxn>
              <a:cxn ang="0">
                <a:pos x="150" y="86"/>
              </a:cxn>
              <a:cxn ang="0">
                <a:pos x="130" y="0"/>
              </a:cxn>
              <a:cxn ang="0">
                <a:pos x="96" y="35"/>
              </a:cxn>
              <a:cxn ang="0">
                <a:pos x="91" y="86"/>
              </a:cxn>
              <a:cxn ang="0">
                <a:pos x="70" y="78"/>
              </a:cxn>
              <a:cxn ang="0">
                <a:pos x="70" y="140"/>
              </a:cxn>
              <a:cxn ang="0">
                <a:pos x="96" y="147"/>
              </a:cxn>
              <a:cxn ang="0">
                <a:pos x="96" y="281"/>
              </a:cxn>
              <a:cxn ang="0">
                <a:pos x="16" y="366"/>
              </a:cxn>
              <a:cxn ang="0">
                <a:pos x="0" y="390"/>
              </a:cxn>
              <a:cxn ang="0">
                <a:pos x="0" y="444"/>
              </a:cxn>
              <a:cxn ang="0">
                <a:pos x="46" y="437"/>
              </a:cxn>
              <a:cxn ang="0">
                <a:pos x="91" y="456"/>
              </a:cxn>
              <a:cxn ang="0">
                <a:pos x="109" y="503"/>
              </a:cxn>
              <a:cxn ang="0">
                <a:pos x="146" y="515"/>
              </a:cxn>
              <a:cxn ang="0">
                <a:pos x="141" y="542"/>
              </a:cxn>
              <a:cxn ang="0">
                <a:pos x="130" y="589"/>
              </a:cxn>
              <a:cxn ang="0">
                <a:pos x="158" y="601"/>
              </a:cxn>
              <a:cxn ang="0">
                <a:pos x="188" y="624"/>
              </a:cxn>
              <a:cxn ang="0">
                <a:pos x="243" y="655"/>
              </a:cxn>
              <a:cxn ang="0">
                <a:pos x="293" y="640"/>
              </a:cxn>
              <a:cxn ang="0">
                <a:pos x="301" y="671"/>
              </a:cxn>
              <a:cxn ang="0">
                <a:pos x="330" y="679"/>
              </a:cxn>
              <a:cxn ang="0">
                <a:pos x="347" y="674"/>
              </a:cxn>
              <a:cxn ang="0">
                <a:pos x="335" y="593"/>
              </a:cxn>
              <a:cxn ang="0">
                <a:pos x="377" y="577"/>
              </a:cxn>
              <a:cxn ang="0">
                <a:pos x="405" y="554"/>
              </a:cxn>
              <a:cxn ang="0">
                <a:pos x="473" y="554"/>
              </a:cxn>
              <a:cxn ang="0">
                <a:pos x="503" y="550"/>
              </a:cxn>
              <a:cxn ang="0">
                <a:pos x="528" y="569"/>
              </a:cxn>
              <a:cxn ang="0">
                <a:pos x="553" y="542"/>
              </a:cxn>
              <a:cxn ang="0">
                <a:pos x="583" y="546"/>
              </a:cxn>
              <a:cxn ang="0">
                <a:pos x="625" y="503"/>
              </a:cxn>
              <a:cxn ang="0">
                <a:pos x="662" y="511"/>
              </a:cxn>
              <a:cxn ang="0">
                <a:pos x="691" y="484"/>
              </a:cxn>
              <a:cxn ang="0">
                <a:pos x="709" y="452"/>
              </a:cxn>
              <a:cxn ang="0">
                <a:pos x="628" y="429"/>
              </a:cxn>
              <a:cxn ang="0">
                <a:pos x="599" y="410"/>
              </a:cxn>
              <a:cxn ang="0">
                <a:pos x="566" y="390"/>
              </a:cxn>
              <a:cxn ang="0">
                <a:pos x="578" y="335"/>
              </a:cxn>
              <a:cxn ang="0">
                <a:pos x="570" y="230"/>
              </a:cxn>
              <a:cxn ang="0">
                <a:pos x="511" y="234"/>
              </a:cxn>
              <a:cxn ang="0">
                <a:pos x="503" y="198"/>
              </a:cxn>
              <a:cxn ang="0">
                <a:pos x="515" y="159"/>
              </a:cxn>
              <a:cxn ang="0">
                <a:pos x="550" y="156"/>
              </a:cxn>
              <a:cxn ang="0">
                <a:pos x="612" y="156"/>
              </a:cxn>
            </a:cxnLst>
            <a:rect l="0" t="0" r="r" b="b"/>
            <a:pathLst>
              <a:path w="710" h="684">
                <a:moveTo>
                  <a:pt x="625" y="125"/>
                </a:moveTo>
                <a:lnTo>
                  <a:pt x="620" y="108"/>
                </a:lnTo>
                <a:lnTo>
                  <a:pt x="599" y="101"/>
                </a:lnTo>
                <a:lnTo>
                  <a:pt x="570" y="117"/>
                </a:lnTo>
                <a:lnTo>
                  <a:pt x="550" y="108"/>
                </a:lnTo>
                <a:lnTo>
                  <a:pt x="550" y="86"/>
                </a:lnTo>
                <a:lnTo>
                  <a:pt x="536" y="74"/>
                </a:lnTo>
                <a:lnTo>
                  <a:pt x="536" y="62"/>
                </a:lnTo>
                <a:lnTo>
                  <a:pt x="511" y="54"/>
                </a:lnTo>
                <a:lnTo>
                  <a:pt x="503" y="62"/>
                </a:lnTo>
                <a:lnTo>
                  <a:pt x="507" y="81"/>
                </a:lnTo>
                <a:lnTo>
                  <a:pt x="481" y="89"/>
                </a:lnTo>
                <a:lnTo>
                  <a:pt x="478" y="105"/>
                </a:lnTo>
                <a:lnTo>
                  <a:pt x="481" y="120"/>
                </a:lnTo>
                <a:lnTo>
                  <a:pt x="432" y="176"/>
                </a:lnTo>
                <a:lnTo>
                  <a:pt x="440" y="237"/>
                </a:lnTo>
                <a:lnTo>
                  <a:pt x="419" y="257"/>
                </a:lnTo>
                <a:lnTo>
                  <a:pt x="405" y="245"/>
                </a:lnTo>
                <a:lnTo>
                  <a:pt x="356" y="273"/>
                </a:lnTo>
                <a:lnTo>
                  <a:pt x="339" y="261"/>
                </a:lnTo>
                <a:lnTo>
                  <a:pt x="267" y="137"/>
                </a:lnTo>
                <a:lnTo>
                  <a:pt x="239" y="117"/>
                </a:lnTo>
                <a:lnTo>
                  <a:pt x="217" y="113"/>
                </a:lnTo>
                <a:lnTo>
                  <a:pt x="209" y="98"/>
                </a:lnTo>
                <a:lnTo>
                  <a:pt x="221" y="78"/>
                </a:lnTo>
                <a:lnTo>
                  <a:pt x="201" y="62"/>
                </a:lnTo>
                <a:lnTo>
                  <a:pt x="176" y="81"/>
                </a:lnTo>
                <a:lnTo>
                  <a:pt x="150" y="86"/>
                </a:lnTo>
                <a:lnTo>
                  <a:pt x="133" y="15"/>
                </a:lnTo>
                <a:lnTo>
                  <a:pt x="130" y="0"/>
                </a:lnTo>
                <a:lnTo>
                  <a:pt x="109" y="27"/>
                </a:lnTo>
                <a:lnTo>
                  <a:pt x="96" y="35"/>
                </a:lnTo>
                <a:lnTo>
                  <a:pt x="100" y="78"/>
                </a:lnTo>
                <a:lnTo>
                  <a:pt x="91" y="86"/>
                </a:lnTo>
                <a:lnTo>
                  <a:pt x="78" y="86"/>
                </a:lnTo>
                <a:lnTo>
                  <a:pt x="70" y="78"/>
                </a:lnTo>
                <a:lnTo>
                  <a:pt x="58" y="89"/>
                </a:lnTo>
                <a:lnTo>
                  <a:pt x="70" y="140"/>
                </a:lnTo>
                <a:lnTo>
                  <a:pt x="83" y="140"/>
                </a:lnTo>
                <a:lnTo>
                  <a:pt x="96" y="147"/>
                </a:lnTo>
                <a:lnTo>
                  <a:pt x="100" y="176"/>
                </a:lnTo>
                <a:lnTo>
                  <a:pt x="96" y="281"/>
                </a:lnTo>
                <a:lnTo>
                  <a:pt x="20" y="343"/>
                </a:lnTo>
                <a:lnTo>
                  <a:pt x="16" y="366"/>
                </a:lnTo>
                <a:lnTo>
                  <a:pt x="0" y="378"/>
                </a:lnTo>
                <a:lnTo>
                  <a:pt x="0" y="390"/>
                </a:lnTo>
                <a:lnTo>
                  <a:pt x="12" y="421"/>
                </a:lnTo>
                <a:lnTo>
                  <a:pt x="0" y="444"/>
                </a:lnTo>
                <a:lnTo>
                  <a:pt x="8" y="449"/>
                </a:lnTo>
                <a:lnTo>
                  <a:pt x="46" y="437"/>
                </a:lnTo>
                <a:lnTo>
                  <a:pt x="100" y="437"/>
                </a:lnTo>
                <a:lnTo>
                  <a:pt x="91" y="456"/>
                </a:lnTo>
                <a:lnTo>
                  <a:pt x="105" y="476"/>
                </a:lnTo>
                <a:lnTo>
                  <a:pt x="109" y="503"/>
                </a:lnTo>
                <a:lnTo>
                  <a:pt x="113" y="511"/>
                </a:lnTo>
                <a:lnTo>
                  <a:pt x="146" y="515"/>
                </a:lnTo>
                <a:lnTo>
                  <a:pt x="158" y="523"/>
                </a:lnTo>
                <a:lnTo>
                  <a:pt x="141" y="542"/>
                </a:lnTo>
                <a:lnTo>
                  <a:pt x="141" y="566"/>
                </a:lnTo>
                <a:lnTo>
                  <a:pt x="130" y="589"/>
                </a:lnTo>
                <a:lnTo>
                  <a:pt x="138" y="601"/>
                </a:lnTo>
                <a:lnTo>
                  <a:pt x="158" y="601"/>
                </a:lnTo>
                <a:lnTo>
                  <a:pt x="193" y="613"/>
                </a:lnTo>
                <a:lnTo>
                  <a:pt x="188" y="624"/>
                </a:lnTo>
                <a:lnTo>
                  <a:pt x="209" y="655"/>
                </a:lnTo>
                <a:lnTo>
                  <a:pt x="243" y="655"/>
                </a:lnTo>
                <a:lnTo>
                  <a:pt x="280" y="635"/>
                </a:lnTo>
                <a:lnTo>
                  <a:pt x="293" y="640"/>
                </a:lnTo>
                <a:lnTo>
                  <a:pt x="293" y="655"/>
                </a:lnTo>
                <a:lnTo>
                  <a:pt x="301" y="671"/>
                </a:lnTo>
                <a:lnTo>
                  <a:pt x="309" y="683"/>
                </a:lnTo>
                <a:lnTo>
                  <a:pt x="330" y="679"/>
                </a:lnTo>
                <a:lnTo>
                  <a:pt x="339" y="683"/>
                </a:lnTo>
                <a:lnTo>
                  <a:pt x="347" y="674"/>
                </a:lnTo>
                <a:lnTo>
                  <a:pt x="347" y="647"/>
                </a:lnTo>
                <a:lnTo>
                  <a:pt x="335" y="593"/>
                </a:lnTo>
                <a:lnTo>
                  <a:pt x="343" y="577"/>
                </a:lnTo>
                <a:lnTo>
                  <a:pt x="377" y="577"/>
                </a:lnTo>
                <a:lnTo>
                  <a:pt x="385" y="577"/>
                </a:lnTo>
                <a:lnTo>
                  <a:pt x="405" y="554"/>
                </a:lnTo>
                <a:lnTo>
                  <a:pt x="452" y="569"/>
                </a:lnTo>
                <a:lnTo>
                  <a:pt x="473" y="554"/>
                </a:lnTo>
                <a:lnTo>
                  <a:pt x="481" y="562"/>
                </a:lnTo>
                <a:lnTo>
                  <a:pt x="503" y="550"/>
                </a:lnTo>
                <a:lnTo>
                  <a:pt x="523" y="569"/>
                </a:lnTo>
                <a:lnTo>
                  <a:pt x="528" y="569"/>
                </a:lnTo>
                <a:lnTo>
                  <a:pt x="536" y="557"/>
                </a:lnTo>
                <a:lnTo>
                  <a:pt x="553" y="542"/>
                </a:lnTo>
                <a:lnTo>
                  <a:pt x="562" y="550"/>
                </a:lnTo>
                <a:lnTo>
                  <a:pt x="583" y="546"/>
                </a:lnTo>
                <a:lnTo>
                  <a:pt x="603" y="530"/>
                </a:lnTo>
                <a:lnTo>
                  <a:pt x="625" y="503"/>
                </a:lnTo>
                <a:lnTo>
                  <a:pt x="649" y="499"/>
                </a:lnTo>
                <a:lnTo>
                  <a:pt x="662" y="511"/>
                </a:lnTo>
                <a:lnTo>
                  <a:pt x="674" y="484"/>
                </a:lnTo>
                <a:lnTo>
                  <a:pt x="691" y="484"/>
                </a:lnTo>
                <a:lnTo>
                  <a:pt x="699" y="479"/>
                </a:lnTo>
                <a:lnTo>
                  <a:pt x="709" y="452"/>
                </a:lnTo>
                <a:lnTo>
                  <a:pt x="699" y="440"/>
                </a:lnTo>
                <a:lnTo>
                  <a:pt x="628" y="429"/>
                </a:lnTo>
                <a:lnTo>
                  <a:pt x="620" y="410"/>
                </a:lnTo>
                <a:lnTo>
                  <a:pt x="599" y="410"/>
                </a:lnTo>
                <a:lnTo>
                  <a:pt x="578" y="410"/>
                </a:lnTo>
                <a:lnTo>
                  <a:pt x="566" y="390"/>
                </a:lnTo>
                <a:lnTo>
                  <a:pt x="570" y="378"/>
                </a:lnTo>
                <a:lnTo>
                  <a:pt x="578" y="335"/>
                </a:lnTo>
                <a:lnTo>
                  <a:pt x="550" y="308"/>
                </a:lnTo>
                <a:lnTo>
                  <a:pt x="570" y="230"/>
                </a:lnTo>
                <a:lnTo>
                  <a:pt x="558" y="218"/>
                </a:lnTo>
                <a:lnTo>
                  <a:pt x="511" y="234"/>
                </a:lnTo>
                <a:lnTo>
                  <a:pt x="503" y="215"/>
                </a:lnTo>
                <a:lnTo>
                  <a:pt x="503" y="198"/>
                </a:lnTo>
                <a:lnTo>
                  <a:pt x="490" y="186"/>
                </a:lnTo>
                <a:lnTo>
                  <a:pt x="515" y="159"/>
                </a:lnTo>
                <a:lnTo>
                  <a:pt x="536" y="167"/>
                </a:lnTo>
                <a:lnTo>
                  <a:pt x="550" y="156"/>
                </a:lnTo>
                <a:lnTo>
                  <a:pt x="591" y="164"/>
                </a:lnTo>
                <a:lnTo>
                  <a:pt x="612" y="156"/>
                </a:lnTo>
                <a:lnTo>
                  <a:pt x="625" y="125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44" name="î$1îḍê">
            <a:extLst>
              <a:ext uri="{FF2B5EF4-FFF2-40B4-BE49-F238E27FC236}">
                <a16:creationId xmlns:a16="http://schemas.microsoft.com/office/drawing/2014/main" id="{AC025C5C-FA13-43EA-8BF2-ECD818CAD468}"/>
              </a:ext>
            </a:extLst>
          </p:cNvPr>
          <p:cNvSpPr/>
          <p:nvPr/>
        </p:nvSpPr>
        <p:spPr bwMode="auto">
          <a:xfrm>
            <a:off x="3382390" y="5521351"/>
            <a:ext cx="239992" cy="316024"/>
          </a:xfrm>
          <a:custGeom>
            <a:avLst/>
            <a:gdLst/>
            <a:ahLst/>
            <a:cxnLst>
              <a:cxn ang="0">
                <a:pos x="0" y="302"/>
              </a:cxn>
              <a:cxn ang="0">
                <a:pos x="8" y="234"/>
              </a:cxn>
              <a:cxn ang="0">
                <a:pos x="20" y="215"/>
              </a:cxn>
              <a:cxn ang="0">
                <a:pos x="28" y="200"/>
              </a:cxn>
              <a:cxn ang="0">
                <a:pos x="42" y="168"/>
              </a:cxn>
              <a:cxn ang="0">
                <a:pos x="34" y="161"/>
              </a:cxn>
              <a:cxn ang="0">
                <a:pos x="38" y="133"/>
              </a:cxn>
              <a:cxn ang="0">
                <a:pos x="70" y="98"/>
              </a:cxn>
              <a:cxn ang="0">
                <a:pos x="67" y="75"/>
              </a:cxn>
              <a:cxn ang="0">
                <a:pos x="91" y="39"/>
              </a:cxn>
              <a:cxn ang="0">
                <a:pos x="113" y="43"/>
              </a:cxn>
              <a:cxn ang="0">
                <a:pos x="154" y="16"/>
              </a:cxn>
              <a:cxn ang="0">
                <a:pos x="163" y="0"/>
              </a:cxn>
              <a:cxn ang="0">
                <a:pos x="193" y="4"/>
              </a:cxn>
              <a:cxn ang="0">
                <a:pos x="205" y="36"/>
              </a:cxn>
              <a:cxn ang="0">
                <a:pos x="217" y="59"/>
              </a:cxn>
              <a:cxn ang="0">
                <a:pos x="248" y="59"/>
              </a:cxn>
              <a:cxn ang="0">
                <a:pos x="264" y="39"/>
              </a:cxn>
              <a:cxn ang="0">
                <a:pos x="289" y="63"/>
              </a:cxn>
              <a:cxn ang="0">
                <a:pos x="335" y="48"/>
              </a:cxn>
              <a:cxn ang="0">
                <a:pos x="306" y="114"/>
              </a:cxn>
              <a:cxn ang="0">
                <a:pos x="289" y="106"/>
              </a:cxn>
              <a:cxn ang="0">
                <a:pos x="276" y="110"/>
              </a:cxn>
              <a:cxn ang="0">
                <a:pos x="276" y="117"/>
              </a:cxn>
              <a:cxn ang="0">
                <a:pos x="292" y="133"/>
              </a:cxn>
              <a:cxn ang="0">
                <a:pos x="289" y="192"/>
              </a:cxn>
              <a:cxn ang="0">
                <a:pos x="292" y="212"/>
              </a:cxn>
              <a:cxn ang="0">
                <a:pos x="289" y="215"/>
              </a:cxn>
              <a:cxn ang="0">
                <a:pos x="268" y="212"/>
              </a:cxn>
              <a:cxn ang="0">
                <a:pos x="256" y="224"/>
              </a:cxn>
              <a:cxn ang="0">
                <a:pos x="264" y="239"/>
              </a:cxn>
              <a:cxn ang="0">
                <a:pos x="243" y="258"/>
              </a:cxn>
              <a:cxn ang="0">
                <a:pos x="248" y="266"/>
              </a:cxn>
              <a:cxn ang="0">
                <a:pos x="226" y="278"/>
              </a:cxn>
              <a:cxn ang="0">
                <a:pos x="229" y="293"/>
              </a:cxn>
              <a:cxn ang="0">
                <a:pos x="221" y="302"/>
              </a:cxn>
              <a:cxn ang="0">
                <a:pos x="193" y="302"/>
              </a:cxn>
              <a:cxn ang="0">
                <a:pos x="176" y="313"/>
              </a:cxn>
              <a:cxn ang="0">
                <a:pos x="172" y="317"/>
              </a:cxn>
              <a:cxn ang="0">
                <a:pos x="188" y="329"/>
              </a:cxn>
              <a:cxn ang="0">
                <a:pos x="172" y="352"/>
              </a:cxn>
              <a:cxn ang="0">
                <a:pos x="150" y="375"/>
              </a:cxn>
              <a:cxn ang="0">
                <a:pos x="142" y="371"/>
              </a:cxn>
              <a:cxn ang="0">
                <a:pos x="122" y="395"/>
              </a:cxn>
              <a:cxn ang="0">
                <a:pos x="96" y="344"/>
              </a:cxn>
              <a:cxn ang="0">
                <a:pos x="75" y="317"/>
              </a:cxn>
              <a:cxn ang="0">
                <a:pos x="59" y="321"/>
              </a:cxn>
              <a:cxn ang="0">
                <a:pos x="50" y="313"/>
              </a:cxn>
              <a:cxn ang="0">
                <a:pos x="0" y="302"/>
              </a:cxn>
            </a:cxnLst>
            <a:rect l="0" t="0" r="r" b="b"/>
            <a:pathLst>
              <a:path w="336" h="396">
                <a:moveTo>
                  <a:pt x="0" y="302"/>
                </a:moveTo>
                <a:lnTo>
                  <a:pt x="8" y="234"/>
                </a:lnTo>
                <a:lnTo>
                  <a:pt x="20" y="215"/>
                </a:lnTo>
                <a:lnTo>
                  <a:pt x="28" y="200"/>
                </a:lnTo>
                <a:lnTo>
                  <a:pt x="42" y="168"/>
                </a:lnTo>
                <a:lnTo>
                  <a:pt x="34" y="161"/>
                </a:lnTo>
                <a:lnTo>
                  <a:pt x="38" y="133"/>
                </a:lnTo>
                <a:lnTo>
                  <a:pt x="70" y="98"/>
                </a:lnTo>
                <a:lnTo>
                  <a:pt x="67" y="75"/>
                </a:lnTo>
                <a:lnTo>
                  <a:pt x="91" y="39"/>
                </a:lnTo>
                <a:lnTo>
                  <a:pt x="113" y="43"/>
                </a:lnTo>
                <a:lnTo>
                  <a:pt x="154" y="16"/>
                </a:lnTo>
                <a:lnTo>
                  <a:pt x="163" y="0"/>
                </a:lnTo>
                <a:lnTo>
                  <a:pt x="193" y="4"/>
                </a:lnTo>
                <a:lnTo>
                  <a:pt x="205" y="36"/>
                </a:lnTo>
                <a:lnTo>
                  <a:pt x="217" y="59"/>
                </a:lnTo>
                <a:lnTo>
                  <a:pt x="248" y="59"/>
                </a:lnTo>
                <a:lnTo>
                  <a:pt x="264" y="39"/>
                </a:lnTo>
                <a:lnTo>
                  <a:pt x="289" y="63"/>
                </a:lnTo>
                <a:lnTo>
                  <a:pt x="335" y="48"/>
                </a:lnTo>
                <a:lnTo>
                  <a:pt x="306" y="114"/>
                </a:lnTo>
                <a:lnTo>
                  <a:pt x="289" y="106"/>
                </a:lnTo>
                <a:lnTo>
                  <a:pt x="276" y="110"/>
                </a:lnTo>
                <a:lnTo>
                  <a:pt x="276" y="117"/>
                </a:lnTo>
                <a:lnTo>
                  <a:pt x="292" y="133"/>
                </a:lnTo>
                <a:lnTo>
                  <a:pt x="289" y="192"/>
                </a:lnTo>
                <a:lnTo>
                  <a:pt x="292" y="212"/>
                </a:lnTo>
                <a:lnTo>
                  <a:pt x="289" y="215"/>
                </a:lnTo>
                <a:lnTo>
                  <a:pt x="268" y="212"/>
                </a:lnTo>
                <a:lnTo>
                  <a:pt x="256" y="224"/>
                </a:lnTo>
                <a:lnTo>
                  <a:pt x="264" y="239"/>
                </a:lnTo>
                <a:lnTo>
                  <a:pt x="243" y="258"/>
                </a:lnTo>
                <a:lnTo>
                  <a:pt x="248" y="266"/>
                </a:lnTo>
                <a:lnTo>
                  <a:pt x="226" y="278"/>
                </a:lnTo>
                <a:lnTo>
                  <a:pt x="229" y="293"/>
                </a:lnTo>
                <a:lnTo>
                  <a:pt x="221" y="302"/>
                </a:lnTo>
                <a:lnTo>
                  <a:pt x="193" y="302"/>
                </a:lnTo>
                <a:lnTo>
                  <a:pt x="176" y="313"/>
                </a:lnTo>
                <a:lnTo>
                  <a:pt x="172" y="317"/>
                </a:lnTo>
                <a:lnTo>
                  <a:pt x="188" y="329"/>
                </a:lnTo>
                <a:lnTo>
                  <a:pt x="172" y="352"/>
                </a:lnTo>
                <a:lnTo>
                  <a:pt x="150" y="375"/>
                </a:lnTo>
                <a:lnTo>
                  <a:pt x="142" y="371"/>
                </a:lnTo>
                <a:lnTo>
                  <a:pt x="122" y="395"/>
                </a:lnTo>
                <a:lnTo>
                  <a:pt x="96" y="344"/>
                </a:lnTo>
                <a:lnTo>
                  <a:pt x="75" y="317"/>
                </a:lnTo>
                <a:lnTo>
                  <a:pt x="59" y="321"/>
                </a:lnTo>
                <a:lnTo>
                  <a:pt x="50" y="313"/>
                </a:lnTo>
                <a:lnTo>
                  <a:pt x="0" y="302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45" name="ïş1îḓè">
            <a:extLst>
              <a:ext uri="{FF2B5EF4-FFF2-40B4-BE49-F238E27FC236}">
                <a16:creationId xmlns:a16="http://schemas.microsoft.com/office/drawing/2014/main" id="{5A945C9E-20C1-4E21-9272-25E406573899}"/>
              </a:ext>
            </a:extLst>
          </p:cNvPr>
          <p:cNvSpPr/>
          <p:nvPr/>
        </p:nvSpPr>
        <p:spPr bwMode="auto">
          <a:xfrm>
            <a:off x="3236017" y="5418193"/>
            <a:ext cx="265254" cy="384796"/>
          </a:xfrm>
          <a:custGeom>
            <a:avLst/>
            <a:gdLst/>
            <a:ahLst/>
            <a:cxnLst>
              <a:cxn ang="0">
                <a:pos x="7" y="105"/>
              </a:cxn>
              <a:cxn ang="0">
                <a:pos x="34" y="148"/>
              </a:cxn>
              <a:cxn ang="0">
                <a:pos x="34" y="172"/>
              </a:cxn>
              <a:cxn ang="0">
                <a:pos x="20" y="195"/>
              </a:cxn>
              <a:cxn ang="0">
                <a:pos x="3" y="206"/>
              </a:cxn>
              <a:cxn ang="0">
                <a:pos x="0" y="245"/>
              </a:cxn>
              <a:cxn ang="0">
                <a:pos x="3" y="254"/>
              </a:cxn>
              <a:cxn ang="0">
                <a:pos x="15" y="250"/>
              </a:cxn>
              <a:cxn ang="0">
                <a:pos x="20" y="254"/>
              </a:cxn>
              <a:cxn ang="0">
                <a:pos x="20" y="281"/>
              </a:cxn>
              <a:cxn ang="0">
                <a:pos x="34" y="308"/>
              </a:cxn>
              <a:cxn ang="0">
                <a:pos x="50" y="316"/>
              </a:cxn>
              <a:cxn ang="0">
                <a:pos x="50" y="359"/>
              </a:cxn>
              <a:cxn ang="0">
                <a:pos x="42" y="391"/>
              </a:cxn>
              <a:cxn ang="0">
                <a:pos x="50" y="402"/>
              </a:cxn>
              <a:cxn ang="0">
                <a:pos x="66" y="418"/>
              </a:cxn>
              <a:cxn ang="0">
                <a:pos x="105" y="410"/>
              </a:cxn>
              <a:cxn ang="0">
                <a:pos x="113" y="421"/>
              </a:cxn>
              <a:cxn ang="0">
                <a:pos x="100" y="438"/>
              </a:cxn>
              <a:cxn ang="0">
                <a:pos x="78" y="465"/>
              </a:cxn>
              <a:cxn ang="0">
                <a:pos x="78" y="472"/>
              </a:cxn>
              <a:cxn ang="0">
                <a:pos x="91" y="480"/>
              </a:cxn>
              <a:cxn ang="0">
                <a:pos x="171" y="450"/>
              </a:cxn>
              <a:cxn ang="0">
                <a:pos x="201" y="465"/>
              </a:cxn>
              <a:cxn ang="0">
                <a:pos x="209" y="457"/>
              </a:cxn>
              <a:cxn ang="0">
                <a:pos x="201" y="441"/>
              </a:cxn>
              <a:cxn ang="0">
                <a:pos x="204" y="430"/>
              </a:cxn>
              <a:cxn ang="0">
                <a:pos x="212" y="363"/>
              </a:cxn>
              <a:cxn ang="0">
                <a:pos x="226" y="343"/>
              </a:cxn>
              <a:cxn ang="0">
                <a:pos x="234" y="328"/>
              </a:cxn>
              <a:cxn ang="0">
                <a:pos x="246" y="296"/>
              </a:cxn>
              <a:cxn ang="0">
                <a:pos x="238" y="289"/>
              </a:cxn>
              <a:cxn ang="0">
                <a:pos x="243" y="262"/>
              </a:cxn>
              <a:cxn ang="0">
                <a:pos x="275" y="226"/>
              </a:cxn>
              <a:cxn ang="0">
                <a:pos x="271" y="203"/>
              </a:cxn>
              <a:cxn ang="0">
                <a:pos x="297" y="167"/>
              </a:cxn>
              <a:cxn ang="0">
                <a:pos x="317" y="172"/>
              </a:cxn>
              <a:cxn ang="0">
                <a:pos x="359" y="144"/>
              </a:cxn>
              <a:cxn ang="0">
                <a:pos x="369" y="128"/>
              </a:cxn>
              <a:cxn ang="0">
                <a:pos x="343" y="78"/>
              </a:cxn>
              <a:cxn ang="0">
                <a:pos x="322" y="54"/>
              </a:cxn>
              <a:cxn ang="0">
                <a:pos x="334" y="42"/>
              </a:cxn>
              <a:cxn ang="0">
                <a:pos x="317" y="27"/>
              </a:cxn>
              <a:cxn ang="0">
                <a:pos x="275" y="27"/>
              </a:cxn>
              <a:cxn ang="0">
                <a:pos x="259" y="11"/>
              </a:cxn>
              <a:cxn ang="0">
                <a:pos x="226" y="42"/>
              </a:cxn>
              <a:cxn ang="0">
                <a:pos x="212" y="35"/>
              </a:cxn>
              <a:cxn ang="0">
                <a:pos x="226" y="11"/>
              </a:cxn>
              <a:cxn ang="0">
                <a:pos x="226" y="3"/>
              </a:cxn>
              <a:cxn ang="0">
                <a:pos x="212" y="0"/>
              </a:cxn>
              <a:cxn ang="0">
                <a:pos x="171" y="20"/>
              </a:cxn>
              <a:cxn ang="0">
                <a:pos x="141" y="30"/>
              </a:cxn>
              <a:cxn ang="0">
                <a:pos x="113" y="27"/>
              </a:cxn>
              <a:cxn ang="0">
                <a:pos x="58" y="78"/>
              </a:cxn>
              <a:cxn ang="0">
                <a:pos x="28" y="86"/>
              </a:cxn>
              <a:cxn ang="0">
                <a:pos x="7" y="105"/>
              </a:cxn>
            </a:cxnLst>
            <a:rect l="0" t="0" r="r" b="b"/>
            <a:pathLst>
              <a:path w="370" h="481">
                <a:moveTo>
                  <a:pt x="7" y="105"/>
                </a:moveTo>
                <a:lnTo>
                  <a:pt x="34" y="148"/>
                </a:lnTo>
                <a:lnTo>
                  <a:pt x="34" y="172"/>
                </a:lnTo>
                <a:lnTo>
                  <a:pt x="20" y="195"/>
                </a:lnTo>
                <a:lnTo>
                  <a:pt x="3" y="206"/>
                </a:lnTo>
                <a:lnTo>
                  <a:pt x="0" y="245"/>
                </a:lnTo>
                <a:lnTo>
                  <a:pt x="3" y="254"/>
                </a:lnTo>
                <a:lnTo>
                  <a:pt x="15" y="250"/>
                </a:lnTo>
                <a:lnTo>
                  <a:pt x="20" y="254"/>
                </a:lnTo>
                <a:lnTo>
                  <a:pt x="20" y="281"/>
                </a:lnTo>
                <a:lnTo>
                  <a:pt x="34" y="308"/>
                </a:lnTo>
                <a:lnTo>
                  <a:pt x="50" y="316"/>
                </a:lnTo>
                <a:lnTo>
                  <a:pt x="50" y="359"/>
                </a:lnTo>
                <a:lnTo>
                  <a:pt x="42" y="391"/>
                </a:lnTo>
                <a:lnTo>
                  <a:pt x="50" y="402"/>
                </a:lnTo>
                <a:lnTo>
                  <a:pt x="66" y="418"/>
                </a:lnTo>
                <a:lnTo>
                  <a:pt x="105" y="410"/>
                </a:lnTo>
                <a:lnTo>
                  <a:pt x="113" y="421"/>
                </a:lnTo>
                <a:lnTo>
                  <a:pt x="100" y="438"/>
                </a:lnTo>
                <a:lnTo>
                  <a:pt x="78" y="465"/>
                </a:lnTo>
                <a:lnTo>
                  <a:pt x="78" y="472"/>
                </a:lnTo>
                <a:lnTo>
                  <a:pt x="91" y="480"/>
                </a:lnTo>
                <a:lnTo>
                  <a:pt x="171" y="450"/>
                </a:lnTo>
                <a:lnTo>
                  <a:pt x="201" y="465"/>
                </a:lnTo>
                <a:lnTo>
                  <a:pt x="209" y="457"/>
                </a:lnTo>
                <a:lnTo>
                  <a:pt x="201" y="441"/>
                </a:lnTo>
                <a:lnTo>
                  <a:pt x="204" y="430"/>
                </a:lnTo>
                <a:lnTo>
                  <a:pt x="212" y="363"/>
                </a:lnTo>
                <a:lnTo>
                  <a:pt x="226" y="343"/>
                </a:lnTo>
                <a:lnTo>
                  <a:pt x="234" y="328"/>
                </a:lnTo>
                <a:lnTo>
                  <a:pt x="246" y="296"/>
                </a:lnTo>
                <a:lnTo>
                  <a:pt x="238" y="289"/>
                </a:lnTo>
                <a:lnTo>
                  <a:pt x="243" y="262"/>
                </a:lnTo>
                <a:lnTo>
                  <a:pt x="275" y="226"/>
                </a:lnTo>
                <a:lnTo>
                  <a:pt x="271" y="203"/>
                </a:lnTo>
                <a:lnTo>
                  <a:pt x="297" y="167"/>
                </a:lnTo>
                <a:lnTo>
                  <a:pt x="317" y="172"/>
                </a:lnTo>
                <a:lnTo>
                  <a:pt x="359" y="144"/>
                </a:lnTo>
                <a:lnTo>
                  <a:pt x="369" y="128"/>
                </a:lnTo>
                <a:lnTo>
                  <a:pt x="343" y="78"/>
                </a:lnTo>
                <a:lnTo>
                  <a:pt x="322" y="54"/>
                </a:lnTo>
                <a:lnTo>
                  <a:pt x="334" y="42"/>
                </a:lnTo>
                <a:lnTo>
                  <a:pt x="317" y="27"/>
                </a:lnTo>
                <a:lnTo>
                  <a:pt x="275" y="27"/>
                </a:lnTo>
                <a:lnTo>
                  <a:pt x="259" y="11"/>
                </a:lnTo>
                <a:lnTo>
                  <a:pt x="226" y="42"/>
                </a:lnTo>
                <a:lnTo>
                  <a:pt x="212" y="35"/>
                </a:lnTo>
                <a:lnTo>
                  <a:pt x="226" y="11"/>
                </a:lnTo>
                <a:lnTo>
                  <a:pt x="226" y="3"/>
                </a:lnTo>
                <a:lnTo>
                  <a:pt x="212" y="0"/>
                </a:lnTo>
                <a:lnTo>
                  <a:pt x="171" y="20"/>
                </a:lnTo>
                <a:lnTo>
                  <a:pt x="141" y="30"/>
                </a:lnTo>
                <a:lnTo>
                  <a:pt x="113" y="27"/>
                </a:lnTo>
                <a:lnTo>
                  <a:pt x="58" y="78"/>
                </a:lnTo>
                <a:lnTo>
                  <a:pt x="28" y="86"/>
                </a:lnTo>
                <a:lnTo>
                  <a:pt x="7" y="105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46" name="iṩ1iḓe">
            <a:extLst>
              <a:ext uri="{FF2B5EF4-FFF2-40B4-BE49-F238E27FC236}">
                <a16:creationId xmlns:a16="http://schemas.microsoft.com/office/drawing/2014/main" id="{E9FA7481-A08B-490E-ABA3-B41CCA998372}"/>
              </a:ext>
            </a:extLst>
          </p:cNvPr>
          <p:cNvSpPr/>
          <p:nvPr/>
        </p:nvSpPr>
        <p:spPr bwMode="auto">
          <a:xfrm>
            <a:off x="2966305" y="5455853"/>
            <a:ext cx="306862" cy="356141"/>
          </a:xfrm>
          <a:custGeom>
            <a:avLst/>
            <a:gdLst/>
            <a:ahLst/>
            <a:cxnLst>
              <a:cxn ang="0">
                <a:pos x="368" y="54"/>
              </a:cxn>
              <a:cxn ang="0">
                <a:pos x="359" y="15"/>
              </a:cxn>
              <a:cxn ang="0">
                <a:pos x="327" y="23"/>
              </a:cxn>
              <a:cxn ang="0">
                <a:pos x="305" y="35"/>
              </a:cxn>
              <a:cxn ang="0">
                <a:pos x="280" y="20"/>
              </a:cxn>
              <a:cxn ang="0">
                <a:pos x="242" y="27"/>
              </a:cxn>
              <a:cxn ang="0">
                <a:pos x="117" y="0"/>
              </a:cxn>
              <a:cxn ang="0">
                <a:pos x="125" y="31"/>
              </a:cxn>
              <a:cxn ang="0">
                <a:pos x="70" y="31"/>
              </a:cxn>
              <a:cxn ang="0">
                <a:pos x="20" y="86"/>
              </a:cxn>
              <a:cxn ang="0">
                <a:pos x="42" y="211"/>
              </a:cxn>
              <a:cxn ang="0">
                <a:pos x="3" y="257"/>
              </a:cxn>
              <a:cxn ang="0">
                <a:pos x="54" y="266"/>
              </a:cxn>
              <a:cxn ang="0">
                <a:pos x="62" y="344"/>
              </a:cxn>
              <a:cxn ang="0">
                <a:pos x="104" y="325"/>
              </a:cxn>
              <a:cxn ang="0">
                <a:pos x="121" y="344"/>
              </a:cxn>
              <a:cxn ang="0">
                <a:pos x="159" y="316"/>
              </a:cxn>
              <a:cxn ang="0">
                <a:pos x="201" y="316"/>
              </a:cxn>
              <a:cxn ang="0">
                <a:pos x="222" y="347"/>
              </a:cxn>
              <a:cxn ang="0">
                <a:pos x="196" y="403"/>
              </a:cxn>
              <a:cxn ang="0">
                <a:pos x="196" y="425"/>
              </a:cxn>
              <a:cxn ang="0">
                <a:pos x="233" y="445"/>
              </a:cxn>
              <a:cxn ang="0">
                <a:pos x="267" y="433"/>
              </a:cxn>
              <a:cxn ang="0">
                <a:pos x="280" y="403"/>
              </a:cxn>
              <a:cxn ang="0">
                <a:pos x="309" y="394"/>
              </a:cxn>
              <a:cxn ang="0">
                <a:pos x="351" y="398"/>
              </a:cxn>
              <a:cxn ang="0">
                <a:pos x="343" y="379"/>
              </a:cxn>
              <a:cxn ang="0">
                <a:pos x="406" y="371"/>
              </a:cxn>
              <a:cxn ang="0">
                <a:pos x="418" y="344"/>
              </a:cxn>
              <a:cxn ang="0">
                <a:pos x="427" y="269"/>
              </a:cxn>
              <a:cxn ang="0">
                <a:pos x="398" y="234"/>
              </a:cxn>
              <a:cxn ang="0">
                <a:pos x="393" y="203"/>
              </a:cxn>
              <a:cxn ang="0">
                <a:pos x="376" y="199"/>
              </a:cxn>
              <a:cxn ang="0">
                <a:pos x="398" y="149"/>
              </a:cxn>
              <a:cxn ang="0">
                <a:pos x="410" y="101"/>
              </a:cxn>
            </a:cxnLst>
            <a:rect l="0" t="0" r="r" b="b"/>
            <a:pathLst>
              <a:path w="428" h="446">
                <a:moveTo>
                  <a:pt x="384" y="59"/>
                </a:moveTo>
                <a:lnTo>
                  <a:pt x="368" y="54"/>
                </a:lnTo>
                <a:lnTo>
                  <a:pt x="359" y="42"/>
                </a:lnTo>
                <a:lnTo>
                  <a:pt x="359" y="15"/>
                </a:lnTo>
                <a:lnTo>
                  <a:pt x="348" y="3"/>
                </a:lnTo>
                <a:lnTo>
                  <a:pt x="327" y="23"/>
                </a:lnTo>
                <a:lnTo>
                  <a:pt x="317" y="35"/>
                </a:lnTo>
                <a:lnTo>
                  <a:pt x="305" y="35"/>
                </a:lnTo>
                <a:lnTo>
                  <a:pt x="301" y="15"/>
                </a:lnTo>
                <a:lnTo>
                  <a:pt x="280" y="20"/>
                </a:lnTo>
                <a:lnTo>
                  <a:pt x="259" y="35"/>
                </a:lnTo>
                <a:lnTo>
                  <a:pt x="242" y="27"/>
                </a:lnTo>
                <a:lnTo>
                  <a:pt x="209" y="8"/>
                </a:lnTo>
                <a:lnTo>
                  <a:pt x="117" y="0"/>
                </a:lnTo>
                <a:lnTo>
                  <a:pt x="108" y="12"/>
                </a:lnTo>
                <a:lnTo>
                  <a:pt x="125" y="31"/>
                </a:lnTo>
                <a:lnTo>
                  <a:pt x="104" y="42"/>
                </a:lnTo>
                <a:lnTo>
                  <a:pt x="70" y="31"/>
                </a:lnTo>
                <a:lnTo>
                  <a:pt x="33" y="59"/>
                </a:lnTo>
                <a:lnTo>
                  <a:pt x="20" y="86"/>
                </a:lnTo>
                <a:lnTo>
                  <a:pt x="24" y="149"/>
                </a:lnTo>
                <a:lnTo>
                  <a:pt x="42" y="211"/>
                </a:lnTo>
                <a:lnTo>
                  <a:pt x="0" y="254"/>
                </a:lnTo>
                <a:lnTo>
                  <a:pt x="3" y="257"/>
                </a:lnTo>
                <a:lnTo>
                  <a:pt x="42" y="250"/>
                </a:lnTo>
                <a:lnTo>
                  <a:pt x="54" y="266"/>
                </a:lnTo>
                <a:lnTo>
                  <a:pt x="42" y="313"/>
                </a:lnTo>
                <a:lnTo>
                  <a:pt x="62" y="344"/>
                </a:lnTo>
                <a:lnTo>
                  <a:pt x="83" y="352"/>
                </a:lnTo>
                <a:lnTo>
                  <a:pt x="104" y="325"/>
                </a:lnTo>
                <a:lnTo>
                  <a:pt x="113" y="344"/>
                </a:lnTo>
                <a:lnTo>
                  <a:pt x="121" y="344"/>
                </a:lnTo>
                <a:lnTo>
                  <a:pt x="149" y="316"/>
                </a:lnTo>
                <a:lnTo>
                  <a:pt x="159" y="316"/>
                </a:lnTo>
                <a:lnTo>
                  <a:pt x="175" y="308"/>
                </a:lnTo>
                <a:lnTo>
                  <a:pt x="201" y="316"/>
                </a:lnTo>
                <a:lnTo>
                  <a:pt x="201" y="344"/>
                </a:lnTo>
                <a:lnTo>
                  <a:pt x="222" y="347"/>
                </a:lnTo>
                <a:lnTo>
                  <a:pt x="212" y="374"/>
                </a:lnTo>
                <a:lnTo>
                  <a:pt x="196" y="403"/>
                </a:lnTo>
                <a:lnTo>
                  <a:pt x="188" y="425"/>
                </a:lnTo>
                <a:lnTo>
                  <a:pt x="196" y="425"/>
                </a:lnTo>
                <a:lnTo>
                  <a:pt x="217" y="406"/>
                </a:lnTo>
                <a:lnTo>
                  <a:pt x="233" y="445"/>
                </a:lnTo>
                <a:lnTo>
                  <a:pt x="251" y="433"/>
                </a:lnTo>
                <a:lnTo>
                  <a:pt x="267" y="433"/>
                </a:lnTo>
                <a:lnTo>
                  <a:pt x="280" y="425"/>
                </a:lnTo>
                <a:lnTo>
                  <a:pt x="280" y="403"/>
                </a:lnTo>
                <a:lnTo>
                  <a:pt x="288" y="394"/>
                </a:lnTo>
                <a:lnTo>
                  <a:pt x="309" y="394"/>
                </a:lnTo>
                <a:lnTo>
                  <a:pt x="343" y="410"/>
                </a:lnTo>
                <a:lnTo>
                  <a:pt x="351" y="398"/>
                </a:lnTo>
                <a:lnTo>
                  <a:pt x="343" y="386"/>
                </a:lnTo>
                <a:lnTo>
                  <a:pt x="343" y="379"/>
                </a:lnTo>
                <a:lnTo>
                  <a:pt x="368" y="359"/>
                </a:lnTo>
                <a:lnTo>
                  <a:pt x="406" y="371"/>
                </a:lnTo>
                <a:lnTo>
                  <a:pt x="427" y="355"/>
                </a:lnTo>
                <a:lnTo>
                  <a:pt x="418" y="344"/>
                </a:lnTo>
                <a:lnTo>
                  <a:pt x="427" y="313"/>
                </a:lnTo>
                <a:lnTo>
                  <a:pt x="427" y="269"/>
                </a:lnTo>
                <a:lnTo>
                  <a:pt x="410" y="262"/>
                </a:lnTo>
                <a:lnTo>
                  <a:pt x="398" y="234"/>
                </a:lnTo>
                <a:lnTo>
                  <a:pt x="398" y="207"/>
                </a:lnTo>
                <a:lnTo>
                  <a:pt x="393" y="203"/>
                </a:lnTo>
                <a:lnTo>
                  <a:pt x="380" y="207"/>
                </a:lnTo>
                <a:lnTo>
                  <a:pt x="376" y="199"/>
                </a:lnTo>
                <a:lnTo>
                  <a:pt x="380" y="160"/>
                </a:lnTo>
                <a:lnTo>
                  <a:pt x="398" y="149"/>
                </a:lnTo>
                <a:lnTo>
                  <a:pt x="410" y="125"/>
                </a:lnTo>
                <a:lnTo>
                  <a:pt x="410" y="101"/>
                </a:lnTo>
                <a:lnTo>
                  <a:pt x="384" y="59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47" name="íslïḋê">
            <a:extLst>
              <a:ext uri="{FF2B5EF4-FFF2-40B4-BE49-F238E27FC236}">
                <a16:creationId xmlns:a16="http://schemas.microsoft.com/office/drawing/2014/main" id="{70E2C8C6-CA01-4EF5-AE9F-33A6D9413021}"/>
              </a:ext>
            </a:extLst>
          </p:cNvPr>
          <p:cNvSpPr/>
          <p:nvPr/>
        </p:nvSpPr>
        <p:spPr bwMode="auto">
          <a:xfrm>
            <a:off x="2672816" y="5523807"/>
            <a:ext cx="341783" cy="313567"/>
          </a:xfrm>
          <a:custGeom>
            <a:avLst/>
            <a:gdLst/>
            <a:ahLst/>
            <a:cxnLst>
              <a:cxn ang="0">
                <a:pos x="134" y="129"/>
              </a:cxn>
              <a:cxn ang="0">
                <a:pos x="122" y="161"/>
              </a:cxn>
              <a:cxn ang="0">
                <a:pos x="100" y="168"/>
              </a:cxn>
              <a:cxn ang="0">
                <a:pos x="59" y="161"/>
              </a:cxn>
              <a:cxn ang="0">
                <a:pos x="46" y="172"/>
              </a:cxn>
              <a:cxn ang="0">
                <a:pos x="25" y="164"/>
              </a:cxn>
              <a:cxn ang="0">
                <a:pos x="0" y="191"/>
              </a:cxn>
              <a:cxn ang="0">
                <a:pos x="12" y="203"/>
              </a:cxn>
              <a:cxn ang="0">
                <a:pos x="12" y="219"/>
              </a:cxn>
              <a:cxn ang="0">
                <a:pos x="20" y="239"/>
              </a:cxn>
              <a:cxn ang="0">
                <a:pos x="67" y="223"/>
              </a:cxn>
              <a:cxn ang="0">
                <a:pos x="80" y="235"/>
              </a:cxn>
              <a:cxn ang="0">
                <a:pos x="59" y="313"/>
              </a:cxn>
              <a:cxn ang="0">
                <a:pos x="88" y="340"/>
              </a:cxn>
              <a:cxn ang="0">
                <a:pos x="80" y="383"/>
              </a:cxn>
              <a:cxn ang="0">
                <a:pos x="105" y="387"/>
              </a:cxn>
              <a:cxn ang="0">
                <a:pos x="134" y="360"/>
              </a:cxn>
              <a:cxn ang="0">
                <a:pos x="142" y="367"/>
              </a:cxn>
              <a:cxn ang="0">
                <a:pos x="197" y="391"/>
              </a:cxn>
              <a:cxn ang="0">
                <a:pos x="209" y="383"/>
              </a:cxn>
              <a:cxn ang="0">
                <a:pos x="209" y="367"/>
              </a:cxn>
              <a:cxn ang="0">
                <a:pos x="221" y="356"/>
              </a:cxn>
              <a:cxn ang="0">
                <a:pos x="297" y="308"/>
              </a:cxn>
              <a:cxn ang="0">
                <a:pos x="311" y="325"/>
              </a:cxn>
              <a:cxn ang="0">
                <a:pos x="355" y="340"/>
              </a:cxn>
              <a:cxn ang="0">
                <a:pos x="386" y="305"/>
              </a:cxn>
              <a:cxn ang="0">
                <a:pos x="394" y="313"/>
              </a:cxn>
              <a:cxn ang="0">
                <a:pos x="415" y="313"/>
              </a:cxn>
              <a:cxn ang="0">
                <a:pos x="415" y="305"/>
              </a:cxn>
              <a:cxn ang="0">
                <a:pos x="439" y="298"/>
              </a:cxn>
              <a:cxn ang="0">
                <a:pos x="439" y="289"/>
              </a:cxn>
              <a:cxn ang="0">
                <a:pos x="449" y="281"/>
              </a:cxn>
              <a:cxn ang="0">
                <a:pos x="452" y="281"/>
              </a:cxn>
              <a:cxn ang="0">
                <a:pos x="478" y="258"/>
              </a:cxn>
              <a:cxn ang="0">
                <a:pos x="457" y="227"/>
              </a:cxn>
              <a:cxn ang="0">
                <a:pos x="469" y="180"/>
              </a:cxn>
              <a:cxn ang="0">
                <a:pos x="457" y="164"/>
              </a:cxn>
              <a:cxn ang="0">
                <a:pos x="418" y="172"/>
              </a:cxn>
              <a:cxn ang="0">
                <a:pos x="415" y="168"/>
              </a:cxn>
              <a:cxn ang="0">
                <a:pos x="457" y="125"/>
              </a:cxn>
              <a:cxn ang="0">
                <a:pos x="439" y="63"/>
              </a:cxn>
              <a:cxn ang="0">
                <a:pos x="410" y="78"/>
              </a:cxn>
              <a:cxn ang="0">
                <a:pos x="389" y="59"/>
              </a:cxn>
              <a:cxn ang="0">
                <a:pos x="364" y="27"/>
              </a:cxn>
              <a:cxn ang="0">
                <a:pos x="364" y="12"/>
              </a:cxn>
              <a:cxn ang="0">
                <a:pos x="347" y="8"/>
              </a:cxn>
              <a:cxn ang="0">
                <a:pos x="331" y="15"/>
              </a:cxn>
              <a:cxn ang="0">
                <a:pos x="297" y="0"/>
              </a:cxn>
              <a:cxn ang="0">
                <a:pos x="284" y="31"/>
              </a:cxn>
              <a:cxn ang="0">
                <a:pos x="260" y="35"/>
              </a:cxn>
              <a:cxn ang="0">
                <a:pos x="240" y="63"/>
              </a:cxn>
              <a:cxn ang="0">
                <a:pos x="229" y="54"/>
              </a:cxn>
              <a:cxn ang="0">
                <a:pos x="209" y="63"/>
              </a:cxn>
              <a:cxn ang="0">
                <a:pos x="185" y="47"/>
              </a:cxn>
              <a:cxn ang="0">
                <a:pos x="158" y="71"/>
              </a:cxn>
              <a:cxn ang="0">
                <a:pos x="158" y="83"/>
              </a:cxn>
              <a:cxn ang="0">
                <a:pos x="205" y="105"/>
              </a:cxn>
              <a:cxn ang="0">
                <a:pos x="213" y="122"/>
              </a:cxn>
              <a:cxn ang="0">
                <a:pos x="185" y="133"/>
              </a:cxn>
              <a:cxn ang="0">
                <a:pos x="134" y="129"/>
              </a:cxn>
            </a:cxnLst>
            <a:rect l="0" t="0" r="r" b="b"/>
            <a:pathLst>
              <a:path w="479" h="392">
                <a:moveTo>
                  <a:pt x="134" y="129"/>
                </a:moveTo>
                <a:lnTo>
                  <a:pt x="122" y="161"/>
                </a:lnTo>
                <a:lnTo>
                  <a:pt x="100" y="168"/>
                </a:lnTo>
                <a:lnTo>
                  <a:pt x="59" y="161"/>
                </a:lnTo>
                <a:lnTo>
                  <a:pt x="46" y="172"/>
                </a:lnTo>
                <a:lnTo>
                  <a:pt x="25" y="164"/>
                </a:lnTo>
                <a:lnTo>
                  <a:pt x="0" y="191"/>
                </a:lnTo>
                <a:lnTo>
                  <a:pt x="12" y="203"/>
                </a:lnTo>
                <a:lnTo>
                  <a:pt x="12" y="219"/>
                </a:lnTo>
                <a:lnTo>
                  <a:pt x="20" y="239"/>
                </a:lnTo>
                <a:lnTo>
                  <a:pt x="67" y="223"/>
                </a:lnTo>
                <a:lnTo>
                  <a:pt x="80" y="235"/>
                </a:lnTo>
                <a:lnTo>
                  <a:pt x="59" y="313"/>
                </a:lnTo>
                <a:lnTo>
                  <a:pt x="88" y="340"/>
                </a:lnTo>
                <a:lnTo>
                  <a:pt x="80" y="383"/>
                </a:lnTo>
                <a:lnTo>
                  <a:pt x="105" y="387"/>
                </a:lnTo>
                <a:lnTo>
                  <a:pt x="134" y="360"/>
                </a:lnTo>
                <a:lnTo>
                  <a:pt x="142" y="367"/>
                </a:lnTo>
                <a:lnTo>
                  <a:pt x="197" y="391"/>
                </a:lnTo>
                <a:lnTo>
                  <a:pt x="209" y="383"/>
                </a:lnTo>
                <a:lnTo>
                  <a:pt x="209" y="367"/>
                </a:lnTo>
                <a:lnTo>
                  <a:pt x="221" y="356"/>
                </a:lnTo>
                <a:lnTo>
                  <a:pt x="297" y="308"/>
                </a:lnTo>
                <a:lnTo>
                  <a:pt x="311" y="325"/>
                </a:lnTo>
                <a:lnTo>
                  <a:pt x="355" y="340"/>
                </a:lnTo>
                <a:lnTo>
                  <a:pt x="386" y="305"/>
                </a:lnTo>
                <a:lnTo>
                  <a:pt x="394" y="313"/>
                </a:lnTo>
                <a:lnTo>
                  <a:pt x="415" y="313"/>
                </a:lnTo>
                <a:lnTo>
                  <a:pt x="415" y="305"/>
                </a:lnTo>
                <a:lnTo>
                  <a:pt x="439" y="298"/>
                </a:lnTo>
                <a:lnTo>
                  <a:pt x="439" y="289"/>
                </a:lnTo>
                <a:lnTo>
                  <a:pt x="449" y="281"/>
                </a:lnTo>
                <a:lnTo>
                  <a:pt x="452" y="281"/>
                </a:lnTo>
                <a:lnTo>
                  <a:pt x="478" y="258"/>
                </a:lnTo>
                <a:lnTo>
                  <a:pt x="457" y="227"/>
                </a:lnTo>
                <a:lnTo>
                  <a:pt x="469" y="180"/>
                </a:lnTo>
                <a:lnTo>
                  <a:pt x="457" y="164"/>
                </a:lnTo>
                <a:lnTo>
                  <a:pt x="418" y="172"/>
                </a:lnTo>
                <a:lnTo>
                  <a:pt x="415" y="168"/>
                </a:lnTo>
                <a:lnTo>
                  <a:pt x="457" y="125"/>
                </a:lnTo>
                <a:lnTo>
                  <a:pt x="439" y="63"/>
                </a:lnTo>
                <a:lnTo>
                  <a:pt x="410" y="78"/>
                </a:lnTo>
                <a:lnTo>
                  <a:pt x="389" y="59"/>
                </a:lnTo>
                <a:lnTo>
                  <a:pt x="364" y="27"/>
                </a:lnTo>
                <a:lnTo>
                  <a:pt x="364" y="12"/>
                </a:lnTo>
                <a:lnTo>
                  <a:pt x="347" y="8"/>
                </a:lnTo>
                <a:lnTo>
                  <a:pt x="331" y="15"/>
                </a:lnTo>
                <a:lnTo>
                  <a:pt x="297" y="0"/>
                </a:lnTo>
                <a:lnTo>
                  <a:pt x="284" y="31"/>
                </a:lnTo>
                <a:lnTo>
                  <a:pt x="260" y="35"/>
                </a:lnTo>
                <a:lnTo>
                  <a:pt x="240" y="63"/>
                </a:lnTo>
                <a:lnTo>
                  <a:pt x="229" y="54"/>
                </a:lnTo>
                <a:lnTo>
                  <a:pt x="209" y="63"/>
                </a:lnTo>
                <a:lnTo>
                  <a:pt x="185" y="47"/>
                </a:lnTo>
                <a:lnTo>
                  <a:pt x="158" y="71"/>
                </a:lnTo>
                <a:lnTo>
                  <a:pt x="158" y="83"/>
                </a:lnTo>
                <a:lnTo>
                  <a:pt x="205" y="105"/>
                </a:lnTo>
                <a:lnTo>
                  <a:pt x="213" y="122"/>
                </a:lnTo>
                <a:lnTo>
                  <a:pt x="185" y="133"/>
                </a:lnTo>
                <a:lnTo>
                  <a:pt x="134" y="129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48" name="ï$1iḋê">
            <a:extLst>
              <a:ext uri="{FF2B5EF4-FFF2-40B4-BE49-F238E27FC236}">
                <a16:creationId xmlns:a16="http://schemas.microsoft.com/office/drawing/2014/main" id="{FD5C38F6-5B87-43E8-B703-FBE36A9DD7F6}"/>
              </a:ext>
            </a:extLst>
          </p:cNvPr>
          <p:cNvSpPr/>
          <p:nvPr/>
        </p:nvSpPr>
        <p:spPr bwMode="auto">
          <a:xfrm>
            <a:off x="3467835" y="5310941"/>
            <a:ext cx="213987" cy="260351"/>
          </a:xfrm>
          <a:custGeom>
            <a:avLst/>
            <a:gdLst/>
            <a:ahLst/>
            <a:cxnLst>
              <a:cxn ang="0">
                <a:pos x="217" y="310"/>
              </a:cxn>
              <a:cxn ang="0">
                <a:pos x="171" y="325"/>
              </a:cxn>
              <a:cxn ang="0">
                <a:pos x="146" y="301"/>
              </a:cxn>
              <a:cxn ang="0">
                <a:pos x="130" y="321"/>
              </a:cxn>
              <a:cxn ang="0">
                <a:pos x="99" y="321"/>
              </a:cxn>
              <a:cxn ang="0">
                <a:pos x="87" y="298"/>
              </a:cxn>
              <a:cxn ang="0">
                <a:pos x="75" y="266"/>
              </a:cxn>
              <a:cxn ang="0">
                <a:pos x="46" y="262"/>
              </a:cxn>
              <a:cxn ang="0">
                <a:pos x="20" y="212"/>
              </a:cxn>
              <a:cxn ang="0">
                <a:pos x="0" y="188"/>
              </a:cxn>
              <a:cxn ang="0">
                <a:pos x="12" y="176"/>
              </a:cxn>
              <a:cxn ang="0">
                <a:pos x="20" y="173"/>
              </a:cxn>
              <a:cxn ang="0">
                <a:pos x="50" y="134"/>
              </a:cxn>
              <a:cxn ang="0">
                <a:pos x="46" y="98"/>
              </a:cxn>
              <a:cxn ang="0">
                <a:pos x="58" y="86"/>
              </a:cxn>
              <a:cxn ang="0">
                <a:pos x="78" y="83"/>
              </a:cxn>
              <a:cxn ang="0">
                <a:pos x="87" y="75"/>
              </a:cxn>
              <a:cxn ang="0">
                <a:pos x="78" y="59"/>
              </a:cxn>
              <a:cxn ang="0">
                <a:pos x="91" y="43"/>
              </a:cxn>
              <a:cxn ang="0">
                <a:pos x="91" y="12"/>
              </a:cxn>
              <a:cxn ang="0">
                <a:pos x="108" y="4"/>
              </a:cxn>
              <a:cxn ang="0">
                <a:pos x="133" y="20"/>
              </a:cxn>
              <a:cxn ang="0">
                <a:pos x="171" y="27"/>
              </a:cxn>
              <a:cxn ang="0">
                <a:pos x="193" y="0"/>
              </a:cxn>
              <a:cxn ang="0">
                <a:pos x="221" y="24"/>
              </a:cxn>
              <a:cxn ang="0">
                <a:pos x="209" y="32"/>
              </a:cxn>
              <a:cxn ang="0">
                <a:pos x="193" y="51"/>
              </a:cxn>
              <a:cxn ang="0">
                <a:pos x="171" y="59"/>
              </a:cxn>
              <a:cxn ang="0">
                <a:pos x="162" y="63"/>
              </a:cxn>
              <a:cxn ang="0">
                <a:pos x="182" y="75"/>
              </a:cxn>
              <a:cxn ang="0">
                <a:pos x="225" y="59"/>
              </a:cxn>
              <a:cxn ang="0">
                <a:pos x="292" y="86"/>
              </a:cxn>
              <a:cxn ang="0">
                <a:pos x="297" y="137"/>
              </a:cxn>
              <a:cxn ang="0">
                <a:pos x="271" y="137"/>
              </a:cxn>
              <a:cxn ang="0">
                <a:pos x="271" y="153"/>
              </a:cxn>
              <a:cxn ang="0">
                <a:pos x="284" y="176"/>
              </a:cxn>
              <a:cxn ang="0">
                <a:pos x="271" y="188"/>
              </a:cxn>
              <a:cxn ang="0">
                <a:pos x="284" y="208"/>
              </a:cxn>
              <a:cxn ang="0">
                <a:pos x="263" y="235"/>
              </a:cxn>
              <a:cxn ang="0">
                <a:pos x="254" y="223"/>
              </a:cxn>
              <a:cxn ang="0">
                <a:pos x="221" y="298"/>
              </a:cxn>
              <a:cxn ang="0">
                <a:pos x="217" y="310"/>
              </a:cxn>
            </a:cxnLst>
            <a:rect l="0" t="0" r="r" b="b"/>
            <a:pathLst>
              <a:path w="298" h="326">
                <a:moveTo>
                  <a:pt x="217" y="310"/>
                </a:moveTo>
                <a:lnTo>
                  <a:pt x="171" y="325"/>
                </a:lnTo>
                <a:lnTo>
                  <a:pt x="146" y="301"/>
                </a:lnTo>
                <a:lnTo>
                  <a:pt x="130" y="321"/>
                </a:lnTo>
                <a:lnTo>
                  <a:pt x="99" y="321"/>
                </a:lnTo>
                <a:lnTo>
                  <a:pt x="87" y="298"/>
                </a:lnTo>
                <a:lnTo>
                  <a:pt x="75" y="266"/>
                </a:lnTo>
                <a:lnTo>
                  <a:pt x="46" y="262"/>
                </a:lnTo>
                <a:lnTo>
                  <a:pt x="20" y="212"/>
                </a:lnTo>
                <a:lnTo>
                  <a:pt x="0" y="188"/>
                </a:lnTo>
                <a:lnTo>
                  <a:pt x="12" y="176"/>
                </a:lnTo>
                <a:lnTo>
                  <a:pt x="20" y="173"/>
                </a:lnTo>
                <a:lnTo>
                  <a:pt x="50" y="134"/>
                </a:lnTo>
                <a:lnTo>
                  <a:pt x="46" y="98"/>
                </a:lnTo>
                <a:lnTo>
                  <a:pt x="58" y="86"/>
                </a:lnTo>
                <a:lnTo>
                  <a:pt x="78" y="83"/>
                </a:lnTo>
                <a:lnTo>
                  <a:pt x="87" y="75"/>
                </a:lnTo>
                <a:lnTo>
                  <a:pt x="78" y="59"/>
                </a:lnTo>
                <a:lnTo>
                  <a:pt x="91" y="43"/>
                </a:lnTo>
                <a:lnTo>
                  <a:pt x="91" y="12"/>
                </a:lnTo>
                <a:lnTo>
                  <a:pt x="108" y="4"/>
                </a:lnTo>
                <a:lnTo>
                  <a:pt x="133" y="20"/>
                </a:lnTo>
                <a:lnTo>
                  <a:pt x="171" y="27"/>
                </a:lnTo>
                <a:lnTo>
                  <a:pt x="193" y="0"/>
                </a:lnTo>
                <a:lnTo>
                  <a:pt x="221" y="24"/>
                </a:lnTo>
                <a:lnTo>
                  <a:pt x="209" y="32"/>
                </a:lnTo>
                <a:lnTo>
                  <a:pt x="193" y="51"/>
                </a:lnTo>
                <a:lnTo>
                  <a:pt x="171" y="59"/>
                </a:lnTo>
                <a:lnTo>
                  <a:pt x="162" y="63"/>
                </a:lnTo>
                <a:lnTo>
                  <a:pt x="182" y="75"/>
                </a:lnTo>
                <a:lnTo>
                  <a:pt x="225" y="59"/>
                </a:lnTo>
                <a:lnTo>
                  <a:pt x="292" y="86"/>
                </a:lnTo>
                <a:lnTo>
                  <a:pt x="297" y="137"/>
                </a:lnTo>
                <a:lnTo>
                  <a:pt x="271" y="137"/>
                </a:lnTo>
                <a:lnTo>
                  <a:pt x="271" y="153"/>
                </a:lnTo>
                <a:lnTo>
                  <a:pt x="284" y="176"/>
                </a:lnTo>
                <a:lnTo>
                  <a:pt x="271" y="188"/>
                </a:lnTo>
                <a:lnTo>
                  <a:pt x="284" y="208"/>
                </a:lnTo>
                <a:lnTo>
                  <a:pt x="263" y="235"/>
                </a:lnTo>
                <a:lnTo>
                  <a:pt x="254" y="223"/>
                </a:lnTo>
                <a:lnTo>
                  <a:pt x="221" y="298"/>
                </a:lnTo>
                <a:lnTo>
                  <a:pt x="217" y="31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775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49" name="íṡ1iḋe">
            <a:extLst>
              <a:ext uri="{FF2B5EF4-FFF2-40B4-BE49-F238E27FC236}">
                <a16:creationId xmlns:a16="http://schemas.microsoft.com/office/drawing/2014/main" id="{3DE27393-CD7E-4264-AE5B-300A4A6FBF60}"/>
              </a:ext>
            </a:extLst>
          </p:cNvPr>
          <p:cNvSpPr/>
          <p:nvPr/>
        </p:nvSpPr>
        <p:spPr bwMode="auto">
          <a:xfrm>
            <a:off x="3266480" y="5120999"/>
            <a:ext cx="266739" cy="330761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154" y="35"/>
              </a:cxn>
              <a:cxn ang="0">
                <a:pos x="204" y="54"/>
              </a:cxn>
              <a:cxn ang="0">
                <a:pos x="225" y="59"/>
              </a:cxn>
              <a:cxn ang="0">
                <a:pos x="242" y="108"/>
              </a:cxn>
              <a:cxn ang="0">
                <a:pos x="280" y="132"/>
              </a:cxn>
              <a:cxn ang="0">
                <a:pos x="309" y="113"/>
              </a:cxn>
              <a:cxn ang="0">
                <a:pos x="317" y="144"/>
              </a:cxn>
              <a:cxn ang="0">
                <a:pos x="285" y="159"/>
              </a:cxn>
              <a:cxn ang="0">
                <a:pos x="267" y="186"/>
              </a:cxn>
              <a:cxn ang="0">
                <a:pos x="309" y="222"/>
              </a:cxn>
              <a:cxn ang="0">
                <a:pos x="372" y="249"/>
              </a:cxn>
              <a:cxn ang="0">
                <a:pos x="359" y="296"/>
              </a:cxn>
              <a:cxn ang="0">
                <a:pos x="359" y="320"/>
              </a:cxn>
              <a:cxn ang="0">
                <a:pos x="326" y="335"/>
              </a:cxn>
              <a:cxn ang="0">
                <a:pos x="301" y="410"/>
              </a:cxn>
              <a:cxn ang="0">
                <a:pos x="275" y="398"/>
              </a:cxn>
              <a:cxn ang="0">
                <a:pos x="217" y="382"/>
              </a:cxn>
              <a:cxn ang="0">
                <a:pos x="170" y="405"/>
              </a:cxn>
              <a:cxn ang="0">
                <a:pos x="183" y="374"/>
              </a:cxn>
              <a:cxn ang="0">
                <a:pos x="129" y="390"/>
              </a:cxn>
              <a:cxn ang="0">
                <a:pos x="104" y="304"/>
              </a:cxn>
              <a:cxn ang="0">
                <a:pos x="78" y="288"/>
              </a:cxn>
              <a:cxn ang="0">
                <a:pos x="58" y="245"/>
              </a:cxn>
              <a:cxn ang="0">
                <a:pos x="83" y="215"/>
              </a:cxn>
              <a:cxn ang="0">
                <a:pos x="70" y="176"/>
              </a:cxn>
              <a:cxn ang="0">
                <a:pos x="20" y="171"/>
              </a:cxn>
              <a:cxn ang="0">
                <a:pos x="20" y="128"/>
              </a:cxn>
              <a:cxn ang="0">
                <a:pos x="42" y="93"/>
              </a:cxn>
              <a:cxn ang="0">
                <a:pos x="50" y="50"/>
              </a:cxn>
              <a:cxn ang="0">
                <a:pos x="78" y="78"/>
              </a:cxn>
              <a:cxn ang="0">
                <a:pos x="113" y="54"/>
              </a:cxn>
              <a:cxn ang="0">
                <a:pos x="78" y="20"/>
              </a:cxn>
            </a:cxnLst>
            <a:rect l="0" t="0" r="r" b="b"/>
            <a:pathLst>
              <a:path w="373" h="414">
                <a:moveTo>
                  <a:pt x="75" y="3"/>
                </a:moveTo>
                <a:lnTo>
                  <a:pt x="86" y="0"/>
                </a:lnTo>
                <a:lnTo>
                  <a:pt x="133" y="15"/>
                </a:lnTo>
                <a:lnTo>
                  <a:pt x="154" y="35"/>
                </a:lnTo>
                <a:lnTo>
                  <a:pt x="188" y="47"/>
                </a:lnTo>
                <a:lnTo>
                  <a:pt x="204" y="54"/>
                </a:lnTo>
                <a:lnTo>
                  <a:pt x="222" y="54"/>
                </a:lnTo>
                <a:lnTo>
                  <a:pt x="225" y="59"/>
                </a:lnTo>
                <a:lnTo>
                  <a:pt x="222" y="101"/>
                </a:lnTo>
                <a:lnTo>
                  <a:pt x="242" y="108"/>
                </a:lnTo>
                <a:lnTo>
                  <a:pt x="250" y="125"/>
                </a:lnTo>
                <a:lnTo>
                  <a:pt x="280" y="132"/>
                </a:lnTo>
                <a:lnTo>
                  <a:pt x="293" y="113"/>
                </a:lnTo>
                <a:lnTo>
                  <a:pt x="309" y="113"/>
                </a:lnTo>
                <a:lnTo>
                  <a:pt x="321" y="128"/>
                </a:lnTo>
                <a:lnTo>
                  <a:pt x="317" y="144"/>
                </a:lnTo>
                <a:lnTo>
                  <a:pt x="285" y="147"/>
                </a:lnTo>
                <a:lnTo>
                  <a:pt x="285" y="159"/>
                </a:lnTo>
                <a:lnTo>
                  <a:pt x="285" y="171"/>
                </a:lnTo>
                <a:lnTo>
                  <a:pt x="267" y="186"/>
                </a:lnTo>
                <a:lnTo>
                  <a:pt x="280" y="203"/>
                </a:lnTo>
                <a:lnTo>
                  <a:pt x="309" y="222"/>
                </a:lnTo>
                <a:lnTo>
                  <a:pt x="309" y="245"/>
                </a:lnTo>
                <a:lnTo>
                  <a:pt x="372" y="249"/>
                </a:lnTo>
                <a:lnTo>
                  <a:pt x="372" y="281"/>
                </a:lnTo>
                <a:lnTo>
                  <a:pt x="359" y="296"/>
                </a:lnTo>
                <a:lnTo>
                  <a:pt x="368" y="312"/>
                </a:lnTo>
                <a:lnTo>
                  <a:pt x="359" y="320"/>
                </a:lnTo>
                <a:lnTo>
                  <a:pt x="338" y="323"/>
                </a:lnTo>
                <a:lnTo>
                  <a:pt x="326" y="335"/>
                </a:lnTo>
                <a:lnTo>
                  <a:pt x="329" y="371"/>
                </a:lnTo>
                <a:lnTo>
                  <a:pt x="301" y="410"/>
                </a:lnTo>
                <a:lnTo>
                  <a:pt x="293" y="413"/>
                </a:lnTo>
                <a:lnTo>
                  <a:pt x="275" y="398"/>
                </a:lnTo>
                <a:lnTo>
                  <a:pt x="233" y="398"/>
                </a:lnTo>
                <a:lnTo>
                  <a:pt x="217" y="382"/>
                </a:lnTo>
                <a:lnTo>
                  <a:pt x="183" y="413"/>
                </a:lnTo>
                <a:lnTo>
                  <a:pt x="170" y="405"/>
                </a:lnTo>
                <a:lnTo>
                  <a:pt x="183" y="382"/>
                </a:lnTo>
                <a:lnTo>
                  <a:pt x="183" y="374"/>
                </a:lnTo>
                <a:lnTo>
                  <a:pt x="170" y="371"/>
                </a:lnTo>
                <a:lnTo>
                  <a:pt x="129" y="390"/>
                </a:lnTo>
                <a:lnTo>
                  <a:pt x="91" y="323"/>
                </a:lnTo>
                <a:lnTo>
                  <a:pt x="104" y="304"/>
                </a:lnTo>
                <a:lnTo>
                  <a:pt x="99" y="296"/>
                </a:lnTo>
                <a:lnTo>
                  <a:pt x="78" y="288"/>
                </a:lnTo>
                <a:lnTo>
                  <a:pt x="45" y="273"/>
                </a:lnTo>
                <a:lnTo>
                  <a:pt x="58" y="245"/>
                </a:lnTo>
                <a:lnTo>
                  <a:pt x="78" y="237"/>
                </a:lnTo>
                <a:lnTo>
                  <a:pt x="83" y="215"/>
                </a:lnTo>
                <a:lnTo>
                  <a:pt x="75" y="179"/>
                </a:lnTo>
                <a:lnTo>
                  <a:pt x="70" y="176"/>
                </a:lnTo>
                <a:lnTo>
                  <a:pt x="54" y="195"/>
                </a:lnTo>
                <a:lnTo>
                  <a:pt x="20" y="171"/>
                </a:lnTo>
                <a:lnTo>
                  <a:pt x="0" y="144"/>
                </a:lnTo>
                <a:lnTo>
                  <a:pt x="20" y="128"/>
                </a:lnTo>
                <a:lnTo>
                  <a:pt x="28" y="101"/>
                </a:lnTo>
                <a:lnTo>
                  <a:pt x="42" y="93"/>
                </a:lnTo>
                <a:lnTo>
                  <a:pt x="42" y="59"/>
                </a:lnTo>
                <a:lnTo>
                  <a:pt x="50" y="50"/>
                </a:lnTo>
                <a:lnTo>
                  <a:pt x="66" y="62"/>
                </a:lnTo>
                <a:lnTo>
                  <a:pt x="78" y="78"/>
                </a:lnTo>
                <a:lnTo>
                  <a:pt x="104" y="62"/>
                </a:lnTo>
                <a:lnTo>
                  <a:pt x="113" y="54"/>
                </a:lnTo>
                <a:lnTo>
                  <a:pt x="107" y="35"/>
                </a:lnTo>
                <a:lnTo>
                  <a:pt x="78" y="20"/>
                </a:lnTo>
                <a:lnTo>
                  <a:pt x="75" y="3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50" name="ïŝlîďè">
            <a:extLst>
              <a:ext uri="{FF2B5EF4-FFF2-40B4-BE49-F238E27FC236}">
                <a16:creationId xmlns:a16="http://schemas.microsoft.com/office/drawing/2014/main" id="{0A908CA2-C99E-4BAE-AB1C-EE313F0AB7DB}"/>
              </a:ext>
            </a:extLst>
          </p:cNvPr>
          <p:cNvSpPr/>
          <p:nvPr/>
        </p:nvSpPr>
        <p:spPr bwMode="auto">
          <a:xfrm>
            <a:off x="3328893" y="5070239"/>
            <a:ext cx="315778" cy="263625"/>
          </a:xfrm>
          <a:custGeom>
            <a:avLst/>
            <a:gdLst/>
            <a:ahLst/>
            <a:cxnLst>
              <a:cxn ang="0">
                <a:pos x="412" y="258"/>
              </a:cxn>
              <a:cxn ang="0">
                <a:pos x="398" y="288"/>
              </a:cxn>
              <a:cxn ang="0">
                <a:pos x="387" y="300"/>
              </a:cxn>
              <a:cxn ang="0">
                <a:pos x="366" y="327"/>
              </a:cxn>
              <a:cxn ang="0">
                <a:pos x="327" y="319"/>
              </a:cxn>
              <a:cxn ang="0">
                <a:pos x="303" y="304"/>
              </a:cxn>
              <a:cxn ang="0">
                <a:pos x="286" y="312"/>
              </a:cxn>
              <a:cxn ang="0">
                <a:pos x="223" y="308"/>
              </a:cxn>
              <a:cxn ang="0">
                <a:pos x="223" y="285"/>
              </a:cxn>
              <a:cxn ang="0">
                <a:pos x="193" y="265"/>
              </a:cxn>
              <a:cxn ang="0">
                <a:pos x="180" y="249"/>
              </a:cxn>
              <a:cxn ang="0">
                <a:pos x="198" y="234"/>
              </a:cxn>
              <a:cxn ang="0">
                <a:pos x="198" y="222"/>
              </a:cxn>
              <a:cxn ang="0">
                <a:pos x="198" y="210"/>
              </a:cxn>
              <a:cxn ang="0">
                <a:pos x="231" y="207"/>
              </a:cxn>
              <a:cxn ang="0">
                <a:pos x="235" y="191"/>
              </a:cxn>
              <a:cxn ang="0">
                <a:pos x="223" y="175"/>
              </a:cxn>
              <a:cxn ang="0">
                <a:pos x="206" y="175"/>
              </a:cxn>
              <a:cxn ang="0">
                <a:pos x="193" y="195"/>
              </a:cxn>
              <a:cxn ang="0">
                <a:pos x="164" y="187"/>
              </a:cxn>
              <a:cxn ang="0">
                <a:pos x="155" y="171"/>
              </a:cxn>
              <a:cxn ang="0">
                <a:pos x="135" y="164"/>
              </a:cxn>
              <a:cxn ang="0">
                <a:pos x="138" y="121"/>
              </a:cxn>
              <a:cxn ang="0">
                <a:pos x="135" y="117"/>
              </a:cxn>
              <a:cxn ang="0">
                <a:pos x="117" y="117"/>
              </a:cxn>
              <a:cxn ang="0">
                <a:pos x="101" y="109"/>
              </a:cxn>
              <a:cxn ang="0">
                <a:pos x="67" y="97"/>
              </a:cxn>
              <a:cxn ang="0">
                <a:pos x="46" y="78"/>
              </a:cxn>
              <a:cxn ang="0">
                <a:pos x="0" y="63"/>
              </a:cxn>
              <a:cxn ang="0">
                <a:pos x="4" y="43"/>
              </a:cxn>
              <a:cxn ang="0">
                <a:pos x="20" y="35"/>
              </a:cxn>
              <a:cxn ang="0">
                <a:pos x="54" y="63"/>
              </a:cxn>
              <a:cxn ang="0">
                <a:pos x="67" y="63"/>
              </a:cxn>
              <a:cxn ang="0">
                <a:pos x="97" y="58"/>
              </a:cxn>
              <a:cxn ang="0">
                <a:pos x="114" y="47"/>
              </a:cxn>
              <a:cxn ang="0">
                <a:pos x="138" y="66"/>
              </a:cxn>
              <a:cxn ang="0">
                <a:pos x="146" y="47"/>
              </a:cxn>
              <a:cxn ang="0">
                <a:pos x="151" y="39"/>
              </a:cxn>
              <a:cxn ang="0">
                <a:pos x="172" y="27"/>
              </a:cxn>
              <a:cxn ang="0">
                <a:pos x="177" y="4"/>
              </a:cxn>
              <a:cxn ang="0">
                <a:pos x="198" y="0"/>
              </a:cxn>
              <a:cxn ang="0">
                <a:pos x="248" y="31"/>
              </a:cxn>
              <a:cxn ang="0">
                <a:pos x="281" y="47"/>
              </a:cxn>
              <a:cxn ang="0">
                <a:pos x="353" y="152"/>
              </a:cxn>
              <a:cxn ang="0">
                <a:pos x="349" y="164"/>
              </a:cxn>
              <a:cxn ang="0">
                <a:pos x="395" y="183"/>
              </a:cxn>
              <a:cxn ang="0">
                <a:pos x="407" y="202"/>
              </a:cxn>
              <a:cxn ang="0">
                <a:pos x="429" y="210"/>
              </a:cxn>
              <a:cxn ang="0">
                <a:pos x="441" y="230"/>
              </a:cxn>
              <a:cxn ang="0">
                <a:pos x="424" y="238"/>
              </a:cxn>
              <a:cxn ang="0">
                <a:pos x="403" y="230"/>
              </a:cxn>
              <a:cxn ang="0">
                <a:pos x="369" y="230"/>
              </a:cxn>
              <a:cxn ang="0">
                <a:pos x="340" y="219"/>
              </a:cxn>
              <a:cxn ang="0">
                <a:pos x="327" y="230"/>
              </a:cxn>
              <a:cxn ang="0">
                <a:pos x="357" y="238"/>
              </a:cxn>
              <a:cxn ang="0">
                <a:pos x="382" y="249"/>
              </a:cxn>
              <a:cxn ang="0">
                <a:pos x="412" y="258"/>
              </a:cxn>
            </a:cxnLst>
            <a:rect l="0" t="0" r="r" b="b"/>
            <a:pathLst>
              <a:path w="442" h="328">
                <a:moveTo>
                  <a:pt x="412" y="258"/>
                </a:moveTo>
                <a:lnTo>
                  <a:pt x="398" y="288"/>
                </a:lnTo>
                <a:lnTo>
                  <a:pt x="387" y="300"/>
                </a:lnTo>
                <a:lnTo>
                  <a:pt x="366" y="327"/>
                </a:lnTo>
                <a:lnTo>
                  <a:pt x="327" y="319"/>
                </a:lnTo>
                <a:lnTo>
                  <a:pt x="303" y="304"/>
                </a:lnTo>
                <a:lnTo>
                  <a:pt x="286" y="312"/>
                </a:lnTo>
                <a:lnTo>
                  <a:pt x="223" y="308"/>
                </a:lnTo>
                <a:lnTo>
                  <a:pt x="223" y="285"/>
                </a:lnTo>
                <a:lnTo>
                  <a:pt x="193" y="265"/>
                </a:lnTo>
                <a:lnTo>
                  <a:pt x="180" y="249"/>
                </a:lnTo>
                <a:lnTo>
                  <a:pt x="198" y="234"/>
                </a:lnTo>
                <a:lnTo>
                  <a:pt x="198" y="222"/>
                </a:lnTo>
                <a:lnTo>
                  <a:pt x="198" y="210"/>
                </a:lnTo>
                <a:lnTo>
                  <a:pt x="231" y="207"/>
                </a:lnTo>
                <a:lnTo>
                  <a:pt x="235" y="191"/>
                </a:lnTo>
                <a:lnTo>
                  <a:pt x="223" y="175"/>
                </a:lnTo>
                <a:lnTo>
                  <a:pt x="206" y="175"/>
                </a:lnTo>
                <a:lnTo>
                  <a:pt x="193" y="195"/>
                </a:lnTo>
                <a:lnTo>
                  <a:pt x="164" y="187"/>
                </a:lnTo>
                <a:lnTo>
                  <a:pt x="155" y="171"/>
                </a:lnTo>
                <a:lnTo>
                  <a:pt x="135" y="164"/>
                </a:lnTo>
                <a:lnTo>
                  <a:pt x="138" y="121"/>
                </a:lnTo>
                <a:lnTo>
                  <a:pt x="135" y="117"/>
                </a:lnTo>
                <a:lnTo>
                  <a:pt x="117" y="117"/>
                </a:lnTo>
                <a:lnTo>
                  <a:pt x="101" y="109"/>
                </a:lnTo>
                <a:lnTo>
                  <a:pt x="67" y="97"/>
                </a:lnTo>
                <a:lnTo>
                  <a:pt x="46" y="78"/>
                </a:lnTo>
                <a:lnTo>
                  <a:pt x="0" y="63"/>
                </a:lnTo>
                <a:lnTo>
                  <a:pt x="4" y="43"/>
                </a:lnTo>
                <a:lnTo>
                  <a:pt x="20" y="35"/>
                </a:lnTo>
                <a:lnTo>
                  <a:pt x="54" y="63"/>
                </a:lnTo>
                <a:lnTo>
                  <a:pt x="67" y="63"/>
                </a:lnTo>
                <a:lnTo>
                  <a:pt x="97" y="58"/>
                </a:lnTo>
                <a:lnTo>
                  <a:pt x="114" y="47"/>
                </a:lnTo>
                <a:lnTo>
                  <a:pt x="138" y="66"/>
                </a:lnTo>
                <a:lnTo>
                  <a:pt x="146" y="47"/>
                </a:lnTo>
                <a:lnTo>
                  <a:pt x="151" y="39"/>
                </a:lnTo>
                <a:lnTo>
                  <a:pt x="172" y="27"/>
                </a:lnTo>
                <a:lnTo>
                  <a:pt x="177" y="4"/>
                </a:lnTo>
                <a:lnTo>
                  <a:pt x="198" y="0"/>
                </a:lnTo>
                <a:lnTo>
                  <a:pt x="248" y="31"/>
                </a:lnTo>
                <a:lnTo>
                  <a:pt x="281" y="47"/>
                </a:lnTo>
                <a:lnTo>
                  <a:pt x="353" y="152"/>
                </a:lnTo>
                <a:lnTo>
                  <a:pt x="349" y="164"/>
                </a:lnTo>
                <a:lnTo>
                  <a:pt x="395" y="183"/>
                </a:lnTo>
                <a:lnTo>
                  <a:pt x="407" y="202"/>
                </a:lnTo>
                <a:lnTo>
                  <a:pt x="429" y="210"/>
                </a:lnTo>
                <a:lnTo>
                  <a:pt x="441" y="230"/>
                </a:lnTo>
                <a:lnTo>
                  <a:pt x="424" y="238"/>
                </a:lnTo>
                <a:lnTo>
                  <a:pt x="403" y="230"/>
                </a:lnTo>
                <a:lnTo>
                  <a:pt x="369" y="230"/>
                </a:lnTo>
                <a:lnTo>
                  <a:pt x="340" y="219"/>
                </a:lnTo>
                <a:lnTo>
                  <a:pt x="327" y="230"/>
                </a:lnTo>
                <a:lnTo>
                  <a:pt x="357" y="238"/>
                </a:lnTo>
                <a:lnTo>
                  <a:pt x="382" y="249"/>
                </a:lnTo>
                <a:lnTo>
                  <a:pt x="412" y="258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8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51" name="î$lïḋe">
            <a:extLst>
              <a:ext uri="{FF2B5EF4-FFF2-40B4-BE49-F238E27FC236}">
                <a16:creationId xmlns:a16="http://schemas.microsoft.com/office/drawing/2014/main" id="{EBABB7CC-B67A-4F4B-A94C-74AD9740CEBC}"/>
              </a:ext>
            </a:extLst>
          </p:cNvPr>
          <p:cNvSpPr/>
          <p:nvPr/>
        </p:nvSpPr>
        <p:spPr bwMode="auto">
          <a:xfrm>
            <a:off x="2931383" y="5243807"/>
            <a:ext cx="429459" cy="280818"/>
          </a:xfrm>
          <a:custGeom>
            <a:avLst/>
            <a:gdLst/>
            <a:ahLst/>
            <a:cxnLst>
              <a:cxn ang="0">
                <a:pos x="83" y="324"/>
              </a:cxn>
              <a:cxn ang="0">
                <a:pos x="154" y="308"/>
              </a:cxn>
              <a:cxn ang="0">
                <a:pos x="157" y="277"/>
              </a:cxn>
              <a:cxn ang="0">
                <a:pos x="259" y="273"/>
              </a:cxn>
              <a:cxn ang="0">
                <a:pos x="309" y="300"/>
              </a:cxn>
              <a:cxn ang="0">
                <a:pos x="351" y="281"/>
              </a:cxn>
              <a:cxn ang="0">
                <a:pos x="368" y="300"/>
              </a:cxn>
              <a:cxn ang="0">
                <a:pos x="397" y="269"/>
              </a:cxn>
              <a:cxn ang="0">
                <a:pos x="409" y="308"/>
              </a:cxn>
              <a:cxn ang="0">
                <a:pos x="435" y="324"/>
              </a:cxn>
              <a:cxn ang="0">
                <a:pos x="484" y="297"/>
              </a:cxn>
              <a:cxn ang="0">
                <a:pos x="569" y="249"/>
              </a:cxn>
              <a:cxn ang="0">
                <a:pos x="560" y="171"/>
              </a:cxn>
              <a:cxn ang="0">
                <a:pos x="569" y="144"/>
              </a:cxn>
              <a:cxn ang="0">
                <a:pos x="514" y="121"/>
              </a:cxn>
              <a:cxn ang="0">
                <a:pos x="476" y="121"/>
              </a:cxn>
              <a:cxn ang="0">
                <a:pos x="421" y="102"/>
              </a:cxn>
              <a:cxn ang="0">
                <a:pos x="388" y="70"/>
              </a:cxn>
              <a:cxn ang="0">
                <a:pos x="359" y="66"/>
              </a:cxn>
              <a:cxn ang="0">
                <a:pos x="292" y="66"/>
              </a:cxn>
              <a:cxn ang="0">
                <a:pos x="176" y="0"/>
              </a:cxn>
              <a:cxn ang="0">
                <a:pos x="146" y="8"/>
              </a:cxn>
              <a:cxn ang="0">
                <a:pos x="74" y="8"/>
              </a:cxn>
              <a:cxn ang="0">
                <a:pos x="83" y="35"/>
              </a:cxn>
              <a:cxn ang="0">
                <a:pos x="116" y="43"/>
              </a:cxn>
              <a:cxn ang="0">
                <a:pos x="78" y="66"/>
              </a:cxn>
              <a:cxn ang="0">
                <a:pos x="78" y="98"/>
              </a:cxn>
              <a:cxn ang="0">
                <a:pos x="100" y="129"/>
              </a:cxn>
              <a:cxn ang="0">
                <a:pos x="125" y="191"/>
              </a:cxn>
              <a:cxn ang="0">
                <a:pos x="108" y="203"/>
              </a:cxn>
              <a:cxn ang="0">
                <a:pos x="16" y="238"/>
              </a:cxn>
              <a:cxn ang="0">
                <a:pos x="11" y="269"/>
              </a:cxn>
              <a:cxn ang="0">
                <a:pos x="28" y="304"/>
              </a:cxn>
            </a:cxnLst>
            <a:rect l="0" t="0" r="r" b="b"/>
            <a:pathLst>
              <a:path w="599" h="352">
                <a:moveTo>
                  <a:pt x="70" y="351"/>
                </a:moveTo>
                <a:lnTo>
                  <a:pt x="83" y="324"/>
                </a:lnTo>
                <a:lnTo>
                  <a:pt x="121" y="297"/>
                </a:lnTo>
                <a:lnTo>
                  <a:pt x="154" y="308"/>
                </a:lnTo>
                <a:lnTo>
                  <a:pt x="176" y="297"/>
                </a:lnTo>
                <a:lnTo>
                  <a:pt x="157" y="277"/>
                </a:lnTo>
                <a:lnTo>
                  <a:pt x="168" y="265"/>
                </a:lnTo>
                <a:lnTo>
                  <a:pt x="259" y="273"/>
                </a:lnTo>
                <a:lnTo>
                  <a:pt x="292" y="293"/>
                </a:lnTo>
                <a:lnTo>
                  <a:pt x="309" y="300"/>
                </a:lnTo>
                <a:lnTo>
                  <a:pt x="330" y="285"/>
                </a:lnTo>
                <a:lnTo>
                  <a:pt x="351" y="281"/>
                </a:lnTo>
                <a:lnTo>
                  <a:pt x="355" y="300"/>
                </a:lnTo>
                <a:lnTo>
                  <a:pt x="368" y="300"/>
                </a:lnTo>
                <a:lnTo>
                  <a:pt x="377" y="288"/>
                </a:lnTo>
                <a:lnTo>
                  <a:pt x="397" y="269"/>
                </a:lnTo>
                <a:lnTo>
                  <a:pt x="409" y="281"/>
                </a:lnTo>
                <a:lnTo>
                  <a:pt x="409" y="308"/>
                </a:lnTo>
                <a:lnTo>
                  <a:pt x="418" y="320"/>
                </a:lnTo>
                <a:lnTo>
                  <a:pt x="435" y="324"/>
                </a:lnTo>
                <a:lnTo>
                  <a:pt x="456" y="304"/>
                </a:lnTo>
                <a:lnTo>
                  <a:pt x="484" y="297"/>
                </a:lnTo>
                <a:lnTo>
                  <a:pt x="539" y="246"/>
                </a:lnTo>
                <a:lnTo>
                  <a:pt x="569" y="249"/>
                </a:lnTo>
                <a:lnTo>
                  <a:pt x="598" y="238"/>
                </a:lnTo>
                <a:lnTo>
                  <a:pt x="560" y="171"/>
                </a:lnTo>
                <a:lnTo>
                  <a:pt x="573" y="152"/>
                </a:lnTo>
                <a:lnTo>
                  <a:pt x="569" y="144"/>
                </a:lnTo>
                <a:lnTo>
                  <a:pt x="547" y="137"/>
                </a:lnTo>
                <a:lnTo>
                  <a:pt x="514" y="121"/>
                </a:lnTo>
                <a:lnTo>
                  <a:pt x="497" y="109"/>
                </a:lnTo>
                <a:lnTo>
                  <a:pt x="476" y="121"/>
                </a:lnTo>
                <a:lnTo>
                  <a:pt x="451" y="102"/>
                </a:lnTo>
                <a:lnTo>
                  <a:pt x="421" y="102"/>
                </a:lnTo>
                <a:lnTo>
                  <a:pt x="397" y="90"/>
                </a:lnTo>
                <a:lnTo>
                  <a:pt x="388" y="70"/>
                </a:lnTo>
                <a:lnTo>
                  <a:pt x="377" y="59"/>
                </a:lnTo>
                <a:lnTo>
                  <a:pt x="359" y="66"/>
                </a:lnTo>
                <a:lnTo>
                  <a:pt x="343" y="59"/>
                </a:lnTo>
                <a:lnTo>
                  <a:pt x="292" y="66"/>
                </a:lnTo>
                <a:lnTo>
                  <a:pt x="238" y="54"/>
                </a:lnTo>
                <a:lnTo>
                  <a:pt x="176" y="0"/>
                </a:lnTo>
                <a:lnTo>
                  <a:pt x="154" y="15"/>
                </a:lnTo>
                <a:lnTo>
                  <a:pt x="146" y="8"/>
                </a:lnTo>
                <a:lnTo>
                  <a:pt x="133" y="8"/>
                </a:lnTo>
                <a:lnTo>
                  <a:pt x="74" y="8"/>
                </a:lnTo>
                <a:lnTo>
                  <a:pt x="66" y="15"/>
                </a:lnTo>
                <a:lnTo>
                  <a:pt x="83" y="35"/>
                </a:lnTo>
                <a:lnTo>
                  <a:pt x="100" y="39"/>
                </a:lnTo>
                <a:lnTo>
                  <a:pt x="116" y="43"/>
                </a:lnTo>
                <a:lnTo>
                  <a:pt x="108" y="54"/>
                </a:lnTo>
                <a:lnTo>
                  <a:pt x="78" y="66"/>
                </a:lnTo>
                <a:lnTo>
                  <a:pt x="74" y="90"/>
                </a:lnTo>
                <a:lnTo>
                  <a:pt x="78" y="98"/>
                </a:lnTo>
                <a:lnTo>
                  <a:pt x="83" y="125"/>
                </a:lnTo>
                <a:lnTo>
                  <a:pt x="100" y="129"/>
                </a:lnTo>
                <a:lnTo>
                  <a:pt x="121" y="148"/>
                </a:lnTo>
                <a:lnTo>
                  <a:pt x="125" y="191"/>
                </a:lnTo>
                <a:lnTo>
                  <a:pt x="121" y="207"/>
                </a:lnTo>
                <a:lnTo>
                  <a:pt x="108" y="203"/>
                </a:lnTo>
                <a:lnTo>
                  <a:pt x="74" y="230"/>
                </a:lnTo>
                <a:lnTo>
                  <a:pt x="16" y="238"/>
                </a:lnTo>
                <a:lnTo>
                  <a:pt x="0" y="254"/>
                </a:lnTo>
                <a:lnTo>
                  <a:pt x="11" y="269"/>
                </a:lnTo>
                <a:lnTo>
                  <a:pt x="16" y="300"/>
                </a:lnTo>
                <a:lnTo>
                  <a:pt x="28" y="304"/>
                </a:lnTo>
                <a:lnTo>
                  <a:pt x="70" y="351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92500" lnSpcReduction="1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52" name="ïŝľïḓe">
            <a:extLst>
              <a:ext uri="{FF2B5EF4-FFF2-40B4-BE49-F238E27FC236}">
                <a16:creationId xmlns:a16="http://schemas.microsoft.com/office/drawing/2014/main" id="{2FCFE279-F2FF-4D5F-8100-22364BC9A056}"/>
              </a:ext>
            </a:extLst>
          </p:cNvPr>
          <p:cNvSpPr/>
          <p:nvPr/>
        </p:nvSpPr>
        <p:spPr bwMode="auto">
          <a:xfrm>
            <a:off x="2336977" y="5202870"/>
            <a:ext cx="686539" cy="544445"/>
          </a:xfrm>
          <a:custGeom>
            <a:avLst/>
            <a:gdLst/>
            <a:ahLst/>
            <a:cxnLst>
              <a:cxn ang="0">
                <a:pos x="373" y="59"/>
              </a:cxn>
              <a:cxn ang="0">
                <a:pos x="355" y="20"/>
              </a:cxn>
              <a:cxn ang="0">
                <a:pos x="418" y="0"/>
              </a:cxn>
              <a:cxn ang="0">
                <a:pos x="431" y="39"/>
              </a:cxn>
              <a:cxn ang="0">
                <a:pos x="486" y="86"/>
              </a:cxn>
              <a:cxn ang="0">
                <a:pos x="516" y="86"/>
              </a:cxn>
              <a:cxn ang="0">
                <a:pos x="541" y="129"/>
              </a:cxn>
              <a:cxn ang="0">
                <a:pos x="604" y="121"/>
              </a:cxn>
              <a:cxn ang="0">
                <a:pos x="628" y="102"/>
              </a:cxn>
              <a:cxn ang="0">
                <a:pos x="648" y="121"/>
              </a:cxn>
              <a:cxn ang="0">
                <a:pos x="711" y="114"/>
              </a:cxn>
              <a:cxn ang="0">
                <a:pos x="725" y="133"/>
              </a:cxn>
              <a:cxn ang="0">
                <a:pos x="796" y="156"/>
              </a:cxn>
              <a:cxn ang="0">
                <a:pos x="876" y="168"/>
              </a:cxn>
              <a:cxn ang="0">
                <a:pos x="917" y="176"/>
              </a:cxn>
              <a:cxn ang="0">
                <a:pos x="955" y="200"/>
              </a:cxn>
              <a:cxn ang="0">
                <a:pos x="955" y="258"/>
              </a:cxn>
              <a:cxn ang="0">
                <a:pos x="908" y="281"/>
              </a:cxn>
              <a:cxn ang="0">
                <a:pos x="834" y="305"/>
              </a:cxn>
              <a:cxn ang="0">
                <a:pos x="850" y="351"/>
              </a:cxn>
              <a:cxn ang="0">
                <a:pos x="905" y="402"/>
              </a:cxn>
              <a:cxn ang="0">
                <a:pos x="879" y="480"/>
              </a:cxn>
              <a:cxn ang="0">
                <a:pos x="834" y="429"/>
              </a:cxn>
              <a:cxn ang="0">
                <a:pos x="816" y="410"/>
              </a:cxn>
              <a:cxn ang="0">
                <a:pos x="766" y="402"/>
              </a:cxn>
              <a:cxn ang="0">
                <a:pos x="730" y="437"/>
              </a:cxn>
              <a:cxn ang="0">
                <a:pos x="699" y="457"/>
              </a:cxn>
              <a:cxn ang="0">
                <a:pos x="654" y="449"/>
              </a:cxn>
              <a:cxn ang="0">
                <a:pos x="628" y="485"/>
              </a:cxn>
              <a:cxn ang="0">
                <a:pos x="683" y="524"/>
              </a:cxn>
              <a:cxn ang="0">
                <a:pos x="604" y="531"/>
              </a:cxn>
              <a:cxn ang="0">
                <a:pos x="577" y="508"/>
              </a:cxn>
              <a:cxn ang="0">
                <a:pos x="528" y="515"/>
              </a:cxn>
              <a:cxn ang="0">
                <a:pos x="516" y="480"/>
              </a:cxn>
              <a:cxn ang="0">
                <a:pos x="489" y="461"/>
              </a:cxn>
              <a:cxn ang="0">
                <a:pos x="486" y="488"/>
              </a:cxn>
              <a:cxn ang="0">
                <a:pos x="457" y="512"/>
              </a:cxn>
              <a:cxn ang="0">
                <a:pos x="410" y="582"/>
              </a:cxn>
              <a:cxn ang="0">
                <a:pos x="398" y="664"/>
              </a:cxn>
              <a:cxn ang="0">
                <a:pos x="335" y="680"/>
              </a:cxn>
              <a:cxn ang="0">
                <a:pos x="247" y="543"/>
              </a:cxn>
              <a:cxn ang="0">
                <a:pos x="196" y="519"/>
              </a:cxn>
              <a:cxn ang="0">
                <a:pos x="201" y="485"/>
              </a:cxn>
              <a:cxn ang="0">
                <a:pos x="154" y="488"/>
              </a:cxn>
              <a:cxn ang="0">
                <a:pos x="113" y="422"/>
              </a:cxn>
              <a:cxn ang="0">
                <a:pos x="105" y="297"/>
              </a:cxn>
              <a:cxn ang="0">
                <a:pos x="99" y="234"/>
              </a:cxn>
              <a:cxn ang="0">
                <a:pos x="0" y="114"/>
              </a:cxn>
              <a:cxn ang="0">
                <a:pos x="12" y="82"/>
              </a:cxn>
              <a:cxn ang="0">
                <a:pos x="151" y="86"/>
              </a:cxn>
              <a:cxn ang="0">
                <a:pos x="193" y="94"/>
              </a:cxn>
              <a:cxn ang="0">
                <a:pos x="264" y="125"/>
              </a:cxn>
              <a:cxn ang="0">
                <a:pos x="272" y="90"/>
              </a:cxn>
              <a:cxn ang="0">
                <a:pos x="319" y="94"/>
              </a:cxn>
              <a:cxn ang="0">
                <a:pos x="360" y="86"/>
              </a:cxn>
            </a:cxnLst>
            <a:rect l="0" t="0" r="r" b="b"/>
            <a:pathLst>
              <a:path w="961" h="681">
                <a:moveTo>
                  <a:pt x="360" y="86"/>
                </a:moveTo>
                <a:lnTo>
                  <a:pt x="373" y="59"/>
                </a:lnTo>
                <a:lnTo>
                  <a:pt x="360" y="43"/>
                </a:lnTo>
                <a:lnTo>
                  <a:pt x="355" y="20"/>
                </a:lnTo>
                <a:lnTo>
                  <a:pt x="406" y="0"/>
                </a:lnTo>
                <a:lnTo>
                  <a:pt x="418" y="0"/>
                </a:lnTo>
                <a:lnTo>
                  <a:pt x="426" y="16"/>
                </a:lnTo>
                <a:lnTo>
                  <a:pt x="431" y="39"/>
                </a:lnTo>
                <a:lnTo>
                  <a:pt x="457" y="55"/>
                </a:lnTo>
                <a:lnTo>
                  <a:pt x="486" y="86"/>
                </a:lnTo>
                <a:lnTo>
                  <a:pt x="506" y="75"/>
                </a:lnTo>
                <a:lnTo>
                  <a:pt x="516" y="86"/>
                </a:lnTo>
                <a:lnTo>
                  <a:pt x="520" y="114"/>
                </a:lnTo>
                <a:lnTo>
                  <a:pt x="541" y="129"/>
                </a:lnTo>
                <a:lnTo>
                  <a:pt x="594" y="133"/>
                </a:lnTo>
                <a:lnTo>
                  <a:pt x="604" y="121"/>
                </a:lnTo>
                <a:lnTo>
                  <a:pt x="599" y="110"/>
                </a:lnTo>
                <a:lnTo>
                  <a:pt x="628" y="102"/>
                </a:lnTo>
                <a:lnTo>
                  <a:pt x="645" y="105"/>
                </a:lnTo>
                <a:lnTo>
                  <a:pt x="648" y="121"/>
                </a:lnTo>
                <a:lnTo>
                  <a:pt x="662" y="125"/>
                </a:lnTo>
                <a:lnTo>
                  <a:pt x="711" y="114"/>
                </a:lnTo>
                <a:lnTo>
                  <a:pt x="725" y="117"/>
                </a:lnTo>
                <a:lnTo>
                  <a:pt x="725" y="133"/>
                </a:lnTo>
                <a:lnTo>
                  <a:pt x="750" y="137"/>
                </a:lnTo>
                <a:lnTo>
                  <a:pt x="796" y="156"/>
                </a:lnTo>
                <a:lnTo>
                  <a:pt x="821" y="149"/>
                </a:lnTo>
                <a:lnTo>
                  <a:pt x="876" y="168"/>
                </a:lnTo>
                <a:lnTo>
                  <a:pt x="887" y="183"/>
                </a:lnTo>
                <a:lnTo>
                  <a:pt x="917" y="176"/>
                </a:lnTo>
                <a:lnTo>
                  <a:pt x="934" y="180"/>
                </a:lnTo>
                <a:lnTo>
                  <a:pt x="955" y="200"/>
                </a:lnTo>
                <a:lnTo>
                  <a:pt x="960" y="242"/>
                </a:lnTo>
                <a:lnTo>
                  <a:pt x="955" y="258"/>
                </a:lnTo>
                <a:lnTo>
                  <a:pt x="942" y="254"/>
                </a:lnTo>
                <a:lnTo>
                  <a:pt x="908" y="281"/>
                </a:lnTo>
                <a:lnTo>
                  <a:pt x="850" y="290"/>
                </a:lnTo>
                <a:lnTo>
                  <a:pt x="834" y="305"/>
                </a:lnTo>
                <a:lnTo>
                  <a:pt x="845" y="320"/>
                </a:lnTo>
                <a:lnTo>
                  <a:pt x="850" y="351"/>
                </a:lnTo>
                <a:lnTo>
                  <a:pt x="863" y="356"/>
                </a:lnTo>
                <a:lnTo>
                  <a:pt x="905" y="402"/>
                </a:lnTo>
                <a:lnTo>
                  <a:pt x="908" y="465"/>
                </a:lnTo>
                <a:lnTo>
                  <a:pt x="879" y="480"/>
                </a:lnTo>
                <a:lnTo>
                  <a:pt x="859" y="461"/>
                </a:lnTo>
                <a:lnTo>
                  <a:pt x="834" y="429"/>
                </a:lnTo>
                <a:lnTo>
                  <a:pt x="834" y="414"/>
                </a:lnTo>
                <a:lnTo>
                  <a:pt x="816" y="410"/>
                </a:lnTo>
                <a:lnTo>
                  <a:pt x="800" y="418"/>
                </a:lnTo>
                <a:lnTo>
                  <a:pt x="766" y="402"/>
                </a:lnTo>
                <a:lnTo>
                  <a:pt x="754" y="434"/>
                </a:lnTo>
                <a:lnTo>
                  <a:pt x="730" y="437"/>
                </a:lnTo>
                <a:lnTo>
                  <a:pt x="708" y="465"/>
                </a:lnTo>
                <a:lnTo>
                  <a:pt x="699" y="457"/>
                </a:lnTo>
                <a:lnTo>
                  <a:pt x="678" y="465"/>
                </a:lnTo>
                <a:lnTo>
                  <a:pt x="654" y="449"/>
                </a:lnTo>
                <a:lnTo>
                  <a:pt x="628" y="473"/>
                </a:lnTo>
                <a:lnTo>
                  <a:pt x="628" y="485"/>
                </a:lnTo>
                <a:lnTo>
                  <a:pt x="675" y="508"/>
                </a:lnTo>
                <a:lnTo>
                  <a:pt x="683" y="524"/>
                </a:lnTo>
                <a:lnTo>
                  <a:pt x="654" y="535"/>
                </a:lnTo>
                <a:lnTo>
                  <a:pt x="604" y="531"/>
                </a:lnTo>
                <a:lnTo>
                  <a:pt x="599" y="515"/>
                </a:lnTo>
                <a:lnTo>
                  <a:pt x="577" y="508"/>
                </a:lnTo>
                <a:lnTo>
                  <a:pt x="549" y="524"/>
                </a:lnTo>
                <a:lnTo>
                  <a:pt x="528" y="515"/>
                </a:lnTo>
                <a:lnTo>
                  <a:pt x="528" y="492"/>
                </a:lnTo>
                <a:lnTo>
                  <a:pt x="516" y="480"/>
                </a:lnTo>
                <a:lnTo>
                  <a:pt x="516" y="469"/>
                </a:lnTo>
                <a:lnTo>
                  <a:pt x="489" y="461"/>
                </a:lnTo>
                <a:lnTo>
                  <a:pt x="481" y="469"/>
                </a:lnTo>
                <a:lnTo>
                  <a:pt x="486" y="488"/>
                </a:lnTo>
                <a:lnTo>
                  <a:pt x="461" y="496"/>
                </a:lnTo>
                <a:lnTo>
                  <a:pt x="457" y="512"/>
                </a:lnTo>
                <a:lnTo>
                  <a:pt x="461" y="527"/>
                </a:lnTo>
                <a:lnTo>
                  <a:pt x="410" y="582"/>
                </a:lnTo>
                <a:lnTo>
                  <a:pt x="418" y="644"/>
                </a:lnTo>
                <a:lnTo>
                  <a:pt x="398" y="664"/>
                </a:lnTo>
                <a:lnTo>
                  <a:pt x="385" y="652"/>
                </a:lnTo>
                <a:lnTo>
                  <a:pt x="335" y="680"/>
                </a:lnTo>
                <a:lnTo>
                  <a:pt x="319" y="668"/>
                </a:lnTo>
                <a:lnTo>
                  <a:pt x="247" y="543"/>
                </a:lnTo>
                <a:lnTo>
                  <a:pt x="217" y="524"/>
                </a:lnTo>
                <a:lnTo>
                  <a:pt x="196" y="519"/>
                </a:lnTo>
                <a:lnTo>
                  <a:pt x="188" y="504"/>
                </a:lnTo>
                <a:lnTo>
                  <a:pt x="201" y="485"/>
                </a:lnTo>
                <a:lnTo>
                  <a:pt x="180" y="469"/>
                </a:lnTo>
                <a:lnTo>
                  <a:pt x="154" y="488"/>
                </a:lnTo>
                <a:lnTo>
                  <a:pt x="130" y="492"/>
                </a:lnTo>
                <a:lnTo>
                  <a:pt x="113" y="422"/>
                </a:lnTo>
                <a:lnTo>
                  <a:pt x="109" y="407"/>
                </a:lnTo>
                <a:lnTo>
                  <a:pt x="105" y="297"/>
                </a:lnTo>
                <a:lnTo>
                  <a:pt x="83" y="242"/>
                </a:lnTo>
                <a:lnTo>
                  <a:pt x="99" y="234"/>
                </a:lnTo>
                <a:lnTo>
                  <a:pt x="54" y="153"/>
                </a:lnTo>
                <a:lnTo>
                  <a:pt x="0" y="114"/>
                </a:lnTo>
                <a:lnTo>
                  <a:pt x="4" y="90"/>
                </a:lnTo>
                <a:lnTo>
                  <a:pt x="12" y="82"/>
                </a:lnTo>
                <a:lnTo>
                  <a:pt x="96" y="70"/>
                </a:lnTo>
                <a:lnTo>
                  <a:pt x="151" y="86"/>
                </a:lnTo>
                <a:lnTo>
                  <a:pt x="180" y="75"/>
                </a:lnTo>
                <a:lnTo>
                  <a:pt x="193" y="94"/>
                </a:lnTo>
                <a:lnTo>
                  <a:pt x="234" y="133"/>
                </a:lnTo>
                <a:lnTo>
                  <a:pt x="264" y="125"/>
                </a:lnTo>
                <a:lnTo>
                  <a:pt x="264" y="102"/>
                </a:lnTo>
                <a:lnTo>
                  <a:pt x="272" y="90"/>
                </a:lnTo>
                <a:lnTo>
                  <a:pt x="305" y="78"/>
                </a:lnTo>
                <a:lnTo>
                  <a:pt x="319" y="94"/>
                </a:lnTo>
                <a:lnTo>
                  <a:pt x="335" y="82"/>
                </a:lnTo>
                <a:lnTo>
                  <a:pt x="360" y="86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53" name="îŝḻíḓe">
            <a:extLst>
              <a:ext uri="{FF2B5EF4-FFF2-40B4-BE49-F238E27FC236}">
                <a16:creationId xmlns:a16="http://schemas.microsoft.com/office/drawing/2014/main" id="{229226F9-5788-4C9A-8D00-E9748D84C9F3}"/>
              </a:ext>
            </a:extLst>
          </p:cNvPr>
          <p:cNvSpPr/>
          <p:nvPr/>
        </p:nvSpPr>
        <p:spPr bwMode="auto">
          <a:xfrm>
            <a:off x="1332430" y="4995736"/>
            <a:ext cx="1086278" cy="612398"/>
          </a:xfrm>
          <a:custGeom>
            <a:avLst/>
            <a:gdLst/>
            <a:ahLst/>
            <a:cxnLst>
              <a:cxn ang="0">
                <a:pos x="921" y="730"/>
              </a:cxn>
              <a:cxn ang="0">
                <a:pos x="947" y="757"/>
              </a:cxn>
              <a:cxn ang="0">
                <a:pos x="1022" y="730"/>
              </a:cxn>
              <a:cxn ang="0">
                <a:pos x="1068" y="699"/>
              </a:cxn>
              <a:cxn ang="0">
                <a:pos x="1126" y="679"/>
              </a:cxn>
              <a:cxn ang="0">
                <a:pos x="1189" y="660"/>
              </a:cxn>
              <a:cxn ang="0">
                <a:pos x="1286" y="645"/>
              </a:cxn>
              <a:cxn ang="0">
                <a:pos x="1290" y="679"/>
              </a:cxn>
              <a:cxn ang="0">
                <a:pos x="1319" y="684"/>
              </a:cxn>
              <a:cxn ang="0">
                <a:pos x="1303" y="726"/>
              </a:cxn>
              <a:cxn ang="0">
                <a:pos x="1319" y="730"/>
              </a:cxn>
              <a:cxn ang="0">
                <a:pos x="1403" y="726"/>
              </a:cxn>
              <a:cxn ang="0">
                <a:pos x="1453" y="742"/>
              </a:cxn>
              <a:cxn ang="0">
                <a:pos x="1474" y="750"/>
              </a:cxn>
              <a:cxn ang="0">
                <a:pos x="1479" y="699"/>
              </a:cxn>
              <a:cxn ang="0">
                <a:pos x="1513" y="664"/>
              </a:cxn>
              <a:cxn ang="0">
                <a:pos x="1487" y="499"/>
              </a:cxn>
              <a:cxn ang="0">
                <a:pos x="1458" y="410"/>
              </a:cxn>
              <a:cxn ang="0">
                <a:pos x="1387" y="379"/>
              </a:cxn>
              <a:cxn ang="0">
                <a:pos x="1340" y="460"/>
              </a:cxn>
              <a:cxn ang="0">
                <a:pos x="1252" y="418"/>
              </a:cxn>
              <a:cxn ang="0">
                <a:pos x="1094" y="362"/>
              </a:cxn>
              <a:cxn ang="0">
                <a:pos x="1026" y="355"/>
              </a:cxn>
              <a:cxn ang="0">
                <a:pos x="896" y="304"/>
              </a:cxn>
              <a:cxn ang="0">
                <a:pos x="833" y="164"/>
              </a:cxn>
              <a:cxn ang="0">
                <a:pos x="858" y="120"/>
              </a:cxn>
              <a:cxn ang="0">
                <a:pos x="853" y="62"/>
              </a:cxn>
              <a:cxn ang="0">
                <a:pos x="867" y="31"/>
              </a:cxn>
              <a:cxn ang="0">
                <a:pos x="754" y="0"/>
              </a:cxn>
              <a:cxn ang="0">
                <a:pos x="670" y="12"/>
              </a:cxn>
              <a:cxn ang="0">
                <a:pos x="569" y="42"/>
              </a:cxn>
              <a:cxn ang="0">
                <a:pos x="469" y="54"/>
              </a:cxn>
              <a:cxn ang="0">
                <a:pos x="402" y="20"/>
              </a:cxn>
              <a:cxn ang="0">
                <a:pos x="288" y="39"/>
              </a:cxn>
              <a:cxn ang="0">
                <a:pos x="247" y="15"/>
              </a:cxn>
              <a:cxn ang="0">
                <a:pos x="162" y="23"/>
              </a:cxn>
              <a:cxn ang="0">
                <a:pos x="121" y="74"/>
              </a:cxn>
              <a:cxn ang="0">
                <a:pos x="99" y="101"/>
              </a:cxn>
              <a:cxn ang="0">
                <a:pos x="70" y="113"/>
              </a:cxn>
              <a:cxn ang="0">
                <a:pos x="58" y="132"/>
              </a:cxn>
              <a:cxn ang="0">
                <a:pos x="78" y="176"/>
              </a:cxn>
              <a:cxn ang="0">
                <a:pos x="75" y="222"/>
              </a:cxn>
              <a:cxn ang="0">
                <a:pos x="20" y="206"/>
              </a:cxn>
              <a:cxn ang="0">
                <a:pos x="0" y="222"/>
              </a:cxn>
              <a:cxn ang="0">
                <a:pos x="12" y="265"/>
              </a:cxn>
              <a:cxn ang="0">
                <a:pos x="4" y="304"/>
              </a:cxn>
              <a:cxn ang="0">
                <a:pos x="33" y="316"/>
              </a:cxn>
              <a:cxn ang="0">
                <a:pos x="99" y="379"/>
              </a:cxn>
              <a:cxn ang="0">
                <a:pos x="138" y="433"/>
              </a:cxn>
              <a:cxn ang="0">
                <a:pos x="162" y="449"/>
              </a:cxn>
              <a:cxn ang="0">
                <a:pos x="209" y="445"/>
              </a:cxn>
              <a:cxn ang="0">
                <a:pos x="319" y="558"/>
              </a:cxn>
              <a:cxn ang="0">
                <a:pos x="351" y="547"/>
              </a:cxn>
              <a:cxn ang="0">
                <a:pos x="360" y="589"/>
              </a:cxn>
              <a:cxn ang="0">
                <a:pos x="426" y="616"/>
              </a:cxn>
              <a:cxn ang="0">
                <a:pos x="481" y="667"/>
              </a:cxn>
              <a:cxn ang="0">
                <a:pos x="494" y="691"/>
              </a:cxn>
              <a:cxn ang="0">
                <a:pos x="552" y="687"/>
              </a:cxn>
              <a:cxn ang="0">
                <a:pos x="658" y="711"/>
              </a:cxn>
              <a:cxn ang="0">
                <a:pos x="707" y="723"/>
              </a:cxn>
              <a:cxn ang="0">
                <a:pos x="707" y="765"/>
              </a:cxn>
              <a:cxn ang="0">
                <a:pos x="801" y="699"/>
              </a:cxn>
              <a:cxn ang="0">
                <a:pos x="872" y="726"/>
              </a:cxn>
            </a:cxnLst>
            <a:rect l="0" t="0" r="r" b="b"/>
            <a:pathLst>
              <a:path w="1514" h="766">
                <a:moveTo>
                  <a:pt x="872" y="726"/>
                </a:moveTo>
                <a:lnTo>
                  <a:pt x="921" y="730"/>
                </a:lnTo>
                <a:lnTo>
                  <a:pt x="938" y="753"/>
                </a:lnTo>
                <a:lnTo>
                  <a:pt x="947" y="757"/>
                </a:lnTo>
                <a:lnTo>
                  <a:pt x="1018" y="742"/>
                </a:lnTo>
                <a:lnTo>
                  <a:pt x="1022" y="730"/>
                </a:lnTo>
                <a:lnTo>
                  <a:pt x="1034" y="726"/>
                </a:lnTo>
                <a:lnTo>
                  <a:pt x="1068" y="699"/>
                </a:lnTo>
                <a:lnTo>
                  <a:pt x="1102" y="694"/>
                </a:lnTo>
                <a:lnTo>
                  <a:pt x="1126" y="679"/>
                </a:lnTo>
                <a:lnTo>
                  <a:pt x="1181" y="648"/>
                </a:lnTo>
                <a:lnTo>
                  <a:pt x="1189" y="660"/>
                </a:lnTo>
                <a:lnTo>
                  <a:pt x="1228" y="672"/>
                </a:lnTo>
                <a:lnTo>
                  <a:pt x="1286" y="645"/>
                </a:lnTo>
                <a:lnTo>
                  <a:pt x="1306" y="655"/>
                </a:lnTo>
                <a:lnTo>
                  <a:pt x="1290" y="679"/>
                </a:lnTo>
                <a:lnTo>
                  <a:pt x="1294" y="684"/>
                </a:lnTo>
                <a:lnTo>
                  <a:pt x="1319" y="684"/>
                </a:lnTo>
                <a:lnTo>
                  <a:pt x="1319" y="691"/>
                </a:lnTo>
                <a:lnTo>
                  <a:pt x="1303" y="726"/>
                </a:lnTo>
                <a:lnTo>
                  <a:pt x="1306" y="730"/>
                </a:lnTo>
                <a:lnTo>
                  <a:pt x="1319" y="730"/>
                </a:lnTo>
                <a:lnTo>
                  <a:pt x="1377" y="745"/>
                </a:lnTo>
                <a:lnTo>
                  <a:pt x="1403" y="726"/>
                </a:lnTo>
                <a:lnTo>
                  <a:pt x="1440" y="753"/>
                </a:lnTo>
                <a:lnTo>
                  <a:pt x="1453" y="742"/>
                </a:lnTo>
                <a:lnTo>
                  <a:pt x="1461" y="750"/>
                </a:lnTo>
                <a:lnTo>
                  <a:pt x="1474" y="750"/>
                </a:lnTo>
                <a:lnTo>
                  <a:pt x="1483" y="742"/>
                </a:lnTo>
                <a:lnTo>
                  <a:pt x="1479" y="699"/>
                </a:lnTo>
                <a:lnTo>
                  <a:pt x="1492" y="691"/>
                </a:lnTo>
                <a:lnTo>
                  <a:pt x="1513" y="664"/>
                </a:lnTo>
                <a:lnTo>
                  <a:pt x="1508" y="554"/>
                </a:lnTo>
                <a:lnTo>
                  <a:pt x="1487" y="499"/>
                </a:lnTo>
                <a:lnTo>
                  <a:pt x="1503" y="492"/>
                </a:lnTo>
                <a:lnTo>
                  <a:pt x="1458" y="410"/>
                </a:lnTo>
                <a:lnTo>
                  <a:pt x="1403" y="371"/>
                </a:lnTo>
                <a:lnTo>
                  <a:pt x="1387" y="379"/>
                </a:lnTo>
                <a:lnTo>
                  <a:pt x="1387" y="401"/>
                </a:lnTo>
                <a:lnTo>
                  <a:pt x="1340" y="460"/>
                </a:lnTo>
                <a:lnTo>
                  <a:pt x="1256" y="445"/>
                </a:lnTo>
                <a:lnTo>
                  <a:pt x="1252" y="418"/>
                </a:lnTo>
                <a:lnTo>
                  <a:pt x="1201" y="382"/>
                </a:lnTo>
                <a:lnTo>
                  <a:pt x="1094" y="362"/>
                </a:lnTo>
                <a:lnTo>
                  <a:pt x="1042" y="355"/>
                </a:lnTo>
                <a:lnTo>
                  <a:pt x="1026" y="355"/>
                </a:lnTo>
                <a:lnTo>
                  <a:pt x="984" y="323"/>
                </a:lnTo>
                <a:lnTo>
                  <a:pt x="896" y="304"/>
                </a:lnTo>
                <a:lnTo>
                  <a:pt x="837" y="195"/>
                </a:lnTo>
                <a:lnTo>
                  <a:pt x="833" y="164"/>
                </a:lnTo>
                <a:lnTo>
                  <a:pt x="858" y="156"/>
                </a:lnTo>
                <a:lnTo>
                  <a:pt x="858" y="120"/>
                </a:lnTo>
                <a:lnTo>
                  <a:pt x="875" y="78"/>
                </a:lnTo>
                <a:lnTo>
                  <a:pt x="853" y="62"/>
                </a:lnTo>
                <a:lnTo>
                  <a:pt x="884" y="39"/>
                </a:lnTo>
                <a:lnTo>
                  <a:pt x="867" y="31"/>
                </a:lnTo>
                <a:lnTo>
                  <a:pt x="825" y="31"/>
                </a:lnTo>
                <a:lnTo>
                  <a:pt x="754" y="0"/>
                </a:lnTo>
                <a:lnTo>
                  <a:pt x="707" y="0"/>
                </a:lnTo>
                <a:lnTo>
                  <a:pt x="670" y="12"/>
                </a:lnTo>
                <a:lnTo>
                  <a:pt x="632" y="12"/>
                </a:lnTo>
                <a:lnTo>
                  <a:pt x="569" y="42"/>
                </a:lnTo>
                <a:lnTo>
                  <a:pt x="519" y="35"/>
                </a:lnTo>
                <a:lnTo>
                  <a:pt x="469" y="54"/>
                </a:lnTo>
                <a:lnTo>
                  <a:pt x="426" y="39"/>
                </a:lnTo>
                <a:lnTo>
                  <a:pt x="402" y="20"/>
                </a:lnTo>
                <a:lnTo>
                  <a:pt x="335" y="12"/>
                </a:lnTo>
                <a:lnTo>
                  <a:pt x="288" y="39"/>
                </a:lnTo>
                <a:lnTo>
                  <a:pt x="264" y="27"/>
                </a:lnTo>
                <a:lnTo>
                  <a:pt x="247" y="15"/>
                </a:lnTo>
                <a:lnTo>
                  <a:pt x="196" y="3"/>
                </a:lnTo>
                <a:lnTo>
                  <a:pt x="162" y="23"/>
                </a:lnTo>
                <a:lnTo>
                  <a:pt x="151" y="59"/>
                </a:lnTo>
                <a:lnTo>
                  <a:pt x="121" y="74"/>
                </a:lnTo>
                <a:lnTo>
                  <a:pt x="117" y="93"/>
                </a:lnTo>
                <a:lnTo>
                  <a:pt x="99" y="101"/>
                </a:lnTo>
                <a:lnTo>
                  <a:pt x="78" y="98"/>
                </a:lnTo>
                <a:lnTo>
                  <a:pt x="70" y="113"/>
                </a:lnTo>
                <a:lnTo>
                  <a:pt x="67" y="132"/>
                </a:lnTo>
                <a:lnTo>
                  <a:pt x="58" y="132"/>
                </a:lnTo>
                <a:lnTo>
                  <a:pt x="54" y="156"/>
                </a:lnTo>
                <a:lnTo>
                  <a:pt x="78" y="176"/>
                </a:lnTo>
                <a:lnTo>
                  <a:pt x="83" y="211"/>
                </a:lnTo>
                <a:lnTo>
                  <a:pt x="75" y="222"/>
                </a:lnTo>
                <a:lnTo>
                  <a:pt x="37" y="226"/>
                </a:lnTo>
                <a:lnTo>
                  <a:pt x="20" y="206"/>
                </a:lnTo>
                <a:lnTo>
                  <a:pt x="0" y="211"/>
                </a:lnTo>
                <a:lnTo>
                  <a:pt x="0" y="222"/>
                </a:lnTo>
                <a:lnTo>
                  <a:pt x="8" y="250"/>
                </a:lnTo>
                <a:lnTo>
                  <a:pt x="12" y="265"/>
                </a:lnTo>
                <a:lnTo>
                  <a:pt x="12" y="289"/>
                </a:lnTo>
                <a:lnTo>
                  <a:pt x="4" y="304"/>
                </a:lnTo>
                <a:lnTo>
                  <a:pt x="8" y="316"/>
                </a:lnTo>
                <a:lnTo>
                  <a:pt x="33" y="316"/>
                </a:lnTo>
                <a:lnTo>
                  <a:pt x="46" y="340"/>
                </a:lnTo>
                <a:lnTo>
                  <a:pt x="99" y="379"/>
                </a:lnTo>
                <a:lnTo>
                  <a:pt x="99" y="391"/>
                </a:lnTo>
                <a:lnTo>
                  <a:pt x="138" y="433"/>
                </a:lnTo>
                <a:lnTo>
                  <a:pt x="151" y="445"/>
                </a:lnTo>
                <a:lnTo>
                  <a:pt x="162" y="449"/>
                </a:lnTo>
                <a:lnTo>
                  <a:pt x="188" y="430"/>
                </a:lnTo>
                <a:lnTo>
                  <a:pt x="209" y="445"/>
                </a:lnTo>
                <a:lnTo>
                  <a:pt x="300" y="519"/>
                </a:lnTo>
                <a:lnTo>
                  <a:pt x="319" y="558"/>
                </a:lnTo>
                <a:lnTo>
                  <a:pt x="339" y="558"/>
                </a:lnTo>
                <a:lnTo>
                  <a:pt x="351" y="547"/>
                </a:lnTo>
                <a:lnTo>
                  <a:pt x="360" y="554"/>
                </a:lnTo>
                <a:lnTo>
                  <a:pt x="360" y="589"/>
                </a:lnTo>
                <a:lnTo>
                  <a:pt x="414" y="616"/>
                </a:lnTo>
                <a:lnTo>
                  <a:pt x="426" y="616"/>
                </a:lnTo>
                <a:lnTo>
                  <a:pt x="434" y="645"/>
                </a:lnTo>
                <a:lnTo>
                  <a:pt x="481" y="667"/>
                </a:lnTo>
                <a:lnTo>
                  <a:pt x="486" y="684"/>
                </a:lnTo>
                <a:lnTo>
                  <a:pt x="494" y="691"/>
                </a:lnTo>
                <a:lnTo>
                  <a:pt x="532" y="687"/>
                </a:lnTo>
                <a:lnTo>
                  <a:pt x="552" y="687"/>
                </a:lnTo>
                <a:lnTo>
                  <a:pt x="587" y="711"/>
                </a:lnTo>
                <a:lnTo>
                  <a:pt x="658" y="711"/>
                </a:lnTo>
                <a:lnTo>
                  <a:pt x="699" y="706"/>
                </a:lnTo>
                <a:lnTo>
                  <a:pt x="707" y="723"/>
                </a:lnTo>
                <a:lnTo>
                  <a:pt x="699" y="753"/>
                </a:lnTo>
                <a:lnTo>
                  <a:pt x="707" y="765"/>
                </a:lnTo>
                <a:lnTo>
                  <a:pt x="749" y="734"/>
                </a:lnTo>
                <a:lnTo>
                  <a:pt x="801" y="699"/>
                </a:lnTo>
                <a:lnTo>
                  <a:pt x="837" y="706"/>
                </a:lnTo>
                <a:lnTo>
                  <a:pt x="872" y="726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54" name="ïṧḷiḋè">
            <a:extLst>
              <a:ext uri="{FF2B5EF4-FFF2-40B4-BE49-F238E27FC236}">
                <a16:creationId xmlns:a16="http://schemas.microsoft.com/office/drawing/2014/main" id="{5A65EB2B-C82D-47D4-9A36-11A6A9360928}"/>
              </a:ext>
            </a:extLst>
          </p:cNvPr>
          <p:cNvSpPr/>
          <p:nvPr/>
        </p:nvSpPr>
        <p:spPr bwMode="auto">
          <a:xfrm>
            <a:off x="1929065" y="4842636"/>
            <a:ext cx="704371" cy="521520"/>
          </a:xfrm>
          <a:custGeom>
            <a:avLst/>
            <a:gdLst/>
            <a:ahLst/>
            <a:cxnLst>
              <a:cxn ang="0">
                <a:pos x="80" y="242"/>
              </a:cxn>
              <a:cxn ang="0">
                <a:pos x="125" y="215"/>
              </a:cxn>
              <a:cxn ang="0">
                <a:pos x="109" y="204"/>
              </a:cxn>
              <a:cxn ang="0">
                <a:pos x="138" y="176"/>
              </a:cxn>
              <a:cxn ang="0">
                <a:pos x="101" y="106"/>
              </a:cxn>
              <a:cxn ang="0">
                <a:pos x="122" y="43"/>
              </a:cxn>
              <a:cxn ang="0">
                <a:pos x="323" y="0"/>
              </a:cxn>
              <a:cxn ang="0">
                <a:pos x="440" y="24"/>
              </a:cxn>
              <a:cxn ang="0">
                <a:pos x="512" y="63"/>
              </a:cxn>
              <a:cxn ang="0">
                <a:pos x="575" y="36"/>
              </a:cxn>
              <a:cxn ang="0">
                <a:pos x="662" y="28"/>
              </a:cxn>
              <a:cxn ang="0">
                <a:pos x="772" y="55"/>
              </a:cxn>
              <a:cxn ang="0">
                <a:pos x="838" y="129"/>
              </a:cxn>
              <a:cxn ang="0">
                <a:pos x="901" y="149"/>
              </a:cxn>
              <a:cxn ang="0">
                <a:pos x="965" y="251"/>
              </a:cxn>
              <a:cxn ang="0">
                <a:pos x="977" y="320"/>
              </a:cxn>
              <a:cxn ang="0">
                <a:pos x="944" y="371"/>
              </a:cxn>
              <a:cxn ang="0">
                <a:pos x="906" y="402"/>
              </a:cxn>
              <a:cxn ang="0">
                <a:pos x="890" y="449"/>
              </a:cxn>
              <a:cxn ang="0">
                <a:pos x="848" y="426"/>
              </a:cxn>
              <a:cxn ang="0">
                <a:pos x="851" y="461"/>
              </a:cxn>
              <a:cxn ang="0">
                <a:pos x="914" y="493"/>
              </a:cxn>
              <a:cxn ang="0">
                <a:pos x="944" y="508"/>
              </a:cxn>
              <a:cxn ang="0">
                <a:pos x="906" y="532"/>
              </a:cxn>
              <a:cxn ang="0">
                <a:pos x="876" y="527"/>
              </a:cxn>
              <a:cxn ang="0">
                <a:pos x="835" y="551"/>
              </a:cxn>
              <a:cxn ang="0">
                <a:pos x="805" y="583"/>
              </a:cxn>
              <a:cxn ang="0">
                <a:pos x="750" y="524"/>
              </a:cxn>
              <a:cxn ang="0">
                <a:pos x="667" y="520"/>
              </a:cxn>
              <a:cxn ang="0">
                <a:pos x="575" y="539"/>
              </a:cxn>
              <a:cxn ang="0">
                <a:pos x="553" y="571"/>
              </a:cxn>
              <a:cxn ang="0">
                <a:pos x="508" y="652"/>
              </a:cxn>
              <a:cxn ang="0">
                <a:pos x="418" y="610"/>
              </a:cxn>
              <a:cxn ang="0">
                <a:pos x="260" y="554"/>
              </a:cxn>
              <a:cxn ang="0">
                <a:pos x="193" y="547"/>
              </a:cxn>
              <a:cxn ang="0">
                <a:pos x="62" y="496"/>
              </a:cxn>
              <a:cxn ang="0">
                <a:pos x="0" y="356"/>
              </a:cxn>
              <a:cxn ang="0">
                <a:pos x="25" y="312"/>
              </a:cxn>
              <a:cxn ang="0">
                <a:pos x="20" y="254"/>
              </a:cxn>
            </a:cxnLst>
            <a:rect l="0" t="0" r="r" b="b"/>
            <a:pathLst>
              <a:path w="983" h="653">
                <a:moveTo>
                  <a:pt x="51" y="231"/>
                </a:moveTo>
                <a:lnTo>
                  <a:pt x="80" y="242"/>
                </a:lnTo>
                <a:lnTo>
                  <a:pt x="135" y="227"/>
                </a:lnTo>
                <a:lnTo>
                  <a:pt x="125" y="215"/>
                </a:lnTo>
                <a:lnTo>
                  <a:pt x="114" y="215"/>
                </a:lnTo>
                <a:lnTo>
                  <a:pt x="109" y="204"/>
                </a:lnTo>
                <a:lnTo>
                  <a:pt x="114" y="188"/>
                </a:lnTo>
                <a:lnTo>
                  <a:pt x="138" y="176"/>
                </a:lnTo>
                <a:lnTo>
                  <a:pt x="155" y="149"/>
                </a:lnTo>
                <a:lnTo>
                  <a:pt x="101" y="106"/>
                </a:lnTo>
                <a:lnTo>
                  <a:pt x="96" y="63"/>
                </a:lnTo>
                <a:lnTo>
                  <a:pt x="122" y="43"/>
                </a:lnTo>
                <a:lnTo>
                  <a:pt x="311" y="9"/>
                </a:lnTo>
                <a:lnTo>
                  <a:pt x="323" y="0"/>
                </a:lnTo>
                <a:lnTo>
                  <a:pt x="347" y="4"/>
                </a:lnTo>
                <a:lnTo>
                  <a:pt x="440" y="24"/>
                </a:lnTo>
                <a:lnTo>
                  <a:pt x="470" y="39"/>
                </a:lnTo>
                <a:lnTo>
                  <a:pt x="512" y="63"/>
                </a:lnTo>
                <a:lnTo>
                  <a:pt x="536" y="59"/>
                </a:lnTo>
                <a:lnTo>
                  <a:pt x="575" y="36"/>
                </a:lnTo>
                <a:lnTo>
                  <a:pt x="629" y="43"/>
                </a:lnTo>
                <a:lnTo>
                  <a:pt x="662" y="28"/>
                </a:lnTo>
                <a:lnTo>
                  <a:pt x="733" y="71"/>
                </a:lnTo>
                <a:lnTo>
                  <a:pt x="772" y="55"/>
                </a:lnTo>
                <a:lnTo>
                  <a:pt x="793" y="102"/>
                </a:lnTo>
                <a:lnTo>
                  <a:pt x="838" y="129"/>
                </a:lnTo>
                <a:lnTo>
                  <a:pt x="876" y="161"/>
                </a:lnTo>
                <a:lnTo>
                  <a:pt x="901" y="149"/>
                </a:lnTo>
                <a:lnTo>
                  <a:pt x="953" y="212"/>
                </a:lnTo>
                <a:lnTo>
                  <a:pt x="965" y="251"/>
                </a:lnTo>
                <a:lnTo>
                  <a:pt x="982" y="273"/>
                </a:lnTo>
                <a:lnTo>
                  <a:pt x="977" y="320"/>
                </a:lnTo>
                <a:lnTo>
                  <a:pt x="935" y="351"/>
                </a:lnTo>
                <a:lnTo>
                  <a:pt x="944" y="371"/>
                </a:lnTo>
                <a:lnTo>
                  <a:pt x="927" y="387"/>
                </a:lnTo>
                <a:lnTo>
                  <a:pt x="906" y="402"/>
                </a:lnTo>
                <a:lnTo>
                  <a:pt x="906" y="434"/>
                </a:lnTo>
                <a:lnTo>
                  <a:pt x="890" y="449"/>
                </a:lnTo>
                <a:lnTo>
                  <a:pt x="868" y="442"/>
                </a:lnTo>
                <a:lnTo>
                  <a:pt x="848" y="426"/>
                </a:lnTo>
                <a:lnTo>
                  <a:pt x="838" y="446"/>
                </a:lnTo>
                <a:lnTo>
                  <a:pt x="851" y="461"/>
                </a:lnTo>
                <a:lnTo>
                  <a:pt x="880" y="465"/>
                </a:lnTo>
                <a:lnTo>
                  <a:pt x="914" y="493"/>
                </a:lnTo>
                <a:lnTo>
                  <a:pt x="931" y="493"/>
                </a:lnTo>
                <a:lnTo>
                  <a:pt x="944" y="508"/>
                </a:lnTo>
                <a:lnTo>
                  <a:pt x="931" y="535"/>
                </a:lnTo>
                <a:lnTo>
                  <a:pt x="906" y="532"/>
                </a:lnTo>
                <a:lnTo>
                  <a:pt x="890" y="544"/>
                </a:lnTo>
                <a:lnTo>
                  <a:pt x="876" y="527"/>
                </a:lnTo>
                <a:lnTo>
                  <a:pt x="843" y="539"/>
                </a:lnTo>
                <a:lnTo>
                  <a:pt x="835" y="551"/>
                </a:lnTo>
                <a:lnTo>
                  <a:pt x="835" y="574"/>
                </a:lnTo>
                <a:lnTo>
                  <a:pt x="805" y="583"/>
                </a:lnTo>
                <a:lnTo>
                  <a:pt x="764" y="544"/>
                </a:lnTo>
                <a:lnTo>
                  <a:pt x="750" y="524"/>
                </a:lnTo>
                <a:lnTo>
                  <a:pt x="722" y="535"/>
                </a:lnTo>
                <a:lnTo>
                  <a:pt x="667" y="520"/>
                </a:lnTo>
                <a:lnTo>
                  <a:pt x="583" y="532"/>
                </a:lnTo>
                <a:lnTo>
                  <a:pt x="575" y="539"/>
                </a:lnTo>
                <a:lnTo>
                  <a:pt x="571" y="563"/>
                </a:lnTo>
                <a:lnTo>
                  <a:pt x="553" y="571"/>
                </a:lnTo>
                <a:lnTo>
                  <a:pt x="553" y="593"/>
                </a:lnTo>
                <a:lnTo>
                  <a:pt x="508" y="652"/>
                </a:lnTo>
                <a:lnTo>
                  <a:pt x="423" y="637"/>
                </a:lnTo>
                <a:lnTo>
                  <a:pt x="418" y="610"/>
                </a:lnTo>
                <a:lnTo>
                  <a:pt x="369" y="574"/>
                </a:lnTo>
                <a:lnTo>
                  <a:pt x="260" y="554"/>
                </a:lnTo>
                <a:lnTo>
                  <a:pt x="209" y="547"/>
                </a:lnTo>
                <a:lnTo>
                  <a:pt x="193" y="547"/>
                </a:lnTo>
                <a:lnTo>
                  <a:pt x="151" y="515"/>
                </a:lnTo>
                <a:lnTo>
                  <a:pt x="62" y="496"/>
                </a:lnTo>
                <a:lnTo>
                  <a:pt x="4" y="387"/>
                </a:lnTo>
                <a:lnTo>
                  <a:pt x="0" y="356"/>
                </a:lnTo>
                <a:lnTo>
                  <a:pt x="25" y="348"/>
                </a:lnTo>
                <a:lnTo>
                  <a:pt x="25" y="312"/>
                </a:lnTo>
                <a:lnTo>
                  <a:pt x="42" y="270"/>
                </a:lnTo>
                <a:lnTo>
                  <a:pt x="20" y="254"/>
                </a:lnTo>
                <a:lnTo>
                  <a:pt x="51" y="231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55" name="íşlïḋe">
            <a:extLst>
              <a:ext uri="{FF2B5EF4-FFF2-40B4-BE49-F238E27FC236}">
                <a16:creationId xmlns:a16="http://schemas.microsoft.com/office/drawing/2014/main" id="{8AAFD2E9-B900-4651-8BFB-DEFDCD55A2AC}"/>
              </a:ext>
            </a:extLst>
          </p:cNvPr>
          <p:cNvSpPr/>
          <p:nvPr/>
        </p:nvSpPr>
        <p:spPr bwMode="auto">
          <a:xfrm>
            <a:off x="2172029" y="4633864"/>
            <a:ext cx="760098" cy="675439"/>
          </a:xfrm>
          <a:custGeom>
            <a:avLst/>
            <a:gdLst/>
            <a:ahLst/>
            <a:cxnLst>
              <a:cxn ang="0">
                <a:pos x="0" y="156"/>
              </a:cxn>
              <a:cxn ang="0">
                <a:pos x="37" y="117"/>
              </a:cxn>
              <a:cxn ang="0">
                <a:pos x="162" y="55"/>
              </a:cxn>
              <a:cxn ang="0">
                <a:pos x="193" y="12"/>
              </a:cxn>
              <a:cxn ang="0">
                <a:pos x="217" y="0"/>
              </a:cxn>
              <a:cxn ang="0">
                <a:pos x="267" y="27"/>
              </a:cxn>
              <a:cxn ang="0">
                <a:pos x="272" y="114"/>
              </a:cxn>
              <a:cxn ang="0">
                <a:pos x="335" y="183"/>
              </a:cxn>
              <a:cxn ang="0">
                <a:pos x="440" y="161"/>
              </a:cxn>
              <a:cxn ang="0">
                <a:pos x="469" y="180"/>
              </a:cxn>
              <a:cxn ang="0">
                <a:pos x="423" y="227"/>
              </a:cxn>
              <a:cxn ang="0">
                <a:pos x="473" y="273"/>
              </a:cxn>
              <a:cxn ang="0">
                <a:pos x="494" y="281"/>
              </a:cxn>
              <a:cxn ang="0">
                <a:pos x="519" y="317"/>
              </a:cxn>
              <a:cxn ang="0">
                <a:pos x="620" y="317"/>
              </a:cxn>
              <a:cxn ang="0">
                <a:pos x="709" y="285"/>
              </a:cxn>
              <a:cxn ang="0">
                <a:pos x="717" y="336"/>
              </a:cxn>
              <a:cxn ang="0">
                <a:pos x="691" y="368"/>
              </a:cxn>
              <a:cxn ang="0">
                <a:pos x="687" y="414"/>
              </a:cxn>
              <a:cxn ang="0">
                <a:pos x="750" y="437"/>
              </a:cxn>
              <a:cxn ang="0">
                <a:pos x="817" y="547"/>
              </a:cxn>
              <a:cxn ang="0">
                <a:pos x="851" y="590"/>
              </a:cxn>
              <a:cxn ang="0">
                <a:pos x="884" y="613"/>
              </a:cxn>
              <a:cxn ang="0">
                <a:pos x="892" y="586"/>
              </a:cxn>
              <a:cxn ang="0">
                <a:pos x="927" y="551"/>
              </a:cxn>
              <a:cxn ang="0">
                <a:pos x="892" y="523"/>
              </a:cxn>
              <a:cxn ang="0">
                <a:pos x="914" y="457"/>
              </a:cxn>
              <a:cxn ang="0">
                <a:pos x="947" y="461"/>
              </a:cxn>
              <a:cxn ang="0">
                <a:pos x="1018" y="503"/>
              </a:cxn>
              <a:cxn ang="0">
                <a:pos x="1061" y="542"/>
              </a:cxn>
              <a:cxn ang="0">
                <a:pos x="1052" y="593"/>
              </a:cxn>
              <a:cxn ang="0">
                <a:pos x="998" y="613"/>
              </a:cxn>
              <a:cxn ang="0">
                <a:pos x="990" y="625"/>
              </a:cxn>
              <a:cxn ang="0">
                <a:pos x="951" y="640"/>
              </a:cxn>
              <a:cxn ang="0">
                <a:pos x="906" y="632"/>
              </a:cxn>
              <a:cxn ang="0">
                <a:pos x="906" y="652"/>
              </a:cxn>
              <a:cxn ang="0">
                <a:pos x="888" y="679"/>
              </a:cxn>
              <a:cxn ang="0">
                <a:pos x="898" y="730"/>
              </a:cxn>
              <a:cxn ang="0">
                <a:pos x="901" y="757"/>
              </a:cxn>
              <a:cxn ang="0">
                <a:pos x="856" y="766"/>
              </a:cxn>
              <a:cxn ang="0">
                <a:pos x="859" y="813"/>
              </a:cxn>
              <a:cxn ang="0">
                <a:pos x="835" y="832"/>
              </a:cxn>
              <a:cxn ang="0">
                <a:pos x="772" y="840"/>
              </a:cxn>
              <a:cxn ang="0">
                <a:pos x="746" y="796"/>
              </a:cxn>
              <a:cxn ang="0">
                <a:pos x="717" y="796"/>
              </a:cxn>
              <a:cxn ang="0">
                <a:pos x="662" y="750"/>
              </a:cxn>
              <a:cxn ang="0">
                <a:pos x="650" y="711"/>
              </a:cxn>
              <a:cxn ang="0">
                <a:pos x="587" y="730"/>
              </a:cxn>
              <a:cxn ang="0">
                <a:pos x="574" y="754"/>
              </a:cxn>
              <a:cxn ang="0">
                <a:pos x="511" y="722"/>
              </a:cxn>
              <a:cxn ang="0">
                <a:pos x="508" y="688"/>
              </a:cxn>
              <a:cxn ang="0">
                <a:pos x="549" y="711"/>
              </a:cxn>
              <a:cxn ang="0">
                <a:pos x="566" y="664"/>
              </a:cxn>
              <a:cxn ang="0">
                <a:pos x="604" y="632"/>
              </a:cxn>
              <a:cxn ang="0">
                <a:pos x="637" y="581"/>
              </a:cxn>
              <a:cxn ang="0">
                <a:pos x="624" y="512"/>
              </a:cxn>
              <a:cxn ang="0">
                <a:pos x="560" y="410"/>
              </a:cxn>
              <a:cxn ang="0">
                <a:pos x="499" y="391"/>
              </a:cxn>
              <a:cxn ang="0">
                <a:pos x="432" y="317"/>
              </a:cxn>
              <a:cxn ang="0">
                <a:pos x="322" y="290"/>
              </a:cxn>
              <a:cxn ang="0">
                <a:pos x="235" y="297"/>
              </a:cxn>
              <a:cxn ang="0">
                <a:pos x="172" y="324"/>
              </a:cxn>
              <a:cxn ang="0">
                <a:pos x="100" y="285"/>
              </a:cxn>
            </a:cxnLst>
            <a:rect l="0" t="0" r="r" b="b"/>
            <a:pathLst>
              <a:path w="1062" h="845">
                <a:moveTo>
                  <a:pt x="8" y="266"/>
                </a:moveTo>
                <a:lnTo>
                  <a:pt x="0" y="156"/>
                </a:lnTo>
                <a:lnTo>
                  <a:pt x="4" y="133"/>
                </a:lnTo>
                <a:lnTo>
                  <a:pt x="37" y="117"/>
                </a:lnTo>
                <a:lnTo>
                  <a:pt x="88" y="82"/>
                </a:lnTo>
                <a:lnTo>
                  <a:pt x="162" y="55"/>
                </a:lnTo>
                <a:lnTo>
                  <a:pt x="193" y="39"/>
                </a:lnTo>
                <a:lnTo>
                  <a:pt x="193" y="12"/>
                </a:lnTo>
                <a:lnTo>
                  <a:pt x="204" y="0"/>
                </a:lnTo>
                <a:lnTo>
                  <a:pt x="217" y="0"/>
                </a:lnTo>
                <a:lnTo>
                  <a:pt x="267" y="8"/>
                </a:lnTo>
                <a:lnTo>
                  <a:pt x="267" y="27"/>
                </a:lnTo>
                <a:lnTo>
                  <a:pt x="276" y="59"/>
                </a:lnTo>
                <a:lnTo>
                  <a:pt x="272" y="114"/>
                </a:lnTo>
                <a:lnTo>
                  <a:pt x="314" y="172"/>
                </a:lnTo>
                <a:lnTo>
                  <a:pt x="335" y="183"/>
                </a:lnTo>
                <a:lnTo>
                  <a:pt x="369" y="161"/>
                </a:lnTo>
                <a:lnTo>
                  <a:pt x="440" y="161"/>
                </a:lnTo>
                <a:lnTo>
                  <a:pt x="461" y="164"/>
                </a:lnTo>
                <a:lnTo>
                  <a:pt x="469" y="180"/>
                </a:lnTo>
                <a:lnTo>
                  <a:pt x="461" y="195"/>
                </a:lnTo>
                <a:lnTo>
                  <a:pt x="423" y="227"/>
                </a:lnTo>
                <a:lnTo>
                  <a:pt x="426" y="242"/>
                </a:lnTo>
                <a:lnTo>
                  <a:pt x="473" y="273"/>
                </a:lnTo>
                <a:lnTo>
                  <a:pt x="489" y="273"/>
                </a:lnTo>
                <a:lnTo>
                  <a:pt x="494" y="281"/>
                </a:lnTo>
                <a:lnTo>
                  <a:pt x="489" y="293"/>
                </a:lnTo>
                <a:lnTo>
                  <a:pt x="519" y="317"/>
                </a:lnTo>
                <a:lnTo>
                  <a:pt x="587" y="324"/>
                </a:lnTo>
                <a:lnTo>
                  <a:pt x="620" y="317"/>
                </a:lnTo>
                <a:lnTo>
                  <a:pt x="658" y="281"/>
                </a:lnTo>
                <a:lnTo>
                  <a:pt x="709" y="285"/>
                </a:lnTo>
                <a:lnTo>
                  <a:pt x="730" y="312"/>
                </a:lnTo>
                <a:lnTo>
                  <a:pt x="717" y="336"/>
                </a:lnTo>
                <a:lnTo>
                  <a:pt x="721" y="351"/>
                </a:lnTo>
                <a:lnTo>
                  <a:pt x="691" y="368"/>
                </a:lnTo>
                <a:lnTo>
                  <a:pt x="683" y="383"/>
                </a:lnTo>
                <a:lnTo>
                  <a:pt x="687" y="414"/>
                </a:lnTo>
                <a:lnTo>
                  <a:pt x="733" y="442"/>
                </a:lnTo>
                <a:lnTo>
                  <a:pt x="750" y="437"/>
                </a:lnTo>
                <a:lnTo>
                  <a:pt x="804" y="500"/>
                </a:lnTo>
                <a:lnTo>
                  <a:pt x="817" y="547"/>
                </a:lnTo>
                <a:lnTo>
                  <a:pt x="813" y="571"/>
                </a:lnTo>
                <a:lnTo>
                  <a:pt x="851" y="590"/>
                </a:lnTo>
                <a:lnTo>
                  <a:pt x="851" y="605"/>
                </a:lnTo>
                <a:lnTo>
                  <a:pt x="884" y="613"/>
                </a:lnTo>
                <a:lnTo>
                  <a:pt x="892" y="613"/>
                </a:lnTo>
                <a:lnTo>
                  <a:pt x="892" y="586"/>
                </a:lnTo>
                <a:lnTo>
                  <a:pt x="922" y="581"/>
                </a:lnTo>
                <a:lnTo>
                  <a:pt x="927" y="551"/>
                </a:lnTo>
                <a:lnTo>
                  <a:pt x="909" y="535"/>
                </a:lnTo>
                <a:lnTo>
                  <a:pt x="892" y="523"/>
                </a:lnTo>
                <a:lnTo>
                  <a:pt x="901" y="465"/>
                </a:lnTo>
                <a:lnTo>
                  <a:pt x="914" y="457"/>
                </a:lnTo>
                <a:lnTo>
                  <a:pt x="939" y="465"/>
                </a:lnTo>
                <a:lnTo>
                  <a:pt x="947" y="461"/>
                </a:lnTo>
                <a:lnTo>
                  <a:pt x="955" y="473"/>
                </a:lnTo>
                <a:lnTo>
                  <a:pt x="1018" y="503"/>
                </a:lnTo>
                <a:lnTo>
                  <a:pt x="1052" y="523"/>
                </a:lnTo>
                <a:lnTo>
                  <a:pt x="1061" y="542"/>
                </a:lnTo>
                <a:lnTo>
                  <a:pt x="1040" y="566"/>
                </a:lnTo>
                <a:lnTo>
                  <a:pt x="1052" y="593"/>
                </a:lnTo>
                <a:lnTo>
                  <a:pt x="1044" y="610"/>
                </a:lnTo>
                <a:lnTo>
                  <a:pt x="998" y="613"/>
                </a:lnTo>
                <a:lnTo>
                  <a:pt x="990" y="617"/>
                </a:lnTo>
                <a:lnTo>
                  <a:pt x="990" y="625"/>
                </a:lnTo>
                <a:lnTo>
                  <a:pt x="990" y="637"/>
                </a:lnTo>
                <a:lnTo>
                  <a:pt x="951" y="640"/>
                </a:lnTo>
                <a:lnTo>
                  <a:pt x="935" y="632"/>
                </a:lnTo>
                <a:lnTo>
                  <a:pt x="906" y="632"/>
                </a:lnTo>
                <a:lnTo>
                  <a:pt x="901" y="637"/>
                </a:lnTo>
                <a:lnTo>
                  <a:pt x="906" y="652"/>
                </a:lnTo>
                <a:lnTo>
                  <a:pt x="892" y="664"/>
                </a:lnTo>
                <a:lnTo>
                  <a:pt x="888" y="679"/>
                </a:lnTo>
                <a:lnTo>
                  <a:pt x="914" y="699"/>
                </a:lnTo>
                <a:lnTo>
                  <a:pt x="898" y="730"/>
                </a:lnTo>
                <a:lnTo>
                  <a:pt x="906" y="750"/>
                </a:lnTo>
                <a:lnTo>
                  <a:pt x="901" y="757"/>
                </a:lnTo>
                <a:lnTo>
                  <a:pt x="876" y="757"/>
                </a:lnTo>
                <a:lnTo>
                  <a:pt x="856" y="766"/>
                </a:lnTo>
                <a:lnTo>
                  <a:pt x="872" y="785"/>
                </a:lnTo>
                <a:lnTo>
                  <a:pt x="859" y="813"/>
                </a:lnTo>
                <a:lnTo>
                  <a:pt x="830" y="820"/>
                </a:lnTo>
                <a:lnTo>
                  <a:pt x="835" y="832"/>
                </a:lnTo>
                <a:lnTo>
                  <a:pt x="825" y="844"/>
                </a:lnTo>
                <a:lnTo>
                  <a:pt x="772" y="840"/>
                </a:lnTo>
                <a:lnTo>
                  <a:pt x="750" y="824"/>
                </a:lnTo>
                <a:lnTo>
                  <a:pt x="746" y="796"/>
                </a:lnTo>
                <a:lnTo>
                  <a:pt x="738" y="785"/>
                </a:lnTo>
                <a:lnTo>
                  <a:pt x="717" y="796"/>
                </a:lnTo>
                <a:lnTo>
                  <a:pt x="687" y="766"/>
                </a:lnTo>
                <a:lnTo>
                  <a:pt x="662" y="750"/>
                </a:lnTo>
                <a:lnTo>
                  <a:pt x="658" y="727"/>
                </a:lnTo>
                <a:lnTo>
                  <a:pt x="650" y="711"/>
                </a:lnTo>
                <a:lnTo>
                  <a:pt x="637" y="711"/>
                </a:lnTo>
                <a:lnTo>
                  <a:pt x="587" y="730"/>
                </a:lnTo>
                <a:lnTo>
                  <a:pt x="591" y="754"/>
                </a:lnTo>
                <a:lnTo>
                  <a:pt x="574" y="754"/>
                </a:lnTo>
                <a:lnTo>
                  <a:pt x="540" y="727"/>
                </a:lnTo>
                <a:lnTo>
                  <a:pt x="511" y="722"/>
                </a:lnTo>
                <a:lnTo>
                  <a:pt x="499" y="707"/>
                </a:lnTo>
                <a:lnTo>
                  <a:pt x="508" y="688"/>
                </a:lnTo>
                <a:lnTo>
                  <a:pt x="528" y="703"/>
                </a:lnTo>
                <a:lnTo>
                  <a:pt x="549" y="711"/>
                </a:lnTo>
                <a:lnTo>
                  <a:pt x="566" y="695"/>
                </a:lnTo>
                <a:lnTo>
                  <a:pt x="566" y="664"/>
                </a:lnTo>
                <a:lnTo>
                  <a:pt x="587" y="649"/>
                </a:lnTo>
                <a:lnTo>
                  <a:pt x="604" y="632"/>
                </a:lnTo>
                <a:lnTo>
                  <a:pt x="595" y="613"/>
                </a:lnTo>
                <a:lnTo>
                  <a:pt x="637" y="581"/>
                </a:lnTo>
                <a:lnTo>
                  <a:pt x="642" y="535"/>
                </a:lnTo>
                <a:lnTo>
                  <a:pt x="624" y="512"/>
                </a:lnTo>
                <a:lnTo>
                  <a:pt x="612" y="473"/>
                </a:lnTo>
                <a:lnTo>
                  <a:pt x="560" y="410"/>
                </a:lnTo>
                <a:lnTo>
                  <a:pt x="536" y="422"/>
                </a:lnTo>
                <a:lnTo>
                  <a:pt x="499" y="391"/>
                </a:lnTo>
                <a:lnTo>
                  <a:pt x="453" y="363"/>
                </a:lnTo>
                <a:lnTo>
                  <a:pt x="432" y="317"/>
                </a:lnTo>
                <a:lnTo>
                  <a:pt x="393" y="332"/>
                </a:lnTo>
                <a:lnTo>
                  <a:pt x="322" y="290"/>
                </a:lnTo>
                <a:lnTo>
                  <a:pt x="288" y="305"/>
                </a:lnTo>
                <a:lnTo>
                  <a:pt x="235" y="297"/>
                </a:lnTo>
                <a:lnTo>
                  <a:pt x="196" y="320"/>
                </a:lnTo>
                <a:lnTo>
                  <a:pt x="172" y="324"/>
                </a:lnTo>
                <a:lnTo>
                  <a:pt x="130" y="300"/>
                </a:lnTo>
                <a:lnTo>
                  <a:pt x="100" y="285"/>
                </a:lnTo>
                <a:lnTo>
                  <a:pt x="8" y="266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56" name="ïŝliḋe">
            <a:extLst>
              <a:ext uri="{FF2B5EF4-FFF2-40B4-BE49-F238E27FC236}">
                <a16:creationId xmlns:a16="http://schemas.microsoft.com/office/drawing/2014/main" id="{D5D3F804-B930-4F0F-8B53-A252F89BD2A8}"/>
              </a:ext>
            </a:extLst>
          </p:cNvPr>
          <p:cNvSpPr/>
          <p:nvPr/>
        </p:nvSpPr>
        <p:spPr bwMode="auto">
          <a:xfrm>
            <a:off x="1202404" y="4153280"/>
            <a:ext cx="1118227" cy="888304"/>
          </a:xfrm>
          <a:custGeom>
            <a:avLst/>
            <a:gdLst/>
            <a:ahLst/>
            <a:cxnLst>
              <a:cxn ang="0">
                <a:pos x="1089" y="54"/>
              </a:cxn>
              <a:cxn ang="0">
                <a:pos x="1131" y="117"/>
              </a:cxn>
              <a:cxn ang="0">
                <a:pos x="1198" y="137"/>
              </a:cxn>
              <a:cxn ang="0">
                <a:pos x="1235" y="277"/>
              </a:cxn>
              <a:cxn ang="0">
                <a:pos x="1223" y="355"/>
              </a:cxn>
              <a:cxn ang="0">
                <a:pos x="1475" y="453"/>
              </a:cxn>
              <a:cxn ang="0">
                <a:pos x="1519" y="516"/>
              </a:cxn>
              <a:cxn ang="0">
                <a:pos x="1550" y="614"/>
              </a:cxn>
              <a:cxn ang="0">
                <a:pos x="1445" y="684"/>
              </a:cxn>
              <a:cxn ang="0">
                <a:pos x="1357" y="758"/>
              </a:cxn>
              <a:cxn ang="0">
                <a:pos x="1328" y="872"/>
              </a:cxn>
              <a:cxn ang="0">
                <a:pos x="1118" y="970"/>
              </a:cxn>
              <a:cxn ang="0">
                <a:pos x="1131" y="1051"/>
              </a:cxn>
              <a:cxn ang="0">
                <a:pos x="1143" y="1079"/>
              </a:cxn>
              <a:cxn ang="0">
                <a:pos x="1068" y="1095"/>
              </a:cxn>
              <a:cxn ang="0">
                <a:pos x="938" y="1056"/>
              </a:cxn>
              <a:cxn ang="0">
                <a:pos x="817" y="1068"/>
              </a:cxn>
              <a:cxn ang="0">
                <a:pos x="653" y="1110"/>
              </a:cxn>
              <a:cxn ang="0">
                <a:pos x="519" y="1068"/>
              </a:cxn>
              <a:cxn ang="0">
                <a:pos x="430" y="1071"/>
              </a:cxn>
              <a:cxn ang="0">
                <a:pos x="351" y="1048"/>
              </a:cxn>
              <a:cxn ang="0">
                <a:pos x="217" y="1020"/>
              </a:cxn>
              <a:cxn ang="0">
                <a:pos x="99" y="966"/>
              </a:cxn>
              <a:cxn ang="0">
                <a:pos x="91" y="892"/>
              </a:cxn>
              <a:cxn ang="0">
                <a:pos x="8" y="836"/>
              </a:cxn>
              <a:cxn ang="0">
                <a:pos x="45" y="824"/>
              </a:cxn>
              <a:cxn ang="0">
                <a:pos x="62" y="731"/>
              </a:cxn>
              <a:cxn ang="0">
                <a:pos x="0" y="684"/>
              </a:cxn>
              <a:cxn ang="0">
                <a:pos x="32" y="614"/>
              </a:cxn>
              <a:cxn ang="0">
                <a:pos x="94" y="579"/>
              </a:cxn>
              <a:cxn ang="0">
                <a:pos x="157" y="567"/>
              </a:cxn>
              <a:cxn ang="0">
                <a:pos x="184" y="598"/>
              </a:cxn>
              <a:cxn ang="0">
                <a:pos x="335" y="570"/>
              </a:cxn>
              <a:cxn ang="0">
                <a:pos x="497" y="504"/>
              </a:cxn>
              <a:cxn ang="0">
                <a:pos x="548" y="438"/>
              </a:cxn>
              <a:cxn ang="0">
                <a:pos x="527" y="289"/>
              </a:cxn>
              <a:cxn ang="0">
                <a:pos x="644" y="266"/>
              </a:cxn>
              <a:cxn ang="0">
                <a:pos x="694" y="289"/>
              </a:cxn>
              <a:cxn ang="0">
                <a:pos x="757" y="140"/>
              </a:cxn>
              <a:cxn ang="0">
                <a:pos x="850" y="160"/>
              </a:cxn>
              <a:cxn ang="0">
                <a:pos x="933" y="71"/>
              </a:cxn>
              <a:cxn ang="0">
                <a:pos x="1005" y="31"/>
              </a:cxn>
              <a:cxn ang="0">
                <a:pos x="1084" y="8"/>
              </a:cxn>
            </a:cxnLst>
            <a:rect l="0" t="0" r="r" b="b"/>
            <a:pathLst>
              <a:path w="1563" h="1111">
                <a:moveTo>
                  <a:pt x="1084" y="8"/>
                </a:moveTo>
                <a:lnTo>
                  <a:pt x="1072" y="39"/>
                </a:lnTo>
                <a:lnTo>
                  <a:pt x="1089" y="54"/>
                </a:lnTo>
                <a:lnTo>
                  <a:pt x="1089" y="66"/>
                </a:lnTo>
                <a:lnTo>
                  <a:pt x="1122" y="93"/>
                </a:lnTo>
                <a:lnTo>
                  <a:pt x="1131" y="117"/>
                </a:lnTo>
                <a:lnTo>
                  <a:pt x="1172" y="121"/>
                </a:lnTo>
                <a:lnTo>
                  <a:pt x="1190" y="137"/>
                </a:lnTo>
                <a:lnTo>
                  <a:pt x="1198" y="137"/>
                </a:lnTo>
                <a:lnTo>
                  <a:pt x="1223" y="184"/>
                </a:lnTo>
                <a:lnTo>
                  <a:pt x="1247" y="242"/>
                </a:lnTo>
                <a:lnTo>
                  <a:pt x="1235" y="277"/>
                </a:lnTo>
                <a:lnTo>
                  <a:pt x="1239" y="289"/>
                </a:lnTo>
                <a:lnTo>
                  <a:pt x="1215" y="328"/>
                </a:lnTo>
                <a:lnTo>
                  <a:pt x="1223" y="355"/>
                </a:lnTo>
                <a:lnTo>
                  <a:pt x="1298" y="387"/>
                </a:lnTo>
                <a:lnTo>
                  <a:pt x="1385" y="399"/>
                </a:lnTo>
                <a:lnTo>
                  <a:pt x="1475" y="453"/>
                </a:lnTo>
                <a:lnTo>
                  <a:pt x="1499" y="465"/>
                </a:lnTo>
                <a:lnTo>
                  <a:pt x="1503" y="477"/>
                </a:lnTo>
                <a:lnTo>
                  <a:pt x="1519" y="516"/>
                </a:lnTo>
                <a:lnTo>
                  <a:pt x="1541" y="563"/>
                </a:lnTo>
                <a:lnTo>
                  <a:pt x="1562" y="602"/>
                </a:lnTo>
                <a:lnTo>
                  <a:pt x="1550" y="614"/>
                </a:lnTo>
                <a:lnTo>
                  <a:pt x="1550" y="641"/>
                </a:lnTo>
                <a:lnTo>
                  <a:pt x="1519" y="657"/>
                </a:lnTo>
                <a:lnTo>
                  <a:pt x="1445" y="684"/>
                </a:lnTo>
                <a:lnTo>
                  <a:pt x="1394" y="719"/>
                </a:lnTo>
                <a:lnTo>
                  <a:pt x="1361" y="735"/>
                </a:lnTo>
                <a:lnTo>
                  <a:pt x="1357" y="758"/>
                </a:lnTo>
                <a:lnTo>
                  <a:pt x="1365" y="868"/>
                </a:lnTo>
                <a:lnTo>
                  <a:pt x="1341" y="863"/>
                </a:lnTo>
                <a:lnTo>
                  <a:pt x="1328" y="872"/>
                </a:lnTo>
                <a:lnTo>
                  <a:pt x="1139" y="907"/>
                </a:lnTo>
                <a:lnTo>
                  <a:pt x="1113" y="926"/>
                </a:lnTo>
                <a:lnTo>
                  <a:pt x="1118" y="970"/>
                </a:lnTo>
                <a:lnTo>
                  <a:pt x="1172" y="1012"/>
                </a:lnTo>
                <a:lnTo>
                  <a:pt x="1155" y="1039"/>
                </a:lnTo>
                <a:lnTo>
                  <a:pt x="1131" y="1051"/>
                </a:lnTo>
                <a:lnTo>
                  <a:pt x="1127" y="1068"/>
                </a:lnTo>
                <a:lnTo>
                  <a:pt x="1131" y="1079"/>
                </a:lnTo>
                <a:lnTo>
                  <a:pt x="1143" y="1079"/>
                </a:lnTo>
                <a:lnTo>
                  <a:pt x="1152" y="1090"/>
                </a:lnTo>
                <a:lnTo>
                  <a:pt x="1097" y="1106"/>
                </a:lnTo>
                <a:lnTo>
                  <a:pt x="1068" y="1095"/>
                </a:lnTo>
                <a:lnTo>
                  <a:pt x="1050" y="1087"/>
                </a:lnTo>
                <a:lnTo>
                  <a:pt x="1009" y="1087"/>
                </a:lnTo>
                <a:lnTo>
                  <a:pt x="938" y="1056"/>
                </a:lnTo>
                <a:lnTo>
                  <a:pt x="891" y="1056"/>
                </a:lnTo>
                <a:lnTo>
                  <a:pt x="854" y="1068"/>
                </a:lnTo>
                <a:lnTo>
                  <a:pt x="817" y="1068"/>
                </a:lnTo>
                <a:lnTo>
                  <a:pt x="754" y="1098"/>
                </a:lnTo>
                <a:lnTo>
                  <a:pt x="702" y="1090"/>
                </a:lnTo>
                <a:lnTo>
                  <a:pt x="653" y="1110"/>
                </a:lnTo>
                <a:lnTo>
                  <a:pt x="611" y="1095"/>
                </a:lnTo>
                <a:lnTo>
                  <a:pt x="587" y="1075"/>
                </a:lnTo>
                <a:lnTo>
                  <a:pt x="519" y="1068"/>
                </a:lnTo>
                <a:lnTo>
                  <a:pt x="472" y="1095"/>
                </a:lnTo>
                <a:lnTo>
                  <a:pt x="448" y="1083"/>
                </a:lnTo>
                <a:lnTo>
                  <a:pt x="430" y="1071"/>
                </a:lnTo>
                <a:lnTo>
                  <a:pt x="381" y="1059"/>
                </a:lnTo>
                <a:lnTo>
                  <a:pt x="371" y="1051"/>
                </a:lnTo>
                <a:lnTo>
                  <a:pt x="351" y="1048"/>
                </a:lnTo>
                <a:lnTo>
                  <a:pt x="322" y="1005"/>
                </a:lnTo>
                <a:lnTo>
                  <a:pt x="292" y="997"/>
                </a:lnTo>
                <a:lnTo>
                  <a:pt x="217" y="1020"/>
                </a:lnTo>
                <a:lnTo>
                  <a:pt x="184" y="1012"/>
                </a:lnTo>
                <a:lnTo>
                  <a:pt x="116" y="970"/>
                </a:lnTo>
                <a:lnTo>
                  <a:pt x="99" y="966"/>
                </a:lnTo>
                <a:lnTo>
                  <a:pt x="83" y="938"/>
                </a:lnTo>
                <a:lnTo>
                  <a:pt x="94" y="907"/>
                </a:lnTo>
                <a:lnTo>
                  <a:pt x="91" y="892"/>
                </a:lnTo>
                <a:lnTo>
                  <a:pt x="66" y="875"/>
                </a:lnTo>
                <a:lnTo>
                  <a:pt x="58" y="860"/>
                </a:lnTo>
                <a:lnTo>
                  <a:pt x="8" y="836"/>
                </a:lnTo>
                <a:lnTo>
                  <a:pt x="8" y="829"/>
                </a:lnTo>
                <a:lnTo>
                  <a:pt x="32" y="817"/>
                </a:lnTo>
                <a:lnTo>
                  <a:pt x="45" y="824"/>
                </a:lnTo>
                <a:lnTo>
                  <a:pt x="62" y="813"/>
                </a:lnTo>
                <a:lnTo>
                  <a:pt x="58" y="766"/>
                </a:lnTo>
                <a:lnTo>
                  <a:pt x="62" y="731"/>
                </a:lnTo>
                <a:lnTo>
                  <a:pt x="28" y="699"/>
                </a:lnTo>
                <a:lnTo>
                  <a:pt x="8" y="704"/>
                </a:lnTo>
                <a:lnTo>
                  <a:pt x="0" y="684"/>
                </a:lnTo>
                <a:lnTo>
                  <a:pt x="11" y="660"/>
                </a:lnTo>
                <a:lnTo>
                  <a:pt x="3" y="641"/>
                </a:lnTo>
                <a:lnTo>
                  <a:pt x="32" y="614"/>
                </a:lnTo>
                <a:lnTo>
                  <a:pt x="32" y="598"/>
                </a:lnTo>
                <a:lnTo>
                  <a:pt x="66" y="582"/>
                </a:lnTo>
                <a:lnTo>
                  <a:pt x="94" y="579"/>
                </a:lnTo>
                <a:lnTo>
                  <a:pt x="121" y="567"/>
                </a:lnTo>
                <a:lnTo>
                  <a:pt x="141" y="575"/>
                </a:lnTo>
                <a:lnTo>
                  <a:pt x="157" y="567"/>
                </a:lnTo>
                <a:lnTo>
                  <a:pt x="167" y="570"/>
                </a:lnTo>
                <a:lnTo>
                  <a:pt x="167" y="590"/>
                </a:lnTo>
                <a:lnTo>
                  <a:pt x="184" y="598"/>
                </a:lnTo>
                <a:lnTo>
                  <a:pt x="217" y="594"/>
                </a:lnTo>
                <a:lnTo>
                  <a:pt x="255" y="555"/>
                </a:lnTo>
                <a:lnTo>
                  <a:pt x="335" y="570"/>
                </a:lnTo>
                <a:lnTo>
                  <a:pt x="371" y="543"/>
                </a:lnTo>
                <a:lnTo>
                  <a:pt x="489" y="520"/>
                </a:lnTo>
                <a:lnTo>
                  <a:pt x="497" y="504"/>
                </a:lnTo>
                <a:lnTo>
                  <a:pt x="505" y="465"/>
                </a:lnTo>
                <a:lnTo>
                  <a:pt x="540" y="438"/>
                </a:lnTo>
                <a:lnTo>
                  <a:pt x="548" y="438"/>
                </a:lnTo>
                <a:lnTo>
                  <a:pt x="552" y="325"/>
                </a:lnTo>
                <a:lnTo>
                  <a:pt x="556" y="301"/>
                </a:lnTo>
                <a:lnTo>
                  <a:pt x="527" y="289"/>
                </a:lnTo>
                <a:lnTo>
                  <a:pt x="524" y="281"/>
                </a:lnTo>
                <a:lnTo>
                  <a:pt x="556" y="274"/>
                </a:lnTo>
                <a:lnTo>
                  <a:pt x="644" y="266"/>
                </a:lnTo>
                <a:lnTo>
                  <a:pt x="657" y="281"/>
                </a:lnTo>
                <a:lnTo>
                  <a:pt x="686" y="289"/>
                </a:lnTo>
                <a:lnTo>
                  <a:pt x="694" y="289"/>
                </a:lnTo>
                <a:lnTo>
                  <a:pt x="707" y="277"/>
                </a:lnTo>
                <a:lnTo>
                  <a:pt x="691" y="262"/>
                </a:lnTo>
                <a:lnTo>
                  <a:pt x="757" y="140"/>
                </a:lnTo>
                <a:lnTo>
                  <a:pt x="765" y="133"/>
                </a:lnTo>
                <a:lnTo>
                  <a:pt x="825" y="160"/>
                </a:lnTo>
                <a:lnTo>
                  <a:pt x="850" y="160"/>
                </a:lnTo>
                <a:lnTo>
                  <a:pt x="862" y="176"/>
                </a:lnTo>
                <a:lnTo>
                  <a:pt x="922" y="156"/>
                </a:lnTo>
                <a:lnTo>
                  <a:pt x="933" y="71"/>
                </a:lnTo>
                <a:lnTo>
                  <a:pt x="958" y="54"/>
                </a:lnTo>
                <a:lnTo>
                  <a:pt x="988" y="54"/>
                </a:lnTo>
                <a:lnTo>
                  <a:pt x="1005" y="31"/>
                </a:lnTo>
                <a:lnTo>
                  <a:pt x="1013" y="8"/>
                </a:lnTo>
                <a:lnTo>
                  <a:pt x="1029" y="0"/>
                </a:lnTo>
                <a:lnTo>
                  <a:pt x="1084" y="8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57" name="îşḻïḋé">
            <a:extLst>
              <a:ext uri="{FF2B5EF4-FFF2-40B4-BE49-F238E27FC236}">
                <a16:creationId xmlns:a16="http://schemas.microsoft.com/office/drawing/2014/main" id="{93EFC6F8-DDBF-43E2-A3D6-925245520D50}"/>
              </a:ext>
            </a:extLst>
          </p:cNvPr>
          <p:cNvSpPr/>
          <p:nvPr/>
        </p:nvSpPr>
        <p:spPr bwMode="auto">
          <a:xfrm>
            <a:off x="2782782" y="4829538"/>
            <a:ext cx="275656" cy="519883"/>
          </a:xfrm>
          <a:custGeom>
            <a:avLst/>
            <a:gdLst/>
            <a:ahLst/>
            <a:cxnLst>
              <a:cxn ang="0">
                <a:pos x="317" y="386"/>
              </a:cxn>
              <a:cxn ang="0">
                <a:pos x="309" y="219"/>
              </a:cxn>
              <a:cxn ang="0">
                <a:pos x="334" y="164"/>
              </a:cxn>
              <a:cxn ang="0">
                <a:pos x="334" y="86"/>
              </a:cxn>
              <a:cxn ang="0">
                <a:pos x="350" y="35"/>
              </a:cxn>
              <a:cxn ang="0">
                <a:pos x="338" y="0"/>
              </a:cxn>
              <a:cxn ang="0">
                <a:pos x="279" y="20"/>
              </a:cxn>
              <a:cxn ang="0">
                <a:pos x="259" y="66"/>
              </a:cxn>
              <a:cxn ang="0">
                <a:pos x="238" y="82"/>
              </a:cxn>
              <a:cxn ang="0">
                <a:pos x="163" y="164"/>
              </a:cxn>
              <a:cxn ang="0">
                <a:pos x="108" y="164"/>
              </a:cxn>
              <a:cxn ang="0">
                <a:pos x="91" y="215"/>
              </a:cxn>
              <a:cxn ang="0">
                <a:pos x="163" y="257"/>
              </a:cxn>
              <a:cxn ang="0">
                <a:pos x="204" y="296"/>
              </a:cxn>
              <a:cxn ang="0">
                <a:pos x="196" y="347"/>
              </a:cxn>
              <a:cxn ang="0">
                <a:pos x="141" y="367"/>
              </a:cxn>
              <a:cxn ang="0">
                <a:pos x="133" y="379"/>
              </a:cxn>
              <a:cxn ang="0">
                <a:pos x="94" y="394"/>
              </a:cxn>
              <a:cxn ang="0">
                <a:pos x="50" y="386"/>
              </a:cxn>
              <a:cxn ang="0">
                <a:pos x="50" y="406"/>
              </a:cxn>
              <a:cxn ang="0">
                <a:pos x="33" y="433"/>
              </a:cxn>
              <a:cxn ang="0">
                <a:pos x="42" y="484"/>
              </a:cxn>
              <a:cxn ang="0">
                <a:pos x="45" y="511"/>
              </a:cxn>
              <a:cxn ang="0">
                <a:pos x="0" y="520"/>
              </a:cxn>
              <a:cxn ang="0">
                <a:pos x="3" y="567"/>
              </a:cxn>
              <a:cxn ang="0">
                <a:pos x="23" y="586"/>
              </a:cxn>
              <a:cxn ang="0">
                <a:pos x="86" y="579"/>
              </a:cxn>
              <a:cxn ang="0">
                <a:pos x="100" y="598"/>
              </a:cxn>
              <a:cxn ang="0">
                <a:pos x="171" y="621"/>
              </a:cxn>
              <a:cxn ang="0">
                <a:pos x="251" y="633"/>
              </a:cxn>
              <a:cxn ang="0">
                <a:pos x="293" y="640"/>
              </a:cxn>
              <a:cxn ang="0">
                <a:pos x="283" y="606"/>
              </a:cxn>
              <a:cxn ang="0">
                <a:pos x="317" y="570"/>
              </a:cxn>
              <a:cxn ang="0">
                <a:pos x="309" y="555"/>
              </a:cxn>
              <a:cxn ang="0">
                <a:pos x="275" y="531"/>
              </a:cxn>
              <a:cxn ang="0">
                <a:pos x="342" y="523"/>
              </a:cxn>
              <a:cxn ang="0">
                <a:pos x="364" y="531"/>
              </a:cxn>
              <a:cxn ang="0">
                <a:pos x="385" y="496"/>
              </a:cxn>
              <a:cxn ang="0">
                <a:pos x="330" y="410"/>
              </a:cxn>
            </a:cxnLst>
            <a:rect l="0" t="0" r="r" b="b"/>
            <a:pathLst>
              <a:path w="386" h="649">
                <a:moveTo>
                  <a:pt x="330" y="410"/>
                </a:moveTo>
                <a:lnTo>
                  <a:pt x="317" y="386"/>
                </a:lnTo>
                <a:lnTo>
                  <a:pt x="334" y="328"/>
                </a:lnTo>
                <a:lnTo>
                  <a:pt x="309" y="219"/>
                </a:lnTo>
                <a:lnTo>
                  <a:pt x="330" y="188"/>
                </a:lnTo>
                <a:lnTo>
                  <a:pt x="334" y="164"/>
                </a:lnTo>
                <a:lnTo>
                  <a:pt x="314" y="117"/>
                </a:lnTo>
                <a:lnTo>
                  <a:pt x="334" y="86"/>
                </a:lnTo>
                <a:lnTo>
                  <a:pt x="338" y="54"/>
                </a:lnTo>
                <a:lnTo>
                  <a:pt x="350" y="35"/>
                </a:lnTo>
                <a:lnTo>
                  <a:pt x="346" y="8"/>
                </a:lnTo>
                <a:lnTo>
                  <a:pt x="338" y="0"/>
                </a:lnTo>
                <a:lnTo>
                  <a:pt x="322" y="15"/>
                </a:lnTo>
                <a:lnTo>
                  <a:pt x="279" y="20"/>
                </a:lnTo>
                <a:lnTo>
                  <a:pt x="259" y="47"/>
                </a:lnTo>
                <a:lnTo>
                  <a:pt x="259" y="66"/>
                </a:lnTo>
                <a:lnTo>
                  <a:pt x="254" y="78"/>
                </a:lnTo>
                <a:lnTo>
                  <a:pt x="238" y="82"/>
                </a:lnTo>
                <a:lnTo>
                  <a:pt x="171" y="171"/>
                </a:lnTo>
                <a:lnTo>
                  <a:pt x="163" y="164"/>
                </a:lnTo>
                <a:lnTo>
                  <a:pt x="146" y="161"/>
                </a:lnTo>
                <a:lnTo>
                  <a:pt x="108" y="164"/>
                </a:lnTo>
                <a:lnTo>
                  <a:pt x="94" y="180"/>
                </a:lnTo>
                <a:lnTo>
                  <a:pt x="91" y="215"/>
                </a:lnTo>
                <a:lnTo>
                  <a:pt x="100" y="227"/>
                </a:lnTo>
                <a:lnTo>
                  <a:pt x="163" y="257"/>
                </a:lnTo>
                <a:lnTo>
                  <a:pt x="196" y="277"/>
                </a:lnTo>
                <a:lnTo>
                  <a:pt x="204" y="296"/>
                </a:lnTo>
                <a:lnTo>
                  <a:pt x="183" y="320"/>
                </a:lnTo>
                <a:lnTo>
                  <a:pt x="196" y="347"/>
                </a:lnTo>
                <a:lnTo>
                  <a:pt x="188" y="364"/>
                </a:lnTo>
                <a:lnTo>
                  <a:pt x="141" y="367"/>
                </a:lnTo>
                <a:lnTo>
                  <a:pt x="133" y="371"/>
                </a:lnTo>
                <a:lnTo>
                  <a:pt x="133" y="379"/>
                </a:lnTo>
                <a:lnTo>
                  <a:pt x="133" y="391"/>
                </a:lnTo>
                <a:lnTo>
                  <a:pt x="94" y="394"/>
                </a:lnTo>
                <a:lnTo>
                  <a:pt x="78" y="386"/>
                </a:lnTo>
                <a:lnTo>
                  <a:pt x="50" y="386"/>
                </a:lnTo>
                <a:lnTo>
                  <a:pt x="45" y="391"/>
                </a:lnTo>
                <a:lnTo>
                  <a:pt x="50" y="406"/>
                </a:lnTo>
                <a:lnTo>
                  <a:pt x="37" y="418"/>
                </a:lnTo>
                <a:lnTo>
                  <a:pt x="33" y="433"/>
                </a:lnTo>
                <a:lnTo>
                  <a:pt x="58" y="453"/>
                </a:lnTo>
                <a:lnTo>
                  <a:pt x="42" y="484"/>
                </a:lnTo>
                <a:lnTo>
                  <a:pt x="50" y="504"/>
                </a:lnTo>
                <a:lnTo>
                  <a:pt x="45" y="511"/>
                </a:lnTo>
                <a:lnTo>
                  <a:pt x="20" y="511"/>
                </a:lnTo>
                <a:lnTo>
                  <a:pt x="0" y="520"/>
                </a:lnTo>
                <a:lnTo>
                  <a:pt x="15" y="539"/>
                </a:lnTo>
                <a:lnTo>
                  <a:pt x="3" y="567"/>
                </a:lnTo>
                <a:lnTo>
                  <a:pt x="20" y="570"/>
                </a:lnTo>
                <a:lnTo>
                  <a:pt x="23" y="586"/>
                </a:lnTo>
                <a:lnTo>
                  <a:pt x="37" y="589"/>
                </a:lnTo>
                <a:lnTo>
                  <a:pt x="86" y="579"/>
                </a:lnTo>
                <a:lnTo>
                  <a:pt x="100" y="582"/>
                </a:lnTo>
                <a:lnTo>
                  <a:pt x="100" y="598"/>
                </a:lnTo>
                <a:lnTo>
                  <a:pt x="125" y="601"/>
                </a:lnTo>
                <a:lnTo>
                  <a:pt x="171" y="621"/>
                </a:lnTo>
                <a:lnTo>
                  <a:pt x="196" y="613"/>
                </a:lnTo>
                <a:lnTo>
                  <a:pt x="251" y="633"/>
                </a:lnTo>
                <a:lnTo>
                  <a:pt x="262" y="648"/>
                </a:lnTo>
                <a:lnTo>
                  <a:pt x="293" y="640"/>
                </a:lnTo>
                <a:lnTo>
                  <a:pt x="287" y="613"/>
                </a:lnTo>
                <a:lnTo>
                  <a:pt x="283" y="606"/>
                </a:lnTo>
                <a:lnTo>
                  <a:pt x="287" y="582"/>
                </a:lnTo>
                <a:lnTo>
                  <a:pt x="317" y="570"/>
                </a:lnTo>
                <a:lnTo>
                  <a:pt x="325" y="559"/>
                </a:lnTo>
                <a:lnTo>
                  <a:pt x="309" y="555"/>
                </a:lnTo>
                <a:lnTo>
                  <a:pt x="293" y="550"/>
                </a:lnTo>
                <a:lnTo>
                  <a:pt x="275" y="531"/>
                </a:lnTo>
                <a:lnTo>
                  <a:pt x="283" y="523"/>
                </a:lnTo>
                <a:lnTo>
                  <a:pt x="342" y="523"/>
                </a:lnTo>
                <a:lnTo>
                  <a:pt x="356" y="523"/>
                </a:lnTo>
                <a:lnTo>
                  <a:pt x="364" y="531"/>
                </a:lnTo>
                <a:lnTo>
                  <a:pt x="385" y="516"/>
                </a:lnTo>
                <a:lnTo>
                  <a:pt x="385" y="496"/>
                </a:lnTo>
                <a:lnTo>
                  <a:pt x="330" y="418"/>
                </a:lnTo>
                <a:lnTo>
                  <a:pt x="330" y="41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58" name="íṩļïḍè">
            <a:extLst>
              <a:ext uri="{FF2B5EF4-FFF2-40B4-BE49-F238E27FC236}">
                <a16:creationId xmlns:a16="http://schemas.microsoft.com/office/drawing/2014/main" id="{05D13589-36D7-4ACD-9E28-28BAD82CB171}"/>
              </a:ext>
            </a:extLst>
          </p:cNvPr>
          <p:cNvSpPr/>
          <p:nvPr/>
        </p:nvSpPr>
        <p:spPr bwMode="auto">
          <a:xfrm>
            <a:off x="3017572" y="5026847"/>
            <a:ext cx="330639" cy="313568"/>
          </a:xfrm>
          <a:custGeom>
            <a:avLst/>
            <a:gdLst/>
            <a:ahLst/>
            <a:cxnLst>
              <a:cxn ang="0">
                <a:pos x="54" y="269"/>
              </a:cxn>
              <a:cxn ang="0">
                <a:pos x="117" y="324"/>
              </a:cxn>
              <a:cxn ang="0">
                <a:pos x="172" y="336"/>
              </a:cxn>
              <a:cxn ang="0">
                <a:pos x="221" y="328"/>
              </a:cxn>
              <a:cxn ang="0">
                <a:pos x="239" y="336"/>
              </a:cxn>
              <a:cxn ang="0">
                <a:pos x="256" y="328"/>
              </a:cxn>
              <a:cxn ang="0">
                <a:pos x="267" y="340"/>
              </a:cxn>
              <a:cxn ang="0">
                <a:pos x="276" y="360"/>
              </a:cxn>
              <a:cxn ang="0">
                <a:pos x="301" y="371"/>
              </a:cxn>
              <a:cxn ang="0">
                <a:pos x="330" y="371"/>
              </a:cxn>
              <a:cxn ang="0">
                <a:pos x="355" y="391"/>
              </a:cxn>
              <a:cxn ang="0">
                <a:pos x="377" y="379"/>
              </a:cxn>
              <a:cxn ang="0">
                <a:pos x="393" y="391"/>
              </a:cxn>
              <a:cxn ang="0">
                <a:pos x="406" y="363"/>
              </a:cxn>
              <a:cxn ang="0">
                <a:pos x="426" y="355"/>
              </a:cxn>
              <a:cxn ang="0">
                <a:pos x="432" y="332"/>
              </a:cxn>
              <a:cxn ang="0">
                <a:pos x="423" y="297"/>
              </a:cxn>
              <a:cxn ang="0">
                <a:pos x="418" y="293"/>
              </a:cxn>
              <a:cxn ang="0">
                <a:pos x="402" y="313"/>
              </a:cxn>
              <a:cxn ang="0">
                <a:pos x="369" y="289"/>
              </a:cxn>
              <a:cxn ang="0">
                <a:pos x="347" y="262"/>
              </a:cxn>
              <a:cxn ang="0">
                <a:pos x="369" y="245"/>
              </a:cxn>
              <a:cxn ang="0">
                <a:pos x="377" y="218"/>
              </a:cxn>
              <a:cxn ang="0">
                <a:pos x="390" y="211"/>
              </a:cxn>
              <a:cxn ang="0">
                <a:pos x="390" y="176"/>
              </a:cxn>
              <a:cxn ang="0">
                <a:pos x="398" y="167"/>
              </a:cxn>
              <a:cxn ang="0">
                <a:pos x="414" y="179"/>
              </a:cxn>
              <a:cxn ang="0">
                <a:pos x="426" y="196"/>
              </a:cxn>
              <a:cxn ang="0">
                <a:pos x="452" y="179"/>
              </a:cxn>
              <a:cxn ang="0">
                <a:pos x="461" y="172"/>
              </a:cxn>
              <a:cxn ang="0">
                <a:pos x="456" y="152"/>
              </a:cxn>
              <a:cxn ang="0">
                <a:pos x="426" y="137"/>
              </a:cxn>
              <a:cxn ang="0">
                <a:pos x="423" y="121"/>
              </a:cxn>
              <a:cxn ang="0">
                <a:pos x="372" y="125"/>
              </a:cxn>
              <a:cxn ang="0">
                <a:pos x="339" y="101"/>
              </a:cxn>
              <a:cxn ang="0">
                <a:pos x="327" y="98"/>
              </a:cxn>
              <a:cxn ang="0">
                <a:pos x="327" y="78"/>
              </a:cxn>
              <a:cxn ang="0">
                <a:pos x="398" y="8"/>
              </a:cxn>
              <a:cxn ang="0">
                <a:pos x="369" y="11"/>
              </a:cxn>
              <a:cxn ang="0">
                <a:pos x="355" y="23"/>
              </a:cxn>
              <a:cxn ang="0">
                <a:pos x="347" y="15"/>
              </a:cxn>
              <a:cxn ang="0">
                <a:pos x="347" y="3"/>
              </a:cxn>
              <a:cxn ang="0">
                <a:pos x="335" y="0"/>
              </a:cxn>
              <a:cxn ang="0">
                <a:pos x="306" y="11"/>
              </a:cxn>
              <a:cxn ang="0">
                <a:pos x="221" y="0"/>
              </a:cxn>
              <a:cxn ang="0">
                <a:pos x="217" y="62"/>
              </a:cxn>
              <a:cxn ang="0">
                <a:pos x="180" y="89"/>
              </a:cxn>
              <a:cxn ang="0">
                <a:pos x="130" y="101"/>
              </a:cxn>
              <a:cxn ang="0">
                <a:pos x="54" y="148"/>
              </a:cxn>
              <a:cxn ang="0">
                <a:pos x="0" y="164"/>
              </a:cxn>
              <a:cxn ang="0">
                <a:pos x="0" y="172"/>
              </a:cxn>
              <a:cxn ang="0">
                <a:pos x="54" y="250"/>
              </a:cxn>
              <a:cxn ang="0">
                <a:pos x="54" y="269"/>
              </a:cxn>
            </a:cxnLst>
            <a:rect l="0" t="0" r="r" b="b"/>
            <a:pathLst>
              <a:path w="462" h="392">
                <a:moveTo>
                  <a:pt x="54" y="269"/>
                </a:moveTo>
                <a:lnTo>
                  <a:pt x="117" y="324"/>
                </a:lnTo>
                <a:lnTo>
                  <a:pt x="172" y="336"/>
                </a:lnTo>
                <a:lnTo>
                  <a:pt x="221" y="328"/>
                </a:lnTo>
                <a:lnTo>
                  <a:pt x="239" y="336"/>
                </a:lnTo>
                <a:lnTo>
                  <a:pt x="256" y="328"/>
                </a:lnTo>
                <a:lnTo>
                  <a:pt x="267" y="340"/>
                </a:lnTo>
                <a:lnTo>
                  <a:pt x="276" y="360"/>
                </a:lnTo>
                <a:lnTo>
                  <a:pt x="301" y="371"/>
                </a:lnTo>
                <a:lnTo>
                  <a:pt x="330" y="371"/>
                </a:lnTo>
                <a:lnTo>
                  <a:pt x="355" y="391"/>
                </a:lnTo>
                <a:lnTo>
                  <a:pt x="377" y="379"/>
                </a:lnTo>
                <a:lnTo>
                  <a:pt x="393" y="391"/>
                </a:lnTo>
                <a:lnTo>
                  <a:pt x="406" y="363"/>
                </a:lnTo>
                <a:lnTo>
                  <a:pt x="426" y="355"/>
                </a:lnTo>
                <a:lnTo>
                  <a:pt x="432" y="332"/>
                </a:lnTo>
                <a:lnTo>
                  <a:pt x="423" y="297"/>
                </a:lnTo>
                <a:lnTo>
                  <a:pt x="418" y="293"/>
                </a:lnTo>
                <a:lnTo>
                  <a:pt x="402" y="313"/>
                </a:lnTo>
                <a:lnTo>
                  <a:pt x="369" y="289"/>
                </a:lnTo>
                <a:lnTo>
                  <a:pt x="347" y="262"/>
                </a:lnTo>
                <a:lnTo>
                  <a:pt x="369" y="245"/>
                </a:lnTo>
                <a:lnTo>
                  <a:pt x="377" y="218"/>
                </a:lnTo>
                <a:lnTo>
                  <a:pt x="390" y="211"/>
                </a:lnTo>
                <a:lnTo>
                  <a:pt x="390" y="176"/>
                </a:lnTo>
                <a:lnTo>
                  <a:pt x="398" y="167"/>
                </a:lnTo>
                <a:lnTo>
                  <a:pt x="414" y="179"/>
                </a:lnTo>
                <a:lnTo>
                  <a:pt x="426" y="196"/>
                </a:lnTo>
                <a:lnTo>
                  <a:pt x="452" y="179"/>
                </a:lnTo>
                <a:lnTo>
                  <a:pt x="461" y="172"/>
                </a:lnTo>
                <a:lnTo>
                  <a:pt x="456" y="152"/>
                </a:lnTo>
                <a:lnTo>
                  <a:pt x="426" y="137"/>
                </a:lnTo>
                <a:lnTo>
                  <a:pt x="423" y="121"/>
                </a:lnTo>
                <a:lnTo>
                  <a:pt x="372" y="125"/>
                </a:lnTo>
                <a:lnTo>
                  <a:pt x="339" y="101"/>
                </a:lnTo>
                <a:lnTo>
                  <a:pt x="327" y="98"/>
                </a:lnTo>
                <a:lnTo>
                  <a:pt x="327" y="78"/>
                </a:lnTo>
                <a:lnTo>
                  <a:pt x="398" y="8"/>
                </a:lnTo>
                <a:lnTo>
                  <a:pt x="369" y="11"/>
                </a:lnTo>
                <a:lnTo>
                  <a:pt x="355" y="23"/>
                </a:lnTo>
                <a:lnTo>
                  <a:pt x="347" y="15"/>
                </a:lnTo>
                <a:lnTo>
                  <a:pt x="347" y="3"/>
                </a:lnTo>
                <a:lnTo>
                  <a:pt x="335" y="0"/>
                </a:lnTo>
                <a:lnTo>
                  <a:pt x="306" y="11"/>
                </a:lnTo>
                <a:lnTo>
                  <a:pt x="221" y="0"/>
                </a:lnTo>
                <a:lnTo>
                  <a:pt x="217" y="62"/>
                </a:lnTo>
                <a:lnTo>
                  <a:pt x="180" y="89"/>
                </a:lnTo>
                <a:lnTo>
                  <a:pt x="130" y="101"/>
                </a:lnTo>
                <a:lnTo>
                  <a:pt x="54" y="148"/>
                </a:lnTo>
                <a:lnTo>
                  <a:pt x="0" y="164"/>
                </a:lnTo>
                <a:lnTo>
                  <a:pt x="0" y="172"/>
                </a:lnTo>
                <a:lnTo>
                  <a:pt x="54" y="250"/>
                </a:lnTo>
                <a:lnTo>
                  <a:pt x="54" y="269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59" name="íṩ1ïďe">
            <a:extLst>
              <a:ext uri="{FF2B5EF4-FFF2-40B4-BE49-F238E27FC236}">
                <a16:creationId xmlns:a16="http://schemas.microsoft.com/office/drawing/2014/main" id="{0C53AC8B-FDA4-45B1-8A23-F4A03D8FCCA4}"/>
              </a:ext>
            </a:extLst>
          </p:cNvPr>
          <p:cNvSpPr/>
          <p:nvPr/>
        </p:nvSpPr>
        <p:spPr bwMode="auto">
          <a:xfrm>
            <a:off x="3003456" y="4747666"/>
            <a:ext cx="191696" cy="410176"/>
          </a:xfrm>
          <a:custGeom>
            <a:avLst/>
            <a:gdLst/>
            <a:ahLst/>
            <a:cxnLst>
              <a:cxn ang="0">
                <a:pos x="20" y="515"/>
              </a:cxn>
              <a:cxn ang="0">
                <a:pos x="75" y="499"/>
              </a:cxn>
              <a:cxn ang="0">
                <a:pos x="150" y="452"/>
              </a:cxn>
              <a:cxn ang="0">
                <a:pos x="200" y="440"/>
              </a:cxn>
              <a:cxn ang="0">
                <a:pos x="238" y="413"/>
              </a:cxn>
              <a:cxn ang="0">
                <a:pos x="243" y="351"/>
              </a:cxn>
              <a:cxn ang="0">
                <a:pos x="224" y="332"/>
              </a:cxn>
              <a:cxn ang="0">
                <a:pos x="229" y="312"/>
              </a:cxn>
              <a:cxn ang="0">
                <a:pos x="243" y="293"/>
              </a:cxn>
              <a:cxn ang="0">
                <a:pos x="246" y="269"/>
              </a:cxn>
              <a:cxn ang="0">
                <a:pos x="259" y="249"/>
              </a:cxn>
              <a:cxn ang="0">
                <a:pos x="238" y="210"/>
              </a:cxn>
              <a:cxn ang="0">
                <a:pos x="213" y="183"/>
              </a:cxn>
              <a:cxn ang="0">
                <a:pos x="224" y="132"/>
              </a:cxn>
              <a:cxn ang="0">
                <a:pos x="263" y="113"/>
              </a:cxn>
              <a:cxn ang="0">
                <a:pos x="267" y="81"/>
              </a:cxn>
              <a:cxn ang="0">
                <a:pos x="255" y="54"/>
              </a:cxn>
              <a:cxn ang="0">
                <a:pos x="255" y="20"/>
              </a:cxn>
              <a:cxn ang="0">
                <a:pos x="229" y="0"/>
              </a:cxn>
              <a:cxn ang="0">
                <a:pos x="180" y="23"/>
              </a:cxn>
              <a:cxn ang="0">
                <a:pos x="172" y="15"/>
              </a:cxn>
              <a:cxn ang="0">
                <a:pos x="141" y="35"/>
              </a:cxn>
              <a:cxn ang="0">
                <a:pos x="120" y="35"/>
              </a:cxn>
              <a:cxn ang="0">
                <a:pos x="75" y="93"/>
              </a:cxn>
              <a:cxn ang="0">
                <a:pos x="62" y="93"/>
              </a:cxn>
              <a:cxn ang="0">
                <a:pos x="37" y="113"/>
              </a:cxn>
              <a:cxn ang="0">
                <a:pos x="42" y="140"/>
              </a:cxn>
              <a:cxn ang="0">
                <a:pos x="28" y="159"/>
              </a:cxn>
              <a:cxn ang="0">
                <a:pos x="25" y="191"/>
              </a:cxn>
              <a:cxn ang="0">
                <a:pos x="4" y="222"/>
              </a:cxn>
              <a:cxn ang="0">
                <a:pos x="25" y="269"/>
              </a:cxn>
              <a:cxn ang="0">
                <a:pos x="20" y="293"/>
              </a:cxn>
              <a:cxn ang="0">
                <a:pos x="0" y="324"/>
              </a:cxn>
              <a:cxn ang="0">
                <a:pos x="25" y="433"/>
              </a:cxn>
              <a:cxn ang="0">
                <a:pos x="7" y="491"/>
              </a:cxn>
              <a:cxn ang="0">
                <a:pos x="20" y="515"/>
              </a:cxn>
            </a:cxnLst>
            <a:rect l="0" t="0" r="r" b="b"/>
            <a:pathLst>
              <a:path w="268" h="516">
                <a:moveTo>
                  <a:pt x="20" y="515"/>
                </a:moveTo>
                <a:lnTo>
                  <a:pt x="75" y="499"/>
                </a:lnTo>
                <a:lnTo>
                  <a:pt x="150" y="452"/>
                </a:lnTo>
                <a:lnTo>
                  <a:pt x="200" y="440"/>
                </a:lnTo>
                <a:lnTo>
                  <a:pt x="238" y="413"/>
                </a:lnTo>
                <a:lnTo>
                  <a:pt x="243" y="351"/>
                </a:lnTo>
                <a:lnTo>
                  <a:pt x="224" y="332"/>
                </a:lnTo>
                <a:lnTo>
                  <a:pt x="229" y="312"/>
                </a:lnTo>
                <a:lnTo>
                  <a:pt x="243" y="293"/>
                </a:lnTo>
                <a:lnTo>
                  <a:pt x="246" y="269"/>
                </a:lnTo>
                <a:lnTo>
                  <a:pt x="259" y="249"/>
                </a:lnTo>
                <a:lnTo>
                  <a:pt x="238" y="210"/>
                </a:lnTo>
                <a:lnTo>
                  <a:pt x="213" y="183"/>
                </a:lnTo>
                <a:lnTo>
                  <a:pt x="224" y="132"/>
                </a:lnTo>
                <a:lnTo>
                  <a:pt x="263" y="113"/>
                </a:lnTo>
                <a:lnTo>
                  <a:pt x="267" y="81"/>
                </a:lnTo>
                <a:lnTo>
                  <a:pt x="255" y="54"/>
                </a:lnTo>
                <a:lnTo>
                  <a:pt x="255" y="20"/>
                </a:lnTo>
                <a:lnTo>
                  <a:pt x="229" y="0"/>
                </a:lnTo>
                <a:lnTo>
                  <a:pt x="180" y="23"/>
                </a:lnTo>
                <a:lnTo>
                  <a:pt x="172" y="15"/>
                </a:lnTo>
                <a:lnTo>
                  <a:pt x="141" y="35"/>
                </a:lnTo>
                <a:lnTo>
                  <a:pt x="120" y="35"/>
                </a:lnTo>
                <a:lnTo>
                  <a:pt x="75" y="93"/>
                </a:lnTo>
                <a:lnTo>
                  <a:pt x="62" y="93"/>
                </a:lnTo>
                <a:lnTo>
                  <a:pt x="37" y="113"/>
                </a:lnTo>
                <a:lnTo>
                  <a:pt x="42" y="140"/>
                </a:lnTo>
                <a:lnTo>
                  <a:pt x="28" y="159"/>
                </a:lnTo>
                <a:lnTo>
                  <a:pt x="25" y="191"/>
                </a:lnTo>
                <a:lnTo>
                  <a:pt x="4" y="222"/>
                </a:lnTo>
                <a:lnTo>
                  <a:pt x="25" y="269"/>
                </a:lnTo>
                <a:lnTo>
                  <a:pt x="20" y="293"/>
                </a:lnTo>
                <a:lnTo>
                  <a:pt x="0" y="324"/>
                </a:lnTo>
                <a:lnTo>
                  <a:pt x="25" y="433"/>
                </a:lnTo>
                <a:lnTo>
                  <a:pt x="7" y="491"/>
                </a:lnTo>
                <a:lnTo>
                  <a:pt x="20" y="515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60" name="îṩḻïḓè">
            <a:extLst>
              <a:ext uri="{FF2B5EF4-FFF2-40B4-BE49-F238E27FC236}">
                <a16:creationId xmlns:a16="http://schemas.microsoft.com/office/drawing/2014/main" id="{D5454CEF-028C-41BC-833C-F2EDF68D5F4C}"/>
              </a:ext>
            </a:extLst>
          </p:cNvPr>
          <p:cNvSpPr/>
          <p:nvPr/>
        </p:nvSpPr>
        <p:spPr bwMode="auto">
          <a:xfrm>
            <a:off x="3253106" y="4870473"/>
            <a:ext cx="355158" cy="257076"/>
          </a:xfrm>
          <a:custGeom>
            <a:avLst/>
            <a:gdLst/>
            <a:ahLst/>
            <a:cxnLst>
              <a:cxn ang="0">
                <a:pos x="108" y="312"/>
              </a:cxn>
              <a:cxn ang="0">
                <a:pos x="113" y="293"/>
              </a:cxn>
              <a:cxn ang="0">
                <a:pos x="129" y="284"/>
              </a:cxn>
              <a:cxn ang="0">
                <a:pos x="162" y="312"/>
              </a:cxn>
              <a:cxn ang="0">
                <a:pos x="174" y="312"/>
              </a:cxn>
              <a:cxn ang="0">
                <a:pos x="204" y="308"/>
              </a:cxn>
              <a:cxn ang="0">
                <a:pos x="221" y="296"/>
              </a:cxn>
              <a:cxn ang="0">
                <a:pos x="245" y="316"/>
              </a:cxn>
              <a:cxn ang="0">
                <a:pos x="254" y="296"/>
              </a:cxn>
              <a:cxn ang="0">
                <a:pos x="259" y="289"/>
              </a:cxn>
              <a:cxn ang="0">
                <a:pos x="279" y="277"/>
              </a:cxn>
              <a:cxn ang="0">
                <a:pos x="284" y="254"/>
              </a:cxn>
              <a:cxn ang="0">
                <a:pos x="305" y="249"/>
              </a:cxn>
              <a:cxn ang="0">
                <a:pos x="358" y="164"/>
              </a:cxn>
              <a:cxn ang="0">
                <a:pos x="350" y="149"/>
              </a:cxn>
              <a:cxn ang="0">
                <a:pos x="358" y="137"/>
              </a:cxn>
              <a:cxn ang="0">
                <a:pos x="371" y="140"/>
              </a:cxn>
              <a:cxn ang="0">
                <a:pos x="388" y="132"/>
              </a:cxn>
              <a:cxn ang="0">
                <a:pos x="401" y="113"/>
              </a:cxn>
              <a:cxn ang="0">
                <a:pos x="446" y="74"/>
              </a:cxn>
              <a:cxn ang="0">
                <a:pos x="481" y="62"/>
              </a:cxn>
              <a:cxn ang="0">
                <a:pos x="497" y="47"/>
              </a:cxn>
              <a:cxn ang="0">
                <a:pos x="493" y="15"/>
              </a:cxn>
              <a:cxn ang="0">
                <a:pos x="473" y="12"/>
              </a:cxn>
              <a:cxn ang="0">
                <a:pos x="418" y="20"/>
              </a:cxn>
              <a:cxn ang="0">
                <a:pos x="379" y="0"/>
              </a:cxn>
              <a:cxn ang="0">
                <a:pos x="355" y="3"/>
              </a:cxn>
              <a:cxn ang="0">
                <a:pos x="300" y="74"/>
              </a:cxn>
              <a:cxn ang="0">
                <a:pos x="284" y="81"/>
              </a:cxn>
              <a:cxn ang="0">
                <a:pos x="245" y="66"/>
              </a:cxn>
              <a:cxn ang="0">
                <a:pos x="245" y="51"/>
              </a:cxn>
              <a:cxn ang="0">
                <a:pos x="237" y="20"/>
              </a:cxn>
              <a:cxn ang="0">
                <a:pos x="217" y="8"/>
              </a:cxn>
              <a:cxn ang="0">
                <a:pos x="183" y="15"/>
              </a:cxn>
              <a:cxn ang="0">
                <a:pos x="166" y="3"/>
              </a:cxn>
              <a:cxn ang="0">
                <a:pos x="133" y="39"/>
              </a:cxn>
              <a:cxn ang="0">
                <a:pos x="103" y="47"/>
              </a:cxn>
              <a:cxn ang="0">
                <a:pos x="58" y="86"/>
              </a:cxn>
              <a:cxn ang="0">
                <a:pos x="12" y="168"/>
              </a:cxn>
              <a:cxn ang="0">
                <a:pos x="23" y="188"/>
              </a:cxn>
              <a:cxn ang="0">
                <a:pos x="20" y="199"/>
              </a:cxn>
              <a:cxn ang="0">
                <a:pos x="20" y="210"/>
              </a:cxn>
              <a:cxn ang="0">
                <a:pos x="28" y="218"/>
              </a:cxn>
              <a:cxn ang="0">
                <a:pos x="42" y="206"/>
              </a:cxn>
              <a:cxn ang="0">
                <a:pos x="70" y="203"/>
              </a:cxn>
              <a:cxn ang="0">
                <a:pos x="0" y="273"/>
              </a:cxn>
              <a:cxn ang="0">
                <a:pos x="0" y="293"/>
              </a:cxn>
              <a:cxn ang="0">
                <a:pos x="12" y="296"/>
              </a:cxn>
              <a:cxn ang="0">
                <a:pos x="45" y="320"/>
              </a:cxn>
              <a:cxn ang="0">
                <a:pos x="95" y="316"/>
              </a:cxn>
              <a:cxn ang="0">
                <a:pos x="108" y="312"/>
              </a:cxn>
            </a:cxnLst>
            <a:rect l="0" t="0" r="r" b="b"/>
            <a:pathLst>
              <a:path w="498" h="321">
                <a:moveTo>
                  <a:pt x="108" y="312"/>
                </a:moveTo>
                <a:lnTo>
                  <a:pt x="113" y="293"/>
                </a:lnTo>
                <a:lnTo>
                  <a:pt x="129" y="284"/>
                </a:lnTo>
                <a:lnTo>
                  <a:pt x="162" y="312"/>
                </a:lnTo>
                <a:lnTo>
                  <a:pt x="174" y="312"/>
                </a:lnTo>
                <a:lnTo>
                  <a:pt x="204" y="308"/>
                </a:lnTo>
                <a:lnTo>
                  <a:pt x="221" y="296"/>
                </a:lnTo>
                <a:lnTo>
                  <a:pt x="245" y="316"/>
                </a:lnTo>
                <a:lnTo>
                  <a:pt x="254" y="296"/>
                </a:lnTo>
                <a:lnTo>
                  <a:pt x="259" y="289"/>
                </a:lnTo>
                <a:lnTo>
                  <a:pt x="279" y="277"/>
                </a:lnTo>
                <a:lnTo>
                  <a:pt x="284" y="254"/>
                </a:lnTo>
                <a:lnTo>
                  <a:pt x="305" y="249"/>
                </a:lnTo>
                <a:lnTo>
                  <a:pt x="358" y="164"/>
                </a:lnTo>
                <a:lnTo>
                  <a:pt x="350" y="149"/>
                </a:lnTo>
                <a:lnTo>
                  <a:pt x="358" y="137"/>
                </a:lnTo>
                <a:lnTo>
                  <a:pt x="371" y="140"/>
                </a:lnTo>
                <a:lnTo>
                  <a:pt x="388" y="132"/>
                </a:lnTo>
                <a:lnTo>
                  <a:pt x="401" y="113"/>
                </a:lnTo>
                <a:lnTo>
                  <a:pt x="446" y="74"/>
                </a:lnTo>
                <a:lnTo>
                  <a:pt x="481" y="62"/>
                </a:lnTo>
                <a:lnTo>
                  <a:pt x="497" y="47"/>
                </a:lnTo>
                <a:lnTo>
                  <a:pt x="493" y="15"/>
                </a:lnTo>
                <a:lnTo>
                  <a:pt x="473" y="12"/>
                </a:lnTo>
                <a:lnTo>
                  <a:pt x="418" y="20"/>
                </a:lnTo>
                <a:lnTo>
                  <a:pt x="379" y="0"/>
                </a:lnTo>
                <a:lnTo>
                  <a:pt x="355" y="3"/>
                </a:lnTo>
                <a:lnTo>
                  <a:pt x="300" y="74"/>
                </a:lnTo>
                <a:lnTo>
                  <a:pt x="284" y="81"/>
                </a:lnTo>
                <a:lnTo>
                  <a:pt x="245" y="66"/>
                </a:lnTo>
                <a:lnTo>
                  <a:pt x="245" y="51"/>
                </a:lnTo>
                <a:lnTo>
                  <a:pt x="237" y="20"/>
                </a:lnTo>
                <a:lnTo>
                  <a:pt x="217" y="8"/>
                </a:lnTo>
                <a:lnTo>
                  <a:pt x="183" y="15"/>
                </a:lnTo>
                <a:lnTo>
                  <a:pt x="166" y="3"/>
                </a:lnTo>
                <a:lnTo>
                  <a:pt x="133" y="39"/>
                </a:lnTo>
                <a:lnTo>
                  <a:pt x="103" y="47"/>
                </a:lnTo>
                <a:lnTo>
                  <a:pt x="58" y="86"/>
                </a:lnTo>
                <a:lnTo>
                  <a:pt x="12" y="168"/>
                </a:lnTo>
                <a:lnTo>
                  <a:pt x="23" y="188"/>
                </a:lnTo>
                <a:lnTo>
                  <a:pt x="20" y="199"/>
                </a:lnTo>
                <a:lnTo>
                  <a:pt x="20" y="210"/>
                </a:lnTo>
                <a:lnTo>
                  <a:pt x="28" y="218"/>
                </a:lnTo>
                <a:lnTo>
                  <a:pt x="42" y="206"/>
                </a:lnTo>
                <a:lnTo>
                  <a:pt x="70" y="203"/>
                </a:lnTo>
                <a:lnTo>
                  <a:pt x="0" y="273"/>
                </a:lnTo>
                <a:lnTo>
                  <a:pt x="0" y="293"/>
                </a:lnTo>
                <a:lnTo>
                  <a:pt x="12" y="296"/>
                </a:lnTo>
                <a:lnTo>
                  <a:pt x="45" y="320"/>
                </a:lnTo>
                <a:lnTo>
                  <a:pt x="95" y="316"/>
                </a:lnTo>
                <a:lnTo>
                  <a:pt x="108" y="312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775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61" name="ïSľíde">
            <a:extLst>
              <a:ext uri="{FF2B5EF4-FFF2-40B4-BE49-F238E27FC236}">
                <a16:creationId xmlns:a16="http://schemas.microsoft.com/office/drawing/2014/main" id="{B1BF96A3-54AD-4341-AE3A-D65EEFA1981C}"/>
              </a:ext>
            </a:extLst>
          </p:cNvPr>
          <p:cNvSpPr/>
          <p:nvPr/>
        </p:nvSpPr>
        <p:spPr bwMode="auto">
          <a:xfrm>
            <a:off x="3147599" y="4588836"/>
            <a:ext cx="303147" cy="446199"/>
          </a:xfrm>
          <a:custGeom>
            <a:avLst/>
            <a:gdLst/>
            <a:ahLst/>
            <a:cxnLst>
              <a:cxn ang="0">
                <a:pos x="168" y="540"/>
              </a:cxn>
              <a:cxn ang="0">
                <a:pos x="201" y="437"/>
              </a:cxn>
              <a:cxn ang="0">
                <a:pos x="278" y="391"/>
              </a:cxn>
              <a:cxn ang="0">
                <a:pos x="298" y="347"/>
              </a:cxn>
              <a:cxn ang="0">
                <a:pos x="264" y="332"/>
              </a:cxn>
              <a:cxn ang="0">
                <a:pos x="223" y="313"/>
              </a:cxn>
              <a:cxn ang="0">
                <a:pos x="201" y="257"/>
              </a:cxn>
              <a:cxn ang="0">
                <a:pos x="164" y="262"/>
              </a:cxn>
              <a:cxn ang="0">
                <a:pos x="122" y="254"/>
              </a:cxn>
              <a:cxn ang="0">
                <a:pos x="152" y="199"/>
              </a:cxn>
              <a:cxn ang="0">
                <a:pos x="185" y="140"/>
              </a:cxn>
              <a:cxn ang="0">
                <a:pos x="243" y="164"/>
              </a:cxn>
              <a:cxn ang="0">
                <a:pos x="264" y="203"/>
              </a:cxn>
              <a:cxn ang="0">
                <a:pos x="268" y="234"/>
              </a:cxn>
              <a:cxn ang="0">
                <a:pos x="303" y="269"/>
              </a:cxn>
              <a:cxn ang="0">
                <a:pos x="382" y="250"/>
              </a:cxn>
              <a:cxn ang="0">
                <a:pos x="420" y="183"/>
              </a:cxn>
              <a:cxn ang="0">
                <a:pos x="374" y="152"/>
              </a:cxn>
              <a:cxn ang="0">
                <a:pos x="353" y="98"/>
              </a:cxn>
              <a:cxn ang="0">
                <a:pos x="278" y="62"/>
              </a:cxn>
              <a:cxn ang="0">
                <a:pos x="235" y="0"/>
              </a:cxn>
              <a:cxn ang="0">
                <a:pos x="185" y="35"/>
              </a:cxn>
              <a:cxn ang="0">
                <a:pos x="185" y="62"/>
              </a:cxn>
              <a:cxn ang="0">
                <a:pos x="135" y="78"/>
              </a:cxn>
              <a:cxn ang="0">
                <a:pos x="109" y="86"/>
              </a:cxn>
              <a:cxn ang="0">
                <a:pos x="62" y="98"/>
              </a:cxn>
              <a:cxn ang="0">
                <a:pos x="51" y="62"/>
              </a:cxn>
              <a:cxn ang="0">
                <a:pos x="9" y="113"/>
              </a:cxn>
              <a:cxn ang="0">
                <a:pos x="25" y="195"/>
              </a:cxn>
              <a:cxn ang="0">
                <a:pos x="51" y="250"/>
              </a:cxn>
              <a:cxn ang="0">
                <a:pos x="59" y="308"/>
              </a:cxn>
              <a:cxn ang="0">
                <a:pos x="9" y="379"/>
              </a:cxn>
              <a:cxn ang="0">
                <a:pos x="54" y="445"/>
              </a:cxn>
              <a:cxn ang="0">
                <a:pos x="38" y="489"/>
              </a:cxn>
              <a:cxn ang="0">
                <a:pos x="20" y="528"/>
              </a:cxn>
              <a:cxn ang="0">
                <a:pos x="122" y="558"/>
              </a:cxn>
              <a:cxn ang="0">
                <a:pos x="164" y="550"/>
              </a:cxn>
            </a:cxnLst>
            <a:rect l="0" t="0" r="r" b="b"/>
            <a:pathLst>
              <a:path w="421" h="559">
                <a:moveTo>
                  <a:pt x="164" y="550"/>
                </a:moveTo>
                <a:lnTo>
                  <a:pt x="168" y="540"/>
                </a:lnTo>
                <a:lnTo>
                  <a:pt x="156" y="520"/>
                </a:lnTo>
                <a:lnTo>
                  <a:pt x="201" y="437"/>
                </a:lnTo>
                <a:lnTo>
                  <a:pt x="248" y="398"/>
                </a:lnTo>
                <a:lnTo>
                  <a:pt x="278" y="391"/>
                </a:lnTo>
                <a:lnTo>
                  <a:pt x="311" y="355"/>
                </a:lnTo>
                <a:lnTo>
                  <a:pt x="298" y="347"/>
                </a:lnTo>
                <a:lnTo>
                  <a:pt x="286" y="320"/>
                </a:lnTo>
                <a:lnTo>
                  <a:pt x="264" y="332"/>
                </a:lnTo>
                <a:lnTo>
                  <a:pt x="223" y="320"/>
                </a:lnTo>
                <a:lnTo>
                  <a:pt x="223" y="313"/>
                </a:lnTo>
                <a:lnTo>
                  <a:pt x="223" y="250"/>
                </a:lnTo>
                <a:lnTo>
                  <a:pt x="201" y="257"/>
                </a:lnTo>
                <a:lnTo>
                  <a:pt x="188" y="269"/>
                </a:lnTo>
                <a:lnTo>
                  <a:pt x="164" y="262"/>
                </a:lnTo>
                <a:lnTo>
                  <a:pt x="125" y="269"/>
                </a:lnTo>
                <a:lnTo>
                  <a:pt x="122" y="254"/>
                </a:lnTo>
                <a:lnTo>
                  <a:pt x="125" y="227"/>
                </a:lnTo>
                <a:lnTo>
                  <a:pt x="152" y="199"/>
                </a:lnTo>
                <a:lnTo>
                  <a:pt x="160" y="164"/>
                </a:lnTo>
                <a:lnTo>
                  <a:pt x="185" y="140"/>
                </a:lnTo>
                <a:lnTo>
                  <a:pt x="231" y="164"/>
                </a:lnTo>
                <a:lnTo>
                  <a:pt x="243" y="164"/>
                </a:lnTo>
                <a:lnTo>
                  <a:pt x="251" y="195"/>
                </a:lnTo>
                <a:lnTo>
                  <a:pt x="264" y="203"/>
                </a:lnTo>
                <a:lnTo>
                  <a:pt x="273" y="223"/>
                </a:lnTo>
                <a:lnTo>
                  <a:pt x="268" y="234"/>
                </a:lnTo>
                <a:lnTo>
                  <a:pt x="298" y="254"/>
                </a:lnTo>
                <a:lnTo>
                  <a:pt x="303" y="269"/>
                </a:lnTo>
                <a:lnTo>
                  <a:pt x="323" y="277"/>
                </a:lnTo>
                <a:lnTo>
                  <a:pt x="382" y="250"/>
                </a:lnTo>
                <a:lnTo>
                  <a:pt x="382" y="230"/>
                </a:lnTo>
                <a:lnTo>
                  <a:pt x="420" y="183"/>
                </a:lnTo>
                <a:lnTo>
                  <a:pt x="395" y="152"/>
                </a:lnTo>
                <a:lnTo>
                  <a:pt x="374" y="152"/>
                </a:lnTo>
                <a:lnTo>
                  <a:pt x="341" y="129"/>
                </a:lnTo>
                <a:lnTo>
                  <a:pt x="353" y="98"/>
                </a:lnTo>
                <a:lnTo>
                  <a:pt x="303" y="93"/>
                </a:lnTo>
                <a:lnTo>
                  <a:pt x="278" y="62"/>
                </a:lnTo>
                <a:lnTo>
                  <a:pt x="282" y="42"/>
                </a:lnTo>
                <a:lnTo>
                  <a:pt x="235" y="0"/>
                </a:lnTo>
                <a:lnTo>
                  <a:pt x="210" y="12"/>
                </a:lnTo>
                <a:lnTo>
                  <a:pt x="185" y="35"/>
                </a:lnTo>
                <a:lnTo>
                  <a:pt x="193" y="51"/>
                </a:lnTo>
                <a:lnTo>
                  <a:pt x="185" y="62"/>
                </a:lnTo>
                <a:lnTo>
                  <a:pt x="152" y="62"/>
                </a:lnTo>
                <a:lnTo>
                  <a:pt x="135" y="78"/>
                </a:lnTo>
                <a:lnTo>
                  <a:pt x="122" y="71"/>
                </a:lnTo>
                <a:lnTo>
                  <a:pt x="109" y="86"/>
                </a:lnTo>
                <a:lnTo>
                  <a:pt x="75" y="110"/>
                </a:lnTo>
                <a:lnTo>
                  <a:pt x="62" y="98"/>
                </a:lnTo>
                <a:lnTo>
                  <a:pt x="62" y="66"/>
                </a:lnTo>
                <a:lnTo>
                  <a:pt x="51" y="62"/>
                </a:lnTo>
                <a:lnTo>
                  <a:pt x="30" y="71"/>
                </a:lnTo>
                <a:lnTo>
                  <a:pt x="9" y="113"/>
                </a:lnTo>
                <a:lnTo>
                  <a:pt x="0" y="156"/>
                </a:lnTo>
                <a:lnTo>
                  <a:pt x="25" y="195"/>
                </a:lnTo>
                <a:lnTo>
                  <a:pt x="51" y="215"/>
                </a:lnTo>
                <a:lnTo>
                  <a:pt x="51" y="250"/>
                </a:lnTo>
                <a:lnTo>
                  <a:pt x="62" y="277"/>
                </a:lnTo>
                <a:lnTo>
                  <a:pt x="59" y="308"/>
                </a:lnTo>
                <a:lnTo>
                  <a:pt x="20" y="328"/>
                </a:lnTo>
                <a:lnTo>
                  <a:pt x="9" y="379"/>
                </a:lnTo>
                <a:lnTo>
                  <a:pt x="34" y="406"/>
                </a:lnTo>
                <a:lnTo>
                  <a:pt x="54" y="445"/>
                </a:lnTo>
                <a:lnTo>
                  <a:pt x="42" y="465"/>
                </a:lnTo>
                <a:lnTo>
                  <a:pt x="38" y="489"/>
                </a:lnTo>
                <a:lnTo>
                  <a:pt x="25" y="508"/>
                </a:lnTo>
                <a:lnTo>
                  <a:pt x="20" y="528"/>
                </a:lnTo>
                <a:lnTo>
                  <a:pt x="38" y="547"/>
                </a:lnTo>
                <a:lnTo>
                  <a:pt x="122" y="558"/>
                </a:lnTo>
                <a:lnTo>
                  <a:pt x="152" y="547"/>
                </a:lnTo>
                <a:lnTo>
                  <a:pt x="164" y="55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62" name="iṣļïḓé">
            <a:extLst>
              <a:ext uri="{FF2B5EF4-FFF2-40B4-BE49-F238E27FC236}">
                <a16:creationId xmlns:a16="http://schemas.microsoft.com/office/drawing/2014/main" id="{F8F7C4C8-8431-4CDF-8A6D-D6EDA7CD5BE0}"/>
              </a:ext>
            </a:extLst>
          </p:cNvPr>
          <p:cNvSpPr/>
          <p:nvPr/>
        </p:nvSpPr>
        <p:spPr bwMode="auto">
          <a:xfrm>
            <a:off x="3236017" y="4700999"/>
            <a:ext cx="93619" cy="103977"/>
          </a:xfrm>
          <a:custGeom>
            <a:avLst/>
            <a:gdLst/>
            <a:ahLst/>
            <a:cxnLst>
              <a:cxn ang="0">
                <a:pos x="100" y="110"/>
              </a:cxn>
              <a:cxn ang="0">
                <a:pos x="95" y="95"/>
              </a:cxn>
              <a:cxn ang="0">
                <a:pos x="91" y="79"/>
              </a:cxn>
              <a:cxn ang="0">
                <a:pos x="125" y="68"/>
              </a:cxn>
              <a:cxn ang="0">
                <a:pos x="129" y="56"/>
              </a:cxn>
              <a:cxn ang="0">
                <a:pos x="121" y="24"/>
              </a:cxn>
              <a:cxn ang="0">
                <a:pos x="108" y="24"/>
              </a:cxn>
              <a:cxn ang="0">
                <a:pos x="62" y="0"/>
              </a:cxn>
              <a:cxn ang="0">
                <a:pos x="37" y="24"/>
              </a:cxn>
              <a:cxn ang="0">
                <a:pos x="28" y="59"/>
              </a:cxn>
              <a:cxn ang="0">
                <a:pos x="3" y="87"/>
              </a:cxn>
              <a:cxn ang="0">
                <a:pos x="0" y="115"/>
              </a:cxn>
              <a:cxn ang="0">
                <a:pos x="3" y="130"/>
              </a:cxn>
              <a:cxn ang="0">
                <a:pos x="42" y="122"/>
              </a:cxn>
              <a:cxn ang="0">
                <a:pos x="66" y="130"/>
              </a:cxn>
              <a:cxn ang="0">
                <a:pos x="78" y="118"/>
              </a:cxn>
              <a:cxn ang="0">
                <a:pos x="100" y="110"/>
              </a:cxn>
            </a:cxnLst>
            <a:rect l="0" t="0" r="r" b="b"/>
            <a:pathLst>
              <a:path w="130" h="131">
                <a:moveTo>
                  <a:pt x="100" y="110"/>
                </a:moveTo>
                <a:lnTo>
                  <a:pt x="95" y="95"/>
                </a:lnTo>
                <a:lnTo>
                  <a:pt x="91" y="79"/>
                </a:lnTo>
                <a:lnTo>
                  <a:pt x="125" y="68"/>
                </a:lnTo>
                <a:lnTo>
                  <a:pt x="129" y="56"/>
                </a:lnTo>
                <a:lnTo>
                  <a:pt x="121" y="24"/>
                </a:lnTo>
                <a:lnTo>
                  <a:pt x="108" y="24"/>
                </a:lnTo>
                <a:lnTo>
                  <a:pt x="62" y="0"/>
                </a:lnTo>
                <a:lnTo>
                  <a:pt x="37" y="24"/>
                </a:lnTo>
                <a:lnTo>
                  <a:pt x="28" y="59"/>
                </a:lnTo>
                <a:lnTo>
                  <a:pt x="3" y="87"/>
                </a:lnTo>
                <a:lnTo>
                  <a:pt x="0" y="115"/>
                </a:lnTo>
                <a:lnTo>
                  <a:pt x="3" y="130"/>
                </a:lnTo>
                <a:lnTo>
                  <a:pt x="42" y="122"/>
                </a:lnTo>
                <a:lnTo>
                  <a:pt x="66" y="130"/>
                </a:lnTo>
                <a:lnTo>
                  <a:pt x="78" y="118"/>
                </a:lnTo>
                <a:lnTo>
                  <a:pt x="100" y="11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2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63" name="íšļiḓé">
            <a:extLst>
              <a:ext uri="{FF2B5EF4-FFF2-40B4-BE49-F238E27FC236}">
                <a16:creationId xmlns:a16="http://schemas.microsoft.com/office/drawing/2014/main" id="{E711A1E8-206E-4212-8C9C-3F79723F1E9A}"/>
              </a:ext>
            </a:extLst>
          </p:cNvPr>
          <p:cNvSpPr/>
          <p:nvPr/>
        </p:nvSpPr>
        <p:spPr bwMode="auto">
          <a:xfrm>
            <a:off x="2706252" y="4851643"/>
            <a:ext cx="154545" cy="272632"/>
          </a:xfrm>
          <a:custGeom>
            <a:avLst/>
            <a:gdLst/>
            <a:ahLst/>
            <a:cxnLst>
              <a:cxn ang="0">
                <a:pos x="197" y="188"/>
              </a:cxn>
              <a:cxn ang="0">
                <a:pos x="201" y="153"/>
              </a:cxn>
              <a:cxn ang="0">
                <a:pos x="214" y="137"/>
              </a:cxn>
              <a:cxn ang="0">
                <a:pos x="205" y="117"/>
              </a:cxn>
              <a:cxn ang="0">
                <a:pos x="143" y="98"/>
              </a:cxn>
              <a:cxn ang="0">
                <a:pos x="147" y="71"/>
              </a:cxn>
              <a:cxn ang="0">
                <a:pos x="168" y="47"/>
              </a:cxn>
              <a:cxn ang="0">
                <a:pos x="155" y="4"/>
              </a:cxn>
              <a:cxn ang="0">
                <a:pos x="147" y="0"/>
              </a:cxn>
              <a:cxn ang="0">
                <a:pos x="105" y="24"/>
              </a:cxn>
              <a:cxn ang="0">
                <a:pos x="88" y="86"/>
              </a:cxn>
              <a:cxn ang="0">
                <a:pos x="78" y="125"/>
              </a:cxn>
              <a:cxn ang="0">
                <a:pos x="45" y="153"/>
              </a:cxn>
              <a:cxn ang="0">
                <a:pos x="24" y="161"/>
              </a:cxn>
              <a:cxn ang="0">
                <a:pos x="0" y="164"/>
              </a:cxn>
              <a:cxn ang="0">
                <a:pos x="53" y="227"/>
              </a:cxn>
              <a:cxn ang="0">
                <a:pos x="66" y="274"/>
              </a:cxn>
              <a:cxn ang="0">
                <a:pos x="62" y="298"/>
              </a:cxn>
              <a:cxn ang="0">
                <a:pos x="100" y="317"/>
              </a:cxn>
              <a:cxn ang="0">
                <a:pos x="100" y="332"/>
              </a:cxn>
              <a:cxn ang="0">
                <a:pos x="135" y="340"/>
              </a:cxn>
              <a:cxn ang="0">
                <a:pos x="143" y="340"/>
              </a:cxn>
              <a:cxn ang="0">
                <a:pos x="143" y="313"/>
              </a:cxn>
              <a:cxn ang="0">
                <a:pos x="171" y="308"/>
              </a:cxn>
              <a:cxn ang="0">
                <a:pos x="176" y="278"/>
              </a:cxn>
              <a:cxn ang="0">
                <a:pos x="159" y="262"/>
              </a:cxn>
              <a:cxn ang="0">
                <a:pos x="143" y="250"/>
              </a:cxn>
              <a:cxn ang="0">
                <a:pos x="151" y="192"/>
              </a:cxn>
              <a:cxn ang="0">
                <a:pos x="163" y="184"/>
              </a:cxn>
              <a:cxn ang="0">
                <a:pos x="189" y="192"/>
              </a:cxn>
              <a:cxn ang="0">
                <a:pos x="197" y="188"/>
              </a:cxn>
            </a:cxnLst>
            <a:rect l="0" t="0" r="r" b="b"/>
            <a:pathLst>
              <a:path w="215" h="341">
                <a:moveTo>
                  <a:pt x="197" y="188"/>
                </a:moveTo>
                <a:lnTo>
                  <a:pt x="201" y="153"/>
                </a:lnTo>
                <a:lnTo>
                  <a:pt x="214" y="137"/>
                </a:lnTo>
                <a:lnTo>
                  <a:pt x="205" y="117"/>
                </a:lnTo>
                <a:lnTo>
                  <a:pt x="143" y="98"/>
                </a:lnTo>
                <a:lnTo>
                  <a:pt x="147" y="71"/>
                </a:lnTo>
                <a:lnTo>
                  <a:pt x="168" y="47"/>
                </a:lnTo>
                <a:lnTo>
                  <a:pt x="155" y="4"/>
                </a:lnTo>
                <a:lnTo>
                  <a:pt x="147" y="0"/>
                </a:lnTo>
                <a:lnTo>
                  <a:pt x="105" y="24"/>
                </a:lnTo>
                <a:lnTo>
                  <a:pt x="88" y="86"/>
                </a:lnTo>
                <a:lnTo>
                  <a:pt x="78" y="125"/>
                </a:lnTo>
                <a:lnTo>
                  <a:pt x="45" y="153"/>
                </a:lnTo>
                <a:lnTo>
                  <a:pt x="24" y="161"/>
                </a:lnTo>
                <a:lnTo>
                  <a:pt x="0" y="164"/>
                </a:lnTo>
                <a:lnTo>
                  <a:pt x="53" y="227"/>
                </a:lnTo>
                <a:lnTo>
                  <a:pt x="66" y="274"/>
                </a:lnTo>
                <a:lnTo>
                  <a:pt x="62" y="298"/>
                </a:lnTo>
                <a:lnTo>
                  <a:pt x="100" y="317"/>
                </a:lnTo>
                <a:lnTo>
                  <a:pt x="100" y="332"/>
                </a:lnTo>
                <a:lnTo>
                  <a:pt x="135" y="340"/>
                </a:lnTo>
                <a:lnTo>
                  <a:pt x="143" y="340"/>
                </a:lnTo>
                <a:lnTo>
                  <a:pt x="143" y="313"/>
                </a:lnTo>
                <a:lnTo>
                  <a:pt x="171" y="308"/>
                </a:lnTo>
                <a:lnTo>
                  <a:pt x="176" y="278"/>
                </a:lnTo>
                <a:lnTo>
                  <a:pt x="159" y="262"/>
                </a:lnTo>
                <a:lnTo>
                  <a:pt x="143" y="250"/>
                </a:lnTo>
                <a:lnTo>
                  <a:pt x="151" y="192"/>
                </a:lnTo>
                <a:lnTo>
                  <a:pt x="163" y="184"/>
                </a:lnTo>
                <a:lnTo>
                  <a:pt x="189" y="192"/>
                </a:lnTo>
                <a:lnTo>
                  <a:pt x="197" y="188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8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64" name="ïṩļïḑê">
            <a:extLst>
              <a:ext uri="{FF2B5EF4-FFF2-40B4-BE49-F238E27FC236}">
                <a16:creationId xmlns:a16="http://schemas.microsoft.com/office/drawing/2014/main" id="{9544298F-91D2-4AA2-9CD2-34E73CD25892}"/>
              </a:ext>
            </a:extLst>
          </p:cNvPr>
          <p:cNvSpPr/>
          <p:nvPr/>
        </p:nvSpPr>
        <p:spPr bwMode="auto">
          <a:xfrm>
            <a:off x="2362240" y="3832343"/>
            <a:ext cx="1236365" cy="1155206"/>
          </a:xfrm>
          <a:custGeom>
            <a:avLst/>
            <a:gdLst/>
            <a:ahLst/>
            <a:cxnLst>
              <a:cxn ang="0">
                <a:pos x="562" y="1398"/>
              </a:cxn>
              <a:cxn ang="0">
                <a:pos x="638" y="1277"/>
              </a:cxn>
              <a:cxn ang="0">
                <a:pos x="687" y="1390"/>
              </a:cxn>
              <a:cxn ang="0">
                <a:pos x="758" y="1417"/>
              </a:cxn>
              <a:cxn ang="0">
                <a:pos x="848" y="1292"/>
              </a:cxn>
              <a:cxn ang="0">
                <a:pos x="935" y="1253"/>
              </a:cxn>
              <a:cxn ang="0">
                <a:pos x="1040" y="1175"/>
              </a:cxn>
              <a:cxn ang="0">
                <a:pos x="1103" y="1101"/>
              </a:cxn>
              <a:cxn ang="0">
                <a:pos x="1166" y="1011"/>
              </a:cxn>
              <a:cxn ang="0">
                <a:pos x="1224" y="1016"/>
              </a:cxn>
              <a:cxn ang="0">
                <a:pos x="1297" y="996"/>
              </a:cxn>
              <a:cxn ang="0">
                <a:pos x="1385" y="987"/>
              </a:cxn>
              <a:cxn ang="0">
                <a:pos x="1468" y="1019"/>
              </a:cxn>
              <a:cxn ang="0">
                <a:pos x="1514" y="987"/>
              </a:cxn>
              <a:cxn ang="0">
                <a:pos x="1602" y="909"/>
              </a:cxn>
              <a:cxn ang="0">
                <a:pos x="1678" y="870"/>
              </a:cxn>
              <a:cxn ang="0">
                <a:pos x="1699" y="804"/>
              </a:cxn>
              <a:cxn ang="0">
                <a:pos x="1606" y="757"/>
              </a:cxn>
              <a:cxn ang="0">
                <a:pos x="1582" y="660"/>
              </a:cxn>
              <a:cxn ang="0">
                <a:pos x="1610" y="628"/>
              </a:cxn>
              <a:cxn ang="0">
                <a:pos x="1623" y="554"/>
              </a:cxn>
              <a:cxn ang="0">
                <a:pos x="1623" y="535"/>
              </a:cxn>
              <a:cxn ang="0">
                <a:pos x="1645" y="394"/>
              </a:cxn>
              <a:cxn ang="0">
                <a:pos x="1678" y="410"/>
              </a:cxn>
              <a:cxn ang="0">
                <a:pos x="1689" y="226"/>
              </a:cxn>
              <a:cxn ang="0">
                <a:pos x="1577" y="148"/>
              </a:cxn>
              <a:cxn ang="0">
                <a:pos x="1493" y="98"/>
              </a:cxn>
              <a:cxn ang="0">
                <a:pos x="1413" y="74"/>
              </a:cxn>
              <a:cxn ang="0">
                <a:pos x="1396" y="0"/>
              </a:cxn>
              <a:cxn ang="0">
                <a:pos x="1364" y="74"/>
              </a:cxn>
              <a:cxn ang="0">
                <a:pos x="1322" y="269"/>
              </a:cxn>
              <a:cxn ang="0">
                <a:pos x="1207" y="352"/>
              </a:cxn>
              <a:cxn ang="0">
                <a:pos x="1133" y="492"/>
              </a:cxn>
              <a:cxn ang="0">
                <a:pos x="1250" y="515"/>
              </a:cxn>
              <a:cxn ang="0">
                <a:pos x="1417" y="566"/>
              </a:cxn>
              <a:cxn ang="0">
                <a:pos x="1301" y="613"/>
              </a:cxn>
              <a:cxn ang="0">
                <a:pos x="1204" y="672"/>
              </a:cxn>
              <a:cxn ang="0">
                <a:pos x="1078" y="777"/>
              </a:cxn>
              <a:cxn ang="0">
                <a:pos x="931" y="796"/>
              </a:cxn>
              <a:cxn ang="0">
                <a:pos x="898" y="929"/>
              </a:cxn>
              <a:cxn ang="0">
                <a:pos x="671" y="1019"/>
              </a:cxn>
              <a:cxn ang="0">
                <a:pos x="473" y="1077"/>
              </a:cxn>
              <a:cxn ang="0">
                <a:pos x="172" y="1011"/>
              </a:cxn>
              <a:cxn ang="0">
                <a:pos x="9" y="1058"/>
              </a:cxn>
              <a:cxn ang="0">
                <a:pos x="101" y="1160"/>
              </a:cxn>
              <a:cxn ang="0">
                <a:pos x="193" y="1195"/>
              </a:cxn>
              <a:cxn ang="0">
                <a:pos x="222" y="1273"/>
              </a:cxn>
              <a:cxn ang="0">
                <a:pos x="319" y="1324"/>
              </a:cxn>
              <a:cxn ang="0">
                <a:pos x="462" y="1312"/>
              </a:cxn>
              <a:cxn ang="0">
                <a:pos x="415" y="1382"/>
              </a:cxn>
            </a:cxnLst>
            <a:rect l="0" t="0" r="r" b="b"/>
            <a:pathLst>
              <a:path w="1725" h="1442">
                <a:moveTo>
                  <a:pt x="483" y="1437"/>
                </a:moveTo>
                <a:lnTo>
                  <a:pt x="508" y="1433"/>
                </a:lnTo>
                <a:lnTo>
                  <a:pt x="528" y="1426"/>
                </a:lnTo>
                <a:lnTo>
                  <a:pt x="562" y="1398"/>
                </a:lnTo>
                <a:lnTo>
                  <a:pt x="571" y="1359"/>
                </a:lnTo>
                <a:lnTo>
                  <a:pt x="588" y="1297"/>
                </a:lnTo>
                <a:lnTo>
                  <a:pt x="630" y="1273"/>
                </a:lnTo>
                <a:lnTo>
                  <a:pt x="638" y="1277"/>
                </a:lnTo>
                <a:lnTo>
                  <a:pt x="651" y="1319"/>
                </a:lnTo>
                <a:lnTo>
                  <a:pt x="630" y="1343"/>
                </a:lnTo>
                <a:lnTo>
                  <a:pt x="625" y="1370"/>
                </a:lnTo>
                <a:lnTo>
                  <a:pt x="687" y="1390"/>
                </a:lnTo>
                <a:lnTo>
                  <a:pt x="697" y="1410"/>
                </a:lnTo>
                <a:lnTo>
                  <a:pt x="734" y="1406"/>
                </a:lnTo>
                <a:lnTo>
                  <a:pt x="750" y="1410"/>
                </a:lnTo>
                <a:lnTo>
                  <a:pt x="758" y="1417"/>
                </a:lnTo>
                <a:lnTo>
                  <a:pt x="826" y="1328"/>
                </a:lnTo>
                <a:lnTo>
                  <a:pt x="843" y="1324"/>
                </a:lnTo>
                <a:lnTo>
                  <a:pt x="848" y="1312"/>
                </a:lnTo>
                <a:lnTo>
                  <a:pt x="848" y="1292"/>
                </a:lnTo>
                <a:lnTo>
                  <a:pt x="868" y="1265"/>
                </a:lnTo>
                <a:lnTo>
                  <a:pt x="911" y="1261"/>
                </a:lnTo>
                <a:lnTo>
                  <a:pt x="927" y="1246"/>
                </a:lnTo>
                <a:lnTo>
                  <a:pt x="935" y="1253"/>
                </a:lnTo>
                <a:lnTo>
                  <a:pt x="960" y="1234"/>
                </a:lnTo>
                <a:lnTo>
                  <a:pt x="974" y="1234"/>
                </a:lnTo>
                <a:lnTo>
                  <a:pt x="1018" y="1175"/>
                </a:lnTo>
                <a:lnTo>
                  <a:pt x="1040" y="1175"/>
                </a:lnTo>
                <a:lnTo>
                  <a:pt x="1070" y="1156"/>
                </a:lnTo>
                <a:lnTo>
                  <a:pt x="1078" y="1163"/>
                </a:lnTo>
                <a:lnTo>
                  <a:pt x="1128" y="1140"/>
                </a:lnTo>
                <a:lnTo>
                  <a:pt x="1103" y="1101"/>
                </a:lnTo>
                <a:lnTo>
                  <a:pt x="1112" y="1058"/>
                </a:lnTo>
                <a:lnTo>
                  <a:pt x="1133" y="1016"/>
                </a:lnTo>
                <a:lnTo>
                  <a:pt x="1153" y="1007"/>
                </a:lnTo>
                <a:lnTo>
                  <a:pt x="1166" y="1011"/>
                </a:lnTo>
                <a:lnTo>
                  <a:pt x="1166" y="1043"/>
                </a:lnTo>
                <a:lnTo>
                  <a:pt x="1179" y="1055"/>
                </a:lnTo>
                <a:lnTo>
                  <a:pt x="1212" y="1031"/>
                </a:lnTo>
                <a:lnTo>
                  <a:pt x="1224" y="1016"/>
                </a:lnTo>
                <a:lnTo>
                  <a:pt x="1238" y="1023"/>
                </a:lnTo>
                <a:lnTo>
                  <a:pt x="1254" y="1007"/>
                </a:lnTo>
                <a:lnTo>
                  <a:pt x="1287" y="1007"/>
                </a:lnTo>
                <a:lnTo>
                  <a:pt x="1297" y="996"/>
                </a:lnTo>
                <a:lnTo>
                  <a:pt x="1287" y="980"/>
                </a:lnTo>
                <a:lnTo>
                  <a:pt x="1313" y="957"/>
                </a:lnTo>
                <a:lnTo>
                  <a:pt x="1338" y="945"/>
                </a:lnTo>
                <a:lnTo>
                  <a:pt x="1385" y="987"/>
                </a:lnTo>
                <a:lnTo>
                  <a:pt x="1380" y="1007"/>
                </a:lnTo>
                <a:lnTo>
                  <a:pt x="1405" y="1038"/>
                </a:lnTo>
                <a:lnTo>
                  <a:pt x="1456" y="1043"/>
                </a:lnTo>
                <a:lnTo>
                  <a:pt x="1468" y="1019"/>
                </a:lnTo>
                <a:lnTo>
                  <a:pt x="1456" y="953"/>
                </a:lnTo>
                <a:lnTo>
                  <a:pt x="1468" y="941"/>
                </a:lnTo>
                <a:lnTo>
                  <a:pt x="1489" y="957"/>
                </a:lnTo>
                <a:lnTo>
                  <a:pt x="1514" y="987"/>
                </a:lnTo>
                <a:lnTo>
                  <a:pt x="1547" y="938"/>
                </a:lnTo>
                <a:lnTo>
                  <a:pt x="1564" y="933"/>
                </a:lnTo>
                <a:lnTo>
                  <a:pt x="1590" y="909"/>
                </a:lnTo>
                <a:lnTo>
                  <a:pt x="1602" y="909"/>
                </a:lnTo>
                <a:lnTo>
                  <a:pt x="1623" y="890"/>
                </a:lnTo>
                <a:lnTo>
                  <a:pt x="1636" y="890"/>
                </a:lnTo>
                <a:lnTo>
                  <a:pt x="1648" y="870"/>
                </a:lnTo>
                <a:lnTo>
                  <a:pt x="1678" y="870"/>
                </a:lnTo>
                <a:lnTo>
                  <a:pt x="1707" y="843"/>
                </a:lnTo>
                <a:lnTo>
                  <a:pt x="1724" y="831"/>
                </a:lnTo>
                <a:lnTo>
                  <a:pt x="1724" y="816"/>
                </a:lnTo>
                <a:lnTo>
                  <a:pt x="1699" y="804"/>
                </a:lnTo>
                <a:lnTo>
                  <a:pt x="1699" y="777"/>
                </a:lnTo>
                <a:lnTo>
                  <a:pt x="1657" y="726"/>
                </a:lnTo>
                <a:lnTo>
                  <a:pt x="1618" y="765"/>
                </a:lnTo>
                <a:lnTo>
                  <a:pt x="1606" y="757"/>
                </a:lnTo>
                <a:lnTo>
                  <a:pt x="1602" y="734"/>
                </a:lnTo>
                <a:lnTo>
                  <a:pt x="1585" y="714"/>
                </a:lnTo>
                <a:lnTo>
                  <a:pt x="1582" y="687"/>
                </a:lnTo>
                <a:lnTo>
                  <a:pt x="1582" y="660"/>
                </a:lnTo>
                <a:lnTo>
                  <a:pt x="1555" y="640"/>
                </a:lnTo>
                <a:lnTo>
                  <a:pt x="1552" y="633"/>
                </a:lnTo>
                <a:lnTo>
                  <a:pt x="1561" y="616"/>
                </a:lnTo>
                <a:lnTo>
                  <a:pt x="1610" y="628"/>
                </a:lnTo>
                <a:lnTo>
                  <a:pt x="1615" y="605"/>
                </a:lnTo>
                <a:lnTo>
                  <a:pt x="1632" y="586"/>
                </a:lnTo>
                <a:lnTo>
                  <a:pt x="1618" y="574"/>
                </a:lnTo>
                <a:lnTo>
                  <a:pt x="1623" y="554"/>
                </a:lnTo>
                <a:lnTo>
                  <a:pt x="1648" y="543"/>
                </a:lnTo>
                <a:lnTo>
                  <a:pt x="1653" y="535"/>
                </a:lnTo>
                <a:lnTo>
                  <a:pt x="1648" y="527"/>
                </a:lnTo>
                <a:lnTo>
                  <a:pt x="1623" y="535"/>
                </a:lnTo>
                <a:lnTo>
                  <a:pt x="1574" y="503"/>
                </a:lnTo>
                <a:lnTo>
                  <a:pt x="1569" y="492"/>
                </a:lnTo>
                <a:lnTo>
                  <a:pt x="1594" y="464"/>
                </a:lnTo>
                <a:lnTo>
                  <a:pt x="1645" y="394"/>
                </a:lnTo>
                <a:lnTo>
                  <a:pt x="1648" y="386"/>
                </a:lnTo>
                <a:lnTo>
                  <a:pt x="1657" y="386"/>
                </a:lnTo>
                <a:lnTo>
                  <a:pt x="1673" y="406"/>
                </a:lnTo>
                <a:lnTo>
                  <a:pt x="1678" y="410"/>
                </a:lnTo>
                <a:lnTo>
                  <a:pt x="1678" y="320"/>
                </a:lnTo>
                <a:lnTo>
                  <a:pt x="1695" y="313"/>
                </a:lnTo>
                <a:lnTo>
                  <a:pt x="1695" y="281"/>
                </a:lnTo>
                <a:lnTo>
                  <a:pt x="1689" y="226"/>
                </a:lnTo>
                <a:lnTo>
                  <a:pt x="1711" y="148"/>
                </a:lnTo>
                <a:lnTo>
                  <a:pt x="1648" y="109"/>
                </a:lnTo>
                <a:lnTo>
                  <a:pt x="1602" y="144"/>
                </a:lnTo>
                <a:lnTo>
                  <a:pt x="1577" y="148"/>
                </a:lnTo>
                <a:lnTo>
                  <a:pt x="1569" y="160"/>
                </a:lnTo>
                <a:lnTo>
                  <a:pt x="1527" y="152"/>
                </a:lnTo>
                <a:lnTo>
                  <a:pt x="1506" y="132"/>
                </a:lnTo>
                <a:lnTo>
                  <a:pt x="1493" y="98"/>
                </a:lnTo>
                <a:lnTo>
                  <a:pt x="1498" y="86"/>
                </a:lnTo>
                <a:lnTo>
                  <a:pt x="1464" y="66"/>
                </a:lnTo>
                <a:lnTo>
                  <a:pt x="1448" y="93"/>
                </a:lnTo>
                <a:lnTo>
                  <a:pt x="1413" y="74"/>
                </a:lnTo>
                <a:lnTo>
                  <a:pt x="1405" y="69"/>
                </a:lnTo>
                <a:lnTo>
                  <a:pt x="1427" y="20"/>
                </a:lnTo>
                <a:lnTo>
                  <a:pt x="1409" y="0"/>
                </a:lnTo>
                <a:lnTo>
                  <a:pt x="1396" y="0"/>
                </a:lnTo>
                <a:lnTo>
                  <a:pt x="1359" y="23"/>
                </a:lnTo>
                <a:lnTo>
                  <a:pt x="1330" y="66"/>
                </a:lnTo>
                <a:lnTo>
                  <a:pt x="1342" y="69"/>
                </a:lnTo>
                <a:lnTo>
                  <a:pt x="1364" y="74"/>
                </a:lnTo>
                <a:lnTo>
                  <a:pt x="1380" y="117"/>
                </a:lnTo>
                <a:lnTo>
                  <a:pt x="1372" y="132"/>
                </a:lnTo>
                <a:lnTo>
                  <a:pt x="1354" y="160"/>
                </a:lnTo>
                <a:lnTo>
                  <a:pt x="1322" y="269"/>
                </a:lnTo>
                <a:lnTo>
                  <a:pt x="1333" y="289"/>
                </a:lnTo>
                <a:lnTo>
                  <a:pt x="1325" y="304"/>
                </a:lnTo>
                <a:lnTo>
                  <a:pt x="1250" y="355"/>
                </a:lnTo>
                <a:lnTo>
                  <a:pt x="1207" y="352"/>
                </a:lnTo>
                <a:lnTo>
                  <a:pt x="1187" y="343"/>
                </a:lnTo>
                <a:lnTo>
                  <a:pt x="1183" y="352"/>
                </a:lnTo>
                <a:lnTo>
                  <a:pt x="1149" y="476"/>
                </a:lnTo>
                <a:lnTo>
                  <a:pt x="1133" y="492"/>
                </a:lnTo>
                <a:lnTo>
                  <a:pt x="1141" y="511"/>
                </a:lnTo>
                <a:lnTo>
                  <a:pt x="1163" y="527"/>
                </a:lnTo>
                <a:lnTo>
                  <a:pt x="1196" y="511"/>
                </a:lnTo>
                <a:lnTo>
                  <a:pt x="1250" y="515"/>
                </a:lnTo>
                <a:lnTo>
                  <a:pt x="1267" y="492"/>
                </a:lnTo>
                <a:lnTo>
                  <a:pt x="1297" y="484"/>
                </a:lnTo>
                <a:lnTo>
                  <a:pt x="1350" y="503"/>
                </a:lnTo>
                <a:lnTo>
                  <a:pt x="1417" y="566"/>
                </a:lnTo>
                <a:lnTo>
                  <a:pt x="1417" y="582"/>
                </a:lnTo>
                <a:lnTo>
                  <a:pt x="1401" y="589"/>
                </a:lnTo>
                <a:lnTo>
                  <a:pt x="1325" y="594"/>
                </a:lnTo>
                <a:lnTo>
                  <a:pt x="1301" y="613"/>
                </a:lnTo>
                <a:lnTo>
                  <a:pt x="1279" y="609"/>
                </a:lnTo>
                <a:lnTo>
                  <a:pt x="1267" y="633"/>
                </a:lnTo>
                <a:lnTo>
                  <a:pt x="1229" y="636"/>
                </a:lnTo>
                <a:lnTo>
                  <a:pt x="1204" y="672"/>
                </a:lnTo>
                <a:lnTo>
                  <a:pt x="1199" y="694"/>
                </a:lnTo>
                <a:lnTo>
                  <a:pt x="1149" y="726"/>
                </a:lnTo>
                <a:lnTo>
                  <a:pt x="1116" y="730"/>
                </a:lnTo>
                <a:lnTo>
                  <a:pt x="1078" y="777"/>
                </a:lnTo>
                <a:lnTo>
                  <a:pt x="1045" y="796"/>
                </a:lnTo>
                <a:lnTo>
                  <a:pt x="977" y="781"/>
                </a:lnTo>
                <a:lnTo>
                  <a:pt x="955" y="773"/>
                </a:lnTo>
                <a:lnTo>
                  <a:pt x="931" y="796"/>
                </a:lnTo>
                <a:lnTo>
                  <a:pt x="919" y="840"/>
                </a:lnTo>
                <a:lnTo>
                  <a:pt x="955" y="890"/>
                </a:lnTo>
                <a:lnTo>
                  <a:pt x="931" y="914"/>
                </a:lnTo>
                <a:lnTo>
                  <a:pt x="898" y="929"/>
                </a:lnTo>
                <a:lnTo>
                  <a:pt x="851" y="987"/>
                </a:lnTo>
                <a:lnTo>
                  <a:pt x="788" y="1011"/>
                </a:lnTo>
                <a:lnTo>
                  <a:pt x="683" y="1023"/>
                </a:lnTo>
                <a:lnTo>
                  <a:pt x="671" y="1019"/>
                </a:lnTo>
                <a:lnTo>
                  <a:pt x="549" y="1066"/>
                </a:lnTo>
                <a:lnTo>
                  <a:pt x="494" y="1101"/>
                </a:lnTo>
                <a:lnTo>
                  <a:pt x="478" y="1094"/>
                </a:lnTo>
                <a:lnTo>
                  <a:pt x="473" y="1077"/>
                </a:lnTo>
                <a:lnTo>
                  <a:pt x="402" y="1074"/>
                </a:lnTo>
                <a:lnTo>
                  <a:pt x="319" y="1050"/>
                </a:lnTo>
                <a:lnTo>
                  <a:pt x="293" y="1023"/>
                </a:lnTo>
                <a:lnTo>
                  <a:pt x="172" y="1011"/>
                </a:lnTo>
                <a:lnTo>
                  <a:pt x="151" y="1019"/>
                </a:lnTo>
                <a:lnTo>
                  <a:pt x="0" y="1007"/>
                </a:lnTo>
                <a:lnTo>
                  <a:pt x="0" y="1026"/>
                </a:lnTo>
                <a:lnTo>
                  <a:pt x="9" y="1058"/>
                </a:lnTo>
                <a:lnTo>
                  <a:pt x="4" y="1113"/>
                </a:lnTo>
                <a:lnTo>
                  <a:pt x="46" y="1172"/>
                </a:lnTo>
                <a:lnTo>
                  <a:pt x="67" y="1183"/>
                </a:lnTo>
                <a:lnTo>
                  <a:pt x="101" y="1160"/>
                </a:lnTo>
                <a:lnTo>
                  <a:pt x="172" y="1160"/>
                </a:lnTo>
                <a:lnTo>
                  <a:pt x="193" y="1163"/>
                </a:lnTo>
                <a:lnTo>
                  <a:pt x="201" y="1179"/>
                </a:lnTo>
                <a:lnTo>
                  <a:pt x="193" y="1195"/>
                </a:lnTo>
                <a:lnTo>
                  <a:pt x="155" y="1226"/>
                </a:lnTo>
                <a:lnTo>
                  <a:pt x="159" y="1241"/>
                </a:lnTo>
                <a:lnTo>
                  <a:pt x="206" y="1273"/>
                </a:lnTo>
                <a:lnTo>
                  <a:pt x="222" y="1273"/>
                </a:lnTo>
                <a:lnTo>
                  <a:pt x="226" y="1280"/>
                </a:lnTo>
                <a:lnTo>
                  <a:pt x="222" y="1292"/>
                </a:lnTo>
                <a:lnTo>
                  <a:pt x="251" y="1316"/>
                </a:lnTo>
                <a:lnTo>
                  <a:pt x="319" y="1324"/>
                </a:lnTo>
                <a:lnTo>
                  <a:pt x="352" y="1316"/>
                </a:lnTo>
                <a:lnTo>
                  <a:pt x="390" y="1280"/>
                </a:lnTo>
                <a:lnTo>
                  <a:pt x="441" y="1285"/>
                </a:lnTo>
                <a:lnTo>
                  <a:pt x="462" y="1312"/>
                </a:lnTo>
                <a:lnTo>
                  <a:pt x="449" y="1336"/>
                </a:lnTo>
                <a:lnTo>
                  <a:pt x="453" y="1351"/>
                </a:lnTo>
                <a:lnTo>
                  <a:pt x="423" y="1367"/>
                </a:lnTo>
                <a:lnTo>
                  <a:pt x="415" y="1382"/>
                </a:lnTo>
                <a:lnTo>
                  <a:pt x="420" y="1414"/>
                </a:lnTo>
                <a:lnTo>
                  <a:pt x="465" y="1441"/>
                </a:lnTo>
                <a:lnTo>
                  <a:pt x="483" y="1437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65" name="ïşḷïḍé">
            <a:extLst>
              <a:ext uri="{FF2B5EF4-FFF2-40B4-BE49-F238E27FC236}">
                <a16:creationId xmlns:a16="http://schemas.microsoft.com/office/drawing/2014/main" id="{974C140C-4B30-4A99-99DA-EC71D4B7EDBE}"/>
              </a:ext>
            </a:extLst>
          </p:cNvPr>
          <p:cNvSpPr/>
          <p:nvPr/>
        </p:nvSpPr>
        <p:spPr bwMode="auto">
          <a:xfrm>
            <a:off x="3604549" y="5734216"/>
            <a:ext cx="78759" cy="24889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36" y="55"/>
              </a:cxn>
              <a:cxn ang="0">
                <a:pos x="21" y="78"/>
              </a:cxn>
              <a:cxn ang="0">
                <a:pos x="6" y="101"/>
              </a:cxn>
              <a:cxn ang="0">
                <a:pos x="6" y="125"/>
              </a:cxn>
              <a:cxn ang="0">
                <a:pos x="0" y="148"/>
              </a:cxn>
              <a:cxn ang="0">
                <a:pos x="0" y="179"/>
              </a:cxn>
              <a:cxn ang="0">
                <a:pos x="0" y="211"/>
              </a:cxn>
              <a:cxn ang="0">
                <a:pos x="0" y="234"/>
              </a:cxn>
              <a:cxn ang="0">
                <a:pos x="0" y="257"/>
              </a:cxn>
              <a:cxn ang="0">
                <a:pos x="21" y="281"/>
              </a:cxn>
              <a:cxn ang="0">
                <a:pos x="36" y="304"/>
              </a:cxn>
              <a:cxn ang="0">
                <a:pos x="59" y="312"/>
              </a:cxn>
              <a:cxn ang="0">
                <a:pos x="66" y="289"/>
              </a:cxn>
              <a:cxn ang="0">
                <a:pos x="66" y="265"/>
              </a:cxn>
              <a:cxn ang="0">
                <a:pos x="81" y="242"/>
              </a:cxn>
              <a:cxn ang="0">
                <a:pos x="96" y="218"/>
              </a:cxn>
              <a:cxn ang="0">
                <a:pos x="111" y="195"/>
              </a:cxn>
              <a:cxn ang="0">
                <a:pos x="111" y="172"/>
              </a:cxn>
              <a:cxn ang="0">
                <a:pos x="111" y="148"/>
              </a:cxn>
              <a:cxn ang="0">
                <a:pos x="111" y="125"/>
              </a:cxn>
              <a:cxn ang="0">
                <a:pos x="111" y="101"/>
              </a:cxn>
              <a:cxn ang="0">
                <a:pos x="111" y="78"/>
              </a:cxn>
              <a:cxn ang="0">
                <a:pos x="111" y="55"/>
              </a:cxn>
              <a:cxn ang="0">
                <a:pos x="89" y="39"/>
              </a:cxn>
              <a:cxn ang="0">
                <a:pos x="81" y="8"/>
              </a:cxn>
              <a:cxn ang="0">
                <a:pos x="59" y="0"/>
              </a:cxn>
            </a:cxnLst>
            <a:rect l="0" t="0" r="r" b="b"/>
            <a:pathLst>
              <a:path w="112" h="313">
                <a:moveTo>
                  <a:pt x="59" y="0"/>
                </a:moveTo>
                <a:lnTo>
                  <a:pt x="36" y="55"/>
                </a:lnTo>
                <a:lnTo>
                  <a:pt x="21" y="78"/>
                </a:lnTo>
                <a:lnTo>
                  <a:pt x="6" y="101"/>
                </a:lnTo>
                <a:lnTo>
                  <a:pt x="6" y="125"/>
                </a:lnTo>
                <a:lnTo>
                  <a:pt x="0" y="148"/>
                </a:lnTo>
                <a:lnTo>
                  <a:pt x="0" y="179"/>
                </a:lnTo>
                <a:lnTo>
                  <a:pt x="0" y="211"/>
                </a:lnTo>
                <a:lnTo>
                  <a:pt x="0" y="234"/>
                </a:lnTo>
                <a:lnTo>
                  <a:pt x="0" y="257"/>
                </a:lnTo>
                <a:lnTo>
                  <a:pt x="21" y="281"/>
                </a:lnTo>
                <a:lnTo>
                  <a:pt x="36" y="304"/>
                </a:lnTo>
                <a:lnTo>
                  <a:pt x="59" y="312"/>
                </a:lnTo>
                <a:lnTo>
                  <a:pt x="66" y="289"/>
                </a:lnTo>
                <a:lnTo>
                  <a:pt x="66" y="265"/>
                </a:lnTo>
                <a:lnTo>
                  <a:pt x="81" y="242"/>
                </a:lnTo>
                <a:lnTo>
                  <a:pt x="96" y="218"/>
                </a:lnTo>
                <a:lnTo>
                  <a:pt x="111" y="195"/>
                </a:lnTo>
                <a:lnTo>
                  <a:pt x="111" y="172"/>
                </a:lnTo>
                <a:lnTo>
                  <a:pt x="111" y="148"/>
                </a:lnTo>
                <a:lnTo>
                  <a:pt x="111" y="125"/>
                </a:lnTo>
                <a:lnTo>
                  <a:pt x="111" y="101"/>
                </a:lnTo>
                <a:lnTo>
                  <a:pt x="111" y="78"/>
                </a:lnTo>
                <a:lnTo>
                  <a:pt x="111" y="55"/>
                </a:lnTo>
                <a:lnTo>
                  <a:pt x="89" y="39"/>
                </a:lnTo>
                <a:lnTo>
                  <a:pt x="81" y="8"/>
                </a:lnTo>
                <a:lnTo>
                  <a:pt x="59" y="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775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1017E8F0-50B5-4B58-A13E-8AC9BBE91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8046" y="5980649"/>
            <a:ext cx="0" cy="0"/>
          </a:xfrm>
          <a:prstGeom prst="straightConnector1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</p:cxnSp>
      <p:sp>
        <p:nvSpPr>
          <p:cNvPr id="67" name="iŝlîde">
            <a:extLst>
              <a:ext uri="{FF2B5EF4-FFF2-40B4-BE49-F238E27FC236}">
                <a16:creationId xmlns:a16="http://schemas.microsoft.com/office/drawing/2014/main" id="{491D7CBF-2D9A-42F0-A49A-2780A98EF509}"/>
              </a:ext>
            </a:extLst>
          </p:cNvPr>
          <p:cNvSpPr/>
          <p:nvPr/>
        </p:nvSpPr>
        <p:spPr bwMode="auto">
          <a:xfrm>
            <a:off x="3301398" y="4750122"/>
            <a:ext cx="83961" cy="104795"/>
          </a:xfrm>
          <a:custGeom>
            <a:avLst/>
            <a:gdLst/>
            <a:ahLst/>
            <a:cxnLst>
              <a:cxn ang="0">
                <a:pos x="88" y="100"/>
              </a:cxn>
              <a:cxn ang="0">
                <a:pos x="77" y="116"/>
              </a:cxn>
              <a:cxn ang="0">
                <a:pos x="56" y="128"/>
              </a:cxn>
              <a:cxn ang="0">
                <a:pos x="16" y="116"/>
              </a:cxn>
              <a:cxn ang="0">
                <a:pos x="16" y="109"/>
              </a:cxn>
              <a:cxn ang="0">
                <a:pos x="16" y="48"/>
              </a:cxn>
              <a:cxn ang="0">
                <a:pos x="0" y="14"/>
              </a:cxn>
              <a:cxn ang="0">
                <a:pos x="38" y="0"/>
              </a:cxn>
              <a:cxn ang="0">
                <a:pos x="56" y="2"/>
              </a:cxn>
              <a:cxn ang="0">
                <a:pos x="65" y="21"/>
              </a:cxn>
              <a:cxn ang="0">
                <a:pos x="60" y="32"/>
              </a:cxn>
              <a:cxn ang="0">
                <a:pos x="89" y="52"/>
              </a:cxn>
              <a:cxn ang="0">
                <a:pos x="94" y="66"/>
              </a:cxn>
              <a:cxn ang="0">
                <a:pos x="113" y="74"/>
              </a:cxn>
              <a:cxn ang="0">
                <a:pos x="88" y="100"/>
              </a:cxn>
            </a:cxnLst>
            <a:rect l="0" t="0" r="r" b="b"/>
            <a:pathLst>
              <a:path w="113" h="128">
                <a:moveTo>
                  <a:pt x="88" y="100"/>
                </a:moveTo>
                <a:lnTo>
                  <a:pt x="77" y="116"/>
                </a:lnTo>
                <a:lnTo>
                  <a:pt x="56" y="128"/>
                </a:lnTo>
                <a:lnTo>
                  <a:pt x="16" y="116"/>
                </a:lnTo>
                <a:lnTo>
                  <a:pt x="16" y="109"/>
                </a:lnTo>
                <a:lnTo>
                  <a:pt x="16" y="48"/>
                </a:lnTo>
                <a:lnTo>
                  <a:pt x="0" y="14"/>
                </a:lnTo>
                <a:lnTo>
                  <a:pt x="38" y="0"/>
                </a:lnTo>
                <a:lnTo>
                  <a:pt x="56" y="2"/>
                </a:lnTo>
                <a:lnTo>
                  <a:pt x="65" y="21"/>
                </a:lnTo>
                <a:lnTo>
                  <a:pt x="60" y="32"/>
                </a:lnTo>
                <a:lnTo>
                  <a:pt x="89" y="52"/>
                </a:lnTo>
                <a:lnTo>
                  <a:pt x="94" y="66"/>
                </a:lnTo>
                <a:lnTo>
                  <a:pt x="113" y="74"/>
                </a:lnTo>
                <a:lnTo>
                  <a:pt x="88" y="10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2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13FBBCB-139C-478F-B5CB-B0431501DF3F}"/>
              </a:ext>
            </a:extLst>
          </p:cNvPr>
          <p:cNvCxnSpPr>
            <a:cxnSpLocks/>
          </p:cNvCxnSpPr>
          <p:nvPr/>
        </p:nvCxnSpPr>
        <p:spPr>
          <a:xfrm>
            <a:off x="689726" y="3712343"/>
            <a:ext cx="1083076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šľíḓé">
            <a:extLst>
              <a:ext uri="{FF2B5EF4-FFF2-40B4-BE49-F238E27FC236}">
                <a16:creationId xmlns:a16="http://schemas.microsoft.com/office/drawing/2014/main" id="{66B134B4-3253-489F-BA54-A9D0609B93E3}"/>
              </a:ext>
            </a:extLst>
          </p:cNvPr>
          <p:cNvSpPr/>
          <p:nvPr/>
        </p:nvSpPr>
        <p:spPr bwMode="auto">
          <a:xfrm>
            <a:off x="5106635" y="1569981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3861E69-8E76-4FAE-940A-E18D437D0A35}"/>
              </a:ext>
            </a:extLst>
          </p:cNvPr>
          <p:cNvCxnSpPr/>
          <p:nvPr/>
        </p:nvCxnSpPr>
        <p:spPr>
          <a:xfrm>
            <a:off x="5168470" y="2236352"/>
            <a:ext cx="635201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AF7D9C6-3C0F-428B-A61C-C3E8785ECAD7}"/>
              </a:ext>
            </a:extLst>
          </p:cNvPr>
          <p:cNvCxnSpPr/>
          <p:nvPr/>
        </p:nvCxnSpPr>
        <p:spPr>
          <a:xfrm>
            <a:off x="5168470" y="2991726"/>
            <a:ext cx="635201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920DB7A-D565-41D5-9226-E057D1AC0657}"/>
              </a:ext>
            </a:extLst>
          </p:cNvPr>
          <p:cNvCxnSpPr/>
          <p:nvPr/>
        </p:nvCxnSpPr>
        <p:spPr>
          <a:xfrm>
            <a:off x="5168470" y="4532292"/>
            <a:ext cx="635201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FDB888D-9684-41BB-ADD2-672F1700710A}"/>
              </a:ext>
            </a:extLst>
          </p:cNvPr>
          <p:cNvCxnSpPr/>
          <p:nvPr/>
        </p:nvCxnSpPr>
        <p:spPr>
          <a:xfrm>
            <a:off x="5168470" y="5418193"/>
            <a:ext cx="635201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761548A-666D-4AA3-AE90-9DA462AE1137}"/>
              </a:ext>
            </a:extLst>
          </p:cNvPr>
          <p:cNvCxnSpPr/>
          <p:nvPr/>
        </p:nvCxnSpPr>
        <p:spPr>
          <a:xfrm>
            <a:off x="5168470" y="6143750"/>
            <a:ext cx="635201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śḷíḑe">
            <a:extLst>
              <a:ext uri="{FF2B5EF4-FFF2-40B4-BE49-F238E27FC236}">
                <a16:creationId xmlns:a16="http://schemas.microsoft.com/office/drawing/2014/main" id="{92712A39-AA77-4D1D-B852-773BDD7F288F}"/>
              </a:ext>
            </a:extLst>
          </p:cNvPr>
          <p:cNvSpPr/>
          <p:nvPr/>
        </p:nvSpPr>
        <p:spPr bwMode="auto">
          <a:xfrm>
            <a:off x="5107361" y="1119188"/>
            <a:ext cx="2097622" cy="355600"/>
          </a:xfrm>
          <a:prstGeom prst="rect">
            <a:avLst/>
          </a:prstGeom>
          <a:solidFill>
            <a:schemeClr val="accent1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algn="ctr" defTabSz="914400"/>
            <a:r>
              <a:rPr lang="en-US" altLang="zh-CN" sz="1400" b="1" kern="0" dirty="0">
                <a:solidFill>
                  <a:schemeClr val="bg1"/>
                </a:solidFill>
              </a:rPr>
              <a:t>Text Here</a:t>
            </a:r>
            <a:endParaRPr lang="zh-CN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16" name="îṥḷíde">
            <a:extLst>
              <a:ext uri="{FF2B5EF4-FFF2-40B4-BE49-F238E27FC236}">
                <a16:creationId xmlns:a16="http://schemas.microsoft.com/office/drawing/2014/main" id="{FB48E93E-56F4-4611-B6EE-D5BDCD374589}"/>
              </a:ext>
            </a:extLst>
          </p:cNvPr>
          <p:cNvSpPr/>
          <p:nvPr/>
        </p:nvSpPr>
        <p:spPr bwMode="auto">
          <a:xfrm>
            <a:off x="7264999" y="1119188"/>
            <a:ext cx="2097622" cy="355600"/>
          </a:xfrm>
          <a:prstGeom prst="rect">
            <a:avLst/>
          </a:prstGeom>
          <a:solidFill>
            <a:schemeClr val="accent3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algn="ctr" defTabSz="914400"/>
            <a:r>
              <a:rPr lang="en-US" altLang="zh-CN" sz="1400" b="1" kern="0" dirty="0">
                <a:solidFill>
                  <a:schemeClr val="bg1"/>
                </a:solidFill>
              </a:rPr>
              <a:t>Text Here</a:t>
            </a:r>
            <a:endParaRPr lang="zh-CN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17" name="îSľîḍe">
            <a:extLst>
              <a:ext uri="{FF2B5EF4-FFF2-40B4-BE49-F238E27FC236}">
                <a16:creationId xmlns:a16="http://schemas.microsoft.com/office/drawing/2014/main" id="{B3FEE666-9303-405F-81DA-98FA7A5C2FCE}"/>
              </a:ext>
            </a:extLst>
          </p:cNvPr>
          <p:cNvSpPr/>
          <p:nvPr/>
        </p:nvSpPr>
        <p:spPr bwMode="auto">
          <a:xfrm>
            <a:off x="9422866" y="1119188"/>
            <a:ext cx="2097622" cy="355600"/>
          </a:xfrm>
          <a:prstGeom prst="rect">
            <a:avLst/>
          </a:prstGeom>
          <a:solidFill>
            <a:schemeClr val="accent1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algn="ctr" defTabSz="914400"/>
            <a:r>
              <a:rPr lang="en-US" altLang="zh-CN" sz="1400" b="1" kern="0" dirty="0">
                <a:solidFill>
                  <a:schemeClr val="bg1"/>
                </a:solidFill>
              </a:rPr>
              <a:t>Text Here</a:t>
            </a:r>
            <a:endParaRPr lang="zh-CN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18" name="íSlïďe">
            <a:extLst>
              <a:ext uri="{FF2B5EF4-FFF2-40B4-BE49-F238E27FC236}">
                <a16:creationId xmlns:a16="http://schemas.microsoft.com/office/drawing/2014/main" id="{70E82A4E-AA2A-48A3-8F3A-F0BD48E97B64}"/>
              </a:ext>
            </a:extLst>
          </p:cNvPr>
          <p:cNvSpPr/>
          <p:nvPr/>
        </p:nvSpPr>
        <p:spPr bwMode="auto">
          <a:xfrm>
            <a:off x="7264998" y="1569981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19" name="íšḷíďê">
            <a:extLst>
              <a:ext uri="{FF2B5EF4-FFF2-40B4-BE49-F238E27FC236}">
                <a16:creationId xmlns:a16="http://schemas.microsoft.com/office/drawing/2014/main" id="{6323199D-C5FF-4B7D-AF05-4D11DC103325}"/>
              </a:ext>
            </a:extLst>
          </p:cNvPr>
          <p:cNvSpPr/>
          <p:nvPr/>
        </p:nvSpPr>
        <p:spPr bwMode="auto">
          <a:xfrm>
            <a:off x="9423362" y="1569981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0" name="íśļïďe">
            <a:extLst>
              <a:ext uri="{FF2B5EF4-FFF2-40B4-BE49-F238E27FC236}">
                <a16:creationId xmlns:a16="http://schemas.microsoft.com/office/drawing/2014/main" id="{DE21B6A5-759C-4F30-8743-B1C89B9DB2C5}"/>
              </a:ext>
            </a:extLst>
          </p:cNvPr>
          <p:cNvSpPr/>
          <p:nvPr/>
        </p:nvSpPr>
        <p:spPr bwMode="auto">
          <a:xfrm>
            <a:off x="5106635" y="2335845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1" name="iŝľîḋê">
            <a:extLst>
              <a:ext uri="{FF2B5EF4-FFF2-40B4-BE49-F238E27FC236}">
                <a16:creationId xmlns:a16="http://schemas.microsoft.com/office/drawing/2014/main" id="{C6C616CB-EF38-4B8D-9CCC-F15778BEB679}"/>
              </a:ext>
            </a:extLst>
          </p:cNvPr>
          <p:cNvSpPr/>
          <p:nvPr/>
        </p:nvSpPr>
        <p:spPr bwMode="auto">
          <a:xfrm>
            <a:off x="7264998" y="2335845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2" name="iŝḷiḓê">
            <a:extLst>
              <a:ext uri="{FF2B5EF4-FFF2-40B4-BE49-F238E27FC236}">
                <a16:creationId xmlns:a16="http://schemas.microsoft.com/office/drawing/2014/main" id="{238ECC56-79A0-4778-A147-88A223ED49C1}"/>
              </a:ext>
            </a:extLst>
          </p:cNvPr>
          <p:cNvSpPr/>
          <p:nvPr/>
        </p:nvSpPr>
        <p:spPr bwMode="auto">
          <a:xfrm>
            <a:off x="9423362" y="2335845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3" name="îṣľíḋê">
            <a:extLst>
              <a:ext uri="{FF2B5EF4-FFF2-40B4-BE49-F238E27FC236}">
                <a16:creationId xmlns:a16="http://schemas.microsoft.com/office/drawing/2014/main" id="{870CC085-1AD6-4EEA-BF8F-3ABB8CCF471C}"/>
              </a:ext>
            </a:extLst>
          </p:cNvPr>
          <p:cNvSpPr/>
          <p:nvPr/>
        </p:nvSpPr>
        <p:spPr bwMode="auto">
          <a:xfrm>
            <a:off x="5106635" y="3061401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4" name="î$ľîďé">
            <a:extLst>
              <a:ext uri="{FF2B5EF4-FFF2-40B4-BE49-F238E27FC236}">
                <a16:creationId xmlns:a16="http://schemas.microsoft.com/office/drawing/2014/main" id="{C783FE53-7D09-4482-952A-A9012366FC29}"/>
              </a:ext>
            </a:extLst>
          </p:cNvPr>
          <p:cNvSpPr/>
          <p:nvPr/>
        </p:nvSpPr>
        <p:spPr bwMode="auto">
          <a:xfrm>
            <a:off x="7264998" y="3061401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5" name="íṩļïdé">
            <a:extLst>
              <a:ext uri="{FF2B5EF4-FFF2-40B4-BE49-F238E27FC236}">
                <a16:creationId xmlns:a16="http://schemas.microsoft.com/office/drawing/2014/main" id="{25310A81-7924-4E33-8067-6E015ED7AC60}"/>
              </a:ext>
            </a:extLst>
          </p:cNvPr>
          <p:cNvSpPr/>
          <p:nvPr/>
        </p:nvSpPr>
        <p:spPr bwMode="auto">
          <a:xfrm>
            <a:off x="9423362" y="3061401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6" name="îšliḍê">
            <a:extLst>
              <a:ext uri="{FF2B5EF4-FFF2-40B4-BE49-F238E27FC236}">
                <a16:creationId xmlns:a16="http://schemas.microsoft.com/office/drawing/2014/main" id="{3CCAC056-716B-4C0F-9974-797AFB968F94}"/>
              </a:ext>
            </a:extLst>
          </p:cNvPr>
          <p:cNvSpPr/>
          <p:nvPr/>
        </p:nvSpPr>
        <p:spPr bwMode="auto">
          <a:xfrm>
            <a:off x="5106635" y="3840430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7" name="îṣḷíḓe">
            <a:extLst>
              <a:ext uri="{FF2B5EF4-FFF2-40B4-BE49-F238E27FC236}">
                <a16:creationId xmlns:a16="http://schemas.microsoft.com/office/drawing/2014/main" id="{57390AA3-5DF4-4AAC-B16F-1E4205501BC3}"/>
              </a:ext>
            </a:extLst>
          </p:cNvPr>
          <p:cNvSpPr/>
          <p:nvPr/>
        </p:nvSpPr>
        <p:spPr bwMode="auto">
          <a:xfrm>
            <a:off x="7264998" y="3840430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8" name="íṩ1ïḑè">
            <a:extLst>
              <a:ext uri="{FF2B5EF4-FFF2-40B4-BE49-F238E27FC236}">
                <a16:creationId xmlns:a16="http://schemas.microsoft.com/office/drawing/2014/main" id="{6BE9BAE6-FA8B-4FE0-93D8-5632B085432C}"/>
              </a:ext>
            </a:extLst>
          </p:cNvPr>
          <p:cNvSpPr/>
          <p:nvPr/>
        </p:nvSpPr>
        <p:spPr bwMode="auto">
          <a:xfrm>
            <a:off x="9423362" y="3840430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9" name="íš1ïḋé">
            <a:extLst>
              <a:ext uri="{FF2B5EF4-FFF2-40B4-BE49-F238E27FC236}">
                <a16:creationId xmlns:a16="http://schemas.microsoft.com/office/drawing/2014/main" id="{E2EB9A98-3137-40D5-AEE7-273AAFCCC394}"/>
              </a:ext>
            </a:extLst>
          </p:cNvPr>
          <p:cNvSpPr/>
          <p:nvPr/>
        </p:nvSpPr>
        <p:spPr bwMode="auto">
          <a:xfrm>
            <a:off x="5106635" y="4694073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30" name="ïṥḻîḋê">
            <a:extLst>
              <a:ext uri="{FF2B5EF4-FFF2-40B4-BE49-F238E27FC236}">
                <a16:creationId xmlns:a16="http://schemas.microsoft.com/office/drawing/2014/main" id="{5502D2A7-E42C-4128-8514-3AEA6E4CADF7}"/>
              </a:ext>
            </a:extLst>
          </p:cNvPr>
          <p:cNvSpPr/>
          <p:nvPr/>
        </p:nvSpPr>
        <p:spPr bwMode="auto">
          <a:xfrm>
            <a:off x="7264998" y="4694073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31" name="íśḷiḍê">
            <a:extLst>
              <a:ext uri="{FF2B5EF4-FFF2-40B4-BE49-F238E27FC236}">
                <a16:creationId xmlns:a16="http://schemas.microsoft.com/office/drawing/2014/main" id="{4ABCC1A3-5828-465F-9CA7-A3967A61AC4E}"/>
              </a:ext>
            </a:extLst>
          </p:cNvPr>
          <p:cNvSpPr/>
          <p:nvPr/>
        </p:nvSpPr>
        <p:spPr bwMode="auto">
          <a:xfrm>
            <a:off x="9423362" y="4694073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32" name="îṥ1îḑé">
            <a:extLst>
              <a:ext uri="{FF2B5EF4-FFF2-40B4-BE49-F238E27FC236}">
                <a16:creationId xmlns:a16="http://schemas.microsoft.com/office/drawing/2014/main" id="{AB3C17E8-7F69-492D-8D0C-D18EA1B19FA0}"/>
              </a:ext>
            </a:extLst>
          </p:cNvPr>
          <p:cNvSpPr/>
          <p:nvPr/>
        </p:nvSpPr>
        <p:spPr bwMode="auto">
          <a:xfrm>
            <a:off x="5106635" y="5547716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33" name="i$ľiḋè">
            <a:extLst>
              <a:ext uri="{FF2B5EF4-FFF2-40B4-BE49-F238E27FC236}">
                <a16:creationId xmlns:a16="http://schemas.microsoft.com/office/drawing/2014/main" id="{14CFE7AC-F156-43C7-81F6-5B354FF8D221}"/>
              </a:ext>
            </a:extLst>
          </p:cNvPr>
          <p:cNvSpPr/>
          <p:nvPr/>
        </p:nvSpPr>
        <p:spPr bwMode="auto">
          <a:xfrm>
            <a:off x="7264998" y="5547716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34" name="îṩḻíḋe">
            <a:extLst>
              <a:ext uri="{FF2B5EF4-FFF2-40B4-BE49-F238E27FC236}">
                <a16:creationId xmlns:a16="http://schemas.microsoft.com/office/drawing/2014/main" id="{E496AD45-B110-4885-BD14-9368913BB5F4}"/>
              </a:ext>
            </a:extLst>
          </p:cNvPr>
          <p:cNvSpPr/>
          <p:nvPr/>
        </p:nvSpPr>
        <p:spPr bwMode="auto">
          <a:xfrm>
            <a:off x="9423362" y="5547716"/>
            <a:ext cx="2097623" cy="5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</p:spTree>
    <p:extLst>
      <p:ext uri="{BB962C8B-B14F-4D97-AF65-F5344CB8AC3E}">
        <p14:creationId xmlns:p14="http://schemas.microsoft.com/office/powerpoint/2010/main" val="300063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30" name="iŝlídê">
            <a:extLst>
              <a:ext uri="{FF2B5EF4-FFF2-40B4-BE49-F238E27FC236}">
                <a16:creationId xmlns:a16="http://schemas.microsoft.com/office/drawing/2014/main" id="{034C9CE6-ED5E-4F7F-B57E-FD003F7D5579}"/>
              </a:ext>
            </a:extLst>
          </p:cNvPr>
          <p:cNvSpPr/>
          <p:nvPr/>
        </p:nvSpPr>
        <p:spPr bwMode="auto">
          <a:xfrm>
            <a:off x="9228767" y="2438704"/>
            <a:ext cx="42793" cy="22824"/>
          </a:xfrm>
          <a:custGeom>
            <a:avLst/>
            <a:gdLst>
              <a:gd name="T0" fmla="*/ 10 w 20"/>
              <a:gd name="T1" fmla="*/ 0 h 11"/>
              <a:gd name="T2" fmla="*/ 12 w 20"/>
              <a:gd name="T3" fmla="*/ 2 h 11"/>
              <a:gd name="T4" fmla="*/ 16 w 20"/>
              <a:gd name="T5" fmla="*/ 9 h 11"/>
              <a:gd name="T6" fmla="*/ 6 w 20"/>
              <a:gd name="T7" fmla="*/ 6 h 11"/>
              <a:gd name="T8" fmla="*/ 10 w 20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4" y="5"/>
                  <a:pt x="20" y="5"/>
                  <a:pt x="16" y="9"/>
                </a:cubicBezTo>
                <a:cubicBezTo>
                  <a:pt x="10" y="11"/>
                  <a:pt x="13" y="3"/>
                  <a:pt x="6" y="6"/>
                </a:cubicBezTo>
                <a:cubicBezTo>
                  <a:pt x="0" y="3"/>
                  <a:pt x="14" y="6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1" name="ïšḻîḍé">
            <a:extLst>
              <a:ext uri="{FF2B5EF4-FFF2-40B4-BE49-F238E27FC236}">
                <a16:creationId xmlns:a16="http://schemas.microsoft.com/office/drawing/2014/main" id="{ADDA7068-4028-4262-B58B-81634776388B}"/>
              </a:ext>
            </a:extLst>
          </p:cNvPr>
          <p:cNvSpPr/>
          <p:nvPr/>
        </p:nvSpPr>
        <p:spPr bwMode="auto">
          <a:xfrm>
            <a:off x="9830727" y="2438704"/>
            <a:ext cx="82734" cy="42794"/>
          </a:xfrm>
          <a:custGeom>
            <a:avLst/>
            <a:gdLst>
              <a:gd name="T0" fmla="*/ 37 w 39"/>
              <a:gd name="T1" fmla="*/ 15 h 20"/>
              <a:gd name="T2" fmla="*/ 23 w 39"/>
              <a:gd name="T3" fmla="*/ 19 h 20"/>
              <a:gd name="T4" fmla="*/ 4 w 39"/>
              <a:gd name="T5" fmla="*/ 19 h 20"/>
              <a:gd name="T6" fmla="*/ 0 w 39"/>
              <a:gd name="T7" fmla="*/ 15 h 20"/>
              <a:gd name="T8" fmla="*/ 30 w 39"/>
              <a:gd name="T9" fmla="*/ 0 h 20"/>
              <a:gd name="T10" fmla="*/ 36 w 39"/>
              <a:gd name="T11" fmla="*/ 4 h 20"/>
              <a:gd name="T12" fmla="*/ 32 w 39"/>
              <a:gd name="T13" fmla="*/ 6 h 20"/>
              <a:gd name="T14" fmla="*/ 37 w 39"/>
              <a:gd name="T15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37" y="15"/>
                </a:moveTo>
                <a:cubicBezTo>
                  <a:pt x="32" y="16"/>
                  <a:pt x="23" y="13"/>
                  <a:pt x="23" y="19"/>
                </a:cubicBezTo>
                <a:cubicBezTo>
                  <a:pt x="19" y="16"/>
                  <a:pt x="12" y="20"/>
                  <a:pt x="4" y="19"/>
                </a:cubicBezTo>
                <a:cubicBezTo>
                  <a:pt x="5" y="16"/>
                  <a:pt x="2" y="15"/>
                  <a:pt x="0" y="15"/>
                </a:cubicBezTo>
                <a:cubicBezTo>
                  <a:pt x="4" y="4"/>
                  <a:pt x="15" y="0"/>
                  <a:pt x="30" y="0"/>
                </a:cubicBezTo>
                <a:cubicBezTo>
                  <a:pt x="28" y="5"/>
                  <a:pt x="34" y="2"/>
                  <a:pt x="36" y="4"/>
                </a:cubicBezTo>
                <a:cubicBezTo>
                  <a:pt x="37" y="5"/>
                  <a:pt x="32" y="5"/>
                  <a:pt x="32" y="6"/>
                </a:cubicBezTo>
                <a:cubicBezTo>
                  <a:pt x="31" y="8"/>
                  <a:pt x="39" y="7"/>
                  <a:pt x="37" y="1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2" name="ís1iḑé">
            <a:extLst>
              <a:ext uri="{FF2B5EF4-FFF2-40B4-BE49-F238E27FC236}">
                <a16:creationId xmlns:a16="http://schemas.microsoft.com/office/drawing/2014/main" id="{81498C8F-97CA-45B2-A935-7CBB49DA25F5}"/>
              </a:ext>
            </a:extLst>
          </p:cNvPr>
          <p:cNvSpPr/>
          <p:nvPr/>
        </p:nvSpPr>
        <p:spPr bwMode="auto">
          <a:xfrm>
            <a:off x="9360000" y="2442984"/>
            <a:ext cx="39941" cy="22824"/>
          </a:xfrm>
          <a:custGeom>
            <a:avLst/>
            <a:gdLst>
              <a:gd name="T0" fmla="*/ 19 w 19"/>
              <a:gd name="T1" fmla="*/ 2 h 11"/>
              <a:gd name="T2" fmla="*/ 17 w 19"/>
              <a:gd name="T3" fmla="*/ 9 h 11"/>
              <a:gd name="T4" fmla="*/ 10 w 19"/>
              <a:gd name="T5" fmla="*/ 11 h 11"/>
              <a:gd name="T6" fmla="*/ 0 w 19"/>
              <a:gd name="T7" fmla="*/ 6 h 11"/>
              <a:gd name="T8" fmla="*/ 12 w 19"/>
              <a:gd name="T9" fmla="*/ 6 h 11"/>
              <a:gd name="T10" fmla="*/ 19 w 19"/>
              <a:gd name="T11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1">
                <a:moveTo>
                  <a:pt x="19" y="2"/>
                </a:moveTo>
                <a:cubicBezTo>
                  <a:pt x="18" y="3"/>
                  <a:pt x="17" y="6"/>
                  <a:pt x="17" y="9"/>
                </a:cubicBezTo>
                <a:cubicBezTo>
                  <a:pt x="13" y="8"/>
                  <a:pt x="12" y="11"/>
                  <a:pt x="10" y="11"/>
                </a:cubicBezTo>
                <a:cubicBezTo>
                  <a:pt x="6" y="9"/>
                  <a:pt x="0" y="11"/>
                  <a:pt x="0" y="6"/>
                </a:cubicBezTo>
                <a:cubicBezTo>
                  <a:pt x="6" y="6"/>
                  <a:pt x="8" y="1"/>
                  <a:pt x="12" y="6"/>
                </a:cubicBezTo>
                <a:cubicBezTo>
                  <a:pt x="14" y="5"/>
                  <a:pt x="13" y="0"/>
                  <a:pt x="19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3" name="is1ïḑê">
            <a:extLst>
              <a:ext uri="{FF2B5EF4-FFF2-40B4-BE49-F238E27FC236}">
                <a16:creationId xmlns:a16="http://schemas.microsoft.com/office/drawing/2014/main" id="{18921B06-8CDB-4EC6-A28F-E3F3DC485FC3}"/>
              </a:ext>
            </a:extLst>
          </p:cNvPr>
          <p:cNvSpPr/>
          <p:nvPr/>
        </p:nvSpPr>
        <p:spPr bwMode="auto">
          <a:xfrm>
            <a:off x="9106093" y="2455823"/>
            <a:ext cx="51352" cy="27103"/>
          </a:xfrm>
          <a:custGeom>
            <a:avLst/>
            <a:gdLst>
              <a:gd name="T0" fmla="*/ 23 w 24"/>
              <a:gd name="T1" fmla="*/ 0 h 13"/>
              <a:gd name="T2" fmla="*/ 20 w 24"/>
              <a:gd name="T3" fmla="*/ 5 h 13"/>
              <a:gd name="T4" fmla="*/ 14 w 24"/>
              <a:gd name="T5" fmla="*/ 11 h 13"/>
              <a:gd name="T6" fmla="*/ 10 w 24"/>
              <a:gd name="T7" fmla="*/ 7 h 13"/>
              <a:gd name="T8" fmla="*/ 5 w 24"/>
              <a:gd name="T9" fmla="*/ 9 h 13"/>
              <a:gd name="T10" fmla="*/ 1 w 24"/>
              <a:gd name="T11" fmla="*/ 5 h 13"/>
              <a:gd name="T12" fmla="*/ 10 w 24"/>
              <a:gd name="T13" fmla="*/ 3 h 13"/>
              <a:gd name="T14" fmla="*/ 10 w 24"/>
              <a:gd name="T15" fmla="*/ 1 h 13"/>
              <a:gd name="T16" fmla="*/ 23 w 24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13">
                <a:moveTo>
                  <a:pt x="23" y="0"/>
                </a:moveTo>
                <a:cubicBezTo>
                  <a:pt x="24" y="4"/>
                  <a:pt x="20" y="2"/>
                  <a:pt x="20" y="5"/>
                </a:cubicBezTo>
                <a:cubicBezTo>
                  <a:pt x="20" y="6"/>
                  <a:pt x="17" y="10"/>
                  <a:pt x="14" y="11"/>
                </a:cubicBezTo>
                <a:cubicBezTo>
                  <a:pt x="10" y="13"/>
                  <a:pt x="11" y="7"/>
                  <a:pt x="10" y="7"/>
                </a:cubicBezTo>
                <a:cubicBezTo>
                  <a:pt x="10" y="7"/>
                  <a:pt x="7" y="9"/>
                  <a:pt x="5" y="9"/>
                </a:cubicBezTo>
                <a:cubicBezTo>
                  <a:pt x="4" y="9"/>
                  <a:pt x="3" y="5"/>
                  <a:pt x="1" y="5"/>
                </a:cubicBezTo>
                <a:cubicBezTo>
                  <a:pt x="0" y="0"/>
                  <a:pt x="8" y="5"/>
                  <a:pt x="10" y="3"/>
                </a:cubicBezTo>
                <a:cubicBezTo>
                  <a:pt x="11" y="3"/>
                  <a:pt x="10" y="1"/>
                  <a:pt x="10" y="1"/>
                </a:cubicBezTo>
                <a:cubicBezTo>
                  <a:pt x="15" y="0"/>
                  <a:pt x="17" y="1"/>
                  <a:pt x="2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4" name="íṩľïḋè">
            <a:extLst>
              <a:ext uri="{FF2B5EF4-FFF2-40B4-BE49-F238E27FC236}">
                <a16:creationId xmlns:a16="http://schemas.microsoft.com/office/drawing/2014/main" id="{34F148F7-45B6-4E95-836B-82A9979CF614}"/>
              </a:ext>
            </a:extLst>
          </p:cNvPr>
          <p:cNvSpPr/>
          <p:nvPr/>
        </p:nvSpPr>
        <p:spPr bwMode="auto">
          <a:xfrm>
            <a:off x="9311501" y="2451543"/>
            <a:ext cx="42793" cy="14265"/>
          </a:xfrm>
          <a:custGeom>
            <a:avLst/>
            <a:gdLst>
              <a:gd name="T0" fmla="*/ 18 w 20"/>
              <a:gd name="T1" fmla="*/ 7 h 7"/>
              <a:gd name="T2" fmla="*/ 3 w 20"/>
              <a:gd name="T3" fmla="*/ 7 h 7"/>
              <a:gd name="T4" fmla="*/ 8 w 20"/>
              <a:gd name="T5" fmla="*/ 2 h 7"/>
              <a:gd name="T6" fmla="*/ 18 w 20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7">
                <a:moveTo>
                  <a:pt x="18" y="7"/>
                </a:moveTo>
                <a:cubicBezTo>
                  <a:pt x="13" y="7"/>
                  <a:pt x="8" y="7"/>
                  <a:pt x="3" y="7"/>
                </a:cubicBezTo>
                <a:cubicBezTo>
                  <a:pt x="0" y="1"/>
                  <a:pt x="9" y="6"/>
                  <a:pt x="8" y="2"/>
                </a:cubicBezTo>
                <a:cubicBezTo>
                  <a:pt x="10" y="5"/>
                  <a:pt x="20" y="0"/>
                  <a:pt x="18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5" name="ïSḻíḍé">
            <a:extLst>
              <a:ext uri="{FF2B5EF4-FFF2-40B4-BE49-F238E27FC236}">
                <a16:creationId xmlns:a16="http://schemas.microsoft.com/office/drawing/2014/main" id="{BA36C403-FEFF-4E40-B67C-87ECC6912A7E}"/>
              </a:ext>
            </a:extLst>
          </p:cNvPr>
          <p:cNvSpPr/>
          <p:nvPr/>
        </p:nvSpPr>
        <p:spPr bwMode="auto">
          <a:xfrm>
            <a:off x="9250164" y="2470087"/>
            <a:ext cx="51352" cy="18545"/>
          </a:xfrm>
          <a:custGeom>
            <a:avLst/>
            <a:gdLst>
              <a:gd name="T0" fmla="*/ 17 w 24"/>
              <a:gd name="T1" fmla="*/ 0 h 9"/>
              <a:gd name="T2" fmla="*/ 17 w 24"/>
              <a:gd name="T3" fmla="*/ 7 h 9"/>
              <a:gd name="T4" fmla="*/ 0 w 24"/>
              <a:gd name="T5" fmla="*/ 6 h 9"/>
              <a:gd name="T6" fmla="*/ 17 w 24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9">
                <a:moveTo>
                  <a:pt x="17" y="0"/>
                </a:moveTo>
                <a:cubicBezTo>
                  <a:pt x="24" y="3"/>
                  <a:pt x="17" y="2"/>
                  <a:pt x="17" y="7"/>
                </a:cubicBezTo>
                <a:cubicBezTo>
                  <a:pt x="11" y="7"/>
                  <a:pt x="3" y="9"/>
                  <a:pt x="0" y="6"/>
                </a:cubicBezTo>
                <a:cubicBezTo>
                  <a:pt x="3" y="1"/>
                  <a:pt x="13" y="4"/>
                  <a:pt x="17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6" name="îṥ1íďe">
            <a:extLst>
              <a:ext uri="{FF2B5EF4-FFF2-40B4-BE49-F238E27FC236}">
                <a16:creationId xmlns:a16="http://schemas.microsoft.com/office/drawing/2014/main" id="{3F85C2F8-DA80-48CD-A38E-5FCBD4AA3926}"/>
              </a:ext>
            </a:extLst>
          </p:cNvPr>
          <p:cNvSpPr/>
          <p:nvPr/>
        </p:nvSpPr>
        <p:spPr bwMode="auto">
          <a:xfrm>
            <a:off x="6738187" y="2485779"/>
            <a:ext cx="22824" cy="15692"/>
          </a:xfrm>
          <a:custGeom>
            <a:avLst/>
            <a:gdLst>
              <a:gd name="T0" fmla="*/ 1 w 11"/>
              <a:gd name="T1" fmla="*/ 0 h 8"/>
              <a:gd name="T2" fmla="*/ 10 w 11"/>
              <a:gd name="T3" fmla="*/ 8 h 8"/>
              <a:gd name="T4" fmla="*/ 1 w 11"/>
              <a:gd name="T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8">
                <a:moveTo>
                  <a:pt x="1" y="0"/>
                </a:moveTo>
                <a:cubicBezTo>
                  <a:pt x="6" y="1"/>
                  <a:pt x="11" y="1"/>
                  <a:pt x="10" y="8"/>
                </a:cubicBezTo>
                <a:cubicBezTo>
                  <a:pt x="7" y="5"/>
                  <a:pt x="0" y="6"/>
                  <a:pt x="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7" name="íşḻíďê">
            <a:extLst>
              <a:ext uri="{FF2B5EF4-FFF2-40B4-BE49-F238E27FC236}">
                <a16:creationId xmlns:a16="http://schemas.microsoft.com/office/drawing/2014/main" id="{81E414C9-6CCE-4573-B192-34AF1705173D}"/>
              </a:ext>
            </a:extLst>
          </p:cNvPr>
          <p:cNvSpPr/>
          <p:nvPr/>
        </p:nvSpPr>
        <p:spPr bwMode="auto">
          <a:xfrm>
            <a:off x="9860684" y="2482926"/>
            <a:ext cx="91293" cy="47074"/>
          </a:xfrm>
          <a:custGeom>
            <a:avLst/>
            <a:gdLst>
              <a:gd name="T0" fmla="*/ 38 w 43"/>
              <a:gd name="T1" fmla="*/ 5 h 22"/>
              <a:gd name="T2" fmla="*/ 42 w 43"/>
              <a:gd name="T3" fmla="*/ 15 h 22"/>
              <a:gd name="T4" fmla="*/ 23 w 43"/>
              <a:gd name="T5" fmla="*/ 20 h 22"/>
              <a:gd name="T6" fmla="*/ 20 w 43"/>
              <a:gd name="T7" fmla="*/ 18 h 22"/>
              <a:gd name="T8" fmla="*/ 12 w 43"/>
              <a:gd name="T9" fmla="*/ 18 h 22"/>
              <a:gd name="T10" fmla="*/ 12 w 43"/>
              <a:gd name="T11" fmla="*/ 15 h 22"/>
              <a:gd name="T12" fmla="*/ 7 w 43"/>
              <a:gd name="T13" fmla="*/ 16 h 22"/>
              <a:gd name="T14" fmla="*/ 9 w 43"/>
              <a:gd name="T15" fmla="*/ 13 h 22"/>
              <a:gd name="T16" fmla="*/ 1 w 43"/>
              <a:gd name="T17" fmla="*/ 11 h 22"/>
              <a:gd name="T18" fmla="*/ 5 w 43"/>
              <a:gd name="T19" fmla="*/ 7 h 22"/>
              <a:gd name="T20" fmla="*/ 10 w 43"/>
              <a:gd name="T21" fmla="*/ 3 h 22"/>
              <a:gd name="T22" fmla="*/ 27 w 43"/>
              <a:gd name="T23" fmla="*/ 1 h 22"/>
              <a:gd name="T24" fmla="*/ 27 w 43"/>
              <a:gd name="T25" fmla="*/ 5 h 22"/>
              <a:gd name="T26" fmla="*/ 38 w 43"/>
              <a:gd name="T27" fmla="*/ 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" h="22">
                <a:moveTo>
                  <a:pt x="38" y="5"/>
                </a:moveTo>
                <a:cubicBezTo>
                  <a:pt x="37" y="11"/>
                  <a:pt x="31" y="15"/>
                  <a:pt x="42" y="15"/>
                </a:cubicBezTo>
                <a:cubicBezTo>
                  <a:pt x="43" y="22"/>
                  <a:pt x="31" y="21"/>
                  <a:pt x="23" y="20"/>
                </a:cubicBezTo>
                <a:cubicBezTo>
                  <a:pt x="20" y="20"/>
                  <a:pt x="21" y="20"/>
                  <a:pt x="20" y="18"/>
                </a:cubicBezTo>
                <a:cubicBezTo>
                  <a:pt x="16" y="15"/>
                  <a:pt x="17" y="21"/>
                  <a:pt x="12" y="18"/>
                </a:cubicBezTo>
                <a:cubicBezTo>
                  <a:pt x="12" y="18"/>
                  <a:pt x="13" y="15"/>
                  <a:pt x="12" y="15"/>
                </a:cubicBezTo>
                <a:cubicBezTo>
                  <a:pt x="11" y="14"/>
                  <a:pt x="9" y="17"/>
                  <a:pt x="7" y="16"/>
                </a:cubicBezTo>
                <a:cubicBezTo>
                  <a:pt x="6" y="16"/>
                  <a:pt x="9" y="13"/>
                  <a:pt x="9" y="13"/>
                </a:cubicBezTo>
                <a:cubicBezTo>
                  <a:pt x="7" y="11"/>
                  <a:pt x="0" y="15"/>
                  <a:pt x="1" y="11"/>
                </a:cubicBezTo>
                <a:cubicBezTo>
                  <a:pt x="0" y="7"/>
                  <a:pt x="3" y="8"/>
                  <a:pt x="5" y="7"/>
                </a:cubicBezTo>
                <a:cubicBezTo>
                  <a:pt x="7" y="5"/>
                  <a:pt x="6" y="4"/>
                  <a:pt x="10" y="3"/>
                </a:cubicBezTo>
                <a:cubicBezTo>
                  <a:pt x="12" y="3"/>
                  <a:pt x="20" y="0"/>
                  <a:pt x="27" y="1"/>
                </a:cubicBezTo>
                <a:cubicBezTo>
                  <a:pt x="27" y="2"/>
                  <a:pt x="27" y="5"/>
                  <a:pt x="27" y="5"/>
                </a:cubicBezTo>
                <a:cubicBezTo>
                  <a:pt x="30" y="7"/>
                  <a:pt x="37" y="3"/>
                  <a:pt x="38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8" name="ïşlîḍé">
            <a:extLst>
              <a:ext uri="{FF2B5EF4-FFF2-40B4-BE49-F238E27FC236}">
                <a16:creationId xmlns:a16="http://schemas.microsoft.com/office/drawing/2014/main" id="{E1FC11F6-5373-4543-9D56-C9846E18DEEE}"/>
              </a:ext>
            </a:extLst>
          </p:cNvPr>
          <p:cNvSpPr/>
          <p:nvPr/>
        </p:nvSpPr>
        <p:spPr bwMode="auto">
          <a:xfrm>
            <a:off x="9822170" y="2485779"/>
            <a:ext cx="35662" cy="22824"/>
          </a:xfrm>
          <a:custGeom>
            <a:avLst/>
            <a:gdLst>
              <a:gd name="T0" fmla="*/ 17 w 17"/>
              <a:gd name="T1" fmla="*/ 6 h 11"/>
              <a:gd name="T2" fmla="*/ 12 w 17"/>
              <a:gd name="T3" fmla="*/ 6 h 11"/>
              <a:gd name="T4" fmla="*/ 10 w 17"/>
              <a:gd name="T5" fmla="*/ 10 h 11"/>
              <a:gd name="T6" fmla="*/ 0 w 17"/>
              <a:gd name="T7" fmla="*/ 6 h 11"/>
              <a:gd name="T8" fmla="*/ 17 w 17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1">
                <a:moveTo>
                  <a:pt x="17" y="6"/>
                </a:moveTo>
                <a:cubicBezTo>
                  <a:pt x="16" y="9"/>
                  <a:pt x="14" y="6"/>
                  <a:pt x="12" y="6"/>
                </a:cubicBezTo>
                <a:cubicBezTo>
                  <a:pt x="10" y="6"/>
                  <a:pt x="10" y="8"/>
                  <a:pt x="10" y="10"/>
                </a:cubicBezTo>
                <a:cubicBezTo>
                  <a:pt x="4" y="11"/>
                  <a:pt x="6" y="5"/>
                  <a:pt x="0" y="6"/>
                </a:cubicBezTo>
                <a:cubicBezTo>
                  <a:pt x="4" y="0"/>
                  <a:pt x="12" y="4"/>
                  <a:pt x="17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9" name="ïś1íḋé">
            <a:extLst>
              <a:ext uri="{FF2B5EF4-FFF2-40B4-BE49-F238E27FC236}">
                <a16:creationId xmlns:a16="http://schemas.microsoft.com/office/drawing/2014/main" id="{3CB7C4C6-B894-45A1-9B7F-7C055A8CB279}"/>
              </a:ext>
            </a:extLst>
          </p:cNvPr>
          <p:cNvSpPr/>
          <p:nvPr/>
        </p:nvSpPr>
        <p:spPr bwMode="auto">
          <a:xfrm>
            <a:off x="6656880" y="2512882"/>
            <a:ext cx="92719" cy="49928"/>
          </a:xfrm>
          <a:custGeom>
            <a:avLst/>
            <a:gdLst>
              <a:gd name="T0" fmla="*/ 31 w 44"/>
              <a:gd name="T1" fmla="*/ 6 h 24"/>
              <a:gd name="T2" fmla="*/ 37 w 44"/>
              <a:gd name="T3" fmla="*/ 14 h 24"/>
              <a:gd name="T4" fmla="*/ 42 w 44"/>
              <a:gd name="T5" fmla="*/ 23 h 24"/>
              <a:gd name="T6" fmla="*/ 37 w 44"/>
              <a:gd name="T7" fmla="*/ 23 h 24"/>
              <a:gd name="T8" fmla="*/ 37 w 44"/>
              <a:gd name="T9" fmla="*/ 19 h 24"/>
              <a:gd name="T10" fmla="*/ 33 w 44"/>
              <a:gd name="T11" fmla="*/ 17 h 24"/>
              <a:gd name="T12" fmla="*/ 9 w 44"/>
              <a:gd name="T13" fmla="*/ 15 h 24"/>
              <a:gd name="T14" fmla="*/ 15 w 44"/>
              <a:gd name="T15" fmla="*/ 12 h 24"/>
              <a:gd name="T16" fmla="*/ 11 w 44"/>
              <a:gd name="T17" fmla="*/ 8 h 24"/>
              <a:gd name="T18" fmla="*/ 0 w 44"/>
              <a:gd name="T19" fmla="*/ 2 h 24"/>
              <a:gd name="T20" fmla="*/ 15 w 44"/>
              <a:gd name="T21" fmla="*/ 2 h 24"/>
              <a:gd name="T22" fmla="*/ 18 w 44"/>
              <a:gd name="T23" fmla="*/ 6 h 24"/>
              <a:gd name="T24" fmla="*/ 26 w 44"/>
              <a:gd name="T25" fmla="*/ 6 h 24"/>
              <a:gd name="T26" fmla="*/ 31 w 44"/>
              <a:gd name="T27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24">
                <a:moveTo>
                  <a:pt x="31" y="6"/>
                </a:moveTo>
                <a:cubicBezTo>
                  <a:pt x="34" y="8"/>
                  <a:pt x="35" y="11"/>
                  <a:pt x="37" y="14"/>
                </a:cubicBezTo>
                <a:cubicBezTo>
                  <a:pt x="39" y="16"/>
                  <a:pt x="44" y="18"/>
                  <a:pt x="42" y="23"/>
                </a:cubicBezTo>
                <a:cubicBezTo>
                  <a:pt x="41" y="22"/>
                  <a:pt x="38" y="24"/>
                  <a:pt x="37" y="23"/>
                </a:cubicBezTo>
                <a:cubicBezTo>
                  <a:pt x="36" y="22"/>
                  <a:pt x="37" y="20"/>
                  <a:pt x="37" y="19"/>
                </a:cubicBezTo>
                <a:cubicBezTo>
                  <a:pt x="36" y="19"/>
                  <a:pt x="32" y="23"/>
                  <a:pt x="33" y="17"/>
                </a:cubicBezTo>
                <a:cubicBezTo>
                  <a:pt x="22" y="17"/>
                  <a:pt x="15" y="17"/>
                  <a:pt x="9" y="15"/>
                </a:cubicBezTo>
                <a:cubicBezTo>
                  <a:pt x="8" y="11"/>
                  <a:pt x="12" y="12"/>
                  <a:pt x="15" y="12"/>
                </a:cubicBezTo>
                <a:cubicBezTo>
                  <a:pt x="14" y="10"/>
                  <a:pt x="11" y="10"/>
                  <a:pt x="11" y="8"/>
                </a:cubicBezTo>
                <a:cubicBezTo>
                  <a:pt x="4" y="6"/>
                  <a:pt x="1" y="11"/>
                  <a:pt x="0" y="2"/>
                </a:cubicBezTo>
                <a:cubicBezTo>
                  <a:pt x="4" y="0"/>
                  <a:pt x="10" y="1"/>
                  <a:pt x="15" y="2"/>
                </a:cubicBezTo>
                <a:cubicBezTo>
                  <a:pt x="17" y="3"/>
                  <a:pt x="18" y="3"/>
                  <a:pt x="18" y="6"/>
                </a:cubicBezTo>
                <a:cubicBezTo>
                  <a:pt x="20" y="8"/>
                  <a:pt x="26" y="0"/>
                  <a:pt x="26" y="6"/>
                </a:cubicBezTo>
                <a:cubicBezTo>
                  <a:pt x="26" y="8"/>
                  <a:pt x="32" y="9"/>
                  <a:pt x="31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" name="ísļîḓè">
            <a:extLst>
              <a:ext uri="{FF2B5EF4-FFF2-40B4-BE49-F238E27FC236}">
                <a16:creationId xmlns:a16="http://schemas.microsoft.com/office/drawing/2014/main" id="{F57410D6-1656-4F7E-89C6-6945EFC071E6}"/>
              </a:ext>
            </a:extLst>
          </p:cNvPr>
          <p:cNvSpPr/>
          <p:nvPr/>
        </p:nvSpPr>
        <p:spPr bwMode="auto">
          <a:xfrm>
            <a:off x="9956255" y="2512882"/>
            <a:ext cx="89867" cy="45648"/>
          </a:xfrm>
          <a:custGeom>
            <a:avLst/>
            <a:gdLst>
              <a:gd name="T0" fmla="*/ 18 w 43"/>
              <a:gd name="T1" fmla="*/ 1 h 22"/>
              <a:gd name="T2" fmla="*/ 25 w 43"/>
              <a:gd name="T3" fmla="*/ 6 h 22"/>
              <a:gd name="T4" fmla="*/ 27 w 43"/>
              <a:gd name="T5" fmla="*/ 2 h 22"/>
              <a:gd name="T6" fmla="*/ 31 w 43"/>
              <a:gd name="T7" fmla="*/ 6 h 22"/>
              <a:gd name="T8" fmla="*/ 34 w 43"/>
              <a:gd name="T9" fmla="*/ 6 h 22"/>
              <a:gd name="T10" fmla="*/ 34 w 43"/>
              <a:gd name="T11" fmla="*/ 8 h 22"/>
              <a:gd name="T12" fmla="*/ 42 w 43"/>
              <a:gd name="T13" fmla="*/ 10 h 22"/>
              <a:gd name="T14" fmla="*/ 29 w 43"/>
              <a:gd name="T15" fmla="*/ 14 h 22"/>
              <a:gd name="T16" fmla="*/ 27 w 43"/>
              <a:gd name="T17" fmla="*/ 17 h 22"/>
              <a:gd name="T18" fmla="*/ 10 w 43"/>
              <a:gd name="T19" fmla="*/ 17 h 22"/>
              <a:gd name="T20" fmla="*/ 8 w 43"/>
              <a:gd name="T21" fmla="*/ 21 h 22"/>
              <a:gd name="T22" fmla="*/ 1 w 43"/>
              <a:gd name="T23" fmla="*/ 19 h 22"/>
              <a:gd name="T24" fmla="*/ 1 w 43"/>
              <a:gd name="T25" fmla="*/ 14 h 22"/>
              <a:gd name="T26" fmla="*/ 5 w 43"/>
              <a:gd name="T27" fmla="*/ 14 h 22"/>
              <a:gd name="T28" fmla="*/ 6 w 43"/>
              <a:gd name="T29" fmla="*/ 8 h 22"/>
              <a:gd name="T30" fmla="*/ 10 w 43"/>
              <a:gd name="T31" fmla="*/ 8 h 22"/>
              <a:gd name="T32" fmla="*/ 18 w 43"/>
              <a:gd name="T33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22">
                <a:moveTo>
                  <a:pt x="18" y="1"/>
                </a:moveTo>
                <a:cubicBezTo>
                  <a:pt x="19" y="4"/>
                  <a:pt x="27" y="0"/>
                  <a:pt x="25" y="6"/>
                </a:cubicBezTo>
                <a:cubicBezTo>
                  <a:pt x="27" y="7"/>
                  <a:pt x="27" y="2"/>
                  <a:pt x="27" y="2"/>
                </a:cubicBezTo>
                <a:cubicBezTo>
                  <a:pt x="29" y="2"/>
                  <a:pt x="29" y="5"/>
                  <a:pt x="31" y="6"/>
                </a:cubicBezTo>
                <a:cubicBezTo>
                  <a:pt x="31" y="7"/>
                  <a:pt x="34" y="5"/>
                  <a:pt x="34" y="6"/>
                </a:cubicBezTo>
                <a:cubicBezTo>
                  <a:pt x="35" y="6"/>
                  <a:pt x="34" y="8"/>
                  <a:pt x="34" y="8"/>
                </a:cubicBezTo>
                <a:cubicBezTo>
                  <a:pt x="37" y="9"/>
                  <a:pt x="42" y="6"/>
                  <a:pt x="42" y="10"/>
                </a:cubicBezTo>
                <a:cubicBezTo>
                  <a:pt x="43" y="17"/>
                  <a:pt x="33" y="12"/>
                  <a:pt x="29" y="14"/>
                </a:cubicBezTo>
                <a:cubicBezTo>
                  <a:pt x="27" y="13"/>
                  <a:pt x="28" y="17"/>
                  <a:pt x="27" y="17"/>
                </a:cubicBezTo>
                <a:cubicBezTo>
                  <a:pt x="23" y="19"/>
                  <a:pt x="12" y="18"/>
                  <a:pt x="10" y="17"/>
                </a:cubicBezTo>
                <a:cubicBezTo>
                  <a:pt x="8" y="17"/>
                  <a:pt x="9" y="20"/>
                  <a:pt x="8" y="21"/>
                </a:cubicBezTo>
                <a:cubicBezTo>
                  <a:pt x="4" y="18"/>
                  <a:pt x="5" y="22"/>
                  <a:pt x="1" y="19"/>
                </a:cubicBezTo>
                <a:cubicBezTo>
                  <a:pt x="2" y="18"/>
                  <a:pt x="0" y="14"/>
                  <a:pt x="1" y="14"/>
                </a:cubicBezTo>
                <a:cubicBezTo>
                  <a:pt x="1" y="13"/>
                  <a:pt x="4" y="14"/>
                  <a:pt x="5" y="14"/>
                </a:cubicBezTo>
                <a:cubicBezTo>
                  <a:pt x="6" y="12"/>
                  <a:pt x="5" y="9"/>
                  <a:pt x="6" y="8"/>
                </a:cubicBezTo>
                <a:cubicBezTo>
                  <a:pt x="7" y="7"/>
                  <a:pt x="10" y="9"/>
                  <a:pt x="10" y="8"/>
                </a:cubicBezTo>
                <a:cubicBezTo>
                  <a:pt x="12" y="5"/>
                  <a:pt x="15" y="4"/>
                  <a:pt x="18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1" name="îṧḷîḑe">
            <a:extLst>
              <a:ext uri="{FF2B5EF4-FFF2-40B4-BE49-F238E27FC236}">
                <a16:creationId xmlns:a16="http://schemas.microsoft.com/office/drawing/2014/main" id="{620F98FE-0662-4AEE-8CB1-895BA8C0ACEB}"/>
              </a:ext>
            </a:extLst>
          </p:cNvPr>
          <p:cNvSpPr/>
          <p:nvPr/>
        </p:nvSpPr>
        <p:spPr bwMode="auto">
          <a:xfrm>
            <a:off x="6494265" y="2547118"/>
            <a:ext cx="17117" cy="27103"/>
          </a:xfrm>
          <a:custGeom>
            <a:avLst/>
            <a:gdLst>
              <a:gd name="T0" fmla="*/ 8 w 8"/>
              <a:gd name="T1" fmla="*/ 7 h 13"/>
              <a:gd name="T2" fmla="*/ 8 w 8"/>
              <a:gd name="T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13">
                <a:moveTo>
                  <a:pt x="8" y="7"/>
                </a:moveTo>
                <a:cubicBezTo>
                  <a:pt x="3" y="13"/>
                  <a:pt x="0" y="0"/>
                  <a:pt x="8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2" name="îṧlïḍé">
            <a:extLst>
              <a:ext uri="{FF2B5EF4-FFF2-40B4-BE49-F238E27FC236}">
                <a16:creationId xmlns:a16="http://schemas.microsoft.com/office/drawing/2014/main" id="{30EC4C54-99F2-4FF9-97F9-9BC0A7AB0DFD}"/>
              </a:ext>
            </a:extLst>
          </p:cNvPr>
          <p:cNvSpPr/>
          <p:nvPr/>
        </p:nvSpPr>
        <p:spPr bwMode="auto">
          <a:xfrm>
            <a:off x="6529926" y="2552824"/>
            <a:ext cx="51352" cy="29957"/>
          </a:xfrm>
          <a:custGeom>
            <a:avLst/>
            <a:gdLst>
              <a:gd name="T0" fmla="*/ 22 w 24"/>
              <a:gd name="T1" fmla="*/ 4 h 14"/>
              <a:gd name="T2" fmla="*/ 6 w 24"/>
              <a:gd name="T3" fmla="*/ 13 h 14"/>
              <a:gd name="T4" fmla="*/ 0 w 24"/>
              <a:gd name="T5" fmla="*/ 8 h 14"/>
              <a:gd name="T6" fmla="*/ 11 w 24"/>
              <a:gd name="T7" fmla="*/ 4 h 14"/>
              <a:gd name="T8" fmla="*/ 22 w 24"/>
              <a:gd name="T9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4">
                <a:moveTo>
                  <a:pt x="22" y="4"/>
                </a:moveTo>
                <a:cubicBezTo>
                  <a:pt x="24" y="14"/>
                  <a:pt x="10" y="9"/>
                  <a:pt x="6" y="13"/>
                </a:cubicBezTo>
                <a:cubicBezTo>
                  <a:pt x="2" y="13"/>
                  <a:pt x="4" y="7"/>
                  <a:pt x="0" y="8"/>
                </a:cubicBezTo>
                <a:cubicBezTo>
                  <a:pt x="1" y="2"/>
                  <a:pt x="11" y="9"/>
                  <a:pt x="11" y="4"/>
                </a:cubicBezTo>
                <a:cubicBezTo>
                  <a:pt x="11" y="0"/>
                  <a:pt x="16" y="6"/>
                  <a:pt x="22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3" name="ïšľíďè">
            <a:extLst>
              <a:ext uri="{FF2B5EF4-FFF2-40B4-BE49-F238E27FC236}">
                <a16:creationId xmlns:a16="http://schemas.microsoft.com/office/drawing/2014/main" id="{7970135A-5B8F-4F55-BE1F-64396139699D}"/>
              </a:ext>
            </a:extLst>
          </p:cNvPr>
          <p:cNvSpPr/>
          <p:nvPr/>
        </p:nvSpPr>
        <p:spPr bwMode="auto">
          <a:xfrm>
            <a:off x="6810936" y="2557104"/>
            <a:ext cx="45646" cy="22824"/>
          </a:xfrm>
          <a:custGeom>
            <a:avLst/>
            <a:gdLst>
              <a:gd name="T0" fmla="*/ 18 w 21"/>
              <a:gd name="T1" fmla="*/ 4 h 11"/>
              <a:gd name="T2" fmla="*/ 18 w 21"/>
              <a:gd name="T3" fmla="*/ 7 h 11"/>
              <a:gd name="T4" fmla="*/ 12 w 21"/>
              <a:gd name="T5" fmla="*/ 9 h 11"/>
              <a:gd name="T6" fmla="*/ 10 w 21"/>
              <a:gd name="T7" fmla="*/ 11 h 11"/>
              <a:gd name="T8" fmla="*/ 5 w 21"/>
              <a:gd name="T9" fmla="*/ 9 h 11"/>
              <a:gd name="T10" fmla="*/ 3 w 21"/>
              <a:gd name="T11" fmla="*/ 11 h 11"/>
              <a:gd name="T12" fmla="*/ 1 w 21"/>
              <a:gd name="T13" fmla="*/ 9 h 11"/>
              <a:gd name="T14" fmla="*/ 18 w 21"/>
              <a:gd name="T15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1">
                <a:moveTo>
                  <a:pt x="18" y="4"/>
                </a:moveTo>
                <a:cubicBezTo>
                  <a:pt x="21" y="5"/>
                  <a:pt x="19" y="7"/>
                  <a:pt x="18" y="7"/>
                </a:cubicBezTo>
                <a:cubicBezTo>
                  <a:pt x="16" y="9"/>
                  <a:pt x="15" y="9"/>
                  <a:pt x="12" y="9"/>
                </a:cubicBezTo>
                <a:cubicBezTo>
                  <a:pt x="11" y="10"/>
                  <a:pt x="10" y="11"/>
                  <a:pt x="10" y="11"/>
                </a:cubicBezTo>
                <a:cubicBezTo>
                  <a:pt x="9" y="11"/>
                  <a:pt x="7" y="9"/>
                  <a:pt x="5" y="9"/>
                </a:cubicBezTo>
                <a:cubicBezTo>
                  <a:pt x="5" y="9"/>
                  <a:pt x="4" y="11"/>
                  <a:pt x="3" y="11"/>
                </a:cubicBezTo>
                <a:cubicBezTo>
                  <a:pt x="1" y="11"/>
                  <a:pt x="1" y="11"/>
                  <a:pt x="1" y="9"/>
                </a:cubicBezTo>
                <a:cubicBezTo>
                  <a:pt x="0" y="0"/>
                  <a:pt x="17" y="10"/>
                  <a:pt x="18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4" name="isḷiḍe">
            <a:extLst>
              <a:ext uri="{FF2B5EF4-FFF2-40B4-BE49-F238E27FC236}">
                <a16:creationId xmlns:a16="http://schemas.microsoft.com/office/drawing/2014/main" id="{D07B94AF-B53C-4971-946D-FC63CEB054AF}"/>
              </a:ext>
            </a:extLst>
          </p:cNvPr>
          <p:cNvSpPr/>
          <p:nvPr/>
        </p:nvSpPr>
        <p:spPr bwMode="auto">
          <a:xfrm>
            <a:off x="6644041" y="2569941"/>
            <a:ext cx="25676" cy="9986"/>
          </a:xfrm>
          <a:custGeom>
            <a:avLst/>
            <a:gdLst>
              <a:gd name="T0" fmla="*/ 0 w 12"/>
              <a:gd name="T1" fmla="*/ 3 h 5"/>
              <a:gd name="T2" fmla="*/ 9 w 12"/>
              <a:gd name="T3" fmla="*/ 5 h 5"/>
              <a:gd name="T4" fmla="*/ 0 w 12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5">
                <a:moveTo>
                  <a:pt x="0" y="3"/>
                </a:moveTo>
                <a:cubicBezTo>
                  <a:pt x="0" y="0"/>
                  <a:pt x="12" y="0"/>
                  <a:pt x="9" y="5"/>
                </a:cubicBezTo>
                <a:cubicBezTo>
                  <a:pt x="5" y="3"/>
                  <a:pt x="6" y="5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5" name="íślíďê">
            <a:extLst>
              <a:ext uri="{FF2B5EF4-FFF2-40B4-BE49-F238E27FC236}">
                <a16:creationId xmlns:a16="http://schemas.microsoft.com/office/drawing/2014/main" id="{261E1323-CE70-4EF5-A42C-D31CF635050E}"/>
              </a:ext>
            </a:extLst>
          </p:cNvPr>
          <p:cNvSpPr/>
          <p:nvPr/>
        </p:nvSpPr>
        <p:spPr bwMode="auto">
          <a:xfrm>
            <a:off x="6892243" y="2571368"/>
            <a:ext cx="12838" cy="12838"/>
          </a:xfrm>
          <a:custGeom>
            <a:avLst/>
            <a:gdLst>
              <a:gd name="T0" fmla="*/ 0 w 6"/>
              <a:gd name="T1" fmla="*/ 0 h 6"/>
              <a:gd name="T2" fmla="*/ 6 w 6"/>
              <a:gd name="T3" fmla="*/ 6 h 6"/>
              <a:gd name="T4" fmla="*/ 0 w 6"/>
              <a:gd name="T5" fmla="*/ 6 h 6"/>
              <a:gd name="T6" fmla="*/ 0 w 6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0" y="0"/>
                </a:moveTo>
                <a:cubicBezTo>
                  <a:pt x="4" y="0"/>
                  <a:pt x="6" y="2"/>
                  <a:pt x="6" y="6"/>
                </a:cubicBezTo>
                <a:cubicBezTo>
                  <a:pt x="4" y="6"/>
                  <a:pt x="2" y="6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" name="îşlîḓe">
            <a:extLst>
              <a:ext uri="{FF2B5EF4-FFF2-40B4-BE49-F238E27FC236}">
                <a16:creationId xmlns:a16="http://schemas.microsoft.com/office/drawing/2014/main" id="{6484D8FA-2168-4855-A235-C609489E8457}"/>
              </a:ext>
            </a:extLst>
          </p:cNvPr>
          <p:cNvSpPr/>
          <p:nvPr/>
        </p:nvSpPr>
        <p:spPr bwMode="auto">
          <a:xfrm>
            <a:off x="6786687" y="2592765"/>
            <a:ext cx="279584" cy="85589"/>
          </a:xfrm>
          <a:custGeom>
            <a:avLst/>
            <a:gdLst>
              <a:gd name="T0" fmla="*/ 132 w 132"/>
              <a:gd name="T1" fmla="*/ 22 h 40"/>
              <a:gd name="T2" fmla="*/ 132 w 132"/>
              <a:gd name="T3" fmla="*/ 31 h 40"/>
              <a:gd name="T4" fmla="*/ 127 w 132"/>
              <a:gd name="T5" fmla="*/ 35 h 40"/>
              <a:gd name="T6" fmla="*/ 104 w 132"/>
              <a:gd name="T7" fmla="*/ 35 h 40"/>
              <a:gd name="T8" fmla="*/ 97 w 132"/>
              <a:gd name="T9" fmla="*/ 39 h 40"/>
              <a:gd name="T10" fmla="*/ 91 w 132"/>
              <a:gd name="T11" fmla="*/ 37 h 40"/>
              <a:gd name="T12" fmla="*/ 90 w 132"/>
              <a:gd name="T13" fmla="*/ 39 h 40"/>
              <a:gd name="T14" fmla="*/ 82 w 132"/>
              <a:gd name="T15" fmla="*/ 39 h 40"/>
              <a:gd name="T16" fmla="*/ 82 w 132"/>
              <a:gd name="T17" fmla="*/ 37 h 40"/>
              <a:gd name="T18" fmla="*/ 78 w 132"/>
              <a:gd name="T19" fmla="*/ 39 h 40"/>
              <a:gd name="T20" fmla="*/ 71 w 132"/>
              <a:gd name="T21" fmla="*/ 35 h 40"/>
              <a:gd name="T22" fmla="*/ 43 w 132"/>
              <a:gd name="T23" fmla="*/ 35 h 40"/>
              <a:gd name="T24" fmla="*/ 45 w 132"/>
              <a:gd name="T25" fmla="*/ 31 h 40"/>
              <a:gd name="T26" fmla="*/ 41 w 132"/>
              <a:gd name="T27" fmla="*/ 30 h 40"/>
              <a:gd name="T28" fmla="*/ 37 w 132"/>
              <a:gd name="T29" fmla="*/ 22 h 40"/>
              <a:gd name="T30" fmla="*/ 41 w 132"/>
              <a:gd name="T31" fmla="*/ 18 h 40"/>
              <a:gd name="T32" fmla="*/ 37 w 132"/>
              <a:gd name="T33" fmla="*/ 11 h 40"/>
              <a:gd name="T34" fmla="*/ 21 w 132"/>
              <a:gd name="T35" fmla="*/ 13 h 40"/>
              <a:gd name="T36" fmla="*/ 17 w 132"/>
              <a:gd name="T37" fmla="*/ 9 h 40"/>
              <a:gd name="T38" fmla="*/ 13 w 132"/>
              <a:gd name="T39" fmla="*/ 7 h 40"/>
              <a:gd name="T40" fmla="*/ 6 w 132"/>
              <a:gd name="T41" fmla="*/ 9 h 40"/>
              <a:gd name="T42" fmla="*/ 2 w 132"/>
              <a:gd name="T43" fmla="*/ 2 h 40"/>
              <a:gd name="T44" fmla="*/ 22 w 132"/>
              <a:gd name="T45" fmla="*/ 0 h 40"/>
              <a:gd name="T46" fmla="*/ 26 w 132"/>
              <a:gd name="T47" fmla="*/ 2 h 40"/>
              <a:gd name="T48" fmla="*/ 26 w 132"/>
              <a:gd name="T49" fmla="*/ 5 h 40"/>
              <a:gd name="T50" fmla="*/ 32 w 132"/>
              <a:gd name="T51" fmla="*/ 9 h 40"/>
              <a:gd name="T52" fmla="*/ 49 w 132"/>
              <a:gd name="T53" fmla="*/ 9 h 40"/>
              <a:gd name="T54" fmla="*/ 49 w 132"/>
              <a:gd name="T55" fmla="*/ 18 h 40"/>
              <a:gd name="T56" fmla="*/ 62 w 132"/>
              <a:gd name="T57" fmla="*/ 20 h 40"/>
              <a:gd name="T58" fmla="*/ 62 w 132"/>
              <a:gd name="T59" fmla="*/ 24 h 40"/>
              <a:gd name="T60" fmla="*/ 65 w 132"/>
              <a:gd name="T61" fmla="*/ 22 h 40"/>
              <a:gd name="T62" fmla="*/ 88 w 132"/>
              <a:gd name="T63" fmla="*/ 22 h 40"/>
              <a:gd name="T64" fmla="*/ 91 w 132"/>
              <a:gd name="T65" fmla="*/ 24 h 40"/>
              <a:gd name="T66" fmla="*/ 97 w 132"/>
              <a:gd name="T67" fmla="*/ 20 h 40"/>
              <a:gd name="T68" fmla="*/ 103 w 132"/>
              <a:gd name="T69" fmla="*/ 20 h 40"/>
              <a:gd name="T70" fmla="*/ 132 w 132"/>
              <a:gd name="T71" fmla="*/ 2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2" h="40">
                <a:moveTo>
                  <a:pt x="132" y="22"/>
                </a:moveTo>
                <a:cubicBezTo>
                  <a:pt x="132" y="25"/>
                  <a:pt x="132" y="28"/>
                  <a:pt x="132" y="31"/>
                </a:cubicBezTo>
                <a:cubicBezTo>
                  <a:pt x="129" y="31"/>
                  <a:pt x="128" y="33"/>
                  <a:pt x="127" y="35"/>
                </a:cubicBezTo>
                <a:cubicBezTo>
                  <a:pt x="118" y="36"/>
                  <a:pt x="111" y="35"/>
                  <a:pt x="104" y="35"/>
                </a:cubicBezTo>
                <a:cubicBezTo>
                  <a:pt x="102" y="35"/>
                  <a:pt x="99" y="38"/>
                  <a:pt x="97" y="39"/>
                </a:cubicBezTo>
                <a:cubicBezTo>
                  <a:pt x="94" y="40"/>
                  <a:pt x="94" y="37"/>
                  <a:pt x="91" y="37"/>
                </a:cubicBezTo>
                <a:cubicBezTo>
                  <a:pt x="92" y="37"/>
                  <a:pt x="90" y="39"/>
                  <a:pt x="90" y="39"/>
                </a:cubicBezTo>
                <a:cubicBezTo>
                  <a:pt x="89" y="39"/>
                  <a:pt x="82" y="39"/>
                  <a:pt x="82" y="39"/>
                </a:cubicBezTo>
                <a:cubicBezTo>
                  <a:pt x="82" y="39"/>
                  <a:pt x="82" y="37"/>
                  <a:pt x="82" y="37"/>
                </a:cubicBezTo>
                <a:cubicBezTo>
                  <a:pt x="80" y="37"/>
                  <a:pt x="78" y="39"/>
                  <a:pt x="78" y="39"/>
                </a:cubicBezTo>
                <a:cubicBezTo>
                  <a:pt x="74" y="38"/>
                  <a:pt x="74" y="35"/>
                  <a:pt x="71" y="35"/>
                </a:cubicBezTo>
                <a:cubicBezTo>
                  <a:pt x="63" y="35"/>
                  <a:pt x="54" y="40"/>
                  <a:pt x="43" y="35"/>
                </a:cubicBezTo>
                <a:cubicBezTo>
                  <a:pt x="43" y="34"/>
                  <a:pt x="45" y="33"/>
                  <a:pt x="45" y="31"/>
                </a:cubicBezTo>
                <a:cubicBezTo>
                  <a:pt x="44" y="29"/>
                  <a:pt x="42" y="31"/>
                  <a:pt x="41" y="30"/>
                </a:cubicBezTo>
                <a:cubicBezTo>
                  <a:pt x="39" y="27"/>
                  <a:pt x="41" y="23"/>
                  <a:pt x="37" y="22"/>
                </a:cubicBezTo>
                <a:cubicBezTo>
                  <a:pt x="38" y="20"/>
                  <a:pt x="41" y="21"/>
                  <a:pt x="41" y="18"/>
                </a:cubicBezTo>
                <a:cubicBezTo>
                  <a:pt x="41" y="15"/>
                  <a:pt x="36" y="16"/>
                  <a:pt x="37" y="11"/>
                </a:cubicBezTo>
                <a:cubicBezTo>
                  <a:pt x="34" y="14"/>
                  <a:pt x="26" y="12"/>
                  <a:pt x="21" y="13"/>
                </a:cubicBezTo>
                <a:cubicBezTo>
                  <a:pt x="17" y="14"/>
                  <a:pt x="18" y="10"/>
                  <a:pt x="17" y="9"/>
                </a:cubicBezTo>
                <a:cubicBezTo>
                  <a:pt x="16" y="8"/>
                  <a:pt x="13" y="10"/>
                  <a:pt x="13" y="7"/>
                </a:cubicBezTo>
                <a:cubicBezTo>
                  <a:pt x="11" y="9"/>
                  <a:pt x="9" y="9"/>
                  <a:pt x="6" y="9"/>
                </a:cubicBezTo>
                <a:cubicBezTo>
                  <a:pt x="12" y="3"/>
                  <a:pt x="0" y="8"/>
                  <a:pt x="2" y="2"/>
                </a:cubicBezTo>
                <a:cubicBezTo>
                  <a:pt x="10" y="3"/>
                  <a:pt x="16" y="1"/>
                  <a:pt x="22" y="0"/>
                </a:cubicBezTo>
                <a:cubicBezTo>
                  <a:pt x="22" y="2"/>
                  <a:pt x="26" y="1"/>
                  <a:pt x="26" y="2"/>
                </a:cubicBezTo>
                <a:cubicBezTo>
                  <a:pt x="27" y="2"/>
                  <a:pt x="26" y="5"/>
                  <a:pt x="26" y="5"/>
                </a:cubicBezTo>
                <a:cubicBezTo>
                  <a:pt x="28" y="7"/>
                  <a:pt x="33" y="4"/>
                  <a:pt x="32" y="9"/>
                </a:cubicBezTo>
                <a:cubicBezTo>
                  <a:pt x="37" y="4"/>
                  <a:pt x="42" y="10"/>
                  <a:pt x="49" y="9"/>
                </a:cubicBezTo>
                <a:cubicBezTo>
                  <a:pt x="47" y="15"/>
                  <a:pt x="52" y="15"/>
                  <a:pt x="49" y="18"/>
                </a:cubicBezTo>
                <a:cubicBezTo>
                  <a:pt x="52" y="19"/>
                  <a:pt x="57" y="18"/>
                  <a:pt x="62" y="20"/>
                </a:cubicBezTo>
                <a:cubicBezTo>
                  <a:pt x="63" y="21"/>
                  <a:pt x="53" y="25"/>
                  <a:pt x="62" y="24"/>
                </a:cubicBezTo>
                <a:cubicBezTo>
                  <a:pt x="63" y="24"/>
                  <a:pt x="63" y="22"/>
                  <a:pt x="65" y="22"/>
                </a:cubicBezTo>
                <a:cubicBezTo>
                  <a:pt x="71" y="22"/>
                  <a:pt x="80" y="21"/>
                  <a:pt x="88" y="22"/>
                </a:cubicBezTo>
                <a:cubicBezTo>
                  <a:pt x="89" y="22"/>
                  <a:pt x="92" y="24"/>
                  <a:pt x="91" y="24"/>
                </a:cubicBezTo>
                <a:cubicBezTo>
                  <a:pt x="96" y="24"/>
                  <a:pt x="88" y="21"/>
                  <a:pt x="97" y="20"/>
                </a:cubicBezTo>
                <a:cubicBezTo>
                  <a:pt x="99" y="20"/>
                  <a:pt x="101" y="21"/>
                  <a:pt x="103" y="20"/>
                </a:cubicBezTo>
                <a:cubicBezTo>
                  <a:pt x="110" y="19"/>
                  <a:pt x="122" y="19"/>
                  <a:pt x="132" y="2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7" name="iṡľidé">
            <a:extLst>
              <a:ext uri="{FF2B5EF4-FFF2-40B4-BE49-F238E27FC236}">
                <a16:creationId xmlns:a16="http://schemas.microsoft.com/office/drawing/2014/main" id="{9D6B563C-75A8-42DF-A286-D221EE3302E8}"/>
              </a:ext>
            </a:extLst>
          </p:cNvPr>
          <p:cNvSpPr/>
          <p:nvPr/>
        </p:nvSpPr>
        <p:spPr bwMode="auto">
          <a:xfrm>
            <a:off x="9180268" y="2591339"/>
            <a:ext cx="283864" cy="202561"/>
          </a:xfrm>
          <a:custGeom>
            <a:avLst/>
            <a:gdLst>
              <a:gd name="T0" fmla="*/ 110 w 134"/>
              <a:gd name="T1" fmla="*/ 3 h 96"/>
              <a:gd name="T2" fmla="*/ 132 w 134"/>
              <a:gd name="T3" fmla="*/ 1 h 96"/>
              <a:gd name="T4" fmla="*/ 130 w 134"/>
              <a:gd name="T5" fmla="*/ 10 h 96"/>
              <a:gd name="T6" fmla="*/ 106 w 134"/>
              <a:gd name="T7" fmla="*/ 14 h 96"/>
              <a:gd name="T8" fmla="*/ 102 w 134"/>
              <a:gd name="T9" fmla="*/ 18 h 96"/>
              <a:gd name="T10" fmla="*/ 98 w 134"/>
              <a:gd name="T11" fmla="*/ 18 h 96"/>
              <a:gd name="T12" fmla="*/ 95 w 134"/>
              <a:gd name="T13" fmla="*/ 21 h 96"/>
              <a:gd name="T14" fmla="*/ 91 w 134"/>
              <a:gd name="T15" fmla="*/ 19 h 96"/>
              <a:gd name="T16" fmla="*/ 83 w 134"/>
              <a:gd name="T17" fmla="*/ 21 h 96"/>
              <a:gd name="T18" fmla="*/ 76 w 134"/>
              <a:gd name="T19" fmla="*/ 23 h 96"/>
              <a:gd name="T20" fmla="*/ 74 w 134"/>
              <a:gd name="T21" fmla="*/ 27 h 96"/>
              <a:gd name="T22" fmla="*/ 65 w 134"/>
              <a:gd name="T23" fmla="*/ 32 h 96"/>
              <a:gd name="T24" fmla="*/ 59 w 134"/>
              <a:gd name="T25" fmla="*/ 36 h 96"/>
              <a:gd name="T26" fmla="*/ 56 w 134"/>
              <a:gd name="T27" fmla="*/ 40 h 96"/>
              <a:gd name="T28" fmla="*/ 54 w 134"/>
              <a:gd name="T29" fmla="*/ 44 h 96"/>
              <a:gd name="T30" fmla="*/ 44 w 134"/>
              <a:gd name="T31" fmla="*/ 47 h 96"/>
              <a:gd name="T32" fmla="*/ 43 w 134"/>
              <a:gd name="T33" fmla="*/ 49 h 96"/>
              <a:gd name="T34" fmla="*/ 35 w 134"/>
              <a:gd name="T35" fmla="*/ 53 h 96"/>
              <a:gd name="T36" fmla="*/ 31 w 134"/>
              <a:gd name="T37" fmla="*/ 60 h 96"/>
              <a:gd name="T38" fmla="*/ 33 w 134"/>
              <a:gd name="T39" fmla="*/ 72 h 96"/>
              <a:gd name="T40" fmla="*/ 28 w 134"/>
              <a:gd name="T41" fmla="*/ 75 h 96"/>
              <a:gd name="T42" fmla="*/ 31 w 134"/>
              <a:gd name="T43" fmla="*/ 83 h 96"/>
              <a:gd name="T44" fmla="*/ 29 w 134"/>
              <a:gd name="T45" fmla="*/ 85 h 96"/>
              <a:gd name="T46" fmla="*/ 31 w 134"/>
              <a:gd name="T47" fmla="*/ 87 h 96"/>
              <a:gd name="T48" fmla="*/ 33 w 134"/>
              <a:gd name="T49" fmla="*/ 85 h 96"/>
              <a:gd name="T50" fmla="*/ 39 w 134"/>
              <a:gd name="T51" fmla="*/ 88 h 96"/>
              <a:gd name="T52" fmla="*/ 37 w 134"/>
              <a:gd name="T53" fmla="*/ 96 h 96"/>
              <a:gd name="T54" fmla="*/ 20 w 134"/>
              <a:gd name="T55" fmla="*/ 96 h 96"/>
              <a:gd name="T56" fmla="*/ 22 w 134"/>
              <a:gd name="T57" fmla="*/ 92 h 96"/>
              <a:gd name="T58" fmla="*/ 16 w 134"/>
              <a:gd name="T59" fmla="*/ 90 h 96"/>
              <a:gd name="T60" fmla="*/ 13 w 134"/>
              <a:gd name="T61" fmla="*/ 87 h 96"/>
              <a:gd name="T62" fmla="*/ 9 w 134"/>
              <a:gd name="T63" fmla="*/ 87 h 96"/>
              <a:gd name="T64" fmla="*/ 3 w 134"/>
              <a:gd name="T65" fmla="*/ 87 h 96"/>
              <a:gd name="T66" fmla="*/ 2 w 134"/>
              <a:gd name="T67" fmla="*/ 73 h 96"/>
              <a:gd name="T68" fmla="*/ 11 w 134"/>
              <a:gd name="T69" fmla="*/ 70 h 96"/>
              <a:gd name="T70" fmla="*/ 9 w 134"/>
              <a:gd name="T71" fmla="*/ 68 h 96"/>
              <a:gd name="T72" fmla="*/ 11 w 134"/>
              <a:gd name="T73" fmla="*/ 64 h 96"/>
              <a:gd name="T74" fmla="*/ 20 w 134"/>
              <a:gd name="T75" fmla="*/ 60 h 96"/>
              <a:gd name="T76" fmla="*/ 20 w 134"/>
              <a:gd name="T77" fmla="*/ 53 h 96"/>
              <a:gd name="T78" fmla="*/ 26 w 134"/>
              <a:gd name="T79" fmla="*/ 51 h 96"/>
              <a:gd name="T80" fmla="*/ 29 w 134"/>
              <a:gd name="T81" fmla="*/ 46 h 96"/>
              <a:gd name="T82" fmla="*/ 29 w 134"/>
              <a:gd name="T83" fmla="*/ 36 h 96"/>
              <a:gd name="T84" fmla="*/ 44 w 134"/>
              <a:gd name="T85" fmla="*/ 31 h 96"/>
              <a:gd name="T86" fmla="*/ 46 w 134"/>
              <a:gd name="T87" fmla="*/ 27 h 96"/>
              <a:gd name="T88" fmla="*/ 48 w 134"/>
              <a:gd name="T89" fmla="*/ 29 h 96"/>
              <a:gd name="T90" fmla="*/ 52 w 134"/>
              <a:gd name="T91" fmla="*/ 25 h 96"/>
              <a:gd name="T92" fmla="*/ 54 w 134"/>
              <a:gd name="T93" fmla="*/ 21 h 96"/>
              <a:gd name="T94" fmla="*/ 63 w 134"/>
              <a:gd name="T95" fmla="*/ 19 h 96"/>
              <a:gd name="T96" fmla="*/ 74 w 134"/>
              <a:gd name="T97" fmla="*/ 18 h 96"/>
              <a:gd name="T98" fmla="*/ 76 w 134"/>
              <a:gd name="T99" fmla="*/ 16 h 96"/>
              <a:gd name="T100" fmla="*/ 80 w 134"/>
              <a:gd name="T101" fmla="*/ 18 h 96"/>
              <a:gd name="T102" fmla="*/ 82 w 134"/>
              <a:gd name="T103" fmla="*/ 14 h 96"/>
              <a:gd name="T104" fmla="*/ 83 w 134"/>
              <a:gd name="T105" fmla="*/ 14 h 96"/>
              <a:gd name="T106" fmla="*/ 97 w 134"/>
              <a:gd name="T107" fmla="*/ 12 h 96"/>
              <a:gd name="T108" fmla="*/ 100 w 134"/>
              <a:gd name="T109" fmla="*/ 10 h 96"/>
              <a:gd name="T110" fmla="*/ 102 w 134"/>
              <a:gd name="T111" fmla="*/ 8 h 96"/>
              <a:gd name="T112" fmla="*/ 110 w 134"/>
              <a:gd name="T113" fmla="*/ 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4" h="96">
                <a:moveTo>
                  <a:pt x="110" y="3"/>
                </a:moveTo>
                <a:cubicBezTo>
                  <a:pt x="116" y="7"/>
                  <a:pt x="124" y="0"/>
                  <a:pt x="132" y="1"/>
                </a:cubicBezTo>
                <a:cubicBezTo>
                  <a:pt x="134" y="6"/>
                  <a:pt x="129" y="6"/>
                  <a:pt x="130" y="10"/>
                </a:cubicBezTo>
                <a:cubicBezTo>
                  <a:pt x="124" y="7"/>
                  <a:pt x="114" y="13"/>
                  <a:pt x="106" y="14"/>
                </a:cubicBezTo>
                <a:cubicBezTo>
                  <a:pt x="104" y="14"/>
                  <a:pt x="103" y="17"/>
                  <a:pt x="102" y="18"/>
                </a:cubicBezTo>
                <a:cubicBezTo>
                  <a:pt x="101" y="18"/>
                  <a:pt x="99" y="17"/>
                  <a:pt x="98" y="18"/>
                </a:cubicBezTo>
                <a:cubicBezTo>
                  <a:pt x="98" y="18"/>
                  <a:pt x="95" y="21"/>
                  <a:pt x="95" y="21"/>
                </a:cubicBezTo>
                <a:cubicBezTo>
                  <a:pt x="93" y="22"/>
                  <a:pt x="93" y="19"/>
                  <a:pt x="91" y="19"/>
                </a:cubicBezTo>
                <a:cubicBezTo>
                  <a:pt x="89" y="20"/>
                  <a:pt x="86" y="21"/>
                  <a:pt x="83" y="21"/>
                </a:cubicBezTo>
                <a:cubicBezTo>
                  <a:pt x="82" y="22"/>
                  <a:pt x="78" y="22"/>
                  <a:pt x="76" y="23"/>
                </a:cubicBezTo>
                <a:cubicBezTo>
                  <a:pt x="74" y="24"/>
                  <a:pt x="76" y="26"/>
                  <a:pt x="74" y="27"/>
                </a:cubicBezTo>
                <a:cubicBezTo>
                  <a:pt x="73" y="28"/>
                  <a:pt x="65" y="27"/>
                  <a:pt x="65" y="32"/>
                </a:cubicBezTo>
                <a:cubicBezTo>
                  <a:pt x="65" y="34"/>
                  <a:pt x="61" y="35"/>
                  <a:pt x="59" y="36"/>
                </a:cubicBezTo>
                <a:cubicBezTo>
                  <a:pt x="58" y="37"/>
                  <a:pt x="56" y="39"/>
                  <a:pt x="56" y="40"/>
                </a:cubicBezTo>
                <a:cubicBezTo>
                  <a:pt x="55" y="41"/>
                  <a:pt x="53" y="42"/>
                  <a:pt x="54" y="44"/>
                </a:cubicBezTo>
                <a:cubicBezTo>
                  <a:pt x="48" y="46"/>
                  <a:pt x="48" y="42"/>
                  <a:pt x="44" y="47"/>
                </a:cubicBezTo>
                <a:cubicBezTo>
                  <a:pt x="44" y="48"/>
                  <a:pt x="43" y="47"/>
                  <a:pt x="43" y="49"/>
                </a:cubicBezTo>
                <a:cubicBezTo>
                  <a:pt x="42" y="52"/>
                  <a:pt x="38" y="51"/>
                  <a:pt x="35" y="53"/>
                </a:cubicBezTo>
                <a:cubicBezTo>
                  <a:pt x="35" y="56"/>
                  <a:pt x="37" y="62"/>
                  <a:pt x="31" y="60"/>
                </a:cubicBezTo>
                <a:cubicBezTo>
                  <a:pt x="32" y="64"/>
                  <a:pt x="29" y="71"/>
                  <a:pt x="33" y="72"/>
                </a:cubicBezTo>
                <a:cubicBezTo>
                  <a:pt x="32" y="73"/>
                  <a:pt x="30" y="74"/>
                  <a:pt x="28" y="75"/>
                </a:cubicBezTo>
                <a:cubicBezTo>
                  <a:pt x="25" y="80"/>
                  <a:pt x="32" y="79"/>
                  <a:pt x="31" y="83"/>
                </a:cubicBezTo>
                <a:cubicBezTo>
                  <a:pt x="31" y="83"/>
                  <a:pt x="28" y="83"/>
                  <a:pt x="29" y="85"/>
                </a:cubicBezTo>
                <a:cubicBezTo>
                  <a:pt x="29" y="84"/>
                  <a:pt x="33" y="87"/>
                  <a:pt x="31" y="87"/>
                </a:cubicBezTo>
                <a:cubicBezTo>
                  <a:pt x="33" y="87"/>
                  <a:pt x="34" y="85"/>
                  <a:pt x="33" y="85"/>
                </a:cubicBezTo>
                <a:cubicBezTo>
                  <a:pt x="35" y="86"/>
                  <a:pt x="35" y="89"/>
                  <a:pt x="39" y="88"/>
                </a:cubicBezTo>
                <a:cubicBezTo>
                  <a:pt x="39" y="92"/>
                  <a:pt x="36" y="92"/>
                  <a:pt x="37" y="96"/>
                </a:cubicBezTo>
                <a:cubicBezTo>
                  <a:pt x="31" y="96"/>
                  <a:pt x="26" y="96"/>
                  <a:pt x="20" y="96"/>
                </a:cubicBezTo>
                <a:cubicBezTo>
                  <a:pt x="20" y="95"/>
                  <a:pt x="23" y="93"/>
                  <a:pt x="22" y="92"/>
                </a:cubicBezTo>
                <a:cubicBezTo>
                  <a:pt x="21" y="90"/>
                  <a:pt x="18" y="91"/>
                  <a:pt x="16" y="90"/>
                </a:cubicBezTo>
                <a:cubicBezTo>
                  <a:pt x="15" y="90"/>
                  <a:pt x="14" y="87"/>
                  <a:pt x="13" y="87"/>
                </a:cubicBezTo>
                <a:cubicBezTo>
                  <a:pt x="12" y="86"/>
                  <a:pt x="9" y="87"/>
                  <a:pt x="9" y="87"/>
                </a:cubicBezTo>
                <a:cubicBezTo>
                  <a:pt x="7" y="84"/>
                  <a:pt x="7" y="87"/>
                  <a:pt x="3" y="87"/>
                </a:cubicBezTo>
                <a:cubicBezTo>
                  <a:pt x="3" y="82"/>
                  <a:pt x="0" y="80"/>
                  <a:pt x="2" y="73"/>
                </a:cubicBezTo>
                <a:cubicBezTo>
                  <a:pt x="7" y="80"/>
                  <a:pt x="2" y="66"/>
                  <a:pt x="11" y="70"/>
                </a:cubicBezTo>
                <a:cubicBezTo>
                  <a:pt x="12" y="68"/>
                  <a:pt x="9" y="68"/>
                  <a:pt x="9" y="68"/>
                </a:cubicBezTo>
                <a:cubicBezTo>
                  <a:pt x="9" y="66"/>
                  <a:pt x="15" y="65"/>
                  <a:pt x="11" y="64"/>
                </a:cubicBezTo>
                <a:cubicBezTo>
                  <a:pt x="12" y="61"/>
                  <a:pt x="17" y="61"/>
                  <a:pt x="20" y="60"/>
                </a:cubicBezTo>
                <a:cubicBezTo>
                  <a:pt x="18" y="57"/>
                  <a:pt x="26" y="54"/>
                  <a:pt x="20" y="53"/>
                </a:cubicBezTo>
                <a:cubicBezTo>
                  <a:pt x="20" y="51"/>
                  <a:pt x="24" y="51"/>
                  <a:pt x="26" y="51"/>
                </a:cubicBezTo>
                <a:cubicBezTo>
                  <a:pt x="26" y="48"/>
                  <a:pt x="27" y="46"/>
                  <a:pt x="29" y="46"/>
                </a:cubicBezTo>
                <a:cubicBezTo>
                  <a:pt x="26" y="42"/>
                  <a:pt x="31" y="42"/>
                  <a:pt x="29" y="36"/>
                </a:cubicBezTo>
                <a:cubicBezTo>
                  <a:pt x="37" y="37"/>
                  <a:pt x="39" y="32"/>
                  <a:pt x="44" y="31"/>
                </a:cubicBezTo>
                <a:cubicBezTo>
                  <a:pt x="47" y="31"/>
                  <a:pt x="45" y="27"/>
                  <a:pt x="46" y="27"/>
                </a:cubicBezTo>
                <a:cubicBezTo>
                  <a:pt x="47" y="26"/>
                  <a:pt x="49" y="28"/>
                  <a:pt x="48" y="29"/>
                </a:cubicBezTo>
                <a:cubicBezTo>
                  <a:pt x="49" y="28"/>
                  <a:pt x="51" y="26"/>
                  <a:pt x="52" y="25"/>
                </a:cubicBezTo>
                <a:cubicBezTo>
                  <a:pt x="53" y="24"/>
                  <a:pt x="54" y="23"/>
                  <a:pt x="54" y="21"/>
                </a:cubicBezTo>
                <a:cubicBezTo>
                  <a:pt x="57" y="22"/>
                  <a:pt x="60" y="21"/>
                  <a:pt x="63" y="19"/>
                </a:cubicBezTo>
                <a:cubicBezTo>
                  <a:pt x="66" y="18"/>
                  <a:pt x="68" y="19"/>
                  <a:pt x="74" y="18"/>
                </a:cubicBezTo>
                <a:cubicBezTo>
                  <a:pt x="76" y="17"/>
                  <a:pt x="75" y="16"/>
                  <a:pt x="76" y="16"/>
                </a:cubicBezTo>
                <a:cubicBezTo>
                  <a:pt x="78" y="15"/>
                  <a:pt x="80" y="18"/>
                  <a:pt x="80" y="18"/>
                </a:cubicBezTo>
                <a:cubicBezTo>
                  <a:pt x="83" y="17"/>
                  <a:pt x="78" y="14"/>
                  <a:pt x="82" y="14"/>
                </a:cubicBezTo>
                <a:cubicBezTo>
                  <a:pt x="82" y="14"/>
                  <a:pt x="83" y="14"/>
                  <a:pt x="83" y="14"/>
                </a:cubicBezTo>
                <a:cubicBezTo>
                  <a:pt x="85" y="13"/>
                  <a:pt x="91" y="13"/>
                  <a:pt x="97" y="12"/>
                </a:cubicBezTo>
                <a:cubicBezTo>
                  <a:pt x="100" y="11"/>
                  <a:pt x="99" y="12"/>
                  <a:pt x="100" y="10"/>
                </a:cubicBezTo>
                <a:cubicBezTo>
                  <a:pt x="100" y="10"/>
                  <a:pt x="102" y="8"/>
                  <a:pt x="102" y="8"/>
                </a:cubicBezTo>
                <a:cubicBezTo>
                  <a:pt x="107" y="6"/>
                  <a:pt x="110" y="12"/>
                  <a:pt x="11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8" name="îSḷíḍè">
            <a:extLst>
              <a:ext uri="{FF2B5EF4-FFF2-40B4-BE49-F238E27FC236}">
                <a16:creationId xmlns:a16="http://schemas.microsoft.com/office/drawing/2014/main" id="{C7F2C7CB-2C7E-4E0D-B500-30E2EB5D290A}"/>
              </a:ext>
            </a:extLst>
          </p:cNvPr>
          <p:cNvSpPr/>
          <p:nvPr/>
        </p:nvSpPr>
        <p:spPr bwMode="auto">
          <a:xfrm>
            <a:off x="6713938" y="2604177"/>
            <a:ext cx="29956" cy="12838"/>
          </a:xfrm>
          <a:custGeom>
            <a:avLst/>
            <a:gdLst>
              <a:gd name="T0" fmla="*/ 10 w 14"/>
              <a:gd name="T1" fmla="*/ 0 h 6"/>
              <a:gd name="T2" fmla="*/ 14 w 14"/>
              <a:gd name="T3" fmla="*/ 0 h 6"/>
              <a:gd name="T4" fmla="*/ 10 w 1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6">
                <a:moveTo>
                  <a:pt x="10" y="0"/>
                </a:moveTo>
                <a:cubicBezTo>
                  <a:pt x="11" y="0"/>
                  <a:pt x="12" y="0"/>
                  <a:pt x="14" y="0"/>
                </a:cubicBezTo>
                <a:cubicBezTo>
                  <a:pt x="14" y="6"/>
                  <a:pt x="0" y="0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9" name="is1íḍé">
            <a:extLst>
              <a:ext uri="{FF2B5EF4-FFF2-40B4-BE49-F238E27FC236}">
                <a16:creationId xmlns:a16="http://schemas.microsoft.com/office/drawing/2014/main" id="{37401DE3-70FE-4E26-80CF-A8C67EF7CCB2}"/>
              </a:ext>
            </a:extLst>
          </p:cNvPr>
          <p:cNvSpPr/>
          <p:nvPr/>
        </p:nvSpPr>
        <p:spPr bwMode="auto">
          <a:xfrm>
            <a:off x="10556792" y="2618442"/>
            <a:ext cx="87014" cy="68472"/>
          </a:xfrm>
          <a:custGeom>
            <a:avLst/>
            <a:gdLst>
              <a:gd name="T0" fmla="*/ 11 w 41"/>
              <a:gd name="T1" fmla="*/ 1 h 32"/>
              <a:gd name="T2" fmla="*/ 13 w 41"/>
              <a:gd name="T3" fmla="*/ 3 h 32"/>
              <a:gd name="T4" fmla="*/ 24 w 41"/>
              <a:gd name="T5" fmla="*/ 8 h 32"/>
              <a:gd name="T6" fmla="*/ 30 w 41"/>
              <a:gd name="T7" fmla="*/ 5 h 32"/>
              <a:gd name="T8" fmla="*/ 41 w 41"/>
              <a:gd name="T9" fmla="*/ 6 h 32"/>
              <a:gd name="T10" fmla="*/ 37 w 41"/>
              <a:gd name="T11" fmla="*/ 16 h 32"/>
              <a:gd name="T12" fmla="*/ 23 w 41"/>
              <a:gd name="T13" fmla="*/ 19 h 32"/>
              <a:gd name="T14" fmla="*/ 23 w 41"/>
              <a:gd name="T15" fmla="*/ 21 h 32"/>
              <a:gd name="T16" fmla="*/ 19 w 41"/>
              <a:gd name="T17" fmla="*/ 25 h 32"/>
              <a:gd name="T18" fmla="*/ 13 w 41"/>
              <a:gd name="T19" fmla="*/ 27 h 32"/>
              <a:gd name="T20" fmla="*/ 6 w 41"/>
              <a:gd name="T21" fmla="*/ 23 h 32"/>
              <a:gd name="T22" fmla="*/ 0 w 41"/>
              <a:gd name="T23" fmla="*/ 8 h 32"/>
              <a:gd name="T24" fmla="*/ 11 w 41"/>
              <a:gd name="T2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32">
                <a:moveTo>
                  <a:pt x="11" y="1"/>
                </a:moveTo>
                <a:cubicBezTo>
                  <a:pt x="13" y="0"/>
                  <a:pt x="13" y="2"/>
                  <a:pt x="13" y="3"/>
                </a:cubicBezTo>
                <a:cubicBezTo>
                  <a:pt x="15" y="7"/>
                  <a:pt x="21" y="6"/>
                  <a:pt x="24" y="8"/>
                </a:cubicBezTo>
                <a:cubicBezTo>
                  <a:pt x="28" y="10"/>
                  <a:pt x="29" y="5"/>
                  <a:pt x="30" y="5"/>
                </a:cubicBezTo>
                <a:cubicBezTo>
                  <a:pt x="32" y="4"/>
                  <a:pt x="35" y="8"/>
                  <a:pt x="41" y="6"/>
                </a:cubicBezTo>
                <a:cubicBezTo>
                  <a:pt x="40" y="8"/>
                  <a:pt x="31" y="12"/>
                  <a:pt x="37" y="16"/>
                </a:cubicBezTo>
                <a:cubicBezTo>
                  <a:pt x="36" y="20"/>
                  <a:pt x="29" y="20"/>
                  <a:pt x="23" y="19"/>
                </a:cubicBezTo>
                <a:cubicBezTo>
                  <a:pt x="20" y="20"/>
                  <a:pt x="21" y="21"/>
                  <a:pt x="23" y="21"/>
                </a:cubicBezTo>
                <a:cubicBezTo>
                  <a:pt x="24" y="25"/>
                  <a:pt x="12" y="22"/>
                  <a:pt x="19" y="25"/>
                </a:cubicBezTo>
                <a:cubicBezTo>
                  <a:pt x="19" y="32"/>
                  <a:pt x="13" y="21"/>
                  <a:pt x="13" y="27"/>
                </a:cubicBezTo>
                <a:cubicBezTo>
                  <a:pt x="10" y="26"/>
                  <a:pt x="12" y="21"/>
                  <a:pt x="6" y="23"/>
                </a:cubicBezTo>
                <a:cubicBezTo>
                  <a:pt x="4" y="18"/>
                  <a:pt x="5" y="10"/>
                  <a:pt x="0" y="8"/>
                </a:cubicBezTo>
                <a:cubicBezTo>
                  <a:pt x="2" y="4"/>
                  <a:pt x="13" y="8"/>
                  <a:pt x="11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0" name="îṥlîdè">
            <a:extLst>
              <a:ext uri="{FF2B5EF4-FFF2-40B4-BE49-F238E27FC236}">
                <a16:creationId xmlns:a16="http://schemas.microsoft.com/office/drawing/2014/main" id="{4E7A033B-FBC9-4260-B2B5-CCAAAC026D57}"/>
              </a:ext>
            </a:extLst>
          </p:cNvPr>
          <p:cNvSpPr/>
          <p:nvPr/>
        </p:nvSpPr>
        <p:spPr bwMode="auto">
          <a:xfrm>
            <a:off x="6425795" y="2628428"/>
            <a:ext cx="24250" cy="15692"/>
          </a:xfrm>
          <a:custGeom>
            <a:avLst/>
            <a:gdLst>
              <a:gd name="T0" fmla="*/ 6 w 11"/>
              <a:gd name="T1" fmla="*/ 0 h 7"/>
              <a:gd name="T2" fmla="*/ 8 w 11"/>
              <a:gd name="T3" fmla="*/ 7 h 7"/>
              <a:gd name="T4" fmla="*/ 0 w 11"/>
              <a:gd name="T5" fmla="*/ 5 h 7"/>
              <a:gd name="T6" fmla="*/ 6 w 1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7">
                <a:moveTo>
                  <a:pt x="6" y="0"/>
                </a:moveTo>
                <a:cubicBezTo>
                  <a:pt x="11" y="1"/>
                  <a:pt x="8" y="2"/>
                  <a:pt x="8" y="7"/>
                </a:cubicBezTo>
                <a:cubicBezTo>
                  <a:pt x="6" y="6"/>
                  <a:pt x="4" y="5"/>
                  <a:pt x="0" y="5"/>
                </a:cubicBezTo>
                <a:cubicBezTo>
                  <a:pt x="1" y="2"/>
                  <a:pt x="7" y="4"/>
                  <a:pt x="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1" name="ïsḷíḍé">
            <a:extLst>
              <a:ext uri="{FF2B5EF4-FFF2-40B4-BE49-F238E27FC236}">
                <a16:creationId xmlns:a16="http://schemas.microsoft.com/office/drawing/2014/main" id="{D137A0B5-677E-4603-8CED-026A087547AB}"/>
              </a:ext>
            </a:extLst>
          </p:cNvPr>
          <p:cNvSpPr/>
          <p:nvPr/>
        </p:nvSpPr>
        <p:spPr bwMode="auto">
          <a:xfrm>
            <a:off x="10652363" y="2628428"/>
            <a:ext cx="39941" cy="37088"/>
          </a:xfrm>
          <a:custGeom>
            <a:avLst/>
            <a:gdLst>
              <a:gd name="T0" fmla="*/ 0 w 19"/>
              <a:gd name="T1" fmla="*/ 5 h 17"/>
              <a:gd name="T2" fmla="*/ 19 w 19"/>
              <a:gd name="T3" fmla="*/ 9 h 17"/>
              <a:gd name="T4" fmla="*/ 11 w 19"/>
              <a:gd name="T5" fmla="*/ 16 h 17"/>
              <a:gd name="T6" fmla="*/ 7 w 19"/>
              <a:gd name="T7" fmla="*/ 13 h 17"/>
              <a:gd name="T8" fmla="*/ 4 w 19"/>
              <a:gd name="T9" fmla="*/ 13 h 17"/>
              <a:gd name="T10" fmla="*/ 0 w 19"/>
              <a:gd name="T11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7">
                <a:moveTo>
                  <a:pt x="0" y="5"/>
                </a:moveTo>
                <a:cubicBezTo>
                  <a:pt x="6" y="0"/>
                  <a:pt x="16" y="5"/>
                  <a:pt x="19" y="9"/>
                </a:cubicBezTo>
                <a:cubicBezTo>
                  <a:pt x="18" y="13"/>
                  <a:pt x="10" y="10"/>
                  <a:pt x="11" y="16"/>
                </a:cubicBezTo>
                <a:cubicBezTo>
                  <a:pt x="9" y="17"/>
                  <a:pt x="8" y="13"/>
                  <a:pt x="7" y="13"/>
                </a:cubicBezTo>
                <a:cubicBezTo>
                  <a:pt x="7" y="12"/>
                  <a:pt x="4" y="13"/>
                  <a:pt x="4" y="13"/>
                </a:cubicBezTo>
                <a:cubicBezTo>
                  <a:pt x="2" y="10"/>
                  <a:pt x="4" y="6"/>
                  <a:pt x="0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2" name="íṡ1íḋé">
            <a:extLst>
              <a:ext uri="{FF2B5EF4-FFF2-40B4-BE49-F238E27FC236}">
                <a16:creationId xmlns:a16="http://schemas.microsoft.com/office/drawing/2014/main" id="{CD7E70FC-3687-4845-A47E-64A496C0E426}"/>
              </a:ext>
            </a:extLst>
          </p:cNvPr>
          <p:cNvSpPr/>
          <p:nvPr/>
        </p:nvSpPr>
        <p:spPr bwMode="auto">
          <a:xfrm>
            <a:off x="10703715" y="2639840"/>
            <a:ext cx="61338" cy="31383"/>
          </a:xfrm>
          <a:custGeom>
            <a:avLst/>
            <a:gdLst>
              <a:gd name="T0" fmla="*/ 2 w 29"/>
              <a:gd name="T1" fmla="*/ 2 h 15"/>
              <a:gd name="T2" fmla="*/ 6 w 29"/>
              <a:gd name="T3" fmla="*/ 2 h 15"/>
              <a:gd name="T4" fmla="*/ 15 w 29"/>
              <a:gd name="T5" fmla="*/ 6 h 15"/>
              <a:gd name="T6" fmla="*/ 24 w 29"/>
              <a:gd name="T7" fmla="*/ 9 h 15"/>
              <a:gd name="T8" fmla="*/ 28 w 29"/>
              <a:gd name="T9" fmla="*/ 13 h 15"/>
              <a:gd name="T10" fmla="*/ 6 w 29"/>
              <a:gd name="T11" fmla="*/ 9 h 15"/>
              <a:gd name="T12" fmla="*/ 2 w 29"/>
              <a:gd name="T13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15">
                <a:moveTo>
                  <a:pt x="2" y="2"/>
                </a:moveTo>
                <a:cubicBezTo>
                  <a:pt x="3" y="2"/>
                  <a:pt x="4" y="2"/>
                  <a:pt x="6" y="2"/>
                </a:cubicBezTo>
                <a:cubicBezTo>
                  <a:pt x="11" y="0"/>
                  <a:pt x="11" y="5"/>
                  <a:pt x="15" y="6"/>
                </a:cubicBezTo>
                <a:cubicBezTo>
                  <a:pt x="19" y="7"/>
                  <a:pt x="21" y="8"/>
                  <a:pt x="24" y="9"/>
                </a:cubicBezTo>
                <a:cubicBezTo>
                  <a:pt x="26" y="11"/>
                  <a:pt x="29" y="9"/>
                  <a:pt x="28" y="13"/>
                </a:cubicBezTo>
                <a:cubicBezTo>
                  <a:pt x="17" y="15"/>
                  <a:pt x="14" y="10"/>
                  <a:pt x="6" y="9"/>
                </a:cubicBezTo>
                <a:cubicBezTo>
                  <a:pt x="8" y="3"/>
                  <a:pt x="0" y="8"/>
                  <a:pt x="2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3" name="ïSḻiḑè">
            <a:extLst>
              <a:ext uri="{FF2B5EF4-FFF2-40B4-BE49-F238E27FC236}">
                <a16:creationId xmlns:a16="http://schemas.microsoft.com/office/drawing/2014/main" id="{B0B9ABB2-2616-4A28-9D31-88479F0F4096}"/>
              </a:ext>
            </a:extLst>
          </p:cNvPr>
          <p:cNvSpPr/>
          <p:nvPr/>
        </p:nvSpPr>
        <p:spPr bwMode="auto">
          <a:xfrm>
            <a:off x="6695394" y="2689767"/>
            <a:ext cx="99852" cy="82736"/>
          </a:xfrm>
          <a:custGeom>
            <a:avLst/>
            <a:gdLst>
              <a:gd name="T0" fmla="*/ 15 w 47"/>
              <a:gd name="T1" fmla="*/ 8 h 39"/>
              <a:gd name="T2" fmla="*/ 15 w 47"/>
              <a:gd name="T3" fmla="*/ 6 h 39"/>
              <a:gd name="T4" fmla="*/ 36 w 47"/>
              <a:gd name="T5" fmla="*/ 0 h 39"/>
              <a:gd name="T6" fmla="*/ 39 w 47"/>
              <a:gd name="T7" fmla="*/ 8 h 39"/>
              <a:gd name="T8" fmla="*/ 36 w 47"/>
              <a:gd name="T9" fmla="*/ 13 h 39"/>
              <a:gd name="T10" fmla="*/ 45 w 47"/>
              <a:gd name="T11" fmla="*/ 15 h 39"/>
              <a:gd name="T12" fmla="*/ 47 w 47"/>
              <a:gd name="T13" fmla="*/ 30 h 39"/>
              <a:gd name="T14" fmla="*/ 41 w 47"/>
              <a:gd name="T15" fmla="*/ 30 h 39"/>
              <a:gd name="T16" fmla="*/ 41 w 47"/>
              <a:gd name="T17" fmla="*/ 34 h 39"/>
              <a:gd name="T18" fmla="*/ 36 w 47"/>
              <a:gd name="T19" fmla="*/ 34 h 39"/>
              <a:gd name="T20" fmla="*/ 30 w 47"/>
              <a:gd name="T21" fmla="*/ 38 h 39"/>
              <a:gd name="T22" fmla="*/ 24 w 47"/>
              <a:gd name="T23" fmla="*/ 32 h 39"/>
              <a:gd name="T24" fmla="*/ 19 w 47"/>
              <a:gd name="T25" fmla="*/ 26 h 39"/>
              <a:gd name="T26" fmla="*/ 15 w 47"/>
              <a:gd name="T27" fmla="*/ 23 h 39"/>
              <a:gd name="T28" fmla="*/ 6 w 47"/>
              <a:gd name="T29" fmla="*/ 21 h 39"/>
              <a:gd name="T30" fmla="*/ 0 w 47"/>
              <a:gd name="T31" fmla="*/ 17 h 39"/>
              <a:gd name="T32" fmla="*/ 19 w 47"/>
              <a:gd name="T33" fmla="*/ 19 h 39"/>
              <a:gd name="T34" fmla="*/ 21 w 47"/>
              <a:gd name="T35" fmla="*/ 12 h 39"/>
              <a:gd name="T36" fmla="*/ 13 w 47"/>
              <a:gd name="T37" fmla="*/ 6 h 39"/>
              <a:gd name="T38" fmla="*/ 15 w 47"/>
              <a:gd name="T39" fmla="*/ 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" h="39">
                <a:moveTo>
                  <a:pt x="15" y="8"/>
                </a:moveTo>
                <a:cubicBezTo>
                  <a:pt x="17" y="7"/>
                  <a:pt x="16" y="6"/>
                  <a:pt x="15" y="6"/>
                </a:cubicBezTo>
                <a:cubicBezTo>
                  <a:pt x="19" y="2"/>
                  <a:pt x="33" y="6"/>
                  <a:pt x="36" y="0"/>
                </a:cubicBezTo>
                <a:cubicBezTo>
                  <a:pt x="38" y="2"/>
                  <a:pt x="39" y="4"/>
                  <a:pt x="39" y="8"/>
                </a:cubicBezTo>
                <a:cubicBezTo>
                  <a:pt x="40" y="12"/>
                  <a:pt x="36" y="11"/>
                  <a:pt x="36" y="13"/>
                </a:cubicBezTo>
                <a:cubicBezTo>
                  <a:pt x="37" y="19"/>
                  <a:pt x="41" y="16"/>
                  <a:pt x="45" y="15"/>
                </a:cubicBezTo>
                <a:cubicBezTo>
                  <a:pt x="47" y="23"/>
                  <a:pt x="45" y="22"/>
                  <a:pt x="47" y="30"/>
                </a:cubicBezTo>
                <a:cubicBezTo>
                  <a:pt x="46" y="31"/>
                  <a:pt x="42" y="29"/>
                  <a:pt x="41" y="30"/>
                </a:cubicBezTo>
                <a:cubicBezTo>
                  <a:pt x="41" y="31"/>
                  <a:pt x="42" y="34"/>
                  <a:pt x="41" y="34"/>
                </a:cubicBezTo>
                <a:cubicBezTo>
                  <a:pt x="40" y="35"/>
                  <a:pt x="37" y="34"/>
                  <a:pt x="36" y="34"/>
                </a:cubicBezTo>
                <a:cubicBezTo>
                  <a:pt x="33" y="34"/>
                  <a:pt x="33" y="37"/>
                  <a:pt x="30" y="38"/>
                </a:cubicBezTo>
                <a:cubicBezTo>
                  <a:pt x="26" y="39"/>
                  <a:pt x="26" y="34"/>
                  <a:pt x="24" y="32"/>
                </a:cubicBezTo>
                <a:cubicBezTo>
                  <a:pt x="23" y="31"/>
                  <a:pt x="17" y="31"/>
                  <a:pt x="19" y="26"/>
                </a:cubicBezTo>
                <a:cubicBezTo>
                  <a:pt x="16" y="27"/>
                  <a:pt x="15" y="25"/>
                  <a:pt x="15" y="23"/>
                </a:cubicBezTo>
                <a:cubicBezTo>
                  <a:pt x="12" y="24"/>
                  <a:pt x="9" y="22"/>
                  <a:pt x="6" y="21"/>
                </a:cubicBezTo>
                <a:cubicBezTo>
                  <a:pt x="3" y="20"/>
                  <a:pt x="0" y="22"/>
                  <a:pt x="0" y="17"/>
                </a:cubicBezTo>
                <a:cubicBezTo>
                  <a:pt x="8" y="16"/>
                  <a:pt x="11" y="20"/>
                  <a:pt x="19" y="19"/>
                </a:cubicBezTo>
                <a:cubicBezTo>
                  <a:pt x="21" y="18"/>
                  <a:pt x="20" y="14"/>
                  <a:pt x="21" y="12"/>
                </a:cubicBezTo>
                <a:cubicBezTo>
                  <a:pt x="21" y="7"/>
                  <a:pt x="10" y="13"/>
                  <a:pt x="13" y="6"/>
                </a:cubicBezTo>
                <a:cubicBezTo>
                  <a:pt x="15" y="6"/>
                  <a:pt x="15" y="7"/>
                  <a:pt x="15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4" name="íşḷïḋê">
            <a:extLst>
              <a:ext uri="{FF2B5EF4-FFF2-40B4-BE49-F238E27FC236}">
                <a16:creationId xmlns:a16="http://schemas.microsoft.com/office/drawing/2014/main" id="{B4DD27F3-87B0-49BA-A73F-ED1A96944DA5}"/>
              </a:ext>
            </a:extLst>
          </p:cNvPr>
          <p:cNvSpPr/>
          <p:nvPr/>
        </p:nvSpPr>
        <p:spPr bwMode="auto">
          <a:xfrm>
            <a:off x="7050579" y="2698326"/>
            <a:ext cx="59911" cy="28530"/>
          </a:xfrm>
          <a:custGeom>
            <a:avLst/>
            <a:gdLst>
              <a:gd name="T0" fmla="*/ 0 w 28"/>
              <a:gd name="T1" fmla="*/ 2 h 13"/>
              <a:gd name="T2" fmla="*/ 7 w 28"/>
              <a:gd name="T3" fmla="*/ 0 h 13"/>
              <a:gd name="T4" fmla="*/ 28 w 28"/>
              <a:gd name="T5" fmla="*/ 6 h 13"/>
              <a:gd name="T6" fmla="*/ 26 w 28"/>
              <a:gd name="T7" fmla="*/ 13 h 13"/>
              <a:gd name="T8" fmla="*/ 6 w 28"/>
              <a:gd name="T9" fmla="*/ 6 h 13"/>
              <a:gd name="T10" fmla="*/ 0 w 28"/>
              <a:gd name="T11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13">
                <a:moveTo>
                  <a:pt x="0" y="2"/>
                </a:moveTo>
                <a:cubicBezTo>
                  <a:pt x="0" y="0"/>
                  <a:pt x="5" y="0"/>
                  <a:pt x="7" y="0"/>
                </a:cubicBezTo>
                <a:cubicBezTo>
                  <a:pt x="14" y="1"/>
                  <a:pt x="22" y="5"/>
                  <a:pt x="28" y="6"/>
                </a:cubicBezTo>
                <a:cubicBezTo>
                  <a:pt x="28" y="9"/>
                  <a:pt x="26" y="10"/>
                  <a:pt x="26" y="13"/>
                </a:cubicBezTo>
                <a:cubicBezTo>
                  <a:pt x="16" y="13"/>
                  <a:pt x="12" y="11"/>
                  <a:pt x="6" y="6"/>
                </a:cubicBezTo>
                <a:cubicBezTo>
                  <a:pt x="4" y="4"/>
                  <a:pt x="4" y="1"/>
                  <a:pt x="0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5" name="îśļîḓe">
            <a:extLst>
              <a:ext uri="{FF2B5EF4-FFF2-40B4-BE49-F238E27FC236}">
                <a16:creationId xmlns:a16="http://schemas.microsoft.com/office/drawing/2014/main" id="{387441C0-B4DB-451A-9FD1-CD39C49DC35E}"/>
              </a:ext>
            </a:extLst>
          </p:cNvPr>
          <p:cNvSpPr/>
          <p:nvPr/>
        </p:nvSpPr>
        <p:spPr bwMode="auto">
          <a:xfrm>
            <a:off x="10612423" y="2698326"/>
            <a:ext cx="39941" cy="15692"/>
          </a:xfrm>
          <a:custGeom>
            <a:avLst/>
            <a:gdLst>
              <a:gd name="T0" fmla="*/ 19 w 19"/>
              <a:gd name="T1" fmla="*/ 6 h 7"/>
              <a:gd name="T2" fmla="*/ 0 w 19"/>
              <a:gd name="T3" fmla="*/ 4 h 7"/>
              <a:gd name="T4" fmla="*/ 6 w 19"/>
              <a:gd name="T5" fmla="*/ 0 h 7"/>
              <a:gd name="T6" fmla="*/ 19 w 19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7">
                <a:moveTo>
                  <a:pt x="19" y="6"/>
                </a:moveTo>
                <a:cubicBezTo>
                  <a:pt x="16" y="7"/>
                  <a:pt x="5" y="6"/>
                  <a:pt x="0" y="4"/>
                </a:cubicBezTo>
                <a:cubicBezTo>
                  <a:pt x="1" y="1"/>
                  <a:pt x="6" y="3"/>
                  <a:pt x="6" y="0"/>
                </a:cubicBezTo>
                <a:cubicBezTo>
                  <a:pt x="10" y="2"/>
                  <a:pt x="19" y="0"/>
                  <a:pt x="19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6" name="ïṩliḋe">
            <a:extLst>
              <a:ext uri="{FF2B5EF4-FFF2-40B4-BE49-F238E27FC236}">
                <a16:creationId xmlns:a16="http://schemas.microsoft.com/office/drawing/2014/main" id="{F7347A95-39BD-4074-9488-BB288F454103}"/>
              </a:ext>
            </a:extLst>
          </p:cNvPr>
          <p:cNvSpPr/>
          <p:nvPr/>
        </p:nvSpPr>
        <p:spPr bwMode="auto">
          <a:xfrm>
            <a:off x="7485648" y="2785342"/>
            <a:ext cx="31382" cy="21398"/>
          </a:xfrm>
          <a:custGeom>
            <a:avLst/>
            <a:gdLst>
              <a:gd name="T0" fmla="*/ 15 w 15"/>
              <a:gd name="T1" fmla="*/ 8 h 10"/>
              <a:gd name="T2" fmla="*/ 0 w 15"/>
              <a:gd name="T3" fmla="*/ 4 h 10"/>
              <a:gd name="T4" fmla="*/ 15 w 15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10">
                <a:moveTo>
                  <a:pt x="15" y="8"/>
                </a:moveTo>
                <a:cubicBezTo>
                  <a:pt x="6" y="10"/>
                  <a:pt x="8" y="2"/>
                  <a:pt x="0" y="4"/>
                </a:cubicBezTo>
                <a:cubicBezTo>
                  <a:pt x="3" y="0"/>
                  <a:pt x="15" y="2"/>
                  <a:pt x="15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7" name="ï$ļíde">
            <a:extLst>
              <a:ext uri="{FF2B5EF4-FFF2-40B4-BE49-F238E27FC236}">
                <a16:creationId xmlns:a16="http://schemas.microsoft.com/office/drawing/2014/main" id="{0F5C6171-3559-48D3-B18F-D1B70F312809}"/>
              </a:ext>
            </a:extLst>
          </p:cNvPr>
          <p:cNvSpPr/>
          <p:nvPr/>
        </p:nvSpPr>
        <p:spPr bwMode="auto">
          <a:xfrm>
            <a:off x="7464250" y="2806739"/>
            <a:ext cx="44221" cy="25677"/>
          </a:xfrm>
          <a:custGeom>
            <a:avLst/>
            <a:gdLst>
              <a:gd name="T0" fmla="*/ 21 w 21"/>
              <a:gd name="T1" fmla="*/ 7 h 12"/>
              <a:gd name="T2" fmla="*/ 3 w 21"/>
              <a:gd name="T3" fmla="*/ 7 h 12"/>
              <a:gd name="T4" fmla="*/ 8 w 21"/>
              <a:gd name="T5" fmla="*/ 1 h 12"/>
              <a:gd name="T6" fmla="*/ 21 w 21"/>
              <a:gd name="T7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2">
                <a:moveTo>
                  <a:pt x="21" y="7"/>
                </a:moveTo>
                <a:cubicBezTo>
                  <a:pt x="19" y="12"/>
                  <a:pt x="5" y="12"/>
                  <a:pt x="3" y="7"/>
                </a:cubicBezTo>
                <a:cubicBezTo>
                  <a:pt x="0" y="0"/>
                  <a:pt x="9" y="6"/>
                  <a:pt x="8" y="1"/>
                </a:cubicBezTo>
                <a:cubicBezTo>
                  <a:pt x="12" y="4"/>
                  <a:pt x="16" y="6"/>
                  <a:pt x="21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8" name="iṧḻíḍè">
            <a:extLst>
              <a:ext uri="{FF2B5EF4-FFF2-40B4-BE49-F238E27FC236}">
                <a16:creationId xmlns:a16="http://schemas.microsoft.com/office/drawing/2014/main" id="{37EE054C-1F32-4935-BB41-4AB2FA5A5359}"/>
              </a:ext>
            </a:extLst>
          </p:cNvPr>
          <p:cNvSpPr/>
          <p:nvPr/>
        </p:nvSpPr>
        <p:spPr bwMode="auto">
          <a:xfrm>
            <a:off x="9123209" y="2825284"/>
            <a:ext cx="29956" cy="24251"/>
          </a:xfrm>
          <a:custGeom>
            <a:avLst/>
            <a:gdLst>
              <a:gd name="T0" fmla="*/ 6 w 14"/>
              <a:gd name="T1" fmla="*/ 0 h 11"/>
              <a:gd name="T2" fmla="*/ 14 w 14"/>
              <a:gd name="T3" fmla="*/ 7 h 11"/>
              <a:gd name="T4" fmla="*/ 4 w 14"/>
              <a:gd name="T5" fmla="*/ 11 h 11"/>
              <a:gd name="T6" fmla="*/ 2 w 14"/>
              <a:gd name="T7" fmla="*/ 2 h 11"/>
              <a:gd name="T8" fmla="*/ 6 w 14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6" y="0"/>
                </a:moveTo>
                <a:cubicBezTo>
                  <a:pt x="11" y="0"/>
                  <a:pt x="13" y="2"/>
                  <a:pt x="14" y="7"/>
                </a:cubicBezTo>
                <a:cubicBezTo>
                  <a:pt x="9" y="7"/>
                  <a:pt x="5" y="7"/>
                  <a:pt x="4" y="11"/>
                </a:cubicBezTo>
                <a:cubicBezTo>
                  <a:pt x="0" y="11"/>
                  <a:pt x="3" y="4"/>
                  <a:pt x="2" y="2"/>
                </a:cubicBezTo>
                <a:cubicBezTo>
                  <a:pt x="5" y="2"/>
                  <a:pt x="6" y="1"/>
                  <a:pt x="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9" name="îṣḻïḍe">
            <a:extLst>
              <a:ext uri="{FF2B5EF4-FFF2-40B4-BE49-F238E27FC236}">
                <a16:creationId xmlns:a16="http://schemas.microsoft.com/office/drawing/2014/main" id="{73470AC4-F12B-4AA5-818C-11B5F599DF30}"/>
              </a:ext>
            </a:extLst>
          </p:cNvPr>
          <p:cNvSpPr/>
          <p:nvPr/>
        </p:nvSpPr>
        <p:spPr bwMode="auto">
          <a:xfrm>
            <a:off x="6604102" y="2840975"/>
            <a:ext cx="29956" cy="21398"/>
          </a:xfrm>
          <a:custGeom>
            <a:avLst/>
            <a:gdLst>
              <a:gd name="T0" fmla="*/ 13 w 14"/>
              <a:gd name="T1" fmla="*/ 8 h 10"/>
              <a:gd name="T2" fmla="*/ 0 w 14"/>
              <a:gd name="T3" fmla="*/ 10 h 10"/>
              <a:gd name="T4" fmla="*/ 13 w 14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0">
                <a:moveTo>
                  <a:pt x="13" y="8"/>
                </a:moveTo>
                <a:cubicBezTo>
                  <a:pt x="7" y="7"/>
                  <a:pt x="5" y="9"/>
                  <a:pt x="0" y="10"/>
                </a:cubicBezTo>
                <a:cubicBezTo>
                  <a:pt x="1" y="6"/>
                  <a:pt x="14" y="0"/>
                  <a:pt x="13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0" name="íṧḷïḑe">
            <a:extLst>
              <a:ext uri="{FF2B5EF4-FFF2-40B4-BE49-F238E27FC236}">
                <a16:creationId xmlns:a16="http://schemas.microsoft.com/office/drawing/2014/main" id="{E56FF4C7-7F58-4A37-BEB5-979F3DF7FC30}"/>
              </a:ext>
            </a:extLst>
          </p:cNvPr>
          <p:cNvSpPr/>
          <p:nvPr/>
        </p:nvSpPr>
        <p:spPr bwMode="auto">
          <a:xfrm>
            <a:off x="7101933" y="2858092"/>
            <a:ext cx="48500" cy="29957"/>
          </a:xfrm>
          <a:custGeom>
            <a:avLst/>
            <a:gdLst>
              <a:gd name="T0" fmla="*/ 19 w 23"/>
              <a:gd name="T1" fmla="*/ 2 h 14"/>
              <a:gd name="T2" fmla="*/ 21 w 23"/>
              <a:gd name="T3" fmla="*/ 13 h 14"/>
              <a:gd name="T4" fmla="*/ 2 w 23"/>
              <a:gd name="T5" fmla="*/ 9 h 14"/>
              <a:gd name="T6" fmla="*/ 6 w 23"/>
              <a:gd name="T7" fmla="*/ 2 h 14"/>
              <a:gd name="T8" fmla="*/ 19 w 23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4">
                <a:moveTo>
                  <a:pt x="19" y="2"/>
                </a:moveTo>
                <a:cubicBezTo>
                  <a:pt x="21" y="4"/>
                  <a:pt x="23" y="11"/>
                  <a:pt x="21" y="13"/>
                </a:cubicBezTo>
                <a:cubicBezTo>
                  <a:pt x="13" y="12"/>
                  <a:pt x="4" y="14"/>
                  <a:pt x="2" y="9"/>
                </a:cubicBezTo>
                <a:cubicBezTo>
                  <a:pt x="0" y="3"/>
                  <a:pt x="8" y="8"/>
                  <a:pt x="6" y="2"/>
                </a:cubicBezTo>
                <a:cubicBezTo>
                  <a:pt x="11" y="0"/>
                  <a:pt x="19" y="5"/>
                  <a:pt x="19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1" name="ïṧļiḑê">
            <a:extLst>
              <a:ext uri="{FF2B5EF4-FFF2-40B4-BE49-F238E27FC236}">
                <a16:creationId xmlns:a16="http://schemas.microsoft.com/office/drawing/2014/main" id="{C4EBA093-5F55-40BD-8080-5F78C89E6852}"/>
              </a:ext>
            </a:extLst>
          </p:cNvPr>
          <p:cNvSpPr/>
          <p:nvPr/>
        </p:nvSpPr>
        <p:spPr bwMode="auto">
          <a:xfrm>
            <a:off x="7083388" y="2940829"/>
            <a:ext cx="58485" cy="27103"/>
          </a:xfrm>
          <a:custGeom>
            <a:avLst/>
            <a:gdLst>
              <a:gd name="T0" fmla="*/ 26 w 28"/>
              <a:gd name="T1" fmla="*/ 5 h 13"/>
              <a:gd name="T2" fmla="*/ 19 w 28"/>
              <a:gd name="T3" fmla="*/ 9 h 13"/>
              <a:gd name="T4" fmla="*/ 11 w 28"/>
              <a:gd name="T5" fmla="*/ 11 h 13"/>
              <a:gd name="T6" fmla="*/ 4 w 28"/>
              <a:gd name="T7" fmla="*/ 9 h 13"/>
              <a:gd name="T8" fmla="*/ 5 w 28"/>
              <a:gd name="T9" fmla="*/ 4 h 13"/>
              <a:gd name="T10" fmla="*/ 11 w 28"/>
              <a:gd name="T11" fmla="*/ 0 h 13"/>
              <a:gd name="T12" fmla="*/ 26 w 28"/>
              <a:gd name="T13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3">
                <a:moveTo>
                  <a:pt x="26" y="5"/>
                </a:moveTo>
                <a:cubicBezTo>
                  <a:pt x="28" y="11"/>
                  <a:pt x="21" y="9"/>
                  <a:pt x="19" y="9"/>
                </a:cubicBezTo>
                <a:cubicBezTo>
                  <a:pt x="18" y="9"/>
                  <a:pt x="13" y="13"/>
                  <a:pt x="11" y="11"/>
                </a:cubicBezTo>
                <a:cubicBezTo>
                  <a:pt x="10" y="9"/>
                  <a:pt x="6" y="10"/>
                  <a:pt x="4" y="9"/>
                </a:cubicBezTo>
                <a:cubicBezTo>
                  <a:pt x="0" y="4"/>
                  <a:pt x="12" y="6"/>
                  <a:pt x="5" y="4"/>
                </a:cubicBezTo>
                <a:cubicBezTo>
                  <a:pt x="6" y="1"/>
                  <a:pt x="11" y="3"/>
                  <a:pt x="11" y="0"/>
                </a:cubicBezTo>
                <a:cubicBezTo>
                  <a:pt x="16" y="1"/>
                  <a:pt x="22" y="2"/>
                  <a:pt x="26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2" name="íṧḷïḋè">
            <a:extLst>
              <a:ext uri="{FF2B5EF4-FFF2-40B4-BE49-F238E27FC236}">
                <a16:creationId xmlns:a16="http://schemas.microsoft.com/office/drawing/2014/main" id="{D5FDD713-9D7D-4A17-8EF4-CFEAB7B8EB5C}"/>
              </a:ext>
            </a:extLst>
          </p:cNvPr>
          <p:cNvSpPr/>
          <p:nvPr/>
        </p:nvSpPr>
        <p:spPr bwMode="auto">
          <a:xfrm>
            <a:off x="7084814" y="2982198"/>
            <a:ext cx="27103" cy="12838"/>
          </a:xfrm>
          <a:custGeom>
            <a:avLst/>
            <a:gdLst>
              <a:gd name="T0" fmla="*/ 10 w 13"/>
              <a:gd name="T1" fmla="*/ 6 h 6"/>
              <a:gd name="T2" fmla="*/ 3 w 13"/>
              <a:gd name="T3" fmla="*/ 6 h 6"/>
              <a:gd name="T4" fmla="*/ 10 w 13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6">
                <a:moveTo>
                  <a:pt x="10" y="6"/>
                </a:moveTo>
                <a:cubicBezTo>
                  <a:pt x="6" y="3"/>
                  <a:pt x="8" y="6"/>
                  <a:pt x="3" y="6"/>
                </a:cubicBezTo>
                <a:cubicBezTo>
                  <a:pt x="0" y="0"/>
                  <a:pt x="13" y="0"/>
                  <a:pt x="10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3" name="ïSḻîḓé">
            <a:extLst>
              <a:ext uri="{FF2B5EF4-FFF2-40B4-BE49-F238E27FC236}">
                <a16:creationId xmlns:a16="http://schemas.microsoft.com/office/drawing/2014/main" id="{85AEB183-5426-4E31-9E7E-FBDF630D8C9D}"/>
              </a:ext>
            </a:extLst>
          </p:cNvPr>
          <p:cNvSpPr/>
          <p:nvPr/>
        </p:nvSpPr>
        <p:spPr bwMode="auto">
          <a:xfrm>
            <a:off x="6996375" y="3002169"/>
            <a:ext cx="31382" cy="18545"/>
          </a:xfrm>
          <a:custGeom>
            <a:avLst/>
            <a:gdLst>
              <a:gd name="T0" fmla="*/ 13 w 15"/>
              <a:gd name="T1" fmla="*/ 1 h 9"/>
              <a:gd name="T2" fmla="*/ 15 w 15"/>
              <a:gd name="T3" fmla="*/ 4 h 9"/>
              <a:gd name="T4" fmla="*/ 7 w 15"/>
              <a:gd name="T5" fmla="*/ 6 h 9"/>
              <a:gd name="T6" fmla="*/ 0 w 15"/>
              <a:gd name="T7" fmla="*/ 6 h 9"/>
              <a:gd name="T8" fmla="*/ 13 w 15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9">
                <a:moveTo>
                  <a:pt x="13" y="1"/>
                </a:moveTo>
                <a:cubicBezTo>
                  <a:pt x="13" y="3"/>
                  <a:pt x="13" y="4"/>
                  <a:pt x="15" y="4"/>
                </a:cubicBezTo>
                <a:cubicBezTo>
                  <a:pt x="15" y="8"/>
                  <a:pt x="9" y="5"/>
                  <a:pt x="7" y="6"/>
                </a:cubicBezTo>
                <a:cubicBezTo>
                  <a:pt x="5" y="9"/>
                  <a:pt x="7" y="6"/>
                  <a:pt x="0" y="6"/>
                </a:cubicBezTo>
                <a:cubicBezTo>
                  <a:pt x="3" y="3"/>
                  <a:pt x="6" y="0"/>
                  <a:pt x="1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4" name="iśḻíde">
            <a:extLst>
              <a:ext uri="{FF2B5EF4-FFF2-40B4-BE49-F238E27FC236}">
                <a16:creationId xmlns:a16="http://schemas.microsoft.com/office/drawing/2014/main" id="{29205A95-34C6-43E8-A046-DF586B964470}"/>
              </a:ext>
            </a:extLst>
          </p:cNvPr>
          <p:cNvSpPr/>
          <p:nvPr/>
        </p:nvSpPr>
        <p:spPr bwMode="auto">
          <a:xfrm>
            <a:off x="7054858" y="3019286"/>
            <a:ext cx="12838" cy="18545"/>
          </a:xfrm>
          <a:custGeom>
            <a:avLst/>
            <a:gdLst>
              <a:gd name="T0" fmla="*/ 2 w 6"/>
              <a:gd name="T1" fmla="*/ 0 h 9"/>
              <a:gd name="T2" fmla="*/ 5 w 6"/>
              <a:gd name="T3" fmla="*/ 8 h 9"/>
              <a:gd name="T4" fmla="*/ 2 w 6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9">
                <a:moveTo>
                  <a:pt x="2" y="0"/>
                </a:moveTo>
                <a:cubicBezTo>
                  <a:pt x="5" y="1"/>
                  <a:pt x="6" y="3"/>
                  <a:pt x="5" y="8"/>
                </a:cubicBezTo>
                <a:cubicBezTo>
                  <a:pt x="0" y="9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5" name="iş1iḓé">
            <a:extLst>
              <a:ext uri="{FF2B5EF4-FFF2-40B4-BE49-F238E27FC236}">
                <a16:creationId xmlns:a16="http://schemas.microsoft.com/office/drawing/2014/main" id="{EA1A9A8A-7979-489F-80D8-39F3027E7A49}"/>
              </a:ext>
            </a:extLst>
          </p:cNvPr>
          <p:cNvSpPr/>
          <p:nvPr/>
        </p:nvSpPr>
        <p:spPr bwMode="auto">
          <a:xfrm>
            <a:off x="8186033" y="3183332"/>
            <a:ext cx="69897" cy="85589"/>
          </a:xfrm>
          <a:custGeom>
            <a:avLst/>
            <a:gdLst>
              <a:gd name="T0" fmla="*/ 12 w 33"/>
              <a:gd name="T1" fmla="*/ 0 h 40"/>
              <a:gd name="T2" fmla="*/ 14 w 33"/>
              <a:gd name="T3" fmla="*/ 2 h 40"/>
              <a:gd name="T4" fmla="*/ 27 w 33"/>
              <a:gd name="T5" fmla="*/ 2 h 40"/>
              <a:gd name="T6" fmla="*/ 32 w 33"/>
              <a:gd name="T7" fmla="*/ 6 h 40"/>
              <a:gd name="T8" fmla="*/ 31 w 33"/>
              <a:gd name="T9" fmla="*/ 10 h 40"/>
              <a:gd name="T10" fmla="*/ 27 w 33"/>
              <a:gd name="T11" fmla="*/ 12 h 40"/>
              <a:gd name="T12" fmla="*/ 31 w 33"/>
              <a:gd name="T13" fmla="*/ 21 h 40"/>
              <a:gd name="T14" fmla="*/ 29 w 33"/>
              <a:gd name="T15" fmla="*/ 30 h 40"/>
              <a:gd name="T16" fmla="*/ 19 w 33"/>
              <a:gd name="T17" fmla="*/ 30 h 40"/>
              <a:gd name="T18" fmla="*/ 18 w 33"/>
              <a:gd name="T19" fmla="*/ 36 h 40"/>
              <a:gd name="T20" fmla="*/ 14 w 33"/>
              <a:gd name="T21" fmla="*/ 40 h 40"/>
              <a:gd name="T22" fmla="*/ 3 w 33"/>
              <a:gd name="T23" fmla="*/ 40 h 40"/>
              <a:gd name="T24" fmla="*/ 6 w 33"/>
              <a:gd name="T25" fmla="*/ 28 h 40"/>
              <a:gd name="T26" fmla="*/ 6 w 33"/>
              <a:gd name="T27" fmla="*/ 21 h 40"/>
              <a:gd name="T28" fmla="*/ 3 w 33"/>
              <a:gd name="T29" fmla="*/ 12 h 40"/>
              <a:gd name="T30" fmla="*/ 10 w 33"/>
              <a:gd name="T31" fmla="*/ 13 h 40"/>
              <a:gd name="T32" fmla="*/ 12 w 33"/>
              <a:gd name="T3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40">
                <a:moveTo>
                  <a:pt x="12" y="0"/>
                </a:moveTo>
                <a:cubicBezTo>
                  <a:pt x="14" y="0"/>
                  <a:pt x="14" y="1"/>
                  <a:pt x="14" y="2"/>
                </a:cubicBezTo>
                <a:cubicBezTo>
                  <a:pt x="14" y="5"/>
                  <a:pt x="22" y="0"/>
                  <a:pt x="27" y="2"/>
                </a:cubicBezTo>
                <a:cubicBezTo>
                  <a:pt x="28" y="5"/>
                  <a:pt x="29" y="6"/>
                  <a:pt x="32" y="6"/>
                </a:cubicBezTo>
                <a:cubicBezTo>
                  <a:pt x="33" y="8"/>
                  <a:pt x="32" y="9"/>
                  <a:pt x="31" y="10"/>
                </a:cubicBezTo>
                <a:cubicBezTo>
                  <a:pt x="31" y="11"/>
                  <a:pt x="28" y="11"/>
                  <a:pt x="27" y="12"/>
                </a:cubicBezTo>
                <a:cubicBezTo>
                  <a:pt x="27" y="16"/>
                  <a:pt x="30" y="17"/>
                  <a:pt x="31" y="21"/>
                </a:cubicBezTo>
                <a:cubicBezTo>
                  <a:pt x="31" y="24"/>
                  <a:pt x="28" y="26"/>
                  <a:pt x="29" y="30"/>
                </a:cubicBezTo>
                <a:cubicBezTo>
                  <a:pt x="26" y="30"/>
                  <a:pt x="23" y="30"/>
                  <a:pt x="19" y="30"/>
                </a:cubicBezTo>
                <a:cubicBezTo>
                  <a:pt x="17" y="30"/>
                  <a:pt x="19" y="34"/>
                  <a:pt x="18" y="36"/>
                </a:cubicBezTo>
                <a:cubicBezTo>
                  <a:pt x="17" y="37"/>
                  <a:pt x="12" y="36"/>
                  <a:pt x="14" y="40"/>
                </a:cubicBezTo>
                <a:cubicBezTo>
                  <a:pt x="10" y="40"/>
                  <a:pt x="6" y="40"/>
                  <a:pt x="3" y="40"/>
                </a:cubicBezTo>
                <a:cubicBezTo>
                  <a:pt x="4" y="36"/>
                  <a:pt x="0" y="27"/>
                  <a:pt x="6" y="28"/>
                </a:cubicBezTo>
                <a:cubicBezTo>
                  <a:pt x="7" y="23"/>
                  <a:pt x="3" y="25"/>
                  <a:pt x="6" y="21"/>
                </a:cubicBezTo>
                <a:cubicBezTo>
                  <a:pt x="8" y="15"/>
                  <a:pt x="1" y="17"/>
                  <a:pt x="3" y="12"/>
                </a:cubicBezTo>
                <a:cubicBezTo>
                  <a:pt x="7" y="11"/>
                  <a:pt x="8" y="13"/>
                  <a:pt x="10" y="13"/>
                </a:cubicBezTo>
                <a:cubicBezTo>
                  <a:pt x="14" y="13"/>
                  <a:pt x="11" y="4"/>
                  <a:pt x="1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6" name="išļîḍè">
            <a:extLst>
              <a:ext uri="{FF2B5EF4-FFF2-40B4-BE49-F238E27FC236}">
                <a16:creationId xmlns:a16="http://schemas.microsoft.com/office/drawing/2014/main" id="{191FD7B2-CCC4-4DA7-BDBC-9BB35E56DBA2}"/>
              </a:ext>
            </a:extLst>
          </p:cNvPr>
          <p:cNvSpPr/>
          <p:nvPr/>
        </p:nvSpPr>
        <p:spPr bwMode="auto">
          <a:xfrm>
            <a:off x="5696880" y="3187612"/>
            <a:ext cx="21397" cy="19971"/>
          </a:xfrm>
          <a:custGeom>
            <a:avLst/>
            <a:gdLst>
              <a:gd name="T0" fmla="*/ 9 w 10"/>
              <a:gd name="T1" fmla="*/ 0 h 9"/>
              <a:gd name="T2" fmla="*/ 7 w 10"/>
              <a:gd name="T3" fmla="*/ 4 h 9"/>
              <a:gd name="T4" fmla="*/ 0 w 10"/>
              <a:gd name="T5" fmla="*/ 6 h 9"/>
              <a:gd name="T6" fmla="*/ 9 w 10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9">
                <a:moveTo>
                  <a:pt x="9" y="0"/>
                </a:moveTo>
                <a:cubicBezTo>
                  <a:pt x="10" y="3"/>
                  <a:pt x="8" y="3"/>
                  <a:pt x="7" y="4"/>
                </a:cubicBezTo>
                <a:cubicBezTo>
                  <a:pt x="5" y="7"/>
                  <a:pt x="4" y="9"/>
                  <a:pt x="0" y="6"/>
                </a:cubicBezTo>
                <a:cubicBezTo>
                  <a:pt x="1" y="2"/>
                  <a:pt x="5" y="1"/>
                  <a:pt x="9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7" name="î$lidé">
            <a:extLst>
              <a:ext uri="{FF2B5EF4-FFF2-40B4-BE49-F238E27FC236}">
                <a16:creationId xmlns:a16="http://schemas.microsoft.com/office/drawing/2014/main" id="{28707332-123A-42EC-A0BD-AE831AF33C43}"/>
              </a:ext>
            </a:extLst>
          </p:cNvPr>
          <p:cNvSpPr/>
          <p:nvPr/>
        </p:nvSpPr>
        <p:spPr bwMode="auto">
          <a:xfrm>
            <a:off x="6211828" y="3204730"/>
            <a:ext cx="25676" cy="38516"/>
          </a:xfrm>
          <a:custGeom>
            <a:avLst/>
            <a:gdLst>
              <a:gd name="T0" fmla="*/ 3 w 12"/>
              <a:gd name="T1" fmla="*/ 0 h 18"/>
              <a:gd name="T2" fmla="*/ 12 w 12"/>
              <a:gd name="T3" fmla="*/ 13 h 18"/>
              <a:gd name="T4" fmla="*/ 5 w 12"/>
              <a:gd name="T5" fmla="*/ 9 h 18"/>
              <a:gd name="T6" fmla="*/ 3 w 12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8">
                <a:moveTo>
                  <a:pt x="3" y="0"/>
                </a:moveTo>
                <a:cubicBezTo>
                  <a:pt x="6" y="4"/>
                  <a:pt x="7" y="11"/>
                  <a:pt x="12" y="13"/>
                </a:cubicBezTo>
                <a:cubicBezTo>
                  <a:pt x="10" y="18"/>
                  <a:pt x="5" y="12"/>
                  <a:pt x="5" y="9"/>
                </a:cubicBezTo>
                <a:cubicBezTo>
                  <a:pt x="0" y="9"/>
                  <a:pt x="0" y="2"/>
                  <a:pt x="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8" name="îṣlíďè">
            <a:extLst>
              <a:ext uri="{FF2B5EF4-FFF2-40B4-BE49-F238E27FC236}">
                <a16:creationId xmlns:a16="http://schemas.microsoft.com/office/drawing/2014/main" id="{C05D4C5F-179E-49DB-9233-39D8D8BED29E}"/>
              </a:ext>
            </a:extLst>
          </p:cNvPr>
          <p:cNvSpPr/>
          <p:nvPr/>
        </p:nvSpPr>
        <p:spPr bwMode="auto">
          <a:xfrm>
            <a:off x="10630967" y="3187612"/>
            <a:ext cx="41367" cy="184017"/>
          </a:xfrm>
          <a:custGeom>
            <a:avLst/>
            <a:gdLst>
              <a:gd name="T0" fmla="*/ 6 w 19"/>
              <a:gd name="T1" fmla="*/ 10 h 87"/>
              <a:gd name="T2" fmla="*/ 10 w 19"/>
              <a:gd name="T3" fmla="*/ 23 h 87"/>
              <a:gd name="T4" fmla="*/ 12 w 19"/>
              <a:gd name="T5" fmla="*/ 30 h 87"/>
              <a:gd name="T6" fmla="*/ 12 w 19"/>
              <a:gd name="T7" fmla="*/ 36 h 87"/>
              <a:gd name="T8" fmla="*/ 14 w 19"/>
              <a:gd name="T9" fmla="*/ 51 h 87"/>
              <a:gd name="T10" fmla="*/ 19 w 19"/>
              <a:gd name="T11" fmla="*/ 58 h 87"/>
              <a:gd name="T12" fmla="*/ 12 w 19"/>
              <a:gd name="T13" fmla="*/ 60 h 87"/>
              <a:gd name="T14" fmla="*/ 12 w 19"/>
              <a:gd name="T15" fmla="*/ 73 h 87"/>
              <a:gd name="T16" fmla="*/ 8 w 19"/>
              <a:gd name="T17" fmla="*/ 73 h 87"/>
              <a:gd name="T18" fmla="*/ 12 w 19"/>
              <a:gd name="T19" fmla="*/ 86 h 87"/>
              <a:gd name="T20" fmla="*/ 2 w 19"/>
              <a:gd name="T21" fmla="*/ 84 h 87"/>
              <a:gd name="T22" fmla="*/ 4 w 19"/>
              <a:gd name="T23" fmla="*/ 73 h 87"/>
              <a:gd name="T24" fmla="*/ 1 w 19"/>
              <a:gd name="T25" fmla="*/ 67 h 87"/>
              <a:gd name="T26" fmla="*/ 4 w 19"/>
              <a:gd name="T27" fmla="*/ 45 h 87"/>
              <a:gd name="T28" fmla="*/ 1 w 19"/>
              <a:gd name="T29" fmla="*/ 36 h 87"/>
              <a:gd name="T30" fmla="*/ 1 w 19"/>
              <a:gd name="T31" fmla="*/ 23 h 87"/>
              <a:gd name="T32" fmla="*/ 6 w 19"/>
              <a:gd name="T33" fmla="*/ 17 h 87"/>
              <a:gd name="T34" fmla="*/ 8 w 19"/>
              <a:gd name="T35" fmla="*/ 11 h 87"/>
              <a:gd name="T36" fmla="*/ 6 w 19"/>
              <a:gd name="T37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87">
                <a:moveTo>
                  <a:pt x="6" y="10"/>
                </a:moveTo>
                <a:cubicBezTo>
                  <a:pt x="14" y="0"/>
                  <a:pt x="7" y="20"/>
                  <a:pt x="10" y="23"/>
                </a:cubicBezTo>
                <a:cubicBezTo>
                  <a:pt x="13" y="25"/>
                  <a:pt x="8" y="26"/>
                  <a:pt x="12" y="30"/>
                </a:cubicBezTo>
                <a:cubicBezTo>
                  <a:pt x="14" y="33"/>
                  <a:pt x="12" y="33"/>
                  <a:pt x="12" y="36"/>
                </a:cubicBezTo>
                <a:cubicBezTo>
                  <a:pt x="12" y="38"/>
                  <a:pt x="15" y="43"/>
                  <a:pt x="14" y="51"/>
                </a:cubicBezTo>
                <a:cubicBezTo>
                  <a:pt x="13" y="55"/>
                  <a:pt x="16" y="56"/>
                  <a:pt x="19" y="58"/>
                </a:cubicBezTo>
                <a:cubicBezTo>
                  <a:pt x="19" y="62"/>
                  <a:pt x="14" y="62"/>
                  <a:pt x="12" y="60"/>
                </a:cubicBezTo>
                <a:cubicBezTo>
                  <a:pt x="11" y="65"/>
                  <a:pt x="11" y="73"/>
                  <a:pt x="12" y="73"/>
                </a:cubicBezTo>
                <a:cubicBezTo>
                  <a:pt x="12" y="73"/>
                  <a:pt x="8" y="73"/>
                  <a:pt x="8" y="73"/>
                </a:cubicBezTo>
                <a:cubicBezTo>
                  <a:pt x="8" y="77"/>
                  <a:pt x="13" y="78"/>
                  <a:pt x="12" y="86"/>
                </a:cubicBezTo>
                <a:cubicBezTo>
                  <a:pt x="6" y="84"/>
                  <a:pt x="7" y="87"/>
                  <a:pt x="2" y="84"/>
                </a:cubicBezTo>
                <a:cubicBezTo>
                  <a:pt x="6" y="79"/>
                  <a:pt x="2" y="78"/>
                  <a:pt x="4" y="73"/>
                </a:cubicBezTo>
                <a:cubicBezTo>
                  <a:pt x="4" y="70"/>
                  <a:pt x="3" y="68"/>
                  <a:pt x="1" y="67"/>
                </a:cubicBezTo>
                <a:cubicBezTo>
                  <a:pt x="2" y="63"/>
                  <a:pt x="6" y="55"/>
                  <a:pt x="4" y="45"/>
                </a:cubicBezTo>
                <a:cubicBezTo>
                  <a:pt x="4" y="41"/>
                  <a:pt x="1" y="39"/>
                  <a:pt x="1" y="36"/>
                </a:cubicBezTo>
                <a:cubicBezTo>
                  <a:pt x="0" y="30"/>
                  <a:pt x="5" y="26"/>
                  <a:pt x="1" y="23"/>
                </a:cubicBezTo>
                <a:cubicBezTo>
                  <a:pt x="2" y="20"/>
                  <a:pt x="3" y="18"/>
                  <a:pt x="6" y="17"/>
                </a:cubicBezTo>
                <a:cubicBezTo>
                  <a:pt x="6" y="14"/>
                  <a:pt x="6" y="12"/>
                  <a:pt x="8" y="11"/>
                </a:cubicBezTo>
                <a:cubicBezTo>
                  <a:pt x="8" y="10"/>
                  <a:pt x="7" y="10"/>
                  <a:pt x="6" y="1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9" name="iṧ1íďè">
            <a:extLst>
              <a:ext uri="{FF2B5EF4-FFF2-40B4-BE49-F238E27FC236}">
                <a16:creationId xmlns:a16="http://schemas.microsoft.com/office/drawing/2014/main" id="{23C9DC3B-1FB2-4973-B1A6-B8664A836CC2}"/>
              </a:ext>
            </a:extLst>
          </p:cNvPr>
          <p:cNvSpPr/>
          <p:nvPr/>
        </p:nvSpPr>
        <p:spPr bwMode="auto">
          <a:xfrm>
            <a:off x="5665498" y="3207582"/>
            <a:ext cx="9986" cy="18545"/>
          </a:xfrm>
          <a:custGeom>
            <a:avLst/>
            <a:gdLst>
              <a:gd name="T0" fmla="*/ 2 w 5"/>
              <a:gd name="T1" fmla="*/ 1 h 9"/>
              <a:gd name="T2" fmla="*/ 0 w 5"/>
              <a:gd name="T3" fmla="*/ 6 h 9"/>
              <a:gd name="T4" fmla="*/ 0 w 5"/>
              <a:gd name="T5" fmla="*/ 2 h 9"/>
              <a:gd name="T6" fmla="*/ 2 w 5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9">
                <a:moveTo>
                  <a:pt x="2" y="1"/>
                </a:moveTo>
                <a:cubicBezTo>
                  <a:pt x="5" y="0"/>
                  <a:pt x="4" y="9"/>
                  <a:pt x="0" y="6"/>
                </a:cubicBezTo>
                <a:cubicBezTo>
                  <a:pt x="0" y="5"/>
                  <a:pt x="0" y="4"/>
                  <a:pt x="0" y="2"/>
                </a:cubicBezTo>
                <a:cubicBezTo>
                  <a:pt x="1" y="3"/>
                  <a:pt x="1" y="2"/>
                  <a:pt x="2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0" name="iṣḷíḓé">
            <a:extLst>
              <a:ext uri="{FF2B5EF4-FFF2-40B4-BE49-F238E27FC236}">
                <a16:creationId xmlns:a16="http://schemas.microsoft.com/office/drawing/2014/main" id="{06169AA6-8467-44DC-8F10-11F76A1395FA}"/>
              </a:ext>
            </a:extLst>
          </p:cNvPr>
          <p:cNvSpPr/>
          <p:nvPr/>
        </p:nvSpPr>
        <p:spPr bwMode="auto">
          <a:xfrm>
            <a:off x="7390075" y="3270349"/>
            <a:ext cx="118395" cy="99855"/>
          </a:xfrm>
          <a:custGeom>
            <a:avLst/>
            <a:gdLst>
              <a:gd name="T0" fmla="*/ 25 w 56"/>
              <a:gd name="T1" fmla="*/ 0 h 47"/>
              <a:gd name="T2" fmla="*/ 30 w 56"/>
              <a:gd name="T3" fmla="*/ 4 h 47"/>
              <a:gd name="T4" fmla="*/ 28 w 56"/>
              <a:gd name="T5" fmla="*/ 12 h 47"/>
              <a:gd name="T6" fmla="*/ 36 w 56"/>
              <a:gd name="T7" fmla="*/ 15 h 47"/>
              <a:gd name="T8" fmla="*/ 47 w 56"/>
              <a:gd name="T9" fmla="*/ 19 h 47"/>
              <a:gd name="T10" fmla="*/ 45 w 56"/>
              <a:gd name="T11" fmla="*/ 26 h 47"/>
              <a:gd name="T12" fmla="*/ 51 w 56"/>
              <a:gd name="T13" fmla="*/ 28 h 47"/>
              <a:gd name="T14" fmla="*/ 54 w 56"/>
              <a:gd name="T15" fmla="*/ 34 h 47"/>
              <a:gd name="T16" fmla="*/ 51 w 56"/>
              <a:gd name="T17" fmla="*/ 43 h 47"/>
              <a:gd name="T18" fmla="*/ 49 w 56"/>
              <a:gd name="T19" fmla="*/ 40 h 47"/>
              <a:gd name="T20" fmla="*/ 38 w 56"/>
              <a:gd name="T21" fmla="*/ 40 h 47"/>
              <a:gd name="T22" fmla="*/ 30 w 56"/>
              <a:gd name="T23" fmla="*/ 47 h 47"/>
              <a:gd name="T24" fmla="*/ 26 w 56"/>
              <a:gd name="T25" fmla="*/ 41 h 47"/>
              <a:gd name="T26" fmla="*/ 21 w 56"/>
              <a:gd name="T27" fmla="*/ 40 h 47"/>
              <a:gd name="T28" fmla="*/ 13 w 56"/>
              <a:gd name="T29" fmla="*/ 34 h 47"/>
              <a:gd name="T30" fmla="*/ 0 w 56"/>
              <a:gd name="T31" fmla="*/ 36 h 47"/>
              <a:gd name="T32" fmla="*/ 2 w 56"/>
              <a:gd name="T33" fmla="*/ 28 h 47"/>
              <a:gd name="T34" fmla="*/ 10 w 56"/>
              <a:gd name="T35" fmla="*/ 25 h 47"/>
              <a:gd name="T36" fmla="*/ 13 w 56"/>
              <a:gd name="T37" fmla="*/ 17 h 47"/>
              <a:gd name="T38" fmla="*/ 15 w 56"/>
              <a:gd name="T39" fmla="*/ 8 h 47"/>
              <a:gd name="T40" fmla="*/ 19 w 56"/>
              <a:gd name="T41" fmla="*/ 8 h 47"/>
              <a:gd name="T42" fmla="*/ 19 w 56"/>
              <a:gd name="T43" fmla="*/ 4 h 47"/>
              <a:gd name="T44" fmla="*/ 25 w 56"/>
              <a:gd name="T4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" h="47">
                <a:moveTo>
                  <a:pt x="25" y="0"/>
                </a:moveTo>
                <a:cubicBezTo>
                  <a:pt x="27" y="1"/>
                  <a:pt x="27" y="4"/>
                  <a:pt x="30" y="4"/>
                </a:cubicBezTo>
                <a:cubicBezTo>
                  <a:pt x="29" y="8"/>
                  <a:pt x="24" y="8"/>
                  <a:pt x="28" y="12"/>
                </a:cubicBezTo>
                <a:cubicBezTo>
                  <a:pt x="27" y="16"/>
                  <a:pt x="33" y="14"/>
                  <a:pt x="36" y="15"/>
                </a:cubicBezTo>
                <a:cubicBezTo>
                  <a:pt x="37" y="16"/>
                  <a:pt x="40" y="22"/>
                  <a:pt x="47" y="19"/>
                </a:cubicBezTo>
                <a:cubicBezTo>
                  <a:pt x="47" y="24"/>
                  <a:pt x="50" y="25"/>
                  <a:pt x="45" y="26"/>
                </a:cubicBezTo>
                <a:cubicBezTo>
                  <a:pt x="45" y="29"/>
                  <a:pt x="49" y="27"/>
                  <a:pt x="51" y="28"/>
                </a:cubicBezTo>
                <a:cubicBezTo>
                  <a:pt x="52" y="30"/>
                  <a:pt x="49" y="36"/>
                  <a:pt x="54" y="34"/>
                </a:cubicBezTo>
                <a:cubicBezTo>
                  <a:pt x="56" y="40"/>
                  <a:pt x="49" y="38"/>
                  <a:pt x="51" y="43"/>
                </a:cubicBezTo>
                <a:cubicBezTo>
                  <a:pt x="49" y="43"/>
                  <a:pt x="49" y="41"/>
                  <a:pt x="49" y="40"/>
                </a:cubicBezTo>
                <a:cubicBezTo>
                  <a:pt x="42" y="40"/>
                  <a:pt x="43" y="42"/>
                  <a:pt x="38" y="40"/>
                </a:cubicBezTo>
                <a:cubicBezTo>
                  <a:pt x="35" y="42"/>
                  <a:pt x="30" y="42"/>
                  <a:pt x="30" y="47"/>
                </a:cubicBezTo>
                <a:cubicBezTo>
                  <a:pt x="27" y="47"/>
                  <a:pt x="28" y="43"/>
                  <a:pt x="26" y="41"/>
                </a:cubicBezTo>
                <a:cubicBezTo>
                  <a:pt x="25" y="40"/>
                  <a:pt x="22" y="41"/>
                  <a:pt x="21" y="40"/>
                </a:cubicBezTo>
                <a:cubicBezTo>
                  <a:pt x="19" y="38"/>
                  <a:pt x="18" y="35"/>
                  <a:pt x="13" y="34"/>
                </a:cubicBezTo>
                <a:cubicBezTo>
                  <a:pt x="7" y="33"/>
                  <a:pt x="7" y="37"/>
                  <a:pt x="0" y="36"/>
                </a:cubicBezTo>
                <a:cubicBezTo>
                  <a:pt x="2" y="34"/>
                  <a:pt x="2" y="32"/>
                  <a:pt x="2" y="28"/>
                </a:cubicBezTo>
                <a:cubicBezTo>
                  <a:pt x="8" y="31"/>
                  <a:pt x="4" y="22"/>
                  <a:pt x="10" y="25"/>
                </a:cubicBezTo>
                <a:cubicBezTo>
                  <a:pt x="7" y="20"/>
                  <a:pt x="12" y="19"/>
                  <a:pt x="13" y="17"/>
                </a:cubicBezTo>
                <a:cubicBezTo>
                  <a:pt x="14" y="15"/>
                  <a:pt x="13" y="11"/>
                  <a:pt x="15" y="8"/>
                </a:cubicBezTo>
                <a:cubicBezTo>
                  <a:pt x="16" y="7"/>
                  <a:pt x="18" y="8"/>
                  <a:pt x="19" y="8"/>
                </a:cubicBezTo>
                <a:cubicBezTo>
                  <a:pt x="20" y="7"/>
                  <a:pt x="18" y="5"/>
                  <a:pt x="19" y="4"/>
                </a:cubicBezTo>
                <a:cubicBezTo>
                  <a:pt x="21" y="3"/>
                  <a:pt x="25" y="4"/>
                  <a:pt x="25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1" name="îs1iḓè">
            <a:extLst>
              <a:ext uri="{FF2B5EF4-FFF2-40B4-BE49-F238E27FC236}">
                <a16:creationId xmlns:a16="http://schemas.microsoft.com/office/drawing/2014/main" id="{0C4AE229-0827-429C-9F2D-7A1C3E6E96B3}"/>
              </a:ext>
            </a:extLst>
          </p:cNvPr>
          <p:cNvSpPr/>
          <p:nvPr/>
        </p:nvSpPr>
        <p:spPr bwMode="auto">
          <a:xfrm>
            <a:off x="7325884" y="3301731"/>
            <a:ext cx="29956" cy="25677"/>
          </a:xfrm>
          <a:custGeom>
            <a:avLst/>
            <a:gdLst>
              <a:gd name="T0" fmla="*/ 0 w 14"/>
              <a:gd name="T1" fmla="*/ 0 h 12"/>
              <a:gd name="T2" fmla="*/ 14 w 14"/>
              <a:gd name="T3" fmla="*/ 6 h 12"/>
              <a:gd name="T4" fmla="*/ 0 w 14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0" y="0"/>
                </a:moveTo>
                <a:cubicBezTo>
                  <a:pt x="7" y="0"/>
                  <a:pt x="7" y="6"/>
                  <a:pt x="14" y="6"/>
                </a:cubicBezTo>
                <a:cubicBezTo>
                  <a:pt x="12" y="12"/>
                  <a:pt x="1" y="6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2" name="ïṡļîdé">
            <a:extLst>
              <a:ext uri="{FF2B5EF4-FFF2-40B4-BE49-F238E27FC236}">
                <a16:creationId xmlns:a16="http://schemas.microsoft.com/office/drawing/2014/main" id="{3BF74F7D-5DC4-4476-9FE2-A663A7F59CE0}"/>
              </a:ext>
            </a:extLst>
          </p:cNvPr>
          <p:cNvSpPr/>
          <p:nvPr/>
        </p:nvSpPr>
        <p:spPr bwMode="auto">
          <a:xfrm>
            <a:off x="10616703" y="3401586"/>
            <a:ext cx="82734" cy="59913"/>
          </a:xfrm>
          <a:custGeom>
            <a:avLst/>
            <a:gdLst>
              <a:gd name="T0" fmla="*/ 11 w 39"/>
              <a:gd name="T1" fmla="*/ 0 h 28"/>
              <a:gd name="T2" fmla="*/ 13 w 39"/>
              <a:gd name="T3" fmla="*/ 2 h 28"/>
              <a:gd name="T4" fmla="*/ 21 w 39"/>
              <a:gd name="T5" fmla="*/ 9 h 28"/>
              <a:gd name="T6" fmla="*/ 39 w 39"/>
              <a:gd name="T7" fmla="*/ 7 h 28"/>
              <a:gd name="T8" fmla="*/ 32 w 39"/>
              <a:gd name="T9" fmla="*/ 19 h 28"/>
              <a:gd name="T10" fmla="*/ 26 w 39"/>
              <a:gd name="T11" fmla="*/ 17 h 28"/>
              <a:gd name="T12" fmla="*/ 19 w 39"/>
              <a:gd name="T13" fmla="*/ 20 h 28"/>
              <a:gd name="T14" fmla="*/ 17 w 39"/>
              <a:gd name="T15" fmla="*/ 26 h 28"/>
              <a:gd name="T16" fmla="*/ 8 w 39"/>
              <a:gd name="T17" fmla="*/ 22 h 28"/>
              <a:gd name="T18" fmla="*/ 11 w 39"/>
              <a:gd name="T1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28">
                <a:moveTo>
                  <a:pt x="11" y="0"/>
                </a:moveTo>
                <a:cubicBezTo>
                  <a:pt x="13" y="0"/>
                  <a:pt x="13" y="1"/>
                  <a:pt x="13" y="2"/>
                </a:cubicBezTo>
                <a:cubicBezTo>
                  <a:pt x="13" y="7"/>
                  <a:pt x="20" y="4"/>
                  <a:pt x="21" y="9"/>
                </a:cubicBezTo>
                <a:cubicBezTo>
                  <a:pt x="27" y="7"/>
                  <a:pt x="32" y="10"/>
                  <a:pt x="39" y="7"/>
                </a:cubicBezTo>
                <a:cubicBezTo>
                  <a:pt x="39" y="13"/>
                  <a:pt x="32" y="13"/>
                  <a:pt x="32" y="19"/>
                </a:cubicBezTo>
                <a:cubicBezTo>
                  <a:pt x="29" y="19"/>
                  <a:pt x="29" y="17"/>
                  <a:pt x="26" y="17"/>
                </a:cubicBezTo>
                <a:cubicBezTo>
                  <a:pt x="22" y="16"/>
                  <a:pt x="20" y="25"/>
                  <a:pt x="19" y="20"/>
                </a:cubicBezTo>
                <a:cubicBezTo>
                  <a:pt x="17" y="21"/>
                  <a:pt x="17" y="24"/>
                  <a:pt x="17" y="26"/>
                </a:cubicBezTo>
                <a:cubicBezTo>
                  <a:pt x="12" y="28"/>
                  <a:pt x="12" y="15"/>
                  <a:pt x="8" y="22"/>
                </a:cubicBezTo>
                <a:cubicBezTo>
                  <a:pt x="0" y="17"/>
                  <a:pt x="6" y="3"/>
                  <a:pt x="1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3" name="íšlíḓè">
            <a:extLst>
              <a:ext uri="{FF2B5EF4-FFF2-40B4-BE49-F238E27FC236}">
                <a16:creationId xmlns:a16="http://schemas.microsoft.com/office/drawing/2014/main" id="{036C3203-E3F0-4EBB-9059-AF3BE95C0063}"/>
              </a:ext>
            </a:extLst>
          </p:cNvPr>
          <p:cNvSpPr/>
          <p:nvPr/>
        </p:nvSpPr>
        <p:spPr bwMode="auto">
          <a:xfrm>
            <a:off x="10471205" y="3471483"/>
            <a:ext cx="159763" cy="139796"/>
          </a:xfrm>
          <a:custGeom>
            <a:avLst/>
            <a:gdLst>
              <a:gd name="T0" fmla="*/ 67 w 76"/>
              <a:gd name="T1" fmla="*/ 0 h 66"/>
              <a:gd name="T2" fmla="*/ 73 w 76"/>
              <a:gd name="T3" fmla="*/ 2 h 66"/>
              <a:gd name="T4" fmla="*/ 73 w 76"/>
              <a:gd name="T5" fmla="*/ 30 h 66"/>
              <a:gd name="T6" fmla="*/ 71 w 76"/>
              <a:gd name="T7" fmla="*/ 27 h 66"/>
              <a:gd name="T8" fmla="*/ 71 w 76"/>
              <a:gd name="T9" fmla="*/ 38 h 66"/>
              <a:gd name="T10" fmla="*/ 67 w 76"/>
              <a:gd name="T11" fmla="*/ 36 h 66"/>
              <a:gd name="T12" fmla="*/ 67 w 76"/>
              <a:gd name="T13" fmla="*/ 55 h 66"/>
              <a:gd name="T14" fmla="*/ 64 w 76"/>
              <a:gd name="T15" fmla="*/ 53 h 66"/>
              <a:gd name="T16" fmla="*/ 58 w 76"/>
              <a:gd name="T17" fmla="*/ 56 h 66"/>
              <a:gd name="T18" fmla="*/ 54 w 76"/>
              <a:gd name="T19" fmla="*/ 55 h 66"/>
              <a:gd name="T20" fmla="*/ 47 w 76"/>
              <a:gd name="T21" fmla="*/ 56 h 66"/>
              <a:gd name="T22" fmla="*/ 37 w 76"/>
              <a:gd name="T23" fmla="*/ 58 h 66"/>
              <a:gd name="T24" fmla="*/ 34 w 76"/>
              <a:gd name="T25" fmla="*/ 66 h 66"/>
              <a:gd name="T26" fmla="*/ 26 w 76"/>
              <a:gd name="T27" fmla="*/ 56 h 66"/>
              <a:gd name="T28" fmla="*/ 23 w 76"/>
              <a:gd name="T29" fmla="*/ 60 h 66"/>
              <a:gd name="T30" fmla="*/ 19 w 76"/>
              <a:gd name="T31" fmla="*/ 58 h 66"/>
              <a:gd name="T32" fmla="*/ 0 w 76"/>
              <a:gd name="T33" fmla="*/ 62 h 66"/>
              <a:gd name="T34" fmla="*/ 2 w 76"/>
              <a:gd name="T35" fmla="*/ 55 h 66"/>
              <a:gd name="T36" fmla="*/ 6 w 76"/>
              <a:gd name="T37" fmla="*/ 56 h 66"/>
              <a:gd name="T38" fmla="*/ 8 w 76"/>
              <a:gd name="T39" fmla="*/ 53 h 66"/>
              <a:gd name="T40" fmla="*/ 34 w 76"/>
              <a:gd name="T41" fmla="*/ 51 h 66"/>
              <a:gd name="T42" fmla="*/ 37 w 76"/>
              <a:gd name="T43" fmla="*/ 38 h 66"/>
              <a:gd name="T44" fmla="*/ 41 w 76"/>
              <a:gd name="T45" fmla="*/ 34 h 66"/>
              <a:gd name="T46" fmla="*/ 52 w 76"/>
              <a:gd name="T47" fmla="*/ 36 h 66"/>
              <a:gd name="T48" fmla="*/ 52 w 76"/>
              <a:gd name="T49" fmla="*/ 28 h 66"/>
              <a:gd name="T50" fmla="*/ 54 w 76"/>
              <a:gd name="T51" fmla="*/ 32 h 66"/>
              <a:gd name="T52" fmla="*/ 56 w 76"/>
              <a:gd name="T53" fmla="*/ 23 h 66"/>
              <a:gd name="T54" fmla="*/ 62 w 76"/>
              <a:gd name="T55" fmla="*/ 8 h 66"/>
              <a:gd name="T56" fmla="*/ 67 w 76"/>
              <a:gd name="T5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6" h="66">
                <a:moveTo>
                  <a:pt x="67" y="0"/>
                </a:moveTo>
                <a:cubicBezTo>
                  <a:pt x="70" y="0"/>
                  <a:pt x="70" y="2"/>
                  <a:pt x="73" y="2"/>
                </a:cubicBezTo>
                <a:cubicBezTo>
                  <a:pt x="73" y="16"/>
                  <a:pt x="76" y="22"/>
                  <a:pt x="73" y="30"/>
                </a:cubicBezTo>
                <a:cubicBezTo>
                  <a:pt x="71" y="30"/>
                  <a:pt x="71" y="28"/>
                  <a:pt x="71" y="27"/>
                </a:cubicBezTo>
                <a:cubicBezTo>
                  <a:pt x="66" y="28"/>
                  <a:pt x="71" y="34"/>
                  <a:pt x="71" y="38"/>
                </a:cubicBezTo>
                <a:cubicBezTo>
                  <a:pt x="69" y="37"/>
                  <a:pt x="69" y="36"/>
                  <a:pt x="67" y="36"/>
                </a:cubicBezTo>
                <a:cubicBezTo>
                  <a:pt x="67" y="42"/>
                  <a:pt x="67" y="48"/>
                  <a:pt x="67" y="55"/>
                </a:cubicBezTo>
                <a:cubicBezTo>
                  <a:pt x="66" y="54"/>
                  <a:pt x="65" y="53"/>
                  <a:pt x="64" y="53"/>
                </a:cubicBezTo>
                <a:cubicBezTo>
                  <a:pt x="60" y="51"/>
                  <a:pt x="59" y="56"/>
                  <a:pt x="58" y="56"/>
                </a:cubicBezTo>
                <a:cubicBezTo>
                  <a:pt x="57" y="57"/>
                  <a:pt x="56" y="55"/>
                  <a:pt x="54" y="55"/>
                </a:cubicBezTo>
                <a:cubicBezTo>
                  <a:pt x="54" y="54"/>
                  <a:pt x="49" y="56"/>
                  <a:pt x="47" y="56"/>
                </a:cubicBezTo>
                <a:cubicBezTo>
                  <a:pt x="46" y="57"/>
                  <a:pt x="42" y="59"/>
                  <a:pt x="37" y="58"/>
                </a:cubicBezTo>
                <a:cubicBezTo>
                  <a:pt x="34" y="58"/>
                  <a:pt x="36" y="65"/>
                  <a:pt x="34" y="66"/>
                </a:cubicBezTo>
                <a:cubicBezTo>
                  <a:pt x="30" y="64"/>
                  <a:pt x="26" y="62"/>
                  <a:pt x="26" y="56"/>
                </a:cubicBezTo>
                <a:cubicBezTo>
                  <a:pt x="23" y="54"/>
                  <a:pt x="23" y="60"/>
                  <a:pt x="23" y="60"/>
                </a:cubicBezTo>
                <a:cubicBezTo>
                  <a:pt x="20" y="61"/>
                  <a:pt x="19" y="58"/>
                  <a:pt x="19" y="58"/>
                </a:cubicBezTo>
                <a:cubicBezTo>
                  <a:pt x="12" y="59"/>
                  <a:pt x="5" y="65"/>
                  <a:pt x="0" y="62"/>
                </a:cubicBezTo>
                <a:cubicBezTo>
                  <a:pt x="2" y="60"/>
                  <a:pt x="2" y="58"/>
                  <a:pt x="2" y="55"/>
                </a:cubicBezTo>
                <a:cubicBezTo>
                  <a:pt x="4" y="53"/>
                  <a:pt x="6" y="56"/>
                  <a:pt x="6" y="56"/>
                </a:cubicBezTo>
                <a:cubicBezTo>
                  <a:pt x="8" y="56"/>
                  <a:pt x="7" y="53"/>
                  <a:pt x="8" y="53"/>
                </a:cubicBezTo>
                <a:cubicBezTo>
                  <a:pt x="14" y="52"/>
                  <a:pt x="26" y="54"/>
                  <a:pt x="34" y="51"/>
                </a:cubicBezTo>
                <a:cubicBezTo>
                  <a:pt x="31" y="42"/>
                  <a:pt x="39" y="45"/>
                  <a:pt x="37" y="38"/>
                </a:cubicBezTo>
                <a:cubicBezTo>
                  <a:pt x="41" y="40"/>
                  <a:pt x="42" y="39"/>
                  <a:pt x="41" y="34"/>
                </a:cubicBezTo>
                <a:cubicBezTo>
                  <a:pt x="45" y="38"/>
                  <a:pt x="49" y="31"/>
                  <a:pt x="52" y="36"/>
                </a:cubicBezTo>
                <a:cubicBezTo>
                  <a:pt x="53" y="35"/>
                  <a:pt x="51" y="29"/>
                  <a:pt x="52" y="28"/>
                </a:cubicBezTo>
                <a:cubicBezTo>
                  <a:pt x="54" y="27"/>
                  <a:pt x="54" y="32"/>
                  <a:pt x="54" y="32"/>
                </a:cubicBezTo>
                <a:cubicBezTo>
                  <a:pt x="56" y="33"/>
                  <a:pt x="60" y="31"/>
                  <a:pt x="56" y="23"/>
                </a:cubicBezTo>
                <a:cubicBezTo>
                  <a:pt x="63" y="21"/>
                  <a:pt x="59" y="13"/>
                  <a:pt x="62" y="8"/>
                </a:cubicBezTo>
                <a:cubicBezTo>
                  <a:pt x="63" y="5"/>
                  <a:pt x="70" y="5"/>
                  <a:pt x="67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4" name="ïṧ1îdê">
            <a:extLst>
              <a:ext uri="{FF2B5EF4-FFF2-40B4-BE49-F238E27FC236}">
                <a16:creationId xmlns:a16="http://schemas.microsoft.com/office/drawing/2014/main" id="{F9886155-B718-4F35-AB0B-81D2618C1FD8}"/>
              </a:ext>
            </a:extLst>
          </p:cNvPr>
          <p:cNvSpPr/>
          <p:nvPr/>
        </p:nvSpPr>
        <p:spPr bwMode="auto">
          <a:xfrm>
            <a:off x="8487013" y="3480042"/>
            <a:ext cx="28529" cy="31383"/>
          </a:xfrm>
          <a:custGeom>
            <a:avLst/>
            <a:gdLst>
              <a:gd name="T0" fmla="*/ 4 w 13"/>
              <a:gd name="T1" fmla="*/ 0 h 15"/>
              <a:gd name="T2" fmla="*/ 0 w 13"/>
              <a:gd name="T3" fmla="*/ 13 h 15"/>
              <a:gd name="T4" fmla="*/ 4 w 13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15">
                <a:moveTo>
                  <a:pt x="4" y="0"/>
                </a:moveTo>
                <a:cubicBezTo>
                  <a:pt x="13" y="0"/>
                  <a:pt x="10" y="15"/>
                  <a:pt x="0" y="13"/>
                </a:cubicBezTo>
                <a:cubicBezTo>
                  <a:pt x="4" y="12"/>
                  <a:pt x="0" y="1"/>
                  <a:pt x="4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5" name="íş1íḍé">
            <a:extLst>
              <a:ext uri="{FF2B5EF4-FFF2-40B4-BE49-F238E27FC236}">
                <a16:creationId xmlns:a16="http://schemas.microsoft.com/office/drawing/2014/main" id="{4364166D-E89F-4B61-BC6A-988918347578}"/>
              </a:ext>
            </a:extLst>
          </p:cNvPr>
          <p:cNvSpPr/>
          <p:nvPr/>
        </p:nvSpPr>
        <p:spPr bwMode="auto">
          <a:xfrm>
            <a:off x="8555483" y="3524264"/>
            <a:ext cx="39941" cy="29957"/>
          </a:xfrm>
          <a:custGeom>
            <a:avLst/>
            <a:gdLst>
              <a:gd name="T0" fmla="*/ 15 w 19"/>
              <a:gd name="T1" fmla="*/ 3 h 14"/>
              <a:gd name="T2" fmla="*/ 19 w 19"/>
              <a:gd name="T3" fmla="*/ 13 h 14"/>
              <a:gd name="T4" fmla="*/ 9 w 19"/>
              <a:gd name="T5" fmla="*/ 13 h 14"/>
              <a:gd name="T6" fmla="*/ 9 w 19"/>
              <a:gd name="T7" fmla="*/ 11 h 14"/>
              <a:gd name="T8" fmla="*/ 2 w 19"/>
              <a:gd name="T9" fmla="*/ 9 h 14"/>
              <a:gd name="T10" fmla="*/ 15 w 19"/>
              <a:gd name="T11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4">
                <a:moveTo>
                  <a:pt x="15" y="3"/>
                </a:moveTo>
                <a:cubicBezTo>
                  <a:pt x="18" y="5"/>
                  <a:pt x="19" y="8"/>
                  <a:pt x="19" y="13"/>
                </a:cubicBezTo>
                <a:cubicBezTo>
                  <a:pt x="17" y="12"/>
                  <a:pt x="11" y="14"/>
                  <a:pt x="9" y="13"/>
                </a:cubicBezTo>
                <a:cubicBezTo>
                  <a:pt x="9" y="13"/>
                  <a:pt x="10" y="11"/>
                  <a:pt x="9" y="11"/>
                </a:cubicBezTo>
                <a:cubicBezTo>
                  <a:pt x="7" y="10"/>
                  <a:pt x="2" y="12"/>
                  <a:pt x="2" y="9"/>
                </a:cubicBezTo>
                <a:cubicBezTo>
                  <a:pt x="0" y="0"/>
                  <a:pt x="15" y="9"/>
                  <a:pt x="1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6" name="ísľîḍê">
            <a:extLst>
              <a:ext uri="{FF2B5EF4-FFF2-40B4-BE49-F238E27FC236}">
                <a16:creationId xmlns:a16="http://schemas.microsoft.com/office/drawing/2014/main" id="{0D9B08A4-B271-4FC6-A579-4330D5C09BF4}"/>
              </a:ext>
            </a:extLst>
          </p:cNvPr>
          <p:cNvSpPr/>
          <p:nvPr/>
        </p:nvSpPr>
        <p:spPr bwMode="auto">
          <a:xfrm>
            <a:off x="8875008" y="3581323"/>
            <a:ext cx="29956" cy="15692"/>
          </a:xfrm>
          <a:custGeom>
            <a:avLst/>
            <a:gdLst>
              <a:gd name="T0" fmla="*/ 0 w 14"/>
              <a:gd name="T1" fmla="*/ 6 h 7"/>
              <a:gd name="T2" fmla="*/ 8 w 14"/>
              <a:gd name="T3" fmla="*/ 1 h 7"/>
              <a:gd name="T4" fmla="*/ 6 w 14"/>
              <a:gd name="T5" fmla="*/ 3 h 7"/>
              <a:gd name="T6" fmla="*/ 0 w 14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7">
                <a:moveTo>
                  <a:pt x="0" y="6"/>
                </a:moveTo>
                <a:cubicBezTo>
                  <a:pt x="0" y="1"/>
                  <a:pt x="3" y="0"/>
                  <a:pt x="8" y="1"/>
                </a:cubicBezTo>
                <a:cubicBezTo>
                  <a:pt x="14" y="0"/>
                  <a:pt x="10" y="4"/>
                  <a:pt x="6" y="3"/>
                </a:cubicBezTo>
                <a:cubicBezTo>
                  <a:pt x="4" y="4"/>
                  <a:pt x="4" y="7"/>
                  <a:pt x="0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7" name="îśḻïḑé">
            <a:extLst>
              <a:ext uri="{FF2B5EF4-FFF2-40B4-BE49-F238E27FC236}">
                <a16:creationId xmlns:a16="http://schemas.microsoft.com/office/drawing/2014/main" id="{7C107544-7DBB-4E17-9040-DDFD4A5A316B}"/>
              </a:ext>
            </a:extLst>
          </p:cNvPr>
          <p:cNvSpPr/>
          <p:nvPr/>
        </p:nvSpPr>
        <p:spPr bwMode="auto">
          <a:xfrm>
            <a:off x="10485468" y="3605573"/>
            <a:ext cx="29956" cy="18545"/>
          </a:xfrm>
          <a:custGeom>
            <a:avLst/>
            <a:gdLst>
              <a:gd name="T0" fmla="*/ 12 w 14"/>
              <a:gd name="T1" fmla="*/ 1 h 9"/>
              <a:gd name="T2" fmla="*/ 8 w 14"/>
              <a:gd name="T3" fmla="*/ 8 h 9"/>
              <a:gd name="T4" fmla="*/ 1 w 14"/>
              <a:gd name="T5" fmla="*/ 3 h 9"/>
              <a:gd name="T6" fmla="*/ 12 w 14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9">
                <a:moveTo>
                  <a:pt x="12" y="1"/>
                </a:moveTo>
                <a:cubicBezTo>
                  <a:pt x="14" y="7"/>
                  <a:pt x="6" y="2"/>
                  <a:pt x="8" y="8"/>
                </a:cubicBezTo>
                <a:cubicBezTo>
                  <a:pt x="3" y="9"/>
                  <a:pt x="0" y="8"/>
                  <a:pt x="1" y="3"/>
                </a:cubicBezTo>
                <a:cubicBezTo>
                  <a:pt x="5" y="8"/>
                  <a:pt x="6" y="0"/>
                  <a:pt x="12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8" name="ïṩļíďê">
            <a:extLst>
              <a:ext uri="{FF2B5EF4-FFF2-40B4-BE49-F238E27FC236}">
                <a16:creationId xmlns:a16="http://schemas.microsoft.com/office/drawing/2014/main" id="{FEDF1CFE-C0BB-43B2-BE30-65BFDF8C5EB5}"/>
              </a:ext>
            </a:extLst>
          </p:cNvPr>
          <p:cNvSpPr/>
          <p:nvPr/>
        </p:nvSpPr>
        <p:spPr bwMode="auto">
          <a:xfrm>
            <a:off x="10434117" y="3607000"/>
            <a:ext cx="42793" cy="44222"/>
          </a:xfrm>
          <a:custGeom>
            <a:avLst/>
            <a:gdLst>
              <a:gd name="T0" fmla="*/ 17 w 20"/>
              <a:gd name="T1" fmla="*/ 4 h 21"/>
              <a:gd name="T2" fmla="*/ 17 w 20"/>
              <a:gd name="T3" fmla="*/ 17 h 21"/>
              <a:gd name="T4" fmla="*/ 6 w 20"/>
              <a:gd name="T5" fmla="*/ 18 h 21"/>
              <a:gd name="T6" fmla="*/ 0 w 20"/>
              <a:gd name="T7" fmla="*/ 11 h 21"/>
              <a:gd name="T8" fmla="*/ 17 w 20"/>
              <a:gd name="T9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17" y="4"/>
                </a:moveTo>
                <a:cubicBezTo>
                  <a:pt x="20" y="9"/>
                  <a:pt x="12" y="14"/>
                  <a:pt x="17" y="17"/>
                </a:cubicBezTo>
                <a:cubicBezTo>
                  <a:pt x="17" y="21"/>
                  <a:pt x="9" y="17"/>
                  <a:pt x="6" y="18"/>
                </a:cubicBezTo>
                <a:cubicBezTo>
                  <a:pt x="6" y="11"/>
                  <a:pt x="7" y="8"/>
                  <a:pt x="0" y="11"/>
                </a:cubicBezTo>
                <a:cubicBezTo>
                  <a:pt x="0" y="2"/>
                  <a:pt x="10" y="0"/>
                  <a:pt x="17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9" name="iṧḻíḑê">
            <a:extLst>
              <a:ext uri="{FF2B5EF4-FFF2-40B4-BE49-F238E27FC236}">
                <a16:creationId xmlns:a16="http://schemas.microsoft.com/office/drawing/2014/main" id="{E7172D27-891E-461F-95C1-0DCB400D12A3}"/>
              </a:ext>
            </a:extLst>
          </p:cNvPr>
          <p:cNvSpPr/>
          <p:nvPr/>
        </p:nvSpPr>
        <p:spPr bwMode="auto">
          <a:xfrm>
            <a:off x="10285766" y="3763913"/>
            <a:ext cx="25676" cy="39942"/>
          </a:xfrm>
          <a:custGeom>
            <a:avLst/>
            <a:gdLst>
              <a:gd name="T0" fmla="*/ 11 w 12"/>
              <a:gd name="T1" fmla="*/ 8 h 19"/>
              <a:gd name="T2" fmla="*/ 7 w 12"/>
              <a:gd name="T3" fmla="*/ 19 h 19"/>
              <a:gd name="T4" fmla="*/ 0 w 12"/>
              <a:gd name="T5" fmla="*/ 19 h 19"/>
              <a:gd name="T6" fmla="*/ 1 w 12"/>
              <a:gd name="T7" fmla="*/ 6 h 19"/>
              <a:gd name="T8" fmla="*/ 11 w 12"/>
              <a:gd name="T9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9">
                <a:moveTo>
                  <a:pt x="11" y="8"/>
                </a:moveTo>
                <a:cubicBezTo>
                  <a:pt x="11" y="13"/>
                  <a:pt x="4" y="11"/>
                  <a:pt x="7" y="19"/>
                </a:cubicBezTo>
                <a:cubicBezTo>
                  <a:pt x="5" y="19"/>
                  <a:pt x="2" y="19"/>
                  <a:pt x="0" y="19"/>
                </a:cubicBezTo>
                <a:cubicBezTo>
                  <a:pt x="0" y="16"/>
                  <a:pt x="6" y="9"/>
                  <a:pt x="1" y="6"/>
                </a:cubicBezTo>
                <a:cubicBezTo>
                  <a:pt x="3" y="2"/>
                  <a:pt x="12" y="0"/>
                  <a:pt x="11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0" name="îSḻiḓê">
            <a:extLst>
              <a:ext uri="{FF2B5EF4-FFF2-40B4-BE49-F238E27FC236}">
                <a16:creationId xmlns:a16="http://schemas.microsoft.com/office/drawing/2014/main" id="{00C6767F-5992-43C3-BD3F-1E03A1FFA0C5}"/>
              </a:ext>
            </a:extLst>
          </p:cNvPr>
          <p:cNvSpPr/>
          <p:nvPr/>
        </p:nvSpPr>
        <p:spPr bwMode="auto">
          <a:xfrm>
            <a:off x="6569867" y="3782458"/>
            <a:ext cx="17117" cy="12838"/>
          </a:xfrm>
          <a:custGeom>
            <a:avLst/>
            <a:gdLst>
              <a:gd name="T0" fmla="*/ 0 w 8"/>
              <a:gd name="T1" fmla="*/ 3 h 6"/>
              <a:gd name="T2" fmla="*/ 7 w 8"/>
              <a:gd name="T3" fmla="*/ 1 h 6"/>
              <a:gd name="T4" fmla="*/ 5 w 8"/>
              <a:gd name="T5" fmla="*/ 6 h 6"/>
              <a:gd name="T6" fmla="*/ 1 w 8"/>
              <a:gd name="T7" fmla="*/ 6 h 6"/>
              <a:gd name="T8" fmla="*/ 0 w 8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6">
                <a:moveTo>
                  <a:pt x="0" y="3"/>
                </a:moveTo>
                <a:cubicBezTo>
                  <a:pt x="0" y="0"/>
                  <a:pt x="4" y="1"/>
                  <a:pt x="7" y="1"/>
                </a:cubicBezTo>
                <a:cubicBezTo>
                  <a:pt x="8" y="4"/>
                  <a:pt x="5" y="4"/>
                  <a:pt x="5" y="6"/>
                </a:cubicBezTo>
                <a:cubicBezTo>
                  <a:pt x="4" y="6"/>
                  <a:pt x="3" y="6"/>
                  <a:pt x="1" y="6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1" name="íṥḻïḋe">
            <a:extLst>
              <a:ext uri="{FF2B5EF4-FFF2-40B4-BE49-F238E27FC236}">
                <a16:creationId xmlns:a16="http://schemas.microsoft.com/office/drawing/2014/main" id="{7AEAD5D6-C39E-4FB3-BB66-67A222B7E37E}"/>
              </a:ext>
            </a:extLst>
          </p:cNvPr>
          <p:cNvSpPr/>
          <p:nvPr/>
        </p:nvSpPr>
        <p:spPr bwMode="auto">
          <a:xfrm>
            <a:off x="6987816" y="3795297"/>
            <a:ext cx="161189" cy="64193"/>
          </a:xfrm>
          <a:custGeom>
            <a:avLst/>
            <a:gdLst>
              <a:gd name="T0" fmla="*/ 75 w 76"/>
              <a:gd name="T1" fmla="*/ 21 h 30"/>
              <a:gd name="T2" fmla="*/ 58 w 76"/>
              <a:gd name="T3" fmla="*/ 26 h 30"/>
              <a:gd name="T4" fmla="*/ 54 w 76"/>
              <a:gd name="T5" fmla="*/ 17 h 30"/>
              <a:gd name="T6" fmla="*/ 34 w 76"/>
              <a:gd name="T7" fmla="*/ 13 h 30"/>
              <a:gd name="T8" fmla="*/ 32 w 76"/>
              <a:gd name="T9" fmla="*/ 8 h 30"/>
              <a:gd name="T10" fmla="*/ 13 w 76"/>
              <a:gd name="T11" fmla="*/ 8 h 30"/>
              <a:gd name="T12" fmla="*/ 0 w 76"/>
              <a:gd name="T13" fmla="*/ 11 h 30"/>
              <a:gd name="T14" fmla="*/ 8 w 76"/>
              <a:gd name="T15" fmla="*/ 2 h 30"/>
              <a:gd name="T16" fmla="*/ 24 w 76"/>
              <a:gd name="T17" fmla="*/ 0 h 30"/>
              <a:gd name="T18" fmla="*/ 30 w 76"/>
              <a:gd name="T19" fmla="*/ 4 h 30"/>
              <a:gd name="T20" fmla="*/ 36 w 76"/>
              <a:gd name="T21" fmla="*/ 6 h 30"/>
              <a:gd name="T22" fmla="*/ 50 w 76"/>
              <a:gd name="T23" fmla="*/ 8 h 30"/>
              <a:gd name="T24" fmla="*/ 56 w 76"/>
              <a:gd name="T25" fmla="*/ 17 h 30"/>
              <a:gd name="T26" fmla="*/ 62 w 76"/>
              <a:gd name="T27" fmla="*/ 19 h 30"/>
              <a:gd name="T28" fmla="*/ 75 w 76"/>
              <a:gd name="T29" fmla="*/ 2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30">
                <a:moveTo>
                  <a:pt x="75" y="21"/>
                </a:moveTo>
                <a:cubicBezTo>
                  <a:pt x="76" y="30"/>
                  <a:pt x="59" y="20"/>
                  <a:pt x="58" y="26"/>
                </a:cubicBezTo>
                <a:cubicBezTo>
                  <a:pt x="54" y="26"/>
                  <a:pt x="57" y="18"/>
                  <a:pt x="54" y="17"/>
                </a:cubicBezTo>
                <a:cubicBezTo>
                  <a:pt x="48" y="15"/>
                  <a:pt x="41" y="15"/>
                  <a:pt x="34" y="13"/>
                </a:cubicBezTo>
                <a:cubicBezTo>
                  <a:pt x="33" y="12"/>
                  <a:pt x="32" y="10"/>
                  <a:pt x="32" y="8"/>
                </a:cubicBezTo>
                <a:cubicBezTo>
                  <a:pt x="24" y="8"/>
                  <a:pt x="19" y="7"/>
                  <a:pt x="13" y="8"/>
                </a:cubicBezTo>
                <a:cubicBezTo>
                  <a:pt x="9" y="8"/>
                  <a:pt x="5" y="13"/>
                  <a:pt x="0" y="11"/>
                </a:cubicBezTo>
                <a:cubicBezTo>
                  <a:pt x="0" y="6"/>
                  <a:pt x="8" y="8"/>
                  <a:pt x="8" y="2"/>
                </a:cubicBezTo>
                <a:cubicBezTo>
                  <a:pt x="13" y="1"/>
                  <a:pt x="22" y="4"/>
                  <a:pt x="24" y="0"/>
                </a:cubicBezTo>
                <a:cubicBezTo>
                  <a:pt x="33" y="2"/>
                  <a:pt x="22" y="2"/>
                  <a:pt x="30" y="4"/>
                </a:cubicBezTo>
                <a:cubicBezTo>
                  <a:pt x="30" y="4"/>
                  <a:pt x="35" y="6"/>
                  <a:pt x="36" y="6"/>
                </a:cubicBezTo>
                <a:cubicBezTo>
                  <a:pt x="37" y="8"/>
                  <a:pt x="43" y="8"/>
                  <a:pt x="50" y="8"/>
                </a:cubicBezTo>
                <a:cubicBezTo>
                  <a:pt x="49" y="14"/>
                  <a:pt x="60" y="9"/>
                  <a:pt x="56" y="17"/>
                </a:cubicBezTo>
                <a:cubicBezTo>
                  <a:pt x="59" y="15"/>
                  <a:pt x="61" y="15"/>
                  <a:pt x="62" y="19"/>
                </a:cubicBezTo>
                <a:cubicBezTo>
                  <a:pt x="66" y="20"/>
                  <a:pt x="74" y="17"/>
                  <a:pt x="75" y="2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2" name="iŝļiḓè">
            <a:extLst>
              <a:ext uri="{FF2B5EF4-FFF2-40B4-BE49-F238E27FC236}">
                <a16:creationId xmlns:a16="http://schemas.microsoft.com/office/drawing/2014/main" id="{3D6115A1-BDF3-4F38-ACCF-904565BE2345}"/>
              </a:ext>
            </a:extLst>
          </p:cNvPr>
          <p:cNvSpPr/>
          <p:nvPr/>
        </p:nvSpPr>
        <p:spPr bwMode="auto">
          <a:xfrm>
            <a:off x="7177534" y="3850930"/>
            <a:ext cx="65617" cy="35663"/>
          </a:xfrm>
          <a:custGeom>
            <a:avLst/>
            <a:gdLst>
              <a:gd name="T0" fmla="*/ 1 w 31"/>
              <a:gd name="T1" fmla="*/ 0 h 17"/>
              <a:gd name="T2" fmla="*/ 16 w 31"/>
              <a:gd name="T3" fmla="*/ 2 h 17"/>
              <a:gd name="T4" fmla="*/ 24 w 31"/>
              <a:gd name="T5" fmla="*/ 4 h 17"/>
              <a:gd name="T6" fmla="*/ 31 w 31"/>
              <a:gd name="T7" fmla="*/ 8 h 17"/>
              <a:gd name="T8" fmla="*/ 5 w 31"/>
              <a:gd name="T9" fmla="*/ 12 h 17"/>
              <a:gd name="T10" fmla="*/ 9 w 31"/>
              <a:gd name="T11" fmla="*/ 10 h 17"/>
              <a:gd name="T12" fmla="*/ 1 w 31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17">
                <a:moveTo>
                  <a:pt x="1" y="0"/>
                </a:moveTo>
                <a:cubicBezTo>
                  <a:pt x="5" y="3"/>
                  <a:pt x="12" y="1"/>
                  <a:pt x="16" y="2"/>
                </a:cubicBezTo>
                <a:cubicBezTo>
                  <a:pt x="17" y="2"/>
                  <a:pt x="22" y="9"/>
                  <a:pt x="24" y="4"/>
                </a:cubicBezTo>
                <a:cubicBezTo>
                  <a:pt x="27" y="5"/>
                  <a:pt x="25" y="10"/>
                  <a:pt x="31" y="8"/>
                </a:cubicBezTo>
                <a:cubicBezTo>
                  <a:pt x="31" y="17"/>
                  <a:pt x="11" y="13"/>
                  <a:pt x="5" y="12"/>
                </a:cubicBezTo>
                <a:cubicBezTo>
                  <a:pt x="4" y="10"/>
                  <a:pt x="9" y="10"/>
                  <a:pt x="9" y="10"/>
                </a:cubicBezTo>
                <a:cubicBezTo>
                  <a:pt x="9" y="7"/>
                  <a:pt x="0" y="7"/>
                  <a:pt x="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3" name="îşlíďé">
            <a:extLst>
              <a:ext uri="{FF2B5EF4-FFF2-40B4-BE49-F238E27FC236}">
                <a16:creationId xmlns:a16="http://schemas.microsoft.com/office/drawing/2014/main" id="{25FFC2E1-57BB-46E9-8B9D-F3950DE821E5}"/>
              </a:ext>
            </a:extLst>
          </p:cNvPr>
          <p:cNvSpPr/>
          <p:nvPr/>
        </p:nvSpPr>
        <p:spPr bwMode="auto">
          <a:xfrm>
            <a:off x="10100328" y="3855210"/>
            <a:ext cx="31382" cy="22824"/>
          </a:xfrm>
          <a:custGeom>
            <a:avLst/>
            <a:gdLst>
              <a:gd name="T0" fmla="*/ 13 w 15"/>
              <a:gd name="T1" fmla="*/ 0 h 11"/>
              <a:gd name="T2" fmla="*/ 9 w 15"/>
              <a:gd name="T3" fmla="*/ 11 h 11"/>
              <a:gd name="T4" fmla="*/ 0 w 15"/>
              <a:gd name="T5" fmla="*/ 4 h 11"/>
              <a:gd name="T6" fmla="*/ 4 w 15"/>
              <a:gd name="T7" fmla="*/ 0 h 11"/>
              <a:gd name="T8" fmla="*/ 13 w 15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1">
                <a:moveTo>
                  <a:pt x="13" y="0"/>
                </a:moveTo>
                <a:cubicBezTo>
                  <a:pt x="15" y="7"/>
                  <a:pt x="8" y="6"/>
                  <a:pt x="9" y="11"/>
                </a:cubicBezTo>
                <a:cubicBezTo>
                  <a:pt x="5" y="10"/>
                  <a:pt x="0" y="10"/>
                  <a:pt x="0" y="4"/>
                </a:cubicBezTo>
                <a:cubicBezTo>
                  <a:pt x="3" y="5"/>
                  <a:pt x="3" y="2"/>
                  <a:pt x="4" y="0"/>
                </a:cubicBezTo>
                <a:cubicBezTo>
                  <a:pt x="7" y="0"/>
                  <a:pt x="10" y="0"/>
                  <a:pt x="1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4" name="iSḻiḋé">
            <a:extLst>
              <a:ext uri="{FF2B5EF4-FFF2-40B4-BE49-F238E27FC236}">
                <a16:creationId xmlns:a16="http://schemas.microsoft.com/office/drawing/2014/main" id="{6785855B-9358-4F96-B8F8-21E9D8FBB850}"/>
              </a:ext>
            </a:extLst>
          </p:cNvPr>
          <p:cNvSpPr/>
          <p:nvPr/>
        </p:nvSpPr>
        <p:spPr bwMode="auto">
          <a:xfrm>
            <a:off x="7153284" y="3863768"/>
            <a:ext cx="24250" cy="18545"/>
          </a:xfrm>
          <a:custGeom>
            <a:avLst/>
            <a:gdLst>
              <a:gd name="T0" fmla="*/ 10 w 12"/>
              <a:gd name="T1" fmla="*/ 9 h 9"/>
              <a:gd name="T2" fmla="*/ 0 w 12"/>
              <a:gd name="T3" fmla="*/ 7 h 9"/>
              <a:gd name="T4" fmla="*/ 10 w 12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9">
                <a:moveTo>
                  <a:pt x="10" y="9"/>
                </a:moveTo>
                <a:cubicBezTo>
                  <a:pt x="8" y="8"/>
                  <a:pt x="5" y="7"/>
                  <a:pt x="0" y="7"/>
                </a:cubicBezTo>
                <a:cubicBezTo>
                  <a:pt x="1" y="4"/>
                  <a:pt x="12" y="0"/>
                  <a:pt x="10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5" name="ïsļídè">
            <a:extLst>
              <a:ext uri="{FF2B5EF4-FFF2-40B4-BE49-F238E27FC236}">
                <a16:creationId xmlns:a16="http://schemas.microsoft.com/office/drawing/2014/main" id="{6B73D8CA-DD43-48A4-9E40-B950C74718BC}"/>
              </a:ext>
            </a:extLst>
          </p:cNvPr>
          <p:cNvSpPr/>
          <p:nvPr/>
        </p:nvSpPr>
        <p:spPr bwMode="auto">
          <a:xfrm>
            <a:off x="7087668" y="3869474"/>
            <a:ext cx="31382" cy="19971"/>
          </a:xfrm>
          <a:custGeom>
            <a:avLst/>
            <a:gdLst>
              <a:gd name="T0" fmla="*/ 2 w 15"/>
              <a:gd name="T1" fmla="*/ 3 h 9"/>
              <a:gd name="T2" fmla="*/ 13 w 15"/>
              <a:gd name="T3" fmla="*/ 6 h 9"/>
              <a:gd name="T4" fmla="*/ 2 w 15"/>
              <a:gd name="T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9">
                <a:moveTo>
                  <a:pt x="2" y="3"/>
                </a:moveTo>
                <a:cubicBezTo>
                  <a:pt x="5" y="4"/>
                  <a:pt x="15" y="0"/>
                  <a:pt x="13" y="6"/>
                </a:cubicBezTo>
                <a:cubicBezTo>
                  <a:pt x="9" y="5"/>
                  <a:pt x="0" y="9"/>
                  <a:pt x="2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6" name="iṡļiḑe">
            <a:extLst>
              <a:ext uri="{FF2B5EF4-FFF2-40B4-BE49-F238E27FC236}">
                <a16:creationId xmlns:a16="http://schemas.microsoft.com/office/drawing/2014/main" id="{2D539369-B4E4-48D7-928D-B46CA7E7A414}"/>
              </a:ext>
            </a:extLst>
          </p:cNvPr>
          <p:cNvSpPr/>
          <p:nvPr/>
        </p:nvSpPr>
        <p:spPr bwMode="auto">
          <a:xfrm>
            <a:off x="10275780" y="3878033"/>
            <a:ext cx="44221" cy="78457"/>
          </a:xfrm>
          <a:custGeom>
            <a:avLst/>
            <a:gdLst>
              <a:gd name="T0" fmla="*/ 10 w 21"/>
              <a:gd name="T1" fmla="*/ 0 h 37"/>
              <a:gd name="T2" fmla="*/ 18 w 21"/>
              <a:gd name="T3" fmla="*/ 0 h 37"/>
              <a:gd name="T4" fmla="*/ 21 w 21"/>
              <a:gd name="T5" fmla="*/ 13 h 37"/>
              <a:gd name="T6" fmla="*/ 16 w 21"/>
              <a:gd name="T7" fmla="*/ 19 h 37"/>
              <a:gd name="T8" fmla="*/ 14 w 21"/>
              <a:gd name="T9" fmla="*/ 25 h 37"/>
              <a:gd name="T10" fmla="*/ 12 w 21"/>
              <a:gd name="T11" fmla="*/ 34 h 37"/>
              <a:gd name="T12" fmla="*/ 6 w 21"/>
              <a:gd name="T13" fmla="*/ 28 h 37"/>
              <a:gd name="T14" fmla="*/ 1 w 21"/>
              <a:gd name="T15" fmla="*/ 21 h 37"/>
              <a:gd name="T16" fmla="*/ 5 w 21"/>
              <a:gd name="T17" fmla="*/ 10 h 37"/>
              <a:gd name="T18" fmla="*/ 10 w 21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37">
                <a:moveTo>
                  <a:pt x="10" y="0"/>
                </a:moveTo>
                <a:cubicBezTo>
                  <a:pt x="13" y="0"/>
                  <a:pt x="15" y="0"/>
                  <a:pt x="18" y="0"/>
                </a:cubicBezTo>
                <a:cubicBezTo>
                  <a:pt x="20" y="4"/>
                  <a:pt x="20" y="9"/>
                  <a:pt x="21" y="13"/>
                </a:cubicBezTo>
                <a:cubicBezTo>
                  <a:pt x="18" y="14"/>
                  <a:pt x="20" y="20"/>
                  <a:pt x="16" y="19"/>
                </a:cubicBezTo>
                <a:cubicBezTo>
                  <a:pt x="16" y="22"/>
                  <a:pt x="16" y="24"/>
                  <a:pt x="14" y="25"/>
                </a:cubicBezTo>
                <a:cubicBezTo>
                  <a:pt x="13" y="27"/>
                  <a:pt x="16" y="34"/>
                  <a:pt x="12" y="34"/>
                </a:cubicBezTo>
                <a:cubicBezTo>
                  <a:pt x="6" y="37"/>
                  <a:pt x="11" y="29"/>
                  <a:pt x="6" y="28"/>
                </a:cubicBezTo>
                <a:cubicBezTo>
                  <a:pt x="4" y="28"/>
                  <a:pt x="3" y="23"/>
                  <a:pt x="1" y="21"/>
                </a:cubicBezTo>
                <a:cubicBezTo>
                  <a:pt x="0" y="16"/>
                  <a:pt x="7" y="17"/>
                  <a:pt x="5" y="10"/>
                </a:cubicBezTo>
                <a:cubicBezTo>
                  <a:pt x="9" y="14"/>
                  <a:pt x="9" y="5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7" name="îšlîḋè">
            <a:extLst>
              <a:ext uri="{FF2B5EF4-FFF2-40B4-BE49-F238E27FC236}">
                <a16:creationId xmlns:a16="http://schemas.microsoft.com/office/drawing/2014/main" id="{568CD573-F631-4202-B138-67B3C91E6A52}"/>
              </a:ext>
            </a:extLst>
          </p:cNvPr>
          <p:cNvSpPr/>
          <p:nvPr/>
        </p:nvSpPr>
        <p:spPr bwMode="auto">
          <a:xfrm>
            <a:off x="10320001" y="3943652"/>
            <a:ext cx="59911" cy="61339"/>
          </a:xfrm>
          <a:custGeom>
            <a:avLst/>
            <a:gdLst>
              <a:gd name="T0" fmla="*/ 15 w 28"/>
              <a:gd name="T1" fmla="*/ 3 h 29"/>
              <a:gd name="T2" fmla="*/ 21 w 28"/>
              <a:gd name="T3" fmla="*/ 9 h 29"/>
              <a:gd name="T4" fmla="*/ 19 w 28"/>
              <a:gd name="T5" fmla="*/ 10 h 29"/>
              <a:gd name="T6" fmla="*/ 21 w 28"/>
              <a:gd name="T7" fmla="*/ 14 h 29"/>
              <a:gd name="T8" fmla="*/ 28 w 28"/>
              <a:gd name="T9" fmla="*/ 23 h 29"/>
              <a:gd name="T10" fmla="*/ 25 w 28"/>
              <a:gd name="T11" fmla="*/ 29 h 29"/>
              <a:gd name="T12" fmla="*/ 19 w 28"/>
              <a:gd name="T13" fmla="*/ 29 h 29"/>
              <a:gd name="T14" fmla="*/ 10 w 28"/>
              <a:gd name="T15" fmla="*/ 20 h 29"/>
              <a:gd name="T16" fmla="*/ 13 w 28"/>
              <a:gd name="T17" fmla="*/ 16 h 29"/>
              <a:gd name="T18" fmla="*/ 0 w 28"/>
              <a:gd name="T19" fmla="*/ 5 h 29"/>
              <a:gd name="T20" fmla="*/ 15 w 28"/>
              <a:gd name="T21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29">
                <a:moveTo>
                  <a:pt x="15" y="3"/>
                </a:moveTo>
                <a:cubicBezTo>
                  <a:pt x="10" y="9"/>
                  <a:pt x="20" y="7"/>
                  <a:pt x="21" y="9"/>
                </a:cubicBezTo>
                <a:cubicBezTo>
                  <a:pt x="22" y="10"/>
                  <a:pt x="19" y="10"/>
                  <a:pt x="19" y="10"/>
                </a:cubicBezTo>
                <a:cubicBezTo>
                  <a:pt x="19" y="11"/>
                  <a:pt x="21" y="14"/>
                  <a:pt x="21" y="14"/>
                </a:cubicBezTo>
                <a:cubicBezTo>
                  <a:pt x="23" y="18"/>
                  <a:pt x="28" y="18"/>
                  <a:pt x="28" y="23"/>
                </a:cubicBezTo>
                <a:cubicBezTo>
                  <a:pt x="24" y="23"/>
                  <a:pt x="25" y="26"/>
                  <a:pt x="25" y="29"/>
                </a:cubicBezTo>
                <a:cubicBezTo>
                  <a:pt x="23" y="28"/>
                  <a:pt x="19" y="26"/>
                  <a:pt x="19" y="29"/>
                </a:cubicBezTo>
                <a:cubicBezTo>
                  <a:pt x="14" y="28"/>
                  <a:pt x="15" y="21"/>
                  <a:pt x="10" y="20"/>
                </a:cubicBezTo>
                <a:cubicBezTo>
                  <a:pt x="10" y="18"/>
                  <a:pt x="13" y="18"/>
                  <a:pt x="13" y="16"/>
                </a:cubicBezTo>
                <a:cubicBezTo>
                  <a:pt x="9" y="13"/>
                  <a:pt x="6" y="7"/>
                  <a:pt x="0" y="5"/>
                </a:cubicBezTo>
                <a:cubicBezTo>
                  <a:pt x="5" y="0"/>
                  <a:pt x="9" y="2"/>
                  <a:pt x="1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8" name="íš1íďé">
            <a:extLst>
              <a:ext uri="{FF2B5EF4-FFF2-40B4-BE49-F238E27FC236}">
                <a16:creationId xmlns:a16="http://schemas.microsoft.com/office/drawing/2014/main" id="{533D6896-B108-43EC-A721-A031FC9006B6}"/>
              </a:ext>
            </a:extLst>
          </p:cNvPr>
          <p:cNvSpPr/>
          <p:nvPr/>
        </p:nvSpPr>
        <p:spPr bwMode="auto">
          <a:xfrm>
            <a:off x="10297178" y="3969328"/>
            <a:ext cx="12838" cy="8559"/>
          </a:xfrm>
          <a:custGeom>
            <a:avLst/>
            <a:gdLst>
              <a:gd name="T0" fmla="*/ 0 w 6"/>
              <a:gd name="T1" fmla="*/ 0 h 4"/>
              <a:gd name="T2" fmla="*/ 6 w 6"/>
              <a:gd name="T3" fmla="*/ 0 h 4"/>
              <a:gd name="T4" fmla="*/ 6 w 6"/>
              <a:gd name="T5" fmla="*/ 4 h 4"/>
              <a:gd name="T6" fmla="*/ 0 w 6"/>
              <a:gd name="T7" fmla="*/ 4 h 4"/>
              <a:gd name="T8" fmla="*/ 0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6" y="2"/>
                  <a:pt x="6" y="3"/>
                  <a:pt x="6" y="4"/>
                </a:cubicBezTo>
                <a:cubicBezTo>
                  <a:pt x="4" y="4"/>
                  <a:pt x="2" y="4"/>
                  <a:pt x="0" y="4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9" name="ï$liďé">
            <a:extLst>
              <a:ext uri="{FF2B5EF4-FFF2-40B4-BE49-F238E27FC236}">
                <a16:creationId xmlns:a16="http://schemas.microsoft.com/office/drawing/2014/main" id="{77CD595A-F97F-400B-BF03-937886777D8C}"/>
              </a:ext>
            </a:extLst>
          </p:cNvPr>
          <p:cNvSpPr/>
          <p:nvPr/>
        </p:nvSpPr>
        <p:spPr bwMode="auto">
          <a:xfrm>
            <a:off x="10315721" y="3979313"/>
            <a:ext cx="34235" cy="51353"/>
          </a:xfrm>
          <a:custGeom>
            <a:avLst/>
            <a:gdLst>
              <a:gd name="T0" fmla="*/ 15 w 16"/>
              <a:gd name="T1" fmla="*/ 20 h 24"/>
              <a:gd name="T2" fmla="*/ 6 w 16"/>
              <a:gd name="T3" fmla="*/ 21 h 24"/>
              <a:gd name="T4" fmla="*/ 0 w 16"/>
              <a:gd name="T5" fmla="*/ 12 h 24"/>
              <a:gd name="T6" fmla="*/ 15 w 16"/>
              <a:gd name="T7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4">
                <a:moveTo>
                  <a:pt x="15" y="20"/>
                </a:moveTo>
                <a:cubicBezTo>
                  <a:pt x="16" y="24"/>
                  <a:pt x="9" y="20"/>
                  <a:pt x="6" y="21"/>
                </a:cubicBezTo>
                <a:cubicBezTo>
                  <a:pt x="6" y="16"/>
                  <a:pt x="8" y="10"/>
                  <a:pt x="0" y="12"/>
                </a:cubicBezTo>
                <a:cubicBezTo>
                  <a:pt x="7" y="0"/>
                  <a:pt x="7" y="21"/>
                  <a:pt x="15" y="2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0" name="ïṡlíde">
            <a:extLst>
              <a:ext uri="{FF2B5EF4-FFF2-40B4-BE49-F238E27FC236}">
                <a16:creationId xmlns:a16="http://schemas.microsoft.com/office/drawing/2014/main" id="{B8372FD3-1E8B-4F96-A356-DF5E4F32E5AC}"/>
              </a:ext>
            </a:extLst>
          </p:cNvPr>
          <p:cNvSpPr/>
          <p:nvPr/>
        </p:nvSpPr>
        <p:spPr bwMode="auto">
          <a:xfrm>
            <a:off x="9635306" y="4022109"/>
            <a:ext cx="34235" cy="57059"/>
          </a:xfrm>
          <a:custGeom>
            <a:avLst/>
            <a:gdLst>
              <a:gd name="T0" fmla="*/ 3 w 16"/>
              <a:gd name="T1" fmla="*/ 1 h 27"/>
              <a:gd name="T2" fmla="*/ 8 w 16"/>
              <a:gd name="T3" fmla="*/ 7 h 27"/>
              <a:gd name="T4" fmla="*/ 10 w 16"/>
              <a:gd name="T5" fmla="*/ 9 h 27"/>
              <a:gd name="T6" fmla="*/ 14 w 16"/>
              <a:gd name="T7" fmla="*/ 13 h 27"/>
              <a:gd name="T8" fmla="*/ 12 w 16"/>
              <a:gd name="T9" fmla="*/ 14 h 27"/>
              <a:gd name="T10" fmla="*/ 14 w 16"/>
              <a:gd name="T11" fmla="*/ 24 h 27"/>
              <a:gd name="T12" fmla="*/ 10 w 16"/>
              <a:gd name="T13" fmla="*/ 27 h 27"/>
              <a:gd name="T14" fmla="*/ 3 w 16"/>
              <a:gd name="T1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27">
                <a:moveTo>
                  <a:pt x="3" y="1"/>
                </a:moveTo>
                <a:cubicBezTo>
                  <a:pt x="6" y="0"/>
                  <a:pt x="7" y="5"/>
                  <a:pt x="8" y="7"/>
                </a:cubicBezTo>
                <a:cubicBezTo>
                  <a:pt x="9" y="8"/>
                  <a:pt x="10" y="7"/>
                  <a:pt x="10" y="9"/>
                </a:cubicBezTo>
                <a:cubicBezTo>
                  <a:pt x="10" y="11"/>
                  <a:pt x="13" y="11"/>
                  <a:pt x="14" y="13"/>
                </a:cubicBezTo>
                <a:cubicBezTo>
                  <a:pt x="15" y="15"/>
                  <a:pt x="12" y="14"/>
                  <a:pt x="12" y="14"/>
                </a:cubicBezTo>
                <a:cubicBezTo>
                  <a:pt x="12" y="16"/>
                  <a:pt x="16" y="18"/>
                  <a:pt x="14" y="24"/>
                </a:cubicBezTo>
                <a:cubicBezTo>
                  <a:pt x="11" y="23"/>
                  <a:pt x="10" y="25"/>
                  <a:pt x="10" y="27"/>
                </a:cubicBezTo>
                <a:cubicBezTo>
                  <a:pt x="0" y="24"/>
                  <a:pt x="1" y="13"/>
                  <a:pt x="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1" name="íṧļiḋè">
            <a:extLst>
              <a:ext uri="{FF2B5EF4-FFF2-40B4-BE49-F238E27FC236}">
                <a16:creationId xmlns:a16="http://schemas.microsoft.com/office/drawing/2014/main" id="{5072FF4F-0BC7-437F-8AE8-AEC7CAE7949F}"/>
              </a:ext>
            </a:extLst>
          </p:cNvPr>
          <p:cNvSpPr/>
          <p:nvPr/>
        </p:nvSpPr>
        <p:spPr bwMode="auto">
          <a:xfrm>
            <a:off x="10345677" y="4024961"/>
            <a:ext cx="42793" cy="65619"/>
          </a:xfrm>
          <a:custGeom>
            <a:avLst/>
            <a:gdLst>
              <a:gd name="T0" fmla="*/ 16 w 20"/>
              <a:gd name="T1" fmla="*/ 0 h 31"/>
              <a:gd name="T2" fmla="*/ 20 w 20"/>
              <a:gd name="T3" fmla="*/ 15 h 31"/>
              <a:gd name="T4" fmla="*/ 14 w 20"/>
              <a:gd name="T5" fmla="*/ 17 h 31"/>
              <a:gd name="T6" fmla="*/ 14 w 20"/>
              <a:gd name="T7" fmla="*/ 30 h 31"/>
              <a:gd name="T8" fmla="*/ 5 w 20"/>
              <a:gd name="T9" fmla="*/ 25 h 31"/>
              <a:gd name="T10" fmla="*/ 7 w 20"/>
              <a:gd name="T11" fmla="*/ 17 h 31"/>
              <a:gd name="T12" fmla="*/ 7 w 20"/>
              <a:gd name="T13" fmla="*/ 13 h 31"/>
              <a:gd name="T14" fmla="*/ 5 w 20"/>
              <a:gd name="T15" fmla="*/ 13 h 31"/>
              <a:gd name="T16" fmla="*/ 9 w 20"/>
              <a:gd name="T17" fmla="*/ 8 h 31"/>
              <a:gd name="T18" fmla="*/ 13 w 20"/>
              <a:gd name="T19" fmla="*/ 2 h 31"/>
              <a:gd name="T20" fmla="*/ 16 w 20"/>
              <a:gd name="T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31">
                <a:moveTo>
                  <a:pt x="16" y="0"/>
                </a:moveTo>
                <a:cubicBezTo>
                  <a:pt x="16" y="7"/>
                  <a:pt x="16" y="13"/>
                  <a:pt x="20" y="15"/>
                </a:cubicBezTo>
                <a:cubicBezTo>
                  <a:pt x="20" y="17"/>
                  <a:pt x="17" y="17"/>
                  <a:pt x="14" y="17"/>
                </a:cubicBezTo>
                <a:cubicBezTo>
                  <a:pt x="18" y="20"/>
                  <a:pt x="13" y="23"/>
                  <a:pt x="14" y="30"/>
                </a:cubicBezTo>
                <a:cubicBezTo>
                  <a:pt x="9" y="31"/>
                  <a:pt x="10" y="25"/>
                  <a:pt x="5" y="25"/>
                </a:cubicBezTo>
                <a:cubicBezTo>
                  <a:pt x="4" y="21"/>
                  <a:pt x="7" y="20"/>
                  <a:pt x="7" y="17"/>
                </a:cubicBezTo>
                <a:cubicBezTo>
                  <a:pt x="7" y="16"/>
                  <a:pt x="4" y="14"/>
                  <a:pt x="7" y="13"/>
                </a:cubicBezTo>
                <a:cubicBezTo>
                  <a:pt x="7" y="11"/>
                  <a:pt x="5" y="12"/>
                  <a:pt x="5" y="13"/>
                </a:cubicBezTo>
                <a:cubicBezTo>
                  <a:pt x="0" y="13"/>
                  <a:pt x="5" y="6"/>
                  <a:pt x="9" y="8"/>
                </a:cubicBezTo>
                <a:cubicBezTo>
                  <a:pt x="9" y="5"/>
                  <a:pt x="11" y="3"/>
                  <a:pt x="13" y="2"/>
                </a:cubicBezTo>
                <a:cubicBezTo>
                  <a:pt x="13" y="2"/>
                  <a:pt x="14" y="0"/>
                  <a:pt x="1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2" name="ïṩľiḓe">
            <a:extLst>
              <a:ext uri="{FF2B5EF4-FFF2-40B4-BE49-F238E27FC236}">
                <a16:creationId xmlns:a16="http://schemas.microsoft.com/office/drawing/2014/main" id="{2DBD9795-BE05-4AEF-A9BD-503D23E69A3D}"/>
              </a:ext>
            </a:extLst>
          </p:cNvPr>
          <p:cNvSpPr/>
          <p:nvPr/>
        </p:nvSpPr>
        <p:spPr bwMode="auto">
          <a:xfrm>
            <a:off x="10314295" y="4036373"/>
            <a:ext cx="31382" cy="28530"/>
          </a:xfrm>
          <a:custGeom>
            <a:avLst/>
            <a:gdLst>
              <a:gd name="T0" fmla="*/ 9 w 15"/>
              <a:gd name="T1" fmla="*/ 0 h 13"/>
              <a:gd name="T2" fmla="*/ 15 w 15"/>
              <a:gd name="T3" fmla="*/ 6 h 13"/>
              <a:gd name="T4" fmla="*/ 13 w 15"/>
              <a:gd name="T5" fmla="*/ 7 h 13"/>
              <a:gd name="T6" fmla="*/ 1 w 15"/>
              <a:gd name="T7" fmla="*/ 13 h 13"/>
              <a:gd name="T8" fmla="*/ 9 w 1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9" y="0"/>
                </a:moveTo>
                <a:cubicBezTo>
                  <a:pt x="13" y="0"/>
                  <a:pt x="15" y="2"/>
                  <a:pt x="15" y="6"/>
                </a:cubicBezTo>
                <a:cubicBezTo>
                  <a:pt x="11" y="5"/>
                  <a:pt x="11" y="7"/>
                  <a:pt x="13" y="7"/>
                </a:cubicBezTo>
                <a:cubicBezTo>
                  <a:pt x="11" y="9"/>
                  <a:pt x="6" y="12"/>
                  <a:pt x="1" y="13"/>
                </a:cubicBezTo>
                <a:cubicBezTo>
                  <a:pt x="0" y="5"/>
                  <a:pt x="9" y="7"/>
                  <a:pt x="9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3" name="îṥḷîḑè">
            <a:extLst>
              <a:ext uri="{FF2B5EF4-FFF2-40B4-BE49-F238E27FC236}">
                <a16:creationId xmlns:a16="http://schemas.microsoft.com/office/drawing/2014/main" id="{FDCF49D6-5344-43D9-A236-5DF28A1F29B3}"/>
              </a:ext>
            </a:extLst>
          </p:cNvPr>
          <p:cNvSpPr/>
          <p:nvPr/>
        </p:nvSpPr>
        <p:spPr bwMode="auto">
          <a:xfrm>
            <a:off x="10402735" y="4139081"/>
            <a:ext cx="21397" cy="39942"/>
          </a:xfrm>
          <a:custGeom>
            <a:avLst/>
            <a:gdLst>
              <a:gd name="T0" fmla="*/ 2 w 10"/>
              <a:gd name="T1" fmla="*/ 0 h 19"/>
              <a:gd name="T2" fmla="*/ 10 w 10"/>
              <a:gd name="T3" fmla="*/ 6 h 19"/>
              <a:gd name="T4" fmla="*/ 0 w 10"/>
              <a:gd name="T5" fmla="*/ 17 h 19"/>
              <a:gd name="T6" fmla="*/ 4 w 10"/>
              <a:gd name="T7" fmla="*/ 15 h 19"/>
              <a:gd name="T8" fmla="*/ 2 w 10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9">
                <a:moveTo>
                  <a:pt x="2" y="0"/>
                </a:moveTo>
                <a:cubicBezTo>
                  <a:pt x="7" y="0"/>
                  <a:pt x="4" y="8"/>
                  <a:pt x="10" y="6"/>
                </a:cubicBezTo>
                <a:cubicBezTo>
                  <a:pt x="8" y="11"/>
                  <a:pt x="9" y="19"/>
                  <a:pt x="0" y="17"/>
                </a:cubicBezTo>
                <a:cubicBezTo>
                  <a:pt x="0" y="15"/>
                  <a:pt x="3" y="16"/>
                  <a:pt x="4" y="15"/>
                </a:cubicBezTo>
                <a:cubicBezTo>
                  <a:pt x="1" y="8"/>
                  <a:pt x="1" y="10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4" name="îṡlïḓê">
            <a:extLst>
              <a:ext uri="{FF2B5EF4-FFF2-40B4-BE49-F238E27FC236}">
                <a16:creationId xmlns:a16="http://schemas.microsoft.com/office/drawing/2014/main" id="{BB3CDBBC-81D5-44C6-A34C-BFA6950893DB}"/>
              </a:ext>
            </a:extLst>
          </p:cNvPr>
          <p:cNvSpPr/>
          <p:nvPr/>
        </p:nvSpPr>
        <p:spPr bwMode="auto">
          <a:xfrm>
            <a:off x="10281486" y="4149067"/>
            <a:ext cx="81308" cy="25677"/>
          </a:xfrm>
          <a:custGeom>
            <a:avLst/>
            <a:gdLst>
              <a:gd name="T0" fmla="*/ 37 w 38"/>
              <a:gd name="T1" fmla="*/ 5 h 12"/>
              <a:gd name="T2" fmla="*/ 26 w 38"/>
              <a:gd name="T3" fmla="*/ 10 h 12"/>
              <a:gd name="T4" fmla="*/ 0 w 38"/>
              <a:gd name="T5" fmla="*/ 12 h 12"/>
              <a:gd name="T6" fmla="*/ 31 w 38"/>
              <a:gd name="T7" fmla="*/ 3 h 12"/>
              <a:gd name="T8" fmla="*/ 37 w 38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2">
                <a:moveTo>
                  <a:pt x="37" y="5"/>
                </a:moveTo>
                <a:cubicBezTo>
                  <a:pt x="38" y="10"/>
                  <a:pt x="30" y="10"/>
                  <a:pt x="26" y="10"/>
                </a:cubicBezTo>
                <a:cubicBezTo>
                  <a:pt x="18" y="11"/>
                  <a:pt x="7" y="9"/>
                  <a:pt x="0" y="12"/>
                </a:cubicBezTo>
                <a:cubicBezTo>
                  <a:pt x="1" y="0"/>
                  <a:pt x="27" y="12"/>
                  <a:pt x="31" y="3"/>
                </a:cubicBezTo>
                <a:cubicBezTo>
                  <a:pt x="33" y="4"/>
                  <a:pt x="34" y="5"/>
                  <a:pt x="37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5" name="iṧľïḋe">
            <a:extLst>
              <a:ext uri="{FF2B5EF4-FFF2-40B4-BE49-F238E27FC236}">
                <a16:creationId xmlns:a16="http://schemas.microsoft.com/office/drawing/2014/main" id="{71AE68D2-4F1C-465D-A6CD-D171B73F461D}"/>
              </a:ext>
            </a:extLst>
          </p:cNvPr>
          <p:cNvSpPr/>
          <p:nvPr/>
        </p:nvSpPr>
        <p:spPr bwMode="auto">
          <a:xfrm>
            <a:off x="10455513" y="4180449"/>
            <a:ext cx="51352" cy="32809"/>
          </a:xfrm>
          <a:custGeom>
            <a:avLst/>
            <a:gdLst>
              <a:gd name="T0" fmla="*/ 24 w 24"/>
              <a:gd name="T1" fmla="*/ 10 h 15"/>
              <a:gd name="T2" fmla="*/ 20 w 24"/>
              <a:gd name="T3" fmla="*/ 14 h 15"/>
              <a:gd name="T4" fmla="*/ 9 w 24"/>
              <a:gd name="T5" fmla="*/ 14 h 15"/>
              <a:gd name="T6" fmla="*/ 7 w 24"/>
              <a:gd name="T7" fmla="*/ 12 h 15"/>
              <a:gd name="T8" fmla="*/ 0 w 24"/>
              <a:gd name="T9" fmla="*/ 7 h 15"/>
              <a:gd name="T10" fmla="*/ 9 w 24"/>
              <a:gd name="T11" fmla="*/ 3 h 15"/>
              <a:gd name="T12" fmla="*/ 15 w 24"/>
              <a:gd name="T13" fmla="*/ 1 h 15"/>
              <a:gd name="T14" fmla="*/ 15 w 24"/>
              <a:gd name="T15" fmla="*/ 3 h 15"/>
              <a:gd name="T16" fmla="*/ 16 w 24"/>
              <a:gd name="T17" fmla="*/ 1 h 15"/>
              <a:gd name="T18" fmla="*/ 24 w 24"/>
              <a:gd name="T19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15">
                <a:moveTo>
                  <a:pt x="24" y="10"/>
                </a:moveTo>
                <a:cubicBezTo>
                  <a:pt x="22" y="11"/>
                  <a:pt x="21" y="12"/>
                  <a:pt x="20" y="14"/>
                </a:cubicBezTo>
                <a:cubicBezTo>
                  <a:pt x="16" y="11"/>
                  <a:pt x="13" y="15"/>
                  <a:pt x="9" y="14"/>
                </a:cubicBezTo>
                <a:cubicBezTo>
                  <a:pt x="8" y="14"/>
                  <a:pt x="9" y="12"/>
                  <a:pt x="7" y="12"/>
                </a:cubicBezTo>
                <a:cubicBezTo>
                  <a:pt x="5" y="12"/>
                  <a:pt x="3" y="8"/>
                  <a:pt x="0" y="7"/>
                </a:cubicBezTo>
                <a:cubicBezTo>
                  <a:pt x="0" y="4"/>
                  <a:pt x="6" y="5"/>
                  <a:pt x="9" y="3"/>
                </a:cubicBezTo>
                <a:cubicBezTo>
                  <a:pt x="9" y="3"/>
                  <a:pt x="14" y="0"/>
                  <a:pt x="15" y="1"/>
                </a:cubicBezTo>
                <a:cubicBezTo>
                  <a:pt x="15" y="1"/>
                  <a:pt x="15" y="3"/>
                  <a:pt x="15" y="3"/>
                </a:cubicBezTo>
                <a:cubicBezTo>
                  <a:pt x="16" y="3"/>
                  <a:pt x="17" y="1"/>
                  <a:pt x="16" y="1"/>
                </a:cubicBezTo>
                <a:cubicBezTo>
                  <a:pt x="20" y="2"/>
                  <a:pt x="23" y="6"/>
                  <a:pt x="24" y="1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6" name="ïśḷiḋè">
            <a:extLst>
              <a:ext uri="{FF2B5EF4-FFF2-40B4-BE49-F238E27FC236}">
                <a16:creationId xmlns:a16="http://schemas.microsoft.com/office/drawing/2014/main" id="{1F3E835D-85B1-4E5F-9248-BE2580FCCABD}"/>
              </a:ext>
            </a:extLst>
          </p:cNvPr>
          <p:cNvSpPr/>
          <p:nvPr/>
        </p:nvSpPr>
        <p:spPr bwMode="auto">
          <a:xfrm>
            <a:off x="10482616" y="4197567"/>
            <a:ext cx="288143" cy="152635"/>
          </a:xfrm>
          <a:custGeom>
            <a:avLst/>
            <a:gdLst>
              <a:gd name="T0" fmla="*/ 44 w 136"/>
              <a:gd name="T1" fmla="*/ 36 h 72"/>
              <a:gd name="T2" fmla="*/ 37 w 136"/>
              <a:gd name="T3" fmla="*/ 32 h 72"/>
              <a:gd name="T4" fmla="*/ 33 w 136"/>
              <a:gd name="T5" fmla="*/ 25 h 72"/>
              <a:gd name="T6" fmla="*/ 13 w 136"/>
              <a:gd name="T7" fmla="*/ 19 h 72"/>
              <a:gd name="T8" fmla="*/ 2 w 136"/>
              <a:gd name="T9" fmla="*/ 19 h 72"/>
              <a:gd name="T10" fmla="*/ 0 w 136"/>
              <a:gd name="T11" fmla="*/ 12 h 72"/>
              <a:gd name="T12" fmla="*/ 5 w 136"/>
              <a:gd name="T13" fmla="*/ 12 h 72"/>
              <a:gd name="T14" fmla="*/ 11 w 136"/>
              <a:gd name="T15" fmla="*/ 10 h 72"/>
              <a:gd name="T16" fmla="*/ 20 w 136"/>
              <a:gd name="T17" fmla="*/ 13 h 72"/>
              <a:gd name="T18" fmla="*/ 28 w 136"/>
              <a:gd name="T19" fmla="*/ 8 h 72"/>
              <a:gd name="T20" fmla="*/ 43 w 136"/>
              <a:gd name="T21" fmla="*/ 2 h 72"/>
              <a:gd name="T22" fmla="*/ 46 w 136"/>
              <a:gd name="T23" fmla="*/ 6 h 72"/>
              <a:gd name="T24" fmla="*/ 61 w 136"/>
              <a:gd name="T25" fmla="*/ 12 h 72"/>
              <a:gd name="T26" fmla="*/ 65 w 136"/>
              <a:gd name="T27" fmla="*/ 10 h 72"/>
              <a:gd name="T28" fmla="*/ 69 w 136"/>
              <a:gd name="T29" fmla="*/ 13 h 72"/>
              <a:gd name="T30" fmla="*/ 78 w 136"/>
              <a:gd name="T31" fmla="*/ 13 h 72"/>
              <a:gd name="T32" fmla="*/ 85 w 136"/>
              <a:gd name="T33" fmla="*/ 17 h 72"/>
              <a:gd name="T34" fmla="*/ 85 w 136"/>
              <a:gd name="T35" fmla="*/ 23 h 72"/>
              <a:gd name="T36" fmla="*/ 89 w 136"/>
              <a:gd name="T37" fmla="*/ 21 h 72"/>
              <a:gd name="T38" fmla="*/ 91 w 136"/>
              <a:gd name="T39" fmla="*/ 27 h 72"/>
              <a:gd name="T40" fmla="*/ 100 w 136"/>
              <a:gd name="T41" fmla="*/ 32 h 72"/>
              <a:gd name="T42" fmla="*/ 115 w 136"/>
              <a:gd name="T43" fmla="*/ 38 h 72"/>
              <a:gd name="T44" fmla="*/ 113 w 136"/>
              <a:gd name="T45" fmla="*/ 43 h 72"/>
              <a:gd name="T46" fmla="*/ 119 w 136"/>
              <a:gd name="T47" fmla="*/ 47 h 72"/>
              <a:gd name="T48" fmla="*/ 119 w 136"/>
              <a:gd name="T49" fmla="*/ 51 h 72"/>
              <a:gd name="T50" fmla="*/ 126 w 136"/>
              <a:gd name="T51" fmla="*/ 58 h 72"/>
              <a:gd name="T52" fmla="*/ 136 w 136"/>
              <a:gd name="T53" fmla="*/ 68 h 72"/>
              <a:gd name="T54" fmla="*/ 123 w 136"/>
              <a:gd name="T55" fmla="*/ 68 h 72"/>
              <a:gd name="T56" fmla="*/ 112 w 136"/>
              <a:gd name="T57" fmla="*/ 60 h 72"/>
              <a:gd name="T58" fmla="*/ 108 w 136"/>
              <a:gd name="T59" fmla="*/ 56 h 72"/>
              <a:gd name="T60" fmla="*/ 106 w 136"/>
              <a:gd name="T61" fmla="*/ 54 h 72"/>
              <a:gd name="T62" fmla="*/ 100 w 136"/>
              <a:gd name="T63" fmla="*/ 49 h 72"/>
              <a:gd name="T64" fmla="*/ 85 w 136"/>
              <a:gd name="T65" fmla="*/ 47 h 72"/>
              <a:gd name="T66" fmla="*/ 78 w 136"/>
              <a:gd name="T67" fmla="*/ 64 h 72"/>
              <a:gd name="T68" fmla="*/ 67 w 136"/>
              <a:gd name="T69" fmla="*/ 60 h 72"/>
              <a:gd name="T70" fmla="*/ 61 w 136"/>
              <a:gd name="T71" fmla="*/ 58 h 72"/>
              <a:gd name="T72" fmla="*/ 54 w 136"/>
              <a:gd name="T73" fmla="*/ 49 h 72"/>
              <a:gd name="T74" fmla="*/ 46 w 136"/>
              <a:gd name="T75" fmla="*/ 56 h 72"/>
              <a:gd name="T76" fmla="*/ 41 w 136"/>
              <a:gd name="T77" fmla="*/ 53 h 72"/>
              <a:gd name="T78" fmla="*/ 46 w 136"/>
              <a:gd name="T79" fmla="*/ 47 h 72"/>
              <a:gd name="T80" fmla="*/ 50 w 136"/>
              <a:gd name="T81" fmla="*/ 40 h 72"/>
              <a:gd name="T82" fmla="*/ 48 w 136"/>
              <a:gd name="T83" fmla="*/ 43 h 72"/>
              <a:gd name="T84" fmla="*/ 44 w 136"/>
              <a:gd name="T85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6" h="72">
                <a:moveTo>
                  <a:pt x="44" y="36"/>
                </a:moveTo>
                <a:cubicBezTo>
                  <a:pt x="41" y="36"/>
                  <a:pt x="42" y="31"/>
                  <a:pt x="37" y="32"/>
                </a:cubicBezTo>
                <a:cubicBezTo>
                  <a:pt x="36" y="29"/>
                  <a:pt x="34" y="27"/>
                  <a:pt x="33" y="25"/>
                </a:cubicBezTo>
                <a:cubicBezTo>
                  <a:pt x="25" y="24"/>
                  <a:pt x="17" y="23"/>
                  <a:pt x="13" y="19"/>
                </a:cubicBezTo>
                <a:cubicBezTo>
                  <a:pt x="7" y="21"/>
                  <a:pt x="9" y="19"/>
                  <a:pt x="2" y="19"/>
                </a:cubicBezTo>
                <a:cubicBezTo>
                  <a:pt x="1" y="16"/>
                  <a:pt x="3" y="12"/>
                  <a:pt x="0" y="12"/>
                </a:cubicBezTo>
                <a:cubicBezTo>
                  <a:pt x="1" y="8"/>
                  <a:pt x="3" y="12"/>
                  <a:pt x="5" y="12"/>
                </a:cubicBezTo>
                <a:cubicBezTo>
                  <a:pt x="8" y="11"/>
                  <a:pt x="9" y="9"/>
                  <a:pt x="11" y="10"/>
                </a:cubicBezTo>
                <a:cubicBezTo>
                  <a:pt x="15" y="10"/>
                  <a:pt x="17" y="13"/>
                  <a:pt x="20" y="13"/>
                </a:cubicBezTo>
                <a:cubicBezTo>
                  <a:pt x="24" y="15"/>
                  <a:pt x="25" y="9"/>
                  <a:pt x="28" y="8"/>
                </a:cubicBezTo>
                <a:cubicBezTo>
                  <a:pt x="32" y="5"/>
                  <a:pt x="39" y="6"/>
                  <a:pt x="43" y="2"/>
                </a:cubicBezTo>
                <a:cubicBezTo>
                  <a:pt x="46" y="0"/>
                  <a:pt x="45" y="5"/>
                  <a:pt x="46" y="6"/>
                </a:cubicBezTo>
                <a:cubicBezTo>
                  <a:pt x="50" y="8"/>
                  <a:pt x="61" y="5"/>
                  <a:pt x="61" y="12"/>
                </a:cubicBezTo>
                <a:cubicBezTo>
                  <a:pt x="63" y="13"/>
                  <a:pt x="65" y="10"/>
                  <a:pt x="65" y="10"/>
                </a:cubicBezTo>
                <a:cubicBezTo>
                  <a:pt x="67" y="10"/>
                  <a:pt x="67" y="13"/>
                  <a:pt x="69" y="13"/>
                </a:cubicBezTo>
                <a:cubicBezTo>
                  <a:pt x="71" y="15"/>
                  <a:pt x="75" y="12"/>
                  <a:pt x="78" y="13"/>
                </a:cubicBezTo>
                <a:cubicBezTo>
                  <a:pt x="79" y="14"/>
                  <a:pt x="80" y="19"/>
                  <a:pt x="85" y="17"/>
                </a:cubicBezTo>
                <a:cubicBezTo>
                  <a:pt x="88" y="20"/>
                  <a:pt x="86" y="20"/>
                  <a:pt x="85" y="23"/>
                </a:cubicBezTo>
                <a:cubicBezTo>
                  <a:pt x="88" y="23"/>
                  <a:pt x="89" y="22"/>
                  <a:pt x="89" y="21"/>
                </a:cubicBezTo>
                <a:cubicBezTo>
                  <a:pt x="91" y="21"/>
                  <a:pt x="91" y="24"/>
                  <a:pt x="91" y="27"/>
                </a:cubicBezTo>
                <a:cubicBezTo>
                  <a:pt x="93" y="30"/>
                  <a:pt x="97" y="30"/>
                  <a:pt x="100" y="32"/>
                </a:cubicBezTo>
                <a:cubicBezTo>
                  <a:pt x="102" y="33"/>
                  <a:pt x="109" y="38"/>
                  <a:pt x="115" y="38"/>
                </a:cubicBezTo>
                <a:cubicBezTo>
                  <a:pt x="116" y="41"/>
                  <a:pt x="114" y="41"/>
                  <a:pt x="113" y="43"/>
                </a:cubicBezTo>
                <a:cubicBezTo>
                  <a:pt x="114" y="46"/>
                  <a:pt x="118" y="45"/>
                  <a:pt x="119" y="47"/>
                </a:cubicBezTo>
                <a:cubicBezTo>
                  <a:pt x="120" y="48"/>
                  <a:pt x="118" y="50"/>
                  <a:pt x="119" y="51"/>
                </a:cubicBezTo>
                <a:cubicBezTo>
                  <a:pt x="121" y="53"/>
                  <a:pt x="124" y="55"/>
                  <a:pt x="126" y="58"/>
                </a:cubicBezTo>
                <a:cubicBezTo>
                  <a:pt x="129" y="62"/>
                  <a:pt x="131" y="67"/>
                  <a:pt x="136" y="68"/>
                </a:cubicBezTo>
                <a:cubicBezTo>
                  <a:pt x="132" y="72"/>
                  <a:pt x="125" y="68"/>
                  <a:pt x="123" y="68"/>
                </a:cubicBezTo>
                <a:cubicBezTo>
                  <a:pt x="119" y="67"/>
                  <a:pt x="117" y="65"/>
                  <a:pt x="112" y="60"/>
                </a:cubicBezTo>
                <a:cubicBezTo>
                  <a:pt x="110" y="59"/>
                  <a:pt x="109" y="57"/>
                  <a:pt x="108" y="56"/>
                </a:cubicBezTo>
                <a:cubicBezTo>
                  <a:pt x="107" y="55"/>
                  <a:pt x="106" y="57"/>
                  <a:pt x="106" y="54"/>
                </a:cubicBezTo>
                <a:cubicBezTo>
                  <a:pt x="106" y="54"/>
                  <a:pt x="101" y="49"/>
                  <a:pt x="100" y="49"/>
                </a:cubicBezTo>
                <a:cubicBezTo>
                  <a:pt x="96" y="47"/>
                  <a:pt x="90" y="50"/>
                  <a:pt x="85" y="47"/>
                </a:cubicBezTo>
                <a:cubicBezTo>
                  <a:pt x="81" y="51"/>
                  <a:pt x="80" y="58"/>
                  <a:pt x="78" y="64"/>
                </a:cubicBezTo>
                <a:cubicBezTo>
                  <a:pt x="77" y="61"/>
                  <a:pt x="70" y="62"/>
                  <a:pt x="67" y="60"/>
                </a:cubicBezTo>
                <a:cubicBezTo>
                  <a:pt x="65" y="58"/>
                  <a:pt x="68" y="55"/>
                  <a:pt x="61" y="58"/>
                </a:cubicBezTo>
                <a:cubicBezTo>
                  <a:pt x="65" y="49"/>
                  <a:pt x="52" y="56"/>
                  <a:pt x="54" y="49"/>
                </a:cubicBezTo>
                <a:cubicBezTo>
                  <a:pt x="49" y="50"/>
                  <a:pt x="45" y="50"/>
                  <a:pt x="46" y="56"/>
                </a:cubicBezTo>
                <a:cubicBezTo>
                  <a:pt x="44" y="55"/>
                  <a:pt x="44" y="52"/>
                  <a:pt x="41" y="53"/>
                </a:cubicBezTo>
                <a:cubicBezTo>
                  <a:pt x="41" y="49"/>
                  <a:pt x="44" y="49"/>
                  <a:pt x="46" y="47"/>
                </a:cubicBezTo>
                <a:cubicBezTo>
                  <a:pt x="49" y="45"/>
                  <a:pt x="51" y="45"/>
                  <a:pt x="50" y="40"/>
                </a:cubicBezTo>
                <a:cubicBezTo>
                  <a:pt x="49" y="38"/>
                  <a:pt x="48" y="43"/>
                  <a:pt x="48" y="43"/>
                </a:cubicBezTo>
                <a:cubicBezTo>
                  <a:pt x="45" y="42"/>
                  <a:pt x="46" y="31"/>
                  <a:pt x="44" y="3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7" name="îśļîḑè">
            <a:extLst>
              <a:ext uri="{FF2B5EF4-FFF2-40B4-BE49-F238E27FC236}">
                <a16:creationId xmlns:a16="http://schemas.microsoft.com/office/drawing/2014/main" id="{C81652BD-AFBB-4B9C-B324-BFF78A4D803F}"/>
              </a:ext>
            </a:extLst>
          </p:cNvPr>
          <p:cNvSpPr/>
          <p:nvPr/>
        </p:nvSpPr>
        <p:spPr bwMode="auto">
          <a:xfrm>
            <a:off x="10415573" y="4217538"/>
            <a:ext cx="29956" cy="24251"/>
          </a:xfrm>
          <a:custGeom>
            <a:avLst/>
            <a:gdLst>
              <a:gd name="T0" fmla="*/ 13 w 14"/>
              <a:gd name="T1" fmla="*/ 4 h 12"/>
              <a:gd name="T2" fmla="*/ 0 w 14"/>
              <a:gd name="T3" fmla="*/ 6 h 12"/>
              <a:gd name="T4" fmla="*/ 13 w 14"/>
              <a:gd name="T5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13" y="4"/>
                </a:moveTo>
                <a:cubicBezTo>
                  <a:pt x="14" y="12"/>
                  <a:pt x="3" y="6"/>
                  <a:pt x="0" y="6"/>
                </a:cubicBezTo>
                <a:cubicBezTo>
                  <a:pt x="2" y="4"/>
                  <a:pt x="11" y="0"/>
                  <a:pt x="13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8" name="iṣľiḓè">
            <a:extLst>
              <a:ext uri="{FF2B5EF4-FFF2-40B4-BE49-F238E27FC236}">
                <a16:creationId xmlns:a16="http://schemas.microsoft.com/office/drawing/2014/main" id="{50B1DEAF-DD4A-42F0-B1D2-01DE28FECED9}"/>
              </a:ext>
            </a:extLst>
          </p:cNvPr>
          <p:cNvSpPr/>
          <p:nvPr/>
        </p:nvSpPr>
        <p:spPr bwMode="auto">
          <a:xfrm>
            <a:off x="10379912" y="4223243"/>
            <a:ext cx="18545" cy="9986"/>
          </a:xfrm>
          <a:custGeom>
            <a:avLst/>
            <a:gdLst>
              <a:gd name="T0" fmla="*/ 0 w 9"/>
              <a:gd name="T1" fmla="*/ 3 h 5"/>
              <a:gd name="T2" fmla="*/ 6 w 9"/>
              <a:gd name="T3" fmla="*/ 5 h 5"/>
              <a:gd name="T4" fmla="*/ 2 w 9"/>
              <a:gd name="T5" fmla="*/ 5 h 5"/>
              <a:gd name="T6" fmla="*/ 0 w 9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5">
                <a:moveTo>
                  <a:pt x="0" y="3"/>
                </a:moveTo>
                <a:cubicBezTo>
                  <a:pt x="0" y="0"/>
                  <a:pt x="9" y="1"/>
                  <a:pt x="6" y="5"/>
                </a:cubicBezTo>
                <a:cubicBezTo>
                  <a:pt x="5" y="5"/>
                  <a:pt x="3" y="5"/>
                  <a:pt x="2" y="5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9" name="ïsḷïḓé">
            <a:extLst>
              <a:ext uri="{FF2B5EF4-FFF2-40B4-BE49-F238E27FC236}">
                <a16:creationId xmlns:a16="http://schemas.microsoft.com/office/drawing/2014/main" id="{03C0C74C-F879-4094-B394-5B3A386A217E}"/>
              </a:ext>
            </a:extLst>
          </p:cNvPr>
          <p:cNvSpPr/>
          <p:nvPr/>
        </p:nvSpPr>
        <p:spPr bwMode="auto">
          <a:xfrm>
            <a:off x="10746507" y="4246068"/>
            <a:ext cx="57058" cy="41369"/>
          </a:xfrm>
          <a:custGeom>
            <a:avLst/>
            <a:gdLst>
              <a:gd name="T0" fmla="*/ 21 w 27"/>
              <a:gd name="T1" fmla="*/ 0 h 19"/>
              <a:gd name="T2" fmla="*/ 27 w 27"/>
              <a:gd name="T3" fmla="*/ 0 h 19"/>
              <a:gd name="T4" fmla="*/ 27 w 27"/>
              <a:gd name="T5" fmla="*/ 5 h 19"/>
              <a:gd name="T6" fmla="*/ 23 w 27"/>
              <a:gd name="T7" fmla="*/ 7 h 19"/>
              <a:gd name="T8" fmla="*/ 23 w 27"/>
              <a:gd name="T9" fmla="*/ 13 h 19"/>
              <a:gd name="T10" fmla="*/ 19 w 27"/>
              <a:gd name="T11" fmla="*/ 15 h 19"/>
              <a:gd name="T12" fmla="*/ 2 w 27"/>
              <a:gd name="T13" fmla="*/ 9 h 19"/>
              <a:gd name="T14" fmla="*/ 21 w 27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19">
                <a:moveTo>
                  <a:pt x="21" y="0"/>
                </a:moveTo>
                <a:cubicBezTo>
                  <a:pt x="23" y="0"/>
                  <a:pt x="25" y="0"/>
                  <a:pt x="27" y="0"/>
                </a:cubicBezTo>
                <a:cubicBezTo>
                  <a:pt x="26" y="1"/>
                  <a:pt x="27" y="4"/>
                  <a:pt x="27" y="5"/>
                </a:cubicBezTo>
                <a:cubicBezTo>
                  <a:pt x="26" y="7"/>
                  <a:pt x="23" y="6"/>
                  <a:pt x="23" y="7"/>
                </a:cubicBezTo>
                <a:cubicBezTo>
                  <a:pt x="22" y="9"/>
                  <a:pt x="26" y="11"/>
                  <a:pt x="23" y="13"/>
                </a:cubicBezTo>
                <a:cubicBezTo>
                  <a:pt x="21" y="11"/>
                  <a:pt x="19" y="11"/>
                  <a:pt x="19" y="15"/>
                </a:cubicBezTo>
                <a:cubicBezTo>
                  <a:pt x="13" y="13"/>
                  <a:pt x="0" y="19"/>
                  <a:pt x="2" y="9"/>
                </a:cubicBezTo>
                <a:cubicBezTo>
                  <a:pt x="12" y="13"/>
                  <a:pt x="18" y="8"/>
                  <a:pt x="2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0" name="ïṥ1îdè">
            <a:extLst>
              <a:ext uri="{FF2B5EF4-FFF2-40B4-BE49-F238E27FC236}">
                <a16:creationId xmlns:a16="http://schemas.microsoft.com/office/drawing/2014/main" id="{EE9438B7-9679-4735-A90E-06DF429ACE94}"/>
              </a:ext>
            </a:extLst>
          </p:cNvPr>
          <p:cNvSpPr/>
          <p:nvPr/>
        </p:nvSpPr>
        <p:spPr bwMode="auto">
          <a:xfrm>
            <a:off x="10232987" y="4307406"/>
            <a:ext cx="31382" cy="15692"/>
          </a:xfrm>
          <a:custGeom>
            <a:avLst/>
            <a:gdLst>
              <a:gd name="T0" fmla="*/ 15 w 15"/>
              <a:gd name="T1" fmla="*/ 1 h 7"/>
              <a:gd name="T2" fmla="*/ 0 w 15"/>
              <a:gd name="T3" fmla="*/ 6 h 7"/>
              <a:gd name="T4" fmla="*/ 15 w 15"/>
              <a:gd name="T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7">
                <a:moveTo>
                  <a:pt x="15" y="1"/>
                </a:moveTo>
                <a:cubicBezTo>
                  <a:pt x="12" y="4"/>
                  <a:pt x="8" y="7"/>
                  <a:pt x="0" y="6"/>
                </a:cubicBezTo>
                <a:cubicBezTo>
                  <a:pt x="1" y="0"/>
                  <a:pt x="9" y="1"/>
                  <a:pt x="15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1" name="ïs1iḍè">
            <a:extLst>
              <a:ext uri="{FF2B5EF4-FFF2-40B4-BE49-F238E27FC236}">
                <a16:creationId xmlns:a16="http://schemas.microsoft.com/office/drawing/2014/main" id="{F46F40BD-CE40-4A93-AD5B-AFE3FCB1D4EA}"/>
              </a:ext>
            </a:extLst>
          </p:cNvPr>
          <p:cNvSpPr/>
          <p:nvPr/>
        </p:nvSpPr>
        <p:spPr bwMode="auto">
          <a:xfrm>
            <a:off x="10281486" y="4307406"/>
            <a:ext cx="32808" cy="11412"/>
          </a:xfrm>
          <a:custGeom>
            <a:avLst/>
            <a:gdLst>
              <a:gd name="T0" fmla="*/ 15 w 15"/>
              <a:gd name="T1" fmla="*/ 1 h 5"/>
              <a:gd name="T2" fmla="*/ 0 w 15"/>
              <a:gd name="T3" fmla="*/ 4 h 5"/>
              <a:gd name="T4" fmla="*/ 15 w 15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5">
                <a:moveTo>
                  <a:pt x="15" y="1"/>
                </a:moveTo>
                <a:cubicBezTo>
                  <a:pt x="13" y="5"/>
                  <a:pt x="6" y="4"/>
                  <a:pt x="0" y="4"/>
                </a:cubicBezTo>
                <a:cubicBezTo>
                  <a:pt x="2" y="0"/>
                  <a:pt x="8" y="0"/>
                  <a:pt x="15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2" name="iṡľídè">
            <a:extLst>
              <a:ext uri="{FF2B5EF4-FFF2-40B4-BE49-F238E27FC236}">
                <a16:creationId xmlns:a16="http://schemas.microsoft.com/office/drawing/2014/main" id="{A68E960C-832D-468B-9291-6187413B4912}"/>
              </a:ext>
            </a:extLst>
          </p:cNvPr>
          <p:cNvSpPr/>
          <p:nvPr/>
        </p:nvSpPr>
        <p:spPr bwMode="auto">
          <a:xfrm>
            <a:off x="10341397" y="4307406"/>
            <a:ext cx="52779" cy="34236"/>
          </a:xfrm>
          <a:custGeom>
            <a:avLst/>
            <a:gdLst>
              <a:gd name="T0" fmla="*/ 24 w 25"/>
              <a:gd name="T1" fmla="*/ 1 h 16"/>
              <a:gd name="T2" fmla="*/ 22 w 25"/>
              <a:gd name="T3" fmla="*/ 8 h 16"/>
              <a:gd name="T4" fmla="*/ 18 w 25"/>
              <a:gd name="T5" fmla="*/ 8 h 16"/>
              <a:gd name="T6" fmla="*/ 2 w 25"/>
              <a:gd name="T7" fmla="*/ 16 h 16"/>
              <a:gd name="T8" fmla="*/ 7 w 25"/>
              <a:gd name="T9" fmla="*/ 10 h 16"/>
              <a:gd name="T10" fmla="*/ 11 w 25"/>
              <a:gd name="T11" fmla="*/ 6 h 16"/>
              <a:gd name="T12" fmla="*/ 15 w 25"/>
              <a:gd name="T13" fmla="*/ 2 h 16"/>
              <a:gd name="T14" fmla="*/ 24 w 25"/>
              <a:gd name="T15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6">
                <a:moveTo>
                  <a:pt x="24" y="1"/>
                </a:moveTo>
                <a:cubicBezTo>
                  <a:pt x="25" y="4"/>
                  <a:pt x="23" y="7"/>
                  <a:pt x="22" y="8"/>
                </a:cubicBezTo>
                <a:cubicBezTo>
                  <a:pt x="21" y="9"/>
                  <a:pt x="19" y="7"/>
                  <a:pt x="18" y="8"/>
                </a:cubicBezTo>
                <a:cubicBezTo>
                  <a:pt x="16" y="11"/>
                  <a:pt x="10" y="16"/>
                  <a:pt x="2" y="16"/>
                </a:cubicBezTo>
                <a:cubicBezTo>
                  <a:pt x="0" y="11"/>
                  <a:pt x="5" y="11"/>
                  <a:pt x="7" y="10"/>
                </a:cubicBezTo>
                <a:cubicBezTo>
                  <a:pt x="8" y="9"/>
                  <a:pt x="10" y="7"/>
                  <a:pt x="11" y="6"/>
                </a:cubicBezTo>
                <a:cubicBezTo>
                  <a:pt x="12" y="5"/>
                  <a:pt x="14" y="5"/>
                  <a:pt x="15" y="2"/>
                </a:cubicBezTo>
                <a:cubicBezTo>
                  <a:pt x="20" y="4"/>
                  <a:pt x="19" y="0"/>
                  <a:pt x="24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3" name="ïşḻïḓe">
            <a:extLst>
              <a:ext uri="{FF2B5EF4-FFF2-40B4-BE49-F238E27FC236}">
                <a16:creationId xmlns:a16="http://schemas.microsoft.com/office/drawing/2014/main" id="{57B09444-8405-439B-BA66-E989FCC4CB4F}"/>
              </a:ext>
            </a:extLst>
          </p:cNvPr>
          <p:cNvSpPr/>
          <p:nvPr/>
        </p:nvSpPr>
        <p:spPr bwMode="auto">
          <a:xfrm>
            <a:off x="11141636" y="4759603"/>
            <a:ext cx="28529" cy="39942"/>
          </a:xfrm>
          <a:custGeom>
            <a:avLst/>
            <a:gdLst>
              <a:gd name="T0" fmla="*/ 2 w 13"/>
              <a:gd name="T1" fmla="*/ 0 h 19"/>
              <a:gd name="T2" fmla="*/ 4 w 13"/>
              <a:gd name="T3" fmla="*/ 4 h 19"/>
              <a:gd name="T4" fmla="*/ 9 w 13"/>
              <a:gd name="T5" fmla="*/ 9 h 19"/>
              <a:gd name="T6" fmla="*/ 11 w 13"/>
              <a:gd name="T7" fmla="*/ 19 h 19"/>
              <a:gd name="T8" fmla="*/ 6 w 13"/>
              <a:gd name="T9" fmla="*/ 19 h 19"/>
              <a:gd name="T10" fmla="*/ 0 w 13"/>
              <a:gd name="T11" fmla="*/ 4 h 19"/>
              <a:gd name="T12" fmla="*/ 2 w 13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9">
                <a:moveTo>
                  <a:pt x="2" y="0"/>
                </a:moveTo>
                <a:cubicBezTo>
                  <a:pt x="4" y="0"/>
                  <a:pt x="3" y="2"/>
                  <a:pt x="4" y="4"/>
                </a:cubicBezTo>
                <a:cubicBezTo>
                  <a:pt x="2" y="6"/>
                  <a:pt x="12" y="7"/>
                  <a:pt x="9" y="9"/>
                </a:cubicBezTo>
                <a:cubicBezTo>
                  <a:pt x="6" y="13"/>
                  <a:pt x="13" y="10"/>
                  <a:pt x="11" y="19"/>
                </a:cubicBezTo>
                <a:cubicBezTo>
                  <a:pt x="8" y="19"/>
                  <a:pt x="6" y="16"/>
                  <a:pt x="6" y="19"/>
                </a:cubicBezTo>
                <a:cubicBezTo>
                  <a:pt x="3" y="16"/>
                  <a:pt x="2" y="8"/>
                  <a:pt x="0" y="4"/>
                </a:cubicBezTo>
                <a:cubicBezTo>
                  <a:pt x="2" y="4"/>
                  <a:pt x="1" y="2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4" name="íš1iďe">
            <a:extLst>
              <a:ext uri="{FF2B5EF4-FFF2-40B4-BE49-F238E27FC236}">
                <a16:creationId xmlns:a16="http://schemas.microsoft.com/office/drawing/2014/main" id="{FE56D31E-A582-4D4A-8712-C3F19E135766}"/>
              </a:ext>
            </a:extLst>
          </p:cNvPr>
          <p:cNvSpPr/>
          <p:nvPr/>
        </p:nvSpPr>
        <p:spPr bwMode="auto">
          <a:xfrm>
            <a:off x="11148767" y="4795266"/>
            <a:ext cx="65617" cy="87016"/>
          </a:xfrm>
          <a:custGeom>
            <a:avLst/>
            <a:gdLst>
              <a:gd name="T0" fmla="*/ 10 w 31"/>
              <a:gd name="T1" fmla="*/ 0 h 41"/>
              <a:gd name="T2" fmla="*/ 12 w 31"/>
              <a:gd name="T3" fmla="*/ 2 h 41"/>
              <a:gd name="T4" fmla="*/ 16 w 31"/>
              <a:gd name="T5" fmla="*/ 2 h 41"/>
              <a:gd name="T6" fmla="*/ 31 w 31"/>
              <a:gd name="T7" fmla="*/ 9 h 41"/>
              <a:gd name="T8" fmla="*/ 31 w 31"/>
              <a:gd name="T9" fmla="*/ 19 h 41"/>
              <a:gd name="T10" fmla="*/ 25 w 31"/>
              <a:gd name="T11" fmla="*/ 19 h 41"/>
              <a:gd name="T12" fmla="*/ 23 w 31"/>
              <a:gd name="T13" fmla="*/ 22 h 41"/>
              <a:gd name="T14" fmla="*/ 21 w 31"/>
              <a:gd name="T15" fmla="*/ 33 h 41"/>
              <a:gd name="T16" fmla="*/ 19 w 31"/>
              <a:gd name="T17" fmla="*/ 37 h 41"/>
              <a:gd name="T18" fmla="*/ 10 w 31"/>
              <a:gd name="T19" fmla="*/ 39 h 41"/>
              <a:gd name="T20" fmla="*/ 8 w 31"/>
              <a:gd name="T21" fmla="*/ 33 h 41"/>
              <a:gd name="T22" fmla="*/ 12 w 31"/>
              <a:gd name="T23" fmla="*/ 30 h 41"/>
              <a:gd name="T24" fmla="*/ 1 w 31"/>
              <a:gd name="T25" fmla="*/ 24 h 41"/>
              <a:gd name="T26" fmla="*/ 8 w 31"/>
              <a:gd name="T27" fmla="*/ 17 h 41"/>
              <a:gd name="T28" fmla="*/ 10 w 31"/>
              <a:gd name="T2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4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2" y="5"/>
                  <a:pt x="16" y="2"/>
                  <a:pt x="16" y="2"/>
                </a:cubicBezTo>
                <a:cubicBezTo>
                  <a:pt x="21" y="5"/>
                  <a:pt x="19" y="12"/>
                  <a:pt x="31" y="9"/>
                </a:cubicBezTo>
                <a:cubicBezTo>
                  <a:pt x="31" y="12"/>
                  <a:pt x="31" y="15"/>
                  <a:pt x="31" y="19"/>
                </a:cubicBezTo>
                <a:cubicBezTo>
                  <a:pt x="29" y="19"/>
                  <a:pt x="27" y="19"/>
                  <a:pt x="25" y="19"/>
                </a:cubicBezTo>
                <a:cubicBezTo>
                  <a:pt x="25" y="21"/>
                  <a:pt x="25" y="22"/>
                  <a:pt x="23" y="22"/>
                </a:cubicBezTo>
                <a:cubicBezTo>
                  <a:pt x="27" y="27"/>
                  <a:pt x="22" y="28"/>
                  <a:pt x="21" y="33"/>
                </a:cubicBezTo>
                <a:cubicBezTo>
                  <a:pt x="21" y="35"/>
                  <a:pt x="15" y="36"/>
                  <a:pt x="19" y="37"/>
                </a:cubicBezTo>
                <a:cubicBezTo>
                  <a:pt x="20" y="41"/>
                  <a:pt x="13" y="38"/>
                  <a:pt x="10" y="39"/>
                </a:cubicBezTo>
                <a:cubicBezTo>
                  <a:pt x="11" y="36"/>
                  <a:pt x="8" y="36"/>
                  <a:pt x="8" y="33"/>
                </a:cubicBezTo>
                <a:cubicBezTo>
                  <a:pt x="8" y="30"/>
                  <a:pt x="10" y="30"/>
                  <a:pt x="12" y="30"/>
                </a:cubicBezTo>
                <a:cubicBezTo>
                  <a:pt x="9" y="27"/>
                  <a:pt x="8" y="22"/>
                  <a:pt x="1" y="24"/>
                </a:cubicBezTo>
                <a:cubicBezTo>
                  <a:pt x="0" y="19"/>
                  <a:pt x="6" y="19"/>
                  <a:pt x="8" y="17"/>
                </a:cubicBezTo>
                <a:cubicBezTo>
                  <a:pt x="9" y="7"/>
                  <a:pt x="8" y="7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5" name="íšļiḍé">
            <a:extLst>
              <a:ext uri="{FF2B5EF4-FFF2-40B4-BE49-F238E27FC236}">
                <a16:creationId xmlns:a16="http://schemas.microsoft.com/office/drawing/2014/main" id="{D71561D1-E383-47E4-86B3-5A1B03B1DED2}"/>
              </a:ext>
            </a:extLst>
          </p:cNvPr>
          <p:cNvSpPr/>
          <p:nvPr/>
        </p:nvSpPr>
        <p:spPr bwMode="auto">
          <a:xfrm>
            <a:off x="10689451" y="4866591"/>
            <a:ext cx="52779" cy="57059"/>
          </a:xfrm>
          <a:custGeom>
            <a:avLst/>
            <a:gdLst>
              <a:gd name="T0" fmla="*/ 24 w 25"/>
              <a:gd name="T1" fmla="*/ 1 h 27"/>
              <a:gd name="T2" fmla="*/ 24 w 25"/>
              <a:gd name="T3" fmla="*/ 12 h 27"/>
              <a:gd name="T4" fmla="*/ 22 w 25"/>
              <a:gd name="T5" fmla="*/ 9 h 27"/>
              <a:gd name="T6" fmla="*/ 20 w 25"/>
              <a:gd name="T7" fmla="*/ 11 h 27"/>
              <a:gd name="T8" fmla="*/ 20 w 25"/>
              <a:gd name="T9" fmla="*/ 20 h 27"/>
              <a:gd name="T10" fmla="*/ 16 w 25"/>
              <a:gd name="T11" fmla="*/ 20 h 27"/>
              <a:gd name="T12" fmla="*/ 16 w 25"/>
              <a:gd name="T13" fmla="*/ 24 h 27"/>
              <a:gd name="T14" fmla="*/ 11 w 25"/>
              <a:gd name="T15" fmla="*/ 27 h 27"/>
              <a:gd name="T16" fmla="*/ 7 w 25"/>
              <a:gd name="T17" fmla="*/ 22 h 27"/>
              <a:gd name="T18" fmla="*/ 3 w 25"/>
              <a:gd name="T19" fmla="*/ 18 h 27"/>
              <a:gd name="T20" fmla="*/ 0 w 25"/>
              <a:gd name="T21" fmla="*/ 7 h 27"/>
              <a:gd name="T22" fmla="*/ 15 w 25"/>
              <a:gd name="T23" fmla="*/ 3 h 27"/>
              <a:gd name="T24" fmla="*/ 24 w 25"/>
              <a:gd name="T2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7">
                <a:moveTo>
                  <a:pt x="24" y="1"/>
                </a:moveTo>
                <a:cubicBezTo>
                  <a:pt x="23" y="5"/>
                  <a:pt x="25" y="8"/>
                  <a:pt x="24" y="12"/>
                </a:cubicBezTo>
                <a:cubicBezTo>
                  <a:pt x="24" y="13"/>
                  <a:pt x="22" y="10"/>
                  <a:pt x="22" y="9"/>
                </a:cubicBezTo>
                <a:cubicBezTo>
                  <a:pt x="22" y="9"/>
                  <a:pt x="21" y="9"/>
                  <a:pt x="20" y="11"/>
                </a:cubicBezTo>
                <a:cubicBezTo>
                  <a:pt x="19" y="13"/>
                  <a:pt x="21" y="17"/>
                  <a:pt x="20" y="20"/>
                </a:cubicBezTo>
                <a:cubicBezTo>
                  <a:pt x="20" y="20"/>
                  <a:pt x="17" y="19"/>
                  <a:pt x="16" y="20"/>
                </a:cubicBezTo>
                <a:cubicBezTo>
                  <a:pt x="16" y="20"/>
                  <a:pt x="17" y="23"/>
                  <a:pt x="16" y="24"/>
                </a:cubicBezTo>
                <a:cubicBezTo>
                  <a:pt x="15" y="25"/>
                  <a:pt x="11" y="24"/>
                  <a:pt x="11" y="27"/>
                </a:cubicBezTo>
                <a:cubicBezTo>
                  <a:pt x="9" y="26"/>
                  <a:pt x="8" y="24"/>
                  <a:pt x="7" y="22"/>
                </a:cubicBezTo>
                <a:cubicBezTo>
                  <a:pt x="6" y="21"/>
                  <a:pt x="4" y="19"/>
                  <a:pt x="3" y="18"/>
                </a:cubicBezTo>
                <a:cubicBezTo>
                  <a:pt x="2" y="14"/>
                  <a:pt x="4" y="9"/>
                  <a:pt x="0" y="7"/>
                </a:cubicBezTo>
                <a:cubicBezTo>
                  <a:pt x="2" y="4"/>
                  <a:pt x="9" y="4"/>
                  <a:pt x="15" y="3"/>
                </a:cubicBezTo>
                <a:cubicBezTo>
                  <a:pt x="18" y="2"/>
                  <a:pt x="20" y="0"/>
                  <a:pt x="24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6" name="íşliḑè">
            <a:extLst>
              <a:ext uri="{FF2B5EF4-FFF2-40B4-BE49-F238E27FC236}">
                <a16:creationId xmlns:a16="http://schemas.microsoft.com/office/drawing/2014/main" id="{BF688C1B-31AE-4AE3-A1BE-8FB6D8A5763A}"/>
              </a:ext>
            </a:extLst>
          </p:cNvPr>
          <p:cNvSpPr/>
          <p:nvPr/>
        </p:nvSpPr>
        <p:spPr bwMode="auto">
          <a:xfrm>
            <a:off x="7180387" y="2345982"/>
            <a:ext cx="969985" cy="723231"/>
          </a:xfrm>
          <a:custGeom>
            <a:avLst/>
            <a:gdLst>
              <a:gd name="T0" fmla="*/ 325 w 458"/>
              <a:gd name="T1" fmla="*/ 39 h 342"/>
              <a:gd name="T2" fmla="*/ 343 w 458"/>
              <a:gd name="T3" fmla="*/ 40 h 342"/>
              <a:gd name="T4" fmla="*/ 370 w 458"/>
              <a:gd name="T5" fmla="*/ 35 h 342"/>
              <a:gd name="T6" fmla="*/ 384 w 458"/>
              <a:gd name="T7" fmla="*/ 37 h 342"/>
              <a:gd name="T8" fmla="*/ 383 w 458"/>
              <a:gd name="T9" fmla="*/ 42 h 342"/>
              <a:gd name="T10" fmla="*/ 431 w 458"/>
              <a:gd name="T11" fmla="*/ 33 h 342"/>
              <a:gd name="T12" fmla="*/ 457 w 458"/>
              <a:gd name="T13" fmla="*/ 39 h 342"/>
              <a:gd name="T14" fmla="*/ 424 w 458"/>
              <a:gd name="T15" fmla="*/ 55 h 342"/>
              <a:gd name="T16" fmla="*/ 414 w 458"/>
              <a:gd name="T17" fmla="*/ 68 h 342"/>
              <a:gd name="T18" fmla="*/ 397 w 458"/>
              <a:gd name="T19" fmla="*/ 87 h 342"/>
              <a:gd name="T20" fmla="*/ 401 w 458"/>
              <a:gd name="T21" fmla="*/ 104 h 342"/>
              <a:gd name="T22" fmla="*/ 390 w 458"/>
              <a:gd name="T23" fmla="*/ 121 h 342"/>
              <a:gd name="T24" fmla="*/ 403 w 458"/>
              <a:gd name="T25" fmla="*/ 143 h 342"/>
              <a:gd name="T26" fmla="*/ 392 w 458"/>
              <a:gd name="T27" fmla="*/ 160 h 342"/>
              <a:gd name="T28" fmla="*/ 379 w 458"/>
              <a:gd name="T29" fmla="*/ 175 h 342"/>
              <a:gd name="T30" fmla="*/ 397 w 458"/>
              <a:gd name="T31" fmla="*/ 208 h 342"/>
              <a:gd name="T32" fmla="*/ 368 w 458"/>
              <a:gd name="T33" fmla="*/ 204 h 342"/>
              <a:gd name="T34" fmla="*/ 366 w 458"/>
              <a:gd name="T35" fmla="*/ 216 h 342"/>
              <a:gd name="T36" fmla="*/ 353 w 458"/>
              <a:gd name="T37" fmla="*/ 234 h 342"/>
              <a:gd name="T38" fmla="*/ 323 w 458"/>
              <a:gd name="T39" fmla="*/ 242 h 342"/>
              <a:gd name="T40" fmla="*/ 308 w 458"/>
              <a:gd name="T41" fmla="*/ 251 h 342"/>
              <a:gd name="T42" fmla="*/ 299 w 458"/>
              <a:gd name="T43" fmla="*/ 262 h 342"/>
              <a:gd name="T44" fmla="*/ 258 w 458"/>
              <a:gd name="T45" fmla="*/ 273 h 342"/>
              <a:gd name="T46" fmla="*/ 247 w 458"/>
              <a:gd name="T47" fmla="*/ 290 h 342"/>
              <a:gd name="T48" fmla="*/ 235 w 458"/>
              <a:gd name="T49" fmla="*/ 305 h 342"/>
              <a:gd name="T50" fmla="*/ 232 w 458"/>
              <a:gd name="T51" fmla="*/ 320 h 342"/>
              <a:gd name="T52" fmla="*/ 207 w 458"/>
              <a:gd name="T53" fmla="*/ 335 h 342"/>
              <a:gd name="T54" fmla="*/ 181 w 458"/>
              <a:gd name="T55" fmla="*/ 322 h 342"/>
              <a:gd name="T56" fmla="*/ 166 w 458"/>
              <a:gd name="T57" fmla="*/ 303 h 342"/>
              <a:gd name="T58" fmla="*/ 157 w 458"/>
              <a:gd name="T59" fmla="*/ 290 h 342"/>
              <a:gd name="T60" fmla="*/ 150 w 458"/>
              <a:gd name="T61" fmla="*/ 262 h 342"/>
              <a:gd name="T62" fmla="*/ 153 w 458"/>
              <a:gd name="T63" fmla="*/ 253 h 342"/>
              <a:gd name="T64" fmla="*/ 166 w 458"/>
              <a:gd name="T65" fmla="*/ 238 h 342"/>
              <a:gd name="T66" fmla="*/ 159 w 458"/>
              <a:gd name="T67" fmla="*/ 219 h 342"/>
              <a:gd name="T68" fmla="*/ 163 w 458"/>
              <a:gd name="T69" fmla="*/ 204 h 342"/>
              <a:gd name="T70" fmla="*/ 144 w 458"/>
              <a:gd name="T71" fmla="*/ 199 h 342"/>
              <a:gd name="T72" fmla="*/ 131 w 458"/>
              <a:gd name="T73" fmla="*/ 175 h 342"/>
              <a:gd name="T74" fmla="*/ 118 w 458"/>
              <a:gd name="T75" fmla="*/ 148 h 342"/>
              <a:gd name="T76" fmla="*/ 84 w 458"/>
              <a:gd name="T77" fmla="*/ 132 h 342"/>
              <a:gd name="T78" fmla="*/ 38 w 458"/>
              <a:gd name="T79" fmla="*/ 134 h 342"/>
              <a:gd name="T80" fmla="*/ 38 w 458"/>
              <a:gd name="T81" fmla="*/ 122 h 342"/>
              <a:gd name="T82" fmla="*/ 19 w 458"/>
              <a:gd name="T83" fmla="*/ 106 h 342"/>
              <a:gd name="T84" fmla="*/ 28 w 458"/>
              <a:gd name="T85" fmla="*/ 89 h 342"/>
              <a:gd name="T86" fmla="*/ 51 w 458"/>
              <a:gd name="T87" fmla="*/ 80 h 342"/>
              <a:gd name="T88" fmla="*/ 55 w 458"/>
              <a:gd name="T89" fmla="*/ 68 h 342"/>
              <a:gd name="T90" fmla="*/ 49 w 458"/>
              <a:gd name="T91" fmla="*/ 61 h 342"/>
              <a:gd name="T92" fmla="*/ 66 w 458"/>
              <a:gd name="T93" fmla="*/ 55 h 342"/>
              <a:gd name="T94" fmla="*/ 84 w 458"/>
              <a:gd name="T95" fmla="*/ 37 h 342"/>
              <a:gd name="T96" fmla="*/ 140 w 458"/>
              <a:gd name="T97" fmla="*/ 29 h 342"/>
              <a:gd name="T98" fmla="*/ 166 w 458"/>
              <a:gd name="T99" fmla="*/ 37 h 342"/>
              <a:gd name="T100" fmla="*/ 191 w 458"/>
              <a:gd name="T101" fmla="*/ 24 h 342"/>
              <a:gd name="T102" fmla="*/ 213 w 458"/>
              <a:gd name="T103" fmla="*/ 25 h 342"/>
              <a:gd name="T104" fmla="*/ 220 w 458"/>
              <a:gd name="T105" fmla="*/ 12 h 342"/>
              <a:gd name="T106" fmla="*/ 263 w 458"/>
              <a:gd name="T107" fmla="*/ 3 h 342"/>
              <a:gd name="T108" fmla="*/ 323 w 458"/>
              <a:gd name="T109" fmla="*/ 1 h 342"/>
              <a:gd name="T110" fmla="*/ 368 w 458"/>
              <a:gd name="T111" fmla="*/ 16 h 342"/>
              <a:gd name="T112" fmla="*/ 383 w 458"/>
              <a:gd name="T113" fmla="*/ 27 h 342"/>
              <a:gd name="T114" fmla="*/ 319 w 458"/>
              <a:gd name="T115" fmla="*/ 29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8" h="342">
                <a:moveTo>
                  <a:pt x="310" y="35"/>
                </a:moveTo>
                <a:cubicBezTo>
                  <a:pt x="310" y="37"/>
                  <a:pt x="314" y="36"/>
                  <a:pt x="314" y="39"/>
                </a:cubicBezTo>
                <a:cubicBezTo>
                  <a:pt x="316" y="40"/>
                  <a:pt x="319" y="37"/>
                  <a:pt x="319" y="37"/>
                </a:cubicBezTo>
                <a:cubicBezTo>
                  <a:pt x="322" y="36"/>
                  <a:pt x="322" y="39"/>
                  <a:pt x="325" y="39"/>
                </a:cubicBezTo>
                <a:cubicBezTo>
                  <a:pt x="326" y="38"/>
                  <a:pt x="327" y="37"/>
                  <a:pt x="329" y="37"/>
                </a:cubicBezTo>
                <a:cubicBezTo>
                  <a:pt x="330" y="36"/>
                  <a:pt x="332" y="37"/>
                  <a:pt x="334" y="37"/>
                </a:cubicBezTo>
                <a:cubicBezTo>
                  <a:pt x="341" y="35"/>
                  <a:pt x="349" y="32"/>
                  <a:pt x="355" y="35"/>
                </a:cubicBezTo>
                <a:cubicBezTo>
                  <a:pt x="353" y="39"/>
                  <a:pt x="345" y="36"/>
                  <a:pt x="343" y="40"/>
                </a:cubicBezTo>
                <a:cubicBezTo>
                  <a:pt x="344" y="44"/>
                  <a:pt x="347" y="40"/>
                  <a:pt x="347" y="40"/>
                </a:cubicBezTo>
                <a:cubicBezTo>
                  <a:pt x="351" y="41"/>
                  <a:pt x="351" y="43"/>
                  <a:pt x="356" y="40"/>
                </a:cubicBezTo>
                <a:cubicBezTo>
                  <a:pt x="358" y="40"/>
                  <a:pt x="359" y="39"/>
                  <a:pt x="360" y="39"/>
                </a:cubicBezTo>
                <a:cubicBezTo>
                  <a:pt x="361" y="38"/>
                  <a:pt x="369" y="35"/>
                  <a:pt x="370" y="35"/>
                </a:cubicBezTo>
                <a:cubicBezTo>
                  <a:pt x="373" y="40"/>
                  <a:pt x="368" y="33"/>
                  <a:pt x="371" y="33"/>
                </a:cubicBezTo>
                <a:cubicBezTo>
                  <a:pt x="372" y="33"/>
                  <a:pt x="377" y="33"/>
                  <a:pt x="377" y="33"/>
                </a:cubicBezTo>
                <a:cubicBezTo>
                  <a:pt x="378" y="32"/>
                  <a:pt x="381" y="30"/>
                  <a:pt x="386" y="31"/>
                </a:cubicBezTo>
                <a:cubicBezTo>
                  <a:pt x="386" y="34"/>
                  <a:pt x="387" y="36"/>
                  <a:pt x="384" y="37"/>
                </a:cubicBezTo>
                <a:cubicBezTo>
                  <a:pt x="384" y="38"/>
                  <a:pt x="382" y="39"/>
                  <a:pt x="381" y="40"/>
                </a:cubicBezTo>
                <a:cubicBezTo>
                  <a:pt x="379" y="43"/>
                  <a:pt x="378" y="47"/>
                  <a:pt x="373" y="46"/>
                </a:cubicBezTo>
                <a:cubicBezTo>
                  <a:pt x="374" y="52"/>
                  <a:pt x="377" y="44"/>
                  <a:pt x="381" y="46"/>
                </a:cubicBezTo>
                <a:cubicBezTo>
                  <a:pt x="383" y="47"/>
                  <a:pt x="382" y="43"/>
                  <a:pt x="383" y="42"/>
                </a:cubicBezTo>
                <a:cubicBezTo>
                  <a:pt x="385" y="41"/>
                  <a:pt x="392" y="43"/>
                  <a:pt x="392" y="39"/>
                </a:cubicBezTo>
                <a:cubicBezTo>
                  <a:pt x="396" y="45"/>
                  <a:pt x="408" y="36"/>
                  <a:pt x="411" y="40"/>
                </a:cubicBezTo>
                <a:cubicBezTo>
                  <a:pt x="412" y="39"/>
                  <a:pt x="414" y="37"/>
                  <a:pt x="416" y="35"/>
                </a:cubicBezTo>
                <a:cubicBezTo>
                  <a:pt x="422" y="37"/>
                  <a:pt x="426" y="33"/>
                  <a:pt x="431" y="33"/>
                </a:cubicBezTo>
                <a:cubicBezTo>
                  <a:pt x="430" y="33"/>
                  <a:pt x="432" y="35"/>
                  <a:pt x="433" y="35"/>
                </a:cubicBezTo>
                <a:cubicBezTo>
                  <a:pt x="434" y="35"/>
                  <a:pt x="441" y="34"/>
                  <a:pt x="442" y="35"/>
                </a:cubicBezTo>
                <a:cubicBezTo>
                  <a:pt x="444" y="37"/>
                  <a:pt x="443" y="34"/>
                  <a:pt x="446" y="35"/>
                </a:cubicBezTo>
                <a:cubicBezTo>
                  <a:pt x="449" y="36"/>
                  <a:pt x="453" y="39"/>
                  <a:pt x="457" y="39"/>
                </a:cubicBezTo>
                <a:cubicBezTo>
                  <a:pt x="458" y="42"/>
                  <a:pt x="455" y="41"/>
                  <a:pt x="453" y="42"/>
                </a:cubicBezTo>
                <a:cubicBezTo>
                  <a:pt x="452" y="43"/>
                  <a:pt x="451" y="45"/>
                  <a:pt x="450" y="46"/>
                </a:cubicBezTo>
                <a:cubicBezTo>
                  <a:pt x="445" y="48"/>
                  <a:pt x="437" y="47"/>
                  <a:pt x="437" y="53"/>
                </a:cubicBezTo>
                <a:cubicBezTo>
                  <a:pt x="432" y="53"/>
                  <a:pt x="426" y="53"/>
                  <a:pt x="424" y="55"/>
                </a:cubicBezTo>
                <a:cubicBezTo>
                  <a:pt x="426" y="58"/>
                  <a:pt x="430" y="59"/>
                  <a:pt x="422" y="59"/>
                </a:cubicBezTo>
                <a:cubicBezTo>
                  <a:pt x="422" y="61"/>
                  <a:pt x="425" y="61"/>
                  <a:pt x="427" y="61"/>
                </a:cubicBezTo>
                <a:cubicBezTo>
                  <a:pt x="424" y="66"/>
                  <a:pt x="415" y="65"/>
                  <a:pt x="414" y="72"/>
                </a:cubicBezTo>
                <a:cubicBezTo>
                  <a:pt x="411" y="72"/>
                  <a:pt x="415" y="69"/>
                  <a:pt x="414" y="68"/>
                </a:cubicBezTo>
                <a:cubicBezTo>
                  <a:pt x="413" y="68"/>
                  <a:pt x="408" y="71"/>
                  <a:pt x="405" y="72"/>
                </a:cubicBezTo>
                <a:cubicBezTo>
                  <a:pt x="405" y="74"/>
                  <a:pt x="407" y="73"/>
                  <a:pt x="409" y="74"/>
                </a:cubicBezTo>
                <a:cubicBezTo>
                  <a:pt x="404" y="78"/>
                  <a:pt x="407" y="77"/>
                  <a:pt x="405" y="83"/>
                </a:cubicBezTo>
                <a:cubicBezTo>
                  <a:pt x="405" y="85"/>
                  <a:pt x="398" y="86"/>
                  <a:pt x="397" y="87"/>
                </a:cubicBezTo>
                <a:cubicBezTo>
                  <a:pt x="397" y="88"/>
                  <a:pt x="398" y="92"/>
                  <a:pt x="397" y="93"/>
                </a:cubicBezTo>
                <a:cubicBezTo>
                  <a:pt x="396" y="94"/>
                  <a:pt x="392" y="93"/>
                  <a:pt x="390" y="94"/>
                </a:cubicBezTo>
                <a:cubicBezTo>
                  <a:pt x="391" y="97"/>
                  <a:pt x="393" y="97"/>
                  <a:pt x="394" y="100"/>
                </a:cubicBezTo>
                <a:cubicBezTo>
                  <a:pt x="395" y="104"/>
                  <a:pt x="399" y="102"/>
                  <a:pt x="401" y="104"/>
                </a:cubicBezTo>
                <a:cubicBezTo>
                  <a:pt x="402" y="104"/>
                  <a:pt x="401" y="107"/>
                  <a:pt x="401" y="107"/>
                </a:cubicBezTo>
                <a:cubicBezTo>
                  <a:pt x="403" y="109"/>
                  <a:pt x="406" y="108"/>
                  <a:pt x="407" y="109"/>
                </a:cubicBezTo>
                <a:cubicBezTo>
                  <a:pt x="407" y="113"/>
                  <a:pt x="409" y="113"/>
                  <a:pt x="409" y="117"/>
                </a:cubicBezTo>
                <a:cubicBezTo>
                  <a:pt x="403" y="119"/>
                  <a:pt x="397" y="117"/>
                  <a:pt x="390" y="121"/>
                </a:cubicBezTo>
                <a:cubicBezTo>
                  <a:pt x="395" y="125"/>
                  <a:pt x="399" y="131"/>
                  <a:pt x="409" y="130"/>
                </a:cubicBezTo>
                <a:cubicBezTo>
                  <a:pt x="408" y="133"/>
                  <a:pt x="410" y="133"/>
                  <a:pt x="412" y="134"/>
                </a:cubicBezTo>
                <a:cubicBezTo>
                  <a:pt x="413" y="138"/>
                  <a:pt x="409" y="136"/>
                  <a:pt x="409" y="139"/>
                </a:cubicBezTo>
                <a:cubicBezTo>
                  <a:pt x="409" y="141"/>
                  <a:pt x="406" y="143"/>
                  <a:pt x="403" y="143"/>
                </a:cubicBezTo>
                <a:cubicBezTo>
                  <a:pt x="401" y="150"/>
                  <a:pt x="410" y="146"/>
                  <a:pt x="409" y="152"/>
                </a:cubicBezTo>
                <a:cubicBezTo>
                  <a:pt x="405" y="152"/>
                  <a:pt x="405" y="154"/>
                  <a:pt x="407" y="154"/>
                </a:cubicBezTo>
                <a:cubicBezTo>
                  <a:pt x="405" y="160"/>
                  <a:pt x="401" y="153"/>
                  <a:pt x="397" y="154"/>
                </a:cubicBezTo>
                <a:cubicBezTo>
                  <a:pt x="394" y="154"/>
                  <a:pt x="396" y="160"/>
                  <a:pt x="392" y="160"/>
                </a:cubicBezTo>
                <a:cubicBezTo>
                  <a:pt x="392" y="163"/>
                  <a:pt x="393" y="164"/>
                  <a:pt x="396" y="165"/>
                </a:cubicBezTo>
                <a:cubicBezTo>
                  <a:pt x="395" y="168"/>
                  <a:pt x="391" y="166"/>
                  <a:pt x="388" y="167"/>
                </a:cubicBezTo>
                <a:cubicBezTo>
                  <a:pt x="383" y="168"/>
                  <a:pt x="378" y="172"/>
                  <a:pt x="373" y="173"/>
                </a:cubicBezTo>
                <a:cubicBezTo>
                  <a:pt x="373" y="175"/>
                  <a:pt x="377" y="174"/>
                  <a:pt x="379" y="175"/>
                </a:cubicBezTo>
                <a:cubicBezTo>
                  <a:pt x="381" y="176"/>
                  <a:pt x="382" y="182"/>
                  <a:pt x="386" y="180"/>
                </a:cubicBezTo>
                <a:cubicBezTo>
                  <a:pt x="388" y="184"/>
                  <a:pt x="383" y="184"/>
                  <a:pt x="383" y="186"/>
                </a:cubicBezTo>
                <a:cubicBezTo>
                  <a:pt x="382" y="188"/>
                  <a:pt x="385" y="194"/>
                  <a:pt x="381" y="195"/>
                </a:cubicBezTo>
                <a:cubicBezTo>
                  <a:pt x="383" y="202"/>
                  <a:pt x="396" y="200"/>
                  <a:pt x="397" y="208"/>
                </a:cubicBezTo>
                <a:cubicBezTo>
                  <a:pt x="395" y="208"/>
                  <a:pt x="390" y="209"/>
                  <a:pt x="390" y="206"/>
                </a:cubicBezTo>
                <a:cubicBezTo>
                  <a:pt x="388" y="207"/>
                  <a:pt x="389" y="208"/>
                  <a:pt x="390" y="208"/>
                </a:cubicBezTo>
                <a:cubicBezTo>
                  <a:pt x="385" y="214"/>
                  <a:pt x="382" y="213"/>
                  <a:pt x="373" y="212"/>
                </a:cubicBezTo>
                <a:cubicBezTo>
                  <a:pt x="376" y="205"/>
                  <a:pt x="365" y="211"/>
                  <a:pt x="368" y="204"/>
                </a:cubicBezTo>
                <a:cubicBezTo>
                  <a:pt x="362" y="203"/>
                  <a:pt x="362" y="208"/>
                  <a:pt x="356" y="206"/>
                </a:cubicBezTo>
                <a:cubicBezTo>
                  <a:pt x="359" y="209"/>
                  <a:pt x="358" y="210"/>
                  <a:pt x="355" y="210"/>
                </a:cubicBezTo>
                <a:cubicBezTo>
                  <a:pt x="355" y="213"/>
                  <a:pt x="366" y="213"/>
                  <a:pt x="356" y="214"/>
                </a:cubicBezTo>
                <a:cubicBezTo>
                  <a:pt x="358" y="218"/>
                  <a:pt x="363" y="215"/>
                  <a:pt x="366" y="216"/>
                </a:cubicBezTo>
                <a:cubicBezTo>
                  <a:pt x="370" y="216"/>
                  <a:pt x="375" y="219"/>
                  <a:pt x="381" y="217"/>
                </a:cubicBezTo>
                <a:cubicBezTo>
                  <a:pt x="377" y="223"/>
                  <a:pt x="372" y="228"/>
                  <a:pt x="368" y="232"/>
                </a:cubicBezTo>
                <a:cubicBezTo>
                  <a:pt x="363" y="231"/>
                  <a:pt x="360" y="233"/>
                  <a:pt x="356" y="234"/>
                </a:cubicBezTo>
                <a:cubicBezTo>
                  <a:pt x="356" y="234"/>
                  <a:pt x="353" y="234"/>
                  <a:pt x="353" y="234"/>
                </a:cubicBezTo>
                <a:cubicBezTo>
                  <a:pt x="351" y="236"/>
                  <a:pt x="352" y="234"/>
                  <a:pt x="349" y="234"/>
                </a:cubicBezTo>
                <a:cubicBezTo>
                  <a:pt x="344" y="234"/>
                  <a:pt x="339" y="238"/>
                  <a:pt x="332" y="238"/>
                </a:cubicBezTo>
                <a:cubicBezTo>
                  <a:pt x="329" y="238"/>
                  <a:pt x="332" y="240"/>
                  <a:pt x="332" y="240"/>
                </a:cubicBezTo>
                <a:cubicBezTo>
                  <a:pt x="330" y="244"/>
                  <a:pt x="329" y="241"/>
                  <a:pt x="323" y="242"/>
                </a:cubicBezTo>
                <a:cubicBezTo>
                  <a:pt x="323" y="243"/>
                  <a:pt x="325" y="243"/>
                  <a:pt x="327" y="244"/>
                </a:cubicBezTo>
                <a:cubicBezTo>
                  <a:pt x="327" y="246"/>
                  <a:pt x="313" y="248"/>
                  <a:pt x="315" y="242"/>
                </a:cubicBezTo>
                <a:cubicBezTo>
                  <a:pt x="314" y="243"/>
                  <a:pt x="309" y="242"/>
                  <a:pt x="308" y="244"/>
                </a:cubicBezTo>
                <a:cubicBezTo>
                  <a:pt x="307" y="245"/>
                  <a:pt x="309" y="249"/>
                  <a:pt x="308" y="251"/>
                </a:cubicBezTo>
                <a:cubicBezTo>
                  <a:pt x="308" y="251"/>
                  <a:pt x="303" y="249"/>
                  <a:pt x="302" y="251"/>
                </a:cubicBezTo>
                <a:cubicBezTo>
                  <a:pt x="302" y="252"/>
                  <a:pt x="305" y="254"/>
                  <a:pt x="304" y="257"/>
                </a:cubicBezTo>
                <a:cubicBezTo>
                  <a:pt x="302" y="259"/>
                  <a:pt x="301" y="257"/>
                  <a:pt x="299" y="257"/>
                </a:cubicBezTo>
                <a:cubicBezTo>
                  <a:pt x="299" y="258"/>
                  <a:pt x="299" y="260"/>
                  <a:pt x="299" y="262"/>
                </a:cubicBezTo>
                <a:cubicBezTo>
                  <a:pt x="298" y="262"/>
                  <a:pt x="296" y="262"/>
                  <a:pt x="295" y="262"/>
                </a:cubicBezTo>
                <a:cubicBezTo>
                  <a:pt x="293" y="263"/>
                  <a:pt x="295" y="265"/>
                  <a:pt x="293" y="266"/>
                </a:cubicBezTo>
                <a:cubicBezTo>
                  <a:pt x="290" y="267"/>
                  <a:pt x="282" y="265"/>
                  <a:pt x="284" y="271"/>
                </a:cubicBezTo>
                <a:cubicBezTo>
                  <a:pt x="276" y="273"/>
                  <a:pt x="267" y="274"/>
                  <a:pt x="258" y="273"/>
                </a:cubicBezTo>
                <a:cubicBezTo>
                  <a:pt x="254" y="276"/>
                  <a:pt x="252" y="285"/>
                  <a:pt x="247" y="281"/>
                </a:cubicBezTo>
                <a:cubicBezTo>
                  <a:pt x="247" y="282"/>
                  <a:pt x="249" y="284"/>
                  <a:pt x="248" y="286"/>
                </a:cubicBezTo>
                <a:cubicBezTo>
                  <a:pt x="248" y="287"/>
                  <a:pt x="245" y="286"/>
                  <a:pt x="245" y="286"/>
                </a:cubicBezTo>
                <a:cubicBezTo>
                  <a:pt x="244" y="287"/>
                  <a:pt x="247" y="289"/>
                  <a:pt x="247" y="290"/>
                </a:cubicBezTo>
                <a:cubicBezTo>
                  <a:pt x="247" y="290"/>
                  <a:pt x="245" y="291"/>
                  <a:pt x="245" y="292"/>
                </a:cubicBezTo>
                <a:cubicBezTo>
                  <a:pt x="245" y="294"/>
                  <a:pt x="239" y="298"/>
                  <a:pt x="243" y="299"/>
                </a:cubicBezTo>
                <a:cubicBezTo>
                  <a:pt x="243" y="302"/>
                  <a:pt x="240" y="300"/>
                  <a:pt x="239" y="301"/>
                </a:cubicBezTo>
                <a:cubicBezTo>
                  <a:pt x="238" y="302"/>
                  <a:pt x="236" y="304"/>
                  <a:pt x="235" y="305"/>
                </a:cubicBezTo>
                <a:cubicBezTo>
                  <a:pt x="235" y="306"/>
                  <a:pt x="236" y="308"/>
                  <a:pt x="235" y="309"/>
                </a:cubicBezTo>
                <a:cubicBezTo>
                  <a:pt x="233" y="311"/>
                  <a:pt x="235" y="313"/>
                  <a:pt x="233" y="316"/>
                </a:cubicBezTo>
                <a:cubicBezTo>
                  <a:pt x="233" y="317"/>
                  <a:pt x="230" y="316"/>
                  <a:pt x="230" y="316"/>
                </a:cubicBezTo>
                <a:cubicBezTo>
                  <a:pt x="230" y="317"/>
                  <a:pt x="231" y="319"/>
                  <a:pt x="232" y="320"/>
                </a:cubicBezTo>
                <a:cubicBezTo>
                  <a:pt x="232" y="323"/>
                  <a:pt x="230" y="323"/>
                  <a:pt x="230" y="326"/>
                </a:cubicBezTo>
                <a:cubicBezTo>
                  <a:pt x="230" y="327"/>
                  <a:pt x="231" y="330"/>
                  <a:pt x="232" y="329"/>
                </a:cubicBezTo>
                <a:cubicBezTo>
                  <a:pt x="229" y="336"/>
                  <a:pt x="226" y="338"/>
                  <a:pt x="220" y="342"/>
                </a:cubicBezTo>
                <a:cubicBezTo>
                  <a:pt x="214" y="342"/>
                  <a:pt x="211" y="338"/>
                  <a:pt x="207" y="335"/>
                </a:cubicBezTo>
                <a:cubicBezTo>
                  <a:pt x="202" y="342"/>
                  <a:pt x="191" y="331"/>
                  <a:pt x="192" y="331"/>
                </a:cubicBezTo>
                <a:cubicBezTo>
                  <a:pt x="191" y="331"/>
                  <a:pt x="190" y="335"/>
                  <a:pt x="191" y="335"/>
                </a:cubicBezTo>
                <a:cubicBezTo>
                  <a:pt x="188" y="334"/>
                  <a:pt x="188" y="331"/>
                  <a:pt x="187" y="329"/>
                </a:cubicBezTo>
                <a:cubicBezTo>
                  <a:pt x="185" y="327"/>
                  <a:pt x="180" y="327"/>
                  <a:pt x="181" y="322"/>
                </a:cubicBezTo>
                <a:cubicBezTo>
                  <a:pt x="179" y="319"/>
                  <a:pt x="176" y="318"/>
                  <a:pt x="174" y="316"/>
                </a:cubicBezTo>
                <a:cubicBezTo>
                  <a:pt x="174" y="314"/>
                  <a:pt x="176" y="315"/>
                  <a:pt x="178" y="314"/>
                </a:cubicBezTo>
                <a:cubicBezTo>
                  <a:pt x="177" y="310"/>
                  <a:pt x="173" y="312"/>
                  <a:pt x="170" y="309"/>
                </a:cubicBezTo>
                <a:cubicBezTo>
                  <a:pt x="169" y="307"/>
                  <a:pt x="169" y="304"/>
                  <a:pt x="166" y="303"/>
                </a:cubicBezTo>
                <a:cubicBezTo>
                  <a:pt x="163" y="307"/>
                  <a:pt x="166" y="300"/>
                  <a:pt x="166" y="301"/>
                </a:cubicBezTo>
                <a:cubicBezTo>
                  <a:pt x="166" y="299"/>
                  <a:pt x="164" y="301"/>
                  <a:pt x="163" y="299"/>
                </a:cubicBezTo>
                <a:cubicBezTo>
                  <a:pt x="161" y="297"/>
                  <a:pt x="164" y="294"/>
                  <a:pt x="161" y="294"/>
                </a:cubicBezTo>
                <a:cubicBezTo>
                  <a:pt x="157" y="294"/>
                  <a:pt x="160" y="286"/>
                  <a:pt x="157" y="290"/>
                </a:cubicBezTo>
                <a:cubicBezTo>
                  <a:pt x="155" y="289"/>
                  <a:pt x="155" y="286"/>
                  <a:pt x="151" y="286"/>
                </a:cubicBezTo>
                <a:cubicBezTo>
                  <a:pt x="152" y="284"/>
                  <a:pt x="155" y="283"/>
                  <a:pt x="155" y="281"/>
                </a:cubicBezTo>
                <a:cubicBezTo>
                  <a:pt x="155" y="278"/>
                  <a:pt x="151" y="279"/>
                  <a:pt x="148" y="279"/>
                </a:cubicBezTo>
                <a:cubicBezTo>
                  <a:pt x="146" y="272"/>
                  <a:pt x="147" y="269"/>
                  <a:pt x="150" y="262"/>
                </a:cubicBezTo>
                <a:cubicBezTo>
                  <a:pt x="145" y="259"/>
                  <a:pt x="153" y="256"/>
                  <a:pt x="146" y="257"/>
                </a:cubicBezTo>
                <a:cubicBezTo>
                  <a:pt x="145" y="254"/>
                  <a:pt x="149" y="256"/>
                  <a:pt x="150" y="255"/>
                </a:cubicBezTo>
                <a:cubicBezTo>
                  <a:pt x="150" y="254"/>
                  <a:pt x="149" y="251"/>
                  <a:pt x="150" y="251"/>
                </a:cubicBezTo>
                <a:cubicBezTo>
                  <a:pt x="151" y="251"/>
                  <a:pt x="152" y="253"/>
                  <a:pt x="153" y="253"/>
                </a:cubicBezTo>
                <a:cubicBezTo>
                  <a:pt x="153" y="249"/>
                  <a:pt x="153" y="245"/>
                  <a:pt x="153" y="242"/>
                </a:cubicBezTo>
                <a:cubicBezTo>
                  <a:pt x="156" y="242"/>
                  <a:pt x="158" y="240"/>
                  <a:pt x="159" y="238"/>
                </a:cubicBezTo>
                <a:cubicBezTo>
                  <a:pt x="161" y="238"/>
                  <a:pt x="160" y="240"/>
                  <a:pt x="161" y="242"/>
                </a:cubicBezTo>
                <a:cubicBezTo>
                  <a:pt x="163" y="240"/>
                  <a:pt x="163" y="237"/>
                  <a:pt x="166" y="238"/>
                </a:cubicBezTo>
                <a:cubicBezTo>
                  <a:pt x="168" y="236"/>
                  <a:pt x="164" y="235"/>
                  <a:pt x="164" y="234"/>
                </a:cubicBezTo>
                <a:cubicBezTo>
                  <a:pt x="165" y="232"/>
                  <a:pt x="170" y="232"/>
                  <a:pt x="170" y="230"/>
                </a:cubicBezTo>
                <a:cubicBezTo>
                  <a:pt x="171" y="227"/>
                  <a:pt x="164" y="226"/>
                  <a:pt x="168" y="221"/>
                </a:cubicBezTo>
                <a:cubicBezTo>
                  <a:pt x="160" y="226"/>
                  <a:pt x="172" y="217"/>
                  <a:pt x="159" y="219"/>
                </a:cubicBezTo>
                <a:cubicBezTo>
                  <a:pt x="158" y="213"/>
                  <a:pt x="164" y="214"/>
                  <a:pt x="170" y="214"/>
                </a:cubicBezTo>
                <a:cubicBezTo>
                  <a:pt x="170" y="212"/>
                  <a:pt x="166" y="212"/>
                  <a:pt x="166" y="210"/>
                </a:cubicBezTo>
                <a:cubicBezTo>
                  <a:pt x="167" y="208"/>
                  <a:pt x="164" y="209"/>
                  <a:pt x="163" y="208"/>
                </a:cubicBezTo>
                <a:cubicBezTo>
                  <a:pt x="162" y="208"/>
                  <a:pt x="163" y="205"/>
                  <a:pt x="163" y="204"/>
                </a:cubicBezTo>
                <a:cubicBezTo>
                  <a:pt x="162" y="204"/>
                  <a:pt x="158" y="201"/>
                  <a:pt x="157" y="201"/>
                </a:cubicBezTo>
                <a:cubicBezTo>
                  <a:pt x="156" y="201"/>
                  <a:pt x="154" y="196"/>
                  <a:pt x="151" y="193"/>
                </a:cubicBezTo>
                <a:cubicBezTo>
                  <a:pt x="149" y="196"/>
                  <a:pt x="148" y="199"/>
                  <a:pt x="146" y="193"/>
                </a:cubicBezTo>
                <a:cubicBezTo>
                  <a:pt x="144" y="194"/>
                  <a:pt x="144" y="197"/>
                  <a:pt x="144" y="199"/>
                </a:cubicBezTo>
                <a:cubicBezTo>
                  <a:pt x="141" y="199"/>
                  <a:pt x="138" y="199"/>
                  <a:pt x="135" y="199"/>
                </a:cubicBezTo>
                <a:cubicBezTo>
                  <a:pt x="129" y="191"/>
                  <a:pt x="133" y="185"/>
                  <a:pt x="135" y="176"/>
                </a:cubicBezTo>
                <a:cubicBezTo>
                  <a:pt x="134" y="175"/>
                  <a:pt x="133" y="173"/>
                  <a:pt x="133" y="171"/>
                </a:cubicBezTo>
                <a:cubicBezTo>
                  <a:pt x="131" y="171"/>
                  <a:pt x="131" y="173"/>
                  <a:pt x="131" y="175"/>
                </a:cubicBezTo>
                <a:cubicBezTo>
                  <a:pt x="126" y="175"/>
                  <a:pt x="133" y="164"/>
                  <a:pt x="125" y="167"/>
                </a:cubicBezTo>
                <a:cubicBezTo>
                  <a:pt x="128" y="164"/>
                  <a:pt x="128" y="162"/>
                  <a:pt x="125" y="160"/>
                </a:cubicBezTo>
                <a:cubicBezTo>
                  <a:pt x="125" y="157"/>
                  <a:pt x="122" y="158"/>
                  <a:pt x="120" y="158"/>
                </a:cubicBezTo>
                <a:cubicBezTo>
                  <a:pt x="118" y="155"/>
                  <a:pt x="119" y="151"/>
                  <a:pt x="118" y="148"/>
                </a:cubicBezTo>
                <a:cubicBezTo>
                  <a:pt x="117" y="146"/>
                  <a:pt x="112" y="146"/>
                  <a:pt x="114" y="141"/>
                </a:cubicBezTo>
                <a:cubicBezTo>
                  <a:pt x="111" y="142"/>
                  <a:pt x="110" y="140"/>
                  <a:pt x="109" y="139"/>
                </a:cubicBezTo>
                <a:cubicBezTo>
                  <a:pt x="108" y="139"/>
                  <a:pt x="105" y="140"/>
                  <a:pt x="105" y="139"/>
                </a:cubicBezTo>
                <a:cubicBezTo>
                  <a:pt x="103" y="136"/>
                  <a:pt x="88" y="138"/>
                  <a:pt x="84" y="132"/>
                </a:cubicBezTo>
                <a:cubicBezTo>
                  <a:pt x="77" y="135"/>
                  <a:pt x="62" y="127"/>
                  <a:pt x="58" y="132"/>
                </a:cubicBezTo>
                <a:cubicBezTo>
                  <a:pt x="56" y="135"/>
                  <a:pt x="56" y="131"/>
                  <a:pt x="53" y="132"/>
                </a:cubicBezTo>
                <a:cubicBezTo>
                  <a:pt x="48" y="132"/>
                  <a:pt x="44" y="135"/>
                  <a:pt x="40" y="135"/>
                </a:cubicBezTo>
                <a:cubicBezTo>
                  <a:pt x="40" y="135"/>
                  <a:pt x="39" y="134"/>
                  <a:pt x="38" y="134"/>
                </a:cubicBezTo>
                <a:cubicBezTo>
                  <a:pt x="36" y="133"/>
                  <a:pt x="34" y="134"/>
                  <a:pt x="32" y="134"/>
                </a:cubicBezTo>
                <a:cubicBezTo>
                  <a:pt x="32" y="130"/>
                  <a:pt x="31" y="129"/>
                  <a:pt x="28" y="128"/>
                </a:cubicBezTo>
                <a:cubicBezTo>
                  <a:pt x="28" y="125"/>
                  <a:pt x="33" y="127"/>
                  <a:pt x="34" y="126"/>
                </a:cubicBezTo>
                <a:cubicBezTo>
                  <a:pt x="35" y="125"/>
                  <a:pt x="29" y="121"/>
                  <a:pt x="38" y="122"/>
                </a:cubicBezTo>
                <a:cubicBezTo>
                  <a:pt x="35" y="117"/>
                  <a:pt x="21" y="123"/>
                  <a:pt x="17" y="119"/>
                </a:cubicBezTo>
                <a:cubicBezTo>
                  <a:pt x="21" y="109"/>
                  <a:pt x="33" y="119"/>
                  <a:pt x="40" y="111"/>
                </a:cubicBezTo>
                <a:cubicBezTo>
                  <a:pt x="36" y="107"/>
                  <a:pt x="24" y="110"/>
                  <a:pt x="19" y="111"/>
                </a:cubicBezTo>
                <a:cubicBezTo>
                  <a:pt x="17" y="109"/>
                  <a:pt x="18" y="108"/>
                  <a:pt x="19" y="106"/>
                </a:cubicBezTo>
                <a:cubicBezTo>
                  <a:pt x="18" y="105"/>
                  <a:pt x="17" y="106"/>
                  <a:pt x="17" y="107"/>
                </a:cubicBezTo>
                <a:cubicBezTo>
                  <a:pt x="15" y="107"/>
                  <a:pt x="16" y="105"/>
                  <a:pt x="15" y="104"/>
                </a:cubicBezTo>
                <a:cubicBezTo>
                  <a:pt x="8" y="105"/>
                  <a:pt x="5" y="102"/>
                  <a:pt x="0" y="100"/>
                </a:cubicBezTo>
                <a:cubicBezTo>
                  <a:pt x="4" y="88"/>
                  <a:pt x="19" y="91"/>
                  <a:pt x="28" y="89"/>
                </a:cubicBezTo>
                <a:cubicBezTo>
                  <a:pt x="31" y="88"/>
                  <a:pt x="30" y="89"/>
                  <a:pt x="32" y="87"/>
                </a:cubicBezTo>
                <a:cubicBezTo>
                  <a:pt x="32" y="87"/>
                  <a:pt x="35" y="85"/>
                  <a:pt x="34" y="85"/>
                </a:cubicBezTo>
                <a:cubicBezTo>
                  <a:pt x="39" y="83"/>
                  <a:pt x="46" y="85"/>
                  <a:pt x="49" y="83"/>
                </a:cubicBezTo>
                <a:cubicBezTo>
                  <a:pt x="51" y="82"/>
                  <a:pt x="49" y="81"/>
                  <a:pt x="51" y="80"/>
                </a:cubicBezTo>
                <a:cubicBezTo>
                  <a:pt x="52" y="78"/>
                  <a:pt x="55" y="79"/>
                  <a:pt x="56" y="78"/>
                </a:cubicBezTo>
                <a:cubicBezTo>
                  <a:pt x="58" y="76"/>
                  <a:pt x="59" y="74"/>
                  <a:pt x="62" y="72"/>
                </a:cubicBezTo>
                <a:cubicBezTo>
                  <a:pt x="64" y="66"/>
                  <a:pt x="56" y="71"/>
                  <a:pt x="58" y="65"/>
                </a:cubicBezTo>
                <a:cubicBezTo>
                  <a:pt x="55" y="62"/>
                  <a:pt x="55" y="68"/>
                  <a:pt x="55" y="68"/>
                </a:cubicBezTo>
                <a:cubicBezTo>
                  <a:pt x="53" y="69"/>
                  <a:pt x="45" y="64"/>
                  <a:pt x="40" y="66"/>
                </a:cubicBezTo>
                <a:cubicBezTo>
                  <a:pt x="37" y="61"/>
                  <a:pt x="44" y="64"/>
                  <a:pt x="45" y="63"/>
                </a:cubicBezTo>
                <a:cubicBezTo>
                  <a:pt x="45" y="62"/>
                  <a:pt x="45" y="61"/>
                  <a:pt x="45" y="61"/>
                </a:cubicBezTo>
                <a:cubicBezTo>
                  <a:pt x="46" y="60"/>
                  <a:pt x="48" y="61"/>
                  <a:pt x="49" y="61"/>
                </a:cubicBezTo>
                <a:cubicBezTo>
                  <a:pt x="49" y="60"/>
                  <a:pt x="50" y="57"/>
                  <a:pt x="51" y="57"/>
                </a:cubicBezTo>
                <a:cubicBezTo>
                  <a:pt x="53" y="56"/>
                  <a:pt x="52" y="59"/>
                  <a:pt x="53" y="59"/>
                </a:cubicBezTo>
                <a:cubicBezTo>
                  <a:pt x="53" y="59"/>
                  <a:pt x="59" y="58"/>
                  <a:pt x="58" y="53"/>
                </a:cubicBezTo>
                <a:cubicBezTo>
                  <a:pt x="62" y="53"/>
                  <a:pt x="62" y="56"/>
                  <a:pt x="66" y="55"/>
                </a:cubicBezTo>
                <a:cubicBezTo>
                  <a:pt x="69" y="55"/>
                  <a:pt x="66" y="53"/>
                  <a:pt x="66" y="53"/>
                </a:cubicBezTo>
                <a:cubicBezTo>
                  <a:pt x="66" y="51"/>
                  <a:pt x="70" y="52"/>
                  <a:pt x="69" y="48"/>
                </a:cubicBezTo>
                <a:cubicBezTo>
                  <a:pt x="74" y="48"/>
                  <a:pt x="78" y="48"/>
                  <a:pt x="83" y="48"/>
                </a:cubicBezTo>
                <a:cubicBezTo>
                  <a:pt x="87" y="48"/>
                  <a:pt x="83" y="40"/>
                  <a:pt x="84" y="37"/>
                </a:cubicBezTo>
                <a:cubicBezTo>
                  <a:pt x="91" y="38"/>
                  <a:pt x="97" y="40"/>
                  <a:pt x="103" y="37"/>
                </a:cubicBezTo>
                <a:cubicBezTo>
                  <a:pt x="103" y="35"/>
                  <a:pt x="101" y="35"/>
                  <a:pt x="99" y="35"/>
                </a:cubicBezTo>
                <a:cubicBezTo>
                  <a:pt x="101" y="32"/>
                  <a:pt x="107" y="33"/>
                  <a:pt x="110" y="31"/>
                </a:cubicBezTo>
                <a:cubicBezTo>
                  <a:pt x="115" y="28"/>
                  <a:pt x="129" y="30"/>
                  <a:pt x="140" y="29"/>
                </a:cubicBezTo>
                <a:cubicBezTo>
                  <a:pt x="143" y="29"/>
                  <a:pt x="144" y="27"/>
                  <a:pt x="146" y="27"/>
                </a:cubicBezTo>
                <a:cubicBezTo>
                  <a:pt x="151" y="27"/>
                  <a:pt x="155" y="29"/>
                  <a:pt x="159" y="27"/>
                </a:cubicBezTo>
                <a:cubicBezTo>
                  <a:pt x="158" y="29"/>
                  <a:pt x="160" y="34"/>
                  <a:pt x="161" y="33"/>
                </a:cubicBezTo>
                <a:cubicBezTo>
                  <a:pt x="163" y="30"/>
                  <a:pt x="161" y="32"/>
                  <a:pt x="166" y="37"/>
                </a:cubicBezTo>
                <a:cubicBezTo>
                  <a:pt x="170" y="36"/>
                  <a:pt x="163" y="31"/>
                  <a:pt x="172" y="33"/>
                </a:cubicBezTo>
                <a:cubicBezTo>
                  <a:pt x="169" y="30"/>
                  <a:pt x="175" y="26"/>
                  <a:pt x="166" y="25"/>
                </a:cubicBezTo>
                <a:cubicBezTo>
                  <a:pt x="167" y="22"/>
                  <a:pt x="181" y="16"/>
                  <a:pt x="181" y="24"/>
                </a:cubicBezTo>
                <a:cubicBezTo>
                  <a:pt x="187" y="24"/>
                  <a:pt x="186" y="21"/>
                  <a:pt x="191" y="24"/>
                </a:cubicBezTo>
                <a:cubicBezTo>
                  <a:pt x="193" y="25"/>
                  <a:pt x="194" y="26"/>
                  <a:pt x="196" y="27"/>
                </a:cubicBezTo>
                <a:cubicBezTo>
                  <a:pt x="198" y="29"/>
                  <a:pt x="204" y="29"/>
                  <a:pt x="211" y="31"/>
                </a:cubicBezTo>
                <a:cubicBezTo>
                  <a:pt x="211" y="29"/>
                  <a:pt x="209" y="30"/>
                  <a:pt x="207" y="29"/>
                </a:cubicBezTo>
                <a:cubicBezTo>
                  <a:pt x="208" y="27"/>
                  <a:pt x="210" y="25"/>
                  <a:pt x="213" y="25"/>
                </a:cubicBezTo>
                <a:cubicBezTo>
                  <a:pt x="210" y="21"/>
                  <a:pt x="202" y="21"/>
                  <a:pt x="196" y="20"/>
                </a:cubicBezTo>
                <a:cubicBezTo>
                  <a:pt x="196" y="15"/>
                  <a:pt x="204" y="16"/>
                  <a:pt x="209" y="16"/>
                </a:cubicBezTo>
                <a:cubicBezTo>
                  <a:pt x="210" y="12"/>
                  <a:pt x="207" y="13"/>
                  <a:pt x="204" y="12"/>
                </a:cubicBezTo>
                <a:cubicBezTo>
                  <a:pt x="208" y="5"/>
                  <a:pt x="215" y="12"/>
                  <a:pt x="220" y="12"/>
                </a:cubicBezTo>
                <a:cubicBezTo>
                  <a:pt x="224" y="13"/>
                  <a:pt x="224" y="10"/>
                  <a:pt x="228" y="11"/>
                </a:cubicBezTo>
                <a:cubicBezTo>
                  <a:pt x="237" y="11"/>
                  <a:pt x="243" y="15"/>
                  <a:pt x="250" y="11"/>
                </a:cubicBezTo>
                <a:cubicBezTo>
                  <a:pt x="253" y="9"/>
                  <a:pt x="257" y="10"/>
                  <a:pt x="261" y="9"/>
                </a:cubicBezTo>
                <a:cubicBezTo>
                  <a:pt x="264" y="8"/>
                  <a:pt x="263" y="5"/>
                  <a:pt x="263" y="3"/>
                </a:cubicBezTo>
                <a:cubicBezTo>
                  <a:pt x="266" y="3"/>
                  <a:pt x="270" y="4"/>
                  <a:pt x="273" y="3"/>
                </a:cubicBezTo>
                <a:cubicBezTo>
                  <a:pt x="275" y="3"/>
                  <a:pt x="276" y="1"/>
                  <a:pt x="278" y="1"/>
                </a:cubicBezTo>
                <a:cubicBezTo>
                  <a:pt x="282" y="1"/>
                  <a:pt x="287" y="4"/>
                  <a:pt x="295" y="3"/>
                </a:cubicBezTo>
                <a:cubicBezTo>
                  <a:pt x="300" y="2"/>
                  <a:pt x="312" y="0"/>
                  <a:pt x="323" y="1"/>
                </a:cubicBezTo>
                <a:cubicBezTo>
                  <a:pt x="326" y="1"/>
                  <a:pt x="326" y="3"/>
                  <a:pt x="329" y="3"/>
                </a:cubicBezTo>
                <a:cubicBezTo>
                  <a:pt x="339" y="5"/>
                  <a:pt x="349" y="1"/>
                  <a:pt x="349" y="11"/>
                </a:cubicBezTo>
                <a:cubicBezTo>
                  <a:pt x="354" y="12"/>
                  <a:pt x="354" y="8"/>
                  <a:pt x="358" y="9"/>
                </a:cubicBezTo>
                <a:cubicBezTo>
                  <a:pt x="358" y="15"/>
                  <a:pt x="365" y="13"/>
                  <a:pt x="368" y="16"/>
                </a:cubicBezTo>
                <a:cubicBezTo>
                  <a:pt x="373" y="18"/>
                  <a:pt x="373" y="14"/>
                  <a:pt x="377" y="14"/>
                </a:cubicBezTo>
                <a:cubicBezTo>
                  <a:pt x="375" y="21"/>
                  <a:pt x="384" y="17"/>
                  <a:pt x="388" y="18"/>
                </a:cubicBezTo>
                <a:cubicBezTo>
                  <a:pt x="385" y="22"/>
                  <a:pt x="385" y="19"/>
                  <a:pt x="386" y="25"/>
                </a:cubicBezTo>
                <a:cubicBezTo>
                  <a:pt x="384" y="23"/>
                  <a:pt x="382" y="24"/>
                  <a:pt x="383" y="27"/>
                </a:cubicBezTo>
                <a:cubicBezTo>
                  <a:pt x="363" y="29"/>
                  <a:pt x="339" y="30"/>
                  <a:pt x="325" y="31"/>
                </a:cubicBezTo>
                <a:cubicBezTo>
                  <a:pt x="323" y="31"/>
                  <a:pt x="323" y="32"/>
                  <a:pt x="323" y="33"/>
                </a:cubicBezTo>
                <a:cubicBezTo>
                  <a:pt x="321" y="33"/>
                  <a:pt x="322" y="31"/>
                  <a:pt x="323" y="31"/>
                </a:cubicBezTo>
                <a:cubicBezTo>
                  <a:pt x="324" y="30"/>
                  <a:pt x="320" y="29"/>
                  <a:pt x="319" y="29"/>
                </a:cubicBezTo>
                <a:cubicBezTo>
                  <a:pt x="319" y="30"/>
                  <a:pt x="320" y="33"/>
                  <a:pt x="319" y="33"/>
                </a:cubicBezTo>
                <a:cubicBezTo>
                  <a:pt x="316" y="34"/>
                  <a:pt x="312" y="32"/>
                  <a:pt x="310" y="3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7" name="íşlidè">
            <a:extLst>
              <a:ext uri="{FF2B5EF4-FFF2-40B4-BE49-F238E27FC236}">
                <a16:creationId xmlns:a16="http://schemas.microsoft.com/office/drawing/2014/main" id="{B49DDFAF-B01F-42BE-9DD1-5DA1371D2436}"/>
              </a:ext>
            </a:extLst>
          </p:cNvPr>
          <p:cNvSpPr/>
          <p:nvPr/>
        </p:nvSpPr>
        <p:spPr bwMode="auto">
          <a:xfrm>
            <a:off x="6887964" y="2365954"/>
            <a:ext cx="475008" cy="258195"/>
          </a:xfrm>
          <a:custGeom>
            <a:avLst/>
            <a:gdLst>
              <a:gd name="T0" fmla="*/ 209 w 224"/>
              <a:gd name="T1" fmla="*/ 12 h 122"/>
              <a:gd name="T2" fmla="*/ 222 w 224"/>
              <a:gd name="T3" fmla="*/ 19 h 122"/>
              <a:gd name="T4" fmla="*/ 217 w 224"/>
              <a:gd name="T5" fmla="*/ 23 h 122"/>
              <a:gd name="T6" fmla="*/ 207 w 224"/>
              <a:gd name="T7" fmla="*/ 27 h 122"/>
              <a:gd name="T8" fmla="*/ 181 w 224"/>
              <a:gd name="T9" fmla="*/ 32 h 122"/>
              <a:gd name="T10" fmla="*/ 193 w 224"/>
              <a:gd name="T11" fmla="*/ 36 h 122"/>
              <a:gd name="T12" fmla="*/ 170 w 224"/>
              <a:gd name="T13" fmla="*/ 45 h 122"/>
              <a:gd name="T14" fmla="*/ 163 w 224"/>
              <a:gd name="T15" fmla="*/ 49 h 122"/>
              <a:gd name="T16" fmla="*/ 152 w 224"/>
              <a:gd name="T17" fmla="*/ 55 h 122"/>
              <a:gd name="T18" fmla="*/ 133 w 224"/>
              <a:gd name="T19" fmla="*/ 62 h 122"/>
              <a:gd name="T20" fmla="*/ 127 w 224"/>
              <a:gd name="T21" fmla="*/ 68 h 122"/>
              <a:gd name="T22" fmla="*/ 114 w 224"/>
              <a:gd name="T23" fmla="*/ 70 h 122"/>
              <a:gd name="T24" fmla="*/ 122 w 224"/>
              <a:gd name="T25" fmla="*/ 81 h 122"/>
              <a:gd name="T26" fmla="*/ 109 w 224"/>
              <a:gd name="T27" fmla="*/ 90 h 122"/>
              <a:gd name="T28" fmla="*/ 99 w 224"/>
              <a:gd name="T29" fmla="*/ 96 h 122"/>
              <a:gd name="T30" fmla="*/ 83 w 224"/>
              <a:gd name="T31" fmla="*/ 107 h 122"/>
              <a:gd name="T32" fmla="*/ 88 w 224"/>
              <a:gd name="T33" fmla="*/ 116 h 122"/>
              <a:gd name="T34" fmla="*/ 73 w 224"/>
              <a:gd name="T35" fmla="*/ 120 h 122"/>
              <a:gd name="T36" fmla="*/ 45 w 224"/>
              <a:gd name="T37" fmla="*/ 114 h 122"/>
              <a:gd name="T38" fmla="*/ 36 w 224"/>
              <a:gd name="T39" fmla="*/ 116 h 122"/>
              <a:gd name="T40" fmla="*/ 23 w 224"/>
              <a:gd name="T41" fmla="*/ 107 h 122"/>
              <a:gd name="T42" fmla="*/ 36 w 224"/>
              <a:gd name="T43" fmla="*/ 96 h 122"/>
              <a:gd name="T44" fmla="*/ 51 w 224"/>
              <a:gd name="T45" fmla="*/ 96 h 122"/>
              <a:gd name="T46" fmla="*/ 25 w 224"/>
              <a:gd name="T47" fmla="*/ 90 h 122"/>
              <a:gd name="T48" fmla="*/ 40 w 224"/>
              <a:gd name="T49" fmla="*/ 79 h 122"/>
              <a:gd name="T50" fmla="*/ 53 w 224"/>
              <a:gd name="T51" fmla="*/ 79 h 122"/>
              <a:gd name="T52" fmla="*/ 53 w 224"/>
              <a:gd name="T53" fmla="*/ 71 h 122"/>
              <a:gd name="T54" fmla="*/ 49 w 224"/>
              <a:gd name="T55" fmla="*/ 62 h 122"/>
              <a:gd name="T56" fmla="*/ 40 w 224"/>
              <a:gd name="T57" fmla="*/ 58 h 122"/>
              <a:gd name="T58" fmla="*/ 60 w 224"/>
              <a:gd name="T59" fmla="*/ 56 h 122"/>
              <a:gd name="T60" fmla="*/ 68 w 224"/>
              <a:gd name="T61" fmla="*/ 53 h 122"/>
              <a:gd name="T62" fmla="*/ 83 w 224"/>
              <a:gd name="T63" fmla="*/ 42 h 122"/>
              <a:gd name="T64" fmla="*/ 51 w 224"/>
              <a:gd name="T65" fmla="*/ 47 h 122"/>
              <a:gd name="T66" fmla="*/ 29 w 224"/>
              <a:gd name="T67" fmla="*/ 42 h 122"/>
              <a:gd name="T68" fmla="*/ 6 w 224"/>
              <a:gd name="T69" fmla="*/ 36 h 122"/>
              <a:gd name="T70" fmla="*/ 2 w 224"/>
              <a:gd name="T71" fmla="*/ 25 h 122"/>
              <a:gd name="T72" fmla="*/ 40 w 224"/>
              <a:gd name="T73" fmla="*/ 15 h 122"/>
              <a:gd name="T74" fmla="*/ 66 w 224"/>
              <a:gd name="T75" fmla="*/ 10 h 122"/>
              <a:gd name="T76" fmla="*/ 97 w 224"/>
              <a:gd name="T77" fmla="*/ 4 h 122"/>
              <a:gd name="T78" fmla="*/ 129 w 224"/>
              <a:gd name="T79" fmla="*/ 2 h 122"/>
              <a:gd name="T80" fmla="*/ 146 w 224"/>
              <a:gd name="T81" fmla="*/ 2 h 122"/>
              <a:gd name="T82" fmla="*/ 178 w 224"/>
              <a:gd name="T83" fmla="*/ 2 h 122"/>
              <a:gd name="T84" fmla="*/ 209 w 224"/>
              <a:gd name="T85" fmla="*/ 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4" h="122">
                <a:moveTo>
                  <a:pt x="209" y="4"/>
                </a:moveTo>
                <a:cubicBezTo>
                  <a:pt x="206" y="8"/>
                  <a:pt x="209" y="7"/>
                  <a:pt x="209" y="12"/>
                </a:cubicBezTo>
                <a:cubicBezTo>
                  <a:pt x="214" y="12"/>
                  <a:pt x="219" y="12"/>
                  <a:pt x="224" y="12"/>
                </a:cubicBezTo>
                <a:cubicBezTo>
                  <a:pt x="224" y="15"/>
                  <a:pt x="222" y="16"/>
                  <a:pt x="222" y="19"/>
                </a:cubicBezTo>
                <a:cubicBezTo>
                  <a:pt x="221" y="20"/>
                  <a:pt x="218" y="18"/>
                  <a:pt x="217" y="19"/>
                </a:cubicBezTo>
                <a:cubicBezTo>
                  <a:pt x="216" y="20"/>
                  <a:pt x="217" y="23"/>
                  <a:pt x="217" y="23"/>
                </a:cubicBezTo>
                <a:cubicBezTo>
                  <a:pt x="214" y="24"/>
                  <a:pt x="210" y="25"/>
                  <a:pt x="209" y="23"/>
                </a:cubicBezTo>
                <a:cubicBezTo>
                  <a:pt x="207" y="22"/>
                  <a:pt x="208" y="26"/>
                  <a:pt x="207" y="27"/>
                </a:cubicBezTo>
                <a:cubicBezTo>
                  <a:pt x="205" y="28"/>
                  <a:pt x="200" y="25"/>
                  <a:pt x="200" y="29"/>
                </a:cubicBezTo>
                <a:cubicBezTo>
                  <a:pt x="194" y="28"/>
                  <a:pt x="185" y="26"/>
                  <a:pt x="181" y="32"/>
                </a:cubicBezTo>
                <a:cubicBezTo>
                  <a:pt x="183" y="37"/>
                  <a:pt x="191" y="32"/>
                  <a:pt x="193" y="30"/>
                </a:cubicBezTo>
                <a:cubicBezTo>
                  <a:pt x="195" y="31"/>
                  <a:pt x="192" y="33"/>
                  <a:pt x="193" y="36"/>
                </a:cubicBezTo>
                <a:cubicBezTo>
                  <a:pt x="186" y="36"/>
                  <a:pt x="182" y="39"/>
                  <a:pt x="176" y="40"/>
                </a:cubicBezTo>
                <a:cubicBezTo>
                  <a:pt x="173" y="41"/>
                  <a:pt x="171" y="43"/>
                  <a:pt x="170" y="45"/>
                </a:cubicBezTo>
                <a:cubicBezTo>
                  <a:pt x="169" y="46"/>
                  <a:pt x="166" y="45"/>
                  <a:pt x="165" y="45"/>
                </a:cubicBezTo>
                <a:cubicBezTo>
                  <a:pt x="163" y="46"/>
                  <a:pt x="164" y="48"/>
                  <a:pt x="163" y="49"/>
                </a:cubicBezTo>
                <a:cubicBezTo>
                  <a:pt x="161" y="50"/>
                  <a:pt x="157" y="47"/>
                  <a:pt x="157" y="51"/>
                </a:cubicBezTo>
                <a:cubicBezTo>
                  <a:pt x="157" y="54"/>
                  <a:pt x="152" y="52"/>
                  <a:pt x="152" y="55"/>
                </a:cubicBezTo>
                <a:cubicBezTo>
                  <a:pt x="151" y="59"/>
                  <a:pt x="146" y="56"/>
                  <a:pt x="144" y="58"/>
                </a:cubicBezTo>
                <a:cubicBezTo>
                  <a:pt x="142" y="61"/>
                  <a:pt x="137" y="60"/>
                  <a:pt x="133" y="62"/>
                </a:cubicBezTo>
                <a:cubicBezTo>
                  <a:pt x="132" y="62"/>
                  <a:pt x="133" y="64"/>
                  <a:pt x="131" y="64"/>
                </a:cubicBezTo>
                <a:cubicBezTo>
                  <a:pt x="126" y="64"/>
                  <a:pt x="129" y="66"/>
                  <a:pt x="127" y="68"/>
                </a:cubicBezTo>
                <a:cubicBezTo>
                  <a:pt x="127" y="68"/>
                  <a:pt x="126" y="68"/>
                  <a:pt x="125" y="68"/>
                </a:cubicBezTo>
                <a:cubicBezTo>
                  <a:pt x="124" y="68"/>
                  <a:pt x="120" y="71"/>
                  <a:pt x="114" y="70"/>
                </a:cubicBezTo>
                <a:cubicBezTo>
                  <a:pt x="115" y="72"/>
                  <a:pt x="122" y="73"/>
                  <a:pt x="114" y="73"/>
                </a:cubicBezTo>
                <a:cubicBezTo>
                  <a:pt x="115" y="77"/>
                  <a:pt x="124" y="74"/>
                  <a:pt x="122" y="81"/>
                </a:cubicBezTo>
                <a:cubicBezTo>
                  <a:pt x="118" y="77"/>
                  <a:pt x="118" y="81"/>
                  <a:pt x="118" y="86"/>
                </a:cubicBezTo>
                <a:cubicBezTo>
                  <a:pt x="114" y="81"/>
                  <a:pt x="112" y="88"/>
                  <a:pt x="109" y="90"/>
                </a:cubicBezTo>
                <a:cubicBezTo>
                  <a:pt x="105" y="92"/>
                  <a:pt x="100" y="90"/>
                  <a:pt x="97" y="94"/>
                </a:cubicBezTo>
                <a:cubicBezTo>
                  <a:pt x="96" y="96"/>
                  <a:pt x="99" y="95"/>
                  <a:pt x="99" y="96"/>
                </a:cubicBezTo>
                <a:cubicBezTo>
                  <a:pt x="100" y="97"/>
                  <a:pt x="93" y="99"/>
                  <a:pt x="97" y="99"/>
                </a:cubicBezTo>
                <a:cubicBezTo>
                  <a:pt x="95" y="105"/>
                  <a:pt x="85" y="101"/>
                  <a:pt x="83" y="107"/>
                </a:cubicBezTo>
                <a:cubicBezTo>
                  <a:pt x="86" y="110"/>
                  <a:pt x="91" y="111"/>
                  <a:pt x="97" y="111"/>
                </a:cubicBezTo>
                <a:cubicBezTo>
                  <a:pt x="99" y="117"/>
                  <a:pt x="88" y="112"/>
                  <a:pt x="88" y="116"/>
                </a:cubicBezTo>
                <a:cubicBezTo>
                  <a:pt x="88" y="119"/>
                  <a:pt x="86" y="116"/>
                  <a:pt x="84" y="116"/>
                </a:cubicBezTo>
                <a:cubicBezTo>
                  <a:pt x="80" y="116"/>
                  <a:pt x="78" y="122"/>
                  <a:pt x="73" y="120"/>
                </a:cubicBezTo>
                <a:cubicBezTo>
                  <a:pt x="72" y="118"/>
                  <a:pt x="69" y="118"/>
                  <a:pt x="70" y="114"/>
                </a:cubicBezTo>
                <a:cubicBezTo>
                  <a:pt x="60" y="113"/>
                  <a:pt x="54" y="116"/>
                  <a:pt x="45" y="114"/>
                </a:cubicBezTo>
                <a:cubicBezTo>
                  <a:pt x="45" y="114"/>
                  <a:pt x="43" y="112"/>
                  <a:pt x="43" y="112"/>
                </a:cubicBezTo>
                <a:cubicBezTo>
                  <a:pt x="40" y="112"/>
                  <a:pt x="39" y="116"/>
                  <a:pt x="36" y="116"/>
                </a:cubicBezTo>
                <a:cubicBezTo>
                  <a:pt x="27" y="117"/>
                  <a:pt x="20" y="114"/>
                  <a:pt x="10" y="112"/>
                </a:cubicBezTo>
                <a:cubicBezTo>
                  <a:pt x="13" y="109"/>
                  <a:pt x="17" y="107"/>
                  <a:pt x="23" y="107"/>
                </a:cubicBezTo>
                <a:cubicBezTo>
                  <a:pt x="27" y="106"/>
                  <a:pt x="23" y="99"/>
                  <a:pt x="27" y="97"/>
                </a:cubicBezTo>
                <a:cubicBezTo>
                  <a:pt x="32" y="99"/>
                  <a:pt x="31" y="95"/>
                  <a:pt x="36" y="96"/>
                </a:cubicBezTo>
                <a:cubicBezTo>
                  <a:pt x="36" y="102"/>
                  <a:pt x="43" y="101"/>
                  <a:pt x="49" y="101"/>
                </a:cubicBezTo>
                <a:cubicBezTo>
                  <a:pt x="53" y="100"/>
                  <a:pt x="47" y="98"/>
                  <a:pt x="51" y="96"/>
                </a:cubicBezTo>
                <a:cubicBezTo>
                  <a:pt x="50" y="91"/>
                  <a:pt x="40" y="97"/>
                  <a:pt x="43" y="88"/>
                </a:cubicBezTo>
                <a:cubicBezTo>
                  <a:pt x="36" y="90"/>
                  <a:pt x="33" y="93"/>
                  <a:pt x="25" y="90"/>
                </a:cubicBezTo>
                <a:cubicBezTo>
                  <a:pt x="26" y="86"/>
                  <a:pt x="30" y="85"/>
                  <a:pt x="34" y="84"/>
                </a:cubicBezTo>
                <a:cubicBezTo>
                  <a:pt x="36" y="83"/>
                  <a:pt x="38" y="81"/>
                  <a:pt x="40" y="79"/>
                </a:cubicBezTo>
                <a:cubicBezTo>
                  <a:pt x="42" y="79"/>
                  <a:pt x="43" y="78"/>
                  <a:pt x="43" y="77"/>
                </a:cubicBezTo>
                <a:cubicBezTo>
                  <a:pt x="48" y="76"/>
                  <a:pt x="51" y="77"/>
                  <a:pt x="53" y="79"/>
                </a:cubicBezTo>
                <a:cubicBezTo>
                  <a:pt x="55" y="78"/>
                  <a:pt x="57" y="76"/>
                  <a:pt x="58" y="73"/>
                </a:cubicBezTo>
                <a:cubicBezTo>
                  <a:pt x="59" y="70"/>
                  <a:pt x="54" y="73"/>
                  <a:pt x="53" y="71"/>
                </a:cubicBezTo>
                <a:cubicBezTo>
                  <a:pt x="52" y="71"/>
                  <a:pt x="51" y="67"/>
                  <a:pt x="51" y="66"/>
                </a:cubicBezTo>
                <a:cubicBezTo>
                  <a:pt x="50" y="65"/>
                  <a:pt x="48" y="64"/>
                  <a:pt x="49" y="62"/>
                </a:cubicBezTo>
                <a:cubicBezTo>
                  <a:pt x="48" y="63"/>
                  <a:pt x="46" y="64"/>
                  <a:pt x="43" y="64"/>
                </a:cubicBezTo>
                <a:cubicBezTo>
                  <a:pt x="44" y="60"/>
                  <a:pt x="43" y="58"/>
                  <a:pt x="40" y="58"/>
                </a:cubicBezTo>
                <a:cubicBezTo>
                  <a:pt x="41" y="55"/>
                  <a:pt x="43" y="52"/>
                  <a:pt x="49" y="53"/>
                </a:cubicBezTo>
                <a:cubicBezTo>
                  <a:pt x="54" y="52"/>
                  <a:pt x="53" y="59"/>
                  <a:pt x="60" y="56"/>
                </a:cubicBezTo>
                <a:cubicBezTo>
                  <a:pt x="60" y="59"/>
                  <a:pt x="61" y="60"/>
                  <a:pt x="62" y="60"/>
                </a:cubicBezTo>
                <a:cubicBezTo>
                  <a:pt x="68" y="62"/>
                  <a:pt x="65" y="54"/>
                  <a:pt x="68" y="53"/>
                </a:cubicBezTo>
                <a:cubicBezTo>
                  <a:pt x="77" y="51"/>
                  <a:pt x="85" y="48"/>
                  <a:pt x="90" y="42"/>
                </a:cubicBezTo>
                <a:cubicBezTo>
                  <a:pt x="90" y="37"/>
                  <a:pt x="87" y="44"/>
                  <a:pt x="83" y="42"/>
                </a:cubicBezTo>
                <a:cubicBezTo>
                  <a:pt x="80" y="44"/>
                  <a:pt x="75" y="44"/>
                  <a:pt x="73" y="47"/>
                </a:cubicBezTo>
                <a:cubicBezTo>
                  <a:pt x="68" y="46"/>
                  <a:pt x="59" y="48"/>
                  <a:pt x="51" y="47"/>
                </a:cubicBezTo>
                <a:cubicBezTo>
                  <a:pt x="46" y="47"/>
                  <a:pt x="44" y="44"/>
                  <a:pt x="38" y="47"/>
                </a:cubicBezTo>
                <a:cubicBezTo>
                  <a:pt x="36" y="40"/>
                  <a:pt x="31" y="48"/>
                  <a:pt x="29" y="42"/>
                </a:cubicBezTo>
                <a:cubicBezTo>
                  <a:pt x="26" y="45"/>
                  <a:pt x="21" y="40"/>
                  <a:pt x="14" y="42"/>
                </a:cubicBezTo>
                <a:cubicBezTo>
                  <a:pt x="15" y="36"/>
                  <a:pt x="8" y="39"/>
                  <a:pt x="6" y="36"/>
                </a:cubicBezTo>
                <a:cubicBezTo>
                  <a:pt x="5" y="31"/>
                  <a:pt x="10" y="32"/>
                  <a:pt x="12" y="30"/>
                </a:cubicBezTo>
                <a:cubicBezTo>
                  <a:pt x="12" y="25"/>
                  <a:pt x="0" y="33"/>
                  <a:pt x="2" y="25"/>
                </a:cubicBezTo>
                <a:cubicBezTo>
                  <a:pt x="11" y="22"/>
                  <a:pt x="25" y="21"/>
                  <a:pt x="38" y="19"/>
                </a:cubicBezTo>
                <a:cubicBezTo>
                  <a:pt x="40" y="19"/>
                  <a:pt x="39" y="17"/>
                  <a:pt x="40" y="15"/>
                </a:cubicBezTo>
                <a:cubicBezTo>
                  <a:pt x="49" y="17"/>
                  <a:pt x="57" y="13"/>
                  <a:pt x="62" y="15"/>
                </a:cubicBezTo>
                <a:cubicBezTo>
                  <a:pt x="64" y="14"/>
                  <a:pt x="65" y="12"/>
                  <a:pt x="66" y="10"/>
                </a:cubicBezTo>
                <a:cubicBezTo>
                  <a:pt x="77" y="9"/>
                  <a:pt x="87" y="6"/>
                  <a:pt x="96" y="8"/>
                </a:cubicBezTo>
                <a:cubicBezTo>
                  <a:pt x="97" y="8"/>
                  <a:pt x="97" y="6"/>
                  <a:pt x="97" y="4"/>
                </a:cubicBezTo>
                <a:cubicBezTo>
                  <a:pt x="105" y="5"/>
                  <a:pt x="115" y="3"/>
                  <a:pt x="120" y="6"/>
                </a:cubicBezTo>
                <a:cubicBezTo>
                  <a:pt x="121" y="3"/>
                  <a:pt x="129" y="6"/>
                  <a:pt x="129" y="2"/>
                </a:cubicBezTo>
                <a:cubicBezTo>
                  <a:pt x="134" y="4"/>
                  <a:pt x="141" y="5"/>
                  <a:pt x="148" y="4"/>
                </a:cubicBezTo>
                <a:cubicBezTo>
                  <a:pt x="148" y="3"/>
                  <a:pt x="147" y="3"/>
                  <a:pt x="146" y="2"/>
                </a:cubicBezTo>
                <a:cubicBezTo>
                  <a:pt x="146" y="0"/>
                  <a:pt x="148" y="1"/>
                  <a:pt x="148" y="2"/>
                </a:cubicBezTo>
                <a:cubicBezTo>
                  <a:pt x="156" y="4"/>
                  <a:pt x="169" y="1"/>
                  <a:pt x="178" y="2"/>
                </a:cubicBezTo>
                <a:cubicBezTo>
                  <a:pt x="178" y="2"/>
                  <a:pt x="177" y="6"/>
                  <a:pt x="178" y="6"/>
                </a:cubicBezTo>
                <a:cubicBezTo>
                  <a:pt x="192" y="6"/>
                  <a:pt x="193" y="3"/>
                  <a:pt x="209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8" name="iṥ1ídê">
            <a:extLst>
              <a:ext uri="{FF2B5EF4-FFF2-40B4-BE49-F238E27FC236}">
                <a16:creationId xmlns:a16="http://schemas.microsoft.com/office/drawing/2014/main" id="{C134FB62-9B8D-447E-B9D3-986F451EE0CB}"/>
              </a:ext>
            </a:extLst>
          </p:cNvPr>
          <p:cNvSpPr/>
          <p:nvPr/>
        </p:nvSpPr>
        <p:spPr bwMode="auto">
          <a:xfrm>
            <a:off x="8651055" y="2464381"/>
            <a:ext cx="135513" cy="49928"/>
          </a:xfrm>
          <a:custGeom>
            <a:avLst/>
            <a:gdLst>
              <a:gd name="T0" fmla="*/ 17 w 64"/>
              <a:gd name="T1" fmla="*/ 3 h 24"/>
              <a:gd name="T2" fmla="*/ 17 w 64"/>
              <a:gd name="T3" fmla="*/ 5 h 24"/>
              <a:gd name="T4" fmla="*/ 22 w 64"/>
              <a:gd name="T5" fmla="*/ 10 h 24"/>
              <a:gd name="T6" fmla="*/ 28 w 64"/>
              <a:gd name="T7" fmla="*/ 7 h 24"/>
              <a:gd name="T8" fmla="*/ 37 w 64"/>
              <a:gd name="T9" fmla="*/ 10 h 24"/>
              <a:gd name="T10" fmla="*/ 54 w 64"/>
              <a:gd name="T11" fmla="*/ 7 h 24"/>
              <a:gd name="T12" fmla="*/ 61 w 64"/>
              <a:gd name="T13" fmla="*/ 10 h 24"/>
              <a:gd name="T14" fmla="*/ 58 w 64"/>
              <a:gd name="T15" fmla="*/ 18 h 24"/>
              <a:gd name="T16" fmla="*/ 41 w 64"/>
              <a:gd name="T17" fmla="*/ 20 h 24"/>
              <a:gd name="T18" fmla="*/ 30 w 64"/>
              <a:gd name="T19" fmla="*/ 24 h 24"/>
              <a:gd name="T20" fmla="*/ 11 w 64"/>
              <a:gd name="T21" fmla="*/ 10 h 24"/>
              <a:gd name="T22" fmla="*/ 2 w 64"/>
              <a:gd name="T23" fmla="*/ 9 h 24"/>
              <a:gd name="T24" fmla="*/ 17 w 64"/>
              <a:gd name="T25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24">
                <a:moveTo>
                  <a:pt x="17" y="3"/>
                </a:moveTo>
                <a:cubicBezTo>
                  <a:pt x="19" y="3"/>
                  <a:pt x="18" y="5"/>
                  <a:pt x="17" y="5"/>
                </a:cubicBezTo>
                <a:cubicBezTo>
                  <a:pt x="16" y="9"/>
                  <a:pt x="25" y="4"/>
                  <a:pt x="22" y="10"/>
                </a:cubicBezTo>
                <a:cubicBezTo>
                  <a:pt x="26" y="11"/>
                  <a:pt x="25" y="7"/>
                  <a:pt x="28" y="7"/>
                </a:cubicBezTo>
                <a:cubicBezTo>
                  <a:pt x="32" y="11"/>
                  <a:pt x="36" y="3"/>
                  <a:pt x="37" y="10"/>
                </a:cubicBezTo>
                <a:cubicBezTo>
                  <a:pt x="42" y="9"/>
                  <a:pt x="49" y="8"/>
                  <a:pt x="54" y="7"/>
                </a:cubicBezTo>
                <a:cubicBezTo>
                  <a:pt x="53" y="12"/>
                  <a:pt x="63" y="5"/>
                  <a:pt x="61" y="10"/>
                </a:cubicBezTo>
                <a:cubicBezTo>
                  <a:pt x="64" y="16"/>
                  <a:pt x="50" y="14"/>
                  <a:pt x="58" y="18"/>
                </a:cubicBezTo>
                <a:cubicBezTo>
                  <a:pt x="56" y="22"/>
                  <a:pt x="46" y="19"/>
                  <a:pt x="41" y="20"/>
                </a:cubicBezTo>
                <a:cubicBezTo>
                  <a:pt x="37" y="20"/>
                  <a:pt x="33" y="22"/>
                  <a:pt x="30" y="24"/>
                </a:cubicBezTo>
                <a:cubicBezTo>
                  <a:pt x="22" y="20"/>
                  <a:pt x="15" y="17"/>
                  <a:pt x="11" y="10"/>
                </a:cubicBezTo>
                <a:cubicBezTo>
                  <a:pt x="8" y="9"/>
                  <a:pt x="1" y="13"/>
                  <a:pt x="2" y="9"/>
                </a:cubicBezTo>
                <a:cubicBezTo>
                  <a:pt x="0" y="0"/>
                  <a:pt x="16" y="9"/>
                  <a:pt x="17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9" name="ïşḷiḍe">
            <a:extLst>
              <a:ext uri="{FF2B5EF4-FFF2-40B4-BE49-F238E27FC236}">
                <a16:creationId xmlns:a16="http://schemas.microsoft.com/office/drawing/2014/main" id="{35B5D5C2-2ACF-4900-9570-9C0E2E8F59A2}"/>
              </a:ext>
            </a:extLst>
          </p:cNvPr>
          <p:cNvSpPr/>
          <p:nvPr/>
        </p:nvSpPr>
        <p:spPr bwMode="auto">
          <a:xfrm>
            <a:off x="6521367" y="2531427"/>
            <a:ext cx="64191" cy="19971"/>
          </a:xfrm>
          <a:custGeom>
            <a:avLst/>
            <a:gdLst>
              <a:gd name="T0" fmla="*/ 28 w 30"/>
              <a:gd name="T1" fmla="*/ 1 h 9"/>
              <a:gd name="T2" fmla="*/ 17 w 30"/>
              <a:gd name="T3" fmla="*/ 6 h 9"/>
              <a:gd name="T4" fmla="*/ 13 w 30"/>
              <a:gd name="T5" fmla="*/ 8 h 9"/>
              <a:gd name="T6" fmla="*/ 6 w 30"/>
              <a:gd name="T7" fmla="*/ 8 h 9"/>
              <a:gd name="T8" fmla="*/ 10 w 30"/>
              <a:gd name="T9" fmla="*/ 3 h 9"/>
              <a:gd name="T10" fmla="*/ 28 w 30"/>
              <a:gd name="T1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9">
                <a:moveTo>
                  <a:pt x="28" y="1"/>
                </a:moveTo>
                <a:cubicBezTo>
                  <a:pt x="30" y="7"/>
                  <a:pt x="22" y="6"/>
                  <a:pt x="17" y="6"/>
                </a:cubicBezTo>
                <a:cubicBezTo>
                  <a:pt x="15" y="7"/>
                  <a:pt x="15" y="8"/>
                  <a:pt x="13" y="8"/>
                </a:cubicBezTo>
                <a:cubicBezTo>
                  <a:pt x="10" y="8"/>
                  <a:pt x="6" y="6"/>
                  <a:pt x="6" y="8"/>
                </a:cubicBezTo>
                <a:cubicBezTo>
                  <a:pt x="0" y="9"/>
                  <a:pt x="9" y="2"/>
                  <a:pt x="10" y="3"/>
                </a:cubicBezTo>
                <a:cubicBezTo>
                  <a:pt x="13" y="7"/>
                  <a:pt x="22" y="0"/>
                  <a:pt x="28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0" name="íšliḓè">
            <a:extLst>
              <a:ext uri="{FF2B5EF4-FFF2-40B4-BE49-F238E27FC236}">
                <a16:creationId xmlns:a16="http://schemas.microsoft.com/office/drawing/2014/main" id="{D424D5DD-F371-4593-94B8-DE9E72742FC5}"/>
              </a:ext>
            </a:extLst>
          </p:cNvPr>
          <p:cNvSpPr/>
          <p:nvPr/>
        </p:nvSpPr>
        <p:spPr bwMode="auto">
          <a:xfrm>
            <a:off x="6770997" y="2531427"/>
            <a:ext cx="57058" cy="38516"/>
          </a:xfrm>
          <a:custGeom>
            <a:avLst/>
            <a:gdLst>
              <a:gd name="T0" fmla="*/ 13 w 27"/>
              <a:gd name="T1" fmla="*/ 1 h 18"/>
              <a:gd name="T2" fmla="*/ 9 w 27"/>
              <a:gd name="T3" fmla="*/ 3 h 18"/>
              <a:gd name="T4" fmla="*/ 18 w 27"/>
              <a:gd name="T5" fmla="*/ 8 h 18"/>
              <a:gd name="T6" fmla="*/ 22 w 27"/>
              <a:gd name="T7" fmla="*/ 6 h 18"/>
              <a:gd name="T8" fmla="*/ 11 w 27"/>
              <a:gd name="T9" fmla="*/ 18 h 18"/>
              <a:gd name="T10" fmla="*/ 0 w 27"/>
              <a:gd name="T11" fmla="*/ 5 h 18"/>
              <a:gd name="T12" fmla="*/ 13 w 27"/>
              <a:gd name="T13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8">
                <a:moveTo>
                  <a:pt x="13" y="1"/>
                </a:moveTo>
                <a:cubicBezTo>
                  <a:pt x="13" y="3"/>
                  <a:pt x="10" y="2"/>
                  <a:pt x="9" y="3"/>
                </a:cubicBezTo>
                <a:cubicBezTo>
                  <a:pt x="9" y="8"/>
                  <a:pt x="21" y="0"/>
                  <a:pt x="18" y="8"/>
                </a:cubicBezTo>
                <a:cubicBezTo>
                  <a:pt x="20" y="9"/>
                  <a:pt x="22" y="8"/>
                  <a:pt x="22" y="6"/>
                </a:cubicBezTo>
                <a:cubicBezTo>
                  <a:pt x="27" y="12"/>
                  <a:pt x="12" y="13"/>
                  <a:pt x="11" y="18"/>
                </a:cubicBezTo>
                <a:cubicBezTo>
                  <a:pt x="6" y="14"/>
                  <a:pt x="7" y="5"/>
                  <a:pt x="0" y="5"/>
                </a:cubicBezTo>
                <a:cubicBezTo>
                  <a:pt x="2" y="1"/>
                  <a:pt x="9" y="3"/>
                  <a:pt x="1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1" name="ïSḻîde">
            <a:extLst>
              <a:ext uri="{FF2B5EF4-FFF2-40B4-BE49-F238E27FC236}">
                <a16:creationId xmlns:a16="http://schemas.microsoft.com/office/drawing/2014/main" id="{0AB4D977-566E-4D7C-962F-8EDC39A504C1}"/>
              </a:ext>
            </a:extLst>
          </p:cNvPr>
          <p:cNvSpPr/>
          <p:nvPr/>
        </p:nvSpPr>
        <p:spPr bwMode="auto">
          <a:xfrm>
            <a:off x="8066212" y="2574221"/>
            <a:ext cx="3336464" cy="2186810"/>
          </a:xfrm>
          <a:custGeom>
            <a:avLst/>
            <a:gdLst>
              <a:gd name="T0" fmla="*/ 936 w 1575"/>
              <a:gd name="T1" fmla="*/ 72 h 1033"/>
              <a:gd name="T2" fmla="*/ 1105 w 1575"/>
              <a:gd name="T3" fmla="*/ 72 h 1033"/>
              <a:gd name="T4" fmla="*/ 1247 w 1575"/>
              <a:gd name="T5" fmla="*/ 85 h 1033"/>
              <a:gd name="T6" fmla="*/ 1432 w 1575"/>
              <a:gd name="T7" fmla="*/ 115 h 1033"/>
              <a:gd name="T8" fmla="*/ 1575 w 1575"/>
              <a:gd name="T9" fmla="*/ 162 h 1033"/>
              <a:gd name="T10" fmla="*/ 1484 w 1575"/>
              <a:gd name="T11" fmla="*/ 184 h 1033"/>
              <a:gd name="T12" fmla="*/ 1366 w 1575"/>
              <a:gd name="T13" fmla="*/ 273 h 1033"/>
              <a:gd name="T14" fmla="*/ 1320 w 1575"/>
              <a:gd name="T15" fmla="*/ 301 h 1033"/>
              <a:gd name="T16" fmla="*/ 1381 w 1575"/>
              <a:gd name="T17" fmla="*/ 208 h 1033"/>
              <a:gd name="T18" fmla="*/ 1247 w 1575"/>
              <a:gd name="T19" fmla="*/ 247 h 1033"/>
              <a:gd name="T20" fmla="*/ 1204 w 1575"/>
              <a:gd name="T21" fmla="*/ 313 h 1033"/>
              <a:gd name="T22" fmla="*/ 1130 w 1575"/>
              <a:gd name="T23" fmla="*/ 415 h 1033"/>
              <a:gd name="T24" fmla="*/ 1081 w 1575"/>
              <a:gd name="T25" fmla="*/ 439 h 1033"/>
              <a:gd name="T26" fmla="*/ 1061 w 1575"/>
              <a:gd name="T27" fmla="*/ 464 h 1033"/>
              <a:gd name="T28" fmla="*/ 993 w 1575"/>
              <a:gd name="T29" fmla="*/ 587 h 1033"/>
              <a:gd name="T30" fmla="*/ 956 w 1575"/>
              <a:gd name="T31" fmla="*/ 674 h 1033"/>
              <a:gd name="T32" fmla="*/ 895 w 1575"/>
              <a:gd name="T33" fmla="*/ 685 h 1033"/>
              <a:gd name="T34" fmla="*/ 882 w 1575"/>
              <a:gd name="T35" fmla="*/ 689 h 1033"/>
              <a:gd name="T36" fmla="*/ 848 w 1575"/>
              <a:gd name="T37" fmla="*/ 602 h 1033"/>
              <a:gd name="T38" fmla="*/ 742 w 1575"/>
              <a:gd name="T39" fmla="*/ 657 h 1033"/>
              <a:gd name="T40" fmla="*/ 665 w 1575"/>
              <a:gd name="T41" fmla="*/ 579 h 1033"/>
              <a:gd name="T42" fmla="*/ 524 w 1575"/>
              <a:gd name="T43" fmla="*/ 557 h 1033"/>
              <a:gd name="T44" fmla="*/ 557 w 1575"/>
              <a:gd name="T45" fmla="*/ 616 h 1033"/>
              <a:gd name="T46" fmla="*/ 453 w 1575"/>
              <a:gd name="T47" fmla="*/ 622 h 1033"/>
              <a:gd name="T48" fmla="*/ 391 w 1575"/>
              <a:gd name="T49" fmla="*/ 546 h 1033"/>
              <a:gd name="T50" fmla="*/ 440 w 1575"/>
              <a:gd name="T51" fmla="*/ 646 h 1033"/>
              <a:gd name="T52" fmla="*/ 470 w 1575"/>
              <a:gd name="T53" fmla="*/ 749 h 1033"/>
              <a:gd name="T54" fmla="*/ 412 w 1575"/>
              <a:gd name="T55" fmla="*/ 898 h 1033"/>
              <a:gd name="T56" fmla="*/ 352 w 1575"/>
              <a:gd name="T57" fmla="*/ 1013 h 1033"/>
              <a:gd name="T58" fmla="*/ 237 w 1575"/>
              <a:gd name="T59" fmla="*/ 924 h 1033"/>
              <a:gd name="T60" fmla="*/ 224 w 1575"/>
              <a:gd name="T61" fmla="*/ 788 h 1033"/>
              <a:gd name="T62" fmla="*/ 47 w 1575"/>
              <a:gd name="T63" fmla="*/ 702 h 1033"/>
              <a:gd name="T64" fmla="*/ 6 w 1575"/>
              <a:gd name="T65" fmla="*/ 588 h 1033"/>
              <a:gd name="T66" fmla="*/ 162 w 1575"/>
              <a:gd name="T67" fmla="*/ 465 h 1033"/>
              <a:gd name="T68" fmla="*/ 263 w 1575"/>
              <a:gd name="T69" fmla="*/ 512 h 1033"/>
              <a:gd name="T70" fmla="*/ 378 w 1575"/>
              <a:gd name="T71" fmla="*/ 512 h 1033"/>
              <a:gd name="T72" fmla="*/ 309 w 1575"/>
              <a:gd name="T73" fmla="*/ 436 h 1033"/>
              <a:gd name="T74" fmla="*/ 255 w 1575"/>
              <a:gd name="T75" fmla="*/ 402 h 1033"/>
              <a:gd name="T76" fmla="*/ 259 w 1575"/>
              <a:gd name="T77" fmla="*/ 432 h 1033"/>
              <a:gd name="T78" fmla="*/ 158 w 1575"/>
              <a:gd name="T79" fmla="*/ 408 h 1033"/>
              <a:gd name="T80" fmla="*/ 116 w 1575"/>
              <a:gd name="T81" fmla="*/ 406 h 1033"/>
              <a:gd name="T82" fmla="*/ 158 w 1575"/>
              <a:gd name="T83" fmla="*/ 329 h 1033"/>
              <a:gd name="T84" fmla="*/ 214 w 1575"/>
              <a:gd name="T85" fmla="*/ 292 h 1033"/>
              <a:gd name="T86" fmla="*/ 317 w 1575"/>
              <a:gd name="T87" fmla="*/ 247 h 1033"/>
              <a:gd name="T88" fmla="*/ 313 w 1575"/>
              <a:gd name="T89" fmla="*/ 197 h 1033"/>
              <a:gd name="T90" fmla="*/ 278 w 1575"/>
              <a:gd name="T91" fmla="*/ 238 h 1033"/>
              <a:gd name="T92" fmla="*/ 183 w 1575"/>
              <a:gd name="T93" fmla="*/ 251 h 1033"/>
              <a:gd name="T94" fmla="*/ 227 w 1575"/>
              <a:gd name="T95" fmla="*/ 167 h 1033"/>
              <a:gd name="T96" fmla="*/ 354 w 1575"/>
              <a:gd name="T97" fmla="*/ 106 h 1033"/>
              <a:gd name="T98" fmla="*/ 397 w 1575"/>
              <a:gd name="T99" fmla="*/ 154 h 1033"/>
              <a:gd name="T100" fmla="*/ 470 w 1575"/>
              <a:gd name="T101" fmla="*/ 134 h 1033"/>
              <a:gd name="T102" fmla="*/ 596 w 1575"/>
              <a:gd name="T103" fmla="*/ 126 h 1033"/>
              <a:gd name="T104" fmla="*/ 660 w 1575"/>
              <a:gd name="T105" fmla="*/ 83 h 1033"/>
              <a:gd name="T106" fmla="*/ 705 w 1575"/>
              <a:gd name="T107" fmla="*/ 130 h 1033"/>
              <a:gd name="T108" fmla="*/ 734 w 1575"/>
              <a:gd name="T109" fmla="*/ 81 h 1033"/>
              <a:gd name="T110" fmla="*/ 889 w 1575"/>
              <a:gd name="T111" fmla="*/ 18 h 1033"/>
              <a:gd name="T112" fmla="*/ 373 w 1575"/>
              <a:gd name="T113" fmla="*/ 374 h 1033"/>
              <a:gd name="T114" fmla="*/ 449 w 1575"/>
              <a:gd name="T115" fmla="*/ 424 h 1033"/>
              <a:gd name="T116" fmla="*/ 531 w 1575"/>
              <a:gd name="T117" fmla="*/ 411 h 1033"/>
              <a:gd name="T118" fmla="*/ 505 w 1575"/>
              <a:gd name="T119" fmla="*/ 451 h 1033"/>
              <a:gd name="T120" fmla="*/ 375 w 1575"/>
              <a:gd name="T121" fmla="*/ 762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5" h="1033">
                <a:moveTo>
                  <a:pt x="949" y="11"/>
                </a:moveTo>
                <a:cubicBezTo>
                  <a:pt x="949" y="13"/>
                  <a:pt x="952" y="12"/>
                  <a:pt x="954" y="13"/>
                </a:cubicBezTo>
                <a:cubicBezTo>
                  <a:pt x="954" y="15"/>
                  <a:pt x="951" y="14"/>
                  <a:pt x="949" y="14"/>
                </a:cubicBezTo>
                <a:cubicBezTo>
                  <a:pt x="957" y="22"/>
                  <a:pt x="965" y="11"/>
                  <a:pt x="979" y="14"/>
                </a:cubicBezTo>
                <a:cubicBezTo>
                  <a:pt x="982" y="19"/>
                  <a:pt x="987" y="22"/>
                  <a:pt x="993" y="24"/>
                </a:cubicBezTo>
                <a:cubicBezTo>
                  <a:pt x="994" y="26"/>
                  <a:pt x="993" y="29"/>
                  <a:pt x="993" y="31"/>
                </a:cubicBezTo>
                <a:cubicBezTo>
                  <a:pt x="994" y="33"/>
                  <a:pt x="998" y="33"/>
                  <a:pt x="997" y="37"/>
                </a:cubicBezTo>
                <a:cubicBezTo>
                  <a:pt x="993" y="36"/>
                  <a:pt x="994" y="39"/>
                  <a:pt x="993" y="42"/>
                </a:cubicBezTo>
                <a:cubicBezTo>
                  <a:pt x="992" y="41"/>
                  <a:pt x="989" y="40"/>
                  <a:pt x="986" y="40"/>
                </a:cubicBezTo>
                <a:cubicBezTo>
                  <a:pt x="983" y="41"/>
                  <a:pt x="986" y="43"/>
                  <a:pt x="984" y="44"/>
                </a:cubicBezTo>
                <a:cubicBezTo>
                  <a:pt x="983" y="45"/>
                  <a:pt x="982" y="42"/>
                  <a:pt x="980" y="42"/>
                </a:cubicBezTo>
                <a:cubicBezTo>
                  <a:pt x="979" y="43"/>
                  <a:pt x="975" y="46"/>
                  <a:pt x="969" y="44"/>
                </a:cubicBezTo>
                <a:cubicBezTo>
                  <a:pt x="967" y="44"/>
                  <a:pt x="968" y="47"/>
                  <a:pt x="967" y="48"/>
                </a:cubicBezTo>
                <a:cubicBezTo>
                  <a:pt x="967" y="48"/>
                  <a:pt x="964" y="47"/>
                  <a:pt x="964" y="48"/>
                </a:cubicBezTo>
                <a:cubicBezTo>
                  <a:pt x="963" y="50"/>
                  <a:pt x="967" y="51"/>
                  <a:pt x="964" y="55"/>
                </a:cubicBezTo>
                <a:cubicBezTo>
                  <a:pt x="963" y="52"/>
                  <a:pt x="954" y="56"/>
                  <a:pt x="958" y="57"/>
                </a:cubicBezTo>
                <a:cubicBezTo>
                  <a:pt x="954" y="61"/>
                  <a:pt x="948" y="59"/>
                  <a:pt x="943" y="61"/>
                </a:cubicBezTo>
                <a:cubicBezTo>
                  <a:pt x="940" y="62"/>
                  <a:pt x="938" y="67"/>
                  <a:pt x="934" y="67"/>
                </a:cubicBezTo>
                <a:cubicBezTo>
                  <a:pt x="934" y="69"/>
                  <a:pt x="934" y="72"/>
                  <a:pt x="932" y="72"/>
                </a:cubicBezTo>
                <a:cubicBezTo>
                  <a:pt x="933" y="75"/>
                  <a:pt x="934" y="72"/>
                  <a:pt x="936" y="72"/>
                </a:cubicBezTo>
                <a:cubicBezTo>
                  <a:pt x="941" y="72"/>
                  <a:pt x="943" y="68"/>
                  <a:pt x="947" y="67"/>
                </a:cubicBezTo>
                <a:cubicBezTo>
                  <a:pt x="950" y="66"/>
                  <a:pt x="950" y="69"/>
                  <a:pt x="952" y="68"/>
                </a:cubicBezTo>
                <a:cubicBezTo>
                  <a:pt x="955" y="68"/>
                  <a:pt x="955" y="65"/>
                  <a:pt x="956" y="65"/>
                </a:cubicBezTo>
                <a:cubicBezTo>
                  <a:pt x="960" y="63"/>
                  <a:pt x="965" y="65"/>
                  <a:pt x="969" y="63"/>
                </a:cubicBezTo>
                <a:cubicBezTo>
                  <a:pt x="972" y="62"/>
                  <a:pt x="968" y="60"/>
                  <a:pt x="971" y="59"/>
                </a:cubicBezTo>
                <a:cubicBezTo>
                  <a:pt x="972" y="59"/>
                  <a:pt x="974" y="60"/>
                  <a:pt x="975" y="59"/>
                </a:cubicBezTo>
                <a:cubicBezTo>
                  <a:pt x="975" y="59"/>
                  <a:pt x="976" y="55"/>
                  <a:pt x="977" y="55"/>
                </a:cubicBezTo>
                <a:cubicBezTo>
                  <a:pt x="977" y="55"/>
                  <a:pt x="982" y="57"/>
                  <a:pt x="984" y="57"/>
                </a:cubicBezTo>
                <a:cubicBezTo>
                  <a:pt x="989" y="57"/>
                  <a:pt x="989" y="56"/>
                  <a:pt x="993" y="55"/>
                </a:cubicBezTo>
                <a:cubicBezTo>
                  <a:pt x="993" y="57"/>
                  <a:pt x="993" y="59"/>
                  <a:pt x="993" y="61"/>
                </a:cubicBezTo>
                <a:cubicBezTo>
                  <a:pt x="996" y="59"/>
                  <a:pt x="997" y="59"/>
                  <a:pt x="997" y="63"/>
                </a:cubicBezTo>
                <a:cubicBezTo>
                  <a:pt x="1007" y="62"/>
                  <a:pt x="1023" y="64"/>
                  <a:pt x="1038" y="63"/>
                </a:cubicBezTo>
                <a:cubicBezTo>
                  <a:pt x="1037" y="71"/>
                  <a:pt x="1051" y="65"/>
                  <a:pt x="1049" y="74"/>
                </a:cubicBezTo>
                <a:cubicBezTo>
                  <a:pt x="1051" y="71"/>
                  <a:pt x="1054" y="74"/>
                  <a:pt x="1057" y="74"/>
                </a:cubicBezTo>
                <a:cubicBezTo>
                  <a:pt x="1062" y="74"/>
                  <a:pt x="1069" y="72"/>
                  <a:pt x="1072" y="74"/>
                </a:cubicBezTo>
                <a:cubicBezTo>
                  <a:pt x="1076" y="74"/>
                  <a:pt x="1072" y="66"/>
                  <a:pt x="1076" y="65"/>
                </a:cubicBezTo>
                <a:cubicBezTo>
                  <a:pt x="1082" y="66"/>
                  <a:pt x="1088" y="65"/>
                  <a:pt x="1094" y="67"/>
                </a:cubicBezTo>
                <a:cubicBezTo>
                  <a:pt x="1094" y="67"/>
                  <a:pt x="1094" y="68"/>
                  <a:pt x="1094" y="68"/>
                </a:cubicBezTo>
                <a:cubicBezTo>
                  <a:pt x="1097" y="69"/>
                  <a:pt x="1101" y="68"/>
                  <a:pt x="1103" y="68"/>
                </a:cubicBezTo>
                <a:cubicBezTo>
                  <a:pt x="1104" y="69"/>
                  <a:pt x="1105" y="72"/>
                  <a:pt x="1105" y="72"/>
                </a:cubicBezTo>
                <a:cubicBezTo>
                  <a:pt x="1108" y="74"/>
                  <a:pt x="1113" y="71"/>
                  <a:pt x="1115" y="74"/>
                </a:cubicBezTo>
                <a:cubicBezTo>
                  <a:pt x="1114" y="78"/>
                  <a:pt x="1114" y="82"/>
                  <a:pt x="1109" y="81"/>
                </a:cubicBezTo>
                <a:cubicBezTo>
                  <a:pt x="1109" y="85"/>
                  <a:pt x="1112" y="86"/>
                  <a:pt x="1117" y="85"/>
                </a:cubicBezTo>
                <a:cubicBezTo>
                  <a:pt x="1115" y="96"/>
                  <a:pt x="1124" y="97"/>
                  <a:pt x="1128" y="102"/>
                </a:cubicBezTo>
                <a:cubicBezTo>
                  <a:pt x="1131" y="100"/>
                  <a:pt x="1134" y="99"/>
                  <a:pt x="1137" y="96"/>
                </a:cubicBezTo>
                <a:cubicBezTo>
                  <a:pt x="1138" y="95"/>
                  <a:pt x="1138" y="92"/>
                  <a:pt x="1139" y="91"/>
                </a:cubicBezTo>
                <a:cubicBezTo>
                  <a:pt x="1140" y="90"/>
                  <a:pt x="1143" y="91"/>
                  <a:pt x="1143" y="89"/>
                </a:cubicBezTo>
                <a:cubicBezTo>
                  <a:pt x="1148" y="88"/>
                  <a:pt x="1146" y="93"/>
                  <a:pt x="1148" y="95"/>
                </a:cubicBezTo>
                <a:cubicBezTo>
                  <a:pt x="1153" y="95"/>
                  <a:pt x="1157" y="95"/>
                  <a:pt x="1161" y="95"/>
                </a:cubicBezTo>
                <a:cubicBezTo>
                  <a:pt x="1163" y="93"/>
                  <a:pt x="1168" y="94"/>
                  <a:pt x="1167" y="89"/>
                </a:cubicBezTo>
                <a:cubicBezTo>
                  <a:pt x="1173" y="91"/>
                  <a:pt x="1187" y="85"/>
                  <a:pt x="1187" y="93"/>
                </a:cubicBezTo>
                <a:cubicBezTo>
                  <a:pt x="1193" y="93"/>
                  <a:pt x="1191" y="86"/>
                  <a:pt x="1199" y="89"/>
                </a:cubicBezTo>
                <a:cubicBezTo>
                  <a:pt x="1198" y="87"/>
                  <a:pt x="1196" y="87"/>
                  <a:pt x="1195" y="87"/>
                </a:cubicBezTo>
                <a:cubicBezTo>
                  <a:pt x="1196" y="86"/>
                  <a:pt x="1196" y="82"/>
                  <a:pt x="1199" y="81"/>
                </a:cubicBezTo>
                <a:cubicBezTo>
                  <a:pt x="1204" y="82"/>
                  <a:pt x="1202" y="75"/>
                  <a:pt x="1210" y="78"/>
                </a:cubicBezTo>
                <a:cubicBezTo>
                  <a:pt x="1212" y="78"/>
                  <a:pt x="1210" y="75"/>
                  <a:pt x="1210" y="76"/>
                </a:cubicBezTo>
                <a:cubicBezTo>
                  <a:pt x="1213" y="72"/>
                  <a:pt x="1218" y="75"/>
                  <a:pt x="1225" y="74"/>
                </a:cubicBezTo>
                <a:cubicBezTo>
                  <a:pt x="1223" y="84"/>
                  <a:pt x="1235" y="71"/>
                  <a:pt x="1232" y="80"/>
                </a:cubicBezTo>
                <a:cubicBezTo>
                  <a:pt x="1240" y="81"/>
                  <a:pt x="1246" y="79"/>
                  <a:pt x="1253" y="78"/>
                </a:cubicBezTo>
                <a:cubicBezTo>
                  <a:pt x="1253" y="83"/>
                  <a:pt x="1245" y="79"/>
                  <a:pt x="1247" y="85"/>
                </a:cubicBezTo>
                <a:cubicBezTo>
                  <a:pt x="1248" y="89"/>
                  <a:pt x="1254" y="87"/>
                  <a:pt x="1258" y="87"/>
                </a:cubicBezTo>
                <a:cubicBezTo>
                  <a:pt x="1265" y="87"/>
                  <a:pt x="1271" y="87"/>
                  <a:pt x="1277" y="85"/>
                </a:cubicBezTo>
                <a:cubicBezTo>
                  <a:pt x="1278" y="92"/>
                  <a:pt x="1287" y="92"/>
                  <a:pt x="1290" y="98"/>
                </a:cubicBezTo>
                <a:cubicBezTo>
                  <a:pt x="1294" y="97"/>
                  <a:pt x="1296" y="100"/>
                  <a:pt x="1299" y="100"/>
                </a:cubicBezTo>
                <a:cubicBezTo>
                  <a:pt x="1311" y="101"/>
                  <a:pt x="1324" y="98"/>
                  <a:pt x="1335" y="100"/>
                </a:cubicBezTo>
                <a:cubicBezTo>
                  <a:pt x="1339" y="101"/>
                  <a:pt x="1343" y="106"/>
                  <a:pt x="1348" y="104"/>
                </a:cubicBezTo>
                <a:cubicBezTo>
                  <a:pt x="1347" y="107"/>
                  <a:pt x="1349" y="107"/>
                  <a:pt x="1351" y="108"/>
                </a:cubicBezTo>
                <a:cubicBezTo>
                  <a:pt x="1351" y="110"/>
                  <a:pt x="1351" y="113"/>
                  <a:pt x="1351" y="115"/>
                </a:cubicBezTo>
                <a:cubicBezTo>
                  <a:pt x="1351" y="118"/>
                  <a:pt x="1358" y="115"/>
                  <a:pt x="1359" y="117"/>
                </a:cubicBezTo>
                <a:cubicBezTo>
                  <a:pt x="1361" y="120"/>
                  <a:pt x="1360" y="116"/>
                  <a:pt x="1363" y="117"/>
                </a:cubicBezTo>
                <a:cubicBezTo>
                  <a:pt x="1363" y="117"/>
                  <a:pt x="1363" y="119"/>
                  <a:pt x="1364" y="119"/>
                </a:cubicBezTo>
                <a:cubicBezTo>
                  <a:pt x="1367" y="119"/>
                  <a:pt x="1387" y="121"/>
                  <a:pt x="1389" y="119"/>
                </a:cubicBezTo>
                <a:cubicBezTo>
                  <a:pt x="1389" y="119"/>
                  <a:pt x="1389" y="117"/>
                  <a:pt x="1389" y="117"/>
                </a:cubicBezTo>
                <a:cubicBezTo>
                  <a:pt x="1390" y="117"/>
                  <a:pt x="1394" y="119"/>
                  <a:pt x="1394" y="119"/>
                </a:cubicBezTo>
                <a:cubicBezTo>
                  <a:pt x="1396" y="117"/>
                  <a:pt x="1399" y="116"/>
                  <a:pt x="1400" y="119"/>
                </a:cubicBezTo>
                <a:cubicBezTo>
                  <a:pt x="1403" y="115"/>
                  <a:pt x="1409" y="115"/>
                  <a:pt x="1415" y="113"/>
                </a:cubicBezTo>
                <a:cubicBezTo>
                  <a:pt x="1414" y="119"/>
                  <a:pt x="1416" y="122"/>
                  <a:pt x="1417" y="126"/>
                </a:cubicBezTo>
                <a:cubicBezTo>
                  <a:pt x="1424" y="126"/>
                  <a:pt x="1427" y="130"/>
                  <a:pt x="1433" y="126"/>
                </a:cubicBezTo>
                <a:cubicBezTo>
                  <a:pt x="1434" y="123"/>
                  <a:pt x="1432" y="123"/>
                  <a:pt x="1430" y="122"/>
                </a:cubicBezTo>
                <a:cubicBezTo>
                  <a:pt x="1431" y="121"/>
                  <a:pt x="1432" y="118"/>
                  <a:pt x="1432" y="115"/>
                </a:cubicBezTo>
                <a:cubicBezTo>
                  <a:pt x="1436" y="111"/>
                  <a:pt x="1448" y="113"/>
                  <a:pt x="1450" y="117"/>
                </a:cubicBezTo>
                <a:cubicBezTo>
                  <a:pt x="1458" y="117"/>
                  <a:pt x="1466" y="116"/>
                  <a:pt x="1474" y="117"/>
                </a:cubicBezTo>
                <a:cubicBezTo>
                  <a:pt x="1477" y="117"/>
                  <a:pt x="1483" y="121"/>
                  <a:pt x="1484" y="117"/>
                </a:cubicBezTo>
                <a:cubicBezTo>
                  <a:pt x="1488" y="119"/>
                  <a:pt x="1487" y="121"/>
                  <a:pt x="1493" y="122"/>
                </a:cubicBezTo>
                <a:cubicBezTo>
                  <a:pt x="1495" y="123"/>
                  <a:pt x="1496" y="126"/>
                  <a:pt x="1497" y="126"/>
                </a:cubicBezTo>
                <a:cubicBezTo>
                  <a:pt x="1498" y="126"/>
                  <a:pt x="1499" y="125"/>
                  <a:pt x="1499" y="124"/>
                </a:cubicBezTo>
                <a:cubicBezTo>
                  <a:pt x="1501" y="125"/>
                  <a:pt x="1499" y="127"/>
                  <a:pt x="1500" y="128"/>
                </a:cubicBezTo>
                <a:cubicBezTo>
                  <a:pt x="1501" y="129"/>
                  <a:pt x="1504" y="127"/>
                  <a:pt x="1504" y="128"/>
                </a:cubicBezTo>
                <a:cubicBezTo>
                  <a:pt x="1505" y="129"/>
                  <a:pt x="1509" y="130"/>
                  <a:pt x="1514" y="132"/>
                </a:cubicBezTo>
                <a:cubicBezTo>
                  <a:pt x="1516" y="133"/>
                  <a:pt x="1521" y="134"/>
                  <a:pt x="1525" y="136"/>
                </a:cubicBezTo>
                <a:cubicBezTo>
                  <a:pt x="1526" y="136"/>
                  <a:pt x="1526" y="139"/>
                  <a:pt x="1527" y="139"/>
                </a:cubicBezTo>
                <a:cubicBezTo>
                  <a:pt x="1527" y="140"/>
                  <a:pt x="1530" y="139"/>
                  <a:pt x="1530" y="139"/>
                </a:cubicBezTo>
                <a:cubicBezTo>
                  <a:pt x="1531" y="140"/>
                  <a:pt x="1530" y="142"/>
                  <a:pt x="1530" y="143"/>
                </a:cubicBezTo>
                <a:cubicBezTo>
                  <a:pt x="1531" y="144"/>
                  <a:pt x="1534" y="142"/>
                  <a:pt x="1534" y="143"/>
                </a:cubicBezTo>
                <a:cubicBezTo>
                  <a:pt x="1535" y="145"/>
                  <a:pt x="1532" y="151"/>
                  <a:pt x="1540" y="149"/>
                </a:cubicBezTo>
                <a:cubicBezTo>
                  <a:pt x="1540" y="153"/>
                  <a:pt x="1540" y="157"/>
                  <a:pt x="1540" y="162"/>
                </a:cubicBezTo>
                <a:cubicBezTo>
                  <a:pt x="1546" y="161"/>
                  <a:pt x="1551" y="160"/>
                  <a:pt x="1553" y="154"/>
                </a:cubicBezTo>
                <a:cubicBezTo>
                  <a:pt x="1558" y="157"/>
                  <a:pt x="1565" y="156"/>
                  <a:pt x="1569" y="158"/>
                </a:cubicBezTo>
                <a:cubicBezTo>
                  <a:pt x="1570" y="158"/>
                  <a:pt x="1569" y="161"/>
                  <a:pt x="1569" y="162"/>
                </a:cubicBezTo>
                <a:cubicBezTo>
                  <a:pt x="1570" y="163"/>
                  <a:pt x="1574" y="161"/>
                  <a:pt x="1575" y="162"/>
                </a:cubicBezTo>
                <a:cubicBezTo>
                  <a:pt x="1574" y="164"/>
                  <a:pt x="1571" y="164"/>
                  <a:pt x="1571" y="167"/>
                </a:cubicBezTo>
                <a:cubicBezTo>
                  <a:pt x="1568" y="168"/>
                  <a:pt x="1568" y="165"/>
                  <a:pt x="1566" y="165"/>
                </a:cubicBezTo>
                <a:cubicBezTo>
                  <a:pt x="1564" y="167"/>
                  <a:pt x="1564" y="170"/>
                  <a:pt x="1560" y="169"/>
                </a:cubicBezTo>
                <a:cubicBezTo>
                  <a:pt x="1561" y="172"/>
                  <a:pt x="1566" y="171"/>
                  <a:pt x="1564" y="177"/>
                </a:cubicBezTo>
                <a:cubicBezTo>
                  <a:pt x="1557" y="171"/>
                  <a:pt x="1563" y="179"/>
                  <a:pt x="1558" y="180"/>
                </a:cubicBezTo>
                <a:cubicBezTo>
                  <a:pt x="1557" y="181"/>
                  <a:pt x="1555" y="182"/>
                  <a:pt x="1554" y="184"/>
                </a:cubicBezTo>
                <a:cubicBezTo>
                  <a:pt x="1552" y="184"/>
                  <a:pt x="1551" y="183"/>
                  <a:pt x="1549" y="182"/>
                </a:cubicBezTo>
                <a:cubicBezTo>
                  <a:pt x="1548" y="181"/>
                  <a:pt x="1546" y="179"/>
                  <a:pt x="1545" y="178"/>
                </a:cubicBezTo>
                <a:cubicBezTo>
                  <a:pt x="1542" y="177"/>
                  <a:pt x="1540" y="178"/>
                  <a:pt x="1538" y="177"/>
                </a:cubicBezTo>
                <a:cubicBezTo>
                  <a:pt x="1536" y="176"/>
                  <a:pt x="1535" y="173"/>
                  <a:pt x="1534" y="173"/>
                </a:cubicBezTo>
                <a:cubicBezTo>
                  <a:pt x="1532" y="172"/>
                  <a:pt x="1529" y="173"/>
                  <a:pt x="1527" y="173"/>
                </a:cubicBezTo>
                <a:cubicBezTo>
                  <a:pt x="1526" y="173"/>
                  <a:pt x="1526" y="171"/>
                  <a:pt x="1525" y="171"/>
                </a:cubicBezTo>
                <a:cubicBezTo>
                  <a:pt x="1522" y="171"/>
                  <a:pt x="1520" y="164"/>
                  <a:pt x="1517" y="169"/>
                </a:cubicBezTo>
                <a:cubicBezTo>
                  <a:pt x="1515" y="169"/>
                  <a:pt x="1516" y="166"/>
                  <a:pt x="1515" y="163"/>
                </a:cubicBezTo>
                <a:cubicBezTo>
                  <a:pt x="1512" y="163"/>
                  <a:pt x="1508" y="163"/>
                  <a:pt x="1504" y="163"/>
                </a:cubicBezTo>
                <a:cubicBezTo>
                  <a:pt x="1500" y="164"/>
                  <a:pt x="1504" y="168"/>
                  <a:pt x="1504" y="167"/>
                </a:cubicBezTo>
                <a:cubicBezTo>
                  <a:pt x="1504" y="170"/>
                  <a:pt x="1500" y="170"/>
                  <a:pt x="1500" y="175"/>
                </a:cubicBezTo>
                <a:cubicBezTo>
                  <a:pt x="1492" y="174"/>
                  <a:pt x="1491" y="180"/>
                  <a:pt x="1482" y="178"/>
                </a:cubicBezTo>
                <a:cubicBezTo>
                  <a:pt x="1480" y="180"/>
                  <a:pt x="1480" y="183"/>
                  <a:pt x="1476" y="182"/>
                </a:cubicBezTo>
                <a:cubicBezTo>
                  <a:pt x="1477" y="185"/>
                  <a:pt x="1481" y="184"/>
                  <a:pt x="1484" y="184"/>
                </a:cubicBezTo>
                <a:cubicBezTo>
                  <a:pt x="1486" y="185"/>
                  <a:pt x="1487" y="187"/>
                  <a:pt x="1489" y="188"/>
                </a:cubicBezTo>
                <a:cubicBezTo>
                  <a:pt x="1488" y="194"/>
                  <a:pt x="1488" y="192"/>
                  <a:pt x="1491" y="195"/>
                </a:cubicBezTo>
                <a:cubicBezTo>
                  <a:pt x="1493" y="199"/>
                  <a:pt x="1498" y="200"/>
                  <a:pt x="1500" y="203"/>
                </a:cubicBezTo>
                <a:cubicBezTo>
                  <a:pt x="1500" y="203"/>
                  <a:pt x="1495" y="208"/>
                  <a:pt x="1495" y="208"/>
                </a:cubicBezTo>
                <a:cubicBezTo>
                  <a:pt x="1490" y="209"/>
                  <a:pt x="1490" y="204"/>
                  <a:pt x="1487" y="204"/>
                </a:cubicBezTo>
                <a:cubicBezTo>
                  <a:pt x="1488" y="204"/>
                  <a:pt x="1490" y="208"/>
                  <a:pt x="1487" y="208"/>
                </a:cubicBezTo>
                <a:cubicBezTo>
                  <a:pt x="1482" y="209"/>
                  <a:pt x="1473" y="208"/>
                  <a:pt x="1467" y="210"/>
                </a:cubicBezTo>
                <a:cubicBezTo>
                  <a:pt x="1464" y="211"/>
                  <a:pt x="1457" y="213"/>
                  <a:pt x="1458" y="218"/>
                </a:cubicBezTo>
                <a:cubicBezTo>
                  <a:pt x="1449" y="216"/>
                  <a:pt x="1448" y="222"/>
                  <a:pt x="1443" y="223"/>
                </a:cubicBezTo>
                <a:cubicBezTo>
                  <a:pt x="1441" y="225"/>
                  <a:pt x="1441" y="226"/>
                  <a:pt x="1439" y="227"/>
                </a:cubicBezTo>
                <a:cubicBezTo>
                  <a:pt x="1438" y="228"/>
                  <a:pt x="1435" y="231"/>
                  <a:pt x="1433" y="231"/>
                </a:cubicBezTo>
                <a:cubicBezTo>
                  <a:pt x="1432" y="231"/>
                  <a:pt x="1430" y="233"/>
                  <a:pt x="1430" y="234"/>
                </a:cubicBezTo>
                <a:cubicBezTo>
                  <a:pt x="1424" y="233"/>
                  <a:pt x="1414" y="237"/>
                  <a:pt x="1411" y="232"/>
                </a:cubicBezTo>
                <a:cubicBezTo>
                  <a:pt x="1409" y="234"/>
                  <a:pt x="1404" y="233"/>
                  <a:pt x="1405" y="238"/>
                </a:cubicBezTo>
                <a:cubicBezTo>
                  <a:pt x="1395" y="239"/>
                  <a:pt x="1394" y="239"/>
                  <a:pt x="1383" y="238"/>
                </a:cubicBezTo>
                <a:cubicBezTo>
                  <a:pt x="1382" y="238"/>
                  <a:pt x="1381" y="240"/>
                  <a:pt x="1379" y="240"/>
                </a:cubicBezTo>
                <a:cubicBezTo>
                  <a:pt x="1378" y="241"/>
                  <a:pt x="1374" y="242"/>
                  <a:pt x="1374" y="246"/>
                </a:cubicBezTo>
                <a:cubicBezTo>
                  <a:pt x="1373" y="251"/>
                  <a:pt x="1365" y="248"/>
                  <a:pt x="1366" y="257"/>
                </a:cubicBezTo>
                <a:cubicBezTo>
                  <a:pt x="1365" y="263"/>
                  <a:pt x="1371" y="262"/>
                  <a:pt x="1374" y="264"/>
                </a:cubicBezTo>
                <a:cubicBezTo>
                  <a:pt x="1373" y="269"/>
                  <a:pt x="1372" y="274"/>
                  <a:pt x="1366" y="273"/>
                </a:cubicBezTo>
                <a:cubicBezTo>
                  <a:pt x="1367" y="277"/>
                  <a:pt x="1366" y="279"/>
                  <a:pt x="1363" y="279"/>
                </a:cubicBezTo>
                <a:cubicBezTo>
                  <a:pt x="1363" y="282"/>
                  <a:pt x="1363" y="284"/>
                  <a:pt x="1363" y="287"/>
                </a:cubicBezTo>
                <a:cubicBezTo>
                  <a:pt x="1363" y="289"/>
                  <a:pt x="1366" y="285"/>
                  <a:pt x="1366" y="288"/>
                </a:cubicBezTo>
                <a:cubicBezTo>
                  <a:pt x="1368" y="292"/>
                  <a:pt x="1364" y="291"/>
                  <a:pt x="1363" y="292"/>
                </a:cubicBezTo>
                <a:cubicBezTo>
                  <a:pt x="1362" y="293"/>
                  <a:pt x="1361" y="297"/>
                  <a:pt x="1361" y="298"/>
                </a:cubicBezTo>
                <a:cubicBezTo>
                  <a:pt x="1359" y="299"/>
                  <a:pt x="1353" y="298"/>
                  <a:pt x="1351" y="300"/>
                </a:cubicBezTo>
                <a:cubicBezTo>
                  <a:pt x="1350" y="301"/>
                  <a:pt x="1353" y="306"/>
                  <a:pt x="1351" y="307"/>
                </a:cubicBezTo>
                <a:cubicBezTo>
                  <a:pt x="1350" y="308"/>
                  <a:pt x="1350" y="303"/>
                  <a:pt x="1350" y="303"/>
                </a:cubicBezTo>
                <a:cubicBezTo>
                  <a:pt x="1348" y="303"/>
                  <a:pt x="1344" y="304"/>
                  <a:pt x="1348" y="313"/>
                </a:cubicBezTo>
                <a:cubicBezTo>
                  <a:pt x="1344" y="311"/>
                  <a:pt x="1345" y="315"/>
                  <a:pt x="1344" y="316"/>
                </a:cubicBezTo>
                <a:cubicBezTo>
                  <a:pt x="1343" y="317"/>
                  <a:pt x="1341" y="316"/>
                  <a:pt x="1340" y="316"/>
                </a:cubicBezTo>
                <a:cubicBezTo>
                  <a:pt x="1339" y="317"/>
                  <a:pt x="1340" y="322"/>
                  <a:pt x="1336" y="320"/>
                </a:cubicBezTo>
                <a:cubicBezTo>
                  <a:pt x="1337" y="323"/>
                  <a:pt x="1334" y="324"/>
                  <a:pt x="1335" y="328"/>
                </a:cubicBezTo>
                <a:cubicBezTo>
                  <a:pt x="1332" y="328"/>
                  <a:pt x="1327" y="327"/>
                  <a:pt x="1327" y="329"/>
                </a:cubicBezTo>
                <a:cubicBezTo>
                  <a:pt x="1325" y="329"/>
                  <a:pt x="1328" y="327"/>
                  <a:pt x="1327" y="324"/>
                </a:cubicBezTo>
                <a:cubicBezTo>
                  <a:pt x="1327" y="324"/>
                  <a:pt x="1325" y="323"/>
                  <a:pt x="1325" y="322"/>
                </a:cubicBezTo>
                <a:cubicBezTo>
                  <a:pt x="1325" y="321"/>
                  <a:pt x="1325" y="319"/>
                  <a:pt x="1325" y="318"/>
                </a:cubicBezTo>
                <a:cubicBezTo>
                  <a:pt x="1324" y="317"/>
                  <a:pt x="1323" y="315"/>
                  <a:pt x="1322" y="314"/>
                </a:cubicBezTo>
                <a:cubicBezTo>
                  <a:pt x="1321" y="314"/>
                  <a:pt x="1320" y="312"/>
                  <a:pt x="1318" y="313"/>
                </a:cubicBezTo>
                <a:cubicBezTo>
                  <a:pt x="1320" y="310"/>
                  <a:pt x="1320" y="305"/>
                  <a:pt x="1320" y="301"/>
                </a:cubicBezTo>
                <a:cubicBezTo>
                  <a:pt x="1320" y="298"/>
                  <a:pt x="1318" y="298"/>
                  <a:pt x="1318" y="296"/>
                </a:cubicBezTo>
                <a:cubicBezTo>
                  <a:pt x="1317" y="289"/>
                  <a:pt x="1320" y="281"/>
                  <a:pt x="1318" y="275"/>
                </a:cubicBezTo>
                <a:cubicBezTo>
                  <a:pt x="1325" y="281"/>
                  <a:pt x="1319" y="272"/>
                  <a:pt x="1322" y="268"/>
                </a:cubicBezTo>
                <a:cubicBezTo>
                  <a:pt x="1322" y="267"/>
                  <a:pt x="1324" y="274"/>
                  <a:pt x="1325" y="270"/>
                </a:cubicBezTo>
                <a:cubicBezTo>
                  <a:pt x="1325" y="269"/>
                  <a:pt x="1325" y="267"/>
                  <a:pt x="1325" y="266"/>
                </a:cubicBezTo>
                <a:cubicBezTo>
                  <a:pt x="1327" y="263"/>
                  <a:pt x="1335" y="258"/>
                  <a:pt x="1336" y="257"/>
                </a:cubicBezTo>
                <a:cubicBezTo>
                  <a:pt x="1336" y="257"/>
                  <a:pt x="1340" y="256"/>
                  <a:pt x="1338" y="255"/>
                </a:cubicBezTo>
                <a:cubicBezTo>
                  <a:pt x="1336" y="253"/>
                  <a:pt x="1339" y="253"/>
                  <a:pt x="1342" y="253"/>
                </a:cubicBezTo>
                <a:cubicBezTo>
                  <a:pt x="1345" y="251"/>
                  <a:pt x="1346" y="248"/>
                  <a:pt x="1346" y="244"/>
                </a:cubicBezTo>
                <a:cubicBezTo>
                  <a:pt x="1346" y="243"/>
                  <a:pt x="1352" y="241"/>
                  <a:pt x="1351" y="240"/>
                </a:cubicBezTo>
                <a:cubicBezTo>
                  <a:pt x="1351" y="240"/>
                  <a:pt x="1350" y="240"/>
                  <a:pt x="1350" y="240"/>
                </a:cubicBezTo>
                <a:cubicBezTo>
                  <a:pt x="1350" y="240"/>
                  <a:pt x="1351" y="236"/>
                  <a:pt x="1351" y="236"/>
                </a:cubicBezTo>
                <a:cubicBezTo>
                  <a:pt x="1353" y="236"/>
                  <a:pt x="1356" y="241"/>
                  <a:pt x="1355" y="232"/>
                </a:cubicBezTo>
                <a:cubicBezTo>
                  <a:pt x="1358" y="232"/>
                  <a:pt x="1362" y="232"/>
                  <a:pt x="1364" y="231"/>
                </a:cubicBezTo>
                <a:cubicBezTo>
                  <a:pt x="1365" y="230"/>
                  <a:pt x="1366" y="227"/>
                  <a:pt x="1366" y="227"/>
                </a:cubicBezTo>
                <a:cubicBezTo>
                  <a:pt x="1367" y="226"/>
                  <a:pt x="1369" y="227"/>
                  <a:pt x="1370" y="227"/>
                </a:cubicBezTo>
                <a:cubicBezTo>
                  <a:pt x="1371" y="226"/>
                  <a:pt x="1373" y="224"/>
                  <a:pt x="1374" y="223"/>
                </a:cubicBezTo>
                <a:cubicBezTo>
                  <a:pt x="1375" y="222"/>
                  <a:pt x="1375" y="223"/>
                  <a:pt x="1376" y="221"/>
                </a:cubicBezTo>
                <a:cubicBezTo>
                  <a:pt x="1376" y="219"/>
                  <a:pt x="1378" y="214"/>
                  <a:pt x="1381" y="218"/>
                </a:cubicBezTo>
                <a:cubicBezTo>
                  <a:pt x="1381" y="214"/>
                  <a:pt x="1381" y="211"/>
                  <a:pt x="1381" y="208"/>
                </a:cubicBezTo>
                <a:cubicBezTo>
                  <a:pt x="1377" y="208"/>
                  <a:pt x="1374" y="209"/>
                  <a:pt x="1372" y="210"/>
                </a:cubicBezTo>
                <a:cubicBezTo>
                  <a:pt x="1371" y="211"/>
                  <a:pt x="1369" y="213"/>
                  <a:pt x="1368" y="214"/>
                </a:cubicBezTo>
                <a:cubicBezTo>
                  <a:pt x="1367" y="215"/>
                  <a:pt x="1366" y="214"/>
                  <a:pt x="1366" y="216"/>
                </a:cubicBezTo>
                <a:cubicBezTo>
                  <a:pt x="1366" y="219"/>
                  <a:pt x="1359" y="218"/>
                  <a:pt x="1359" y="223"/>
                </a:cubicBezTo>
                <a:cubicBezTo>
                  <a:pt x="1355" y="223"/>
                  <a:pt x="1353" y="224"/>
                  <a:pt x="1353" y="227"/>
                </a:cubicBezTo>
                <a:cubicBezTo>
                  <a:pt x="1351" y="227"/>
                  <a:pt x="1352" y="224"/>
                  <a:pt x="1351" y="223"/>
                </a:cubicBezTo>
                <a:cubicBezTo>
                  <a:pt x="1351" y="223"/>
                  <a:pt x="1348" y="224"/>
                  <a:pt x="1348" y="223"/>
                </a:cubicBezTo>
                <a:cubicBezTo>
                  <a:pt x="1347" y="222"/>
                  <a:pt x="1348" y="219"/>
                  <a:pt x="1348" y="218"/>
                </a:cubicBezTo>
                <a:cubicBezTo>
                  <a:pt x="1340" y="219"/>
                  <a:pt x="1335" y="216"/>
                  <a:pt x="1329" y="218"/>
                </a:cubicBezTo>
                <a:cubicBezTo>
                  <a:pt x="1327" y="218"/>
                  <a:pt x="1329" y="220"/>
                  <a:pt x="1327" y="221"/>
                </a:cubicBezTo>
                <a:cubicBezTo>
                  <a:pt x="1325" y="223"/>
                  <a:pt x="1322" y="222"/>
                  <a:pt x="1320" y="223"/>
                </a:cubicBezTo>
                <a:cubicBezTo>
                  <a:pt x="1316" y="225"/>
                  <a:pt x="1316" y="226"/>
                  <a:pt x="1314" y="229"/>
                </a:cubicBezTo>
                <a:cubicBezTo>
                  <a:pt x="1313" y="230"/>
                  <a:pt x="1312" y="233"/>
                  <a:pt x="1308" y="232"/>
                </a:cubicBezTo>
                <a:cubicBezTo>
                  <a:pt x="1307" y="238"/>
                  <a:pt x="1311" y="237"/>
                  <a:pt x="1310" y="242"/>
                </a:cubicBezTo>
                <a:cubicBezTo>
                  <a:pt x="1308" y="243"/>
                  <a:pt x="1307" y="244"/>
                  <a:pt x="1307" y="247"/>
                </a:cubicBezTo>
                <a:cubicBezTo>
                  <a:pt x="1299" y="246"/>
                  <a:pt x="1297" y="250"/>
                  <a:pt x="1290" y="249"/>
                </a:cubicBezTo>
                <a:cubicBezTo>
                  <a:pt x="1288" y="247"/>
                  <a:pt x="1289" y="246"/>
                  <a:pt x="1290" y="244"/>
                </a:cubicBezTo>
                <a:cubicBezTo>
                  <a:pt x="1287" y="244"/>
                  <a:pt x="1286" y="242"/>
                  <a:pt x="1286" y="240"/>
                </a:cubicBezTo>
                <a:cubicBezTo>
                  <a:pt x="1283" y="240"/>
                  <a:pt x="1279" y="241"/>
                  <a:pt x="1279" y="238"/>
                </a:cubicBezTo>
                <a:cubicBezTo>
                  <a:pt x="1270" y="243"/>
                  <a:pt x="1259" y="246"/>
                  <a:pt x="1247" y="247"/>
                </a:cubicBezTo>
                <a:cubicBezTo>
                  <a:pt x="1246" y="244"/>
                  <a:pt x="1241" y="246"/>
                  <a:pt x="1243" y="240"/>
                </a:cubicBezTo>
                <a:cubicBezTo>
                  <a:pt x="1241" y="240"/>
                  <a:pt x="1238" y="240"/>
                  <a:pt x="1236" y="240"/>
                </a:cubicBezTo>
                <a:cubicBezTo>
                  <a:pt x="1228" y="242"/>
                  <a:pt x="1222" y="244"/>
                  <a:pt x="1215" y="247"/>
                </a:cubicBezTo>
                <a:cubicBezTo>
                  <a:pt x="1210" y="250"/>
                  <a:pt x="1206" y="255"/>
                  <a:pt x="1200" y="257"/>
                </a:cubicBezTo>
                <a:cubicBezTo>
                  <a:pt x="1201" y="260"/>
                  <a:pt x="1200" y="263"/>
                  <a:pt x="1197" y="262"/>
                </a:cubicBezTo>
                <a:cubicBezTo>
                  <a:pt x="1198" y="268"/>
                  <a:pt x="1194" y="267"/>
                  <a:pt x="1195" y="272"/>
                </a:cubicBezTo>
                <a:cubicBezTo>
                  <a:pt x="1191" y="268"/>
                  <a:pt x="1187" y="279"/>
                  <a:pt x="1185" y="277"/>
                </a:cubicBezTo>
                <a:cubicBezTo>
                  <a:pt x="1182" y="274"/>
                  <a:pt x="1185" y="279"/>
                  <a:pt x="1180" y="279"/>
                </a:cubicBezTo>
                <a:cubicBezTo>
                  <a:pt x="1177" y="279"/>
                  <a:pt x="1176" y="280"/>
                  <a:pt x="1176" y="283"/>
                </a:cubicBezTo>
                <a:cubicBezTo>
                  <a:pt x="1167" y="280"/>
                  <a:pt x="1170" y="289"/>
                  <a:pt x="1163" y="288"/>
                </a:cubicBezTo>
                <a:cubicBezTo>
                  <a:pt x="1164" y="290"/>
                  <a:pt x="1169" y="298"/>
                  <a:pt x="1171" y="294"/>
                </a:cubicBezTo>
                <a:cubicBezTo>
                  <a:pt x="1173" y="295"/>
                  <a:pt x="1172" y="299"/>
                  <a:pt x="1172" y="301"/>
                </a:cubicBezTo>
                <a:cubicBezTo>
                  <a:pt x="1175" y="300"/>
                  <a:pt x="1178" y="303"/>
                  <a:pt x="1178" y="303"/>
                </a:cubicBezTo>
                <a:cubicBezTo>
                  <a:pt x="1180" y="303"/>
                  <a:pt x="1182" y="301"/>
                  <a:pt x="1185" y="301"/>
                </a:cubicBezTo>
                <a:cubicBezTo>
                  <a:pt x="1186" y="302"/>
                  <a:pt x="1188" y="303"/>
                  <a:pt x="1187" y="303"/>
                </a:cubicBezTo>
                <a:cubicBezTo>
                  <a:pt x="1190" y="303"/>
                  <a:pt x="1192" y="298"/>
                  <a:pt x="1193" y="301"/>
                </a:cubicBezTo>
                <a:cubicBezTo>
                  <a:pt x="1195" y="301"/>
                  <a:pt x="1194" y="299"/>
                  <a:pt x="1195" y="298"/>
                </a:cubicBezTo>
                <a:cubicBezTo>
                  <a:pt x="1198" y="299"/>
                  <a:pt x="1198" y="312"/>
                  <a:pt x="1202" y="305"/>
                </a:cubicBezTo>
                <a:cubicBezTo>
                  <a:pt x="1207" y="304"/>
                  <a:pt x="1201" y="314"/>
                  <a:pt x="1208" y="311"/>
                </a:cubicBezTo>
                <a:cubicBezTo>
                  <a:pt x="1208" y="313"/>
                  <a:pt x="1205" y="312"/>
                  <a:pt x="1204" y="313"/>
                </a:cubicBezTo>
                <a:cubicBezTo>
                  <a:pt x="1204" y="313"/>
                  <a:pt x="1207" y="318"/>
                  <a:pt x="1206" y="320"/>
                </a:cubicBezTo>
                <a:cubicBezTo>
                  <a:pt x="1206" y="321"/>
                  <a:pt x="1204" y="320"/>
                  <a:pt x="1204" y="322"/>
                </a:cubicBezTo>
                <a:cubicBezTo>
                  <a:pt x="1204" y="323"/>
                  <a:pt x="1202" y="324"/>
                  <a:pt x="1202" y="326"/>
                </a:cubicBezTo>
                <a:cubicBezTo>
                  <a:pt x="1201" y="332"/>
                  <a:pt x="1205" y="342"/>
                  <a:pt x="1199" y="337"/>
                </a:cubicBezTo>
                <a:cubicBezTo>
                  <a:pt x="1200" y="353"/>
                  <a:pt x="1193" y="361"/>
                  <a:pt x="1189" y="372"/>
                </a:cubicBezTo>
                <a:cubicBezTo>
                  <a:pt x="1187" y="374"/>
                  <a:pt x="1186" y="373"/>
                  <a:pt x="1184" y="372"/>
                </a:cubicBezTo>
                <a:cubicBezTo>
                  <a:pt x="1183" y="374"/>
                  <a:pt x="1184" y="376"/>
                  <a:pt x="1184" y="378"/>
                </a:cubicBezTo>
                <a:cubicBezTo>
                  <a:pt x="1183" y="380"/>
                  <a:pt x="1180" y="378"/>
                  <a:pt x="1178" y="380"/>
                </a:cubicBezTo>
                <a:cubicBezTo>
                  <a:pt x="1177" y="380"/>
                  <a:pt x="1179" y="383"/>
                  <a:pt x="1178" y="383"/>
                </a:cubicBezTo>
                <a:cubicBezTo>
                  <a:pt x="1177" y="384"/>
                  <a:pt x="1175" y="383"/>
                  <a:pt x="1174" y="383"/>
                </a:cubicBezTo>
                <a:cubicBezTo>
                  <a:pt x="1173" y="385"/>
                  <a:pt x="1176" y="386"/>
                  <a:pt x="1176" y="385"/>
                </a:cubicBezTo>
                <a:cubicBezTo>
                  <a:pt x="1175" y="387"/>
                  <a:pt x="1172" y="387"/>
                  <a:pt x="1171" y="389"/>
                </a:cubicBezTo>
                <a:cubicBezTo>
                  <a:pt x="1170" y="390"/>
                  <a:pt x="1170" y="393"/>
                  <a:pt x="1169" y="395"/>
                </a:cubicBezTo>
                <a:cubicBezTo>
                  <a:pt x="1167" y="396"/>
                  <a:pt x="1165" y="395"/>
                  <a:pt x="1163" y="396"/>
                </a:cubicBezTo>
                <a:cubicBezTo>
                  <a:pt x="1161" y="398"/>
                  <a:pt x="1163" y="400"/>
                  <a:pt x="1161" y="402"/>
                </a:cubicBezTo>
                <a:cubicBezTo>
                  <a:pt x="1161" y="403"/>
                  <a:pt x="1158" y="401"/>
                  <a:pt x="1158" y="402"/>
                </a:cubicBezTo>
                <a:cubicBezTo>
                  <a:pt x="1157" y="402"/>
                  <a:pt x="1157" y="407"/>
                  <a:pt x="1156" y="406"/>
                </a:cubicBezTo>
                <a:cubicBezTo>
                  <a:pt x="1154" y="404"/>
                  <a:pt x="1152" y="404"/>
                  <a:pt x="1152" y="410"/>
                </a:cubicBezTo>
                <a:cubicBezTo>
                  <a:pt x="1143" y="411"/>
                  <a:pt x="1143" y="410"/>
                  <a:pt x="1133" y="410"/>
                </a:cubicBezTo>
                <a:cubicBezTo>
                  <a:pt x="1133" y="411"/>
                  <a:pt x="1126" y="414"/>
                  <a:pt x="1130" y="415"/>
                </a:cubicBezTo>
                <a:cubicBezTo>
                  <a:pt x="1131" y="419"/>
                  <a:pt x="1117" y="416"/>
                  <a:pt x="1124" y="419"/>
                </a:cubicBezTo>
                <a:cubicBezTo>
                  <a:pt x="1123" y="421"/>
                  <a:pt x="1120" y="421"/>
                  <a:pt x="1120" y="419"/>
                </a:cubicBezTo>
                <a:cubicBezTo>
                  <a:pt x="1115" y="423"/>
                  <a:pt x="1118" y="427"/>
                  <a:pt x="1118" y="434"/>
                </a:cubicBezTo>
                <a:cubicBezTo>
                  <a:pt x="1113" y="435"/>
                  <a:pt x="1115" y="435"/>
                  <a:pt x="1109" y="434"/>
                </a:cubicBezTo>
                <a:cubicBezTo>
                  <a:pt x="1111" y="436"/>
                  <a:pt x="1111" y="438"/>
                  <a:pt x="1107" y="438"/>
                </a:cubicBezTo>
                <a:cubicBezTo>
                  <a:pt x="1107" y="441"/>
                  <a:pt x="1109" y="457"/>
                  <a:pt x="1111" y="452"/>
                </a:cubicBezTo>
                <a:cubicBezTo>
                  <a:pt x="1115" y="452"/>
                  <a:pt x="1111" y="467"/>
                  <a:pt x="1117" y="467"/>
                </a:cubicBezTo>
                <a:cubicBezTo>
                  <a:pt x="1121" y="468"/>
                  <a:pt x="1115" y="473"/>
                  <a:pt x="1120" y="475"/>
                </a:cubicBezTo>
                <a:cubicBezTo>
                  <a:pt x="1119" y="475"/>
                  <a:pt x="1119" y="478"/>
                  <a:pt x="1118" y="479"/>
                </a:cubicBezTo>
                <a:cubicBezTo>
                  <a:pt x="1116" y="479"/>
                  <a:pt x="1114" y="477"/>
                  <a:pt x="1115" y="477"/>
                </a:cubicBezTo>
                <a:cubicBezTo>
                  <a:pt x="1113" y="478"/>
                  <a:pt x="1114" y="479"/>
                  <a:pt x="1113" y="480"/>
                </a:cubicBezTo>
                <a:cubicBezTo>
                  <a:pt x="1112" y="481"/>
                  <a:pt x="1109" y="480"/>
                  <a:pt x="1107" y="480"/>
                </a:cubicBezTo>
                <a:cubicBezTo>
                  <a:pt x="1103" y="482"/>
                  <a:pt x="1098" y="486"/>
                  <a:pt x="1094" y="482"/>
                </a:cubicBezTo>
                <a:cubicBezTo>
                  <a:pt x="1093" y="478"/>
                  <a:pt x="1096" y="477"/>
                  <a:pt x="1096" y="475"/>
                </a:cubicBezTo>
                <a:cubicBezTo>
                  <a:pt x="1097" y="471"/>
                  <a:pt x="1094" y="465"/>
                  <a:pt x="1098" y="464"/>
                </a:cubicBezTo>
                <a:cubicBezTo>
                  <a:pt x="1097" y="461"/>
                  <a:pt x="1092" y="462"/>
                  <a:pt x="1094" y="456"/>
                </a:cubicBezTo>
                <a:cubicBezTo>
                  <a:pt x="1090" y="454"/>
                  <a:pt x="1087" y="457"/>
                  <a:pt x="1083" y="452"/>
                </a:cubicBezTo>
                <a:cubicBezTo>
                  <a:pt x="1082" y="447"/>
                  <a:pt x="1089" y="450"/>
                  <a:pt x="1087" y="443"/>
                </a:cubicBezTo>
                <a:cubicBezTo>
                  <a:pt x="1086" y="441"/>
                  <a:pt x="1085" y="442"/>
                  <a:pt x="1085" y="443"/>
                </a:cubicBezTo>
                <a:cubicBezTo>
                  <a:pt x="1082" y="443"/>
                  <a:pt x="1082" y="441"/>
                  <a:pt x="1081" y="439"/>
                </a:cubicBezTo>
                <a:cubicBezTo>
                  <a:pt x="1080" y="438"/>
                  <a:pt x="1078" y="438"/>
                  <a:pt x="1077" y="436"/>
                </a:cubicBezTo>
                <a:cubicBezTo>
                  <a:pt x="1076" y="437"/>
                  <a:pt x="1074" y="438"/>
                  <a:pt x="1072" y="438"/>
                </a:cubicBezTo>
                <a:cubicBezTo>
                  <a:pt x="1070" y="438"/>
                  <a:pt x="1071" y="439"/>
                  <a:pt x="1072" y="439"/>
                </a:cubicBezTo>
                <a:cubicBezTo>
                  <a:pt x="1072" y="445"/>
                  <a:pt x="1067" y="435"/>
                  <a:pt x="1068" y="443"/>
                </a:cubicBezTo>
                <a:cubicBezTo>
                  <a:pt x="1063" y="439"/>
                  <a:pt x="1063" y="447"/>
                  <a:pt x="1057" y="443"/>
                </a:cubicBezTo>
                <a:cubicBezTo>
                  <a:pt x="1062" y="439"/>
                  <a:pt x="1057" y="436"/>
                  <a:pt x="1062" y="432"/>
                </a:cubicBezTo>
                <a:cubicBezTo>
                  <a:pt x="1066" y="430"/>
                  <a:pt x="1053" y="431"/>
                  <a:pt x="1053" y="434"/>
                </a:cubicBezTo>
                <a:cubicBezTo>
                  <a:pt x="1053" y="438"/>
                  <a:pt x="1050" y="432"/>
                  <a:pt x="1051" y="432"/>
                </a:cubicBezTo>
                <a:cubicBezTo>
                  <a:pt x="1048" y="433"/>
                  <a:pt x="1049" y="437"/>
                  <a:pt x="1046" y="438"/>
                </a:cubicBezTo>
                <a:cubicBezTo>
                  <a:pt x="1045" y="438"/>
                  <a:pt x="1041" y="440"/>
                  <a:pt x="1040" y="441"/>
                </a:cubicBezTo>
                <a:cubicBezTo>
                  <a:pt x="1039" y="442"/>
                  <a:pt x="1038" y="443"/>
                  <a:pt x="1038" y="445"/>
                </a:cubicBezTo>
                <a:cubicBezTo>
                  <a:pt x="1031" y="444"/>
                  <a:pt x="1033" y="444"/>
                  <a:pt x="1025" y="445"/>
                </a:cubicBezTo>
                <a:cubicBezTo>
                  <a:pt x="1027" y="445"/>
                  <a:pt x="1026" y="450"/>
                  <a:pt x="1027" y="451"/>
                </a:cubicBezTo>
                <a:cubicBezTo>
                  <a:pt x="1028" y="451"/>
                  <a:pt x="1031" y="450"/>
                  <a:pt x="1033" y="451"/>
                </a:cubicBezTo>
                <a:cubicBezTo>
                  <a:pt x="1033" y="451"/>
                  <a:pt x="1032" y="454"/>
                  <a:pt x="1033" y="454"/>
                </a:cubicBezTo>
                <a:cubicBezTo>
                  <a:pt x="1033" y="455"/>
                  <a:pt x="1037" y="454"/>
                  <a:pt x="1038" y="454"/>
                </a:cubicBezTo>
                <a:cubicBezTo>
                  <a:pt x="1039" y="455"/>
                  <a:pt x="1038" y="458"/>
                  <a:pt x="1038" y="458"/>
                </a:cubicBezTo>
                <a:cubicBezTo>
                  <a:pt x="1040" y="459"/>
                  <a:pt x="1043" y="458"/>
                  <a:pt x="1044" y="460"/>
                </a:cubicBezTo>
                <a:cubicBezTo>
                  <a:pt x="1046" y="459"/>
                  <a:pt x="1045" y="456"/>
                  <a:pt x="1048" y="456"/>
                </a:cubicBezTo>
                <a:cubicBezTo>
                  <a:pt x="1055" y="455"/>
                  <a:pt x="1061" y="457"/>
                  <a:pt x="1061" y="464"/>
                </a:cubicBezTo>
                <a:cubicBezTo>
                  <a:pt x="1058" y="466"/>
                  <a:pt x="1054" y="466"/>
                  <a:pt x="1051" y="464"/>
                </a:cubicBezTo>
                <a:cubicBezTo>
                  <a:pt x="1050" y="466"/>
                  <a:pt x="1049" y="469"/>
                  <a:pt x="1049" y="473"/>
                </a:cubicBezTo>
                <a:cubicBezTo>
                  <a:pt x="1046" y="472"/>
                  <a:pt x="1046" y="475"/>
                  <a:pt x="1048" y="475"/>
                </a:cubicBezTo>
                <a:cubicBezTo>
                  <a:pt x="1047" y="477"/>
                  <a:pt x="1043" y="476"/>
                  <a:pt x="1040" y="477"/>
                </a:cubicBezTo>
                <a:cubicBezTo>
                  <a:pt x="1043" y="483"/>
                  <a:pt x="1049" y="486"/>
                  <a:pt x="1049" y="495"/>
                </a:cubicBezTo>
                <a:cubicBezTo>
                  <a:pt x="1054" y="490"/>
                  <a:pt x="1051" y="494"/>
                  <a:pt x="1055" y="497"/>
                </a:cubicBezTo>
                <a:cubicBezTo>
                  <a:pt x="1054" y="504"/>
                  <a:pt x="1057" y="514"/>
                  <a:pt x="1053" y="518"/>
                </a:cubicBezTo>
                <a:cubicBezTo>
                  <a:pt x="1056" y="522"/>
                  <a:pt x="1058" y="528"/>
                  <a:pt x="1057" y="536"/>
                </a:cubicBezTo>
                <a:cubicBezTo>
                  <a:pt x="1051" y="532"/>
                  <a:pt x="1054" y="545"/>
                  <a:pt x="1051" y="542"/>
                </a:cubicBezTo>
                <a:cubicBezTo>
                  <a:pt x="1049" y="539"/>
                  <a:pt x="1051" y="542"/>
                  <a:pt x="1049" y="544"/>
                </a:cubicBezTo>
                <a:cubicBezTo>
                  <a:pt x="1048" y="545"/>
                  <a:pt x="1044" y="545"/>
                  <a:pt x="1046" y="551"/>
                </a:cubicBezTo>
                <a:cubicBezTo>
                  <a:pt x="1040" y="549"/>
                  <a:pt x="1044" y="557"/>
                  <a:pt x="1038" y="555"/>
                </a:cubicBezTo>
                <a:cubicBezTo>
                  <a:pt x="1043" y="559"/>
                  <a:pt x="1030" y="562"/>
                  <a:pt x="1033" y="564"/>
                </a:cubicBezTo>
                <a:cubicBezTo>
                  <a:pt x="1036" y="567"/>
                  <a:pt x="1032" y="565"/>
                  <a:pt x="1029" y="568"/>
                </a:cubicBezTo>
                <a:cubicBezTo>
                  <a:pt x="1028" y="569"/>
                  <a:pt x="1028" y="572"/>
                  <a:pt x="1027" y="574"/>
                </a:cubicBezTo>
                <a:cubicBezTo>
                  <a:pt x="1027" y="574"/>
                  <a:pt x="1024" y="573"/>
                  <a:pt x="1023" y="574"/>
                </a:cubicBezTo>
                <a:cubicBezTo>
                  <a:pt x="1023" y="574"/>
                  <a:pt x="1024" y="577"/>
                  <a:pt x="1023" y="577"/>
                </a:cubicBezTo>
                <a:cubicBezTo>
                  <a:pt x="1022" y="579"/>
                  <a:pt x="1016" y="576"/>
                  <a:pt x="1018" y="581"/>
                </a:cubicBezTo>
                <a:cubicBezTo>
                  <a:pt x="1006" y="582"/>
                  <a:pt x="1008" y="583"/>
                  <a:pt x="995" y="581"/>
                </a:cubicBezTo>
                <a:cubicBezTo>
                  <a:pt x="993" y="581"/>
                  <a:pt x="994" y="584"/>
                  <a:pt x="993" y="587"/>
                </a:cubicBezTo>
                <a:cubicBezTo>
                  <a:pt x="989" y="583"/>
                  <a:pt x="983" y="591"/>
                  <a:pt x="982" y="590"/>
                </a:cubicBezTo>
                <a:cubicBezTo>
                  <a:pt x="979" y="587"/>
                  <a:pt x="982" y="592"/>
                  <a:pt x="975" y="592"/>
                </a:cubicBezTo>
                <a:cubicBezTo>
                  <a:pt x="972" y="593"/>
                  <a:pt x="976" y="595"/>
                  <a:pt x="973" y="596"/>
                </a:cubicBezTo>
                <a:cubicBezTo>
                  <a:pt x="969" y="600"/>
                  <a:pt x="967" y="593"/>
                  <a:pt x="962" y="592"/>
                </a:cubicBezTo>
                <a:cubicBezTo>
                  <a:pt x="956" y="591"/>
                  <a:pt x="955" y="594"/>
                  <a:pt x="951" y="594"/>
                </a:cubicBezTo>
                <a:cubicBezTo>
                  <a:pt x="948" y="595"/>
                  <a:pt x="947" y="598"/>
                  <a:pt x="947" y="602"/>
                </a:cubicBezTo>
                <a:cubicBezTo>
                  <a:pt x="941" y="600"/>
                  <a:pt x="941" y="604"/>
                  <a:pt x="938" y="605"/>
                </a:cubicBezTo>
                <a:cubicBezTo>
                  <a:pt x="936" y="610"/>
                  <a:pt x="941" y="609"/>
                  <a:pt x="941" y="613"/>
                </a:cubicBezTo>
                <a:cubicBezTo>
                  <a:pt x="941" y="615"/>
                  <a:pt x="941" y="616"/>
                  <a:pt x="943" y="616"/>
                </a:cubicBezTo>
                <a:cubicBezTo>
                  <a:pt x="946" y="617"/>
                  <a:pt x="944" y="619"/>
                  <a:pt x="945" y="620"/>
                </a:cubicBezTo>
                <a:cubicBezTo>
                  <a:pt x="946" y="622"/>
                  <a:pt x="949" y="621"/>
                  <a:pt x="951" y="622"/>
                </a:cubicBezTo>
                <a:cubicBezTo>
                  <a:pt x="951" y="622"/>
                  <a:pt x="950" y="625"/>
                  <a:pt x="951" y="626"/>
                </a:cubicBezTo>
                <a:cubicBezTo>
                  <a:pt x="951" y="626"/>
                  <a:pt x="954" y="625"/>
                  <a:pt x="954" y="626"/>
                </a:cubicBezTo>
                <a:cubicBezTo>
                  <a:pt x="956" y="627"/>
                  <a:pt x="956" y="632"/>
                  <a:pt x="958" y="635"/>
                </a:cubicBezTo>
                <a:cubicBezTo>
                  <a:pt x="959" y="637"/>
                  <a:pt x="964" y="641"/>
                  <a:pt x="964" y="641"/>
                </a:cubicBezTo>
                <a:cubicBezTo>
                  <a:pt x="964" y="643"/>
                  <a:pt x="963" y="646"/>
                  <a:pt x="964" y="648"/>
                </a:cubicBezTo>
                <a:cubicBezTo>
                  <a:pt x="964" y="651"/>
                  <a:pt x="966" y="652"/>
                  <a:pt x="965" y="656"/>
                </a:cubicBezTo>
                <a:cubicBezTo>
                  <a:pt x="965" y="659"/>
                  <a:pt x="964" y="659"/>
                  <a:pt x="964" y="661"/>
                </a:cubicBezTo>
                <a:cubicBezTo>
                  <a:pt x="963" y="665"/>
                  <a:pt x="965" y="668"/>
                  <a:pt x="960" y="665"/>
                </a:cubicBezTo>
                <a:cubicBezTo>
                  <a:pt x="963" y="672"/>
                  <a:pt x="955" y="668"/>
                  <a:pt x="956" y="674"/>
                </a:cubicBezTo>
                <a:cubicBezTo>
                  <a:pt x="949" y="672"/>
                  <a:pt x="950" y="678"/>
                  <a:pt x="945" y="678"/>
                </a:cubicBezTo>
                <a:cubicBezTo>
                  <a:pt x="943" y="677"/>
                  <a:pt x="944" y="681"/>
                  <a:pt x="943" y="682"/>
                </a:cubicBezTo>
                <a:cubicBezTo>
                  <a:pt x="943" y="682"/>
                  <a:pt x="938" y="682"/>
                  <a:pt x="939" y="684"/>
                </a:cubicBezTo>
                <a:cubicBezTo>
                  <a:pt x="941" y="685"/>
                  <a:pt x="941" y="684"/>
                  <a:pt x="939" y="685"/>
                </a:cubicBezTo>
                <a:cubicBezTo>
                  <a:pt x="938" y="687"/>
                  <a:pt x="937" y="689"/>
                  <a:pt x="934" y="689"/>
                </a:cubicBezTo>
                <a:cubicBezTo>
                  <a:pt x="936" y="680"/>
                  <a:pt x="930" y="688"/>
                  <a:pt x="930" y="684"/>
                </a:cubicBezTo>
                <a:cubicBezTo>
                  <a:pt x="930" y="682"/>
                  <a:pt x="929" y="678"/>
                  <a:pt x="926" y="676"/>
                </a:cubicBezTo>
                <a:cubicBezTo>
                  <a:pt x="926" y="675"/>
                  <a:pt x="923" y="677"/>
                  <a:pt x="923" y="676"/>
                </a:cubicBezTo>
                <a:cubicBezTo>
                  <a:pt x="922" y="675"/>
                  <a:pt x="923" y="673"/>
                  <a:pt x="923" y="672"/>
                </a:cubicBezTo>
                <a:cubicBezTo>
                  <a:pt x="921" y="671"/>
                  <a:pt x="916" y="672"/>
                  <a:pt x="915" y="670"/>
                </a:cubicBezTo>
                <a:cubicBezTo>
                  <a:pt x="915" y="670"/>
                  <a:pt x="916" y="667"/>
                  <a:pt x="915" y="667"/>
                </a:cubicBezTo>
                <a:cubicBezTo>
                  <a:pt x="914" y="666"/>
                  <a:pt x="911" y="667"/>
                  <a:pt x="910" y="667"/>
                </a:cubicBezTo>
                <a:cubicBezTo>
                  <a:pt x="908" y="667"/>
                  <a:pt x="909" y="662"/>
                  <a:pt x="908" y="661"/>
                </a:cubicBezTo>
                <a:cubicBezTo>
                  <a:pt x="907" y="661"/>
                  <a:pt x="905" y="662"/>
                  <a:pt x="906" y="663"/>
                </a:cubicBezTo>
                <a:cubicBezTo>
                  <a:pt x="902" y="659"/>
                  <a:pt x="904" y="659"/>
                  <a:pt x="900" y="656"/>
                </a:cubicBezTo>
                <a:cubicBezTo>
                  <a:pt x="895" y="653"/>
                  <a:pt x="896" y="662"/>
                  <a:pt x="895" y="665"/>
                </a:cubicBezTo>
                <a:cubicBezTo>
                  <a:pt x="894" y="666"/>
                  <a:pt x="891" y="666"/>
                  <a:pt x="891" y="667"/>
                </a:cubicBezTo>
                <a:cubicBezTo>
                  <a:pt x="890" y="670"/>
                  <a:pt x="892" y="675"/>
                  <a:pt x="889" y="678"/>
                </a:cubicBezTo>
                <a:cubicBezTo>
                  <a:pt x="890" y="679"/>
                  <a:pt x="891" y="681"/>
                  <a:pt x="891" y="684"/>
                </a:cubicBezTo>
                <a:cubicBezTo>
                  <a:pt x="892" y="686"/>
                  <a:pt x="894" y="688"/>
                  <a:pt x="895" y="685"/>
                </a:cubicBezTo>
                <a:cubicBezTo>
                  <a:pt x="899" y="690"/>
                  <a:pt x="897" y="692"/>
                  <a:pt x="897" y="698"/>
                </a:cubicBezTo>
                <a:cubicBezTo>
                  <a:pt x="897" y="700"/>
                  <a:pt x="898" y="700"/>
                  <a:pt x="898" y="702"/>
                </a:cubicBezTo>
                <a:cubicBezTo>
                  <a:pt x="900" y="703"/>
                  <a:pt x="901" y="705"/>
                  <a:pt x="902" y="706"/>
                </a:cubicBezTo>
                <a:cubicBezTo>
                  <a:pt x="905" y="708"/>
                  <a:pt x="908" y="709"/>
                  <a:pt x="911" y="711"/>
                </a:cubicBezTo>
                <a:cubicBezTo>
                  <a:pt x="913" y="712"/>
                  <a:pt x="911" y="713"/>
                  <a:pt x="913" y="713"/>
                </a:cubicBezTo>
                <a:cubicBezTo>
                  <a:pt x="915" y="713"/>
                  <a:pt x="915" y="716"/>
                  <a:pt x="915" y="717"/>
                </a:cubicBezTo>
                <a:cubicBezTo>
                  <a:pt x="916" y="719"/>
                  <a:pt x="918" y="717"/>
                  <a:pt x="919" y="719"/>
                </a:cubicBezTo>
                <a:cubicBezTo>
                  <a:pt x="920" y="721"/>
                  <a:pt x="918" y="724"/>
                  <a:pt x="919" y="726"/>
                </a:cubicBezTo>
                <a:cubicBezTo>
                  <a:pt x="919" y="727"/>
                  <a:pt x="923" y="730"/>
                  <a:pt x="923" y="730"/>
                </a:cubicBezTo>
                <a:cubicBezTo>
                  <a:pt x="923" y="732"/>
                  <a:pt x="918" y="737"/>
                  <a:pt x="925" y="738"/>
                </a:cubicBezTo>
                <a:cubicBezTo>
                  <a:pt x="924" y="742"/>
                  <a:pt x="920" y="740"/>
                  <a:pt x="917" y="739"/>
                </a:cubicBezTo>
                <a:cubicBezTo>
                  <a:pt x="914" y="739"/>
                  <a:pt x="909" y="739"/>
                  <a:pt x="908" y="738"/>
                </a:cubicBezTo>
                <a:cubicBezTo>
                  <a:pt x="908" y="738"/>
                  <a:pt x="910" y="729"/>
                  <a:pt x="906" y="736"/>
                </a:cubicBezTo>
                <a:cubicBezTo>
                  <a:pt x="902" y="734"/>
                  <a:pt x="904" y="729"/>
                  <a:pt x="902" y="726"/>
                </a:cubicBezTo>
                <a:cubicBezTo>
                  <a:pt x="901" y="724"/>
                  <a:pt x="899" y="724"/>
                  <a:pt x="897" y="721"/>
                </a:cubicBezTo>
                <a:cubicBezTo>
                  <a:pt x="896" y="718"/>
                  <a:pt x="896" y="716"/>
                  <a:pt x="898" y="715"/>
                </a:cubicBezTo>
                <a:cubicBezTo>
                  <a:pt x="895" y="712"/>
                  <a:pt x="894" y="706"/>
                  <a:pt x="889" y="704"/>
                </a:cubicBezTo>
                <a:cubicBezTo>
                  <a:pt x="889" y="701"/>
                  <a:pt x="886" y="699"/>
                  <a:pt x="889" y="698"/>
                </a:cubicBezTo>
                <a:cubicBezTo>
                  <a:pt x="888" y="697"/>
                  <a:pt x="886" y="696"/>
                  <a:pt x="883" y="695"/>
                </a:cubicBezTo>
                <a:cubicBezTo>
                  <a:pt x="884" y="692"/>
                  <a:pt x="884" y="689"/>
                  <a:pt x="882" y="689"/>
                </a:cubicBezTo>
                <a:cubicBezTo>
                  <a:pt x="881" y="685"/>
                  <a:pt x="883" y="684"/>
                  <a:pt x="883" y="682"/>
                </a:cubicBezTo>
                <a:cubicBezTo>
                  <a:pt x="884" y="678"/>
                  <a:pt x="882" y="677"/>
                  <a:pt x="880" y="676"/>
                </a:cubicBezTo>
                <a:cubicBezTo>
                  <a:pt x="881" y="674"/>
                  <a:pt x="882" y="673"/>
                  <a:pt x="880" y="672"/>
                </a:cubicBezTo>
                <a:cubicBezTo>
                  <a:pt x="880" y="670"/>
                  <a:pt x="884" y="671"/>
                  <a:pt x="887" y="670"/>
                </a:cubicBezTo>
                <a:cubicBezTo>
                  <a:pt x="887" y="669"/>
                  <a:pt x="885" y="669"/>
                  <a:pt x="885" y="667"/>
                </a:cubicBezTo>
                <a:cubicBezTo>
                  <a:pt x="885" y="665"/>
                  <a:pt x="888" y="665"/>
                  <a:pt x="887" y="663"/>
                </a:cubicBezTo>
                <a:cubicBezTo>
                  <a:pt x="887" y="660"/>
                  <a:pt x="884" y="657"/>
                  <a:pt x="883" y="654"/>
                </a:cubicBezTo>
                <a:cubicBezTo>
                  <a:pt x="883" y="650"/>
                  <a:pt x="884" y="645"/>
                  <a:pt x="883" y="643"/>
                </a:cubicBezTo>
                <a:cubicBezTo>
                  <a:pt x="883" y="640"/>
                  <a:pt x="881" y="640"/>
                  <a:pt x="880" y="639"/>
                </a:cubicBezTo>
                <a:cubicBezTo>
                  <a:pt x="879" y="637"/>
                  <a:pt x="879" y="635"/>
                  <a:pt x="878" y="633"/>
                </a:cubicBezTo>
                <a:cubicBezTo>
                  <a:pt x="876" y="630"/>
                  <a:pt x="875" y="627"/>
                  <a:pt x="872" y="626"/>
                </a:cubicBezTo>
                <a:cubicBezTo>
                  <a:pt x="866" y="625"/>
                  <a:pt x="870" y="632"/>
                  <a:pt x="865" y="628"/>
                </a:cubicBezTo>
                <a:cubicBezTo>
                  <a:pt x="862" y="628"/>
                  <a:pt x="864" y="632"/>
                  <a:pt x="863" y="633"/>
                </a:cubicBezTo>
                <a:cubicBezTo>
                  <a:pt x="863" y="634"/>
                  <a:pt x="860" y="633"/>
                  <a:pt x="859" y="633"/>
                </a:cubicBezTo>
                <a:cubicBezTo>
                  <a:pt x="858" y="634"/>
                  <a:pt x="860" y="637"/>
                  <a:pt x="857" y="637"/>
                </a:cubicBezTo>
                <a:cubicBezTo>
                  <a:pt x="853" y="637"/>
                  <a:pt x="853" y="636"/>
                  <a:pt x="852" y="631"/>
                </a:cubicBezTo>
                <a:cubicBezTo>
                  <a:pt x="851" y="630"/>
                  <a:pt x="850" y="630"/>
                  <a:pt x="850" y="629"/>
                </a:cubicBezTo>
                <a:cubicBezTo>
                  <a:pt x="849" y="627"/>
                  <a:pt x="852" y="627"/>
                  <a:pt x="852" y="626"/>
                </a:cubicBezTo>
                <a:cubicBezTo>
                  <a:pt x="852" y="624"/>
                  <a:pt x="847" y="616"/>
                  <a:pt x="852" y="613"/>
                </a:cubicBezTo>
                <a:cubicBezTo>
                  <a:pt x="850" y="611"/>
                  <a:pt x="847" y="609"/>
                  <a:pt x="848" y="602"/>
                </a:cubicBezTo>
                <a:cubicBezTo>
                  <a:pt x="846" y="602"/>
                  <a:pt x="847" y="604"/>
                  <a:pt x="846" y="605"/>
                </a:cubicBezTo>
                <a:cubicBezTo>
                  <a:pt x="843" y="604"/>
                  <a:pt x="845" y="597"/>
                  <a:pt x="843" y="594"/>
                </a:cubicBezTo>
                <a:cubicBezTo>
                  <a:pt x="841" y="593"/>
                  <a:pt x="840" y="592"/>
                  <a:pt x="839" y="590"/>
                </a:cubicBezTo>
                <a:cubicBezTo>
                  <a:pt x="838" y="589"/>
                  <a:pt x="838" y="587"/>
                  <a:pt x="837" y="587"/>
                </a:cubicBezTo>
                <a:cubicBezTo>
                  <a:pt x="835" y="585"/>
                  <a:pt x="830" y="585"/>
                  <a:pt x="831" y="581"/>
                </a:cubicBezTo>
                <a:cubicBezTo>
                  <a:pt x="825" y="580"/>
                  <a:pt x="823" y="584"/>
                  <a:pt x="820" y="587"/>
                </a:cubicBezTo>
                <a:cubicBezTo>
                  <a:pt x="817" y="586"/>
                  <a:pt x="815" y="586"/>
                  <a:pt x="815" y="588"/>
                </a:cubicBezTo>
                <a:cubicBezTo>
                  <a:pt x="810" y="588"/>
                  <a:pt x="806" y="588"/>
                  <a:pt x="801" y="588"/>
                </a:cubicBezTo>
                <a:cubicBezTo>
                  <a:pt x="801" y="590"/>
                  <a:pt x="799" y="591"/>
                  <a:pt x="798" y="592"/>
                </a:cubicBezTo>
                <a:cubicBezTo>
                  <a:pt x="797" y="593"/>
                  <a:pt x="796" y="592"/>
                  <a:pt x="796" y="594"/>
                </a:cubicBezTo>
                <a:cubicBezTo>
                  <a:pt x="796" y="596"/>
                  <a:pt x="791" y="597"/>
                  <a:pt x="790" y="598"/>
                </a:cubicBezTo>
                <a:cubicBezTo>
                  <a:pt x="786" y="601"/>
                  <a:pt x="783" y="608"/>
                  <a:pt x="775" y="611"/>
                </a:cubicBezTo>
                <a:cubicBezTo>
                  <a:pt x="771" y="614"/>
                  <a:pt x="770" y="621"/>
                  <a:pt x="762" y="622"/>
                </a:cubicBezTo>
                <a:cubicBezTo>
                  <a:pt x="765" y="625"/>
                  <a:pt x="764" y="626"/>
                  <a:pt x="759" y="626"/>
                </a:cubicBezTo>
                <a:cubicBezTo>
                  <a:pt x="758" y="628"/>
                  <a:pt x="759" y="629"/>
                  <a:pt x="760" y="629"/>
                </a:cubicBezTo>
                <a:cubicBezTo>
                  <a:pt x="760" y="632"/>
                  <a:pt x="757" y="631"/>
                  <a:pt x="757" y="629"/>
                </a:cubicBezTo>
                <a:cubicBezTo>
                  <a:pt x="754" y="630"/>
                  <a:pt x="755" y="635"/>
                  <a:pt x="749" y="633"/>
                </a:cubicBezTo>
                <a:cubicBezTo>
                  <a:pt x="747" y="634"/>
                  <a:pt x="747" y="637"/>
                  <a:pt x="744" y="637"/>
                </a:cubicBezTo>
                <a:cubicBezTo>
                  <a:pt x="743" y="640"/>
                  <a:pt x="746" y="640"/>
                  <a:pt x="746" y="643"/>
                </a:cubicBezTo>
                <a:cubicBezTo>
                  <a:pt x="745" y="646"/>
                  <a:pt x="743" y="651"/>
                  <a:pt x="742" y="657"/>
                </a:cubicBezTo>
                <a:cubicBezTo>
                  <a:pt x="741" y="666"/>
                  <a:pt x="742" y="675"/>
                  <a:pt x="740" y="678"/>
                </a:cubicBezTo>
                <a:cubicBezTo>
                  <a:pt x="740" y="678"/>
                  <a:pt x="737" y="677"/>
                  <a:pt x="736" y="678"/>
                </a:cubicBezTo>
                <a:cubicBezTo>
                  <a:pt x="735" y="679"/>
                  <a:pt x="736" y="684"/>
                  <a:pt x="734" y="685"/>
                </a:cubicBezTo>
                <a:cubicBezTo>
                  <a:pt x="733" y="687"/>
                  <a:pt x="729" y="686"/>
                  <a:pt x="727" y="687"/>
                </a:cubicBezTo>
                <a:cubicBezTo>
                  <a:pt x="725" y="688"/>
                  <a:pt x="725" y="692"/>
                  <a:pt x="721" y="691"/>
                </a:cubicBezTo>
                <a:cubicBezTo>
                  <a:pt x="717" y="686"/>
                  <a:pt x="714" y="680"/>
                  <a:pt x="712" y="672"/>
                </a:cubicBezTo>
                <a:cubicBezTo>
                  <a:pt x="711" y="672"/>
                  <a:pt x="710" y="670"/>
                  <a:pt x="708" y="669"/>
                </a:cubicBezTo>
                <a:cubicBezTo>
                  <a:pt x="707" y="668"/>
                  <a:pt x="707" y="666"/>
                  <a:pt x="705" y="667"/>
                </a:cubicBezTo>
                <a:cubicBezTo>
                  <a:pt x="703" y="661"/>
                  <a:pt x="707" y="661"/>
                  <a:pt x="708" y="657"/>
                </a:cubicBezTo>
                <a:cubicBezTo>
                  <a:pt x="708" y="654"/>
                  <a:pt x="705" y="652"/>
                  <a:pt x="703" y="650"/>
                </a:cubicBezTo>
                <a:cubicBezTo>
                  <a:pt x="701" y="648"/>
                  <a:pt x="700" y="645"/>
                  <a:pt x="697" y="644"/>
                </a:cubicBezTo>
                <a:cubicBezTo>
                  <a:pt x="696" y="641"/>
                  <a:pt x="696" y="637"/>
                  <a:pt x="693" y="633"/>
                </a:cubicBezTo>
                <a:cubicBezTo>
                  <a:pt x="691" y="630"/>
                  <a:pt x="691" y="617"/>
                  <a:pt x="690" y="607"/>
                </a:cubicBezTo>
                <a:cubicBezTo>
                  <a:pt x="689" y="603"/>
                  <a:pt x="688" y="592"/>
                  <a:pt x="686" y="585"/>
                </a:cubicBezTo>
                <a:cubicBezTo>
                  <a:pt x="683" y="585"/>
                  <a:pt x="678" y="593"/>
                  <a:pt x="682" y="594"/>
                </a:cubicBezTo>
                <a:cubicBezTo>
                  <a:pt x="682" y="599"/>
                  <a:pt x="675" y="595"/>
                  <a:pt x="673" y="594"/>
                </a:cubicBezTo>
                <a:cubicBezTo>
                  <a:pt x="672" y="594"/>
                  <a:pt x="670" y="595"/>
                  <a:pt x="669" y="594"/>
                </a:cubicBezTo>
                <a:cubicBezTo>
                  <a:pt x="667" y="593"/>
                  <a:pt x="665" y="586"/>
                  <a:pt x="662" y="588"/>
                </a:cubicBezTo>
                <a:cubicBezTo>
                  <a:pt x="661" y="585"/>
                  <a:pt x="663" y="585"/>
                  <a:pt x="665" y="585"/>
                </a:cubicBezTo>
                <a:cubicBezTo>
                  <a:pt x="663" y="582"/>
                  <a:pt x="665" y="582"/>
                  <a:pt x="665" y="579"/>
                </a:cubicBezTo>
                <a:cubicBezTo>
                  <a:pt x="665" y="576"/>
                  <a:pt x="660" y="578"/>
                  <a:pt x="658" y="577"/>
                </a:cubicBezTo>
                <a:cubicBezTo>
                  <a:pt x="656" y="576"/>
                  <a:pt x="653" y="568"/>
                  <a:pt x="652" y="574"/>
                </a:cubicBezTo>
                <a:cubicBezTo>
                  <a:pt x="648" y="573"/>
                  <a:pt x="650" y="567"/>
                  <a:pt x="651" y="568"/>
                </a:cubicBezTo>
                <a:cubicBezTo>
                  <a:pt x="650" y="566"/>
                  <a:pt x="646" y="566"/>
                  <a:pt x="647" y="562"/>
                </a:cubicBezTo>
                <a:cubicBezTo>
                  <a:pt x="645" y="561"/>
                  <a:pt x="640" y="564"/>
                  <a:pt x="639" y="562"/>
                </a:cubicBezTo>
                <a:cubicBezTo>
                  <a:pt x="639" y="562"/>
                  <a:pt x="640" y="559"/>
                  <a:pt x="639" y="559"/>
                </a:cubicBezTo>
                <a:cubicBezTo>
                  <a:pt x="635" y="558"/>
                  <a:pt x="632" y="560"/>
                  <a:pt x="628" y="560"/>
                </a:cubicBezTo>
                <a:cubicBezTo>
                  <a:pt x="627" y="561"/>
                  <a:pt x="625" y="561"/>
                  <a:pt x="624" y="560"/>
                </a:cubicBezTo>
                <a:cubicBezTo>
                  <a:pt x="622" y="560"/>
                  <a:pt x="621" y="558"/>
                  <a:pt x="621" y="562"/>
                </a:cubicBezTo>
                <a:cubicBezTo>
                  <a:pt x="603" y="564"/>
                  <a:pt x="589" y="561"/>
                  <a:pt x="576" y="559"/>
                </a:cubicBezTo>
                <a:cubicBezTo>
                  <a:pt x="577" y="555"/>
                  <a:pt x="572" y="556"/>
                  <a:pt x="572" y="553"/>
                </a:cubicBezTo>
                <a:cubicBezTo>
                  <a:pt x="572" y="549"/>
                  <a:pt x="564" y="557"/>
                  <a:pt x="569" y="549"/>
                </a:cubicBezTo>
                <a:cubicBezTo>
                  <a:pt x="566" y="550"/>
                  <a:pt x="565" y="549"/>
                  <a:pt x="565" y="547"/>
                </a:cubicBezTo>
                <a:cubicBezTo>
                  <a:pt x="560" y="550"/>
                  <a:pt x="546" y="547"/>
                  <a:pt x="541" y="546"/>
                </a:cubicBezTo>
                <a:cubicBezTo>
                  <a:pt x="538" y="545"/>
                  <a:pt x="537" y="545"/>
                  <a:pt x="537" y="542"/>
                </a:cubicBezTo>
                <a:cubicBezTo>
                  <a:pt x="529" y="544"/>
                  <a:pt x="531" y="536"/>
                  <a:pt x="524" y="536"/>
                </a:cubicBezTo>
                <a:cubicBezTo>
                  <a:pt x="523" y="529"/>
                  <a:pt x="519" y="525"/>
                  <a:pt x="516" y="520"/>
                </a:cubicBezTo>
                <a:cubicBezTo>
                  <a:pt x="500" y="517"/>
                  <a:pt x="500" y="525"/>
                  <a:pt x="501" y="534"/>
                </a:cubicBezTo>
                <a:cubicBezTo>
                  <a:pt x="502" y="537"/>
                  <a:pt x="509" y="541"/>
                  <a:pt x="514" y="547"/>
                </a:cubicBezTo>
                <a:cubicBezTo>
                  <a:pt x="516" y="549"/>
                  <a:pt x="519" y="559"/>
                  <a:pt x="524" y="557"/>
                </a:cubicBezTo>
                <a:cubicBezTo>
                  <a:pt x="523" y="561"/>
                  <a:pt x="527" y="561"/>
                  <a:pt x="526" y="566"/>
                </a:cubicBezTo>
                <a:cubicBezTo>
                  <a:pt x="530" y="566"/>
                  <a:pt x="540" y="564"/>
                  <a:pt x="535" y="570"/>
                </a:cubicBezTo>
                <a:cubicBezTo>
                  <a:pt x="539" y="572"/>
                  <a:pt x="537" y="567"/>
                  <a:pt x="539" y="566"/>
                </a:cubicBezTo>
                <a:cubicBezTo>
                  <a:pt x="540" y="565"/>
                  <a:pt x="546" y="566"/>
                  <a:pt x="546" y="562"/>
                </a:cubicBezTo>
                <a:cubicBezTo>
                  <a:pt x="546" y="561"/>
                  <a:pt x="548" y="561"/>
                  <a:pt x="550" y="560"/>
                </a:cubicBezTo>
                <a:cubicBezTo>
                  <a:pt x="552" y="560"/>
                  <a:pt x="550" y="558"/>
                  <a:pt x="552" y="557"/>
                </a:cubicBezTo>
                <a:cubicBezTo>
                  <a:pt x="555" y="555"/>
                  <a:pt x="559" y="556"/>
                  <a:pt x="563" y="555"/>
                </a:cubicBezTo>
                <a:cubicBezTo>
                  <a:pt x="563" y="556"/>
                  <a:pt x="560" y="558"/>
                  <a:pt x="561" y="559"/>
                </a:cubicBezTo>
                <a:cubicBezTo>
                  <a:pt x="561" y="559"/>
                  <a:pt x="565" y="558"/>
                  <a:pt x="565" y="559"/>
                </a:cubicBezTo>
                <a:cubicBezTo>
                  <a:pt x="566" y="562"/>
                  <a:pt x="564" y="564"/>
                  <a:pt x="567" y="566"/>
                </a:cubicBezTo>
                <a:cubicBezTo>
                  <a:pt x="566" y="570"/>
                  <a:pt x="572" y="568"/>
                  <a:pt x="572" y="572"/>
                </a:cubicBezTo>
                <a:cubicBezTo>
                  <a:pt x="572" y="576"/>
                  <a:pt x="576" y="573"/>
                  <a:pt x="580" y="575"/>
                </a:cubicBezTo>
                <a:cubicBezTo>
                  <a:pt x="582" y="577"/>
                  <a:pt x="581" y="580"/>
                  <a:pt x="585" y="581"/>
                </a:cubicBezTo>
                <a:cubicBezTo>
                  <a:pt x="581" y="585"/>
                  <a:pt x="586" y="590"/>
                  <a:pt x="585" y="596"/>
                </a:cubicBezTo>
                <a:cubicBezTo>
                  <a:pt x="583" y="596"/>
                  <a:pt x="582" y="596"/>
                  <a:pt x="580" y="596"/>
                </a:cubicBezTo>
                <a:cubicBezTo>
                  <a:pt x="582" y="603"/>
                  <a:pt x="575" y="601"/>
                  <a:pt x="576" y="607"/>
                </a:cubicBezTo>
                <a:cubicBezTo>
                  <a:pt x="572" y="606"/>
                  <a:pt x="570" y="607"/>
                  <a:pt x="570" y="611"/>
                </a:cubicBezTo>
                <a:cubicBezTo>
                  <a:pt x="568" y="611"/>
                  <a:pt x="565" y="611"/>
                  <a:pt x="563" y="611"/>
                </a:cubicBezTo>
                <a:cubicBezTo>
                  <a:pt x="560" y="611"/>
                  <a:pt x="562" y="615"/>
                  <a:pt x="561" y="616"/>
                </a:cubicBezTo>
                <a:cubicBezTo>
                  <a:pt x="561" y="617"/>
                  <a:pt x="558" y="616"/>
                  <a:pt x="557" y="616"/>
                </a:cubicBezTo>
                <a:cubicBezTo>
                  <a:pt x="556" y="617"/>
                  <a:pt x="558" y="621"/>
                  <a:pt x="557" y="622"/>
                </a:cubicBezTo>
                <a:cubicBezTo>
                  <a:pt x="554" y="621"/>
                  <a:pt x="552" y="622"/>
                  <a:pt x="552" y="626"/>
                </a:cubicBezTo>
                <a:cubicBezTo>
                  <a:pt x="548" y="625"/>
                  <a:pt x="546" y="626"/>
                  <a:pt x="544" y="628"/>
                </a:cubicBezTo>
                <a:cubicBezTo>
                  <a:pt x="541" y="629"/>
                  <a:pt x="542" y="630"/>
                  <a:pt x="537" y="631"/>
                </a:cubicBezTo>
                <a:cubicBezTo>
                  <a:pt x="535" y="632"/>
                  <a:pt x="526" y="635"/>
                  <a:pt x="526" y="641"/>
                </a:cubicBezTo>
                <a:cubicBezTo>
                  <a:pt x="523" y="641"/>
                  <a:pt x="520" y="640"/>
                  <a:pt x="518" y="641"/>
                </a:cubicBezTo>
                <a:cubicBezTo>
                  <a:pt x="516" y="642"/>
                  <a:pt x="518" y="643"/>
                  <a:pt x="516" y="644"/>
                </a:cubicBezTo>
                <a:cubicBezTo>
                  <a:pt x="516" y="645"/>
                  <a:pt x="513" y="644"/>
                  <a:pt x="513" y="644"/>
                </a:cubicBezTo>
                <a:cubicBezTo>
                  <a:pt x="513" y="644"/>
                  <a:pt x="507" y="646"/>
                  <a:pt x="507" y="646"/>
                </a:cubicBezTo>
                <a:cubicBezTo>
                  <a:pt x="504" y="650"/>
                  <a:pt x="489" y="648"/>
                  <a:pt x="483" y="652"/>
                </a:cubicBezTo>
                <a:cubicBezTo>
                  <a:pt x="477" y="653"/>
                  <a:pt x="488" y="655"/>
                  <a:pt x="479" y="656"/>
                </a:cubicBezTo>
                <a:cubicBezTo>
                  <a:pt x="478" y="656"/>
                  <a:pt x="476" y="655"/>
                  <a:pt x="475" y="656"/>
                </a:cubicBezTo>
                <a:cubicBezTo>
                  <a:pt x="473" y="656"/>
                  <a:pt x="474" y="660"/>
                  <a:pt x="470" y="659"/>
                </a:cubicBezTo>
                <a:cubicBezTo>
                  <a:pt x="472" y="655"/>
                  <a:pt x="467" y="657"/>
                  <a:pt x="466" y="656"/>
                </a:cubicBezTo>
                <a:cubicBezTo>
                  <a:pt x="465" y="653"/>
                  <a:pt x="467" y="648"/>
                  <a:pt x="462" y="648"/>
                </a:cubicBezTo>
                <a:cubicBezTo>
                  <a:pt x="462" y="645"/>
                  <a:pt x="464" y="645"/>
                  <a:pt x="464" y="643"/>
                </a:cubicBezTo>
                <a:cubicBezTo>
                  <a:pt x="463" y="641"/>
                  <a:pt x="459" y="640"/>
                  <a:pt x="462" y="639"/>
                </a:cubicBezTo>
                <a:cubicBezTo>
                  <a:pt x="461" y="637"/>
                  <a:pt x="460" y="635"/>
                  <a:pt x="457" y="635"/>
                </a:cubicBezTo>
                <a:cubicBezTo>
                  <a:pt x="459" y="630"/>
                  <a:pt x="453" y="624"/>
                  <a:pt x="457" y="624"/>
                </a:cubicBezTo>
                <a:cubicBezTo>
                  <a:pt x="457" y="622"/>
                  <a:pt x="454" y="623"/>
                  <a:pt x="453" y="622"/>
                </a:cubicBezTo>
                <a:cubicBezTo>
                  <a:pt x="451" y="620"/>
                  <a:pt x="452" y="615"/>
                  <a:pt x="453" y="616"/>
                </a:cubicBezTo>
                <a:cubicBezTo>
                  <a:pt x="452" y="615"/>
                  <a:pt x="450" y="613"/>
                  <a:pt x="449" y="613"/>
                </a:cubicBezTo>
                <a:cubicBezTo>
                  <a:pt x="448" y="612"/>
                  <a:pt x="449" y="611"/>
                  <a:pt x="447" y="611"/>
                </a:cubicBezTo>
                <a:cubicBezTo>
                  <a:pt x="446" y="611"/>
                  <a:pt x="444" y="604"/>
                  <a:pt x="444" y="605"/>
                </a:cubicBezTo>
                <a:cubicBezTo>
                  <a:pt x="444" y="605"/>
                  <a:pt x="444" y="607"/>
                  <a:pt x="444" y="607"/>
                </a:cubicBezTo>
                <a:cubicBezTo>
                  <a:pt x="440" y="604"/>
                  <a:pt x="440" y="598"/>
                  <a:pt x="434" y="598"/>
                </a:cubicBezTo>
                <a:cubicBezTo>
                  <a:pt x="439" y="590"/>
                  <a:pt x="430" y="588"/>
                  <a:pt x="431" y="579"/>
                </a:cubicBezTo>
                <a:cubicBezTo>
                  <a:pt x="430" y="577"/>
                  <a:pt x="427" y="578"/>
                  <a:pt x="427" y="575"/>
                </a:cubicBezTo>
                <a:cubicBezTo>
                  <a:pt x="427" y="572"/>
                  <a:pt x="421" y="574"/>
                  <a:pt x="419" y="572"/>
                </a:cubicBezTo>
                <a:cubicBezTo>
                  <a:pt x="421" y="569"/>
                  <a:pt x="421" y="568"/>
                  <a:pt x="418" y="568"/>
                </a:cubicBezTo>
                <a:cubicBezTo>
                  <a:pt x="420" y="565"/>
                  <a:pt x="419" y="564"/>
                  <a:pt x="418" y="559"/>
                </a:cubicBezTo>
                <a:cubicBezTo>
                  <a:pt x="417" y="558"/>
                  <a:pt x="418" y="555"/>
                  <a:pt x="418" y="555"/>
                </a:cubicBezTo>
                <a:cubicBezTo>
                  <a:pt x="417" y="555"/>
                  <a:pt x="416" y="555"/>
                  <a:pt x="416" y="555"/>
                </a:cubicBezTo>
                <a:cubicBezTo>
                  <a:pt x="415" y="550"/>
                  <a:pt x="419" y="552"/>
                  <a:pt x="416" y="547"/>
                </a:cubicBezTo>
                <a:cubicBezTo>
                  <a:pt x="414" y="545"/>
                  <a:pt x="412" y="557"/>
                  <a:pt x="412" y="547"/>
                </a:cubicBezTo>
                <a:cubicBezTo>
                  <a:pt x="412" y="540"/>
                  <a:pt x="406" y="536"/>
                  <a:pt x="399" y="529"/>
                </a:cubicBezTo>
                <a:cubicBezTo>
                  <a:pt x="394" y="533"/>
                  <a:pt x="398" y="534"/>
                  <a:pt x="395" y="540"/>
                </a:cubicBezTo>
                <a:cubicBezTo>
                  <a:pt x="391" y="541"/>
                  <a:pt x="392" y="536"/>
                  <a:pt x="390" y="536"/>
                </a:cubicBezTo>
                <a:cubicBezTo>
                  <a:pt x="387" y="537"/>
                  <a:pt x="386" y="535"/>
                  <a:pt x="384" y="534"/>
                </a:cubicBezTo>
                <a:cubicBezTo>
                  <a:pt x="388" y="537"/>
                  <a:pt x="385" y="546"/>
                  <a:pt x="391" y="546"/>
                </a:cubicBezTo>
                <a:cubicBezTo>
                  <a:pt x="389" y="550"/>
                  <a:pt x="392" y="555"/>
                  <a:pt x="395" y="562"/>
                </a:cubicBezTo>
                <a:cubicBezTo>
                  <a:pt x="395" y="563"/>
                  <a:pt x="395" y="566"/>
                  <a:pt x="395" y="566"/>
                </a:cubicBezTo>
                <a:cubicBezTo>
                  <a:pt x="398" y="568"/>
                  <a:pt x="399" y="577"/>
                  <a:pt x="401" y="581"/>
                </a:cubicBezTo>
                <a:cubicBezTo>
                  <a:pt x="403" y="581"/>
                  <a:pt x="406" y="581"/>
                  <a:pt x="408" y="581"/>
                </a:cubicBezTo>
                <a:cubicBezTo>
                  <a:pt x="407" y="583"/>
                  <a:pt x="406" y="584"/>
                  <a:pt x="406" y="587"/>
                </a:cubicBezTo>
                <a:cubicBezTo>
                  <a:pt x="409" y="587"/>
                  <a:pt x="410" y="586"/>
                  <a:pt x="410" y="585"/>
                </a:cubicBezTo>
                <a:cubicBezTo>
                  <a:pt x="414" y="587"/>
                  <a:pt x="412" y="590"/>
                  <a:pt x="414" y="594"/>
                </a:cubicBezTo>
                <a:cubicBezTo>
                  <a:pt x="414" y="595"/>
                  <a:pt x="417" y="595"/>
                  <a:pt x="418" y="596"/>
                </a:cubicBezTo>
                <a:cubicBezTo>
                  <a:pt x="418" y="597"/>
                  <a:pt x="417" y="599"/>
                  <a:pt x="418" y="600"/>
                </a:cubicBezTo>
                <a:cubicBezTo>
                  <a:pt x="418" y="600"/>
                  <a:pt x="419" y="599"/>
                  <a:pt x="419" y="600"/>
                </a:cubicBezTo>
                <a:cubicBezTo>
                  <a:pt x="420" y="602"/>
                  <a:pt x="418" y="603"/>
                  <a:pt x="418" y="603"/>
                </a:cubicBezTo>
                <a:cubicBezTo>
                  <a:pt x="418" y="606"/>
                  <a:pt x="420" y="606"/>
                  <a:pt x="421" y="607"/>
                </a:cubicBezTo>
                <a:cubicBezTo>
                  <a:pt x="422" y="608"/>
                  <a:pt x="421" y="610"/>
                  <a:pt x="421" y="611"/>
                </a:cubicBezTo>
                <a:cubicBezTo>
                  <a:pt x="421" y="611"/>
                  <a:pt x="423" y="611"/>
                  <a:pt x="423" y="611"/>
                </a:cubicBezTo>
                <a:cubicBezTo>
                  <a:pt x="424" y="613"/>
                  <a:pt x="421" y="620"/>
                  <a:pt x="427" y="618"/>
                </a:cubicBezTo>
                <a:cubicBezTo>
                  <a:pt x="427" y="622"/>
                  <a:pt x="427" y="626"/>
                  <a:pt x="429" y="629"/>
                </a:cubicBezTo>
                <a:cubicBezTo>
                  <a:pt x="429" y="631"/>
                  <a:pt x="432" y="632"/>
                  <a:pt x="432" y="633"/>
                </a:cubicBezTo>
                <a:cubicBezTo>
                  <a:pt x="433" y="635"/>
                  <a:pt x="433" y="637"/>
                  <a:pt x="434" y="639"/>
                </a:cubicBezTo>
                <a:cubicBezTo>
                  <a:pt x="435" y="640"/>
                  <a:pt x="437" y="640"/>
                  <a:pt x="438" y="641"/>
                </a:cubicBezTo>
                <a:cubicBezTo>
                  <a:pt x="440" y="643"/>
                  <a:pt x="436" y="646"/>
                  <a:pt x="440" y="646"/>
                </a:cubicBezTo>
                <a:cubicBezTo>
                  <a:pt x="442" y="646"/>
                  <a:pt x="441" y="651"/>
                  <a:pt x="442" y="654"/>
                </a:cubicBezTo>
                <a:cubicBezTo>
                  <a:pt x="449" y="650"/>
                  <a:pt x="447" y="657"/>
                  <a:pt x="457" y="656"/>
                </a:cubicBezTo>
                <a:cubicBezTo>
                  <a:pt x="457" y="661"/>
                  <a:pt x="460" y="663"/>
                  <a:pt x="460" y="669"/>
                </a:cubicBezTo>
                <a:cubicBezTo>
                  <a:pt x="467" y="679"/>
                  <a:pt x="489" y="676"/>
                  <a:pt x="503" y="674"/>
                </a:cubicBezTo>
                <a:cubicBezTo>
                  <a:pt x="505" y="675"/>
                  <a:pt x="504" y="671"/>
                  <a:pt x="505" y="670"/>
                </a:cubicBezTo>
                <a:cubicBezTo>
                  <a:pt x="509" y="669"/>
                  <a:pt x="518" y="674"/>
                  <a:pt x="516" y="667"/>
                </a:cubicBezTo>
                <a:cubicBezTo>
                  <a:pt x="520" y="669"/>
                  <a:pt x="520" y="672"/>
                  <a:pt x="518" y="676"/>
                </a:cubicBezTo>
                <a:cubicBezTo>
                  <a:pt x="518" y="677"/>
                  <a:pt x="516" y="678"/>
                  <a:pt x="516" y="678"/>
                </a:cubicBezTo>
                <a:cubicBezTo>
                  <a:pt x="516" y="681"/>
                  <a:pt x="517" y="686"/>
                  <a:pt x="516" y="689"/>
                </a:cubicBezTo>
                <a:cubicBezTo>
                  <a:pt x="516" y="690"/>
                  <a:pt x="513" y="689"/>
                  <a:pt x="513" y="689"/>
                </a:cubicBezTo>
                <a:cubicBezTo>
                  <a:pt x="512" y="690"/>
                  <a:pt x="512" y="698"/>
                  <a:pt x="511" y="700"/>
                </a:cubicBezTo>
                <a:cubicBezTo>
                  <a:pt x="510" y="702"/>
                  <a:pt x="505" y="703"/>
                  <a:pt x="507" y="710"/>
                </a:cubicBezTo>
                <a:cubicBezTo>
                  <a:pt x="501" y="710"/>
                  <a:pt x="505" y="720"/>
                  <a:pt x="498" y="719"/>
                </a:cubicBezTo>
                <a:cubicBezTo>
                  <a:pt x="499" y="725"/>
                  <a:pt x="496" y="726"/>
                  <a:pt x="496" y="730"/>
                </a:cubicBezTo>
                <a:cubicBezTo>
                  <a:pt x="489" y="728"/>
                  <a:pt x="493" y="737"/>
                  <a:pt x="486" y="736"/>
                </a:cubicBezTo>
                <a:cubicBezTo>
                  <a:pt x="486" y="738"/>
                  <a:pt x="486" y="739"/>
                  <a:pt x="486" y="741"/>
                </a:cubicBezTo>
                <a:cubicBezTo>
                  <a:pt x="485" y="741"/>
                  <a:pt x="484" y="739"/>
                  <a:pt x="483" y="739"/>
                </a:cubicBezTo>
                <a:cubicBezTo>
                  <a:pt x="479" y="741"/>
                  <a:pt x="481" y="743"/>
                  <a:pt x="475" y="745"/>
                </a:cubicBezTo>
                <a:cubicBezTo>
                  <a:pt x="475" y="745"/>
                  <a:pt x="470" y="747"/>
                  <a:pt x="470" y="747"/>
                </a:cubicBezTo>
                <a:cubicBezTo>
                  <a:pt x="470" y="747"/>
                  <a:pt x="470" y="749"/>
                  <a:pt x="470" y="749"/>
                </a:cubicBezTo>
                <a:cubicBezTo>
                  <a:pt x="468" y="750"/>
                  <a:pt x="464" y="751"/>
                  <a:pt x="462" y="753"/>
                </a:cubicBezTo>
                <a:cubicBezTo>
                  <a:pt x="458" y="756"/>
                  <a:pt x="456" y="762"/>
                  <a:pt x="449" y="762"/>
                </a:cubicBezTo>
                <a:cubicBezTo>
                  <a:pt x="451" y="767"/>
                  <a:pt x="447" y="767"/>
                  <a:pt x="447" y="771"/>
                </a:cubicBezTo>
                <a:cubicBezTo>
                  <a:pt x="445" y="773"/>
                  <a:pt x="444" y="772"/>
                  <a:pt x="442" y="771"/>
                </a:cubicBezTo>
                <a:cubicBezTo>
                  <a:pt x="443" y="773"/>
                  <a:pt x="439" y="776"/>
                  <a:pt x="440" y="777"/>
                </a:cubicBezTo>
                <a:cubicBezTo>
                  <a:pt x="444" y="780"/>
                  <a:pt x="438" y="777"/>
                  <a:pt x="438" y="782"/>
                </a:cubicBezTo>
                <a:cubicBezTo>
                  <a:pt x="438" y="785"/>
                  <a:pt x="435" y="783"/>
                  <a:pt x="434" y="784"/>
                </a:cubicBezTo>
                <a:cubicBezTo>
                  <a:pt x="434" y="785"/>
                  <a:pt x="435" y="787"/>
                  <a:pt x="434" y="788"/>
                </a:cubicBezTo>
                <a:cubicBezTo>
                  <a:pt x="434" y="790"/>
                  <a:pt x="430" y="804"/>
                  <a:pt x="431" y="808"/>
                </a:cubicBezTo>
                <a:cubicBezTo>
                  <a:pt x="431" y="812"/>
                  <a:pt x="432" y="813"/>
                  <a:pt x="434" y="816"/>
                </a:cubicBezTo>
                <a:cubicBezTo>
                  <a:pt x="435" y="821"/>
                  <a:pt x="434" y="823"/>
                  <a:pt x="434" y="827"/>
                </a:cubicBezTo>
                <a:cubicBezTo>
                  <a:pt x="434" y="828"/>
                  <a:pt x="436" y="834"/>
                  <a:pt x="438" y="835"/>
                </a:cubicBezTo>
                <a:cubicBezTo>
                  <a:pt x="443" y="835"/>
                  <a:pt x="432" y="843"/>
                  <a:pt x="442" y="844"/>
                </a:cubicBezTo>
                <a:cubicBezTo>
                  <a:pt x="441" y="853"/>
                  <a:pt x="443" y="860"/>
                  <a:pt x="442" y="868"/>
                </a:cubicBezTo>
                <a:cubicBezTo>
                  <a:pt x="441" y="873"/>
                  <a:pt x="436" y="878"/>
                  <a:pt x="436" y="883"/>
                </a:cubicBezTo>
                <a:cubicBezTo>
                  <a:pt x="432" y="883"/>
                  <a:pt x="425" y="888"/>
                  <a:pt x="423" y="890"/>
                </a:cubicBezTo>
                <a:cubicBezTo>
                  <a:pt x="422" y="892"/>
                  <a:pt x="421" y="892"/>
                  <a:pt x="423" y="892"/>
                </a:cubicBezTo>
                <a:cubicBezTo>
                  <a:pt x="423" y="895"/>
                  <a:pt x="419" y="893"/>
                  <a:pt x="418" y="894"/>
                </a:cubicBezTo>
                <a:cubicBezTo>
                  <a:pt x="416" y="895"/>
                  <a:pt x="417" y="897"/>
                  <a:pt x="416" y="898"/>
                </a:cubicBezTo>
                <a:cubicBezTo>
                  <a:pt x="415" y="898"/>
                  <a:pt x="412" y="894"/>
                  <a:pt x="412" y="898"/>
                </a:cubicBezTo>
                <a:cubicBezTo>
                  <a:pt x="412" y="900"/>
                  <a:pt x="410" y="899"/>
                  <a:pt x="408" y="900"/>
                </a:cubicBezTo>
                <a:cubicBezTo>
                  <a:pt x="406" y="901"/>
                  <a:pt x="406" y="906"/>
                  <a:pt x="401" y="905"/>
                </a:cubicBezTo>
                <a:cubicBezTo>
                  <a:pt x="398" y="916"/>
                  <a:pt x="401" y="931"/>
                  <a:pt x="403" y="946"/>
                </a:cubicBezTo>
                <a:cubicBezTo>
                  <a:pt x="401" y="948"/>
                  <a:pt x="399" y="949"/>
                  <a:pt x="399" y="946"/>
                </a:cubicBezTo>
                <a:cubicBezTo>
                  <a:pt x="397" y="946"/>
                  <a:pt x="398" y="949"/>
                  <a:pt x="397" y="950"/>
                </a:cubicBezTo>
                <a:cubicBezTo>
                  <a:pt x="395" y="952"/>
                  <a:pt x="392" y="949"/>
                  <a:pt x="391" y="952"/>
                </a:cubicBezTo>
                <a:cubicBezTo>
                  <a:pt x="391" y="955"/>
                  <a:pt x="384" y="954"/>
                  <a:pt x="382" y="958"/>
                </a:cubicBezTo>
                <a:cubicBezTo>
                  <a:pt x="382" y="961"/>
                  <a:pt x="382" y="965"/>
                  <a:pt x="382" y="969"/>
                </a:cubicBezTo>
                <a:cubicBezTo>
                  <a:pt x="378" y="969"/>
                  <a:pt x="380" y="975"/>
                  <a:pt x="378" y="978"/>
                </a:cubicBezTo>
                <a:cubicBezTo>
                  <a:pt x="378" y="979"/>
                  <a:pt x="375" y="979"/>
                  <a:pt x="375" y="980"/>
                </a:cubicBezTo>
                <a:cubicBezTo>
                  <a:pt x="373" y="983"/>
                  <a:pt x="374" y="987"/>
                  <a:pt x="371" y="989"/>
                </a:cubicBezTo>
                <a:cubicBezTo>
                  <a:pt x="370" y="990"/>
                  <a:pt x="371" y="992"/>
                  <a:pt x="371" y="993"/>
                </a:cubicBezTo>
                <a:cubicBezTo>
                  <a:pt x="371" y="993"/>
                  <a:pt x="368" y="992"/>
                  <a:pt x="367" y="993"/>
                </a:cubicBezTo>
                <a:cubicBezTo>
                  <a:pt x="367" y="994"/>
                  <a:pt x="368" y="997"/>
                  <a:pt x="367" y="999"/>
                </a:cubicBezTo>
                <a:cubicBezTo>
                  <a:pt x="367" y="999"/>
                  <a:pt x="364" y="998"/>
                  <a:pt x="363" y="999"/>
                </a:cubicBezTo>
                <a:cubicBezTo>
                  <a:pt x="363" y="999"/>
                  <a:pt x="364" y="1002"/>
                  <a:pt x="363" y="1002"/>
                </a:cubicBezTo>
                <a:cubicBezTo>
                  <a:pt x="363" y="1003"/>
                  <a:pt x="360" y="1002"/>
                  <a:pt x="360" y="1002"/>
                </a:cubicBezTo>
                <a:cubicBezTo>
                  <a:pt x="359" y="1003"/>
                  <a:pt x="356" y="1006"/>
                  <a:pt x="356" y="1008"/>
                </a:cubicBezTo>
                <a:cubicBezTo>
                  <a:pt x="356" y="1010"/>
                  <a:pt x="354" y="1009"/>
                  <a:pt x="352" y="1010"/>
                </a:cubicBezTo>
                <a:cubicBezTo>
                  <a:pt x="352" y="1010"/>
                  <a:pt x="353" y="1013"/>
                  <a:pt x="352" y="1013"/>
                </a:cubicBezTo>
                <a:cubicBezTo>
                  <a:pt x="352" y="1014"/>
                  <a:pt x="349" y="1013"/>
                  <a:pt x="349" y="1013"/>
                </a:cubicBezTo>
                <a:cubicBezTo>
                  <a:pt x="347" y="1015"/>
                  <a:pt x="346" y="1016"/>
                  <a:pt x="345" y="1017"/>
                </a:cubicBezTo>
                <a:cubicBezTo>
                  <a:pt x="344" y="1018"/>
                  <a:pt x="342" y="1021"/>
                  <a:pt x="341" y="1021"/>
                </a:cubicBezTo>
                <a:cubicBezTo>
                  <a:pt x="340" y="1021"/>
                  <a:pt x="335" y="1023"/>
                  <a:pt x="335" y="1023"/>
                </a:cubicBezTo>
                <a:cubicBezTo>
                  <a:pt x="334" y="1022"/>
                  <a:pt x="334" y="1021"/>
                  <a:pt x="332" y="1023"/>
                </a:cubicBezTo>
                <a:cubicBezTo>
                  <a:pt x="329" y="1024"/>
                  <a:pt x="328" y="1024"/>
                  <a:pt x="324" y="1025"/>
                </a:cubicBezTo>
                <a:cubicBezTo>
                  <a:pt x="323" y="1025"/>
                  <a:pt x="311" y="1030"/>
                  <a:pt x="308" y="1025"/>
                </a:cubicBezTo>
                <a:cubicBezTo>
                  <a:pt x="305" y="1025"/>
                  <a:pt x="307" y="1027"/>
                  <a:pt x="308" y="1027"/>
                </a:cubicBezTo>
                <a:cubicBezTo>
                  <a:pt x="305" y="1031"/>
                  <a:pt x="301" y="1027"/>
                  <a:pt x="295" y="1028"/>
                </a:cubicBezTo>
                <a:cubicBezTo>
                  <a:pt x="292" y="1029"/>
                  <a:pt x="293" y="1030"/>
                  <a:pt x="295" y="1030"/>
                </a:cubicBezTo>
                <a:cubicBezTo>
                  <a:pt x="293" y="1033"/>
                  <a:pt x="283" y="1028"/>
                  <a:pt x="278" y="1028"/>
                </a:cubicBezTo>
                <a:cubicBezTo>
                  <a:pt x="278" y="1019"/>
                  <a:pt x="269" y="1014"/>
                  <a:pt x="274" y="1006"/>
                </a:cubicBezTo>
                <a:cubicBezTo>
                  <a:pt x="270" y="1003"/>
                  <a:pt x="265" y="1000"/>
                  <a:pt x="267" y="991"/>
                </a:cubicBezTo>
                <a:cubicBezTo>
                  <a:pt x="261" y="997"/>
                  <a:pt x="265" y="994"/>
                  <a:pt x="263" y="985"/>
                </a:cubicBezTo>
                <a:cubicBezTo>
                  <a:pt x="260" y="977"/>
                  <a:pt x="249" y="970"/>
                  <a:pt x="252" y="959"/>
                </a:cubicBezTo>
                <a:cubicBezTo>
                  <a:pt x="250" y="958"/>
                  <a:pt x="250" y="963"/>
                  <a:pt x="250" y="963"/>
                </a:cubicBezTo>
                <a:cubicBezTo>
                  <a:pt x="246" y="962"/>
                  <a:pt x="250" y="950"/>
                  <a:pt x="246" y="956"/>
                </a:cubicBezTo>
                <a:cubicBezTo>
                  <a:pt x="243" y="953"/>
                  <a:pt x="244" y="947"/>
                  <a:pt x="244" y="943"/>
                </a:cubicBezTo>
                <a:cubicBezTo>
                  <a:pt x="245" y="937"/>
                  <a:pt x="245" y="933"/>
                  <a:pt x="242" y="926"/>
                </a:cubicBezTo>
                <a:cubicBezTo>
                  <a:pt x="243" y="923"/>
                  <a:pt x="238" y="925"/>
                  <a:pt x="237" y="924"/>
                </a:cubicBezTo>
                <a:cubicBezTo>
                  <a:pt x="236" y="923"/>
                  <a:pt x="242" y="919"/>
                  <a:pt x="233" y="920"/>
                </a:cubicBezTo>
                <a:cubicBezTo>
                  <a:pt x="232" y="919"/>
                  <a:pt x="234" y="915"/>
                  <a:pt x="233" y="915"/>
                </a:cubicBezTo>
                <a:cubicBezTo>
                  <a:pt x="233" y="914"/>
                  <a:pt x="229" y="915"/>
                  <a:pt x="229" y="915"/>
                </a:cubicBezTo>
                <a:cubicBezTo>
                  <a:pt x="229" y="914"/>
                  <a:pt x="235" y="907"/>
                  <a:pt x="227" y="909"/>
                </a:cubicBezTo>
                <a:cubicBezTo>
                  <a:pt x="227" y="906"/>
                  <a:pt x="230" y="905"/>
                  <a:pt x="229" y="902"/>
                </a:cubicBezTo>
                <a:cubicBezTo>
                  <a:pt x="226" y="900"/>
                  <a:pt x="230" y="892"/>
                  <a:pt x="224" y="894"/>
                </a:cubicBezTo>
                <a:cubicBezTo>
                  <a:pt x="223" y="877"/>
                  <a:pt x="225" y="871"/>
                  <a:pt x="233" y="861"/>
                </a:cubicBezTo>
                <a:cubicBezTo>
                  <a:pt x="232" y="858"/>
                  <a:pt x="235" y="851"/>
                  <a:pt x="231" y="851"/>
                </a:cubicBezTo>
                <a:cubicBezTo>
                  <a:pt x="231" y="848"/>
                  <a:pt x="235" y="851"/>
                  <a:pt x="237" y="849"/>
                </a:cubicBezTo>
                <a:cubicBezTo>
                  <a:pt x="238" y="849"/>
                  <a:pt x="236" y="845"/>
                  <a:pt x="239" y="846"/>
                </a:cubicBezTo>
                <a:cubicBezTo>
                  <a:pt x="238" y="843"/>
                  <a:pt x="237" y="826"/>
                  <a:pt x="235" y="831"/>
                </a:cubicBezTo>
                <a:cubicBezTo>
                  <a:pt x="231" y="827"/>
                  <a:pt x="233" y="823"/>
                  <a:pt x="233" y="820"/>
                </a:cubicBezTo>
                <a:cubicBezTo>
                  <a:pt x="233" y="815"/>
                  <a:pt x="234" y="810"/>
                  <a:pt x="233" y="807"/>
                </a:cubicBezTo>
                <a:cubicBezTo>
                  <a:pt x="233" y="804"/>
                  <a:pt x="230" y="806"/>
                  <a:pt x="229" y="805"/>
                </a:cubicBezTo>
                <a:cubicBezTo>
                  <a:pt x="229" y="804"/>
                  <a:pt x="231" y="802"/>
                  <a:pt x="231" y="801"/>
                </a:cubicBezTo>
                <a:cubicBezTo>
                  <a:pt x="231" y="801"/>
                  <a:pt x="229" y="800"/>
                  <a:pt x="229" y="799"/>
                </a:cubicBezTo>
                <a:cubicBezTo>
                  <a:pt x="229" y="795"/>
                  <a:pt x="227" y="796"/>
                  <a:pt x="226" y="794"/>
                </a:cubicBezTo>
                <a:cubicBezTo>
                  <a:pt x="225" y="793"/>
                  <a:pt x="226" y="790"/>
                  <a:pt x="226" y="790"/>
                </a:cubicBezTo>
                <a:cubicBezTo>
                  <a:pt x="225" y="790"/>
                  <a:pt x="220" y="789"/>
                  <a:pt x="222" y="788"/>
                </a:cubicBezTo>
                <a:cubicBezTo>
                  <a:pt x="222" y="788"/>
                  <a:pt x="224" y="788"/>
                  <a:pt x="224" y="788"/>
                </a:cubicBezTo>
                <a:cubicBezTo>
                  <a:pt x="221" y="784"/>
                  <a:pt x="219" y="783"/>
                  <a:pt x="214" y="780"/>
                </a:cubicBezTo>
                <a:cubicBezTo>
                  <a:pt x="213" y="780"/>
                  <a:pt x="215" y="779"/>
                  <a:pt x="213" y="779"/>
                </a:cubicBezTo>
                <a:cubicBezTo>
                  <a:pt x="211" y="779"/>
                  <a:pt x="211" y="773"/>
                  <a:pt x="207" y="775"/>
                </a:cubicBezTo>
                <a:cubicBezTo>
                  <a:pt x="203" y="759"/>
                  <a:pt x="207" y="746"/>
                  <a:pt x="207" y="728"/>
                </a:cubicBezTo>
                <a:cubicBezTo>
                  <a:pt x="206" y="725"/>
                  <a:pt x="202" y="731"/>
                  <a:pt x="203" y="723"/>
                </a:cubicBezTo>
                <a:cubicBezTo>
                  <a:pt x="192" y="724"/>
                  <a:pt x="184" y="722"/>
                  <a:pt x="177" y="719"/>
                </a:cubicBezTo>
                <a:cubicBezTo>
                  <a:pt x="179" y="709"/>
                  <a:pt x="172" y="720"/>
                  <a:pt x="173" y="710"/>
                </a:cubicBezTo>
                <a:cubicBezTo>
                  <a:pt x="165" y="707"/>
                  <a:pt x="163" y="705"/>
                  <a:pt x="153" y="708"/>
                </a:cubicBezTo>
                <a:cubicBezTo>
                  <a:pt x="151" y="708"/>
                  <a:pt x="148" y="709"/>
                  <a:pt x="145" y="710"/>
                </a:cubicBezTo>
                <a:cubicBezTo>
                  <a:pt x="144" y="710"/>
                  <a:pt x="140" y="713"/>
                  <a:pt x="134" y="711"/>
                </a:cubicBezTo>
                <a:cubicBezTo>
                  <a:pt x="137" y="716"/>
                  <a:pt x="140" y="713"/>
                  <a:pt x="130" y="715"/>
                </a:cubicBezTo>
                <a:cubicBezTo>
                  <a:pt x="124" y="717"/>
                  <a:pt x="120" y="718"/>
                  <a:pt x="110" y="719"/>
                </a:cubicBezTo>
                <a:cubicBezTo>
                  <a:pt x="107" y="719"/>
                  <a:pt x="107" y="717"/>
                  <a:pt x="104" y="717"/>
                </a:cubicBezTo>
                <a:cubicBezTo>
                  <a:pt x="92" y="716"/>
                  <a:pt x="79" y="723"/>
                  <a:pt x="69" y="721"/>
                </a:cubicBezTo>
                <a:cubicBezTo>
                  <a:pt x="70" y="714"/>
                  <a:pt x="62" y="716"/>
                  <a:pt x="60" y="715"/>
                </a:cubicBezTo>
                <a:cubicBezTo>
                  <a:pt x="59" y="715"/>
                  <a:pt x="60" y="712"/>
                  <a:pt x="60" y="711"/>
                </a:cubicBezTo>
                <a:cubicBezTo>
                  <a:pt x="59" y="711"/>
                  <a:pt x="55" y="712"/>
                  <a:pt x="54" y="711"/>
                </a:cubicBezTo>
                <a:cubicBezTo>
                  <a:pt x="53" y="711"/>
                  <a:pt x="55" y="708"/>
                  <a:pt x="54" y="708"/>
                </a:cubicBezTo>
                <a:cubicBezTo>
                  <a:pt x="53" y="707"/>
                  <a:pt x="50" y="709"/>
                  <a:pt x="50" y="706"/>
                </a:cubicBezTo>
                <a:cubicBezTo>
                  <a:pt x="50" y="705"/>
                  <a:pt x="47" y="702"/>
                  <a:pt x="47" y="702"/>
                </a:cubicBezTo>
                <a:cubicBezTo>
                  <a:pt x="46" y="701"/>
                  <a:pt x="47" y="700"/>
                  <a:pt x="45" y="700"/>
                </a:cubicBezTo>
                <a:cubicBezTo>
                  <a:pt x="43" y="700"/>
                  <a:pt x="43" y="698"/>
                  <a:pt x="43" y="697"/>
                </a:cubicBezTo>
                <a:cubicBezTo>
                  <a:pt x="42" y="694"/>
                  <a:pt x="40" y="696"/>
                  <a:pt x="39" y="695"/>
                </a:cubicBezTo>
                <a:cubicBezTo>
                  <a:pt x="39" y="694"/>
                  <a:pt x="40" y="692"/>
                  <a:pt x="39" y="691"/>
                </a:cubicBezTo>
                <a:cubicBezTo>
                  <a:pt x="38" y="689"/>
                  <a:pt x="35" y="692"/>
                  <a:pt x="35" y="689"/>
                </a:cubicBezTo>
                <a:cubicBezTo>
                  <a:pt x="35" y="688"/>
                  <a:pt x="37" y="686"/>
                  <a:pt x="37" y="687"/>
                </a:cubicBezTo>
                <a:cubicBezTo>
                  <a:pt x="35" y="681"/>
                  <a:pt x="26" y="682"/>
                  <a:pt x="28" y="676"/>
                </a:cubicBezTo>
                <a:cubicBezTo>
                  <a:pt x="19" y="679"/>
                  <a:pt x="23" y="668"/>
                  <a:pt x="15" y="670"/>
                </a:cubicBezTo>
                <a:cubicBezTo>
                  <a:pt x="16" y="669"/>
                  <a:pt x="17" y="667"/>
                  <a:pt x="17" y="665"/>
                </a:cubicBezTo>
                <a:cubicBezTo>
                  <a:pt x="16" y="662"/>
                  <a:pt x="12" y="663"/>
                  <a:pt x="9" y="663"/>
                </a:cubicBezTo>
                <a:cubicBezTo>
                  <a:pt x="11" y="660"/>
                  <a:pt x="6" y="659"/>
                  <a:pt x="6" y="657"/>
                </a:cubicBezTo>
                <a:cubicBezTo>
                  <a:pt x="5" y="654"/>
                  <a:pt x="9" y="655"/>
                  <a:pt x="6" y="650"/>
                </a:cubicBezTo>
                <a:cubicBezTo>
                  <a:pt x="5" y="649"/>
                  <a:pt x="4" y="650"/>
                  <a:pt x="4" y="648"/>
                </a:cubicBezTo>
                <a:cubicBezTo>
                  <a:pt x="4" y="647"/>
                  <a:pt x="2" y="642"/>
                  <a:pt x="0" y="641"/>
                </a:cubicBezTo>
                <a:cubicBezTo>
                  <a:pt x="0" y="638"/>
                  <a:pt x="4" y="640"/>
                  <a:pt x="6" y="639"/>
                </a:cubicBezTo>
                <a:cubicBezTo>
                  <a:pt x="7" y="638"/>
                  <a:pt x="6" y="632"/>
                  <a:pt x="9" y="633"/>
                </a:cubicBezTo>
                <a:cubicBezTo>
                  <a:pt x="9" y="623"/>
                  <a:pt x="9" y="612"/>
                  <a:pt x="9" y="602"/>
                </a:cubicBezTo>
                <a:cubicBezTo>
                  <a:pt x="10" y="599"/>
                  <a:pt x="6" y="601"/>
                  <a:pt x="6" y="600"/>
                </a:cubicBezTo>
                <a:cubicBezTo>
                  <a:pt x="5" y="599"/>
                  <a:pt x="7" y="597"/>
                  <a:pt x="7" y="596"/>
                </a:cubicBezTo>
                <a:cubicBezTo>
                  <a:pt x="8" y="593"/>
                  <a:pt x="5" y="592"/>
                  <a:pt x="6" y="588"/>
                </a:cubicBezTo>
                <a:cubicBezTo>
                  <a:pt x="13" y="596"/>
                  <a:pt x="6" y="575"/>
                  <a:pt x="13" y="583"/>
                </a:cubicBezTo>
                <a:cubicBezTo>
                  <a:pt x="14" y="581"/>
                  <a:pt x="13" y="574"/>
                  <a:pt x="15" y="572"/>
                </a:cubicBezTo>
                <a:cubicBezTo>
                  <a:pt x="15" y="571"/>
                  <a:pt x="19" y="572"/>
                  <a:pt x="19" y="572"/>
                </a:cubicBezTo>
                <a:cubicBezTo>
                  <a:pt x="19" y="571"/>
                  <a:pt x="16" y="568"/>
                  <a:pt x="17" y="566"/>
                </a:cubicBezTo>
                <a:cubicBezTo>
                  <a:pt x="24" y="564"/>
                  <a:pt x="23" y="554"/>
                  <a:pt x="30" y="553"/>
                </a:cubicBezTo>
                <a:cubicBezTo>
                  <a:pt x="30" y="547"/>
                  <a:pt x="36" y="547"/>
                  <a:pt x="35" y="540"/>
                </a:cubicBezTo>
                <a:cubicBezTo>
                  <a:pt x="39" y="541"/>
                  <a:pt x="39" y="539"/>
                  <a:pt x="39" y="536"/>
                </a:cubicBezTo>
                <a:cubicBezTo>
                  <a:pt x="50" y="535"/>
                  <a:pt x="59" y="531"/>
                  <a:pt x="58" y="518"/>
                </a:cubicBezTo>
                <a:cubicBezTo>
                  <a:pt x="65" y="519"/>
                  <a:pt x="59" y="507"/>
                  <a:pt x="65" y="508"/>
                </a:cubicBezTo>
                <a:cubicBezTo>
                  <a:pt x="65" y="505"/>
                  <a:pt x="65" y="501"/>
                  <a:pt x="65" y="497"/>
                </a:cubicBezTo>
                <a:cubicBezTo>
                  <a:pt x="69" y="497"/>
                  <a:pt x="69" y="495"/>
                  <a:pt x="73" y="495"/>
                </a:cubicBezTo>
                <a:cubicBezTo>
                  <a:pt x="76" y="492"/>
                  <a:pt x="79" y="489"/>
                  <a:pt x="82" y="484"/>
                </a:cubicBezTo>
                <a:cubicBezTo>
                  <a:pt x="83" y="483"/>
                  <a:pt x="84" y="484"/>
                  <a:pt x="84" y="482"/>
                </a:cubicBezTo>
                <a:cubicBezTo>
                  <a:pt x="84" y="480"/>
                  <a:pt x="89" y="480"/>
                  <a:pt x="88" y="477"/>
                </a:cubicBezTo>
                <a:cubicBezTo>
                  <a:pt x="96" y="478"/>
                  <a:pt x="97" y="472"/>
                  <a:pt x="104" y="473"/>
                </a:cubicBezTo>
                <a:cubicBezTo>
                  <a:pt x="102" y="480"/>
                  <a:pt x="113" y="473"/>
                  <a:pt x="110" y="480"/>
                </a:cubicBezTo>
                <a:cubicBezTo>
                  <a:pt x="114" y="476"/>
                  <a:pt x="129" y="483"/>
                  <a:pt x="129" y="475"/>
                </a:cubicBezTo>
                <a:cubicBezTo>
                  <a:pt x="137" y="474"/>
                  <a:pt x="145" y="471"/>
                  <a:pt x="149" y="465"/>
                </a:cubicBezTo>
                <a:cubicBezTo>
                  <a:pt x="152" y="466"/>
                  <a:pt x="154" y="466"/>
                  <a:pt x="155" y="464"/>
                </a:cubicBezTo>
                <a:cubicBezTo>
                  <a:pt x="158" y="464"/>
                  <a:pt x="159" y="465"/>
                  <a:pt x="162" y="465"/>
                </a:cubicBezTo>
                <a:cubicBezTo>
                  <a:pt x="166" y="466"/>
                  <a:pt x="170" y="463"/>
                  <a:pt x="173" y="464"/>
                </a:cubicBezTo>
                <a:cubicBezTo>
                  <a:pt x="173" y="464"/>
                  <a:pt x="174" y="465"/>
                  <a:pt x="175" y="465"/>
                </a:cubicBezTo>
                <a:cubicBezTo>
                  <a:pt x="179" y="466"/>
                  <a:pt x="187" y="469"/>
                  <a:pt x="196" y="467"/>
                </a:cubicBezTo>
                <a:cubicBezTo>
                  <a:pt x="199" y="467"/>
                  <a:pt x="205" y="461"/>
                  <a:pt x="209" y="465"/>
                </a:cubicBezTo>
                <a:cubicBezTo>
                  <a:pt x="212" y="468"/>
                  <a:pt x="211" y="466"/>
                  <a:pt x="216" y="465"/>
                </a:cubicBezTo>
                <a:cubicBezTo>
                  <a:pt x="216" y="467"/>
                  <a:pt x="219" y="467"/>
                  <a:pt x="218" y="469"/>
                </a:cubicBezTo>
                <a:cubicBezTo>
                  <a:pt x="218" y="470"/>
                  <a:pt x="214" y="471"/>
                  <a:pt x="214" y="471"/>
                </a:cubicBezTo>
                <a:cubicBezTo>
                  <a:pt x="214" y="473"/>
                  <a:pt x="216" y="472"/>
                  <a:pt x="216" y="473"/>
                </a:cubicBezTo>
                <a:cubicBezTo>
                  <a:pt x="217" y="475"/>
                  <a:pt x="214" y="475"/>
                  <a:pt x="214" y="475"/>
                </a:cubicBezTo>
                <a:cubicBezTo>
                  <a:pt x="215" y="476"/>
                  <a:pt x="216" y="477"/>
                  <a:pt x="216" y="479"/>
                </a:cubicBezTo>
                <a:cubicBezTo>
                  <a:pt x="216" y="484"/>
                  <a:pt x="213" y="486"/>
                  <a:pt x="218" y="493"/>
                </a:cubicBezTo>
                <a:cubicBezTo>
                  <a:pt x="219" y="498"/>
                  <a:pt x="221" y="491"/>
                  <a:pt x="224" y="495"/>
                </a:cubicBezTo>
                <a:cubicBezTo>
                  <a:pt x="223" y="498"/>
                  <a:pt x="227" y="496"/>
                  <a:pt x="227" y="497"/>
                </a:cubicBezTo>
                <a:cubicBezTo>
                  <a:pt x="228" y="498"/>
                  <a:pt x="227" y="500"/>
                  <a:pt x="227" y="501"/>
                </a:cubicBezTo>
                <a:cubicBezTo>
                  <a:pt x="229" y="502"/>
                  <a:pt x="233" y="500"/>
                  <a:pt x="233" y="503"/>
                </a:cubicBezTo>
                <a:cubicBezTo>
                  <a:pt x="239" y="500"/>
                  <a:pt x="243" y="508"/>
                  <a:pt x="246" y="503"/>
                </a:cubicBezTo>
                <a:cubicBezTo>
                  <a:pt x="248" y="502"/>
                  <a:pt x="247" y="506"/>
                  <a:pt x="248" y="506"/>
                </a:cubicBezTo>
                <a:cubicBezTo>
                  <a:pt x="251" y="508"/>
                  <a:pt x="253" y="506"/>
                  <a:pt x="257" y="508"/>
                </a:cubicBezTo>
                <a:cubicBezTo>
                  <a:pt x="258" y="509"/>
                  <a:pt x="258" y="511"/>
                  <a:pt x="259" y="512"/>
                </a:cubicBezTo>
                <a:cubicBezTo>
                  <a:pt x="260" y="513"/>
                  <a:pt x="262" y="511"/>
                  <a:pt x="263" y="512"/>
                </a:cubicBezTo>
                <a:cubicBezTo>
                  <a:pt x="265" y="514"/>
                  <a:pt x="266" y="513"/>
                  <a:pt x="268" y="514"/>
                </a:cubicBezTo>
                <a:cubicBezTo>
                  <a:pt x="269" y="514"/>
                  <a:pt x="270" y="518"/>
                  <a:pt x="270" y="518"/>
                </a:cubicBezTo>
                <a:cubicBezTo>
                  <a:pt x="271" y="518"/>
                  <a:pt x="274" y="516"/>
                  <a:pt x="276" y="516"/>
                </a:cubicBezTo>
                <a:cubicBezTo>
                  <a:pt x="275" y="516"/>
                  <a:pt x="277" y="517"/>
                  <a:pt x="278" y="518"/>
                </a:cubicBezTo>
                <a:cubicBezTo>
                  <a:pt x="279" y="518"/>
                  <a:pt x="280" y="517"/>
                  <a:pt x="281" y="518"/>
                </a:cubicBezTo>
                <a:cubicBezTo>
                  <a:pt x="282" y="516"/>
                  <a:pt x="284" y="515"/>
                  <a:pt x="285" y="514"/>
                </a:cubicBezTo>
                <a:cubicBezTo>
                  <a:pt x="285" y="514"/>
                  <a:pt x="288" y="513"/>
                  <a:pt x="287" y="512"/>
                </a:cubicBezTo>
                <a:cubicBezTo>
                  <a:pt x="282" y="508"/>
                  <a:pt x="292" y="509"/>
                  <a:pt x="293" y="503"/>
                </a:cubicBezTo>
                <a:cubicBezTo>
                  <a:pt x="298" y="504"/>
                  <a:pt x="298" y="499"/>
                  <a:pt x="304" y="501"/>
                </a:cubicBezTo>
                <a:cubicBezTo>
                  <a:pt x="305" y="501"/>
                  <a:pt x="305" y="503"/>
                  <a:pt x="306" y="503"/>
                </a:cubicBezTo>
                <a:cubicBezTo>
                  <a:pt x="308" y="503"/>
                  <a:pt x="311" y="502"/>
                  <a:pt x="313" y="503"/>
                </a:cubicBezTo>
                <a:cubicBezTo>
                  <a:pt x="314" y="503"/>
                  <a:pt x="317" y="506"/>
                  <a:pt x="317" y="506"/>
                </a:cubicBezTo>
                <a:cubicBezTo>
                  <a:pt x="318" y="507"/>
                  <a:pt x="320" y="504"/>
                  <a:pt x="322" y="505"/>
                </a:cubicBezTo>
                <a:cubicBezTo>
                  <a:pt x="323" y="505"/>
                  <a:pt x="322" y="508"/>
                  <a:pt x="322" y="508"/>
                </a:cubicBezTo>
                <a:cubicBezTo>
                  <a:pt x="324" y="509"/>
                  <a:pt x="327" y="505"/>
                  <a:pt x="330" y="506"/>
                </a:cubicBezTo>
                <a:cubicBezTo>
                  <a:pt x="331" y="508"/>
                  <a:pt x="326" y="508"/>
                  <a:pt x="326" y="508"/>
                </a:cubicBezTo>
                <a:cubicBezTo>
                  <a:pt x="327" y="512"/>
                  <a:pt x="339" y="512"/>
                  <a:pt x="345" y="512"/>
                </a:cubicBezTo>
                <a:cubicBezTo>
                  <a:pt x="344" y="519"/>
                  <a:pt x="360" y="517"/>
                  <a:pt x="363" y="512"/>
                </a:cubicBezTo>
                <a:cubicBezTo>
                  <a:pt x="365" y="514"/>
                  <a:pt x="373" y="510"/>
                  <a:pt x="375" y="512"/>
                </a:cubicBezTo>
                <a:cubicBezTo>
                  <a:pt x="377" y="514"/>
                  <a:pt x="375" y="512"/>
                  <a:pt x="378" y="512"/>
                </a:cubicBezTo>
                <a:cubicBezTo>
                  <a:pt x="382" y="512"/>
                  <a:pt x="384" y="514"/>
                  <a:pt x="388" y="514"/>
                </a:cubicBezTo>
                <a:cubicBezTo>
                  <a:pt x="391" y="513"/>
                  <a:pt x="393" y="511"/>
                  <a:pt x="397" y="510"/>
                </a:cubicBezTo>
                <a:cubicBezTo>
                  <a:pt x="398" y="506"/>
                  <a:pt x="398" y="500"/>
                  <a:pt x="403" y="499"/>
                </a:cubicBezTo>
                <a:cubicBezTo>
                  <a:pt x="403" y="496"/>
                  <a:pt x="400" y="495"/>
                  <a:pt x="401" y="492"/>
                </a:cubicBezTo>
                <a:cubicBezTo>
                  <a:pt x="407" y="492"/>
                  <a:pt x="406" y="480"/>
                  <a:pt x="412" y="486"/>
                </a:cubicBezTo>
                <a:cubicBezTo>
                  <a:pt x="413" y="479"/>
                  <a:pt x="410" y="477"/>
                  <a:pt x="404" y="477"/>
                </a:cubicBezTo>
                <a:cubicBezTo>
                  <a:pt x="406" y="475"/>
                  <a:pt x="406" y="472"/>
                  <a:pt x="406" y="469"/>
                </a:cubicBezTo>
                <a:cubicBezTo>
                  <a:pt x="404" y="464"/>
                  <a:pt x="393" y="467"/>
                  <a:pt x="391" y="462"/>
                </a:cubicBezTo>
                <a:cubicBezTo>
                  <a:pt x="388" y="464"/>
                  <a:pt x="382" y="463"/>
                  <a:pt x="380" y="467"/>
                </a:cubicBezTo>
                <a:cubicBezTo>
                  <a:pt x="378" y="468"/>
                  <a:pt x="379" y="464"/>
                  <a:pt x="378" y="464"/>
                </a:cubicBezTo>
                <a:cubicBezTo>
                  <a:pt x="375" y="462"/>
                  <a:pt x="369" y="465"/>
                  <a:pt x="365" y="464"/>
                </a:cubicBezTo>
                <a:cubicBezTo>
                  <a:pt x="363" y="465"/>
                  <a:pt x="363" y="468"/>
                  <a:pt x="360" y="467"/>
                </a:cubicBezTo>
                <a:cubicBezTo>
                  <a:pt x="354" y="468"/>
                  <a:pt x="356" y="460"/>
                  <a:pt x="347" y="462"/>
                </a:cubicBezTo>
                <a:cubicBezTo>
                  <a:pt x="347" y="458"/>
                  <a:pt x="344" y="458"/>
                  <a:pt x="345" y="454"/>
                </a:cubicBezTo>
                <a:cubicBezTo>
                  <a:pt x="343" y="455"/>
                  <a:pt x="342" y="454"/>
                  <a:pt x="341" y="452"/>
                </a:cubicBezTo>
                <a:cubicBezTo>
                  <a:pt x="340" y="450"/>
                  <a:pt x="337" y="449"/>
                  <a:pt x="334" y="449"/>
                </a:cubicBezTo>
                <a:cubicBezTo>
                  <a:pt x="337" y="444"/>
                  <a:pt x="335" y="433"/>
                  <a:pt x="334" y="428"/>
                </a:cubicBezTo>
                <a:cubicBezTo>
                  <a:pt x="329" y="431"/>
                  <a:pt x="323" y="425"/>
                  <a:pt x="322" y="434"/>
                </a:cubicBezTo>
                <a:cubicBezTo>
                  <a:pt x="317" y="431"/>
                  <a:pt x="316" y="435"/>
                  <a:pt x="311" y="432"/>
                </a:cubicBezTo>
                <a:cubicBezTo>
                  <a:pt x="312" y="434"/>
                  <a:pt x="311" y="435"/>
                  <a:pt x="309" y="436"/>
                </a:cubicBezTo>
                <a:cubicBezTo>
                  <a:pt x="311" y="437"/>
                  <a:pt x="312" y="438"/>
                  <a:pt x="313" y="439"/>
                </a:cubicBezTo>
                <a:cubicBezTo>
                  <a:pt x="314" y="441"/>
                  <a:pt x="313" y="444"/>
                  <a:pt x="317" y="443"/>
                </a:cubicBezTo>
                <a:cubicBezTo>
                  <a:pt x="315" y="449"/>
                  <a:pt x="315" y="447"/>
                  <a:pt x="319" y="451"/>
                </a:cubicBezTo>
                <a:cubicBezTo>
                  <a:pt x="320" y="455"/>
                  <a:pt x="316" y="453"/>
                  <a:pt x="315" y="454"/>
                </a:cubicBezTo>
                <a:cubicBezTo>
                  <a:pt x="315" y="455"/>
                  <a:pt x="312" y="461"/>
                  <a:pt x="311" y="460"/>
                </a:cubicBezTo>
                <a:cubicBezTo>
                  <a:pt x="307" y="456"/>
                  <a:pt x="311" y="465"/>
                  <a:pt x="304" y="464"/>
                </a:cubicBezTo>
                <a:cubicBezTo>
                  <a:pt x="303" y="462"/>
                  <a:pt x="302" y="460"/>
                  <a:pt x="300" y="460"/>
                </a:cubicBezTo>
                <a:cubicBezTo>
                  <a:pt x="299" y="457"/>
                  <a:pt x="302" y="456"/>
                  <a:pt x="304" y="456"/>
                </a:cubicBezTo>
                <a:cubicBezTo>
                  <a:pt x="301" y="453"/>
                  <a:pt x="295" y="451"/>
                  <a:pt x="300" y="447"/>
                </a:cubicBezTo>
                <a:cubicBezTo>
                  <a:pt x="298" y="446"/>
                  <a:pt x="294" y="448"/>
                  <a:pt x="293" y="447"/>
                </a:cubicBezTo>
                <a:cubicBezTo>
                  <a:pt x="291" y="446"/>
                  <a:pt x="296" y="445"/>
                  <a:pt x="296" y="445"/>
                </a:cubicBezTo>
                <a:cubicBezTo>
                  <a:pt x="296" y="445"/>
                  <a:pt x="292" y="440"/>
                  <a:pt x="287" y="438"/>
                </a:cubicBezTo>
                <a:cubicBezTo>
                  <a:pt x="288" y="429"/>
                  <a:pt x="283" y="427"/>
                  <a:pt x="283" y="419"/>
                </a:cubicBezTo>
                <a:cubicBezTo>
                  <a:pt x="284" y="416"/>
                  <a:pt x="279" y="418"/>
                  <a:pt x="278" y="417"/>
                </a:cubicBezTo>
                <a:cubicBezTo>
                  <a:pt x="277" y="416"/>
                  <a:pt x="281" y="414"/>
                  <a:pt x="280" y="413"/>
                </a:cubicBezTo>
                <a:cubicBezTo>
                  <a:pt x="276" y="410"/>
                  <a:pt x="275" y="414"/>
                  <a:pt x="272" y="411"/>
                </a:cubicBezTo>
                <a:cubicBezTo>
                  <a:pt x="272" y="411"/>
                  <a:pt x="274" y="409"/>
                  <a:pt x="274" y="408"/>
                </a:cubicBezTo>
                <a:cubicBezTo>
                  <a:pt x="273" y="406"/>
                  <a:pt x="272" y="410"/>
                  <a:pt x="272" y="410"/>
                </a:cubicBezTo>
                <a:cubicBezTo>
                  <a:pt x="270" y="410"/>
                  <a:pt x="271" y="407"/>
                  <a:pt x="270" y="406"/>
                </a:cubicBezTo>
                <a:cubicBezTo>
                  <a:pt x="263" y="407"/>
                  <a:pt x="263" y="401"/>
                  <a:pt x="255" y="402"/>
                </a:cubicBezTo>
                <a:cubicBezTo>
                  <a:pt x="255" y="400"/>
                  <a:pt x="253" y="400"/>
                  <a:pt x="252" y="398"/>
                </a:cubicBezTo>
                <a:cubicBezTo>
                  <a:pt x="251" y="398"/>
                  <a:pt x="252" y="395"/>
                  <a:pt x="252" y="395"/>
                </a:cubicBezTo>
                <a:cubicBezTo>
                  <a:pt x="251" y="394"/>
                  <a:pt x="248" y="395"/>
                  <a:pt x="248" y="395"/>
                </a:cubicBezTo>
                <a:cubicBezTo>
                  <a:pt x="248" y="394"/>
                  <a:pt x="248" y="387"/>
                  <a:pt x="246" y="389"/>
                </a:cubicBezTo>
                <a:cubicBezTo>
                  <a:pt x="245" y="391"/>
                  <a:pt x="244" y="389"/>
                  <a:pt x="242" y="387"/>
                </a:cubicBezTo>
                <a:cubicBezTo>
                  <a:pt x="242" y="386"/>
                  <a:pt x="240" y="386"/>
                  <a:pt x="240" y="383"/>
                </a:cubicBezTo>
                <a:cubicBezTo>
                  <a:pt x="234" y="384"/>
                  <a:pt x="235" y="386"/>
                  <a:pt x="229" y="383"/>
                </a:cubicBezTo>
                <a:cubicBezTo>
                  <a:pt x="227" y="384"/>
                  <a:pt x="228" y="387"/>
                  <a:pt x="226" y="387"/>
                </a:cubicBezTo>
                <a:cubicBezTo>
                  <a:pt x="224" y="392"/>
                  <a:pt x="229" y="391"/>
                  <a:pt x="229" y="395"/>
                </a:cubicBezTo>
                <a:cubicBezTo>
                  <a:pt x="229" y="396"/>
                  <a:pt x="232" y="399"/>
                  <a:pt x="233" y="400"/>
                </a:cubicBezTo>
                <a:cubicBezTo>
                  <a:pt x="234" y="401"/>
                  <a:pt x="235" y="402"/>
                  <a:pt x="237" y="402"/>
                </a:cubicBezTo>
                <a:cubicBezTo>
                  <a:pt x="234" y="408"/>
                  <a:pt x="240" y="407"/>
                  <a:pt x="242" y="410"/>
                </a:cubicBezTo>
                <a:cubicBezTo>
                  <a:pt x="243" y="410"/>
                  <a:pt x="244" y="417"/>
                  <a:pt x="246" y="415"/>
                </a:cubicBezTo>
                <a:cubicBezTo>
                  <a:pt x="249" y="412"/>
                  <a:pt x="246" y="416"/>
                  <a:pt x="248" y="417"/>
                </a:cubicBezTo>
                <a:cubicBezTo>
                  <a:pt x="250" y="419"/>
                  <a:pt x="254" y="418"/>
                  <a:pt x="255" y="423"/>
                </a:cubicBezTo>
                <a:cubicBezTo>
                  <a:pt x="258" y="421"/>
                  <a:pt x="259" y="424"/>
                  <a:pt x="259" y="424"/>
                </a:cubicBezTo>
                <a:cubicBezTo>
                  <a:pt x="260" y="425"/>
                  <a:pt x="262" y="423"/>
                  <a:pt x="261" y="423"/>
                </a:cubicBezTo>
                <a:cubicBezTo>
                  <a:pt x="263" y="423"/>
                  <a:pt x="264" y="428"/>
                  <a:pt x="265" y="424"/>
                </a:cubicBezTo>
                <a:cubicBezTo>
                  <a:pt x="269" y="424"/>
                  <a:pt x="264" y="433"/>
                  <a:pt x="270" y="430"/>
                </a:cubicBezTo>
                <a:cubicBezTo>
                  <a:pt x="270" y="434"/>
                  <a:pt x="262" y="431"/>
                  <a:pt x="259" y="432"/>
                </a:cubicBezTo>
                <a:cubicBezTo>
                  <a:pt x="260" y="434"/>
                  <a:pt x="262" y="433"/>
                  <a:pt x="263" y="436"/>
                </a:cubicBezTo>
                <a:cubicBezTo>
                  <a:pt x="264" y="439"/>
                  <a:pt x="260" y="445"/>
                  <a:pt x="263" y="445"/>
                </a:cubicBezTo>
                <a:cubicBezTo>
                  <a:pt x="261" y="448"/>
                  <a:pt x="257" y="448"/>
                  <a:pt x="253" y="449"/>
                </a:cubicBezTo>
                <a:cubicBezTo>
                  <a:pt x="256" y="448"/>
                  <a:pt x="254" y="441"/>
                  <a:pt x="257" y="441"/>
                </a:cubicBezTo>
                <a:cubicBezTo>
                  <a:pt x="256" y="440"/>
                  <a:pt x="256" y="436"/>
                  <a:pt x="253" y="436"/>
                </a:cubicBezTo>
                <a:cubicBezTo>
                  <a:pt x="251" y="435"/>
                  <a:pt x="255" y="433"/>
                  <a:pt x="250" y="430"/>
                </a:cubicBezTo>
                <a:cubicBezTo>
                  <a:pt x="248" y="429"/>
                  <a:pt x="244" y="429"/>
                  <a:pt x="244" y="424"/>
                </a:cubicBezTo>
                <a:cubicBezTo>
                  <a:pt x="236" y="426"/>
                  <a:pt x="235" y="421"/>
                  <a:pt x="229" y="421"/>
                </a:cubicBezTo>
                <a:cubicBezTo>
                  <a:pt x="228" y="416"/>
                  <a:pt x="225" y="414"/>
                  <a:pt x="222" y="410"/>
                </a:cubicBezTo>
                <a:cubicBezTo>
                  <a:pt x="221" y="408"/>
                  <a:pt x="220" y="410"/>
                  <a:pt x="220" y="408"/>
                </a:cubicBezTo>
                <a:cubicBezTo>
                  <a:pt x="220" y="405"/>
                  <a:pt x="217" y="407"/>
                  <a:pt x="216" y="406"/>
                </a:cubicBezTo>
                <a:cubicBezTo>
                  <a:pt x="216" y="405"/>
                  <a:pt x="217" y="402"/>
                  <a:pt x="216" y="402"/>
                </a:cubicBezTo>
                <a:cubicBezTo>
                  <a:pt x="214" y="401"/>
                  <a:pt x="211" y="403"/>
                  <a:pt x="209" y="402"/>
                </a:cubicBezTo>
                <a:cubicBezTo>
                  <a:pt x="208" y="401"/>
                  <a:pt x="212" y="400"/>
                  <a:pt x="213" y="400"/>
                </a:cubicBezTo>
                <a:cubicBezTo>
                  <a:pt x="210" y="396"/>
                  <a:pt x="199" y="396"/>
                  <a:pt x="194" y="398"/>
                </a:cubicBezTo>
                <a:cubicBezTo>
                  <a:pt x="193" y="400"/>
                  <a:pt x="197" y="401"/>
                  <a:pt x="198" y="400"/>
                </a:cubicBezTo>
                <a:cubicBezTo>
                  <a:pt x="196" y="403"/>
                  <a:pt x="195" y="401"/>
                  <a:pt x="192" y="402"/>
                </a:cubicBezTo>
                <a:cubicBezTo>
                  <a:pt x="188" y="404"/>
                  <a:pt x="188" y="410"/>
                  <a:pt x="185" y="410"/>
                </a:cubicBezTo>
                <a:cubicBezTo>
                  <a:pt x="177" y="409"/>
                  <a:pt x="175" y="403"/>
                  <a:pt x="166" y="404"/>
                </a:cubicBezTo>
                <a:cubicBezTo>
                  <a:pt x="163" y="405"/>
                  <a:pt x="164" y="410"/>
                  <a:pt x="158" y="408"/>
                </a:cubicBezTo>
                <a:cubicBezTo>
                  <a:pt x="158" y="412"/>
                  <a:pt x="158" y="416"/>
                  <a:pt x="158" y="421"/>
                </a:cubicBezTo>
                <a:cubicBezTo>
                  <a:pt x="153" y="423"/>
                  <a:pt x="141" y="421"/>
                  <a:pt x="144" y="432"/>
                </a:cubicBezTo>
                <a:cubicBezTo>
                  <a:pt x="131" y="429"/>
                  <a:pt x="141" y="439"/>
                  <a:pt x="130" y="439"/>
                </a:cubicBezTo>
                <a:cubicBezTo>
                  <a:pt x="130" y="442"/>
                  <a:pt x="137" y="446"/>
                  <a:pt x="132" y="447"/>
                </a:cubicBezTo>
                <a:cubicBezTo>
                  <a:pt x="132" y="453"/>
                  <a:pt x="129" y="447"/>
                  <a:pt x="125" y="452"/>
                </a:cubicBezTo>
                <a:cubicBezTo>
                  <a:pt x="125" y="455"/>
                  <a:pt x="125" y="456"/>
                  <a:pt x="127" y="456"/>
                </a:cubicBezTo>
                <a:cubicBezTo>
                  <a:pt x="127" y="460"/>
                  <a:pt x="120" y="457"/>
                  <a:pt x="117" y="458"/>
                </a:cubicBezTo>
                <a:cubicBezTo>
                  <a:pt x="115" y="458"/>
                  <a:pt x="115" y="463"/>
                  <a:pt x="114" y="464"/>
                </a:cubicBezTo>
                <a:cubicBezTo>
                  <a:pt x="108" y="466"/>
                  <a:pt x="98" y="462"/>
                  <a:pt x="93" y="469"/>
                </a:cubicBezTo>
                <a:cubicBezTo>
                  <a:pt x="91" y="467"/>
                  <a:pt x="89" y="464"/>
                  <a:pt x="88" y="462"/>
                </a:cubicBezTo>
                <a:cubicBezTo>
                  <a:pt x="79" y="460"/>
                  <a:pt x="70" y="464"/>
                  <a:pt x="67" y="462"/>
                </a:cubicBezTo>
                <a:cubicBezTo>
                  <a:pt x="68" y="455"/>
                  <a:pt x="71" y="447"/>
                  <a:pt x="65" y="443"/>
                </a:cubicBezTo>
                <a:cubicBezTo>
                  <a:pt x="64" y="440"/>
                  <a:pt x="68" y="439"/>
                  <a:pt x="69" y="436"/>
                </a:cubicBezTo>
                <a:cubicBezTo>
                  <a:pt x="70" y="430"/>
                  <a:pt x="67" y="425"/>
                  <a:pt x="71" y="421"/>
                </a:cubicBezTo>
                <a:cubicBezTo>
                  <a:pt x="69" y="417"/>
                  <a:pt x="70" y="411"/>
                  <a:pt x="65" y="410"/>
                </a:cubicBezTo>
                <a:cubicBezTo>
                  <a:pt x="66" y="408"/>
                  <a:pt x="70" y="408"/>
                  <a:pt x="69" y="404"/>
                </a:cubicBezTo>
                <a:cubicBezTo>
                  <a:pt x="74" y="405"/>
                  <a:pt x="85" y="400"/>
                  <a:pt x="84" y="408"/>
                </a:cubicBezTo>
                <a:cubicBezTo>
                  <a:pt x="88" y="404"/>
                  <a:pt x="106" y="412"/>
                  <a:pt x="110" y="408"/>
                </a:cubicBezTo>
                <a:cubicBezTo>
                  <a:pt x="112" y="406"/>
                  <a:pt x="111" y="407"/>
                  <a:pt x="114" y="408"/>
                </a:cubicBezTo>
                <a:cubicBezTo>
                  <a:pt x="113" y="408"/>
                  <a:pt x="115" y="405"/>
                  <a:pt x="116" y="406"/>
                </a:cubicBezTo>
                <a:cubicBezTo>
                  <a:pt x="116" y="406"/>
                  <a:pt x="116" y="408"/>
                  <a:pt x="116" y="408"/>
                </a:cubicBezTo>
                <a:cubicBezTo>
                  <a:pt x="121" y="406"/>
                  <a:pt x="124" y="404"/>
                  <a:pt x="125" y="398"/>
                </a:cubicBezTo>
                <a:cubicBezTo>
                  <a:pt x="125" y="396"/>
                  <a:pt x="130" y="386"/>
                  <a:pt x="125" y="382"/>
                </a:cubicBezTo>
                <a:cubicBezTo>
                  <a:pt x="122" y="379"/>
                  <a:pt x="126" y="379"/>
                  <a:pt x="123" y="374"/>
                </a:cubicBezTo>
                <a:cubicBezTo>
                  <a:pt x="123" y="372"/>
                  <a:pt x="120" y="373"/>
                  <a:pt x="117" y="372"/>
                </a:cubicBezTo>
                <a:cubicBezTo>
                  <a:pt x="118" y="371"/>
                  <a:pt x="119" y="369"/>
                  <a:pt x="119" y="367"/>
                </a:cubicBezTo>
                <a:cubicBezTo>
                  <a:pt x="117" y="365"/>
                  <a:pt x="116" y="369"/>
                  <a:pt x="116" y="369"/>
                </a:cubicBezTo>
                <a:cubicBezTo>
                  <a:pt x="113" y="368"/>
                  <a:pt x="115" y="366"/>
                  <a:pt x="114" y="365"/>
                </a:cubicBezTo>
                <a:cubicBezTo>
                  <a:pt x="112" y="364"/>
                  <a:pt x="107" y="364"/>
                  <a:pt x="104" y="363"/>
                </a:cubicBezTo>
                <a:cubicBezTo>
                  <a:pt x="104" y="363"/>
                  <a:pt x="104" y="361"/>
                  <a:pt x="102" y="361"/>
                </a:cubicBezTo>
                <a:cubicBezTo>
                  <a:pt x="100" y="361"/>
                  <a:pt x="99" y="361"/>
                  <a:pt x="99" y="359"/>
                </a:cubicBezTo>
                <a:cubicBezTo>
                  <a:pt x="97" y="354"/>
                  <a:pt x="103" y="357"/>
                  <a:pt x="102" y="357"/>
                </a:cubicBezTo>
                <a:cubicBezTo>
                  <a:pt x="108" y="356"/>
                  <a:pt x="112" y="352"/>
                  <a:pt x="123" y="354"/>
                </a:cubicBezTo>
                <a:cubicBezTo>
                  <a:pt x="124" y="350"/>
                  <a:pt x="122" y="350"/>
                  <a:pt x="119" y="350"/>
                </a:cubicBezTo>
                <a:cubicBezTo>
                  <a:pt x="121" y="345"/>
                  <a:pt x="127" y="350"/>
                  <a:pt x="130" y="350"/>
                </a:cubicBezTo>
                <a:cubicBezTo>
                  <a:pt x="132" y="350"/>
                  <a:pt x="136" y="346"/>
                  <a:pt x="136" y="350"/>
                </a:cubicBezTo>
                <a:cubicBezTo>
                  <a:pt x="140" y="347"/>
                  <a:pt x="140" y="341"/>
                  <a:pt x="147" y="341"/>
                </a:cubicBezTo>
                <a:cubicBezTo>
                  <a:pt x="145" y="334"/>
                  <a:pt x="152" y="337"/>
                  <a:pt x="151" y="331"/>
                </a:cubicBezTo>
                <a:cubicBezTo>
                  <a:pt x="155" y="331"/>
                  <a:pt x="158" y="331"/>
                  <a:pt x="162" y="331"/>
                </a:cubicBezTo>
                <a:cubicBezTo>
                  <a:pt x="162" y="329"/>
                  <a:pt x="160" y="330"/>
                  <a:pt x="158" y="329"/>
                </a:cubicBezTo>
                <a:cubicBezTo>
                  <a:pt x="159" y="326"/>
                  <a:pt x="164" y="328"/>
                  <a:pt x="162" y="322"/>
                </a:cubicBezTo>
                <a:cubicBezTo>
                  <a:pt x="167" y="322"/>
                  <a:pt x="166" y="325"/>
                  <a:pt x="170" y="322"/>
                </a:cubicBezTo>
                <a:cubicBezTo>
                  <a:pt x="165" y="312"/>
                  <a:pt x="173" y="316"/>
                  <a:pt x="173" y="307"/>
                </a:cubicBezTo>
                <a:cubicBezTo>
                  <a:pt x="176" y="307"/>
                  <a:pt x="178" y="308"/>
                  <a:pt x="181" y="307"/>
                </a:cubicBezTo>
                <a:cubicBezTo>
                  <a:pt x="183" y="306"/>
                  <a:pt x="183" y="304"/>
                  <a:pt x="185" y="303"/>
                </a:cubicBezTo>
                <a:cubicBezTo>
                  <a:pt x="187" y="302"/>
                  <a:pt x="186" y="305"/>
                  <a:pt x="186" y="305"/>
                </a:cubicBezTo>
                <a:cubicBezTo>
                  <a:pt x="189" y="306"/>
                  <a:pt x="188" y="303"/>
                  <a:pt x="188" y="303"/>
                </a:cubicBezTo>
                <a:cubicBezTo>
                  <a:pt x="190" y="303"/>
                  <a:pt x="194" y="304"/>
                  <a:pt x="196" y="303"/>
                </a:cubicBezTo>
                <a:cubicBezTo>
                  <a:pt x="198" y="303"/>
                  <a:pt x="199" y="297"/>
                  <a:pt x="203" y="300"/>
                </a:cubicBezTo>
                <a:cubicBezTo>
                  <a:pt x="203" y="295"/>
                  <a:pt x="197" y="296"/>
                  <a:pt x="198" y="290"/>
                </a:cubicBezTo>
                <a:cubicBezTo>
                  <a:pt x="203" y="289"/>
                  <a:pt x="200" y="288"/>
                  <a:pt x="199" y="281"/>
                </a:cubicBezTo>
                <a:cubicBezTo>
                  <a:pt x="199" y="276"/>
                  <a:pt x="202" y="273"/>
                  <a:pt x="201" y="268"/>
                </a:cubicBezTo>
                <a:cubicBezTo>
                  <a:pt x="204" y="268"/>
                  <a:pt x="206" y="268"/>
                  <a:pt x="209" y="268"/>
                </a:cubicBezTo>
                <a:cubicBezTo>
                  <a:pt x="214" y="268"/>
                  <a:pt x="204" y="263"/>
                  <a:pt x="213" y="264"/>
                </a:cubicBezTo>
                <a:cubicBezTo>
                  <a:pt x="213" y="266"/>
                  <a:pt x="215" y="266"/>
                  <a:pt x="216" y="266"/>
                </a:cubicBezTo>
                <a:cubicBezTo>
                  <a:pt x="213" y="270"/>
                  <a:pt x="213" y="266"/>
                  <a:pt x="214" y="272"/>
                </a:cubicBezTo>
                <a:cubicBezTo>
                  <a:pt x="215" y="275"/>
                  <a:pt x="214" y="278"/>
                  <a:pt x="218" y="277"/>
                </a:cubicBezTo>
                <a:cubicBezTo>
                  <a:pt x="218" y="280"/>
                  <a:pt x="218" y="282"/>
                  <a:pt x="216" y="283"/>
                </a:cubicBezTo>
                <a:cubicBezTo>
                  <a:pt x="216" y="286"/>
                  <a:pt x="224" y="280"/>
                  <a:pt x="227" y="285"/>
                </a:cubicBezTo>
                <a:cubicBezTo>
                  <a:pt x="226" y="290"/>
                  <a:pt x="215" y="286"/>
                  <a:pt x="214" y="292"/>
                </a:cubicBezTo>
                <a:cubicBezTo>
                  <a:pt x="213" y="296"/>
                  <a:pt x="219" y="297"/>
                  <a:pt x="220" y="298"/>
                </a:cubicBezTo>
                <a:cubicBezTo>
                  <a:pt x="222" y="299"/>
                  <a:pt x="222" y="302"/>
                  <a:pt x="226" y="301"/>
                </a:cubicBezTo>
                <a:cubicBezTo>
                  <a:pt x="224" y="298"/>
                  <a:pt x="219" y="298"/>
                  <a:pt x="227" y="298"/>
                </a:cubicBezTo>
                <a:cubicBezTo>
                  <a:pt x="230" y="298"/>
                  <a:pt x="233" y="297"/>
                  <a:pt x="235" y="298"/>
                </a:cubicBezTo>
                <a:cubicBezTo>
                  <a:pt x="238" y="298"/>
                  <a:pt x="239" y="300"/>
                  <a:pt x="242" y="300"/>
                </a:cubicBezTo>
                <a:cubicBezTo>
                  <a:pt x="247" y="300"/>
                  <a:pt x="248" y="296"/>
                  <a:pt x="253" y="298"/>
                </a:cubicBezTo>
                <a:cubicBezTo>
                  <a:pt x="254" y="298"/>
                  <a:pt x="260" y="301"/>
                  <a:pt x="263" y="298"/>
                </a:cubicBezTo>
                <a:cubicBezTo>
                  <a:pt x="263" y="298"/>
                  <a:pt x="263" y="296"/>
                  <a:pt x="263" y="296"/>
                </a:cubicBezTo>
                <a:cubicBezTo>
                  <a:pt x="268" y="294"/>
                  <a:pt x="274" y="296"/>
                  <a:pt x="276" y="292"/>
                </a:cubicBezTo>
                <a:cubicBezTo>
                  <a:pt x="283" y="300"/>
                  <a:pt x="288" y="286"/>
                  <a:pt x="293" y="290"/>
                </a:cubicBezTo>
                <a:cubicBezTo>
                  <a:pt x="293" y="288"/>
                  <a:pt x="293" y="285"/>
                  <a:pt x="293" y="283"/>
                </a:cubicBezTo>
                <a:cubicBezTo>
                  <a:pt x="296" y="284"/>
                  <a:pt x="296" y="281"/>
                  <a:pt x="296" y="279"/>
                </a:cubicBezTo>
                <a:cubicBezTo>
                  <a:pt x="296" y="279"/>
                  <a:pt x="298" y="274"/>
                  <a:pt x="298" y="273"/>
                </a:cubicBezTo>
                <a:cubicBezTo>
                  <a:pt x="300" y="272"/>
                  <a:pt x="298" y="272"/>
                  <a:pt x="298" y="268"/>
                </a:cubicBezTo>
                <a:cubicBezTo>
                  <a:pt x="302" y="268"/>
                  <a:pt x="305" y="267"/>
                  <a:pt x="306" y="264"/>
                </a:cubicBezTo>
                <a:cubicBezTo>
                  <a:pt x="308" y="264"/>
                  <a:pt x="307" y="266"/>
                  <a:pt x="308" y="268"/>
                </a:cubicBezTo>
                <a:cubicBezTo>
                  <a:pt x="309" y="266"/>
                  <a:pt x="312" y="266"/>
                  <a:pt x="315" y="266"/>
                </a:cubicBezTo>
                <a:cubicBezTo>
                  <a:pt x="317" y="266"/>
                  <a:pt x="316" y="262"/>
                  <a:pt x="319" y="262"/>
                </a:cubicBezTo>
                <a:cubicBezTo>
                  <a:pt x="319" y="258"/>
                  <a:pt x="318" y="255"/>
                  <a:pt x="315" y="255"/>
                </a:cubicBezTo>
                <a:cubicBezTo>
                  <a:pt x="316" y="253"/>
                  <a:pt x="317" y="251"/>
                  <a:pt x="317" y="247"/>
                </a:cubicBezTo>
                <a:cubicBezTo>
                  <a:pt x="321" y="248"/>
                  <a:pt x="323" y="247"/>
                  <a:pt x="322" y="244"/>
                </a:cubicBezTo>
                <a:cubicBezTo>
                  <a:pt x="327" y="248"/>
                  <a:pt x="328" y="241"/>
                  <a:pt x="335" y="244"/>
                </a:cubicBezTo>
                <a:cubicBezTo>
                  <a:pt x="336" y="244"/>
                  <a:pt x="338" y="246"/>
                  <a:pt x="337" y="246"/>
                </a:cubicBezTo>
                <a:cubicBezTo>
                  <a:pt x="339" y="246"/>
                  <a:pt x="339" y="244"/>
                  <a:pt x="341" y="244"/>
                </a:cubicBezTo>
                <a:cubicBezTo>
                  <a:pt x="343" y="243"/>
                  <a:pt x="345" y="245"/>
                  <a:pt x="345" y="246"/>
                </a:cubicBezTo>
                <a:cubicBezTo>
                  <a:pt x="347" y="245"/>
                  <a:pt x="345" y="243"/>
                  <a:pt x="347" y="242"/>
                </a:cubicBezTo>
                <a:cubicBezTo>
                  <a:pt x="348" y="241"/>
                  <a:pt x="350" y="242"/>
                  <a:pt x="350" y="242"/>
                </a:cubicBezTo>
                <a:cubicBezTo>
                  <a:pt x="353" y="240"/>
                  <a:pt x="353" y="236"/>
                  <a:pt x="358" y="238"/>
                </a:cubicBezTo>
                <a:cubicBezTo>
                  <a:pt x="355" y="236"/>
                  <a:pt x="357" y="229"/>
                  <a:pt x="352" y="229"/>
                </a:cubicBezTo>
                <a:cubicBezTo>
                  <a:pt x="349" y="226"/>
                  <a:pt x="349" y="232"/>
                  <a:pt x="349" y="232"/>
                </a:cubicBezTo>
                <a:cubicBezTo>
                  <a:pt x="347" y="233"/>
                  <a:pt x="346" y="230"/>
                  <a:pt x="345" y="231"/>
                </a:cubicBezTo>
                <a:cubicBezTo>
                  <a:pt x="344" y="231"/>
                  <a:pt x="342" y="232"/>
                  <a:pt x="343" y="232"/>
                </a:cubicBezTo>
                <a:cubicBezTo>
                  <a:pt x="341" y="232"/>
                  <a:pt x="341" y="230"/>
                  <a:pt x="339" y="231"/>
                </a:cubicBezTo>
                <a:cubicBezTo>
                  <a:pt x="336" y="231"/>
                  <a:pt x="334" y="234"/>
                  <a:pt x="330" y="232"/>
                </a:cubicBezTo>
                <a:cubicBezTo>
                  <a:pt x="328" y="232"/>
                  <a:pt x="328" y="235"/>
                  <a:pt x="328" y="236"/>
                </a:cubicBezTo>
                <a:cubicBezTo>
                  <a:pt x="320" y="235"/>
                  <a:pt x="312" y="237"/>
                  <a:pt x="306" y="234"/>
                </a:cubicBezTo>
                <a:cubicBezTo>
                  <a:pt x="305" y="234"/>
                  <a:pt x="306" y="231"/>
                  <a:pt x="306" y="231"/>
                </a:cubicBezTo>
                <a:cubicBezTo>
                  <a:pt x="304" y="229"/>
                  <a:pt x="299" y="231"/>
                  <a:pt x="298" y="229"/>
                </a:cubicBezTo>
                <a:cubicBezTo>
                  <a:pt x="303" y="218"/>
                  <a:pt x="300" y="213"/>
                  <a:pt x="298" y="201"/>
                </a:cubicBezTo>
                <a:cubicBezTo>
                  <a:pt x="303" y="200"/>
                  <a:pt x="311" y="193"/>
                  <a:pt x="313" y="197"/>
                </a:cubicBezTo>
                <a:cubicBezTo>
                  <a:pt x="316" y="195"/>
                  <a:pt x="313" y="194"/>
                  <a:pt x="315" y="190"/>
                </a:cubicBezTo>
                <a:cubicBezTo>
                  <a:pt x="321" y="190"/>
                  <a:pt x="321" y="179"/>
                  <a:pt x="322" y="177"/>
                </a:cubicBezTo>
                <a:cubicBezTo>
                  <a:pt x="323" y="176"/>
                  <a:pt x="326" y="177"/>
                  <a:pt x="326" y="177"/>
                </a:cubicBezTo>
                <a:cubicBezTo>
                  <a:pt x="326" y="173"/>
                  <a:pt x="319" y="171"/>
                  <a:pt x="322" y="167"/>
                </a:cubicBezTo>
                <a:cubicBezTo>
                  <a:pt x="320" y="169"/>
                  <a:pt x="315" y="167"/>
                  <a:pt x="311" y="167"/>
                </a:cubicBezTo>
                <a:cubicBezTo>
                  <a:pt x="307" y="168"/>
                  <a:pt x="303" y="172"/>
                  <a:pt x="298" y="171"/>
                </a:cubicBezTo>
                <a:cubicBezTo>
                  <a:pt x="295" y="168"/>
                  <a:pt x="295" y="182"/>
                  <a:pt x="296" y="178"/>
                </a:cubicBezTo>
                <a:cubicBezTo>
                  <a:pt x="295" y="182"/>
                  <a:pt x="294" y="177"/>
                  <a:pt x="293" y="178"/>
                </a:cubicBezTo>
                <a:cubicBezTo>
                  <a:pt x="291" y="180"/>
                  <a:pt x="294" y="184"/>
                  <a:pt x="293" y="186"/>
                </a:cubicBezTo>
                <a:cubicBezTo>
                  <a:pt x="292" y="187"/>
                  <a:pt x="288" y="191"/>
                  <a:pt x="285" y="193"/>
                </a:cubicBezTo>
                <a:cubicBezTo>
                  <a:pt x="280" y="199"/>
                  <a:pt x="280" y="203"/>
                  <a:pt x="272" y="203"/>
                </a:cubicBezTo>
                <a:cubicBezTo>
                  <a:pt x="272" y="205"/>
                  <a:pt x="275" y="208"/>
                  <a:pt x="272" y="208"/>
                </a:cubicBezTo>
                <a:cubicBezTo>
                  <a:pt x="270" y="208"/>
                  <a:pt x="272" y="211"/>
                  <a:pt x="270" y="212"/>
                </a:cubicBezTo>
                <a:cubicBezTo>
                  <a:pt x="270" y="212"/>
                  <a:pt x="267" y="211"/>
                  <a:pt x="267" y="212"/>
                </a:cubicBezTo>
                <a:cubicBezTo>
                  <a:pt x="266" y="213"/>
                  <a:pt x="267" y="215"/>
                  <a:pt x="267" y="216"/>
                </a:cubicBezTo>
                <a:cubicBezTo>
                  <a:pt x="266" y="216"/>
                  <a:pt x="265" y="215"/>
                  <a:pt x="265" y="216"/>
                </a:cubicBezTo>
                <a:cubicBezTo>
                  <a:pt x="264" y="218"/>
                  <a:pt x="266" y="223"/>
                  <a:pt x="263" y="223"/>
                </a:cubicBezTo>
                <a:cubicBezTo>
                  <a:pt x="264" y="225"/>
                  <a:pt x="268" y="226"/>
                  <a:pt x="265" y="227"/>
                </a:cubicBezTo>
                <a:cubicBezTo>
                  <a:pt x="267" y="229"/>
                  <a:pt x="269" y="232"/>
                  <a:pt x="274" y="232"/>
                </a:cubicBezTo>
                <a:cubicBezTo>
                  <a:pt x="274" y="236"/>
                  <a:pt x="275" y="237"/>
                  <a:pt x="278" y="238"/>
                </a:cubicBezTo>
                <a:cubicBezTo>
                  <a:pt x="276" y="240"/>
                  <a:pt x="275" y="240"/>
                  <a:pt x="274" y="242"/>
                </a:cubicBezTo>
                <a:cubicBezTo>
                  <a:pt x="273" y="244"/>
                  <a:pt x="274" y="246"/>
                  <a:pt x="272" y="247"/>
                </a:cubicBezTo>
                <a:cubicBezTo>
                  <a:pt x="270" y="249"/>
                  <a:pt x="268" y="249"/>
                  <a:pt x="265" y="249"/>
                </a:cubicBezTo>
                <a:cubicBezTo>
                  <a:pt x="264" y="257"/>
                  <a:pt x="257" y="259"/>
                  <a:pt x="259" y="270"/>
                </a:cubicBezTo>
                <a:cubicBezTo>
                  <a:pt x="252" y="267"/>
                  <a:pt x="253" y="279"/>
                  <a:pt x="248" y="279"/>
                </a:cubicBezTo>
                <a:cubicBezTo>
                  <a:pt x="247" y="279"/>
                  <a:pt x="247" y="279"/>
                  <a:pt x="246" y="279"/>
                </a:cubicBezTo>
                <a:cubicBezTo>
                  <a:pt x="244" y="280"/>
                  <a:pt x="245" y="282"/>
                  <a:pt x="244" y="283"/>
                </a:cubicBezTo>
                <a:cubicBezTo>
                  <a:pt x="241" y="284"/>
                  <a:pt x="237" y="280"/>
                  <a:pt x="235" y="285"/>
                </a:cubicBezTo>
                <a:cubicBezTo>
                  <a:pt x="231" y="284"/>
                  <a:pt x="234" y="277"/>
                  <a:pt x="233" y="273"/>
                </a:cubicBezTo>
                <a:cubicBezTo>
                  <a:pt x="231" y="272"/>
                  <a:pt x="232" y="268"/>
                  <a:pt x="229" y="268"/>
                </a:cubicBezTo>
                <a:cubicBezTo>
                  <a:pt x="224" y="268"/>
                  <a:pt x="231" y="262"/>
                  <a:pt x="224" y="262"/>
                </a:cubicBezTo>
                <a:cubicBezTo>
                  <a:pt x="227" y="258"/>
                  <a:pt x="220" y="257"/>
                  <a:pt x="220" y="255"/>
                </a:cubicBezTo>
                <a:cubicBezTo>
                  <a:pt x="220" y="254"/>
                  <a:pt x="222" y="253"/>
                  <a:pt x="222" y="251"/>
                </a:cubicBezTo>
                <a:cubicBezTo>
                  <a:pt x="221" y="246"/>
                  <a:pt x="217" y="243"/>
                  <a:pt x="213" y="240"/>
                </a:cubicBezTo>
                <a:cubicBezTo>
                  <a:pt x="207" y="242"/>
                  <a:pt x="209" y="251"/>
                  <a:pt x="199" y="249"/>
                </a:cubicBezTo>
                <a:cubicBezTo>
                  <a:pt x="200" y="251"/>
                  <a:pt x="202" y="251"/>
                  <a:pt x="203" y="251"/>
                </a:cubicBezTo>
                <a:cubicBezTo>
                  <a:pt x="203" y="253"/>
                  <a:pt x="201" y="253"/>
                  <a:pt x="199" y="253"/>
                </a:cubicBezTo>
                <a:cubicBezTo>
                  <a:pt x="196" y="253"/>
                  <a:pt x="198" y="259"/>
                  <a:pt x="194" y="259"/>
                </a:cubicBezTo>
                <a:cubicBezTo>
                  <a:pt x="185" y="260"/>
                  <a:pt x="188" y="251"/>
                  <a:pt x="179" y="253"/>
                </a:cubicBezTo>
                <a:cubicBezTo>
                  <a:pt x="179" y="251"/>
                  <a:pt x="181" y="252"/>
                  <a:pt x="183" y="251"/>
                </a:cubicBezTo>
                <a:cubicBezTo>
                  <a:pt x="185" y="246"/>
                  <a:pt x="178" y="242"/>
                  <a:pt x="183" y="240"/>
                </a:cubicBezTo>
                <a:cubicBezTo>
                  <a:pt x="181" y="238"/>
                  <a:pt x="179" y="237"/>
                  <a:pt x="177" y="236"/>
                </a:cubicBezTo>
                <a:cubicBezTo>
                  <a:pt x="176" y="234"/>
                  <a:pt x="179" y="233"/>
                  <a:pt x="179" y="232"/>
                </a:cubicBezTo>
                <a:cubicBezTo>
                  <a:pt x="179" y="231"/>
                  <a:pt x="175" y="229"/>
                  <a:pt x="175" y="229"/>
                </a:cubicBezTo>
                <a:cubicBezTo>
                  <a:pt x="175" y="227"/>
                  <a:pt x="178" y="216"/>
                  <a:pt x="175" y="223"/>
                </a:cubicBezTo>
                <a:cubicBezTo>
                  <a:pt x="172" y="222"/>
                  <a:pt x="174" y="219"/>
                  <a:pt x="177" y="219"/>
                </a:cubicBezTo>
                <a:cubicBezTo>
                  <a:pt x="173" y="213"/>
                  <a:pt x="183" y="211"/>
                  <a:pt x="179" y="210"/>
                </a:cubicBezTo>
                <a:cubicBezTo>
                  <a:pt x="179" y="207"/>
                  <a:pt x="184" y="209"/>
                  <a:pt x="185" y="206"/>
                </a:cubicBezTo>
                <a:cubicBezTo>
                  <a:pt x="185" y="204"/>
                  <a:pt x="187" y="206"/>
                  <a:pt x="186" y="206"/>
                </a:cubicBezTo>
                <a:cubicBezTo>
                  <a:pt x="188" y="205"/>
                  <a:pt x="188" y="203"/>
                  <a:pt x="190" y="203"/>
                </a:cubicBezTo>
                <a:cubicBezTo>
                  <a:pt x="192" y="202"/>
                  <a:pt x="192" y="199"/>
                  <a:pt x="192" y="197"/>
                </a:cubicBezTo>
                <a:cubicBezTo>
                  <a:pt x="196" y="198"/>
                  <a:pt x="198" y="197"/>
                  <a:pt x="198" y="193"/>
                </a:cubicBezTo>
                <a:cubicBezTo>
                  <a:pt x="203" y="192"/>
                  <a:pt x="200" y="200"/>
                  <a:pt x="207" y="197"/>
                </a:cubicBezTo>
                <a:cubicBezTo>
                  <a:pt x="207" y="195"/>
                  <a:pt x="205" y="196"/>
                  <a:pt x="203" y="195"/>
                </a:cubicBezTo>
                <a:cubicBezTo>
                  <a:pt x="208" y="191"/>
                  <a:pt x="214" y="193"/>
                  <a:pt x="218" y="188"/>
                </a:cubicBezTo>
                <a:cubicBezTo>
                  <a:pt x="219" y="187"/>
                  <a:pt x="217" y="185"/>
                  <a:pt x="218" y="184"/>
                </a:cubicBezTo>
                <a:cubicBezTo>
                  <a:pt x="219" y="183"/>
                  <a:pt x="221" y="185"/>
                  <a:pt x="222" y="184"/>
                </a:cubicBezTo>
                <a:cubicBezTo>
                  <a:pt x="223" y="183"/>
                  <a:pt x="221" y="180"/>
                  <a:pt x="222" y="178"/>
                </a:cubicBezTo>
                <a:cubicBezTo>
                  <a:pt x="222" y="177"/>
                  <a:pt x="227" y="176"/>
                  <a:pt x="227" y="175"/>
                </a:cubicBezTo>
                <a:cubicBezTo>
                  <a:pt x="228" y="173"/>
                  <a:pt x="226" y="169"/>
                  <a:pt x="227" y="167"/>
                </a:cubicBezTo>
                <a:cubicBezTo>
                  <a:pt x="228" y="167"/>
                  <a:pt x="230" y="170"/>
                  <a:pt x="231" y="169"/>
                </a:cubicBezTo>
                <a:cubicBezTo>
                  <a:pt x="229" y="170"/>
                  <a:pt x="234" y="160"/>
                  <a:pt x="233" y="160"/>
                </a:cubicBezTo>
                <a:cubicBezTo>
                  <a:pt x="237" y="164"/>
                  <a:pt x="238" y="157"/>
                  <a:pt x="242" y="156"/>
                </a:cubicBezTo>
                <a:cubicBezTo>
                  <a:pt x="242" y="153"/>
                  <a:pt x="245" y="151"/>
                  <a:pt x="242" y="150"/>
                </a:cubicBezTo>
                <a:cubicBezTo>
                  <a:pt x="243" y="147"/>
                  <a:pt x="248" y="150"/>
                  <a:pt x="248" y="145"/>
                </a:cubicBezTo>
                <a:cubicBezTo>
                  <a:pt x="248" y="143"/>
                  <a:pt x="251" y="143"/>
                  <a:pt x="253" y="143"/>
                </a:cubicBezTo>
                <a:cubicBezTo>
                  <a:pt x="254" y="141"/>
                  <a:pt x="253" y="140"/>
                  <a:pt x="252" y="139"/>
                </a:cubicBezTo>
                <a:cubicBezTo>
                  <a:pt x="257" y="135"/>
                  <a:pt x="260" y="135"/>
                  <a:pt x="265" y="134"/>
                </a:cubicBezTo>
                <a:cubicBezTo>
                  <a:pt x="267" y="132"/>
                  <a:pt x="264" y="131"/>
                  <a:pt x="267" y="126"/>
                </a:cubicBezTo>
                <a:cubicBezTo>
                  <a:pt x="268" y="125"/>
                  <a:pt x="272" y="124"/>
                  <a:pt x="272" y="121"/>
                </a:cubicBezTo>
                <a:cubicBezTo>
                  <a:pt x="272" y="116"/>
                  <a:pt x="278" y="123"/>
                  <a:pt x="278" y="115"/>
                </a:cubicBezTo>
                <a:cubicBezTo>
                  <a:pt x="285" y="112"/>
                  <a:pt x="292" y="119"/>
                  <a:pt x="293" y="108"/>
                </a:cubicBezTo>
                <a:cubicBezTo>
                  <a:pt x="296" y="110"/>
                  <a:pt x="304" y="106"/>
                  <a:pt x="309" y="109"/>
                </a:cubicBezTo>
                <a:cubicBezTo>
                  <a:pt x="311" y="108"/>
                  <a:pt x="312" y="106"/>
                  <a:pt x="313" y="104"/>
                </a:cubicBezTo>
                <a:cubicBezTo>
                  <a:pt x="318" y="101"/>
                  <a:pt x="323" y="110"/>
                  <a:pt x="322" y="102"/>
                </a:cubicBezTo>
                <a:cubicBezTo>
                  <a:pt x="326" y="103"/>
                  <a:pt x="326" y="107"/>
                  <a:pt x="330" y="108"/>
                </a:cubicBezTo>
                <a:cubicBezTo>
                  <a:pt x="333" y="107"/>
                  <a:pt x="332" y="102"/>
                  <a:pt x="337" y="104"/>
                </a:cubicBezTo>
                <a:cubicBezTo>
                  <a:pt x="338" y="107"/>
                  <a:pt x="336" y="107"/>
                  <a:pt x="335" y="109"/>
                </a:cubicBezTo>
                <a:cubicBezTo>
                  <a:pt x="337" y="110"/>
                  <a:pt x="346" y="101"/>
                  <a:pt x="350" y="106"/>
                </a:cubicBezTo>
                <a:cubicBezTo>
                  <a:pt x="353" y="108"/>
                  <a:pt x="351" y="105"/>
                  <a:pt x="354" y="106"/>
                </a:cubicBezTo>
                <a:cubicBezTo>
                  <a:pt x="358" y="106"/>
                  <a:pt x="362" y="109"/>
                  <a:pt x="367" y="108"/>
                </a:cubicBezTo>
                <a:cubicBezTo>
                  <a:pt x="366" y="109"/>
                  <a:pt x="368" y="112"/>
                  <a:pt x="367" y="113"/>
                </a:cubicBezTo>
                <a:cubicBezTo>
                  <a:pt x="367" y="114"/>
                  <a:pt x="364" y="113"/>
                  <a:pt x="363" y="113"/>
                </a:cubicBezTo>
                <a:cubicBezTo>
                  <a:pt x="362" y="115"/>
                  <a:pt x="364" y="118"/>
                  <a:pt x="360" y="117"/>
                </a:cubicBezTo>
                <a:cubicBezTo>
                  <a:pt x="363" y="121"/>
                  <a:pt x="374" y="118"/>
                  <a:pt x="378" y="117"/>
                </a:cubicBezTo>
                <a:cubicBezTo>
                  <a:pt x="382" y="115"/>
                  <a:pt x="381" y="120"/>
                  <a:pt x="382" y="121"/>
                </a:cubicBezTo>
                <a:cubicBezTo>
                  <a:pt x="384" y="122"/>
                  <a:pt x="388" y="119"/>
                  <a:pt x="388" y="122"/>
                </a:cubicBezTo>
                <a:cubicBezTo>
                  <a:pt x="401" y="119"/>
                  <a:pt x="404" y="130"/>
                  <a:pt x="412" y="126"/>
                </a:cubicBezTo>
                <a:cubicBezTo>
                  <a:pt x="410" y="132"/>
                  <a:pt x="418" y="129"/>
                  <a:pt x="418" y="134"/>
                </a:cubicBezTo>
                <a:cubicBezTo>
                  <a:pt x="422" y="134"/>
                  <a:pt x="430" y="133"/>
                  <a:pt x="425" y="137"/>
                </a:cubicBezTo>
                <a:cubicBezTo>
                  <a:pt x="429" y="139"/>
                  <a:pt x="433" y="138"/>
                  <a:pt x="436" y="139"/>
                </a:cubicBezTo>
                <a:cubicBezTo>
                  <a:pt x="437" y="139"/>
                  <a:pt x="436" y="143"/>
                  <a:pt x="436" y="143"/>
                </a:cubicBezTo>
                <a:cubicBezTo>
                  <a:pt x="437" y="144"/>
                  <a:pt x="441" y="142"/>
                  <a:pt x="442" y="143"/>
                </a:cubicBezTo>
                <a:cubicBezTo>
                  <a:pt x="443" y="150"/>
                  <a:pt x="443" y="152"/>
                  <a:pt x="442" y="160"/>
                </a:cubicBezTo>
                <a:cubicBezTo>
                  <a:pt x="439" y="155"/>
                  <a:pt x="435" y="161"/>
                  <a:pt x="431" y="162"/>
                </a:cubicBezTo>
                <a:cubicBezTo>
                  <a:pt x="425" y="162"/>
                  <a:pt x="419" y="156"/>
                  <a:pt x="414" y="162"/>
                </a:cubicBezTo>
                <a:cubicBezTo>
                  <a:pt x="412" y="162"/>
                  <a:pt x="413" y="158"/>
                  <a:pt x="412" y="158"/>
                </a:cubicBezTo>
                <a:cubicBezTo>
                  <a:pt x="409" y="157"/>
                  <a:pt x="409" y="160"/>
                  <a:pt x="408" y="160"/>
                </a:cubicBezTo>
                <a:cubicBezTo>
                  <a:pt x="406" y="160"/>
                  <a:pt x="405" y="156"/>
                  <a:pt x="404" y="156"/>
                </a:cubicBezTo>
                <a:cubicBezTo>
                  <a:pt x="401" y="156"/>
                  <a:pt x="396" y="161"/>
                  <a:pt x="397" y="154"/>
                </a:cubicBezTo>
                <a:cubicBezTo>
                  <a:pt x="391" y="156"/>
                  <a:pt x="393" y="154"/>
                  <a:pt x="386" y="154"/>
                </a:cubicBezTo>
                <a:cubicBezTo>
                  <a:pt x="385" y="157"/>
                  <a:pt x="387" y="158"/>
                  <a:pt x="390" y="158"/>
                </a:cubicBezTo>
                <a:cubicBezTo>
                  <a:pt x="393" y="157"/>
                  <a:pt x="393" y="160"/>
                  <a:pt x="395" y="160"/>
                </a:cubicBezTo>
                <a:cubicBezTo>
                  <a:pt x="392" y="163"/>
                  <a:pt x="395" y="162"/>
                  <a:pt x="397" y="163"/>
                </a:cubicBezTo>
                <a:cubicBezTo>
                  <a:pt x="398" y="164"/>
                  <a:pt x="397" y="166"/>
                  <a:pt x="397" y="167"/>
                </a:cubicBezTo>
                <a:cubicBezTo>
                  <a:pt x="398" y="169"/>
                  <a:pt x="401" y="169"/>
                  <a:pt x="401" y="171"/>
                </a:cubicBezTo>
                <a:cubicBezTo>
                  <a:pt x="401" y="173"/>
                  <a:pt x="405" y="178"/>
                  <a:pt x="404" y="184"/>
                </a:cubicBezTo>
                <a:cubicBezTo>
                  <a:pt x="405" y="190"/>
                  <a:pt x="416" y="186"/>
                  <a:pt x="418" y="191"/>
                </a:cubicBezTo>
                <a:cubicBezTo>
                  <a:pt x="419" y="190"/>
                  <a:pt x="419" y="187"/>
                  <a:pt x="423" y="188"/>
                </a:cubicBezTo>
                <a:cubicBezTo>
                  <a:pt x="422" y="182"/>
                  <a:pt x="414" y="184"/>
                  <a:pt x="412" y="180"/>
                </a:cubicBezTo>
                <a:cubicBezTo>
                  <a:pt x="411" y="173"/>
                  <a:pt x="422" y="178"/>
                  <a:pt x="427" y="177"/>
                </a:cubicBezTo>
                <a:cubicBezTo>
                  <a:pt x="426" y="181"/>
                  <a:pt x="435" y="176"/>
                  <a:pt x="432" y="182"/>
                </a:cubicBezTo>
                <a:cubicBezTo>
                  <a:pt x="437" y="184"/>
                  <a:pt x="440" y="176"/>
                  <a:pt x="440" y="184"/>
                </a:cubicBezTo>
                <a:cubicBezTo>
                  <a:pt x="445" y="181"/>
                  <a:pt x="440" y="174"/>
                  <a:pt x="436" y="175"/>
                </a:cubicBezTo>
                <a:cubicBezTo>
                  <a:pt x="437" y="171"/>
                  <a:pt x="441" y="170"/>
                  <a:pt x="445" y="169"/>
                </a:cubicBezTo>
                <a:cubicBezTo>
                  <a:pt x="448" y="167"/>
                  <a:pt x="448" y="162"/>
                  <a:pt x="451" y="160"/>
                </a:cubicBezTo>
                <a:cubicBezTo>
                  <a:pt x="459" y="159"/>
                  <a:pt x="463" y="162"/>
                  <a:pt x="468" y="163"/>
                </a:cubicBezTo>
                <a:cubicBezTo>
                  <a:pt x="470" y="163"/>
                  <a:pt x="469" y="160"/>
                  <a:pt x="472" y="160"/>
                </a:cubicBezTo>
                <a:cubicBezTo>
                  <a:pt x="472" y="157"/>
                  <a:pt x="470" y="155"/>
                  <a:pt x="468" y="154"/>
                </a:cubicBezTo>
                <a:cubicBezTo>
                  <a:pt x="471" y="147"/>
                  <a:pt x="471" y="140"/>
                  <a:pt x="470" y="134"/>
                </a:cubicBezTo>
                <a:cubicBezTo>
                  <a:pt x="476" y="134"/>
                  <a:pt x="481" y="133"/>
                  <a:pt x="485" y="136"/>
                </a:cubicBezTo>
                <a:cubicBezTo>
                  <a:pt x="486" y="136"/>
                  <a:pt x="491" y="136"/>
                  <a:pt x="490" y="141"/>
                </a:cubicBezTo>
                <a:cubicBezTo>
                  <a:pt x="486" y="141"/>
                  <a:pt x="483" y="141"/>
                  <a:pt x="479" y="141"/>
                </a:cubicBezTo>
                <a:cubicBezTo>
                  <a:pt x="479" y="143"/>
                  <a:pt x="479" y="145"/>
                  <a:pt x="479" y="147"/>
                </a:cubicBezTo>
                <a:cubicBezTo>
                  <a:pt x="483" y="152"/>
                  <a:pt x="485" y="146"/>
                  <a:pt x="488" y="149"/>
                </a:cubicBezTo>
                <a:cubicBezTo>
                  <a:pt x="490" y="150"/>
                  <a:pt x="483" y="151"/>
                  <a:pt x="483" y="150"/>
                </a:cubicBezTo>
                <a:cubicBezTo>
                  <a:pt x="481" y="154"/>
                  <a:pt x="488" y="150"/>
                  <a:pt x="490" y="154"/>
                </a:cubicBezTo>
                <a:cubicBezTo>
                  <a:pt x="493" y="152"/>
                  <a:pt x="497" y="150"/>
                  <a:pt x="500" y="147"/>
                </a:cubicBezTo>
                <a:cubicBezTo>
                  <a:pt x="500" y="146"/>
                  <a:pt x="502" y="145"/>
                  <a:pt x="501" y="143"/>
                </a:cubicBezTo>
                <a:cubicBezTo>
                  <a:pt x="510" y="145"/>
                  <a:pt x="509" y="138"/>
                  <a:pt x="516" y="139"/>
                </a:cubicBezTo>
                <a:cubicBezTo>
                  <a:pt x="519" y="138"/>
                  <a:pt x="520" y="137"/>
                  <a:pt x="520" y="134"/>
                </a:cubicBezTo>
                <a:cubicBezTo>
                  <a:pt x="523" y="134"/>
                  <a:pt x="525" y="132"/>
                  <a:pt x="526" y="130"/>
                </a:cubicBezTo>
                <a:cubicBezTo>
                  <a:pt x="533" y="136"/>
                  <a:pt x="539" y="127"/>
                  <a:pt x="546" y="126"/>
                </a:cubicBezTo>
                <a:cubicBezTo>
                  <a:pt x="546" y="129"/>
                  <a:pt x="546" y="131"/>
                  <a:pt x="546" y="134"/>
                </a:cubicBezTo>
                <a:cubicBezTo>
                  <a:pt x="553" y="134"/>
                  <a:pt x="559" y="134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7" y="132"/>
                  <a:pt x="566" y="130"/>
                  <a:pt x="567" y="130"/>
                </a:cubicBezTo>
                <a:cubicBezTo>
                  <a:pt x="570" y="129"/>
                  <a:pt x="576" y="130"/>
                  <a:pt x="576" y="124"/>
                </a:cubicBezTo>
                <a:cubicBezTo>
                  <a:pt x="581" y="127"/>
                  <a:pt x="588" y="127"/>
                  <a:pt x="591" y="132"/>
                </a:cubicBezTo>
                <a:cubicBezTo>
                  <a:pt x="594" y="131"/>
                  <a:pt x="595" y="129"/>
                  <a:pt x="596" y="126"/>
                </a:cubicBezTo>
                <a:cubicBezTo>
                  <a:pt x="597" y="124"/>
                  <a:pt x="588" y="122"/>
                  <a:pt x="595" y="121"/>
                </a:cubicBezTo>
                <a:cubicBezTo>
                  <a:pt x="592" y="116"/>
                  <a:pt x="583" y="118"/>
                  <a:pt x="585" y="108"/>
                </a:cubicBezTo>
                <a:cubicBezTo>
                  <a:pt x="588" y="109"/>
                  <a:pt x="589" y="112"/>
                  <a:pt x="595" y="113"/>
                </a:cubicBezTo>
                <a:cubicBezTo>
                  <a:pt x="597" y="114"/>
                  <a:pt x="600" y="118"/>
                  <a:pt x="606" y="117"/>
                </a:cubicBezTo>
                <a:cubicBezTo>
                  <a:pt x="607" y="117"/>
                  <a:pt x="608" y="115"/>
                  <a:pt x="608" y="115"/>
                </a:cubicBezTo>
                <a:cubicBezTo>
                  <a:pt x="609" y="115"/>
                  <a:pt x="611" y="118"/>
                  <a:pt x="611" y="115"/>
                </a:cubicBezTo>
                <a:cubicBezTo>
                  <a:pt x="614" y="115"/>
                  <a:pt x="614" y="118"/>
                  <a:pt x="615" y="119"/>
                </a:cubicBezTo>
                <a:cubicBezTo>
                  <a:pt x="618" y="120"/>
                  <a:pt x="621" y="118"/>
                  <a:pt x="621" y="122"/>
                </a:cubicBezTo>
                <a:cubicBezTo>
                  <a:pt x="627" y="120"/>
                  <a:pt x="629" y="124"/>
                  <a:pt x="636" y="121"/>
                </a:cubicBezTo>
                <a:cubicBezTo>
                  <a:pt x="633" y="127"/>
                  <a:pt x="642" y="122"/>
                  <a:pt x="639" y="128"/>
                </a:cubicBezTo>
                <a:cubicBezTo>
                  <a:pt x="643" y="128"/>
                  <a:pt x="644" y="129"/>
                  <a:pt x="645" y="132"/>
                </a:cubicBezTo>
                <a:cubicBezTo>
                  <a:pt x="651" y="131"/>
                  <a:pt x="652" y="135"/>
                  <a:pt x="658" y="134"/>
                </a:cubicBezTo>
                <a:cubicBezTo>
                  <a:pt x="661" y="122"/>
                  <a:pt x="647" y="128"/>
                  <a:pt x="651" y="117"/>
                </a:cubicBezTo>
                <a:cubicBezTo>
                  <a:pt x="650" y="114"/>
                  <a:pt x="648" y="118"/>
                  <a:pt x="645" y="117"/>
                </a:cubicBezTo>
                <a:cubicBezTo>
                  <a:pt x="645" y="113"/>
                  <a:pt x="648" y="111"/>
                  <a:pt x="647" y="106"/>
                </a:cubicBezTo>
                <a:cubicBezTo>
                  <a:pt x="647" y="103"/>
                  <a:pt x="644" y="105"/>
                  <a:pt x="643" y="104"/>
                </a:cubicBezTo>
                <a:cubicBezTo>
                  <a:pt x="643" y="103"/>
                  <a:pt x="647" y="100"/>
                  <a:pt x="643" y="100"/>
                </a:cubicBezTo>
                <a:cubicBezTo>
                  <a:pt x="643" y="96"/>
                  <a:pt x="648" y="98"/>
                  <a:pt x="647" y="93"/>
                </a:cubicBezTo>
                <a:cubicBezTo>
                  <a:pt x="651" y="93"/>
                  <a:pt x="649" y="88"/>
                  <a:pt x="654" y="89"/>
                </a:cubicBezTo>
                <a:cubicBezTo>
                  <a:pt x="654" y="85"/>
                  <a:pt x="656" y="83"/>
                  <a:pt x="660" y="83"/>
                </a:cubicBezTo>
                <a:cubicBezTo>
                  <a:pt x="658" y="75"/>
                  <a:pt x="666" y="77"/>
                  <a:pt x="665" y="70"/>
                </a:cubicBezTo>
                <a:cubicBezTo>
                  <a:pt x="674" y="69"/>
                  <a:pt x="678" y="73"/>
                  <a:pt x="684" y="74"/>
                </a:cubicBezTo>
                <a:cubicBezTo>
                  <a:pt x="684" y="77"/>
                  <a:pt x="684" y="79"/>
                  <a:pt x="686" y="80"/>
                </a:cubicBezTo>
                <a:cubicBezTo>
                  <a:pt x="686" y="82"/>
                  <a:pt x="682" y="81"/>
                  <a:pt x="680" y="81"/>
                </a:cubicBezTo>
                <a:cubicBezTo>
                  <a:pt x="680" y="89"/>
                  <a:pt x="684" y="92"/>
                  <a:pt x="680" y="98"/>
                </a:cubicBezTo>
                <a:cubicBezTo>
                  <a:pt x="682" y="99"/>
                  <a:pt x="683" y="101"/>
                  <a:pt x="684" y="102"/>
                </a:cubicBezTo>
                <a:cubicBezTo>
                  <a:pt x="685" y="103"/>
                  <a:pt x="686" y="104"/>
                  <a:pt x="688" y="104"/>
                </a:cubicBezTo>
                <a:cubicBezTo>
                  <a:pt x="685" y="108"/>
                  <a:pt x="687" y="118"/>
                  <a:pt x="684" y="122"/>
                </a:cubicBezTo>
                <a:cubicBezTo>
                  <a:pt x="682" y="128"/>
                  <a:pt x="689" y="126"/>
                  <a:pt x="690" y="130"/>
                </a:cubicBezTo>
                <a:cubicBezTo>
                  <a:pt x="688" y="145"/>
                  <a:pt x="682" y="154"/>
                  <a:pt x="669" y="158"/>
                </a:cubicBezTo>
                <a:cubicBezTo>
                  <a:pt x="670" y="162"/>
                  <a:pt x="677" y="158"/>
                  <a:pt x="678" y="162"/>
                </a:cubicBezTo>
                <a:cubicBezTo>
                  <a:pt x="683" y="161"/>
                  <a:pt x="682" y="155"/>
                  <a:pt x="688" y="156"/>
                </a:cubicBezTo>
                <a:cubicBezTo>
                  <a:pt x="687" y="158"/>
                  <a:pt x="686" y="159"/>
                  <a:pt x="686" y="162"/>
                </a:cubicBezTo>
                <a:cubicBezTo>
                  <a:pt x="688" y="161"/>
                  <a:pt x="687" y="158"/>
                  <a:pt x="690" y="158"/>
                </a:cubicBezTo>
                <a:cubicBezTo>
                  <a:pt x="692" y="158"/>
                  <a:pt x="691" y="155"/>
                  <a:pt x="692" y="154"/>
                </a:cubicBezTo>
                <a:cubicBezTo>
                  <a:pt x="692" y="154"/>
                  <a:pt x="695" y="155"/>
                  <a:pt x="695" y="154"/>
                </a:cubicBezTo>
                <a:cubicBezTo>
                  <a:pt x="696" y="153"/>
                  <a:pt x="695" y="150"/>
                  <a:pt x="695" y="149"/>
                </a:cubicBezTo>
                <a:cubicBezTo>
                  <a:pt x="697" y="149"/>
                  <a:pt x="699" y="149"/>
                  <a:pt x="701" y="149"/>
                </a:cubicBezTo>
                <a:cubicBezTo>
                  <a:pt x="699" y="143"/>
                  <a:pt x="707" y="137"/>
                  <a:pt x="701" y="134"/>
                </a:cubicBezTo>
                <a:cubicBezTo>
                  <a:pt x="701" y="132"/>
                  <a:pt x="705" y="132"/>
                  <a:pt x="705" y="130"/>
                </a:cubicBezTo>
                <a:cubicBezTo>
                  <a:pt x="705" y="128"/>
                  <a:pt x="702" y="128"/>
                  <a:pt x="701" y="128"/>
                </a:cubicBezTo>
                <a:cubicBezTo>
                  <a:pt x="701" y="124"/>
                  <a:pt x="707" y="127"/>
                  <a:pt x="710" y="126"/>
                </a:cubicBezTo>
                <a:cubicBezTo>
                  <a:pt x="708" y="124"/>
                  <a:pt x="710" y="119"/>
                  <a:pt x="705" y="121"/>
                </a:cubicBezTo>
                <a:cubicBezTo>
                  <a:pt x="700" y="123"/>
                  <a:pt x="698" y="116"/>
                  <a:pt x="697" y="121"/>
                </a:cubicBezTo>
                <a:cubicBezTo>
                  <a:pt x="694" y="117"/>
                  <a:pt x="694" y="113"/>
                  <a:pt x="695" y="109"/>
                </a:cubicBezTo>
                <a:cubicBezTo>
                  <a:pt x="695" y="109"/>
                  <a:pt x="699" y="110"/>
                  <a:pt x="699" y="109"/>
                </a:cubicBezTo>
                <a:cubicBezTo>
                  <a:pt x="701" y="108"/>
                  <a:pt x="698" y="102"/>
                  <a:pt x="699" y="100"/>
                </a:cubicBezTo>
                <a:cubicBezTo>
                  <a:pt x="699" y="97"/>
                  <a:pt x="697" y="100"/>
                  <a:pt x="697" y="100"/>
                </a:cubicBezTo>
                <a:cubicBezTo>
                  <a:pt x="693" y="97"/>
                  <a:pt x="696" y="93"/>
                  <a:pt x="693" y="89"/>
                </a:cubicBezTo>
                <a:cubicBezTo>
                  <a:pt x="701" y="91"/>
                  <a:pt x="698" y="84"/>
                  <a:pt x="703" y="83"/>
                </a:cubicBezTo>
                <a:cubicBezTo>
                  <a:pt x="703" y="80"/>
                  <a:pt x="703" y="77"/>
                  <a:pt x="703" y="74"/>
                </a:cubicBezTo>
                <a:cubicBezTo>
                  <a:pt x="709" y="72"/>
                  <a:pt x="706" y="80"/>
                  <a:pt x="706" y="83"/>
                </a:cubicBezTo>
                <a:cubicBezTo>
                  <a:pt x="707" y="86"/>
                  <a:pt x="710" y="82"/>
                  <a:pt x="710" y="85"/>
                </a:cubicBezTo>
                <a:cubicBezTo>
                  <a:pt x="710" y="86"/>
                  <a:pt x="708" y="88"/>
                  <a:pt x="708" y="87"/>
                </a:cubicBezTo>
                <a:cubicBezTo>
                  <a:pt x="710" y="92"/>
                  <a:pt x="714" y="93"/>
                  <a:pt x="719" y="96"/>
                </a:cubicBezTo>
                <a:cubicBezTo>
                  <a:pt x="723" y="97"/>
                  <a:pt x="719" y="91"/>
                  <a:pt x="718" y="91"/>
                </a:cubicBezTo>
                <a:cubicBezTo>
                  <a:pt x="720" y="88"/>
                  <a:pt x="726" y="88"/>
                  <a:pt x="731" y="87"/>
                </a:cubicBezTo>
                <a:cubicBezTo>
                  <a:pt x="730" y="85"/>
                  <a:pt x="727" y="85"/>
                  <a:pt x="725" y="85"/>
                </a:cubicBezTo>
                <a:cubicBezTo>
                  <a:pt x="727" y="80"/>
                  <a:pt x="722" y="80"/>
                  <a:pt x="723" y="76"/>
                </a:cubicBezTo>
                <a:cubicBezTo>
                  <a:pt x="725" y="80"/>
                  <a:pt x="736" y="74"/>
                  <a:pt x="734" y="81"/>
                </a:cubicBezTo>
                <a:cubicBezTo>
                  <a:pt x="736" y="83"/>
                  <a:pt x="738" y="80"/>
                  <a:pt x="738" y="80"/>
                </a:cubicBezTo>
                <a:cubicBezTo>
                  <a:pt x="741" y="80"/>
                  <a:pt x="739" y="82"/>
                  <a:pt x="740" y="83"/>
                </a:cubicBezTo>
                <a:cubicBezTo>
                  <a:pt x="741" y="84"/>
                  <a:pt x="743" y="83"/>
                  <a:pt x="744" y="83"/>
                </a:cubicBezTo>
                <a:cubicBezTo>
                  <a:pt x="747" y="87"/>
                  <a:pt x="754" y="83"/>
                  <a:pt x="749" y="89"/>
                </a:cubicBezTo>
                <a:cubicBezTo>
                  <a:pt x="752" y="89"/>
                  <a:pt x="756" y="89"/>
                  <a:pt x="759" y="89"/>
                </a:cubicBezTo>
                <a:cubicBezTo>
                  <a:pt x="759" y="87"/>
                  <a:pt x="751" y="85"/>
                  <a:pt x="757" y="83"/>
                </a:cubicBezTo>
                <a:cubicBezTo>
                  <a:pt x="755" y="82"/>
                  <a:pt x="753" y="81"/>
                  <a:pt x="751" y="80"/>
                </a:cubicBezTo>
                <a:cubicBezTo>
                  <a:pt x="750" y="70"/>
                  <a:pt x="751" y="70"/>
                  <a:pt x="751" y="59"/>
                </a:cubicBezTo>
                <a:cubicBezTo>
                  <a:pt x="761" y="58"/>
                  <a:pt x="775" y="61"/>
                  <a:pt x="783" y="59"/>
                </a:cubicBezTo>
                <a:cubicBezTo>
                  <a:pt x="786" y="58"/>
                  <a:pt x="784" y="53"/>
                  <a:pt x="788" y="57"/>
                </a:cubicBezTo>
                <a:cubicBezTo>
                  <a:pt x="794" y="53"/>
                  <a:pt x="790" y="50"/>
                  <a:pt x="792" y="44"/>
                </a:cubicBezTo>
                <a:cubicBezTo>
                  <a:pt x="797" y="45"/>
                  <a:pt x="799" y="44"/>
                  <a:pt x="801" y="42"/>
                </a:cubicBezTo>
                <a:cubicBezTo>
                  <a:pt x="804" y="38"/>
                  <a:pt x="809" y="37"/>
                  <a:pt x="813" y="33"/>
                </a:cubicBezTo>
                <a:cubicBezTo>
                  <a:pt x="832" y="30"/>
                  <a:pt x="851" y="28"/>
                  <a:pt x="867" y="22"/>
                </a:cubicBezTo>
                <a:cubicBezTo>
                  <a:pt x="870" y="19"/>
                  <a:pt x="870" y="26"/>
                  <a:pt x="870" y="26"/>
                </a:cubicBezTo>
                <a:cubicBezTo>
                  <a:pt x="871" y="25"/>
                  <a:pt x="874" y="21"/>
                  <a:pt x="872" y="20"/>
                </a:cubicBezTo>
                <a:cubicBezTo>
                  <a:pt x="875" y="21"/>
                  <a:pt x="872" y="23"/>
                  <a:pt x="874" y="26"/>
                </a:cubicBezTo>
                <a:cubicBezTo>
                  <a:pt x="875" y="26"/>
                  <a:pt x="879" y="25"/>
                  <a:pt x="878" y="27"/>
                </a:cubicBezTo>
                <a:cubicBezTo>
                  <a:pt x="881" y="26"/>
                  <a:pt x="876" y="25"/>
                  <a:pt x="880" y="24"/>
                </a:cubicBezTo>
                <a:cubicBezTo>
                  <a:pt x="883" y="23"/>
                  <a:pt x="889" y="24"/>
                  <a:pt x="889" y="18"/>
                </a:cubicBezTo>
                <a:cubicBezTo>
                  <a:pt x="893" y="19"/>
                  <a:pt x="895" y="18"/>
                  <a:pt x="895" y="14"/>
                </a:cubicBezTo>
                <a:cubicBezTo>
                  <a:pt x="897" y="15"/>
                  <a:pt x="898" y="18"/>
                  <a:pt x="900" y="18"/>
                </a:cubicBezTo>
                <a:cubicBezTo>
                  <a:pt x="905" y="18"/>
                  <a:pt x="904" y="12"/>
                  <a:pt x="904" y="7"/>
                </a:cubicBezTo>
                <a:cubicBezTo>
                  <a:pt x="913" y="4"/>
                  <a:pt x="922" y="0"/>
                  <a:pt x="936" y="1"/>
                </a:cubicBezTo>
                <a:cubicBezTo>
                  <a:pt x="934" y="3"/>
                  <a:pt x="934" y="6"/>
                  <a:pt x="934" y="9"/>
                </a:cubicBezTo>
                <a:cubicBezTo>
                  <a:pt x="937" y="13"/>
                  <a:pt x="945" y="13"/>
                  <a:pt x="949" y="9"/>
                </a:cubicBezTo>
                <a:cubicBezTo>
                  <a:pt x="951" y="9"/>
                  <a:pt x="950" y="11"/>
                  <a:pt x="949" y="11"/>
                </a:cubicBezTo>
                <a:close/>
                <a:moveTo>
                  <a:pt x="1396" y="238"/>
                </a:moveTo>
                <a:cubicBezTo>
                  <a:pt x="1396" y="236"/>
                  <a:pt x="1393" y="236"/>
                  <a:pt x="1392" y="234"/>
                </a:cubicBezTo>
                <a:cubicBezTo>
                  <a:pt x="1386" y="233"/>
                  <a:pt x="1386" y="238"/>
                  <a:pt x="1392" y="236"/>
                </a:cubicBezTo>
                <a:cubicBezTo>
                  <a:pt x="1393" y="238"/>
                  <a:pt x="1394" y="238"/>
                  <a:pt x="1396" y="238"/>
                </a:cubicBezTo>
                <a:close/>
                <a:moveTo>
                  <a:pt x="403" y="378"/>
                </a:moveTo>
                <a:cubicBezTo>
                  <a:pt x="401" y="384"/>
                  <a:pt x="409" y="380"/>
                  <a:pt x="406" y="387"/>
                </a:cubicBezTo>
                <a:cubicBezTo>
                  <a:pt x="410" y="388"/>
                  <a:pt x="411" y="384"/>
                  <a:pt x="412" y="387"/>
                </a:cubicBezTo>
                <a:cubicBezTo>
                  <a:pt x="412" y="389"/>
                  <a:pt x="411" y="389"/>
                  <a:pt x="410" y="389"/>
                </a:cubicBezTo>
                <a:cubicBezTo>
                  <a:pt x="407" y="390"/>
                  <a:pt x="399" y="393"/>
                  <a:pt x="397" y="393"/>
                </a:cubicBezTo>
                <a:cubicBezTo>
                  <a:pt x="392" y="392"/>
                  <a:pt x="391" y="388"/>
                  <a:pt x="388" y="385"/>
                </a:cubicBezTo>
                <a:cubicBezTo>
                  <a:pt x="388" y="382"/>
                  <a:pt x="393" y="384"/>
                  <a:pt x="393" y="382"/>
                </a:cubicBezTo>
                <a:cubicBezTo>
                  <a:pt x="389" y="378"/>
                  <a:pt x="388" y="377"/>
                  <a:pt x="382" y="380"/>
                </a:cubicBezTo>
                <a:cubicBezTo>
                  <a:pt x="380" y="376"/>
                  <a:pt x="379" y="373"/>
                  <a:pt x="373" y="374"/>
                </a:cubicBezTo>
                <a:cubicBezTo>
                  <a:pt x="370" y="374"/>
                  <a:pt x="372" y="377"/>
                  <a:pt x="371" y="378"/>
                </a:cubicBezTo>
                <a:cubicBezTo>
                  <a:pt x="370" y="379"/>
                  <a:pt x="367" y="379"/>
                  <a:pt x="365" y="380"/>
                </a:cubicBezTo>
                <a:cubicBezTo>
                  <a:pt x="363" y="381"/>
                  <a:pt x="362" y="387"/>
                  <a:pt x="358" y="385"/>
                </a:cubicBezTo>
                <a:cubicBezTo>
                  <a:pt x="360" y="392"/>
                  <a:pt x="354" y="394"/>
                  <a:pt x="354" y="395"/>
                </a:cubicBezTo>
                <a:cubicBezTo>
                  <a:pt x="353" y="399"/>
                  <a:pt x="354" y="403"/>
                  <a:pt x="352" y="408"/>
                </a:cubicBezTo>
                <a:cubicBezTo>
                  <a:pt x="350" y="408"/>
                  <a:pt x="350" y="406"/>
                  <a:pt x="349" y="406"/>
                </a:cubicBezTo>
                <a:cubicBezTo>
                  <a:pt x="347" y="412"/>
                  <a:pt x="353" y="415"/>
                  <a:pt x="349" y="419"/>
                </a:cubicBezTo>
                <a:cubicBezTo>
                  <a:pt x="352" y="417"/>
                  <a:pt x="351" y="422"/>
                  <a:pt x="352" y="423"/>
                </a:cubicBezTo>
                <a:cubicBezTo>
                  <a:pt x="353" y="423"/>
                  <a:pt x="355" y="422"/>
                  <a:pt x="356" y="423"/>
                </a:cubicBezTo>
                <a:cubicBezTo>
                  <a:pt x="360" y="424"/>
                  <a:pt x="361" y="427"/>
                  <a:pt x="363" y="424"/>
                </a:cubicBezTo>
                <a:cubicBezTo>
                  <a:pt x="364" y="424"/>
                  <a:pt x="367" y="425"/>
                  <a:pt x="367" y="424"/>
                </a:cubicBezTo>
                <a:cubicBezTo>
                  <a:pt x="374" y="424"/>
                  <a:pt x="372" y="423"/>
                  <a:pt x="375" y="421"/>
                </a:cubicBezTo>
                <a:cubicBezTo>
                  <a:pt x="378" y="420"/>
                  <a:pt x="379" y="423"/>
                  <a:pt x="382" y="423"/>
                </a:cubicBezTo>
                <a:cubicBezTo>
                  <a:pt x="382" y="421"/>
                  <a:pt x="382" y="419"/>
                  <a:pt x="384" y="419"/>
                </a:cubicBezTo>
                <a:cubicBezTo>
                  <a:pt x="388" y="418"/>
                  <a:pt x="397" y="418"/>
                  <a:pt x="401" y="419"/>
                </a:cubicBezTo>
                <a:cubicBezTo>
                  <a:pt x="404" y="420"/>
                  <a:pt x="405" y="422"/>
                  <a:pt x="408" y="423"/>
                </a:cubicBezTo>
                <a:cubicBezTo>
                  <a:pt x="410" y="423"/>
                  <a:pt x="410" y="421"/>
                  <a:pt x="412" y="421"/>
                </a:cubicBezTo>
                <a:cubicBezTo>
                  <a:pt x="411" y="421"/>
                  <a:pt x="413" y="422"/>
                  <a:pt x="414" y="423"/>
                </a:cubicBezTo>
                <a:cubicBezTo>
                  <a:pt x="419" y="424"/>
                  <a:pt x="419" y="424"/>
                  <a:pt x="423" y="424"/>
                </a:cubicBezTo>
                <a:cubicBezTo>
                  <a:pt x="431" y="425"/>
                  <a:pt x="441" y="423"/>
                  <a:pt x="449" y="424"/>
                </a:cubicBezTo>
                <a:cubicBezTo>
                  <a:pt x="449" y="420"/>
                  <a:pt x="449" y="417"/>
                  <a:pt x="451" y="415"/>
                </a:cubicBezTo>
                <a:cubicBezTo>
                  <a:pt x="445" y="407"/>
                  <a:pt x="439" y="398"/>
                  <a:pt x="427" y="396"/>
                </a:cubicBezTo>
                <a:cubicBezTo>
                  <a:pt x="427" y="393"/>
                  <a:pt x="424" y="393"/>
                  <a:pt x="423" y="391"/>
                </a:cubicBezTo>
                <a:cubicBezTo>
                  <a:pt x="423" y="388"/>
                  <a:pt x="422" y="387"/>
                  <a:pt x="421" y="385"/>
                </a:cubicBezTo>
                <a:cubicBezTo>
                  <a:pt x="422" y="380"/>
                  <a:pt x="428" y="379"/>
                  <a:pt x="427" y="372"/>
                </a:cubicBezTo>
                <a:cubicBezTo>
                  <a:pt x="416" y="371"/>
                  <a:pt x="411" y="376"/>
                  <a:pt x="403" y="378"/>
                </a:cubicBezTo>
                <a:close/>
                <a:moveTo>
                  <a:pt x="531" y="464"/>
                </a:moveTo>
                <a:cubicBezTo>
                  <a:pt x="529" y="464"/>
                  <a:pt x="526" y="464"/>
                  <a:pt x="529" y="465"/>
                </a:cubicBezTo>
                <a:cubicBezTo>
                  <a:pt x="532" y="463"/>
                  <a:pt x="539" y="463"/>
                  <a:pt x="542" y="462"/>
                </a:cubicBezTo>
                <a:cubicBezTo>
                  <a:pt x="543" y="462"/>
                  <a:pt x="542" y="458"/>
                  <a:pt x="542" y="458"/>
                </a:cubicBezTo>
                <a:cubicBezTo>
                  <a:pt x="543" y="457"/>
                  <a:pt x="545" y="460"/>
                  <a:pt x="546" y="460"/>
                </a:cubicBezTo>
                <a:cubicBezTo>
                  <a:pt x="546" y="456"/>
                  <a:pt x="546" y="451"/>
                  <a:pt x="546" y="447"/>
                </a:cubicBezTo>
                <a:cubicBezTo>
                  <a:pt x="544" y="444"/>
                  <a:pt x="542" y="443"/>
                  <a:pt x="541" y="441"/>
                </a:cubicBezTo>
                <a:cubicBezTo>
                  <a:pt x="540" y="440"/>
                  <a:pt x="541" y="438"/>
                  <a:pt x="541" y="438"/>
                </a:cubicBezTo>
                <a:cubicBezTo>
                  <a:pt x="540" y="435"/>
                  <a:pt x="534" y="433"/>
                  <a:pt x="539" y="432"/>
                </a:cubicBezTo>
                <a:cubicBezTo>
                  <a:pt x="542" y="432"/>
                  <a:pt x="546" y="432"/>
                  <a:pt x="550" y="432"/>
                </a:cubicBezTo>
                <a:cubicBezTo>
                  <a:pt x="551" y="425"/>
                  <a:pt x="546" y="425"/>
                  <a:pt x="546" y="423"/>
                </a:cubicBezTo>
                <a:cubicBezTo>
                  <a:pt x="546" y="419"/>
                  <a:pt x="542" y="419"/>
                  <a:pt x="541" y="417"/>
                </a:cubicBezTo>
                <a:cubicBezTo>
                  <a:pt x="541" y="417"/>
                  <a:pt x="544" y="415"/>
                  <a:pt x="542" y="413"/>
                </a:cubicBezTo>
                <a:cubicBezTo>
                  <a:pt x="537" y="415"/>
                  <a:pt x="536" y="411"/>
                  <a:pt x="531" y="411"/>
                </a:cubicBezTo>
                <a:cubicBezTo>
                  <a:pt x="533" y="401"/>
                  <a:pt x="520" y="404"/>
                  <a:pt x="520" y="395"/>
                </a:cubicBezTo>
                <a:cubicBezTo>
                  <a:pt x="525" y="391"/>
                  <a:pt x="528" y="385"/>
                  <a:pt x="539" y="387"/>
                </a:cubicBezTo>
                <a:cubicBezTo>
                  <a:pt x="539" y="386"/>
                  <a:pt x="539" y="384"/>
                  <a:pt x="541" y="383"/>
                </a:cubicBezTo>
                <a:cubicBezTo>
                  <a:pt x="541" y="378"/>
                  <a:pt x="535" y="379"/>
                  <a:pt x="535" y="374"/>
                </a:cubicBezTo>
                <a:cubicBezTo>
                  <a:pt x="526" y="373"/>
                  <a:pt x="522" y="377"/>
                  <a:pt x="516" y="374"/>
                </a:cubicBezTo>
                <a:cubicBezTo>
                  <a:pt x="516" y="377"/>
                  <a:pt x="516" y="378"/>
                  <a:pt x="514" y="376"/>
                </a:cubicBezTo>
                <a:cubicBezTo>
                  <a:pt x="513" y="375"/>
                  <a:pt x="512" y="378"/>
                  <a:pt x="513" y="378"/>
                </a:cubicBezTo>
                <a:cubicBezTo>
                  <a:pt x="508" y="380"/>
                  <a:pt x="502" y="383"/>
                  <a:pt x="500" y="383"/>
                </a:cubicBezTo>
                <a:cubicBezTo>
                  <a:pt x="494" y="385"/>
                  <a:pt x="496" y="386"/>
                  <a:pt x="494" y="389"/>
                </a:cubicBezTo>
                <a:cubicBezTo>
                  <a:pt x="493" y="390"/>
                  <a:pt x="491" y="388"/>
                  <a:pt x="490" y="389"/>
                </a:cubicBezTo>
                <a:cubicBezTo>
                  <a:pt x="489" y="390"/>
                  <a:pt x="491" y="394"/>
                  <a:pt x="490" y="395"/>
                </a:cubicBezTo>
                <a:cubicBezTo>
                  <a:pt x="491" y="399"/>
                  <a:pt x="495" y="392"/>
                  <a:pt x="496" y="398"/>
                </a:cubicBezTo>
                <a:cubicBezTo>
                  <a:pt x="496" y="400"/>
                  <a:pt x="497" y="401"/>
                  <a:pt x="498" y="402"/>
                </a:cubicBezTo>
                <a:cubicBezTo>
                  <a:pt x="496" y="408"/>
                  <a:pt x="499" y="412"/>
                  <a:pt x="500" y="413"/>
                </a:cubicBezTo>
                <a:cubicBezTo>
                  <a:pt x="500" y="416"/>
                  <a:pt x="500" y="416"/>
                  <a:pt x="501" y="417"/>
                </a:cubicBezTo>
                <a:cubicBezTo>
                  <a:pt x="502" y="417"/>
                  <a:pt x="503" y="423"/>
                  <a:pt x="503" y="423"/>
                </a:cubicBezTo>
                <a:cubicBezTo>
                  <a:pt x="505" y="428"/>
                  <a:pt x="505" y="427"/>
                  <a:pt x="507" y="430"/>
                </a:cubicBezTo>
                <a:cubicBezTo>
                  <a:pt x="508" y="432"/>
                  <a:pt x="506" y="434"/>
                  <a:pt x="507" y="436"/>
                </a:cubicBezTo>
                <a:cubicBezTo>
                  <a:pt x="508" y="437"/>
                  <a:pt x="512" y="438"/>
                  <a:pt x="511" y="441"/>
                </a:cubicBezTo>
                <a:cubicBezTo>
                  <a:pt x="504" y="439"/>
                  <a:pt x="509" y="449"/>
                  <a:pt x="505" y="451"/>
                </a:cubicBezTo>
                <a:cubicBezTo>
                  <a:pt x="513" y="452"/>
                  <a:pt x="513" y="463"/>
                  <a:pt x="522" y="458"/>
                </a:cubicBezTo>
                <a:cubicBezTo>
                  <a:pt x="515" y="465"/>
                  <a:pt x="531" y="459"/>
                  <a:pt x="531" y="464"/>
                </a:cubicBezTo>
                <a:close/>
                <a:moveTo>
                  <a:pt x="587" y="378"/>
                </a:moveTo>
                <a:cubicBezTo>
                  <a:pt x="586" y="379"/>
                  <a:pt x="587" y="382"/>
                  <a:pt x="585" y="383"/>
                </a:cubicBezTo>
                <a:cubicBezTo>
                  <a:pt x="584" y="385"/>
                  <a:pt x="580" y="385"/>
                  <a:pt x="580" y="387"/>
                </a:cubicBezTo>
                <a:cubicBezTo>
                  <a:pt x="581" y="389"/>
                  <a:pt x="585" y="392"/>
                  <a:pt x="585" y="395"/>
                </a:cubicBezTo>
                <a:cubicBezTo>
                  <a:pt x="585" y="395"/>
                  <a:pt x="582" y="395"/>
                  <a:pt x="583" y="396"/>
                </a:cubicBezTo>
                <a:cubicBezTo>
                  <a:pt x="585" y="398"/>
                  <a:pt x="589" y="397"/>
                  <a:pt x="591" y="400"/>
                </a:cubicBezTo>
                <a:cubicBezTo>
                  <a:pt x="591" y="398"/>
                  <a:pt x="593" y="397"/>
                  <a:pt x="595" y="396"/>
                </a:cubicBezTo>
                <a:cubicBezTo>
                  <a:pt x="596" y="391"/>
                  <a:pt x="592" y="391"/>
                  <a:pt x="591" y="387"/>
                </a:cubicBezTo>
                <a:cubicBezTo>
                  <a:pt x="594" y="386"/>
                  <a:pt x="597" y="384"/>
                  <a:pt x="596" y="380"/>
                </a:cubicBezTo>
                <a:cubicBezTo>
                  <a:pt x="593" y="380"/>
                  <a:pt x="592" y="378"/>
                  <a:pt x="595" y="376"/>
                </a:cubicBezTo>
                <a:cubicBezTo>
                  <a:pt x="592" y="377"/>
                  <a:pt x="589" y="376"/>
                  <a:pt x="587" y="378"/>
                </a:cubicBezTo>
                <a:close/>
                <a:moveTo>
                  <a:pt x="343" y="428"/>
                </a:moveTo>
                <a:cubicBezTo>
                  <a:pt x="342" y="436"/>
                  <a:pt x="356" y="431"/>
                  <a:pt x="356" y="428"/>
                </a:cubicBezTo>
                <a:cubicBezTo>
                  <a:pt x="351" y="426"/>
                  <a:pt x="348" y="426"/>
                  <a:pt x="343" y="428"/>
                </a:cubicBezTo>
                <a:close/>
                <a:moveTo>
                  <a:pt x="386" y="775"/>
                </a:moveTo>
                <a:cubicBezTo>
                  <a:pt x="388" y="768"/>
                  <a:pt x="399" y="768"/>
                  <a:pt x="397" y="756"/>
                </a:cubicBezTo>
                <a:cubicBezTo>
                  <a:pt x="392" y="761"/>
                  <a:pt x="382" y="752"/>
                  <a:pt x="377" y="758"/>
                </a:cubicBezTo>
                <a:cubicBezTo>
                  <a:pt x="385" y="759"/>
                  <a:pt x="375" y="760"/>
                  <a:pt x="375" y="762"/>
                </a:cubicBezTo>
                <a:cubicBezTo>
                  <a:pt x="375" y="760"/>
                  <a:pt x="377" y="766"/>
                  <a:pt x="377" y="767"/>
                </a:cubicBezTo>
                <a:cubicBezTo>
                  <a:pt x="377" y="770"/>
                  <a:pt x="377" y="773"/>
                  <a:pt x="375" y="773"/>
                </a:cubicBezTo>
                <a:cubicBezTo>
                  <a:pt x="375" y="772"/>
                  <a:pt x="373" y="771"/>
                  <a:pt x="373" y="773"/>
                </a:cubicBezTo>
                <a:cubicBezTo>
                  <a:pt x="375" y="776"/>
                  <a:pt x="381" y="775"/>
                  <a:pt x="386" y="77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2" name="iṣľíḑé">
            <a:extLst>
              <a:ext uri="{FF2B5EF4-FFF2-40B4-BE49-F238E27FC236}">
                <a16:creationId xmlns:a16="http://schemas.microsoft.com/office/drawing/2014/main" id="{3442B2BF-72D3-4B91-BEC8-2BA6C6B118A6}"/>
              </a:ext>
            </a:extLst>
          </p:cNvPr>
          <p:cNvSpPr/>
          <p:nvPr/>
        </p:nvSpPr>
        <p:spPr bwMode="auto">
          <a:xfrm>
            <a:off x="6799526" y="2644119"/>
            <a:ext cx="48500" cy="25677"/>
          </a:xfrm>
          <a:custGeom>
            <a:avLst/>
            <a:gdLst>
              <a:gd name="T0" fmla="*/ 16 w 23"/>
              <a:gd name="T1" fmla="*/ 0 h 12"/>
              <a:gd name="T2" fmla="*/ 20 w 23"/>
              <a:gd name="T3" fmla="*/ 11 h 12"/>
              <a:gd name="T4" fmla="*/ 0 w 23"/>
              <a:gd name="T5" fmla="*/ 6 h 12"/>
              <a:gd name="T6" fmla="*/ 16 w 23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2">
                <a:moveTo>
                  <a:pt x="16" y="0"/>
                </a:moveTo>
                <a:cubicBezTo>
                  <a:pt x="16" y="5"/>
                  <a:pt x="23" y="4"/>
                  <a:pt x="20" y="11"/>
                </a:cubicBezTo>
                <a:cubicBezTo>
                  <a:pt x="10" y="12"/>
                  <a:pt x="4" y="10"/>
                  <a:pt x="0" y="6"/>
                </a:cubicBezTo>
                <a:cubicBezTo>
                  <a:pt x="3" y="1"/>
                  <a:pt x="10" y="1"/>
                  <a:pt x="1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3" name="ïśḻîdè">
            <a:extLst>
              <a:ext uri="{FF2B5EF4-FFF2-40B4-BE49-F238E27FC236}">
                <a16:creationId xmlns:a16="http://schemas.microsoft.com/office/drawing/2014/main" id="{9BC1D287-836D-4125-AA7D-53208EFF3E89}"/>
              </a:ext>
            </a:extLst>
          </p:cNvPr>
          <p:cNvSpPr/>
          <p:nvPr/>
        </p:nvSpPr>
        <p:spPr bwMode="auto">
          <a:xfrm>
            <a:off x="6897949" y="2692620"/>
            <a:ext cx="475008" cy="332373"/>
          </a:xfrm>
          <a:custGeom>
            <a:avLst/>
            <a:gdLst>
              <a:gd name="T0" fmla="*/ 22 w 224"/>
              <a:gd name="T1" fmla="*/ 9 h 157"/>
              <a:gd name="T2" fmla="*/ 29 w 224"/>
              <a:gd name="T3" fmla="*/ 7 h 157"/>
              <a:gd name="T4" fmla="*/ 29 w 224"/>
              <a:gd name="T5" fmla="*/ 11 h 157"/>
              <a:gd name="T6" fmla="*/ 29 w 224"/>
              <a:gd name="T7" fmla="*/ 18 h 157"/>
              <a:gd name="T8" fmla="*/ 35 w 224"/>
              <a:gd name="T9" fmla="*/ 33 h 157"/>
              <a:gd name="T10" fmla="*/ 48 w 224"/>
              <a:gd name="T11" fmla="*/ 9 h 157"/>
              <a:gd name="T12" fmla="*/ 65 w 224"/>
              <a:gd name="T13" fmla="*/ 7 h 157"/>
              <a:gd name="T14" fmla="*/ 76 w 224"/>
              <a:gd name="T15" fmla="*/ 25 h 157"/>
              <a:gd name="T16" fmla="*/ 89 w 224"/>
              <a:gd name="T17" fmla="*/ 22 h 157"/>
              <a:gd name="T18" fmla="*/ 107 w 224"/>
              <a:gd name="T19" fmla="*/ 20 h 157"/>
              <a:gd name="T20" fmla="*/ 115 w 224"/>
              <a:gd name="T21" fmla="*/ 27 h 157"/>
              <a:gd name="T22" fmla="*/ 122 w 224"/>
              <a:gd name="T23" fmla="*/ 31 h 157"/>
              <a:gd name="T24" fmla="*/ 126 w 224"/>
              <a:gd name="T25" fmla="*/ 33 h 157"/>
              <a:gd name="T26" fmla="*/ 143 w 224"/>
              <a:gd name="T27" fmla="*/ 37 h 157"/>
              <a:gd name="T28" fmla="*/ 158 w 224"/>
              <a:gd name="T29" fmla="*/ 44 h 157"/>
              <a:gd name="T30" fmla="*/ 163 w 224"/>
              <a:gd name="T31" fmla="*/ 50 h 157"/>
              <a:gd name="T32" fmla="*/ 174 w 224"/>
              <a:gd name="T33" fmla="*/ 59 h 157"/>
              <a:gd name="T34" fmla="*/ 167 w 224"/>
              <a:gd name="T35" fmla="*/ 74 h 157"/>
              <a:gd name="T36" fmla="*/ 184 w 224"/>
              <a:gd name="T37" fmla="*/ 76 h 157"/>
              <a:gd name="T38" fmla="*/ 188 w 224"/>
              <a:gd name="T39" fmla="*/ 85 h 157"/>
              <a:gd name="T40" fmla="*/ 202 w 224"/>
              <a:gd name="T41" fmla="*/ 87 h 157"/>
              <a:gd name="T42" fmla="*/ 212 w 224"/>
              <a:gd name="T43" fmla="*/ 96 h 157"/>
              <a:gd name="T44" fmla="*/ 216 w 224"/>
              <a:gd name="T45" fmla="*/ 104 h 157"/>
              <a:gd name="T46" fmla="*/ 206 w 224"/>
              <a:gd name="T47" fmla="*/ 117 h 157"/>
              <a:gd name="T48" fmla="*/ 193 w 224"/>
              <a:gd name="T49" fmla="*/ 115 h 157"/>
              <a:gd name="T50" fmla="*/ 182 w 224"/>
              <a:gd name="T51" fmla="*/ 104 h 157"/>
              <a:gd name="T52" fmla="*/ 173 w 224"/>
              <a:gd name="T53" fmla="*/ 113 h 157"/>
              <a:gd name="T54" fmla="*/ 186 w 224"/>
              <a:gd name="T55" fmla="*/ 121 h 157"/>
              <a:gd name="T56" fmla="*/ 193 w 224"/>
              <a:gd name="T57" fmla="*/ 134 h 157"/>
              <a:gd name="T58" fmla="*/ 188 w 224"/>
              <a:gd name="T59" fmla="*/ 147 h 157"/>
              <a:gd name="T60" fmla="*/ 163 w 224"/>
              <a:gd name="T61" fmla="*/ 137 h 157"/>
              <a:gd name="T62" fmla="*/ 171 w 224"/>
              <a:gd name="T63" fmla="*/ 147 h 157"/>
              <a:gd name="T64" fmla="*/ 180 w 224"/>
              <a:gd name="T65" fmla="*/ 152 h 157"/>
              <a:gd name="T66" fmla="*/ 171 w 224"/>
              <a:gd name="T67" fmla="*/ 152 h 157"/>
              <a:gd name="T68" fmla="*/ 150 w 224"/>
              <a:gd name="T69" fmla="*/ 145 h 157"/>
              <a:gd name="T70" fmla="*/ 139 w 224"/>
              <a:gd name="T71" fmla="*/ 139 h 157"/>
              <a:gd name="T72" fmla="*/ 133 w 224"/>
              <a:gd name="T73" fmla="*/ 130 h 157"/>
              <a:gd name="T74" fmla="*/ 122 w 224"/>
              <a:gd name="T75" fmla="*/ 109 h 157"/>
              <a:gd name="T76" fmla="*/ 124 w 224"/>
              <a:gd name="T77" fmla="*/ 104 h 157"/>
              <a:gd name="T78" fmla="*/ 128 w 224"/>
              <a:gd name="T79" fmla="*/ 96 h 157"/>
              <a:gd name="T80" fmla="*/ 133 w 224"/>
              <a:gd name="T81" fmla="*/ 87 h 157"/>
              <a:gd name="T82" fmla="*/ 128 w 224"/>
              <a:gd name="T83" fmla="*/ 76 h 157"/>
              <a:gd name="T84" fmla="*/ 120 w 224"/>
              <a:gd name="T85" fmla="*/ 70 h 157"/>
              <a:gd name="T86" fmla="*/ 115 w 224"/>
              <a:gd name="T87" fmla="*/ 70 h 157"/>
              <a:gd name="T88" fmla="*/ 107 w 224"/>
              <a:gd name="T89" fmla="*/ 68 h 157"/>
              <a:gd name="T90" fmla="*/ 92 w 224"/>
              <a:gd name="T91" fmla="*/ 52 h 157"/>
              <a:gd name="T92" fmla="*/ 78 w 224"/>
              <a:gd name="T93" fmla="*/ 55 h 157"/>
              <a:gd name="T94" fmla="*/ 65 w 224"/>
              <a:gd name="T95" fmla="*/ 55 h 157"/>
              <a:gd name="T96" fmla="*/ 50 w 224"/>
              <a:gd name="T97" fmla="*/ 55 h 157"/>
              <a:gd name="T98" fmla="*/ 22 w 224"/>
              <a:gd name="T99" fmla="*/ 50 h 157"/>
              <a:gd name="T100" fmla="*/ 9 w 224"/>
              <a:gd name="T101" fmla="*/ 42 h 157"/>
              <a:gd name="T102" fmla="*/ 5 w 224"/>
              <a:gd name="T103" fmla="*/ 33 h 157"/>
              <a:gd name="T104" fmla="*/ 7 w 224"/>
              <a:gd name="T105" fmla="*/ 25 h 157"/>
              <a:gd name="T106" fmla="*/ 145 w 224"/>
              <a:gd name="T107" fmla="*/ 107 h 157"/>
              <a:gd name="T108" fmla="*/ 154 w 224"/>
              <a:gd name="T109" fmla="*/ 100 h 157"/>
              <a:gd name="T110" fmla="*/ 145 w 224"/>
              <a:gd name="T111" fmla="*/ 10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4" h="157">
                <a:moveTo>
                  <a:pt x="9" y="11"/>
                </a:moveTo>
                <a:cubicBezTo>
                  <a:pt x="12" y="16"/>
                  <a:pt x="19" y="4"/>
                  <a:pt x="22" y="9"/>
                </a:cubicBezTo>
                <a:cubicBezTo>
                  <a:pt x="24" y="9"/>
                  <a:pt x="23" y="5"/>
                  <a:pt x="24" y="5"/>
                </a:cubicBezTo>
                <a:cubicBezTo>
                  <a:pt x="26" y="4"/>
                  <a:pt x="27" y="7"/>
                  <a:pt x="29" y="7"/>
                </a:cubicBezTo>
                <a:cubicBezTo>
                  <a:pt x="32" y="7"/>
                  <a:pt x="32" y="0"/>
                  <a:pt x="37" y="5"/>
                </a:cubicBezTo>
                <a:cubicBezTo>
                  <a:pt x="36" y="13"/>
                  <a:pt x="32" y="7"/>
                  <a:pt x="29" y="11"/>
                </a:cubicBezTo>
                <a:cubicBezTo>
                  <a:pt x="28" y="12"/>
                  <a:pt x="33" y="12"/>
                  <a:pt x="33" y="12"/>
                </a:cubicBezTo>
                <a:cubicBezTo>
                  <a:pt x="32" y="15"/>
                  <a:pt x="30" y="15"/>
                  <a:pt x="29" y="18"/>
                </a:cubicBezTo>
                <a:cubicBezTo>
                  <a:pt x="29" y="21"/>
                  <a:pt x="31" y="22"/>
                  <a:pt x="31" y="24"/>
                </a:cubicBezTo>
                <a:cubicBezTo>
                  <a:pt x="32" y="27"/>
                  <a:pt x="30" y="33"/>
                  <a:pt x="35" y="33"/>
                </a:cubicBezTo>
                <a:cubicBezTo>
                  <a:pt x="39" y="32"/>
                  <a:pt x="35" y="22"/>
                  <a:pt x="37" y="18"/>
                </a:cubicBezTo>
                <a:cubicBezTo>
                  <a:pt x="46" y="20"/>
                  <a:pt x="45" y="13"/>
                  <a:pt x="48" y="9"/>
                </a:cubicBezTo>
                <a:cubicBezTo>
                  <a:pt x="50" y="13"/>
                  <a:pt x="55" y="5"/>
                  <a:pt x="57" y="11"/>
                </a:cubicBezTo>
                <a:cubicBezTo>
                  <a:pt x="61" y="11"/>
                  <a:pt x="59" y="5"/>
                  <a:pt x="65" y="7"/>
                </a:cubicBezTo>
                <a:cubicBezTo>
                  <a:pt x="64" y="14"/>
                  <a:pt x="69" y="15"/>
                  <a:pt x="74" y="16"/>
                </a:cubicBezTo>
                <a:cubicBezTo>
                  <a:pt x="72" y="22"/>
                  <a:pt x="73" y="21"/>
                  <a:pt x="76" y="25"/>
                </a:cubicBezTo>
                <a:cubicBezTo>
                  <a:pt x="78" y="23"/>
                  <a:pt x="80" y="23"/>
                  <a:pt x="83" y="25"/>
                </a:cubicBezTo>
                <a:cubicBezTo>
                  <a:pt x="87" y="27"/>
                  <a:pt x="87" y="23"/>
                  <a:pt x="89" y="22"/>
                </a:cubicBezTo>
                <a:cubicBezTo>
                  <a:pt x="91" y="21"/>
                  <a:pt x="94" y="23"/>
                  <a:pt x="94" y="20"/>
                </a:cubicBezTo>
                <a:cubicBezTo>
                  <a:pt x="100" y="22"/>
                  <a:pt x="102" y="22"/>
                  <a:pt x="107" y="20"/>
                </a:cubicBezTo>
                <a:cubicBezTo>
                  <a:pt x="107" y="24"/>
                  <a:pt x="112" y="22"/>
                  <a:pt x="111" y="22"/>
                </a:cubicBezTo>
                <a:cubicBezTo>
                  <a:pt x="113" y="23"/>
                  <a:pt x="113" y="26"/>
                  <a:pt x="115" y="27"/>
                </a:cubicBezTo>
                <a:cubicBezTo>
                  <a:pt x="116" y="28"/>
                  <a:pt x="119" y="29"/>
                  <a:pt x="120" y="29"/>
                </a:cubicBezTo>
                <a:cubicBezTo>
                  <a:pt x="121" y="30"/>
                  <a:pt x="120" y="31"/>
                  <a:pt x="122" y="31"/>
                </a:cubicBezTo>
                <a:cubicBezTo>
                  <a:pt x="126" y="31"/>
                  <a:pt x="121" y="34"/>
                  <a:pt x="124" y="37"/>
                </a:cubicBezTo>
                <a:cubicBezTo>
                  <a:pt x="125" y="38"/>
                  <a:pt x="126" y="34"/>
                  <a:pt x="126" y="33"/>
                </a:cubicBezTo>
                <a:cubicBezTo>
                  <a:pt x="129" y="35"/>
                  <a:pt x="129" y="38"/>
                  <a:pt x="133" y="39"/>
                </a:cubicBezTo>
                <a:cubicBezTo>
                  <a:pt x="137" y="39"/>
                  <a:pt x="139" y="37"/>
                  <a:pt x="143" y="37"/>
                </a:cubicBezTo>
                <a:cubicBezTo>
                  <a:pt x="142" y="44"/>
                  <a:pt x="154" y="40"/>
                  <a:pt x="154" y="46"/>
                </a:cubicBezTo>
                <a:cubicBezTo>
                  <a:pt x="156" y="46"/>
                  <a:pt x="157" y="46"/>
                  <a:pt x="158" y="44"/>
                </a:cubicBezTo>
                <a:cubicBezTo>
                  <a:pt x="160" y="45"/>
                  <a:pt x="161" y="48"/>
                  <a:pt x="161" y="52"/>
                </a:cubicBezTo>
                <a:cubicBezTo>
                  <a:pt x="163" y="52"/>
                  <a:pt x="163" y="51"/>
                  <a:pt x="163" y="50"/>
                </a:cubicBezTo>
                <a:cubicBezTo>
                  <a:pt x="166" y="52"/>
                  <a:pt x="168" y="56"/>
                  <a:pt x="174" y="55"/>
                </a:cubicBezTo>
                <a:cubicBezTo>
                  <a:pt x="173" y="57"/>
                  <a:pt x="172" y="59"/>
                  <a:pt x="174" y="59"/>
                </a:cubicBezTo>
                <a:cubicBezTo>
                  <a:pt x="176" y="62"/>
                  <a:pt x="169" y="65"/>
                  <a:pt x="174" y="66"/>
                </a:cubicBezTo>
                <a:cubicBezTo>
                  <a:pt x="172" y="69"/>
                  <a:pt x="167" y="69"/>
                  <a:pt x="167" y="74"/>
                </a:cubicBezTo>
                <a:cubicBezTo>
                  <a:pt x="171" y="81"/>
                  <a:pt x="180" y="72"/>
                  <a:pt x="182" y="80"/>
                </a:cubicBezTo>
                <a:cubicBezTo>
                  <a:pt x="184" y="79"/>
                  <a:pt x="183" y="77"/>
                  <a:pt x="184" y="76"/>
                </a:cubicBezTo>
                <a:cubicBezTo>
                  <a:pt x="186" y="76"/>
                  <a:pt x="185" y="80"/>
                  <a:pt x="186" y="81"/>
                </a:cubicBezTo>
                <a:cubicBezTo>
                  <a:pt x="186" y="81"/>
                  <a:pt x="188" y="85"/>
                  <a:pt x="188" y="85"/>
                </a:cubicBezTo>
                <a:cubicBezTo>
                  <a:pt x="190" y="85"/>
                  <a:pt x="192" y="81"/>
                  <a:pt x="191" y="89"/>
                </a:cubicBezTo>
                <a:cubicBezTo>
                  <a:pt x="196" y="89"/>
                  <a:pt x="197" y="86"/>
                  <a:pt x="202" y="87"/>
                </a:cubicBezTo>
                <a:cubicBezTo>
                  <a:pt x="203" y="88"/>
                  <a:pt x="204" y="90"/>
                  <a:pt x="204" y="93"/>
                </a:cubicBezTo>
                <a:cubicBezTo>
                  <a:pt x="208" y="93"/>
                  <a:pt x="214" y="91"/>
                  <a:pt x="212" y="96"/>
                </a:cubicBezTo>
                <a:cubicBezTo>
                  <a:pt x="219" y="93"/>
                  <a:pt x="215" y="97"/>
                  <a:pt x="221" y="98"/>
                </a:cubicBezTo>
                <a:cubicBezTo>
                  <a:pt x="224" y="102"/>
                  <a:pt x="215" y="104"/>
                  <a:pt x="216" y="104"/>
                </a:cubicBezTo>
                <a:cubicBezTo>
                  <a:pt x="214" y="105"/>
                  <a:pt x="217" y="106"/>
                  <a:pt x="217" y="106"/>
                </a:cubicBezTo>
                <a:cubicBezTo>
                  <a:pt x="213" y="111"/>
                  <a:pt x="209" y="110"/>
                  <a:pt x="206" y="117"/>
                </a:cubicBezTo>
                <a:cubicBezTo>
                  <a:pt x="204" y="117"/>
                  <a:pt x="203" y="117"/>
                  <a:pt x="202" y="119"/>
                </a:cubicBezTo>
                <a:cubicBezTo>
                  <a:pt x="201" y="118"/>
                  <a:pt x="193" y="118"/>
                  <a:pt x="193" y="115"/>
                </a:cubicBezTo>
                <a:cubicBezTo>
                  <a:pt x="193" y="111"/>
                  <a:pt x="184" y="115"/>
                  <a:pt x="186" y="107"/>
                </a:cubicBezTo>
                <a:cubicBezTo>
                  <a:pt x="182" y="108"/>
                  <a:pt x="182" y="106"/>
                  <a:pt x="182" y="104"/>
                </a:cubicBezTo>
                <a:cubicBezTo>
                  <a:pt x="179" y="104"/>
                  <a:pt x="177" y="104"/>
                  <a:pt x="174" y="104"/>
                </a:cubicBezTo>
                <a:cubicBezTo>
                  <a:pt x="170" y="103"/>
                  <a:pt x="174" y="110"/>
                  <a:pt x="173" y="113"/>
                </a:cubicBezTo>
                <a:cubicBezTo>
                  <a:pt x="173" y="117"/>
                  <a:pt x="178" y="117"/>
                  <a:pt x="178" y="121"/>
                </a:cubicBezTo>
                <a:cubicBezTo>
                  <a:pt x="182" y="118"/>
                  <a:pt x="185" y="125"/>
                  <a:pt x="186" y="121"/>
                </a:cubicBezTo>
                <a:cubicBezTo>
                  <a:pt x="188" y="123"/>
                  <a:pt x="189" y="127"/>
                  <a:pt x="189" y="132"/>
                </a:cubicBezTo>
                <a:cubicBezTo>
                  <a:pt x="189" y="134"/>
                  <a:pt x="193" y="133"/>
                  <a:pt x="193" y="134"/>
                </a:cubicBezTo>
                <a:cubicBezTo>
                  <a:pt x="196" y="138"/>
                  <a:pt x="191" y="147"/>
                  <a:pt x="191" y="150"/>
                </a:cubicBezTo>
                <a:cubicBezTo>
                  <a:pt x="187" y="152"/>
                  <a:pt x="189" y="148"/>
                  <a:pt x="188" y="147"/>
                </a:cubicBezTo>
                <a:cubicBezTo>
                  <a:pt x="185" y="145"/>
                  <a:pt x="179" y="146"/>
                  <a:pt x="178" y="141"/>
                </a:cubicBezTo>
                <a:cubicBezTo>
                  <a:pt x="171" y="142"/>
                  <a:pt x="172" y="135"/>
                  <a:pt x="163" y="137"/>
                </a:cubicBezTo>
                <a:cubicBezTo>
                  <a:pt x="164" y="141"/>
                  <a:pt x="170" y="138"/>
                  <a:pt x="171" y="141"/>
                </a:cubicBezTo>
                <a:cubicBezTo>
                  <a:pt x="164" y="147"/>
                  <a:pt x="177" y="144"/>
                  <a:pt x="171" y="147"/>
                </a:cubicBezTo>
                <a:cubicBezTo>
                  <a:pt x="171" y="149"/>
                  <a:pt x="176" y="149"/>
                  <a:pt x="178" y="150"/>
                </a:cubicBezTo>
                <a:cubicBezTo>
                  <a:pt x="179" y="151"/>
                  <a:pt x="178" y="152"/>
                  <a:pt x="180" y="152"/>
                </a:cubicBezTo>
                <a:cubicBezTo>
                  <a:pt x="183" y="152"/>
                  <a:pt x="184" y="153"/>
                  <a:pt x="184" y="156"/>
                </a:cubicBezTo>
                <a:cubicBezTo>
                  <a:pt x="178" y="157"/>
                  <a:pt x="175" y="155"/>
                  <a:pt x="171" y="152"/>
                </a:cubicBezTo>
                <a:cubicBezTo>
                  <a:pt x="168" y="151"/>
                  <a:pt x="163" y="151"/>
                  <a:pt x="160" y="148"/>
                </a:cubicBezTo>
                <a:cubicBezTo>
                  <a:pt x="157" y="147"/>
                  <a:pt x="153" y="145"/>
                  <a:pt x="150" y="145"/>
                </a:cubicBezTo>
                <a:cubicBezTo>
                  <a:pt x="148" y="145"/>
                  <a:pt x="148" y="142"/>
                  <a:pt x="147" y="141"/>
                </a:cubicBezTo>
                <a:cubicBezTo>
                  <a:pt x="144" y="140"/>
                  <a:pt x="141" y="141"/>
                  <a:pt x="139" y="139"/>
                </a:cubicBezTo>
                <a:cubicBezTo>
                  <a:pt x="137" y="138"/>
                  <a:pt x="139" y="135"/>
                  <a:pt x="137" y="134"/>
                </a:cubicBezTo>
                <a:cubicBezTo>
                  <a:pt x="136" y="132"/>
                  <a:pt x="132" y="134"/>
                  <a:pt x="133" y="130"/>
                </a:cubicBezTo>
                <a:cubicBezTo>
                  <a:pt x="125" y="130"/>
                  <a:pt x="125" y="122"/>
                  <a:pt x="120" y="119"/>
                </a:cubicBezTo>
                <a:cubicBezTo>
                  <a:pt x="122" y="118"/>
                  <a:pt x="120" y="112"/>
                  <a:pt x="122" y="109"/>
                </a:cubicBezTo>
                <a:cubicBezTo>
                  <a:pt x="123" y="109"/>
                  <a:pt x="126" y="110"/>
                  <a:pt x="126" y="109"/>
                </a:cubicBezTo>
                <a:cubicBezTo>
                  <a:pt x="126" y="108"/>
                  <a:pt x="123" y="106"/>
                  <a:pt x="124" y="104"/>
                </a:cubicBezTo>
                <a:cubicBezTo>
                  <a:pt x="124" y="103"/>
                  <a:pt x="128" y="104"/>
                  <a:pt x="128" y="104"/>
                </a:cubicBezTo>
                <a:cubicBezTo>
                  <a:pt x="129" y="103"/>
                  <a:pt x="127" y="98"/>
                  <a:pt x="128" y="96"/>
                </a:cubicBezTo>
                <a:cubicBezTo>
                  <a:pt x="128" y="96"/>
                  <a:pt x="131" y="97"/>
                  <a:pt x="132" y="96"/>
                </a:cubicBezTo>
                <a:cubicBezTo>
                  <a:pt x="134" y="94"/>
                  <a:pt x="131" y="89"/>
                  <a:pt x="133" y="87"/>
                </a:cubicBezTo>
                <a:cubicBezTo>
                  <a:pt x="133" y="85"/>
                  <a:pt x="130" y="85"/>
                  <a:pt x="128" y="85"/>
                </a:cubicBezTo>
                <a:cubicBezTo>
                  <a:pt x="128" y="82"/>
                  <a:pt x="128" y="79"/>
                  <a:pt x="128" y="76"/>
                </a:cubicBezTo>
                <a:cubicBezTo>
                  <a:pt x="126" y="76"/>
                  <a:pt x="125" y="76"/>
                  <a:pt x="124" y="78"/>
                </a:cubicBezTo>
                <a:cubicBezTo>
                  <a:pt x="121" y="76"/>
                  <a:pt x="123" y="72"/>
                  <a:pt x="120" y="70"/>
                </a:cubicBezTo>
                <a:cubicBezTo>
                  <a:pt x="120" y="70"/>
                  <a:pt x="118" y="72"/>
                  <a:pt x="117" y="72"/>
                </a:cubicBezTo>
                <a:cubicBezTo>
                  <a:pt x="117" y="72"/>
                  <a:pt x="115" y="70"/>
                  <a:pt x="115" y="70"/>
                </a:cubicBezTo>
                <a:cubicBezTo>
                  <a:pt x="114" y="70"/>
                  <a:pt x="112" y="67"/>
                  <a:pt x="111" y="66"/>
                </a:cubicBezTo>
                <a:cubicBezTo>
                  <a:pt x="110" y="66"/>
                  <a:pt x="109" y="69"/>
                  <a:pt x="107" y="68"/>
                </a:cubicBezTo>
                <a:cubicBezTo>
                  <a:pt x="107" y="68"/>
                  <a:pt x="104" y="64"/>
                  <a:pt x="100" y="65"/>
                </a:cubicBezTo>
                <a:cubicBezTo>
                  <a:pt x="108" y="56"/>
                  <a:pt x="90" y="61"/>
                  <a:pt x="92" y="52"/>
                </a:cubicBezTo>
                <a:cubicBezTo>
                  <a:pt x="88" y="52"/>
                  <a:pt x="83" y="52"/>
                  <a:pt x="83" y="57"/>
                </a:cubicBezTo>
                <a:cubicBezTo>
                  <a:pt x="80" y="59"/>
                  <a:pt x="78" y="55"/>
                  <a:pt x="78" y="55"/>
                </a:cubicBezTo>
                <a:cubicBezTo>
                  <a:pt x="76" y="55"/>
                  <a:pt x="75" y="57"/>
                  <a:pt x="72" y="57"/>
                </a:cubicBezTo>
                <a:cubicBezTo>
                  <a:pt x="69" y="57"/>
                  <a:pt x="68" y="55"/>
                  <a:pt x="65" y="55"/>
                </a:cubicBezTo>
                <a:cubicBezTo>
                  <a:pt x="61" y="55"/>
                  <a:pt x="61" y="57"/>
                  <a:pt x="57" y="57"/>
                </a:cubicBezTo>
                <a:cubicBezTo>
                  <a:pt x="53" y="57"/>
                  <a:pt x="52" y="56"/>
                  <a:pt x="50" y="55"/>
                </a:cubicBezTo>
                <a:cubicBezTo>
                  <a:pt x="41" y="55"/>
                  <a:pt x="34" y="56"/>
                  <a:pt x="25" y="53"/>
                </a:cubicBezTo>
                <a:cubicBezTo>
                  <a:pt x="24" y="53"/>
                  <a:pt x="22" y="50"/>
                  <a:pt x="22" y="50"/>
                </a:cubicBezTo>
                <a:cubicBezTo>
                  <a:pt x="18" y="49"/>
                  <a:pt x="15" y="51"/>
                  <a:pt x="16" y="46"/>
                </a:cubicBezTo>
                <a:cubicBezTo>
                  <a:pt x="13" y="46"/>
                  <a:pt x="7" y="48"/>
                  <a:pt x="9" y="42"/>
                </a:cubicBezTo>
                <a:cubicBezTo>
                  <a:pt x="15" y="44"/>
                  <a:pt x="16" y="40"/>
                  <a:pt x="20" y="39"/>
                </a:cubicBezTo>
                <a:cubicBezTo>
                  <a:pt x="17" y="35"/>
                  <a:pt x="7" y="38"/>
                  <a:pt x="5" y="33"/>
                </a:cubicBezTo>
                <a:cubicBezTo>
                  <a:pt x="3" y="33"/>
                  <a:pt x="3" y="34"/>
                  <a:pt x="3" y="35"/>
                </a:cubicBezTo>
                <a:cubicBezTo>
                  <a:pt x="0" y="34"/>
                  <a:pt x="5" y="27"/>
                  <a:pt x="7" y="25"/>
                </a:cubicBezTo>
                <a:cubicBezTo>
                  <a:pt x="5" y="19"/>
                  <a:pt x="10" y="17"/>
                  <a:pt x="9" y="11"/>
                </a:cubicBezTo>
                <a:close/>
                <a:moveTo>
                  <a:pt x="145" y="107"/>
                </a:moveTo>
                <a:cubicBezTo>
                  <a:pt x="145" y="103"/>
                  <a:pt x="154" y="107"/>
                  <a:pt x="158" y="106"/>
                </a:cubicBezTo>
                <a:cubicBezTo>
                  <a:pt x="158" y="102"/>
                  <a:pt x="155" y="102"/>
                  <a:pt x="154" y="100"/>
                </a:cubicBezTo>
                <a:cubicBezTo>
                  <a:pt x="152" y="97"/>
                  <a:pt x="147" y="99"/>
                  <a:pt x="143" y="96"/>
                </a:cubicBezTo>
                <a:cubicBezTo>
                  <a:pt x="144" y="100"/>
                  <a:pt x="141" y="107"/>
                  <a:pt x="145" y="10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4" name="iSḷîḍè">
            <a:extLst>
              <a:ext uri="{FF2B5EF4-FFF2-40B4-BE49-F238E27FC236}">
                <a16:creationId xmlns:a16="http://schemas.microsoft.com/office/drawing/2014/main" id="{55594717-899B-4D22-87AC-F801C385735F}"/>
              </a:ext>
            </a:extLst>
          </p:cNvPr>
          <p:cNvSpPr/>
          <p:nvPr/>
        </p:nvSpPr>
        <p:spPr bwMode="auto">
          <a:xfrm>
            <a:off x="6434354" y="2709737"/>
            <a:ext cx="292423" cy="148355"/>
          </a:xfrm>
          <a:custGeom>
            <a:avLst/>
            <a:gdLst>
              <a:gd name="T0" fmla="*/ 15 w 138"/>
              <a:gd name="T1" fmla="*/ 53 h 70"/>
              <a:gd name="T2" fmla="*/ 17 w 138"/>
              <a:gd name="T3" fmla="*/ 47 h 70"/>
              <a:gd name="T4" fmla="*/ 24 w 138"/>
              <a:gd name="T5" fmla="*/ 45 h 70"/>
              <a:gd name="T6" fmla="*/ 28 w 138"/>
              <a:gd name="T7" fmla="*/ 44 h 70"/>
              <a:gd name="T8" fmla="*/ 49 w 138"/>
              <a:gd name="T9" fmla="*/ 42 h 70"/>
              <a:gd name="T10" fmla="*/ 28 w 138"/>
              <a:gd name="T11" fmla="*/ 40 h 70"/>
              <a:gd name="T12" fmla="*/ 26 w 138"/>
              <a:gd name="T13" fmla="*/ 38 h 70"/>
              <a:gd name="T14" fmla="*/ 21 w 138"/>
              <a:gd name="T15" fmla="*/ 40 h 70"/>
              <a:gd name="T16" fmla="*/ 10 w 138"/>
              <a:gd name="T17" fmla="*/ 38 h 70"/>
              <a:gd name="T18" fmla="*/ 19 w 138"/>
              <a:gd name="T19" fmla="*/ 31 h 70"/>
              <a:gd name="T20" fmla="*/ 24 w 138"/>
              <a:gd name="T21" fmla="*/ 31 h 70"/>
              <a:gd name="T22" fmla="*/ 4 w 138"/>
              <a:gd name="T23" fmla="*/ 27 h 70"/>
              <a:gd name="T24" fmla="*/ 0 w 138"/>
              <a:gd name="T25" fmla="*/ 21 h 70"/>
              <a:gd name="T26" fmla="*/ 10 w 138"/>
              <a:gd name="T27" fmla="*/ 14 h 70"/>
              <a:gd name="T28" fmla="*/ 10 w 138"/>
              <a:gd name="T29" fmla="*/ 12 h 70"/>
              <a:gd name="T30" fmla="*/ 28 w 138"/>
              <a:gd name="T31" fmla="*/ 4 h 70"/>
              <a:gd name="T32" fmla="*/ 34 w 138"/>
              <a:gd name="T33" fmla="*/ 1 h 70"/>
              <a:gd name="T34" fmla="*/ 37 w 138"/>
              <a:gd name="T35" fmla="*/ 3 h 70"/>
              <a:gd name="T36" fmla="*/ 41 w 138"/>
              <a:gd name="T37" fmla="*/ 10 h 70"/>
              <a:gd name="T38" fmla="*/ 37 w 138"/>
              <a:gd name="T39" fmla="*/ 12 h 70"/>
              <a:gd name="T40" fmla="*/ 41 w 138"/>
              <a:gd name="T41" fmla="*/ 14 h 70"/>
              <a:gd name="T42" fmla="*/ 43 w 138"/>
              <a:gd name="T43" fmla="*/ 10 h 70"/>
              <a:gd name="T44" fmla="*/ 54 w 138"/>
              <a:gd name="T45" fmla="*/ 8 h 70"/>
              <a:gd name="T46" fmla="*/ 60 w 138"/>
              <a:gd name="T47" fmla="*/ 17 h 70"/>
              <a:gd name="T48" fmla="*/ 67 w 138"/>
              <a:gd name="T49" fmla="*/ 14 h 70"/>
              <a:gd name="T50" fmla="*/ 73 w 138"/>
              <a:gd name="T51" fmla="*/ 8 h 70"/>
              <a:gd name="T52" fmla="*/ 79 w 138"/>
              <a:gd name="T53" fmla="*/ 10 h 70"/>
              <a:gd name="T54" fmla="*/ 80 w 138"/>
              <a:gd name="T55" fmla="*/ 17 h 70"/>
              <a:gd name="T56" fmla="*/ 84 w 138"/>
              <a:gd name="T57" fmla="*/ 25 h 70"/>
              <a:gd name="T58" fmla="*/ 92 w 138"/>
              <a:gd name="T59" fmla="*/ 19 h 70"/>
              <a:gd name="T60" fmla="*/ 86 w 138"/>
              <a:gd name="T61" fmla="*/ 16 h 70"/>
              <a:gd name="T62" fmla="*/ 86 w 138"/>
              <a:gd name="T63" fmla="*/ 4 h 70"/>
              <a:gd name="T64" fmla="*/ 93 w 138"/>
              <a:gd name="T65" fmla="*/ 3 h 70"/>
              <a:gd name="T66" fmla="*/ 101 w 138"/>
              <a:gd name="T67" fmla="*/ 16 h 70"/>
              <a:gd name="T68" fmla="*/ 106 w 138"/>
              <a:gd name="T69" fmla="*/ 19 h 70"/>
              <a:gd name="T70" fmla="*/ 110 w 138"/>
              <a:gd name="T71" fmla="*/ 25 h 70"/>
              <a:gd name="T72" fmla="*/ 108 w 138"/>
              <a:gd name="T73" fmla="*/ 31 h 70"/>
              <a:gd name="T74" fmla="*/ 114 w 138"/>
              <a:gd name="T75" fmla="*/ 38 h 70"/>
              <a:gd name="T76" fmla="*/ 131 w 138"/>
              <a:gd name="T77" fmla="*/ 40 h 70"/>
              <a:gd name="T78" fmla="*/ 136 w 138"/>
              <a:gd name="T79" fmla="*/ 45 h 70"/>
              <a:gd name="T80" fmla="*/ 138 w 138"/>
              <a:gd name="T81" fmla="*/ 49 h 70"/>
              <a:gd name="T82" fmla="*/ 123 w 138"/>
              <a:gd name="T83" fmla="*/ 49 h 70"/>
              <a:gd name="T84" fmla="*/ 127 w 138"/>
              <a:gd name="T85" fmla="*/ 62 h 70"/>
              <a:gd name="T86" fmla="*/ 106 w 138"/>
              <a:gd name="T87" fmla="*/ 62 h 70"/>
              <a:gd name="T88" fmla="*/ 80 w 138"/>
              <a:gd name="T89" fmla="*/ 62 h 70"/>
              <a:gd name="T90" fmla="*/ 71 w 138"/>
              <a:gd name="T91" fmla="*/ 64 h 70"/>
              <a:gd name="T92" fmla="*/ 69 w 138"/>
              <a:gd name="T93" fmla="*/ 68 h 70"/>
              <a:gd name="T94" fmla="*/ 45 w 138"/>
              <a:gd name="T95" fmla="*/ 68 h 70"/>
              <a:gd name="T96" fmla="*/ 37 w 138"/>
              <a:gd name="T97" fmla="*/ 57 h 70"/>
              <a:gd name="T98" fmla="*/ 23 w 138"/>
              <a:gd name="T99" fmla="*/ 53 h 70"/>
              <a:gd name="T100" fmla="*/ 21 w 138"/>
              <a:gd name="T101" fmla="*/ 55 h 70"/>
              <a:gd name="T102" fmla="*/ 21 w 138"/>
              <a:gd name="T103" fmla="*/ 51 h 70"/>
              <a:gd name="T104" fmla="*/ 15 w 138"/>
              <a:gd name="T105" fmla="*/ 5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" h="70">
                <a:moveTo>
                  <a:pt x="15" y="53"/>
                </a:moveTo>
                <a:cubicBezTo>
                  <a:pt x="11" y="53"/>
                  <a:pt x="16" y="48"/>
                  <a:pt x="17" y="47"/>
                </a:cubicBezTo>
                <a:cubicBezTo>
                  <a:pt x="17" y="45"/>
                  <a:pt x="22" y="46"/>
                  <a:pt x="24" y="45"/>
                </a:cubicBezTo>
                <a:cubicBezTo>
                  <a:pt x="26" y="45"/>
                  <a:pt x="26" y="44"/>
                  <a:pt x="28" y="44"/>
                </a:cubicBezTo>
                <a:cubicBezTo>
                  <a:pt x="35" y="43"/>
                  <a:pt x="44" y="46"/>
                  <a:pt x="49" y="42"/>
                </a:cubicBezTo>
                <a:cubicBezTo>
                  <a:pt x="47" y="37"/>
                  <a:pt x="35" y="42"/>
                  <a:pt x="28" y="40"/>
                </a:cubicBezTo>
                <a:cubicBezTo>
                  <a:pt x="27" y="40"/>
                  <a:pt x="26" y="38"/>
                  <a:pt x="26" y="38"/>
                </a:cubicBezTo>
                <a:cubicBezTo>
                  <a:pt x="25" y="38"/>
                  <a:pt x="23" y="40"/>
                  <a:pt x="21" y="40"/>
                </a:cubicBezTo>
                <a:cubicBezTo>
                  <a:pt x="17" y="40"/>
                  <a:pt x="13" y="37"/>
                  <a:pt x="10" y="38"/>
                </a:cubicBezTo>
                <a:cubicBezTo>
                  <a:pt x="5" y="32"/>
                  <a:pt x="19" y="34"/>
                  <a:pt x="19" y="31"/>
                </a:cubicBezTo>
                <a:cubicBezTo>
                  <a:pt x="19" y="27"/>
                  <a:pt x="23" y="30"/>
                  <a:pt x="24" y="31"/>
                </a:cubicBezTo>
                <a:cubicBezTo>
                  <a:pt x="24" y="20"/>
                  <a:pt x="13" y="30"/>
                  <a:pt x="4" y="27"/>
                </a:cubicBezTo>
                <a:cubicBezTo>
                  <a:pt x="0" y="24"/>
                  <a:pt x="8" y="21"/>
                  <a:pt x="0" y="21"/>
                </a:cubicBezTo>
                <a:cubicBezTo>
                  <a:pt x="2" y="18"/>
                  <a:pt x="2" y="12"/>
                  <a:pt x="10" y="14"/>
                </a:cubicBezTo>
                <a:cubicBezTo>
                  <a:pt x="12" y="14"/>
                  <a:pt x="10" y="11"/>
                  <a:pt x="10" y="12"/>
                </a:cubicBezTo>
                <a:cubicBezTo>
                  <a:pt x="13" y="7"/>
                  <a:pt x="21" y="6"/>
                  <a:pt x="28" y="4"/>
                </a:cubicBezTo>
                <a:cubicBezTo>
                  <a:pt x="30" y="3"/>
                  <a:pt x="30" y="0"/>
                  <a:pt x="34" y="1"/>
                </a:cubicBezTo>
                <a:cubicBezTo>
                  <a:pt x="34" y="3"/>
                  <a:pt x="36" y="2"/>
                  <a:pt x="37" y="3"/>
                </a:cubicBezTo>
                <a:cubicBezTo>
                  <a:pt x="37" y="7"/>
                  <a:pt x="34" y="10"/>
                  <a:pt x="41" y="10"/>
                </a:cubicBezTo>
                <a:cubicBezTo>
                  <a:pt x="41" y="12"/>
                  <a:pt x="39" y="11"/>
                  <a:pt x="37" y="12"/>
                </a:cubicBezTo>
                <a:cubicBezTo>
                  <a:pt x="37" y="13"/>
                  <a:pt x="40" y="14"/>
                  <a:pt x="41" y="14"/>
                </a:cubicBezTo>
                <a:cubicBezTo>
                  <a:pt x="43" y="13"/>
                  <a:pt x="42" y="10"/>
                  <a:pt x="43" y="10"/>
                </a:cubicBezTo>
                <a:cubicBezTo>
                  <a:pt x="47" y="8"/>
                  <a:pt x="50" y="9"/>
                  <a:pt x="54" y="8"/>
                </a:cubicBezTo>
                <a:cubicBezTo>
                  <a:pt x="56" y="11"/>
                  <a:pt x="60" y="12"/>
                  <a:pt x="60" y="17"/>
                </a:cubicBezTo>
                <a:cubicBezTo>
                  <a:pt x="64" y="17"/>
                  <a:pt x="62" y="12"/>
                  <a:pt x="67" y="14"/>
                </a:cubicBezTo>
                <a:cubicBezTo>
                  <a:pt x="69" y="12"/>
                  <a:pt x="71" y="10"/>
                  <a:pt x="73" y="8"/>
                </a:cubicBezTo>
                <a:cubicBezTo>
                  <a:pt x="74" y="9"/>
                  <a:pt x="76" y="10"/>
                  <a:pt x="79" y="10"/>
                </a:cubicBezTo>
                <a:cubicBezTo>
                  <a:pt x="80" y="13"/>
                  <a:pt x="79" y="15"/>
                  <a:pt x="80" y="17"/>
                </a:cubicBezTo>
                <a:cubicBezTo>
                  <a:pt x="81" y="20"/>
                  <a:pt x="86" y="20"/>
                  <a:pt x="84" y="25"/>
                </a:cubicBezTo>
                <a:cubicBezTo>
                  <a:pt x="88" y="24"/>
                  <a:pt x="88" y="20"/>
                  <a:pt x="92" y="19"/>
                </a:cubicBezTo>
                <a:cubicBezTo>
                  <a:pt x="91" y="17"/>
                  <a:pt x="87" y="17"/>
                  <a:pt x="86" y="16"/>
                </a:cubicBezTo>
                <a:cubicBezTo>
                  <a:pt x="84" y="12"/>
                  <a:pt x="87" y="9"/>
                  <a:pt x="86" y="4"/>
                </a:cubicBezTo>
                <a:cubicBezTo>
                  <a:pt x="89" y="5"/>
                  <a:pt x="90" y="2"/>
                  <a:pt x="93" y="3"/>
                </a:cubicBezTo>
                <a:cubicBezTo>
                  <a:pt x="94" y="6"/>
                  <a:pt x="98" y="11"/>
                  <a:pt x="101" y="16"/>
                </a:cubicBezTo>
                <a:cubicBezTo>
                  <a:pt x="101" y="16"/>
                  <a:pt x="105" y="24"/>
                  <a:pt x="106" y="19"/>
                </a:cubicBezTo>
                <a:cubicBezTo>
                  <a:pt x="109" y="20"/>
                  <a:pt x="107" y="25"/>
                  <a:pt x="110" y="25"/>
                </a:cubicBezTo>
                <a:cubicBezTo>
                  <a:pt x="110" y="28"/>
                  <a:pt x="110" y="30"/>
                  <a:pt x="108" y="31"/>
                </a:cubicBezTo>
                <a:cubicBezTo>
                  <a:pt x="109" y="34"/>
                  <a:pt x="116" y="32"/>
                  <a:pt x="114" y="38"/>
                </a:cubicBezTo>
                <a:cubicBezTo>
                  <a:pt x="121" y="34"/>
                  <a:pt x="121" y="41"/>
                  <a:pt x="131" y="40"/>
                </a:cubicBezTo>
                <a:cubicBezTo>
                  <a:pt x="127" y="47"/>
                  <a:pt x="135" y="44"/>
                  <a:pt x="136" y="45"/>
                </a:cubicBezTo>
                <a:cubicBezTo>
                  <a:pt x="137" y="46"/>
                  <a:pt x="133" y="51"/>
                  <a:pt x="138" y="49"/>
                </a:cubicBezTo>
                <a:cubicBezTo>
                  <a:pt x="135" y="58"/>
                  <a:pt x="131" y="47"/>
                  <a:pt x="123" y="49"/>
                </a:cubicBezTo>
                <a:cubicBezTo>
                  <a:pt x="121" y="56"/>
                  <a:pt x="130" y="54"/>
                  <a:pt x="127" y="62"/>
                </a:cubicBezTo>
                <a:cubicBezTo>
                  <a:pt x="120" y="64"/>
                  <a:pt x="112" y="66"/>
                  <a:pt x="106" y="62"/>
                </a:cubicBezTo>
                <a:cubicBezTo>
                  <a:pt x="100" y="58"/>
                  <a:pt x="88" y="57"/>
                  <a:pt x="80" y="62"/>
                </a:cubicBezTo>
                <a:cubicBezTo>
                  <a:pt x="78" y="63"/>
                  <a:pt x="76" y="62"/>
                  <a:pt x="71" y="64"/>
                </a:cubicBezTo>
                <a:cubicBezTo>
                  <a:pt x="69" y="65"/>
                  <a:pt x="69" y="66"/>
                  <a:pt x="69" y="68"/>
                </a:cubicBezTo>
                <a:cubicBezTo>
                  <a:pt x="64" y="65"/>
                  <a:pt x="54" y="70"/>
                  <a:pt x="45" y="68"/>
                </a:cubicBezTo>
                <a:cubicBezTo>
                  <a:pt x="43" y="64"/>
                  <a:pt x="40" y="61"/>
                  <a:pt x="37" y="57"/>
                </a:cubicBezTo>
                <a:cubicBezTo>
                  <a:pt x="32" y="56"/>
                  <a:pt x="23" y="59"/>
                  <a:pt x="23" y="53"/>
                </a:cubicBezTo>
                <a:cubicBezTo>
                  <a:pt x="21" y="53"/>
                  <a:pt x="21" y="54"/>
                  <a:pt x="21" y="55"/>
                </a:cubicBezTo>
                <a:cubicBezTo>
                  <a:pt x="18" y="54"/>
                  <a:pt x="19" y="51"/>
                  <a:pt x="21" y="51"/>
                </a:cubicBezTo>
                <a:cubicBezTo>
                  <a:pt x="21" y="47"/>
                  <a:pt x="15" y="51"/>
                  <a:pt x="15" y="5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5" name="ïṡļiḓé">
            <a:extLst>
              <a:ext uri="{FF2B5EF4-FFF2-40B4-BE49-F238E27FC236}">
                <a16:creationId xmlns:a16="http://schemas.microsoft.com/office/drawing/2014/main" id="{541F583A-80AA-4208-97E3-72CB57AA25C5}"/>
              </a:ext>
            </a:extLst>
          </p:cNvPr>
          <p:cNvSpPr/>
          <p:nvPr/>
        </p:nvSpPr>
        <p:spPr bwMode="auto">
          <a:xfrm>
            <a:off x="5652661" y="2745400"/>
            <a:ext cx="2092601" cy="2426459"/>
          </a:xfrm>
          <a:custGeom>
            <a:avLst/>
            <a:gdLst>
              <a:gd name="T0" fmla="*/ 647 w 988"/>
              <a:gd name="T1" fmla="*/ 75 h 1146"/>
              <a:gd name="T2" fmla="*/ 582 w 988"/>
              <a:gd name="T3" fmla="*/ 120 h 1146"/>
              <a:gd name="T4" fmla="*/ 574 w 988"/>
              <a:gd name="T5" fmla="*/ 187 h 1146"/>
              <a:gd name="T6" fmla="*/ 654 w 988"/>
              <a:gd name="T7" fmla="*/ 241 h 1146"/>
              <a:gd name="T8" fmla="*/ 680 w 988"/>
              <a:gd name="T9" fmla="*/ 168 h 1146"/>
              <a:gd name="T10" fmla="*/ 748 w 988"/>
              <a:gd name="T11" fmla="*/ 166 h 1146"/>
              <a:gd name="T12" fmla="*/ 809 w 988"/>
              <a:gd name="T13" fmla="*/ 183 h 1146"/>
              <a:gd name="T14" fmla="*/ 833 w 988"/>
              <a:gd name="T15" fmla="*/ 247 h 1146"/>
              <a:gd name="T16" fmla="*/ 757 w 988"/>
              <a:gd name="T17" fmla="*/ 274 h 1146"/>
              <a:gd name="T18" fmla="*/ 804 w 988"/>
              <a:gd name="T19" fmla="*/ 302 h 1146"/>
              <a:gd name="T20" fmla="*/ 785 w 988"/>
              <a:gd name="T21" fmla="*/ 312 h 1146"/>
              <a:gd name="T22" fmla="*/ 701 w 988"/>
              <a:gd name="T23" fmla="*/ 373 h 1146"/>
              <a:gd name="T24" fmla="*/ 666 w 988"/>
              <a:gd name="T25" fmla="*/ 478 h 1146"/>
              <a:gd name="T26" fmla="*/ 593 w 988"/>
              <a:gd name="T27" fmla="*/ 437 h 1146"/>
              <a:gd name="T28" fmla="*/ 535 w 988"/>
              <a:gd name="T29" fmla="*/ 515 h 1146"/>
              <a:gd name="T30" fmla="*/ 600 w 988"/>
              <a:gd name="T31" fmla="*/ 547 h 1146"/>
              <a:gd name="T32" fmla="*/ 692 w 988"/>
              <a:gd name="T33" fmla="*/ 608 h 1146"/>
              <a:gd name="T34" fmla="*/ 766 w 988"/>
              <a:gd name="T35" fmla="*/ 597 h 1146"/>
              <a:gd name="T36" fmla="*/ 884 w 988"/>
              <a:gd name="T37" fmla="*/ 647 h 1146"/>
              <a:gd name="T38" fmla="*/ 988 w 988"/>
              <a:gd name="T39" fmla="*/ 711 h 1146"/>
              <a:gd name="T40" fmla="*/ 943 w 988"/>
              <a:gd name="T41" fmla="*/ 854 h 1146"/>
              <a:gd name="T42" fmla="*/ 885 w 988"/>
              <a:gd name="T43" fmla="*/ 918 h 1146"/>
              <a:gd name="T44" fmla="*/ 830 w 988"/>
              <a:gd name="T45" fmla="*/ 979 h 1146"/>
              <a:gd name="T46" fmla="*/ 779 w 988"/>
              <a:gd name="T47" fmla="*/ 1037 h 1146"/>
              <a:gd name="T48" fmla="*/ 757 w 988"/>
              <a:gd name="T49" fmla="*/ 1082 h 1146"/>
              <a:gd name="T50" fmla="*/ 716 w 988"/>
              <a:gd name="T51" fmla="*/ 1126 h 1146"/>
              <a:gd name="T52" fmla="*/ 703 w 988"/>
              <a:gd name="T53" fmla="*/ 1065 h 1146"/>
              <a:gd name="T54" fmla="*/ 735 w 988"/>
              <a:gd name="T55" fmla="*/ 936 h 1146"/>
              <a:gd name="T56" fmla="*/ 731 w 988"/>
              <a:gd name="T57" fmla="*/ 813 h 1146"/>
              <a:gd name="T58" fmla="*/ 666 w 988"/>
              <a:gd name="T59" fmla="*/ 729 h 1146"/>
              <a:gd name="T60" fmla="*/ 679 w 988"/>
              <a:gd name="T61" fmla="*/ 660 h 1146"/>
              <a:gd name="T62" fmla="*/ 621 w 988"/>
              <a:gd name="T63" fmla="*/ 588 h 1146"/>
              <a:gd name="T64" fmla="*/ 559 w 988"/>
              <a:gd name="T65" fmla="*/ 550 h 1146"/>
              <a:gd name="T66" fmla="*/ 464 w 988"/>
              <a:gd name="T67" fmla="*/ 496 h 1146"/>
              <a:gd name="T68" fmla="*/ 410 w 988"/>
              <a:gd name="T69" fmla="*/ 440 h 1146"/>
              <a:gd name="T70" fmla="*/ 410 w 988"/>
              <a:gd name="T71" fmla="*/ 463 h 1146"/>
              <a:gd name="T72" fmla="*/ 354 w 988"/>
              <a:gd name="T73" fmla="*/ 392 h 1146"/>
              <a:gd name="T74" fmla="*/ 319 w 988"/>
              <a:gd name="T75" fmla="*/ 267 h 1146"/>
              <a:gd name="T76" fmla="*/ 298 w 988"/>
              <a:gd name="T77" fmla="*/ 233 h 1146"/>
              <a:gd name="T78" fmla="*/ 244 w 988"/>
              <a:gd name="T79" fmla="*/ 174 h 1146"/>
              <a:gd name="T80" fmla="*/ 151 w 988"/>
              <a:gd name="T81" fmla="*/ 144 h 1146"/>
              <a:gd name="T82" fmla="*/ 105 w 988"/>
              <a:gd name="T83" fmla="*/ 168 h 1146"/>
              <a:gd name="T84" fmla="*/ 58 w 988"/>
              <a:gd name="T85" fmla="*/ 198 h 1146"/>
              <a:gd name="T86" fmla="*/ 24 w 988"/>
              <a:gd name="T87" fmla="*/ 153 h 1146"/>
              <a:gd name="T88" fmla="*/ 9 w 988"/>
              <a:gd name="T89" fmla="*/ 97 h 1146"/>
              <a:gd name="T90" fmla="*/ 28 w 988"/>
              <a:gd name="T91" fmla="*/ 62 h 1146"/>
              <a:gd name="T92" fmla="*/ 95 w 988"/>
              <a:gd name="T93" fmla="*/ 21 h 1146"/>
              <a:gd name="T94" fmla="*/ 255 w 988"/>
              <a:gd name="T95" fmla="*/ 38 h 1146"/>
              <a:gd name="T96" fmla="*/ 332 w 988"/>
              <a:gd name="T97" fmla="*/ 41 h 1146"/>
              <a:gd name="T98" fmla="*/ 451 w 988"/>
              <a:gd name="T99" fmla="*/ 73 h 1146"/>
              <a:gd name="T100" fmla="*/ 537 w 988"/>
              <a:gd name="T101" fmla="*/ 53 h 1146"/>
              <a:gd name="T102" fmla="*/ 561 w 988"/>
              <a:gd name="T103" fmla="*/ 12 h 1146"/>
              <a:gd name="T104" fmla="*/ 606 w 988"/>
              <a:gd name="T105" fmla="*/ 51 h 1146"/>
              <a:gd name="T106" fmla="*/ 324 w 988"/>
              <a:gd name="T107" fmla="*/ 86 h 1146"/>
              <a:gd name="T108" fmla="*/ 418 w 988"/>
              <a:gd name="T109" fmla="*/ 135 h 1146"/>
              <a:gd name="T110" fmla="*/ 403 w 988"/>
              <a:gd name="T111" fmla="*/ 133 h 1146"/>
              <a:gd name="T112" fmla="*/ 533 w 988"/>
              <a:gd name="T113" fmla="*/ 250 h 1146"/>
              <a:gd name="T114" fmla="*/ 576 w 988"/>
              <a:gd name="T115" fmla="*/ 295 h 1146"/>
              <a:gd name="T116" fmla="*/ 613 w 988"/>
              <a:gd name="T117" fmla="*/ 271 h 1146"/>
              <a:gd name="T118" fmla="*/ 606 w 988"/>
              <a:gd name="T119" fmla="*/ 340 h 1146"/>
              <a:gd name="T120" fmla="*/ 671 w 988"/>
              <a:gd name="T121" fmla="*/ 317 h 1146"/>
              <a:gd name="T122" fmla="*/ 653 w 988"/>
              <a:gd name="T123" fmla="*/ 338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88" h="1146">
                <a:moveTo>
                  <a:pt x="602" y="62"/>
                </a:moveTo>
                <a:cubicBezTo>
                  <a:pt x="603" y="66"/>
                  <a:pt x="608" y="59"/>
                  <a:pt x="606" y="68"/>
                </a:cubicBezTo>
                <a:cubicBezTo>
                  <a:pt x="608" y="68"/>
                  <a:pt x="610" y="68"/>
                  <a:pt x="612" y="68"/>
                </a:cubicBezTo>
                <a:cubicBezTo>
                  <a:pt x="614" y="66"/>
                  <a:pt x="616" y="63"/>
                  <a:pt x="615" y="58"/>
                </a:cubicBezTo>
                <a:cubicBezTo>
                  <a:pt x="618" y="57"/>
                  <a:pt x="619" y="56"/>
                  <a:pt x="619" y="53"/>
                </a:cubicBezTo>
                <a:cubicBezTo>
                  <a:pt x="625" y="55"/>
                  <a:pt x="620" y="47"/>
                  <a:pt x="626" y="49"/>
                </a:cubicBezTo>
                <a:cubicBezTo>
                  <a:pt x="626" y="45"/>
                  <a:pt x="626" y="40"/>
                  <a:pt x="626" y="36"/>
                </a:cubicBezTo>
                <a:cubicBezTo>
                  <a:pt x="633" y="35"/>
                  <a:pt x="636" y="34"/>
                  <a:pt x="641" y="36"/>
                </a:cubicBezTo>
                <a:cubicBezTo>
                  <a:pt x="643" y="37"/>
                  <a:pt x="642" y="40"/>
                  <a:pt x="643" y="41"/>
                </a:cubicBezTo>
                <a:cubicBezTo>
                  <a:pt x="644" y="42"/>
                  <a:pt x="646" y="41"/>
                  <a:pt x="647" y="41"/>
                </a:cubicBezTo>
                <a:cubicBezTo>
                  <a:pt x="649" y="42"/>
                  <a:pt x="650" y="45"/>
                  <a:pt x="653" y="45"/>
                </a:cubicBezTo>
                <a:cubicBezTo>
                  <a:pt x="653" y="51"/>
                  <a:pt x="650" y="53"/>
                  <a:pt x="647" y="55"/>
                </a:cubicBezTo>
                <a:cubicBezTo>
                  <a:pt x="651" y="57"/>
                  <a:pt x="649" y="64"/>
                  <a:pt x="654" y="66"/>
                </a:cubicBezTo>
                <a:cubicBezTo>
                  <a:pt x="653" y="70"/>
                  <a:pt x="648" y="71"/>
                  <a:pt x="647" y="75"/>
                </a:cubicBezTo>
                <a:cubicBezTo>
                  <a:pt x="644" y="75"/>
                  <a:pt x="642" y="78"/>
                  <a:pt x="641" y="75"/>
                </a:cubicBezTo>
                <a:cubicBezTo>
                  <a:pt x="638" y="77"/>
                  <a:pt x="638" y="82"/>
                  <a:pt x="636" y="84"/>
                </a:cubicBezTo>
                <a:cubicBezTo>
                  <a:pt x="634" y="83"/>
                  <a:pt x="637" y="79"/>
                  <a:pt x="628" y="81"/>
                </a:cubicBezTo>
                <a:cubicBezTo>
                  <a:pt x="628" y="79"/>
                  <a:pt x="631" y="79"/>
                  <a:pt x="632" y="79"/>
                </a:cubicBezTo>
                <a:cubicBezTo>
                  <a:pt x="628" y="73"/>
                  <a:pt x="621" y="81"/>
                  <a:pt x="615" y="79"/>
                </a:cubicBezTo>
                <a:cubicBezTo>
                  <a:pt x="617" y="85"/>
                  <a:pt x="615" y="83"/>
                  <a:pt x="615" y="90"/>
                </a:cubicBezTo>
                <a:cubicBezTo>
                  <a:pt x="613" y="90"/>
                  <a:pt x="614" y="88"/>
                  <a:pt x="613" y="86"/>
                </a:cubicBezTo>
                <a:cubicBezTo>
                  <a:pt x="609" y="87"/>
                  <a:pt x="610" y="93"/>
                  <a:pt x="604" y="92"/>
                </a:cubicBezTo>
                <a:cubicBezTo>
                  <a:pt x="605" y="94"/>
                  <a:pt x="608" y="93"/>
                  <a:pt x="608" y="96"/>
                </a:cubicBezTo>
                <a:cubicBezTo>
                  <a:pt x="608" y="99"/>
                  <a:pt x="606" y="100"/>
                  <a:pt x="606" y="103"/>
                </a:cubicBezTo>
                <a:cubicBezTo>
                  <a:pt x="602" y="99"/>
                  <a:pt x="596" y="110"/>
                  <a:pt x="595" y="109"/>
                </a:cubicBezTo>
                <a:cubicBezTo>
                  <a:pt x="594" y="108"/>
                  <a:pt x="591" y="106"/>
                  <a:pt x="591" y="112"/>
                </a:cubicBezTo>
                <a:cubicBezTo>
                  <a:pt x="589" y="112"/>
                  <a:pt x="586" y="112"/>
                  <a:pt x="584" y="112"/>
                </a:cubicBezTo>
                <a:cubicBezTo>
                  <a:pt x="581" y="113"/>
                  <a:pt x="582" y="117"/>
                  <a:pt x="582" y="120"/>
                </a:cubicBezTo>
                <a:cubicBezTo>
                  <a:pt x="579" y="118"/>
                  <a:pt x="578" y="118"/>
                  <a:pt x="578" y="122"/>
                </a:cubicBezTo>
                <a:cubicBezTo>
                  <a:pt x="574" y="118"/>
                  <a:pt x="573" y="121"/>
                  <a:pt x="569" y="122"/>
                </a:cubicBezTo>
                <a:cubicBezTo>
                  <a:pt x="570" y="123"/>
                  <a:pt x="571" y="126"/>
                  <a:pt x="571" y="129"/>
                </a:cubicBezTo>
                <a:cubicBezTo>
                  <a:pt x="566" y="125"/>
                  <a:pt x="568" y="130"/>
                  <a:pt x="565" y="135"/>
                </a:cubicBezTo>
                <a:cubicBezTo>
                  <a:pt x="563" y="139"/>
                  <a:pt x="558" y="143"/>
                  <a:pt x="557" y="151"/>
                </a:cubicBezTo>
                <a:cubicBezTo>
                  <a:pt x="553" y="154"/>
                  <a:pt x="551" y="159"/>
                  <a:pt x="548" y="163"/>
                </a:cubicBezTo>
                <a:cubicBezTo>
                  <a:pt x="548" y="166"/>
                  <a:pt x="550" y="163"/>
                  <a:pt x="550" y="163"/>
                </a:cubicBezTo>
                <a:cubicBezTo>
                  <a:pt x="552" y="163"/>
                  <a:pt x="551" y="164"/>
                  <a:pt x="552" y="165"/>
                </a:cubicBezTo>
                <a:cubicBezTo>
                  <a:pt x="553" y="165"/>
                  <a:pt x="555" y="168"/>
                  <a:pt x="556" y="168"/>
                </a:cubicBezTo>
                <a:cubicBezTo>
                  <a:pt x="557" y="169"/>
                  <a:pt x="559" y="164"/>
                  <a:pt x="563" y="168"/>
                </a:cubicBezTo>
                <a:cubicBezTo>
                  <a:pt x="564" y="169"/>
                  <a:pt x="565" y="170"/>
                  <a:pt x="567" y="170"/>
                </a:cubicBezTo>
                <a:cubicBezTo>
                  <a:pt x="567" y="173"/>
                  <a:pt x="567" y="175"/>
                  <a:pt x="567" y="178"/>
                </a:cubicBezTo>
                <a:cubicBezTo>
                  <a:pt x="567" y="180"/>
                  <a:pt x="570" y="179"/>
                  <a:pt x="571" y="181"/>
                </a:cubicBezTo>
                <a:cubicBezTo>
                  <a:pt x="572" y="183"/>
                  <a:pt x="575" y="183"/>
                  <a:pt x="574" y="187"/>
                </a:cubicBezTo>
                <a:cubicBezTo>
                  <a:pt x="584" y="186"/>
                  <a:pt x="591" y="189"/>
                  <a:pt x="597" y="187"/>
                </a:cubicBezTo>
                <a:cubicBezTo>
                  <a:pt x="598" y="194"/>
                  <a:pt x="606" y="192"/>
                  <a:pt x="610" y="196"/>
                </a:cubicBezTo>
                <a:cubicBezTo>
                  <a:pt x="611" y="197"/>
                  <a:pt x="611" y="196"/>
                  <a:pt x="612" y="198"/>
                </a:cubicBezTo>
                <a:cubicBezTo>
                  <a:pt x="612" y="201"/>
                  <a:pt x="614" y="198"/>
                  <a:pt x="613" y="198"/>
                </a:cubicBezTo>
                <a:cubicBezTo>
                  <a:pt x="616" y="198"/>
                  <a:pt x="616" y="201"/>
                  <a:pt x="617" y="202"/>
                </a:cubicBezTo>
                <a:cubicBezTo>
                  <a:pt x="620" y="203"/>
                  <a:pt x="624" y="201"/>
                  <a:pt x="623" y="206"/>
                </a:cubicBezTo>
                <a:cubicBezTo>
                  <a:pt x="633" y="205"/>
                  <a:pt x="638" y="209"/>
                  <a:pt x="647" y="209"/>
                </a:cubicBezTo>
                <a:cubicBezTo>
                  <a:pt x="647" y="215"/>
                  <a:pt x="646" y="221"/>
                  <a:pt x="649" y="224"/>
                </a:cubicBezTo>
                <a:cubicBezTo>
                  <a:pt x="649" y="224"/>
                  <a:pt x="651" y="227"/>
                  <a:pt x="651" y="226"/>
                </a:cubicBezTo>
                <a:cubicBezTo>
                  <a:pt x="651" y="228"/>
                  <a:pt x="649" y="230"/>
                  <a:pt x="649" y="230"/>
                </a:cubicBezTo>
                <a:cubicBezTo>
                  <a:pt x="650" y="232"/>
                  <a:pt x="651" y="230"/>
                  <a:pt x="653" y="232"/>
                </a:cubicBezTo>
                <a:cubicBezTo>
                  <a:pt x="653" y="232"/>
                  <a:pt x="649" y="237"/>
                  <a:pt x="654" y="235"/>
                </a:cubicBezTo>
                <a:cubicBezTo>
                  <a:pt x="653" y="237"/>
                  <a:pt x="652" y="238"/>
                  <a:pt x="653" y="241"/>
                </a:cubicBezTo>
                <a:cubicBezTo>
                  <a:pt x="653" y="243"/>
                  <a:pt x="654" y="242"/>
                  <a:pt x="654" y="241"/>
                </a:cubicBezTo>
                <a:cubicBezTo>
                  <a:pt x="657" y="241"/>
                  <a:pt x="655" y="244"/>
                  <a:pt x="656" y="245"/>
                </a:cubicBezTo>
                <a:cubicBezTo>
                  <a:pt x="657" y="245"/>
                  <a:pt x="659" y="244"/>
                  <a:pt x="660" y="245"/>
                </a:cubicBezTo>
                <a:cubicBezTo>
                  <a:pt x="662" y="247"/>
                  <a:pt x="669" y="247"/>
                  <a:pt x="675" y="245"/>
                </a:cubicBezTo>
                <a:cubicBezTo>
                  <a:pt x="677" y="237"/>
                  <a:pt x="677" y="233"/>
                  <a:pt x="675" y="226"/>
                </a:cubicBezTo>
                <a:cubicBezTo>
                  <a:pt x="676" y="224"/>
                  <a:pt x="672" y="225"/>
                  <a:pt x="671" y="224"/>
                </a:cubicBezTo>
                <a:cubicBezTo>
                  <a:pt x="669" y="221"/>
                  <a:pt x="674" y="215"/>
                  <a:pt x="667" y="217"/>
                </a:cubicBezTo>
                <a:cubicBezTo>
                  <a:pt x="669" y="215"/>
                  <a:pt x="672" y="215"/>
                  <a:pt x="671" y="211"/>
                </a:cubicBezTo>
                <a:cubicBezTo>
                  <a:pt x="679" y="213"/>
                  <a:pt x="678" y="207"/>
                  <a:pt x="684" y="207"/>
                </a:cubicBezTo>
                <a:cubicBezTo>
                  <a:pt x="687" y="208"/>
                  <a:pt x="685" y="203"/>
                  <a:pt x="686" y="202"/>
                </a:cubicBezTo>
                <a:cubicBezTo>
                  <a:pt x="686" y="202"/>
                  <a:pt x="691" y="204"/>
                  <a:pt x="692" y="202"/>
                </a:cubicBezTo>
                <a:cubicBezTo>
                  <a:pt x="687" y="194"/>
                  <a:pt x="694" y="186"/>
                  <a:pt x="690" y="181"/>
                </a:cubicBezTo>
                <a:cubicBezTo>
                  <a:pt x="690" y="179"/>
                  <a:pt x="687" y="181"/>
                  <a:pt x="688" y="181"/>
                </a:cubicBezTo>
                <a:cubicBezTo>
                  <a:pt x="685" y="179"/>
                  <a:pt x="688" y="175"/>
                  <a:pt x="682" y="176"/>
                </a:cubicBezTo>
                <a:cubicBezTo>
                  <a:pt x="683" y="172"/>
                  <a:pt x="680" y="172"/>
                  <a:pt x="680" y="168"/>
                </a:cubicBezTo>
                <a:cubicBezTo>
                  <a:pt x="680" y="164"/>
                  <a:pt x="682" y="162"/>
                  <a:pt x="686" y="163"/>
                </a:cubicBezTo>
                <a:cubicBezTo>
                  <a:pt x="683" y="161"/>
                  <a:pt x="688" y="150"/>
                  <a:pt x="680" y="150"/>
                </a:cubicBezTo>
                <a:cubicBezTo>
                  <a:pt x="682" y="148"/>
                  <a:pt x="682" y="147"/>
                  <a:pt x="682" y="144"/>
                </a:cubicBezTo>
                <a:cubicBezTo>
                  <a:pt x="682" y="144"/>
                  <a:pt x="680" y="143"/>
                  <a:pt x="680" y="142"/>
                </a:cubicBezTo>
                <a:cubicBezTo>
                  <a:pt x="681" y="142"/>
                  <a:pt x="683" y="142"/>
                  <a:pt x="682" y="140"/>
                </a:cubicBezTo>
                <a:cubicBezTo>
                  <a:pt x="682" y="139"/>
                  <a:pt x="680" y="138"/>
                  <a:pt x="680" y="137"/>
                </a:cubicBezTo>
                <a:cubicBezTo>
                  <a:pt x="680" y="134"/>
                  <a:pt x="684" y="130"/>
                  <a:pt x="680" y="129"/>
                </a:cubicBezTo>
                <a:cubicBezTo>
                  <a:pt x="681" y="126"/>
                  <a:pt x="696" y="125"/>
                  <a:pt x="694" y="131"/>
                </a:cubicBezTo>
                <a:cubicBezTo>
                  <a:pt x="701" y="131"/>
                  <a:pt x="711" y="133"/>
                  <a:pt x="714" y="127"/>
                </a:cubicBezTo>
                <a:cubicBezTo>
                  <a:pt x="718" y="132"/>
                  <a:pt x="728" y="132"/>
                  <a:pt x="727" y="142"/>
                </a:cubicBezTo>
                <a:cubicBezTo>
                  <a:pt x="732" y="142"/>
                  <a:pt x="737" y="142"/>
                  <a:pt x="742" y="142"/>
                </a:cubicBezTo>
                <a:cubicBezTo>
                  <a:pt x="741" y="145"/>
                  <a:pt x="743" y="146"/>
                  <a:pt x="746" y="146"/>
                </a:cubicBezTo>
                <a:cubicBezTo>
                  <a:pt x="746" y="150"/>
                  <a:pt x="745" y="153"/>
                  <a:pt x="746" y="157"/>
                </a:cubicBezTo>
                <a:cubicBezTo>
                  <a:pt x="746" y="161"/>
                  <a:pt x="751" y="165"/>
                  <a:pt x="748" y="166"/>
                </a:cubicBezTo>
                <a:cubicBezTo>
                  <a:pt x="748" y="169"/>
                  <a:pt x="751" y="168"/>
                  <a:pt x="753" y="168"/>
                </a:cubicBezTo>
                <a:cubicBezTo>
                  <a:pt x="752" y="174"/>
                  <a:pt x="760" y="171"/>
                  <a:pt x="755" y="176"/>
                </a:cubicBezTo>
                <a:cubicBezTo>
                  <a:pt x="763" y="177"/>
                  <a:pt x="765" y="173"/>
                  <a:pt x="772" y="174"/>
                </a:cubicBezTo>
                <a:cubicBezTo>
                  <a:pt x="772" y="172"/>
                  <a:pt x="771" y="171"/>
                  <a:pt x="770" y="170"/>
                </a:cubicBezTo>
                <a:cubicBezTo>
                  <a:pt x="771" y="166"/>
                  <a:pt x="773" y="166"/>
                  <a:pt x="776" y="168"/>
                </a:cubicBezTo>
                <a:cubicBezTo>
                  <a:pt x="773" y="162"/>
                  <a:pt x="780" y="163"/>
                  <a:pt x="781" y="161"/>
                </a:cubicBezTo>
                <a:cubicBezTo>
                  <a:pt x="782" y="159"/>
                  <a:pt x="779" y="159"/>
                  <a:pt x="779" y="159"/>
                </a:cubicBezTo>
                <a:cubicBezTo>
                  <a:pt x="779" y="157"/>
                  <a:pt x="783" y="156"/>
                  <a:pt x="787" y="155"/>
                </a:cubicBezTo>
                <a:cubicBezTo>
                  <a:pt x="783" y="159"/>
                  <a:pt x="786" y="159"/>
                  <a:pt x="790" y="165"/>
                </a:cubicBezTo>
                <a:cubicBezTo>
                  <a:pt x="793" y="167"/>
                  <a:pt x="795" y="172"/>
                  <a:pt x="802" y="172"/>
                </a:cubicBezTo>
                <a:cubicBezTo>
                  <a:pt x="801" y="174"/>
                  <a:pt x="798" y="173"/>
                  <a:pt x="798" y="176"/>
                </a:cubicBezTo>
                <a:cubicBezTo>
                  <a:pt x="799" y="178"/>
                  <a:pt x="802" y="178"/>
                  <a:pt x="802" y="181"/>
                </a:cubicBezTo>
                <a:cubicBezTo>
                  <a:pt x="804" y="182"/>
                  <a:pt x="803" y="178"/>
                  <a:pt x="804" y="178"/>
                </a:cubicBezTo>
                <a:cubicBezTo>
                  <a:pt x="808" y="176"/>
                  <a:pt x="802" y="185"/>
                  <a:pt x="809" y="183"/>
                </a:cubicBezTo>
                <a:cubicBezTo>
                  <a:pt x="806" y="188"/>
                  <a:pt x="810" y="190"/>
                  <a:pt x="805" y="194"/>
                </a:cubicBezTo>
                <a:cubicBezTo>
                  <a:pt x="806" y="198"/>
                  <a:pt x="811" y="196"/>
                  <a:pt x="813" y="198"/>
                </a:cubicBezTo>
                <a:cubicBezTo>
                  <a:pt x="813" y="199"/>
                  <a:pt x="810" y="201"/>
                  <a:pt x="811" y="202"/>
                </a:cubicBezTo>
                <a:cubicBezTo>
                  <a:pt x="812" y="203"/>
                  <a:pt x="815" y="203"/>
                  <a:pt x="817" y="204"/>
                </a:cubicBezTo>
                <a:cubicBezTo>
                  <a:pt x="818" y="204"/>
                  <a:pt x="819" y="207"/>
                  <a:pt x="820" y="207"/>
                </a:cubicBezTo>
                <a:cubicBezTo>
                  <a:pt x="823" y="209"/>
                  <a:pt x="827" y="210"/>
                  <a:pt x="830" y="213"/>
                </a:cubicBezTo>
                <a:cubicBezTo>
                  <a:pt x="832" y="214"/>
                  <a:pt x="834" y="206"/>
                  <a:pt x="835" y="211"/>
                </a:cubicBezTo>
                <a:cubicBezTo>
                  <a:pt x="835" y="216"/>
                  <a:pt x="831" y="216"/>
                  <a:pt x="826" y="217"/>
                </a:cubicBezTo>
                <a:cubicBezTo>
                  <a:pt x="829" y="220"/>
                  <a:pt x="835" y="222"/>
                  <a:pt x="841" y="222"/>
                </a:cubicBezTo>
                <a:cubicBezTo>
                  <a:pt x="840" y="225"/>
                  <a:pt x="842" y="226"/>
                  <a:pt x="845" y="226"/>
                </a:cubicBezTo>
                <a:cubicBezTo>
                  <a:pt x="844" y="230"/>
                  <a:pt x="845" y="232"/>
                  <a:pt x="848" y="232"/>
                </a:cubicBezTo>
                <a:cubicBezTo>
                  <a:pt x="847" y="234"/>
                  <a:pt x="846" y="237"/>
                  <a:pt x="846" y="241"/>
                </a:cubicBezTo>
                <a:cubicBezTo>
                  <a:pt x="843" y="242"/>
                  <a:pt x="839" y="242"/>
                  <a:pt x="835" y="245"/>
                </a:cubicBezTo>
                <a:cubicBezTo>
                  <a:pt x="834" y="245"/>
                  <a:pt x="835" y="246"/>
                  <a:pt x="833" y="247"/>
                </a:cubicBezTo>
                <a:cubicBezTo>
                  <a:pt x="831" y="247"/>
                  <a:pt x="830" y="247"/>
                  <a:pt x="830" y="248"/>
                </a:cubicBezTo>
                <a:cubicBezTo>
                  <a:pt x="829" y="252"/>
                  <a:pt x="825" y="249"/>
                  <a:pt x="826" y="248"/>
                </a:cubicBezTo>
                <a:cubicBezTo>
                  <a:pt x="825" y="249"/>
                  <a:pt x="823" y="251"/>
                  <a:pt x="822" y="252"/>
                </a:cubicBezTo>
                <a:cubicBezTo>
                  <a:pt x="822" y="253"/>
                  <a:pt x="821" y="257"/>
                  <a:pt x="820" y="258"/>
                </a:cubicBezTo>
                <a:cubicBezTo>
                  <a:pt x="819" y="259"/>
                  <a:pt x="812" y="257"/>
                  <a:pt x="817" y="260"/>
                </a:cubicBezTo>
                <a:cubicBezTo>
                  <a:pt x="814" y="263"/>
                  <a:pt x="808" y="261"/>
                  <a:pt x="805" y="261"/>
                </a:cubicBezTo>
                <a:cubicBezTo>
                  <a:pt x="801" y="262"/>
                  <a:pt x="798" y="262"/>
                  <a:pt x="794" y="261"/>
                </a:cubicBezTo>
                <a:cubicBezTo>
                  <a:pt x="791" y="261"/>
                  <a:pt x="791" y="260"/>
                  <a:pt x="789" y="260"/>
                </a:cubicBezTo>
                <a:cubicBezTo>
                  <a:pt x="780" y="258"/>
                  <a:pt x="772" y="260"/>
                  <a:pt x="764" y="261"/>
                </a:cubicBezTo>
                <a:cubicBezTo>
                  <a:pt x="758" y="264"/>
                  <a:pt x="756" y="271"/>
                  <a:pt x="748" y="273"/>
                </a:cubicBezTo>
                <a:cubicBezTo>
                  <a:pt x="752" y="277"/>
                  <a:pt x="744" y="277"/>
                  <a:pt x="742" y="280"/>
                </a:cubicBezTo>
                <a:cubicBezTo>
                  <a:pt x="743" y="282"/>
                  <a:pt x="744" y="283"/>
                  <a:pt x="744" y="286"/>
                </a:cubicBezTo>
                <a:cubicBezTo>
                  <a:pt x="747" y="284"/>
                  <a:pt x="747" y="280"/>
                  <a:pt x="749" y="278"/>
                </a:cubicBezTo>
                <a:cubicBezTo>
                  <a:pt x="751" y="277"/>
                  <a:pt x="757" y="278"/>
                  <a:pt x="757" y="274"/>
                </a:cubicBezTo>
                <a:cubicBezTo>
                  <a:pt x="757" y="268"/>
                  <a:pt x="760" y="279"/>
                  <a:pt x="761" y="271"/>
                </a:cubicBezTo>
                <a:cubicBezTo>
                  <a:pt x="763" y="269"/>
                  <a:pt x="764" y="273"/>
                  <a:pt x="764" y="273"/>
                </a:cubicBezTo>
                <a:cubicBezTo>
                  <a:pt x="766" y="272"/>
                  <a:pt x="765" y="269"/>
                  <a:pt x="766" y="269"/>
                </a:cubicBezTo>
                <a:cubicBezTo>
                  <a:pt x="770" y="268"/>
                  <a:pt x="773" y="269"/>
                  <a:pt x="779" y="269"/>
                </a:cubicBezTo>
                <a:cubicBezTo>
                  <a:pt x="780" y="271"/>
                  <a:pt x="781" y="270"/>
                  <a:pt x="781" y="269"/>
                </a:cubicBezTo>
                <a:cubicBezTo>
                  <a:pt x="784" y="268"/>
                  <a:pt x="784" y="279"/>
                  <a:pt x="779" y="276"/>
                </a:cubicBezTo>
                <a:cubicBezTo>
                  <a:pt x="784" y="281"/>
                  <a:pt x="776" y="282"/>
                  <a:pt x="777" y="289"/>
                </a:cubicBezTo>
                <a:cubicBezTo>
                  <a:pt x="778" y="291"/>
                  <a:pt x="779" y="292"/>
                  <a:pt x="779" y="295"/>
                </a:cubicBezTo>
                <a:cubicBezTo>
                  <a:pt x="781" y="294"/>
                  <a:pt x="783" y="293"/>
                  <a:pt x="783" y="295"/>
                </a:cubicBezTo>
                <a:cubicBezTo>
                  <a:pt x="783" y="297"/>
                  <a:pt x="785" y="296"/>
                  <a:pt x="787" y="297"/>
                </a:cubicBezTo>
                <a:cubicBezTo>
                  <a:pt x="788" y="297"/>
                  <a:pt x="790" y="300"/>
                  <a:pt x="790" y="301"/>
                </a:cubicBezTo>
                <a:cubicBezTo>
                  <a:pt x="791" y="301"/>
                  <a:pt x="793" y="300"/>
                  <a:pt x="794" y="301"/>
                </a:cubicBezTo>
                <a:cubicBezTo>
                  <a:pt x="795" y="301"/>
                  <a:pt x="796" y="302"/>
                  <a:pt x="796" y="302"/>
                </a:cubicBezTo>
                <a:cubicBezTo>
                  <a:pt x="799" y="303"/>
                  <a:pt x="801" y="298"/>
                  <a:pt x="804" y="302"/>
                </a:cubicBezTo>
                <a:cubicBezTo>
                  <a:pt x="806" y="303"/>
                  <a:pt x="804" y="299"/>
                  <a:pt x="805" y="299"/>
                </a:cubicBezTo>
                <a:cubicBezTo>
                  <a:pt x="806" y="298"/>
                  <a:pt x="809" y="299"/>
                  <a:pt x="809" y="299"/>
                </a:cubicBezTo>
                <a:cubicBezTo>
                  <a:pt x="810" y="297"/>
                  <a:pt x="808" y="295"/>
                  <a:pt x="809" y="293"/>
                </a:cubicBezTo>
                <a:cubicBezTo>
                  <a:pt x="812" y="292"/>
                  <a:pt x="813" y="295"/>
                  <a:pt x="813" y="297"/>
                </a:cubicBezTo>
                <a:cubicBezTo>
                  <a:pt x="814" y="300"/>
                  <a:pt x="819" y="298"/>
                  <a:pt x="817" y="304"/>
                </a:cubicBezTo>
                <a:cubicBezTo>
                  <a:pt x="814" y="305"/>
                  <a:pt x="813" y="302"/>
                  <a:pt x="811" y="302"/>
                </a:cubicBezTo>
                <a:cubicBezTo>
                  <a:pt x="808" y="303"/>
                  <a:pt x="808" y="307"/>
                  <a:pt x="805" y="308"/>
                </a:cubicBezTo>
                <a:cubicBezTo>
                  <a:pt x="804" y="309"/>
                  <a:pt x="801" y="308"/>
                  <a:pt x="800" y="308"/>
                </a:cubicBezTo>
                <a:cubicBezTo>
                  <a:pt x="796" y="309"/>
                  <a:pt x="797" y="313"/>
                  <a:pt x="790" y="312"/>
                </a:cubicBezTo>
                <a:cubicBezTo>
                  <a:pt x="787" y="311"/>
                  <a:pt x="788" y="316"/>
                  <a:pt x="787" y="317"/>
                </a:cubicBezTo>
                <a:cubicBezTo>
                  <a:pt x="786" y="318"/>
                  <a:pt x="784" y="316"/>
                  <a:pt x="785" y="315"/>
                </a:cubicBezTo>
                <a:cubicBezTo>
                  <a:pt x="781" y="318"/>
                  <a:pt x="782" y="322"/>
                  <a:pt x="776" y="321"/>
                </a:cubicBezTo>
                <a:cubicBezTo>
                  <a:pt x="779" y="317"/>
                  <a:pt x="775" y="319"/>
                  <a:pt x="776" y="314"/>
                </a:cubicBezTo>
                <a:cubicBezTo>
                  <a:pt x="779" y="312"/>
                  <a:pt x="781" y="308"/>
                  <a:pt x="785" y="312"/>
                </a:cubicBezTo>
                <a:cubicBezTo>
                  <a:pt x="786" y="306"/>
                  <a:pt x="782" y="306"/>
                  <a:pt x="779" y="304"/>
                </a:cubicBezTo>
                <a:cubicBezTo>
                  <a:pt x="775" y="303"/>
                  <a:pt x="772" y="310"/>
                  <a:pt x="768" y="310"/>
                </a:cubicBezTo>
                <a:cubicBezTo>
                  <a:pt x="768" y="310"/>
                  <a:pt x="763" y="311"/>
                  <a:pt x="762" y="312"/>
                </a:cubicBezTo>
                <a:cubicBezTo>
                  <a:pt x="761" y="313"/>
                  <a:pt x="761" y="313"/>
                  <a:pt x="761" y="315"/>
                </a:cubicBezTo>
                <a:cubicBezTo>
                  <a:pt x="750" y="314"/>
                  <a:pt x="751" y="321"/>
                  <a:pt x="742" y="317"/>
                </a:cubicBezTo>
                <a:cubicBezTo>
                  <a:pt x="745" y="320"/>
                  <a:pt x="747" y="321"/>
                  <a:pt x="738" y="321"/>
                </a:cubicBezTo>
                <a:cubicBezTo>
                  <a:pt x="734" y="324"/>
                  <a:pt x="733" y="334"/>
                  <a:pt x="738" y="336"/>
                </a:cubicBezTo>
                <a:cubicBezTo>
                  <a:pt x="738" y="340"/>
                  <a:pt x="733" y="338"/>
                  <a:pt x="735" y="343"/>
                </a:cubicBezTo>
                <a:cubicBezTo>
                  <a:pt x="733" y="344"/>
                  <a:pt x="731" y="343"/>
                  <a:pt x="729" y="343"/>
                </a:cubicBezTo>
                <a:cubicBezTo>
                  <a:pt x="727" y="344"/>
                  <a:pt x="727" y="346"/>
                  <a:pt x="725" y="347"/>
                </a:cubicBezTo>
                <a:cubicBezTo>
                  <a:pt x="722" y="349"/>
                  <a:pt x="717" y="348"/>
                  <a:pt x="714" y="351"/>
                </a:cubicBezTo>
                <a:cubicBezTo>
                  <a:pt x="713" y="352"/>
                  <a:pt x="711" y="353"/>
                  <a:pt x="710" y="355"/>
                </a:cubicBezTo>
                <a:cubicBezTo>
                  <a:pt x="708" y="357"/>
                  <a:pt x="708" y="361"/>
                  <a:pt x="705" y="364"/>
                </a:cubicBezTo>
                <a:cubicBezTo>
                  <a:pt x="703" y="366"/>
                  <a:pt x="699" y="366"/>
                  <a:pt x="701" y="373"/>
                </a:cubicBezTo>
                <a:cubicBezTo>
                  <a:pt x="697" y="373"/>
                  <a:pt x="697" y="368"/>
                  <a:pt x="694" y="368"/>
                </a:cubicBezTo>
                <a:cubicBezTo>
                  <a:pt x="692" y="368"/>
                  <a:pt x="692" y="371"/>
                  <a:pt x="690" y="371"/>
                </a:cubicBezTo>
                <a:cubicBezTo>
                  <a:pt x="697" y="379"/>
                  <a:pt x="696" y="385"/>
                  <a:pt x="697" y="396"/>
                </a:cubicBezTo>
                <a:cubicBezTo>
                  <a:pt x="693" y="394"/>
                  <a:pt x="695" y="398"/>
                  <a:pt x="694" y="399"/>
                </a:cubicBezTo>
                <a:cubicBezTo>
                  <a:pt x="693" y="400"/>
                  <a:pt x="690" y="399"/>
                  <a:pt x="690" y="399"/>
                </a:cubicBezTo>
                <a:cubicBezTo>
                  <a:pt x="688" y="401"/>
                  <a:pt x="688" y="402"/>
                  <a:pt x="686" y="403"/>
                </a:cubicBezTo>
                <a:cubicBezTo>
                  <a:pt x="684" y="405"/>
                  <a:pt x="682" y="408"/>
                  <a:pt x="680" y="409"/>
                </a:cubicBezTo>
                <a:cubicBezTo>
                  <a:pt x="678" y="410"/>
                  <a:pt x="675" y="408"/>
                  <a:pt x="673" y="411"/>
                </a:cubicBezTo>
                <a:cubicBezTo>
                  <a:pt x="669" y="412"/>
                  <a:pt x="667" y="416"/>
                  <a:pt x="666" y="420"/>
                </a:cubicBezTo>
                <a:cubicBezTo>
                  <a:pt x="661" y="420"/>
                  <a:pt x="662" y="426"/>
                  <a:pt x="656" y="425"/>
                </a:cubicBezTo>
                <a:cubicBezTo>
                  <a:pt x="658" y="432"/>
                  <a:pt x="652" y="446"/>
                  <a:pt x="660" y="446"/>
                </a:cubicBezTo>
                <a:cubicBezTo>
                  <a:pt x="656" y="453"/>
                  <a:pt x="663" y="453"/>
                  <a:pt x="662" y="463"/>
                </a:cubicBezTo>
                <a:cubicBezTo>
                  <a:pt x="662" y="465"/>
                  <a:pt x="664" y="464"/>
                  <a:pt x="666" y="465"/>
                </a:cubicBezTo>
                <a:cubicBezTo>
                  <a:pt x="663" y="470"/>
                  <a:pt x="666" y="470"/>
                  <a:pt x="666" y="478"/>
                </a:cubicBezTo>
                <a:cubicBezTo>
                  <a:pt x="662" y="478"/>
                  <a:pt x="659" y="479"/>
                  <a:pt x="658" y="481"/>
                </a:cubicBezTo>
                <a:cubicBezTo>
                  <a:pt x="655" y="481"/>
                  <a:pt x="657" y="478"/>
                  <a:pt x="656" y="476"/>
                </a:cubicBezTo>
                <a:cubicBezTo>
                  <a:pt x="655" y="474"/>
                  <a:pt x="652" y="475"/>
                  <a:pt x="651" y="474"/>
                </a:cubicBezTo>
                <a:cubicBezTo>
                  <a:pt x="650" y="473"/>
                  <a:pt x="651" y="469"/>
                  <a:pt x="647" y="470"/>
                </a:cubicBezTo>
                <a:cubicBezTo>
                  <a:pt x="648" y="466"/>
                  <a:pt x="650" y="462"/>
                  <a:pt x="643" y="461"/>
                </a:cubicBezTo>
                <a:cubicBezTo>
                  <a:pt x="646" y="452"/>
                  <a:pt x="642" y="453"/>
                  <a:pt x="641" y="444"/>
                </a:cubicBezTo>
                <a:cubicBezTo>
                  <a:pt x="640" y="444"/>
                  <a:pt x="639" y="446"/>
                  <a:pt x="638" y="446"/>
                </a:cubicBezTo>
                <a:cubicBezTo>
                  <a:pt x="638" y="445"/>
                  <a:pt x="638" y="443"/>
                  <a:pt x="638" y="442"/>
                </a:cubicBezTo>
                <a:cubicBezTo>
                  <a:pt x="635" y="443"/>
                  <a:pt x="625" y="445"/>
                  <a:pt x="623" y="442"/>
                </a:cubicBezTo>
                <a:cubicBezTo>
                  <a:pt x="621" y="441"/>
                  <a:pt x="621" y="439"/>
                  <a:pt x="619" y="439"/>
                </a:cubicBezTo>
                <a:cubicBezTo>
                  <a:pt x="618" y="438"/>
                  <a:pt x="615" y="441"/>
                  <a:pt x="612" y="440"/>
                </a:cubicBezTo>
                <a:cubicBezTo>
                  <a:pt x="612" y="440"/>
                  <a:pt x="619" y="434"/>
                  <a:pt x="612" y="437"/>
                </a:cubicBezTo>
                <a:cubicBezTo>
                  <a:pt x="611" y="437"/>
                  <a:pt x="612" y="438"/>
                  <a:pt x="610" y="439"/>
                </a:cubicBezTo>
                <a:cubicBezTo>
                  <a:pt x="605" y="439"/>
                  <a:pt x="597" y="439"/>
                  <a:pt x="593" y="437"/>
                </a:cubicBezTo>
                <a:cubicBezTo>
                  <a:pt x="589" y="436"/>
                  <a:pt x="592" y="443"/>
                  <a:pt x="591" y="446"/>
                </a:cubicBezTo>
                <a:cubicBezTo>
                  <a:pt x="581" y="444"/>
                  <a:pt x="569" y="444"/>
                  <a:pt x="557" y="442"/>
                </a:cubicBezTo>
                <a:cubicBezTo>
                  <a:pt x="556" y="443"/>
                  <a:pt x="556" y="444"/>
                  <a:pt x="554" y="444"/>
                </a:cubicBezTo>
                <a:cubicBezTo>
                  <a:pt x="552" y="445"/>
                  <a:pt x="552" y="448"/>
                  <a:pt x="550" y="448"/>
                </a:cubicBezTo>
                <a:cubicBezTo>
                  <a:pt x="548" y="448"/>
                  <a:pt x="549" y="450"/>
                  <a:pt x="548" y="452"/>
                </a:cubicBezTo>
                <a:cubicBezTo>
                  <a:pt x="546" y="452"/>
                  <a:pt x="543" y="451"/>
                  <a:pt x="541" y="452"/>
                </a:cubicBezTo>
                <a:cubicBezTo>
                  <a:pt x="539" y="452"/>
                  <a:pt x="539" y="456"/>
                  <a:pt x="535" y="455"/>
                </a:cubicBezTo>
                <a:cubicBezTo>
                  <a:pt x="536" y="459"/>
                  <a:pt x="533" y="468"/>
                  <a:pt x="537" y="468"/>
                </a:cubicBezTo>
                <a:cubicBezTo>
                  <a:pt x="535" y="471"/>
                  <a:pt x="534" y="474"/>
                  <a:pt x="531" y="476"/>
                </a:cubicBezTo>
                <a:cubicBezTo>
                  <a:pt x="532" y="481"/>
                  <a:pt x="531" y="486"/>
                  <a:pt x="531" y="491"/>
                </a:cubicBezTo>
                <a:cubicBezTo>
                  <a:pt x="532" y="493"/>
                  <a:pt x="533" y="494"/>
                  <a:pt x="533" y="496"/>
                </a:cubicBezTo>
                <a:cubicBezTo>
                  <a:pt x="533" y="501"/>
                  <a:pt x="535" y="506"/>
                  <a:pt x="531" y="509"/>
                </a:cubicBezTo>
                <a:cubicBezTo>
                  <a:pt x="531" y="512"/>
                  <a:pt x="536" y="510"/>
                  <a:pt x="537" y="511"/>
                </a:cubicBezTo>
                <a:cubicBezTo>
                  <a:pt x="537" y="512"/>
                  <a:pt x="535" y="514"/>
                  <a:pt x="535" y="515"/>
                </a:cubicBezTo>
                <a:cubicBezTo>
                  <a:pt x="535" y="514"/>
                  <a:pt x="537" y="517"/>
                  <a:pt x="537" y="517"/>
                </a:cubicBezTo>
                <a:cubicBezTo>
                  <a:pt x="538" y="519"/>
                  <a:pt x="540" y="517"/>
                  <a:pt x="541" y="519"/>
                </a:cubicBezTo>
                <a:cubicBezTo>
                  <a:pt x="541" y="519"/>
                  <a:pt x="540" y="522"/>
                  <a:pt x="541" y="522"/>
                </a:cubicBezTo>
                <a:cubicBezTo>
                  <a:pt x="541" y="523"/>
                  <a:pt x="542" y="522"/>
                  <a:pt x="543" y="522"/>
                </a:cubicBezTo>
                <a:cubicBezTo>
                  <a:pt x="543" y="523"/>
                  <a:pt x="542" y="526"/>
                  <a:pt x="543" y="526"/>
                </a:cubicBezTo>
                <a:cubicBezTo>
                  <a:pt x="544" y="527"/>
                  <a:pt x="548" y="530"/>
                  <a:pt x="548" y="534"/>
                </a:cubicBezTo>
                <a:cubicBezTo>
                  <a:pt x="563" y="535"/>
                  <a:pt x="571" y="531"/>
                  <a:pt x="578" y="534"/>
                </a:cubicBezTo>
                <a:cubicBezTo>
                  <a:pt x="580" y="533"/>
                  <a:pt x="580" y="531"/>
                  <a:pt x="582" y="530"/>
                </a:cubicBezTo>
                <a:cubicBezTo>
                  <a:pt x="583" y="528"/>
                  <a:pt x="586" y="525"/>
                  <a:pt x="587" y="521"/>
                </a:cubicBezTo>
                <a:cubicBezTo>
                  <a:pt x="588" y="519"/>
                  <a:pt x="590" y="517"/>
                  <a:pt x="587" y="517"/>
                </a:cubicBezTo>
                <a:cubicBezTo>
                  <a:pt x="592" y="511"/>
                  <a:pt x="605" y="507"/>
                  <a:pt x="615" y="511"/>
                </a:cubicBezTo>
                <a:cubicBezTo>
                  <a:pt x="611" y="516"/>
                  <a:pt x="610" y="523"/>
                  <a:pt x="606" y="528"/>
                </a:cubicBezTo>
                <a:cubicBezTo>
                  <a:pt x="604" y="533"/>
                  <a:pt x="609" y="533"/>
                  <a:pt x="608" y="537"/>
                </a:cubicBezTo>
                <a:cubicBezTo>
                  <a:pt x="604" y="538"/>
                  <a:pt x="602" y="542"/>
                  <a:pt x="600" y="547"/>
                </a:cubicBezTo>
                <a:cubicBezTo>
                  <a:pt x="600" y="548"/>
                  <a:pt x="600" y="549"/>
                  <a:pt x="598" y="548"/>
                </a:cubicBezTo>
                <a:cubicBezTo>
                  <a:pt x="598" y="553"/>
                  <a:pt x="607" y="547"/>
                  <a:pt x="604" y="554"/>
                </a:cubicBezTo>
                <a:cubicBezTo>
                  <a:pt x="608" y="554"/>
                  <a:pt x="610" y="551"/>
                  <a:pt x="615" y="552"/>
                </a:cubicBezTo>
                <a:cubicBezTo>
                  <a:pt x="614" y="556"/>
                  <a:pt x="619" y="555"/>
                  <a:pt x="619" y="558"/>
                </a:cubicBezTo>
                <a:cubicBezTo>
                  <a:pt x="629" y="554"/>
                  <a:pt x="630" y="561"/>
                  <a:pt x="641" y="560"/>
                </a:cubicBezTo>
                <a:cubicBezTo>
                  <a:pt x="637" y="564"/>
                  <a:pt x="644" y="570"/>
                  <a:pt x="638" y="573"/>
                </a:cubicBezTo>
                <a:cubicBezTo>
                  <a:pt x="641" y="577"/>
                  <a:pt x="639" y="588"/>
                  <a:pt x="638" y="593"/>
                </a:cubicBezTo>
                <a:cubicBezTo>
                  <a:pt x="638" y="596"/>
                  <a:pt x="641" y="597"/>
                  <a:pt x="645" y="597"/>
                </a:cubicBezTo>
                <a:cubicBezTo>
                  <a:pt x="644" y="601"/>
                  <a:pt x="649" y="600"/>
                  <a:pt x="649" y="603"/>
                </a:cubicBezTo>
                <a:cubicBezTo>
                  <a:pt x="649" y="605"/>
                  <a:pt x="655" y="603"/>
                  <a:pt x="654" y="606"/>
                </a:cubicBezTo>
                <a:cubicBezTo>
                  <a:pt x="661" y="601"/>
                  <a:pt x="672" y="607"/>
                  <a:pt x="677" y="604"/>
                </a:cubicBezTo>
                <a:cubicBezTo>
                  <a:pt x="677" y="606"/>
                  <a:pt x="677" y="607"/>
                  <a:pt x="677" y="608"/>
                </a:cubicBezTo>
                <a:cubicBezTo>
                  <a:pt x="680" y="608"/>
                  <a:pt x="686" y="604"/>
                  <a:pt x="686" y="610"/>
                </a:cubicBezTo>
                <a:cubicBezTo>
                  <a:pt x="688" y="609"/>
                  <a:pt x="689" y="608"/>
                  <a:pt x="692" y="608"/>
                </a:cubicBezTo>
                <a:cubicBezTo>
                  <a:pt x="693" y="607"/>
                  <a:pt x="694" y="606"/>
                  <a:pt x="695" y="604"/>
                </a:cubicBezTo>
                <a:cubicBezTo>
                  <a:pt x="696" y="603"/>
                  <a:pt x="697" y="605"/>
                  <a:pt x="697" y="603"/>
                </a:cubicBezTo>
                <a:cubicBezTo>
                  <a:pt x="697" y="600"/>
                  <a:pt x="700" y="604"/>
                  <a:pt x="701" y="601"/>
                </a:cubicBezTo>
                <a:cubicBezTo>
                  <a:pt x="701" y="600"/>
                  <a:pt x="701" y="597"/>
                  <a:pt x="701" y="597"/>
                </a:cubicBezTo>
                <a:cubicBezTo>
                  <a:pt x="702" y="596"/>
                  <a:pt x="703" y="599"/>
                  <a:pt x="703" y="599"/>
                </a:cubicBezTo>
                <a:cubicBezTo>
                  <a:pt x="704" y="598"/>
                  <a:pt x="705" y="596"/>
                  <a:pt x="707" y="595"/>
                </a:cubicBezTo>
                <a:cubicBezTo>
                  <a:pt x="708" y="594"/>
                  <a:pt x="711" y="592"/>
                  <a:pt x="714" y="589"/>
                </a:cubicBezTo>
                <a:cubicBezTo>
                  <a:pt x="715" y="589"/>
                  <a:pt x="716" y="588"/>
                  <a:pt x="716" y="586"/>
                </a:cubicBezTo>
                <a:cubicBezTo>
                  <a:pt x="718" y="588"/>
                  <a:pt x="737" y="589"/>
                  <a:pt x="727" y="591"/>
                </a:cubicBezTo>
                <a:cubicBezTo>
                  <a:pt x="728" y="594"/>
                  <a:pt x="732" y="593"/>
                  <a:pt x="735" y="593"/>
                </a:cubicBezTo>
                <a:cubicBezTo>
                  <a:pt x="736" y="593"/>
                  <a:pt x="736" y="591"/>
                  <a:pt x="736" y="589"/>
                </a:cubicBezTo>
                <a:cubicBezTo>
                  <a:pt x="741" y="589"/>
                  <a:pt x="746" y="589"/>
                  <a:pt x="751" y="589"/>
                </a:cubicBezTo>
                <a:cubicBezTo>
                  <a:pt x="749" y="595"/>
                  <a:pt x="759" y="593"/>
                  <a:pt x="764" y="595"/>
                </a:cubicBezTo>
                <a:cubicBezTo>
                  <a:pt x="765" y="595"/>
                  <a:pt x="764" y="597"/>
                  <a:pt x="766" y="597"/>
                </a:cubicBezTo>
                <a:cubicBezTo>
                  <a:pt x="768" y="597"/>
                  <a:pt x="768" y="599"/>
                  <a:pt x="770" y="599"/>
                </a:cubicBezTo>
                <a:cubicBezTo>
                  <a:pt x="774" y="599"/>
                  <a:pt x="775" y="597"/>
                  <a:pt x="777" y="597"/>
                </a:cubicBezTo>
                <a:cubicBezTo>
                  <a:pt x="787" y="596"/>
                  <a:pt x="796" y="598"/>
                  <a:pt x="805" y="599"/>
                </a:cubicBezTo>
                <a:cubicBezTo>
                  <a:pt x="805" y="602"/>
                  <a:pt x="807" y="606"/>
                  <a:pt x="807" y="603"/>
                </a:cubicBezTo>
                <a:cubicBezTo>
                  <a:pt x="809" y="603"/>
                  <a:pt x="808" y="604"/>
                  <a:pt x="807" y="604"/>
                </a:cubicBezTo>
                <a:cubicBezTo>
                  <a:pt x="807" y="609"/>
                  <a:pt x="812" y="605"/>
                  <a:pt x="815" y="608"/>
                </a:cubicBezTo>
                <a:cubicBezTo>
                  <a:pt x="815" y="609"/>
                  <a:pt x="814" y="612"/>
                  <a:pt x="815" y="612"/>
                </a:cubicBezTo>
                <a:cubicBezTo>
                  <a:pt x="817" y="613"/>
                  <a:pt x="820" y="611"/>
                  <a:pt x="822" y="612"/>
                </a:cubicBezTo>
                <a:cubicBezTo>
                  <a:pt x="821" y="616"/>
                  <a:pt x="823" y="617"/>
                  <a:pt x="826" y="619"/>
                </a:cubicBezTo>
                <a:cubicBezTo>
                  <a:pt x="829" y="622"/>
                  <a:pt x="832" y="624"/>
                  <a:pt x="833" y="629"/>
                </a:cubicBezTo>
                <a:cubicBezTo>
                  <a:pt x="845" y="628"/>
                  <a:pt x="850" y="634"/>
                  <a:pt x="859" y="630"/>
                </a:cubicBezTo>
                <a:cubicBezTo>
                  <a:pt x="857" y="638"/>
                  <a:pt x="870" y="630"/>
                  <a:pt x="867" y="638"/>
                </a:cubicBezTo>
                <a:cubicBezTo>
                  <a:pt x="873" y="635"/>
                  <a:pt x="873" y="643"/>
                  <a:pt x="878" y="644"/>
                </a:cubicBezTo>
                <a:cubicBezTo>
                  <a:pt x="880" y="644"/>
                  <a:pt x="880" y="649"/>
                  <a:pt x="884" y="647"/>
                </a:cubicBezTo>
                <a:cubicBezTo>
                  <a:pt x="878" y="652"/>
                  <a:pt x="886" y="651"/>
                  <a:pt x="885" y="657"/>
                </a:cubicBezTo>
                <a:cubicBezTo>
                  <a:pt x="885" y="660"/>
                  <a:pt x="889" y="659"/>
                  <a:pt x="891" y="660"/>
                </a:cubicBezTo>
                <a:cubicBezTo>
                  <a:pt x="892" y="661"/>
                  <a:pt x="891" y="666"/>
                  <a:pt x="895" y="664"/>
                </a:cubicBezTo>
                <a:cubicBezTo>
                  <a:pt x="888" y="671"/>
                  <a:pt x="904" y="673"/>
                  <a:pt x="899" y="679"/>
                </a:cubicBezTo>
                <a:cubicBezTo>
                  <a:pt x="902" y="678"/>
                  <a:pt x="904" y="679"/>
                  <a:pt x="904" y="683"/>
                </a:cubicBezTo>
                <a:cubicBezTo>
                  <a:pt x="914" y="681"/>
                  <a:pt x="926" y="684"/>
                  <a:pt x="930" y="692"/>
                </a:cubicBezTo>
                <a:cubicBezTo>
                  <a:pt x="939" y="692"/>
                  <a:pt x="944" y="695"/>
                  <a:pt x="954" y="694"/>
                </a:cubicBezTo>
                <a:cubicBezTo>
                  <a:pt x="955" y="695"/>
                  <a:pt x="951" y="696"/>
                  <a:pt x="951" y="696"/>
                </a:cubicBezTo>
                <a:cubicBezTo>
                  <a:pt x="953" y="699"/>
                  <a:pt x="965" y="697"/>
                  <a:pt x="971" y="698"/>
                </a:cubicBezTo>
                <a:cubicBezTo>
                  <a:pt x="971" y="699"/>
                  <a:pt x="974" y="699"/>
                  <a:pt x="975" y="699"/>
                </a:cubicBezTo>
                <a:cubicBezTo>
                  <a:pt x="975" y="703"/>
                  <a:pt x="979" y="702"/>
                  <a:pt x="981" y="703"/>
                </a:cubicBezTo>
                <a:cubicBezTo>
                  <a:pt x="981" y="704"/>
                  <a:pt x="980" y="706"/>
                  <a:pt x="981" y="707"/>
                </a:cubicBezTo>
                <a:cubicBezTo>
                  <a:pt x="981" y="708"/>
                  <a:pt x="984" y="706"/>
                  <a:pt x="984" y="707"/>
                </a:cubicBezTo>
                <a:cubicBezTo>
                  <a:pt x="986" y="708"/>
                  <a:pt x="984" y="712"/>
                  <a:pt x="988" y="711"/>
                </a:cubicBezTo>
                <a:cubicBezTo>
                  <a:pt x="988" y="730"/>
                  <a:pt x="988" y="749"/>
                  <a:pt x="988" y="768"/>
                </a:cubicBezTo>
                <a:cubicBezTo>
                  <a:pt x="980" y="766"/>
                  <a:pt x="988" y="779"/>
                  <a:pt x="981" y="776"/>
                </a:cubicBezTo>
                <a:cubicBezTo>
                  <a:pt x="980" y="782"/>
                  <a:pt x="979" y="788"/>
                  <a:pt x="979" y="795"/>
                </a:cubicBezTo>
                <a:cubicBezTo>
                  <a:pt x="979" y="798"/>
                  <a:pt x="982" y="805"/>
                  <a:pt x="981" y="813"/>
                </a:cubicBezTo>
                <a:cubicBezTo>
                  <a:pt x="981" y="813"/>
                  <a:pt x="979" y="814"/>
                  <a:pt x="979" y="815"/>
                </a:cubicBezTo>
                <a:cubicBezTo>
                  <a:pt x="978" y="816"/>
                  <a:pt x="979" y="818"/>
                  <a:pt x="979" y="819"/>
                </a:cubicBezTo>
                <a:cubicBezTo>
                  <a:pt x="978" y="820"/>
                  <a:pt x="973" y="821"/>
                  <a:pt x="975" y="828"/>
                </a:cubicBezTo>
                <a:cubicBezTo>
                  <a:pt x="971" y="829"/>
                  <a:pt x="969" y="832"/>
                  <a:pt x="966" y="834"/>
                </a:cubicBezTo>
                <a:cubicBezTo>
                  <a:pt x="965" y="835"/>
                  <a:pt x="967" y="838"/>
                  <a:pt x="966" y="839"/>
                </a:cubicBezTo>
                <a:cubicBezTo>
                  <a:pt x="965" y="840"/>
                  <a:pt x="962" y="839"/>
                  <a:pt x="962" y="839"/>
                </a:cubicBezTo>
                <a:cubicBezTo>
                  <a:pt x="961" y="840"/>
                  <a:pt x="963" y="843"/>
                  <a:pt x="962" y="843"/>
                </a:cubicBezTo>
                <a:cubicBezTo>
                  <a:pt x="960" y="844"/>
                  <a:pt x="955" y="843"/>
                  <a:pt x="954" y="847"/>
                </a:cubicBezTo>
                <a:cubicBezTo>
                  <a:pt x="954" y="849"/>
                  <a:pt x="951" y="848"/>
                  <a:pt x="947" y="850"/>
                </a:cubicBezTo>
                <a:cubicBezTo>
                  <a:pt x="946" y="851"/>
                  <a:pt x="944" y="854"/>
                  <a:pt x="943" y="854"/>
                </a:cubicBezTo>
                <a:cubicBezTo>
                  <a:pt x="942" y="854"/>
                  <a:pt x="941" y="852"/>
                  <a:pt x="940" y="852"/>
                </a:cubicBezTo>
                <a:cubicBezTo>
                  <a:pt x="940" y="852"/>
                  <a:pt x="939" y="854"/>
                  <a:pt x="938" y="854"/>
                </a:cubicBezTo>
                <a:cubicBezTo>
                  <a:pt x="935" y="854"/>
                  <a:pt x="934" y="855"/>
                  <a:pt x="934" y="858"/>
                </a:cubicBezTo>
                <a:cubicBezTo>
                  <a:pt x="927" y="855"/>
                  <a:pt x="923" y="863"/>
                  <a:pt x="919" y="865"/>
                </a:cubicBezTo>
                <a:cubicBezTo>
                  <a:pt x="918" y="866"/>
                  <a:pt x="916" y="865"/>
                  <a:pt x="915" y="865"/>
                </a:cubicBezTo>
                <a:cubicBezTo>
                  <a:pt x="914" y="866"/>
                  <a:pt x="912" y="868"/>
                  <a:pt x="912" y="869"/>
                </a:cubicBezTo>
                <a:cubicBezTo>
                  <a:pt x="911" y="870"/>
                  <a:pt x="908" y="872"/>
                  <a:pt x="908" y="873"/>
                </a:cubicBezTo>
                <a:cubicBezTo>
                  <a:pt x="907" y="874"/>
                  <a:pt x="911" y="878"/>
                  <a:pt x="906" y="877"/>
                </a:cubicBezTo>
                <a:cubicBezTo>
                  <a:pt x="907" y="885"/>
                  <a:pt x="903" y="889"/>
                  <a:pt x="904" y="897"/>
                </a:cubicBezTo>
                <a:cubicBezTo>
                  <a:pt x="899" y="895"/>
                  <a:pt x="902" y="901"/>
                  <a:pt x="900" y="903"/>
                </a:cubicBezTo>
                <a:cubicBezTo>
                  <a:pt x="900" y="903"/>
                  <a:pt x="897" y="902"/>
                  <a:pt x="897" y="903"/>
                </a:cubicBezTo>
                <a:cubicBezTo>
                  <a:pt x="896" y="904"/>
                  <a:pt x="900" y="906"/>
                  <a:pt x="897" y="906"/>
                </a:cubicBezTo>
                <a:cubicBezTo>
                  <a:pt x="894" y="906"/>
                  <a:pt x="894" y="914"/>
                  <a:pt x="889" y="914"/>
                </a:cubicBezTo>
                <a:cubicBezTo>
                  <a:pt x="889" y="914"/>
                  <a:pt x="886" y="917"/>
                  <a:pt x="885" y="918"/>
                </a:cubicBezTo>
                <a:cubicBezTo>
                  <a:pt x="883" y="920"/>
                  <a:pt x="881" y="926"/>
                  <a:pt x="876" y="929"/>
                </a:cubicBezTo>
                <a:cubicBezTo>
                  <a:pt x="876" y="931"/>
                  <a:pt x="876" y="934"/>
                  <a:pt x="876" y="936"/>
                </a:cubicBezTo>
                <a:cubicBezTo>
                  <a:pt x="873" y="938"/>
                  <a:pt x="870" y="939"/>
                  <a:pt x="871" y="944"/>
                </a:cubicBezTo>
                <a:cubicBezTo>
                  <a:pt x="867" y="944"/>
                  <a:pt x="864" y="944"/>
                  <a:pt x="861" y="944"/>
                </a:cubicBezTo>
                <a:cubicBezTo>
                  <a:pt x="861" y="945"/>
                  <a:pt x="864" y="945"/>
                  <a:pt x="865" y="946"/>
                </a:cubicBezTo>
                <a:cubicBezTo>
                  <a:pt x="865" y="948"/>
                  <a:pt x="862" y="947"/>
                  <a:pt x="859" y="947"/>
                </a:cubicBezTo>
                <a:cubicBezTo>
                  <a:pt x="857" y="949"/>
                  <a:pt x="856" y="951"/>
                  <a:pt x="856" y="955"/>
                </a:cubicBezTo>
                <a:cubicBezTo>
                  <a:pt x="853" y="953"/>
                  <a:pt x="852" y="953"/>
                  <a:pt x="852" y="957"/>
                </a:cubicBezTo>
                <a:cubicBezTo>
                  <a:pt x="850" y="957"/>
                  <a:pt x="851" y="954"/>
                  <a:pt x="850" y="953"/>
                </a:cubicBezTo>
                <a:cubicBezTo>
                  <a:pt x="847" y="953"/>
                  <a:pt x="845" y="953"/>
                  <a:pt x="845" y="951"/>
                </a:cubicBezTo>
                <a:cubicBezTo>
                  <a:pt x="843" y="952"/>
                  <a:pt x="843" y="955"/>
                  <a:pt x="839" y="955"/>
                </a:cubicBezTo>
                <a:cubicBezTo>
                  <a:pt x="838" y="959"/>
                  <a:pt x="842" y="960"/>
                  <a:pt x="843" y="964"/>
                </a:cubicBezTo>
                <a:cubicBezTo>
                  <a:pt x="843" y="969"/>
                  <a:pt x="836" y="972"/>
                  <a:pt x="841" y="975"/>
                </a:cubicBezTo>
                <a:cubicBezTo>
                  <a:pt x="840" y="980"/>
                  <a:pt x="831" y="975"/>
                  <a:pt x="830" y="979"/>
                </a:cubicBezTo>
                <a:cubicBezTo>
                  <a:pt x="827" y="979"/>
                  <a:pt x="829" y="982"/>
                  <a:pt x="828" y="983"/>
                </a:cubicBezTo>
                <a:cubicBezTo>
                  <a:pt x="826" y="984"/>
                  <a:pt x="819" y="983"/>
                  <a:pt x="820" y="988"/>
                </a:cubicBezTo>
                <a:cubicBezTo>
                  <a:pt x="816" y="985"/>
                  <a:pt x="803" y="985"/>
                  <a:pt x="802" y="990"/>
                </a:cubicBezTo>
                <a:cubicBezTo>
                  <a:pt x="802" y="992"/>
                  <a:pt x="804" y="991"/>
                  <a:pt x="804" y="990"/>
                </a:cubicBezTo>
                <a:cubicBezTo>
                  <a:pt x="808" y="990"/>
                  <a:pt x="803" y="995"/>
                  <a:pt x="800" y="994"/>
                </a:cubicBezTo>
                <a:cubicBezTo>
                  <a:pt x="801" y="998"/>
                  <a:pt x="794" y="1004"/>
                  <a:pt x="798" y="1005"/>
                </a:cubicBezTo>
                <a:cubicBezTo>
                  <a:pt x="798" y="1006"/>
                  <a:pt x="795" y="1007"/>
                  <a:pt x="794" y="1007"/>
                </a:cubicBezTo>
                <a:cubicBezTo>
                  <a:pt x="794" y="1007"/>
                  <a:pt x="792" y="1005"/>
                  <a:pt x="792" y="1005"/>
                </a:cubicBezTo>
                <a:cubicBezTo>
                  <a:pt x="791" y="1005"/>
                  <a:pt x="786" y="1010"/>
                  <a:pt x="787" y="1003"/>
                </a:cubicBezTo>
                <a:cubicBezTo>
                  <a:pt x="785" y="1004"/>
                  <a:pt x="784" y="1008"/>
                  <a:pt x="783" y="1005"/>
                </a:cubicBezTo>
                <a:cubicBezTo>
                  <a:pt x="780" y="1006"/>
                  <a:pt x="784" y="1016"/>
                  <a:pt x="785" y="1020"/>
                </a:cubicBezTo>
                <a:cubicBezTo>
                  <a:pt x="786" y="1025"/>
                  <a:pt x="782" y="1023"/>
                  <a:pt x="781" y="1028"/>
                </a:cubicBezTo>
                <a:cubicBezTo>
                  <a:pt x="781" y="1030"/>
                  <a:pt x="781" y="1034"/>
                  <a:pt x="776" y="1033"/>
                </a:cubicBezTo>
                <a:cubicBezTo>
                  <a:pt x="775" y="1035"/>
                  <a:pt x="779" y="1036"/>
                  <a:pt x="779" y="1037"/>
                </a:cubicBezTo>
                <a:cubicBezTo>
                  <a:pt x="780" y="1040"/>
                  <a:pt x="776" y="1036"/>
                  <a:pt x="776" y="1037"/>
                </a:cubicBezTo>
                <a:cubicBezTo>
                  <a:pt x="774" y="1038"/>
                  <a:pt x="774" y="1043"/>
                  <a:pt x="776" y="1042"/>
                </a:cubicBezTo>
                <a:cubicBezTo>
                  <a:pt x="775" y="1045"/>
                  <a:pt x="774" y="1043"/>
                  <a:pt x="772" y="1042"/>
                </a:cubicBezTo>
                <a:cubicBezTo>
                  <a:pt x="772" y="1042"/>
                  <a:pt x="771" y="1045"/>
                  <a:pt x="770" y="1044"/>
                </a:cubicBezTo>
                <a:cubicBezTo>
                  <a:pt x="767" y="1040"/>
                  <a:pt x="771" y="1045"/>
                  <a:pt x="768" y="1048"/>
                </a:cubicBezTo>
                <a:cubicBezTo>
                  <a:pt x="765" y="1051"/>
                  <a:pt x="764" y="1047"/>
                  <a:pt x="761" y="1050"/>
                </a:cubicBezTo>
                <a:cubicBezTo>
                  <a:pt x="758" y="1055"/>
                  <a:pt x="769" y="1054"/>
                  <a:pt x="762" y="1057"/>
                </a:cubicBezTo>
                <a:cubicBezTo>
                  <a:pt x="763" y="1059"/>
                  <a:pt x="766" y="1059"/>
                  <a:pt x="768" y="1059"/>
                </a:cubicBezTo>
                <a:cubicBezTo>
                  <a:pt x="767" y="1063"/>
                  <a:pt x="768" y="1065"/>
                  <a:pt x="772" y="1065"/>
                </a:cubicBezTo>
                <a:cubicBezTo>
                  <a:pt x="775" y="1069"/>
                  <a:pt x="768" y="1071"/>
                  <a:pt x="768" y="1072"/>
                </a:cubicBezTo>
                <a:cubicBezTo>
                  <a:pt x="768" y="1073"/>
                  <a:pt x="769" y="1075"/>
                  <a:pt x="770" y="1074"/>
                </a:cubicBezTo>
                <a:cubicBezTo>
                  <a:pt x="768" y="1077"/>
                  <a:pt x="769" y="1074"/>
                  <a:pt x="768" y="1074"/>
                </a:cubicBezTo>
                <a:cubicBezTo>
                  <a:pt x="765" y="1074"/>
                  <a:pt x="766" y="1078"/>
                  <a:pt x="761" y="1078"/>
                </a:cubicBezTo>
                <a:cubicBezTo>
                  <a:pt x="763" y="1081"/>
                  <a:pt x="762" y="1082"/>
                  <a:pt x="757" y="1082"/>
                </a:cubicBezTo>
                <a:cubicBezTo>
                  <a:pt x="758" y="1087"/>
                  <a:pt x="754" y="1086"/>
                  <a:pt x="755" y="1091"/>
                </a:cubicBezTo>
                <a:cubicBezTo>
                  <a:pt x="748" y="1092"/>
                  <a:pt x="756" y="1099"/>
                  <a:pt x="749" y="1095"/>
                </a:cubicBezTo>
                <a:cubicBezTo>
                  <a:pt x="750" y="1099"/>
                  <a:pt x="748" y="1103"/>
                  <a:pt x="749" y="1108"/>
                </a:cubicBezTo>
                <a:cubicBezTo>
                  <a:pt x="750" y="1109"/>
                  <a:pt x="751" y="1110"/>
                  <a:pt x="751" y="1110"/>
                </a:cubicBezTo>
                <a:cubicBezTo>
                  <a:pt x="751" y="1112"/>
                  <a:pt x="748" y="1113"/>
                  <a:pt x="751" y="1117"/>
                </a:cubicBezTo>
                <a:cubicBezTo>
                  <a:pt x="754" y="1119"/>
                  <a:pt x="751" y="1121"/>
                  <a:pt x="753" y="1126"/>
                </a:cubicBezTo>
                <a:cubicBezTo>
                  <a:pt x="755" y="1130"/>
                  <a:pt x="759" y="1132"/>
                  <a:pt x="761" y="1136"/>
                </a:cubicBezTo>
                <a:cubicBezTo>
                  <a:pt x="765" y="1139"/>
                  <a:pt x="768" y="1133"/>
                  <a:pt x="772" y="1137"/>
                </a:cubicBezTo>
                <a:cubicBezTo>
                  <a:pt x="773" y="1144"/>
                  <a:pt x="766" y="1140"/>
                  <a:pt x="762" y="1141"/>
                </a:cubicBezTo>
                <a:cubicBezTo>
                  <a:pt x="755" y="1143"/>
                  <a:pt x="746" y="1146"/>
                  <a:pt x="740" y="1145"/>
                </a:cubicBezTo>
                <a:cubicBezTo>
                  <a:pt x="740" y="1145"/>
                  <a:pt x="740" y="1142"/>
                  <a:pt x="740" y="1141"/>
                </a:cubicBezTo>
                <a:cubicBezTo>
                  <a:pt x="732" y="1143"/>
                  <a:pt x="730" y="1138"/>
                  <a:pt x="723" y="1137"/>
                </a:cubicBezTo>
                <a:cubicBezTo>
                  <a:pt x="723" y="1136"/>
                  <a:pt x="723" y="1134"/>
                  <a:pt x="723" y="1132"/>
                </a:cubicBezTo>
                <a:cubicBezTo>
                  <a:pt x="722" y="1127"/>
                  <a:pt x="716" y="1131"/>
                  <a:pt x="716" y="1126"/>
                </a:cubicBezTo>
                <a:cubicBezTo>
                  <a:pt x="716" y="1125"/>
                  <a:pt x="714" y="1124"/>
                  <a:pt x="714" y="1123"/>
                </a:cubicBezTo>
                <a:cubicBezTo>
                  <a:pt x="714" y="1121"/>
                  <a:pt x="712" y="1121"/>
                  <a:pt x="712" y="1121"/>
                </a:cubicBezTo>
                <a:cubicBezTo>
                  <a:pt x="712" y="1119"/>
                  <a:pt x="716" y="1115"/>
                  <a:pt x="712" y="1115"/>
                </a:cubicBezTo>
                <a:cubicBezTo>
                  <a:pt x="709" y="1115"/>
                  <a:pt x="712" y="1113"/>
                  <a:pt x="712" y="1111"/>
                </a:cubicBezTo>
                <a:cubicBezTo>
                  <a:pt x="712" y="1109"/>
                  <a:pt x="709" y="1109"/>
                  <a:pt x="708" y="1108"/>
                </a:cubicBezTo>
                <a:cubicBezTo>
                  <a:pt x="708" y="1106"/>
                  <a:pt x="711" y="1106"/>
                  <a:pt x="710" y="1104"/>
                </a:cubicBezTo>
                <a:cubicBezTo>
                  <a:pt x="710" y="1104"/>
                  <a:pt x="709" y="1103"/>
                  <a:pt x="708" y="1102"/>
                </a:cubicBezTo>
                <a:cubicBezTo>
                  <a:pt x="708" y="1100"/>
                  <a:pt x="707" y="1097"/>
                  <a:pt x="705" y="1096"/>
                </a:cubicBezTo>
                <a:cubicBezTo>
                  <a:pt x="704" y="1094"/>
                  <a:pt x="707" y="1093"/>
                  <a:pt x="707" y="1091"/>
                </a:cubicBezTo>
                <a:cubicBezTo>
                  <a:pt x="706" y="1090"/>
                  <a:pt x="703" y="1088"/>
                  <a:pt x="703" y="1089"/>
                </a:cubicBezTo>
                <a:cubicBezTo>
                  <a:pt x="703" y="1088"/>
                  <a:pt x="710" y="1085"/>
                  <a:pt x="705" y="1083"/>
                </a:cubicBezTo>
                <a:cubicBezTo>
                  <a:pt x="705" y="1082"/>
                  <a:pt x="707" y="1082"/>
                  <a:pt x="708" y="1082"/>
                </a:cubicBezTo>
                <a:cubicBezTo>
                  <a:pt x="708" y="1077"/>
                  <a:pt x="708" y="1073"/>
                  <a:pt x="708" y="1068"/>
                </a:cubicBezTo>
                <a:cubicBezTo>
                  <a:pt x="707" y="1067"/>
                  <a:pt x="705" y="1066"/>
                  <a:pt x="703" y="1065"/>
                </a:cubicBezTo>
                <a:cubicBezTo>
                  <a:pt x="705" y="1059"/>
                  <a:pt x="709" y="1054"/>
                  <a:pt x="707" y="1048"/>
                </a:cubicBezTo>
                <a:cubicBezTo>
                  <a:pt x="712" y="1050"/>
                  <a:pt x="711" y="1045"/>
                  <a:pt x="716" y="1046"/>
                </a:cubicBezTo>
                <a:cubicBezTo>
                  <a:pt x="716" y="1041"/>
                  <a:pt x="716" y="1035"/>
                  <a:pt x="716" y="1029"/>
                </a:cubicBezTo>
                <a:cubicBezTo>
                  <a:pt x="725" y="1030"/>
                  <a:pt x="721" y="1017"/>
                  <a:pt x="725" y="1013"/>
                </a:cubicBezTo>
                <a:cubicBezTo>
                  <a:pt x="724" y="1014"/>
                  <a:pt x="722" y="1015"/>
                  <a:pt x="721" y="1013"/>
                </a:cubicBezTo>
                <a:cubicBezTo>
                  <a:pt x="718" y="1014"/>
                  <a:pt x="716" y="1018"/>
                  <a:pt x="716" y="1024"/>
                </a:cubicBezTo>
                <a:cubicBezTo>
                  <a:pt x="713" y="1022"/>
                  <a:pt x="710" y="1021"/>
                  <a:pt x="710" y="1016"/>
                </a:cubicBezTo>
                <a:cubicBezTo>
                  <a:pt x="707" y="1014"/>
                  <a:pt x="716" y="1010"/>
                  <a:pt x="714" y="1009"/>
                </a:cubicBezTo>
                <a:cubicBezTo>
                  <a:pt x="710" y="1006"/>
                  <a:pt x="715" y="1010"/>
                  <a:pt x="718" y="1007"/>
                </a:cubicBezTo>
                <a:cubicBezTo>
                  <a:pt x="719" y="997"/>
                  <a:pt x="715" y="989"/>
                  <a:pt x="716" y="981"/>
                </a:cubicBezTo>
                <a:cubicBezTo>
                  <a:pt x="716" y="981"/>
                  <a:pt x="719" y="981"/>
                  <a:pt x="720" y="981"/>
                </a:cubicBezTo>
                <a:cubicBezTo>
                  <a:pt x="718" y="972"/>
                  <a:pt x="720" y="971"/>
                  <a:pt x="720" y="960"/>
                </a:cubicBezTo>
                <a:cubicBezTo>
                  <a:pt x="724" y="955"/>
                  <a:pt x="730" y="949"/>
                  <a:pt x="727" y="942"/>
                </a:cubicBezTo>
                <a:cubicBezTo>
                  <a:pt x="734" y="950"/>
                  <a:pt x="728" y="928"/>
                  <a:pt x="735" y="936"/>
                </a:cubicBezTo>
                <a:cubicBezTo>
                  <a:pt x="734" y="932"/>
                  <a:pt x="734" y="928"/>
                  <a:pt x="733" y="923"/>
                </a:cubicBezTo>
                <a:cubicBezTo>
                  <a:pt x="732" y="921"/>
                  <a:pt x="729" y="918"/>
                  <a:pt x="729" y="916"/>
                </a:cubicBezTo>
                <a:cubicBezTo>
                  <a:pt x="729" y="913"/>
                  <a:pt x="730" y="912"/>
                  <a:pt x="731" y="910"/>
                </a:cubicBezTo>
                <a:cubicBezTo>
                  <a:pt x="731" y="906"/>
                  <a:pt x="729" y="900"/>
                  <a:pt x="735" y="904"/>
                </a:cubicBezTo>
                <a:cubicBezTo>
                  <a:pt x="734" y="899"/>
                  <a:pt x="735" y="894"/>
                  <a:pt x="736" y="890"/>
                </a:cubicBezTo>
                <a:cubicBezTo>
                  <a:pt x="738" y="886"/>
                  <a:pt x="737" y="888"/>
                  <a:pt x="736" y="884"/>
                </a:cubicBezTo>
                <a:cubicBezTo>
                  <a:pt x="736" y="882"/>
                  <a:pt x="741" y="877"/>
                  <a:pt x="738" y="875"/>
                </a:cubicBezTo>
                <a:cubicBezTo>
                  <a:pt x="737" y="873"/>
                  <a:pt x="738" y="873"/>
                  <a:pt x="738" y="869"/>
                </a:cubicBezTo>
                <a:cubicBezTo>
                  <a:pt x="739" y="867"/>
                  <a:pt x="738" y="864"/>
                  <a:pt x="738" y="862"/>
                </a:cubicBezTo>
                <a:cubicBezTo>
                  <a:pt x="739" y="859"/>
                  <a:pt x="740" y="858"/>
                  <a:pt x="740" y="856"/>
                </a:cubicBezTo>
                <a:cubicBezTo>
                  <a:pt x="741" y="849"/>
                  <a:pt x="739" y="842"/>
                  <a:pt x="740" y="836"/>
                </a:cubicBezTo>
                <a:cubicBezTo>
                  <a:pt x="740" y="833"/>
                  <a:pt x="742" y="832"/>
                  <a:pt x="742" y="830"/>
                </a:cubicBezTo>
                <a:cubicBezTo>
                  <a:pt x="741" y="824"/>
                  <a:pt x="736" y="819"/>
                  <a:pt x="736" y="813"/>
                </a:cubicBezTo>
                <a:cubicBezTo>
                  <a:pt x="736" y="810"/>
                  <a:pt x="734" y="814"/>
                  <a:pt x="731" y="813"/>
                </a:cubicBezTo>
                <a:cubicBezTo>
                  <a:pt x="728" y="809"/>
                  <a:pt x="723" y="804"/>
                  <a:pt x="718" y="804"/>
                </a:cubicBezTo>
                <a:cubicBezTo>
                  <a:pt x="717" y="804"/>
                  <a:pt x="715" y="799"/>
                  <a:pt x="714" y="800"/>
                </a:cubicBezTo>
                <a:cubicBezTo>
                  <a:pt x="711" y="803"/>
                  <a:pt x="714" y="799"/>
                  <a:pt x="712" y="798"/>
                </a:cubicBezTo>
                <a:cubicBezTo>
                  <a:pt x="709" y="796"/>
                  <a:pt x="704" y="800"/>
                  <a:pt x="708" y="795"/>
                </a:cubicBezTo>
                <a:cubicBezTo>
                  <a:pt x="708" y="791"/>
                  <a:pt x="703" y="794"/>
                  <a:pt x="701" y="793"/>
                </a:cubicBezTo>
                <a:cubicBezTo>
                  <a:pt x="700" y="792"/>
                  <a:pt x="702" y="789"/>
                  <a:pt x="701" y="789"/>
                </a:cubicBezTo>
                <a:cubicBezTo>
                  <a:pt x="700" y="788"/>
                  <a:pt x="698" y="788"/>
                  <a:pt x="697" y="787"/>
                </a:cubicBezTo>
                <a:cubicBezTo>
                  <a:pt x="695" y="785"/>
                  <a:pt x="692" y="780"/>
                  <a:pt x="692" y="774"/>
                </a:cubicBezTo>
                <a:cubicBezTo>
                  <a:pt x="692" y="772"/>
                  <a:pt x="689" y="773"/>
                  <a:pt x="688" y="772"/>
                </a:cubicBezTo>
                <a:cubicBezTo>
                  <a:pt x="686" y="771"/>
                  <a:pt x="688" y="763"/>
                  <a:pt x="684" y="763"/>
                </a:cubicBezTo>
                <a:cubicBezTo>
                  <a:pt x="681" y="763"/>
                  <a:pt x="679" y="752"/>
                  <a:pt x="677" y="748"/>
                </a:cubicBezTo>
                <a:cubicBezTo>
                  <a:pt x="675" y="745"/>
                  <a:pt x="672" y="741"/>
                  <a:pt x="669" y="737"/>
                </a:cubicBezTo>
                <a:cubicBezTo>
                  <a:pt x="668" y="735"/>
                  <a:pt x="666" y="734"/>
                  <a:pt x="666" y="733"/>
                </a:cubicBezTo>
                <a:cubicBezTo>
                  <a:pt x="665" y="732"/>
                  <a:pt x="666" y="730"/>
                  <a:pt x="666" y="729"/>
                </a:cubicBezTo>
                <a:cubicBezTo>
                  <a:pt x="665" y="727"/>
                  <a:pt x="663" y="729"/>
                  <a:pt x="662" y="727"/>
                </a:cubicBezTo>
                <a:cubicBezTo>
                  <a:pt x="662" y="727"/>
                  <a:pt x="659" y="713"/>
                  <a:pt x="658" y="724"/>
                </a:cubicBezTo>
                <a:cubicBezTo>
                  <a:pt x="654" y="722"/>
                  <a:pt x="657" y="712"/>
                  <a:pt x="656" y="707"/>
                </a:cubicBezTo>
                <a:cubicBezTo>
                  <a:pt x="661" y="707"/>
                  <a:pt x="661" y="702"/>
                  <a:pt x="664" y="699"/>
                </a:cubicBezTo>
                <a:cubicBezTo>
                  <a:pt x="665" y="694"/>
                  <a:pt x="660" y="696"/>
                  <a:pt x="658" y="694"/>
                </a:cubicBezTo>
                <a:cubicBezTo>
                  <a:pt x="658" y="688"/>
                  <a:pt x="661" y="686"/>
                  <a:pt x="660" y="679"/>
                </a:cubicBezTo>
                <a:cubicBezTo>
                  <a:pt x="661" y="678"/>
                  <a:pt x="663" y="677"/>
                  <a:pt x="666" y="677"/>
                </a:cubicBezTo>
                <a:cubicBezTo>
                  <a:pt x="666" y="676"/>
                  <a:pt x="665" y="673"/>
                  <a:pt x="666" y="672"/>
                </a:cubicBezTo>
                <a:cubicBezTo>
                  <a:pt x="666" y="671"/>
                  <a:pt x="669" y="672"/>
                  <a:pt x="669" y="672"/>
                </a:cubicBezTo>
                <a:cubicBezTo>
                  <a:pt x="670" y="671"/>
                  <a:pt x="669" y="670"/>
                  <a:pt x="669" y="670"/>
                </a:cubicBezTo>
                <a:cubicBezTo>
                  <a:pt x="670" y="669"/>
                  <a:pt x="674" y="666"/>
                  <a:pt x="673" y="666"/>
                </a:cubicBezTo>
                <a:cubicBezTo>
                  <a:pt x="673" y="666"/>
                  <a:pt x="671" y="666"/>
                  <a:pt x="671" y="666"/>
                </a:cubicBezTo>
                <a:cubicBezTo>
                  <a:pt x="671" y="666"/>
                  <a:pt x="672" y="663"/>
                  <a:pt x="673" y="664"/>
                </a:cubicBezTo>
                <a:cubicBezTo>
                  <a:pt x="677" y="669"/>
                  <a:pt x="674" y="661"/>
                  <a:pt x="679" y="660"/>
                </a:cubicBezTo>
                <a:cubicBezTo>
                  <a:pt x="682" y="660"/>
                  <a:pt x="680" y="656"/>
                  <a:pt x="682" y="653"/>
                </a:cubicBezTo>
                <a:cubicBezTo>
                  <a:pt x="682" y="653"/>
                  <a:pt x="691" y="646"/>
                  <a:pt x="686" y="642"/>
                </a:cubicBezTo>
                <a:cubicBezTo>
                  <a:pt x="684" y="639"/>
                  <a:pt x="686" y="641"/>
                  <a:pt x="686" y="638"/>
                </a:cubicBezTo>
                <a:cubicBezTo>
                  <a:pt x="686" y="634"/>
                  <a:pt x="682" y="620"/>
                  <a:pt x="684" y="616"/>
                </a:cubicBezTo>
                <a:cubicBezTo>
                  <a:pt x="675" y="617"/>
                  <a:pt x="675" y="609"/>
                  <a:pt x="666" y="612"/>
                </a:cubicBezTo>
                <a:cubicBezTo>
                  <a:pt x="663" y="613"/>
                  <a:pt x="666" y="615"/>
                  <a:pt x="664" y="619"/>
                </a:cubicBezTo>
                <a:cubicBezTo>
                  <a:pt x="654" y="620"/>
                  <a:pt x="650" y="614"/>
                  <a:pt x="641" y="614"/>
                </a:cubicBezTo>
                <a:cubicBezTo>
                  <a:pt x="641" y="610"/>
                  <a:pt x="636" y="611"/>
                  <a:pt x="638" y="606"/>
                </a:cubicBezTo>
                <a:cubicBezTo>
                  <a:pt x="635" y="605"/>
                  <a:pt x="632" y="606"/>
                  <a:pt x="630" y="604"/>
                </a:cubicBezTo>
                <a:cubicBezTo>
                  <a:pt x="630" y="604"/>
                  <a:pt x="631" y="601"/>
                  <a:pt x="630" y="601"/>
                </a:cubicBezTo>
                <a:cubicBezTo>
                  <a:pt x="630" y="600"/>
                  <a:pt x="627" y="601"/>
                  <a:pt x="626" y="601"/>
                </a:cubicBezTo>
                <a:cubicBezTo>
                  <a:pt x="625" y="599"/>
                  <a:pt x="626" y="595"/>
                  <a:pt x="623" y="595"/>
                </a:cubicBezTo>
                <a:cubicBezTo>
                  <a:pt x="623" y="590"/>
                  <a:pt x="626" y="591"/>
                  <a:pt x="623" y="588"/>
                </a:cubicBezTo>
                <a:cubicBezTo>
                  <a:pt x="622" y="586"/>
                  <a:pt x="621" y="587"/>
                  <a:pt x="621" y="588"/>
                </a:cubicBezTo>
                <a:cubicBezTo>
                  <a:pt x="618" y="586"/>
                  <a:pt x="617" y="582"/>
                  <a:pt x="612" y="582"/>
                </a:cubicBezTo>
                <a:cubicBezTo>
                  <a:pt x="614" y="576"/>
                  <a:pt x="605" y="581"/>
                  <a:pt x="608" y="575"/>
                </a:cubicBezTo>
                <a:cubicBezTo>
                  <a:pt x="606" y="574"/>
                  <a:pt x="596" y="574"/>
                  <a:pt x="598" y="575"/>
                </a:cubicBezTo>
                <a:cubicBezTo>
                  <a:pt x="596" y="574"/>
                  <a:pt x="598" y="572"/>
                  <a:pt x="597" y="571"/>
                </a:cubicBezTo>
                <a:cubicBezTo>
                  <a:pt x="596" y="570"/>
                  <a:pt x="594" y="571"/>
                  <a:pt x="593" y="571"/>
                </a:cubicBezTo>
                <a:cubicBezTo>
                  <a:pt x="591" y="570"/>
                  <a:pt x="587" y="568"/>
                  <a:pt x="582" y="569"/>
                </a:cubicBezTo>
                <a:cubicBezTo>
                  <a:pt x="584" y="562"/>
                  <a:pt x="578" y="566"/>
                  <a:pt x="574" y="563"/>
                </a:cubicBezTo>
                <a:cubicBezTo>
                  <a:pt x="574" y="563"/>
                  <a:pt x="575" y="560"/>
                  <a:pt x="574" y="560"/>
                </a:cubicBezTo>
                <a:cubicBezTo>
                  <a:pt x="574" y="559"/>
                  <a:pt x="571" y="560"/>
                  <a:pt x="571" y="560"/>
                </a:cubicBezTo>
                <a:cubicBezTo>
                  <a:pt x="570" y="559"/>
                  <a:pt x="571" y="557"/>
                  <a:pt x="571" y="556"/>
                </a:cubicBezTo>
                <a:cubicBezTo>
                  <a:pt x="570" y="555"/>
                  <a:pt x="567" y="556"/>
                  <a:pt x="567" y="556"/>
                </a:cubicBezTo>
                <a:cubicBezTo>
                  <a:pt x="566" y="555"/>
                  <a:pt x="567" y="553"/>
                  <a:pt x="567" y="552"/>
                </a:cubicBezTo>
                <a:cubicBezTo>
                  <a:pt x="565" y="551"/>
                  <a:pt x="565" y="554"/>
                  <a:pt x="565" y="554"/>
                </a:cubicBezTo>
                <a:cubicBezTo>
                  <a:pt x="564" y="554"/>
                  <a:pt x="560" y="552"/>
                  <a:pt x="559" y="550"/>
                </a:cubicBezTo>
                <a:cubicBezTo>
                  <a:pt x="557" y="553"/>
                  <a:pt x="556" y="550"/>
                  <a:pt x="554" y="550"/>
                </a:cubicBezTo>
                <a:cubicBezTo>
                  <a:pt x="551" y="551"/>
                  <a:pt x="548" y="554"/>
                  <a:pt x="544" y="554"/>
                </a:cubicBezTo>
                <a:cubicBezTo>
                  <a:pt x="540" y="554"/>
                  <a:pt x="540" y="552"/>
                  <a:pt x="537" y="552"/>
                </a:cubicBezTo>
                <a:cubicBezTo>
                  <a:pt x="532" y="552"/>
                  <a:pt x="534" y="555"/>
                  <a:pt x="530" y="552"/>
                </a:cubicBezTo>
                <a:cubicBezTo>
                  <a:pt x="527" y="551"/>
                  <a:pt x="525" y="552"/>
                  <a:pt x="520" y="550"/>
                </a:cubicBezTo>
                <a:cubicBezTo>
                  <a:pt x="519" y="550"/>
                  <a:pt x="519" y="547"/>
                  <a:pt x="518" y="547"/>
                </a:cubicBezTo>
                <a:cubicBezTo>
                  <a:pt x="517" y="546"/>
                  <a:pt x="516" y="547"/>
                  <a:pt x="515" y="547"/>
                </a:cubicBezTo>
                <a:cubicBezTo>
                  <a:pt x="512" y="546"/>
                  <a:pt x="504" y="545"/>
                  <a:pt x="509" y="541"/>
                </a:cubicBezTo>
                <a:cubicBezTo>
                  <a:pt x="504" y="541"/>
                  <a:pt x="503" y="537"/>
                  <a:pt x="498" y="537"/>
                </a:cubicBezTo>
                <a:cubicBezTo>
                  <a:pt x="497" y="536"/>
                  <a:pt x="496" y="534"/>
                  <a:pt x="496" y="532"/>
                </a:cubicBezTo>
                <a:cubicBezTo>
                  <a:pt x="488" y="531"/>
                  <a:pt x="486" y="525"/>
                  <a:pt x="477" y="524"/>
                </a:cubicBezTo>
                <a:cubicBezTo>
                  <a:pt x="476" y="518"/>
                  <a:pt x="472" y="515"/>
                  <a:pt x="474" y="506"/>
                </a:cubicBezTo>
                <a:cubicBezTo>
                  <a:pt x="473" y="498"/>
                  <a:pt x="463" y="502"/>
                  <a:pt x="468" y="494"/>
                </a:cubicBezTo>
                <a:cubicBezTo>
                  <a:pt x="466" y="494"/>
                  <a:pt x="465" y="495"/>
                  <a:pt x="464" y="496"/>
                </a:cubicBezTo>
                <a:cubicBezTo>
                  <a:pt x="462" y="496"/>
                  <a:pt x="463" y="494"/>
                  <a:pt x="462" y="493"/>
                </a:cubicBezTo>
                <a:cubicBezTo>
                  <a:pt x="461" y="491"/>
                  <a:pt x="457" y="491"/>
                  <a:pt x="457" y="487"/>
                </a:cubicBezTo>
                <a:cubicBezTo>
                  <a:pt x="457" y="485"/>
                  <a:pt x="453" y="485"/>
                  <a:pt x="451" y="485"/>
                </a:cubicBezTo>
                <a:cubicBezTo>
                  <a:pt x="451" y="484"/>
                  <a:pt x="454" y="483"/>
                  <a:pt x="453" y="481"/>
                </a:cubicBezTo>
                <a:cubicBezTo>
                  <a:pt x="453" y="481"/>
                  <a:pt x="451" y="478"/>
                  <a:pt x="451" y="478"/>
                </a:cubicBezTo>
                <a:cubicBezTo>
                  <a:pt x="450" y="477"/>
                  <a:pt x="448" y="478"/>
                  <a:pt x="448" y="478"/>
                </a:cubicBezTo>
                <a:cubicBezTo>
                  <a:pt x="446" y="476"/>
                  <a:pt x="447" y="473"/>
                  <a:pt x="446" y="472"/>
                </a:cubicBezTo>
                <a:cubicBezTo>
                  <a:pt x="441" y="468"/>
                  <a:pt x="436" y="467"/>
                  <a:pt x="434" y="459"/>
                </a:cubicBezTo>
                <a:cubicBezTo>
                  <a:pt x="431" y="456"/>
                  <a:pt x="431" y="460"/>
                  <a:pt x="427" y="457"/>
                </a:cubicBezTo>
                <a:cubicBezTo>
                  <a:pt x="428" y="453"/>
                  <a:pt x="424" y="453"/>
                  <a:pt x="423" y="452"/>
                </a:cubicBezTo>
                <a:cubicBezTo>
                  <a:pt x="422" y="449"/>
                  <a:pt x="424" y="442"/>
                  <a:pt x="418" y="442"/>
                </a:cubicBezTo>
                <a:cubicBezTo>
                  <a:pt x="419" y="433"/>
                  <a:pt x="414" y="429"/>
                  <a:pt x="408" y="427"/>
                </a:cubicBezTo>
                <a:cubicBezTo>
                  <a:pt x="407" y="429"/>
                  <a:pt x="406" y="431"/>
                  <a:pt x="405" y="433"/>
                </a:cubicBezTo>
                <a:cubicBezTo>
                  <a:pt x="403" y="437"/>
                  <a:pt x="409" y="438"/>
                  <a:pt x="410" y="440"/>
                </a:cubicBezTo>
                <a:cubicBezTo>
                  <a:pt x="411" y="441"/>
                  <a:pt x="410" y="444"/>
                  <a:pt x="410" y="444"/>
                </a:cubicBezTo>
                <a:cubicBezTo>
                  <a:pt x="410" y="444"/>
                  <a:pt x="412" y="444"/>
                  <a:pt x="412" y="444"/>
                </a:cubicBezTo>
                <a:cubicBezTo>
                  <a:pt x="413" y="447"/>
                  <a:pt x="410" y="451"/>
                  <a:pt x="414" y="452"/>
                </a:cubicBezTo>
                <a:cubicBezTo>
                  <a:pt x="417" y="452"/>
                  <a:pt x="415" y="457"/>
                  <a:pt x="418" y="461"/>
                </a:cubicBezTo>
                <a:cubicBezTo>
                  <a:pt x="418" y="462"/>
                  <a:pt x="419" y="461"/>
                  <a:pt x="420" y="463"/>
                </a:cubicBezTo>
                <a:cubicBezTo>
                  <a:pt x="420" y="466"/>
                  <a:pt x="425" y="465"/>
                  <a:pt x="423" y="472"/>
                </a:cubicBezTo>
                <a:cubicBezTo>
                  <a:pt x="424" y="474"/>
                  <a:pt x="427" y="474"/>
                  <a:pt x="429" y="474"/>
                </a:cubicBezTo>
                <a:cubicBezTo>
                  <a:pt x="427" y="476"/>
                  <a:pt x="431" y="477"/>
                  <a:pt x="431" y="478"/>
                </a:cubicBezTo>
                <a:cubicBezTo>
                  <a:pt x="431" y="479"/>
                  <a:pt x="429" y="482"/>
                  <a:pt x="429" y="481"/>
                </a:cubicBezTo>
                <a:cubicBezTo>
                  <a:pt x="430" y="484"/>
                  <a:pt x="435" y="483"/>
                  <a:pt x="433" y="489"/>
                </a:cubicBezTo>
                <a:cubicBezTo>
                  <a:pt x="430" y="487"/>
                  <a:pt x="429" y="484"/>
                  <a:pt x="423" y="485"/>
                </a:cubicBezTo>
                <a:cubicBezTo>
                  <a:pt x="426" y="478"/>
                  <a:pt x="419" y="479"/>
                  <a:pt x="420" y="474"/>
                </a:cubicBezTo>
                <a:cubicBezTo>
                  <a:pt x="419" y="471"/>
                  <a:pt x="416" y="470"/>
                  <a:pt x="414" y="468"/>
                </a:cubicBezTo>
                <a:cubicBezTo>
                  <a:pt x="412" y="467"/>
                  <a:pt x="411" y="465"/>
                  <a:pt x="410" y="463"/>
                </a:cubicBezTo>
                <a:cubicBezTo>
                  <a:pt x="407" y="462"/>
                  <a:pt x="404" y="462"/>
                  <a:pt x="403" y="459"/>
                </a:cubicBezTo>
                <a:cubicBezTo>
                  <a:pt x="403" y="454"/>
                  <a:pt x="404" y="457"/>
                  <a:pt x="406" y="457"/>
                </a:cubicBezTo>
                <a:cubicBezTo>
                  <a:pt x="408" y="449"/>
                  <a:pt x="400" y="451"/>
                  <a:pt x="401" y="444"/>
                </a:cubicBezTo>
                <a:cubicBezTo>
                  <a:pt x="397" y="443"/>
                  <a:pt x="396" y="440"/>
                  <a:pt x="392" y="440"/>
                </a:cubicBezTo>
                <a:cubicBezTo>
                  <a:pt x="392" y="436"/>
                  <a:pt x="395" y="436"/>
                  <a:pt x="392" y="431"/>
                </a:cubicBezTo>
                <a:cubicBezTo>
                  <a:pt x="391" y="430"/>
                  <a:pt x="390" y="429"/>
                  <a:pt x="390" y="429"/>
                </a:cubicBezTo>
                <a:cubicBezTo>
                  <a:pt x="388" y="425"/>
                  <a:pt x="389" y="419"/>
                  <a:pt x="380" y="420"/>
                </a:cubicBezTo>
                <a:cubicBezTo>
                  <a:pt x="382" y="418"/>
                  <a:pt x="382" y="417"/>
                  <a:pt x="380" y="414"/>
                </a:cubicBezTo>
                <a:cubicBezTo>
                  <a:pt x="380" y="414"/>
                  <a:pt x="379" y="411"/>
                  <a:pt x="379" y="411"/>
                </a:cubicBezTo>
                <a:cubicBezTo>
                  <a:pt x="378" y="410"/>
                  <a:pt x="374" y="411"/>
                  <a:pt x="373" y="411"/>
                </a:cubicBezTo>
                <a:cubicBezTo>
                  <a:pt x="372" y="409"/>
                  <a:pt x="377" y="409"/>
                  <a:pt x="377" y="409"/>
                </a:cubicBezTo>
                <a:cubicBezTo>
                  <a:pt x="376" y="405"/>
                  <a:pt x="365" y="403"/>
                  <a:pt x="360" y="401"/>
                </a:cubicBezTo>
                <a:cubicBezTo>
                  <a:pt x="359" y="400"/>
                  <a:pt x="359" y="399"/>
                  <a:pt x="358" y="398"/>
                </a:cubicBezTo>
                <a:cubicBezTo>
                  <a:pt x="357" y="395"/>
                  <a:pt x="356" y="394"/>
                  <a:pt x="354" y="392"/>
                </a:cubicBezTo>
                <a:cubicBezTo>
                  <a:pt x="353" y="390"/>
                  <a:pt x="353" y="385"/>
                  <a:pt x="351" y="381"/>
                </a:cubicBezTo>
                <a:cubicBezTo>
                  <a:pt x="350" y="380"/>
                  <a:pt x="347" y="380"/>
                  <a:pt x="347" y="379"/>
                </a:cubicBezTo>
                <a:cubicBezTo>
                  <a:pt x="346" y="376"/>
                  <a:pt x="348" y="372"/>
                  <a:pt x="343" y="373"/>
                </a:cubicBezTo>
                <a:cubicBezTo>
                  <a:pt x="344" y="366"/>
                  <a:pt x="340" y="362"/>
                  <a:pt x="336" y="357"/>
                </a:cubicBezTo>
                <a:cubicBezTo>
                  <a:pt x="334" y="354"/>
                  <a:pt x="334" y="349"/>
                  <a:pt x="330" y="351"/>
                </a:cubicBezTo>
                <a:cubicBezTo>
                  <a:pt x="333" y="329"/>
                  <a:pt x="329" y="316"/>
                  <a:pt x="330" y="289"/>
                </a:cubicBezTo>
                <a:cubicBezTo>
                  <a:pt x="330" y="288"/>
                  <a:pt x="328" y="288"/>
                  <a:pt x="328" y="286"/>
                </a:cubicBezTo>
                <a:cubicBezTo>
                  <a:pt x="327" y="285"/>
                  <a:pt x="326" y="283"/>
                  <a:pt x="324" y="282"/>
                </a:cubicBezTo>
                <a:cubicBezTo>
                  <a:pt x="324" y="281"/>
                  <a:pt x="323" y="280"/>
                  <a:pt x="321" y="280"/>
                </a:cubicBezTo>
                <a:cubicBezTo>
                  <a:pt x="320" y="271"/>
                  <a:pt x="312" y="266"/>
                  <a:pt x="306" y="260"/>
                </a:cubicBezTo>
                <a:cubicBezTo>
                  <a:pt x="305" y="259"/>
                  <a:pt x="304" y="258"/>
                  <a:pt x="304" y="256"/>
                </a:cubicBezTo>
                <a:cubicBezTo>
                  <a:pt x="305" y="257"/>
                  <a:pt x="309" y="259"/>
                  <a:pt x="310" y="256"/>
                </a:cubicBezTo>
                <a:cubicBezTo>
                  <a:pt x="313" y="256"/>
                  <a:pt x="312" y="261"/>
                  <a:pt x="317" y="260"/>
                </a:cubicBezTo>
                <a:cubicBezTo>
                  <a:pt x="318" y="261"/>
                  <a:pt x="319" y="264"/>
                  <a:pt x="319" y="267"/>
                </a:cubicBezTo>
                <a:cubicBezTo>
                  <a:pt x="328" y="266"/>
                  <a:pt x="330" y="272"/>
                  <a:pt x="336" y="274"/>
                </a:cubicBezTo>
                <a:cubicBezTo>
                  <a:pt x="335" y="281"/>
                  <a:pt x="339" y="283"/>
                  <a:pt x="341" y="286"/>
                </a:cubicBezTo>
                <a:cubicBezTo>
                  <a:pt x="343" y="285"/>
                  <a:pt x="344" y="282"/>
                  <a:pt x="343" y="280"/>
                </a:cubicBezTo>
                <a:cubicBezTo>
                  <a:pt x="343" y="278"/>
                  <a:pt x="340" y="278"/>
                  <a:pt x="339" y="276"/>
                </a:cubicBezTo>
                <a:cubicBezTo>
                  <a:pt x="338" y="273"/>
                  <a:pt x="338" y="271"/>
                  <a:pt x="338" y="269"/>
                </a:cubicBezTo>
                <a:cubicBezTo>
                  <a:pt x="337" y="268"/>
                  <a:pt x="336" y="267"/>
                  <a:pt x="336" y="267"/>
                </a:cubicBezTo>
                <a:cubicBezTo>
                  <a:pt x="335" y="266"/>
                  <a:pt x="337" y="264"/>
                  <a:pt x="338" y="265"/>
                </a:cubicBezTo>
                <a:cubicBezTo>
                  <a:pt x="335" y="261"/>
                  <a:pt x="331" y="262"/>
                  <a:pt x="332" y="258"/>
                </a:cubicBezTo>
                <a:cubicBezTo>
                  <a:pt x="323" y="259"/>
                  <a:pt x="322" y="252"/>
                  <a:pt x="313" y="252"/>
                </a:cubicBezTo>
                <a:cubicBezTo>
                  <a:pt x="316" y="246"/>
                  <a:pt x="307" y="251"/>
                  <a:pt x="310" y="245"/>
                </a:cubicBezTo>
                <a:cubicBezTo>
                  <a:pt x="308" y="243"/>
                  <a:pt x="305" y="245"/>
                  <a:pt x="302" y="241"/>
                </a:cubicBezTo>
                <a:cubicBezTo>
                  <a:pt x="302" y="239"/>
                  <a:pt x="304" y="239"/>
                  <a:pt x="306" y="239"/>
                </a:cubicBezTo>
                <a:cubicBezTo>
                  <a:pt x="308" y="234"/>
                  <a:pt x="299" y="237"/>
                  <a:pt x="300" y="237"/>
                </a:cubicBezTo>
                <a:cubicBezTo>
                  <a:pt x="298" y="236"/>
                  <a:pt x="300" y="234"/>
                  <a:pt x="298" y="233"/>
                </a:cubicBezTo>
                <a:cubicBezTo>
                  <a:pt x="298" y="233"/>
                  <a:pt x="295" y="234"/>
                  <a:pt x="295" y="233"/>
                </a:cubicBezTo>
                <a:cubicBezTo>
                  <a:pt x="294" y="232"/>
                  <a:pt x="297" y="231"/>
                  <a:pt x="297" y="230"/>
                </a:cubicBezTo>
                <a:cubicBezTo>
                  <a:pt x="296" y="227"/>
                  <a:pt x="294" y="230"/>
                  <a:pt x="291" y="230"/>
                </a:cubicBezTo>
                <a:cubicBezTo>
                  <a:pt x="287" y="227"/>
                  <a:pt x="289" y="223"/>
                  <a:pt x="287" y="220"/>
                </a:cubicBezTo>
                <a:cubicBezTo>
                  <a:pt x="286" y="219"/>
                  <a:pt x="284" y="218"/>
                  <a:pt x="282" y="219"/>
                </a:cubicBezTo>
                <a:cubicBezTo>
                  <a:pt x="288" y="208"/>
                  <a:pt x="267" y="215"/>
                  <a:pt x="269" y="204"/>
                </a:cubicBezTo>
                <a:cubicBezTo>
                  <a:pt x="270" y="204"/>
                  <a:pt x="272" y="204"/>
                  <a:pt x="274" y="204"/>
                </a:cubicBezTo>
                <a:cubicBezTo>
                  <a:pt x="275" y="199"/>
                  <a:pt x="266" y="205"/>
                  <a:pt x="269" y="198"/>
                </a:cubicBezTo>
                <a:cubicBezTo>
                  <a:pt x="265" y="198"/>
                  <a:pt x="261" y="198"/>
                  <a:pt x="257" y="198"/>
                </a:cubicBezTo>
                <a:cubicBezTo>
                  <a:pt x="262" y="195"/>
                  <a:pt x="255" y="194"/>
                  <a:pt x="259" y="192"/>
                </a:cubicBezTo>
                <a:cubicBezTo>
                  <a:pt x="260" y="189"/>
                  <a:pt x="254" y="189"/>
                  <a:pt x="255" y="191"/>
                </a:cubicBezTo>
                <a:cubicBezTo>
                  <a:pt x="252" y="187"/>
                  <a:pt x="255" y="186"/>
                  <a:pt x="252" y="181"/>
                </a:cubicBezTo>
                <a:cubicBezTo>
                  <a:pt x="248" y="181"/>
                  <a:pt x="244" y="181"/>
                  <a:pt x="241" y="181"/>
                </a:cubicBezTo>
                <a:cubicBezTo>
                  <a:pt x="242" y="179"/>
                  <a:pt x="243" y="177"/>
                  <a:pt x="244" y="174"/>
                </a:cubicBezTo>
                <a:cubicBezTo>
                  <a:pt x="243" y="170"/>
                  <a:pt x="239" y="173"/>
                  <a:pt x="242" y="168"/>
                </a:cubicBezTo>
                <a:cubicBezTo>
                  <a:pt x="236" y="169"/>
                  <a:pt x="232" y="171"/>
                  <a:pt x="224" y="170"/>
                </a:cubicBezTo>
                <a:cubicBezTo>
                  <a:pt x="224" y="165"/>
                  <a:pt x="219" y="163"/>
                  <a:pt x="214" y="161"/>
                </a:cubicBezTo>
                <a:cubicBezTo>
                  <a:pt x="213" y="160"/>
                  <a:pt x="210" y="160"/>
                  <a:pt x="209" y="159"/>
                </a:cubicBezTo>
                <a:cubicBezTo>
                  <a:pt x="208" y="159"/>
                  <a:pt x="209" y="156"/>
                  <a:pt x="209" y="155"/>
                </a:cubicBezTo>
                <a:cubicBezTo>
                  <a:pt x="208" y="154"/>
                  <a:pt x="204" y="156"/>
                  <a:pt x="205" y="153"/>
                </a:cubicBezTo>
                <a:cubicBezTo>
                  <a:pt x="199" y="151"/>
                  <a:pt x="186" y="157"/>
                  <a:pt x="183" y="153"/>
                </a:cubicBezTo>
                <a:cubicBezTo>
                  <a:pt x="183" y="153"/>
                  <a:pt x="183" y="151"/>
                  <a:pt x="183" y="151"/>
                </a:cubicBezTo>
                <a:cubicBezTo>
                  <a:pt x="181" y="151"/>
                  <a:pt x="179" y="153"/>
                  <a:pt x="179" y="153"/>
                </a:cubicBezTo>
                <a:cubicBezTo>
                  <a:pt x="177" y="153"/>
                  <a:pt x="177" y="147"/>
                  <a:pt x="170" y="150"/>
                </a:cubicBezTo>
                <a:cubicBezTo>
                  <a:pt x="170" y="145"/>
                  <a:pt x="161" y="147"/>
                  <a:pt x="166" y="142"/>
                </a:cubicBezTo>
                <a:cubicBezTo>
                  <a:pt x="165" y="142"/>
                  <a:pt x="164" y="144"/>
                  <a:pt x="162" y="144"/>
                </a:cubicBezTo>
                <a:cubicBezTo>
                  <a:pt x="161" y="144"/>
                  <a:pt x="160" y="142"/>
                  <a:pt x="160" y="142"/>
                </a:cubicBezTo>
                <a:cubicBezTo>
                  <a:pt x="157" y="143"/>
                  <a:pt x="154" y="147"/>
                  <a:pt x="151" y="144"/>
                </a:cubicBezTo>
                <a:cubicBezTo>
                  <a:pt x="147" y="144"/>
                  <a:pt x="150" y="151"/>
                  <a:pt x="149" y="153"/>
                </a:cubicBezTo>
                <a:cubicBezTo>
                  <a:pt x="148" y="153"/>
                  <a:pt x="146" y="151"/>
                  <a:pt x="144" y="151"/>
                </a:cubicBezTo>
                <a:cubicBezTo>
                  <a:pt x="141" y="152"/>
                  <a:pt x="143" y="155"/>
                  <a:pt x="142" y="155"/>
                </a:cubicBezTo>
                <a:cubicBezTo>
                  <a:pt x="140" y="156"/>
                  <a:pt x="133" y="155"/>
                  <a:pt x="131" y="157"/>
                </a:cubicBezTo>
                <a:cubicBezTo>
                  <a:pt x="129" y="158"/>
                  <a:pt x="129" y="160"/>
                  <a:pt x="127" y="161"/>
                </a:cubicBezTo>
                <a:cubicBezTo>
                  <a:pt x="124" y="161"/>
                  <a:pt x="123" y="159"/>
                  <a:pt x="119" y="159"/>
                </a:cubicBezTo>
                <a:cubicBezTo>
                  <a:pt x="122" y="156"/>
                  <a:pt x="127" y="155"/>
                  <a:pt x="125" y="148"/>
                </a:cubicBezTo>
                <a:cubicBezTo>
                  <a:pt x="128" y="148"/>
                  <a:pt x="129" y="146"/>
                  <a:pt x="129" y="144"/>
                </a:cubicBezTo>
                <a:cubicBezTo>
                  <a:pt x="128" y="142"/>
                  <a:pt x="125" y="142"/>
                  <a:pt x="123" y="142"/>
                </a:cubicBezTo>
                <a:cubicBezTo>
                  <a:pt x="121" y="144"/>
                  <a:pt x="121" y="147"/>
                  <a:pt x="118" y="150"/>
                </a:cubicBezTo>
                <a:cubicBezTo>
                  <a:pt x="116" y="151"/>
                  <a:pt x="116" y="153"/>
                  <a:pt x="114" y="153"/>
                </a:cubicBezTo>
                <a:cubicBezTo>
                  <a:pt x="112" y="153"/>
                  <a:pt x="112" y="158"/>
                  <a:pt x="108" y="157"/>
                </a:cubicBezTo>
                <a:cubicBezTo>
                  <a:pt x="109" y="160"/>
                  <a:pt x="107" y="161"/>
                  <a:pt x="105" y="161"/>
                </a:cubicBezTo>
                <a:cubicBezTo>
                  <a:pt x="105" y="163"/>
                  <a:pt x="105" y="166"/>
                  <a:pt x="105" y="168"/>
                </a:cubicBezTo>
                <a:cubicBezTo>
                  <a:pt x="99" y="170"/>
                  <a:pt x="98" y="176"/>
                  <a:pt x="93" y="179"/>
                </a:cubicBezTo>
                <a:cubicBezTo>
                  <a:pt x="93" y="180"/>
                  <a:pt x="90" y="179"/>
                  <a:pt x="90" y="179"/>
                </a:cubicBezTo>
                <a:cubicBezTo>
                  <a:pt x="89" y="180"/>
                  <a:pt x="90" y="183"/>
                  <a:pt x="90" y="183"/>
                </a:cubicBezTo>
                <a:cubicBezTo>
                  <a:pt x="89" y="183"/>
                  <a:pt x="82" y="183"/>
                  <a:pt x="84" y="185"/>
                </a:cubicBezTo>
                <a:cubicBezTo>
                  <a:pt x="88" y="188"/>
                  <a:pt x="79" y="187"/>
                  <a:pt x="77" y="191"/>
                </a:cubicBezTo>
                <a:cubicBezTo>
                  <a:pt x="76" y="191"/>
                  <a:pt x="74" y="197"/>
                  <a:pt x="73" y="196"/>
                </a:cubicBezTo>
                <a:cubicBezTo>
                  <a:pt x="71" y="194"/>
                  <a:pt x="72" y="195"/>
                  <a:pt x="71" y="198"/>
                </a:cubicBezTo>
                <a:cubicBezTo>
                  <a:pt x="68" y="198"/>
                  <a:pt x="66" y="198"/>
                  <a:pt x="64" y="198"/>
                </a:cubicBezTo>
                <a:cubicBezTo>
                  <a:pt x="60" y="200"/>
                  <a:pt x="67" y="201"/>
                  <a:pt x="58" y="202"/>
                </a:cubicBezTo>
                <a:cubicBezTo>
                  <a:pt x="54" y="202"/>
                  <a:pt x="51" y="202"/>
                  <a:pt x="47" y="204"/>
                </a:cubicBezTo>
                <a:cubicBezTo>
                  <a:pt x="44" y="205"/>
                  <a:pt x="44" y="210"/>
                  <a:pt x="39" y="207"/>
                </a:cubicBezTo>
                <a:cubicBezTo>
                  <a:pt x="39" y="202"/>
                  <a:pt x="45" y="204"/>
                  <a:pt x="49" y="202"/>
                </a:cubicBezTo>
                <a:cubicBezTo>
                  <a:pt x="50" y="201"/>
                  <a:pt x="50" y="202"/>
                  <a:pt x="50" y="200"/>
                </a:cubicBezTo>
                <a:cubicBezTo>
                  <a:pt x="51" y="197"/>
                  <a:pt x="55" y="198"/>
                  <a:pt x="58" y="198"/>
                </a:cubicBezTo>
                <a:cubicBezTo>
                  <a:pt x="61" y="198"/>
                  <a:pt x="59" y="194"/>
                  <a:pt x="60" y="192"/>
                </a:cubicBezTo>
                <a:cubicBezTo>
                  <a:pt x="61" y="191"/>
                  <a:pt x="62" y="196"/>
                  <a:pt x="65" y="191"/>
                </a:cubicBezTo>
                <a:cubicBezTo>
                  <a:pt x="66" y="190"/>
                  <a:pt x="67" y="191"/>
                  <a:pt x="67" y="189"/>
                </a:cubicBezTo>
                <a:cubicBezTo>
                  <a:pt x="67" y="186"/>
                  <a:pt x="72" y="187"/>
                  <a:pt x="75" y="185"/>
                </a:cubicBezTo>
                <a:cubicBezTo>
                  <a:pt x="75" y="182"/>
                  <a:pt x="75" y="179"/>
                  <a:pt x="75" y="176"/>
                </a:cubicBezTo>
                <a:cubicBezTo>
                  <a:pt x="81" y="182"/>
                  <a:pt x="75" y="170"/>
                  <a:pt x="82" y="172"/>
                </a:cubicBezTo>
                <a:cubicBezTo>
                  <a:pt x="83" y="167"/>
                  <a:pt x="74" y="173"/>
                  <a:pt x="77" y="166"/>
                </a:cubicBezTo>
                <a:cubicBezTo>
                  <a:pt x="75" y="171"/>
                  <a:pt x="63" y="165"/>
                  <a:pt x="62" y="170"/>
                </a:cubicBezTo>
                <a:cubicBezTo>
                  <a:pt x="59" y="171"/>
                  <a:pt x="61" y="167"/>
                  <a:pt x="60" y="166"/>
                </a:cubicBezTo>
                <a:cubicBezTo>
                  <a:pt x="57" y="165"/>
                  <a:pt x="52" y="168"/>
                  <a:pt x="49" y="166"/>
                </a:cubicBezTo>
                <a:cubicBezTo>
                  <a:pt x="51" y="162"/>
                  <a:pt x="46" y="164"/>
                  <a:pt x="45" y="163"/>
                </a:cubicBezTo>
                <a:cubicBezTo>
                  <a:pt x="44" y="161"/>
                  <a:pt x="46" y="160"/>
                  <a:pt x="47" y="161"/>
                </a:cubicBezTo>
                <a:cubicBezTo>
                  <a:pt x="43" y="156"/>
                  <a:pt x="40" y="157"/>
                  <a:pt x="37" y="151"/>
                </a:cubicBezTo>
                <a:cubicBezTo>
                  <a:pt x="35" y="154"/>
                  <a:pt x="29" y="153"/>
                  <a:pt x="24" y="153"/>
                </a:cubicBezTo>
                <a:cubicBezTo>
                  <a:pt x="24" y="151"/>
                  <a:pt x="25" y="150"/>
                  <a:pt x="26" y="150"/>
                </a:cubicBezTo>
                <a:cubicBezTo>
                  <a:pt x="25" y="146"/>
                  <a:pt x="19" y="147"/>
                  <a:pt x="21" y="140"/>
                </a:cubicBezTo>
                <a:cubicBezTo>
                  <a:pt x="20" y="138"/>
                  <a:pt x="17" y="136"/>
                  <a:pt x="17" y="138"/>
                </a:cubicBezTo>
                <a:cubicBezTo>
                  <a:pt x="12" y="138"/>
                  <a:pt x="16" y="133"/>
                  <a:pt x="17" y="131"/>
                </a:cubicBezTo>
                <a:cubicBezTo>
                  <a:pt x="17" y="130"/>
                  <a:pt x="16" y="128"/>
                  <a:pt x="17" y="127"/>
                </a:cubicBezTo>
                <a:cubicBezTo>
                  <a:pt x="17" y="127"/>
                  <a:pt x="20" y="128"/>
                  <a:pt x="21" y="127"/>
                </a:cubicBezTo>
                <a:cubicBezTo>
                  <a:pt x="22" y="126"/>
                  <a:pt x="21" y="123"/>
                  <a:pt x="22" y="122"/>
                </a:cubicBezTo>
                <a:cubicBezTo>
                  <a:pt x="27" y="121"/>
                  <a:pt x="34" y="120"/>
                  <a:pt x="37" y="118"/>
                </a:cubicBezTo>
                <a:cubicBezTo>
                  <a:pt x="40" y="116"/>
                  <a:pt x="42" y="117"/>
                  <a:pt x="45" y="116"/>
                </a:cubicBezTo>
                <a:cubicBezTo>
                  <a:pt x="48" y="115"/>
                  <a:pt x="42" y="111"/>
                  <a:pt x="52" y="112"/>
                </a:cubicBezTo>
                <a:cubicBezTo>
                  <a:pt x="51" y="108"/>
                  <a:pt x="51" y="104"/>
                  <a:pt x="49" y="97"/>
                </a:cubicBezTo>
                <a:cubicBezTo>
                  <a:pt x="45" y="93"/>
                  <a:pt x="34" y="104"/>
                  <a:pt x="30" y="99"/>
                </a:cubicBezTo>
                <a:cubicBezTo>
                  <a:pt x="27" y="96"/>
                  <a:pt x="29" y="101"/>
                  <a:pt x="22" y="101"/>
                </a:cubicBezTo>
                <a:cubicBezTo>
                  <a:pt x="21" y="98"/>
                  <a:pt x="14" y="100"/>
                  <a:pt x="9" y="97"/>
                </a:cubicBezTo>
                <a:cubicBezTo>
                  <a:pt x="9" y="97"/>
                  <a:pt x="13" y="94"/>
                  <a:pt x="9" y="94"/>
                </a:cubicBezTo>
                <a:cubicBezTo>
                  <a:pt x="6" y="93"/>
                  <a:pt x="3" y="92"/>
                  <a:pt x="2" y="86"/>
                </a:cubicBezTo>
                <a:cubicBezTo>
                  <a:pt x="13" y="87"/>
                  <a:pt x="0" y="81"/>
                  <a:pt x="13" y="82"/>
                </a:cubicBezTo>
                <a:cubicBezTo>
                  <a:pt x="15" y="82"/>
                  <a:pt x="14" y="81"/>
                  <a:pt x="13" y="81"/>
                </a:cubicBezTo>
                <a:cubicBezTo>
                  <a:pt x="14" y="77"/>
                  <a:pt x="17" y="81"/>
                  <a:pt x="17" y="81"/>
                </a:cubicBezTo>
                <a:cubicBezTo>
                  <a:pt x="20" y="81"/>
                  <a:pt x="21" y="78"/>
                  <a:pt x="24" y="79"/>
                </a:cubicBezTo>
                <a:cubicBezTo>
                  <a:pt x="25" y="79"/>
                  <a:pt x="26" y="82"/>
                  <a:pt x="28" y="82"/>
                </a:cubicBezTo>
                <a:cubicBezTo>
                  <a:pt x="32" y="83"/>
                  <a:pt x="36" y="81"/>
                  <a:pt x="41" y="82"/>
                </a:cubicBezTo>
                <a:cubicBezTo>
                  <a:pt x="44" y="83"/>
                  <a:pt x="44" y="84"/>
                  <a:pt x="47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9" y="79"/>
                  <a:pt x="50" y="78"/>
                  <a:pt x="50" y="77"/>
                </a:cubicBezTo>
                <a:cubicBezTo>
                  <a:pt x="51" y="72"/>
                  <a:pt x="42" y="78"/>
                  <a:pt x="45" y="71"/>
                </a:cubicBezTo>
                <a:cubicBezTo>
                  <a:pt x="40" y="70"/>
                  <a:pt x="35" y="69"/>
                  <a:pt x="30" y="68"/>
                </a:cubicBezTo>
                <a:cubicBezTo>
                  <a:pt x="32" y="64"/>
                  <a:pt x="32" y="65"/>
                  <a:pt x="28" y="62"/>
                </a:cubicBezTo>
                <a:cubicBezTo>
                  <a:pt x="27" y="62"/>
                  <a:pt x="27" y="60"/>
                  <a:pt x="26" y="60"/>
                </a:cubicBezTo>
                <a:cubicBezTo>
                  <a:pt x="25" y="59"/>
                  <a:pt x="21" y="60"/>
                  <a:pt x="19" y="58"/>
                </a:cubicBezTo>
                <a:cubicBezTo>
                  <a:pt x="19" y="58"/>
                  <a:pt x="22" y="52"/>
                  <a:pt x="19" y="53"/>
                </a:cubicBezTo>
                <a:cubicBezTo>
                  <a:pt x="18" y="53"/>
                  <a:pt x="19" y="55"/>
                  <a:pt x="17" y="55"/>
                </a:cubicBezTo>
                <a:cubicBezTo>
                  <a:pt x="15" y="54"/>
                  <a:pt x="14" y="52"/>
                  <a:pt x="11" y="53"/>
                </a:cubicBezTo>
                <a:cubicBezTo>
                  <a:pt x="15" y="47"/>
                  <a:pt x="23" y="46"/>
                  <a:pt x="30" y="43"/>
                </a:cubicBezTo>
                <a:cubicBezTo>
                  <a:pt x="28" y="37"/>
                  <a:pt x="35" y="37"/>
                  <a:pt x="37" y="34"/>
                </a:cubicBezTo>
                <a:cubicBezTo>
                  <a:pt x="39" y="32"/>
                  <a:pt x="37" y="28"/>
                  <a:pt x="39" y="27"/>
                </a:cubicBezTo>
                <a:cubicBezTo>
                  <a:pt x="44" y="31"/>
                  <a:pt x="44" y="28"/>
                  <a:pt x="52" y="28"/>
                </a:cubicBezTo>
                <a:cubicBezTo>
                  <a:pt x="56" y="23"/>
                  <a:pt x="62" y="19"/>
                  <a:pt x="73" y="21"/>
                </a:cubicBezTo>
                <a:cubicBezTo>
                  <a:pt x="75" y="22"/>
                  <a:pt x="74" y="18"/>
                  <a:pt x="75" y="17"/>
                </a:cubicBezTo>
                <a:cubicBezTo>
                  <a:pt x="78" y="15"/>
                  <a:pt x="85" y="19"/>
                  <a:pt x="86" y="14"/>
                </a:cubicBezTo>
                <a:cubicBezTo>
                  <a:pt x="88" y="13"/>
                  <a:pt x="89" y="17"/>
                  <a:pt x="90" y="17"/>
                </a:cubicBezTo>
                <a:cubicBezTo>
                  <a:pt x="93" y="18"/>
                  <a:pt x="96" y="16"/>
                  <a:pt x="95" y="21"/>
                </a:cubicBezTo>
                <a:cubicBezTo>
                  <a:pt x="103" y="21"/>
                  <a:pt x="111" y="21"/>
                  <a:pt x="119" y="21"/>
                </a:cubicBezTo>
                <a:cubicBezTo>
                  <a:pt x="111" y="29"/>
                  <a:pt x="132" y="18"/>
                  <a:pt x="125" y="27"/>
                </a:cubicBezTo>
                <a:cubicBezTo>
                  <a:pt x="129" y="27"/>
                  <a:pt x="132" y="26"/>
                  <a:pt x="132" y="23"/>
                </a:cubicBezTo>
                <a:cubicBezTo>
                  <a:pt x="136" y="27"/>
                  <a:pt x="144" y="25"/>
                  <a:pt x="149" y="27"/>
                </a:cubicBezTo>
                <a:cubicBezTo>
                  <a:pt x="150" y="27"/>
                  <a:pt x="149" y="28"/>
                  <a:pt x="151" y="28"/>
                </a:cubicBezTo>
                <a:cubicBezTo>
                  <a:pt x="153" y="28"/>
                  <a:pt x="153" y="30"/>
                  <a:pt x="155" y="30"/>
                </a:cubicBezTo>
                <a:cubicBezTo>
                  <a:pt x="160" y="31"/>
                  <a:pt x="161" y="27"/>
                  <a:pt x="164" y="30"/>
                </a:cubicBezTo>
                <a:cubicBezTo>
                  <a:pt x="165" y="31"/>
                  <a:pt x="186" y="31"/>
                  <a:pt x="188" y="32"/>
                </a:cubicBezTo>
                <a:cubicBezTo>
                  <a:pt x="191" y="34"/>
                  <a:pt x="202" y="35"/>
                  <a:pt x="209" y="36"/>
                </a:cubicBezTo>
                <a:cubicBezTo>
                  <a:pt x="211" y="38"/>
                  <a:pt x="214" y="40"/>
                  <a:pt x="214" y="43"/>
                </a:cubicBezTo>
                <a:cubicBezTo>
                  <a:pt x="221" y="44"/>
                  <a:pt x="224" y="48"/>
                  <a:pt x="229" y="45"/>
                </a:cubicBezTo>
                <a:cubicBezTo>
                  <a:pt x="230" y="51"/>
                  <a:pt x="239" y="48"/>
                  <a:pt x="244" y="49"/>
                </a:cubicBezTo>
                <a:cubicBezTo>
                  <a:pt x="244" y="47"/>
                  <a:pt x="242" y="47"/>
                  <a:pt x="241" y="47"/>
                </a:cubicBezTo>
                <a:cubicBezTo>
                  <a:pt x="244" y="43"/>
                  <a:pt x="249" y="39"/>
                  <a:pt x="255" y="38"/>
                </a:cubicBezTo>
                <a:cubicBezTo>
                  <a:pt x="255" y="41"/>
                  <a:pt x="257" y="42"/>
                  <a:pt x="257" y="40"/>
                </a:cubicBezTo>
                <a:cubicBezTo>
                  <a:pt x="259" y="40"/>
                  <a:pt x="259" y="43"/>
                  <a:pt x="261" y="43"/>
                </a:cubicBezTo>
                <a:cubicBezTo>
                  <a:pt x="265" y="44"/>
                  <a:pt x="265" y="41"/>
                  <a:pt x="265" y="38"/>
                </a:cubicBezTo>
                <a:cubicBezTo>
                  <a:pt x="269" y="37"/>
                  <a:pt x="270" y="39"/>
                  <a:pt x="272" y="40"/>
                </a:cubicBezTo>
                <a:cubicBezTo>
                  <a:pt x="274" y="38"/>
                  <a:pt x="272" y="35"/>
                  <a:pt x="276" y="32"/>
                </a:cubicBezTo>
                <a:cubicBezTo>
                  <a:pt x="279" y="32"/>
                  <a:pt x="281" y="35"/>
                  <a:pt x="282" y="32"/>
                </a:cubicBezTo>
                <a:cubicBezTo>
                  <a:pt x="285" y="33"/>
                  <a:pt x="283" y="36"/>
                  <a:pt x="280" y="36"/>
                </a:cubicBezTo>
                <a:cubicBezTo>
                  <a:pt x="282" y="41"/>
                  <a:pt x="295" y="31"/>
                  <a:pt x="298" y="38"/>
                </a:cubicBezTo>
                <a:cubicBezTo>
                  <a:pt x="304" y="38"/>
                  <a:pt x="294" y="32"/>
                  <a:pt x="300" y="32"/>
                </a:cubicBezTo>
                <a:cubicBezTo>
                  <a:pt x="301" y="30"/>
                  <a:pt x="303" y="28"/>
                  <a:pt x="306" y="28"/>
                </a:cubicBezTo>
                <a:cubicBezTo>
                  <a:pt x="306" y="30"/>
                  <a:pt x="306" y="32"/>
                  <a:pt x="306" y="34"/>
                </a:cubicBezTo>
                <a:cubicBezTo>
                  <a:pt x="310" y="30"/>
                  <a:pt x="311" y="37"/>
                  <a:pt x="315" y="38"/>
                </a:cubicBezTo>
                <a:cubicBezTo>
                  <a:pt x="321" y="38"/>
                  <a:pt x="325" y="37"/>
                  <a:pt x="326" y="34"/>
                </a:cubicBezTo>
                <a:cubicBezTo>
                  <a:pt x="329" y="36"/>
                  <a:pt x="334" y="36"/>
                  <a:pt x="332" y="41"/>
                </a:cubicBezTo>
                <a:cubicBezTo>
                  <a:pt x="336" y="40"/>
                  <a:pt x="341" y="39"/>
                  <a:pt x="341" y="34"/>
                </a:cubicBezTo>
                <a:cubicBezTo>
                  <a:pt x="346" y="37"/>
                  <a:pt x="348" y="33"/>
                  <a:pt x="352" y="38"/>
                </a:cubicBezTo>
                <a:cubicBezTo>
                  <a:pt x="357" y="38"/>
                  <a:pt x="361" y="38"/>
                  <a:pt x="365" y="38"/>
                </a:cubicBezTo>
                <a:cubicBezTo>
                  <a:pt x="366" y="38"/>
                  <a:pt x="363" y="41"/>
                  <a:pt x="364" y="41"/>
                </a:cubicBezTo>
                <a:cubicBezTo>
                  <a:pt x="363" y="41"/>
                  <a:pt x="369" y="43"/>
                  <a:pt x="367" y="43"/>
                </a:cubicBezTo>
                <a:cubicBezTo>
                  <a:pt x="369" y="44"/>
                  <a:pt x="370" y="41"/>
                  <a:pt x="373" y="41"/>
                </a:cubicBezTo>
                <a:cubicBezTo>
                  <a:pt x="373" y="42"/>
                  <a:pt x="373" y="45"/>
                  <a:pt x="373" y="45"/>
                </a:cubicBezTo>
                <a:cubicBezTo>
                  <a:pt x="378" y="48"/>
                  <a:pt x="386" y="44"/>
                  <a:pt x="392" y="45"/>
                </a:cubicBezTo>
                <a:cubicBezTo>
                  <a:pt x="392" y="47"/>
                  <a:pt x="395" y="47"/>
                  <a:pt x="397" y="47"/>
                </a:cubicBezTo>
                <a:cubicBezTo>
                  <a:pt x="394" y="54"/>
                  <a:pt x="404" y="48"/>
                  <a:pt x="403" y="53"/>
                </a:cubicBezTo>
                <a:cubicBezTo>
                  <a:pt x="404" y="57"/>
                  <a:pt x="399" y="55"/>
                  <a:pt x="399" y="58"/>
                </a:cubicBezTo>
                <a:cubicBezTo>
                  <a:pt x="398" y="61"/>
                  <a:pt x="401" y="62"/>
                  <a:pt x="401" y="64"/>
                </a:cubicBezTo>
                <a:cubicBezTo>
                  <a:pt x="421" y="62"/>
                  <a:pt x="438" y="61"/>
                  <a:pt x="453" y="68"/>
                </a:cubicBezTo>
                <a:cubicBezTo>
                  <a:pt x="452" y="69"/>
                  <a:pt x="451" y="71"/>
                  <a:pt x="451" y="73"/>
                </a:cubicBezTo>
                <a:cubicBezTo>
                  <a:pt x="455" y="73"/>
                  <a:pt x="455" y="71"/>
                  <a:pt x="459" y="71"/>
                </a:cubicBezTo>
                <a:cubicBezTo>
                  <a:pt x="457" y="65"/>
                  <a:pt x="458" y="67"/>
                  <a:pt x="457" y="60"/>
                </a:cubicBezTo>
                <a:cubicBezTo>
                  <a:pt x="458" y="57"/>
                  <a:pt x="472" y="57"/>
                  <a:pt x="468" y="55"/>
                </a:cubicBezTo>
                <a:cubicBezTo>
                  <a:pt x="469" y="51"/>
                  <a:pt x="471" y="54"/>
                  <a:pt x="474" y="55"/>
                </a:cubicBezTo>
                <a:cubicBezTo>
                  <a:pt x="474" y="57"/>
                  <a:pt x="477" y="56"/>
                  <a:pt x="477" y="58"/>
                </a:cubicBezTo>
                <a:cubicBezTo>
                  <a:pt x="485" y="60"/>
                  <a:pt x="490" y="57"/>
                  <a:pt x="496" y="58"/>
                </a:cubicBezTo>
                <a:cubicBezTo>
                  <a:pt x="496" y="58"/>
                  <a:pt x="496" y="60"/>
                  <a:pt x="498" y="60"/>
                </a:cubicBezTo>
                <a:cubicBezTo>
                  <a:pt x="499" y="60"/>
                  <a:pt x="500" y="62"/>
                  <a:pt x="502" y="62"/>
                </a:cubicBezTo>
                <a:cubicBezTo>
                  <a:pt x="508" y="62"/>
                  <a:pt x="514" y="58"/>
                  <a:pt x="524" y="60"/>
                </a:cubicBezTo>
                <a:cubicBezTo>
                  <a:pt x="529" y="56"/>
                  <a:pt x="528" y="53"/>
                  <a:pt x="530" y="49"/>
                </a:cubicBezTo>
                <a:cubicBezTo>
                  <a:pt x="528" y="43"/>
                  <a:pt x="523" y="45"/>
                  <a:pt x="522" y="43"/>
                </a:cubicBezTo>
                <a:cubicBezTo>
                  <a:pt x="523" y="34"/>
                  <a:pt x="540" y="39"/>
                  <a:pt x="544" y="41"/>
                </a:cubicBezTo>
                <a:cubicBezTo>
                  <a:pt x="544" y="44"/>
                  <a:pt x="542" y="45"/>
                  <a:pt x="539" y="45"/>
                </a:cubicBezTo>
                <a:cubicBezTo>
                  <a:pt x="543" y="49"/>
                  <a:pt x="539" y="50"/>
                  <a:pt x="537" y="53"/>
                </a:cubicBezTo>
                <a:cubicBezTo>
                  <a:pt x="536" y="57"/>
                  <a:pt x="540" y="56"/>
                  <a:pt x="543" y="56"/>
                </a:cubicBezTo>
                <a:cubicBezTo>
                  <a:pt x="540" y="62"/>
                  <a:pt x="544" y="63"/>
                  <a:pt x="541" y="68"/>
                </a:cubicBezTo>
                <a:cubicBezTo>
                  <a:pt x="546" y="71"/>
                  <a:pt x="550" y="59"/>
                  <a:pt x="548" y="60"/>
                </a:cubicBezTo>
                <a:cubicBezTo>
                  <a:pt x="549" y="59"/>
                  <a:pt x="554" y="65"/>
                  <a:pt x="552" y="56"/>
                </a:cubicBezTo>
                <a:cubicBezTo>
                  <a:pt x="560" y="58"/>
                  <a:pt x="558" y="49"/>
                  <a:pt x="563" y="47"/>
                </a:cubicBezTo>
                <a:cubicBezTo>
                  <a:pt x="561" y="42"/>
                  <a:pt x="558" y="38"/>
                  <a:pt x="550" y="38"/>
                </a:cubicBezTo>
                <a:cubicBezTo>
                  <a:pt x="554" y="35"/>
                  <a:pt x="546" y="30"/>
                  <a:pt x="541" y="28"/>
                </a:cubicBezTo>
                <a:cubicBezTo>
                  <a:pt x="541" y="26"/>
                  <a:pt x="541" y="23"/>
                  <a:pt x="539" y="23"/>
                </a:cubicBezTo>
                <a:cubicBezTo>
                  <a:pt x="539" y="19"/>
                  <a:pt x="544" y="17"/>
                  <a:pt x="544" y="14"/>
                </a:cubicBezTo>
                <a:cubicBezTo>
                  <a:pt x="544" y="13"/>
                  <a:pt x="549" y="11"/>
                  <a:pt x="548" y="10"/>
                </a:cubicBezTo>
                <a:cubicBezTo>
                  <a:pt x="543" y="5"/>
                  <a:pt x="555" y="11"/>
                  <a:pt x="550" y="6"/>
                </a:cubicBezTo>
                <a:cubicBezTo>
                  <a:pt x="550" y="0"/>
                  <a:pt x="555" y="8"/>
                  <a:pt x="556" y="8"/>
                </a:cubicBezTo>
                <a:cubicBezTo>
                  <a:pt x="558" y="9"/>
                  <a:pt x="561" y="7"/>
                  <a:pt x="563" y="8"/>
                </a:cubicBezTo>
                <a:cubicBezTo>
                  <a:pt x="564" y="8"/>
                  <a:pt x="560" y="11"/>
                  <a:pt x="561" y="12"/>
                </a:cubicBezTo>
                <a:cubicBezTo>
                  <a:pt x="562" y="12"/>
                  <a:pt x="566" y="11"/>
                  <a:pt x="567" y="12"/>
                </a:cubicBezTo>
                <a:cubicBezTo>
                  <a:pt x="568" y="13"/>
                  <a:pt x="566" y="16"/>
                  <a:pt x="567" y="17"/>
                </a:cubicBezTo>
                <a:cubicBezTo>
                  <a:pt x="567" y="18"/>
                  <a:pt x="570" y="17"/>
                  <a:pt x="571" y="17"/>
                </a:cubicBezTo>
                <a:cubicBezTo>
                  <a:pt x="572" y="22"/>
                  <a:pt x="567" y="20"/>
                  <a:pt x="571" y="25"/>
                </a:cubicBezTo>
                <a:cubicBezTo>
                  <a:pt x="571" y="26"/>
                  <a:pt x="573" y="26"/>
                  <a:pt x="572" y="28"/>
                </a:cubicBezTo>
                <a:cubicBezTo>
                  <a:pt x="572" y="28"/>
                  <a:pt x="571" y="29"/>
                  <a:pt x="571" y="30"/>
                </a:cubicBezTo>
                <a:cubicBezTo>
                  <a:pt x="570" y="33"/>
                  <a:pt x="569" y="34"/>
                  <a:pt x="569" y="36"/>
                </a:cubicBezTo>
                <a:cubicBezTo>
                  <a:pt x="568" y="39"/>
                  <a:pt x="581" y="40"/>
                  <a:pt x="578" y="34"/>
                </a:cubicBezTo>
                <a:cubicBezTo>
                  <a:pt x="582" y="34"/>
                  <a:pt x="580" y="39"/>
                  <a:pt x="585" y="38"/>
                </a:cubicBezTo>
                <a:cubicBezTo>
                  <a:pt x="582" y="41"/>
                  <a:pt x="587" y="41"/>
                  <a:pt x="585" y="47"/>
                </a:cubicBezTo>
                <a:cubicBezTo>
                  <a:pt x="594" y="48"/>
                  <a:pt x="592" y="41"/>
                  <a:pt x="598" y="45"/>
                </a:cubicBezTo>
                <a:cubicBezTo>
                  <a:pt x="600" y="46"/>
                  <a:pt x="600" y="44"/>
                  <a:pt x="600" y="43"/>
                </a:cubicBezTo>
                <a:cubicBezTo>
                  <a:pt x="605" y="45"/>
                  <a:pt x="598" y="45"/>
                  <a:pt x="602" y="49"/>
                </a:cubicBezTo>
                <a:cubicBezTo>
                  <a:pt x="602" y="49"/>
                  <a:pt x="606" y="51"/>
                  <a:pt x="606" y="51"/>
                </a:cubicBezTo>
                <a:cubicBezTo>
                  <a:pt x="606" y="54"/>
                  <a:pt x="599" y="56"/>
                  <a:pt x="602" y="62"/>
                </a:cubicBezTo>
                <a:close/>
                <a:moveTo>
                  <a:pt x="380" y="82"/>
                </a:moveTo>
                <a:cubicBezTo>
                  <a:pt x="380" y="79"/>
                  <a:pt x="383" y="78"/>
                  <a:pt x="380" y="77"/>
                </a:cubicBezTo>
                <a:cubicBezTo>
                  <a:pt x="380" y="78"/>
                  <a:pt x="380" y="79"/>
                  <a:pt x="379" y="79"/>
                </a:cubicBezTo>
                <a:cubicBezTo>
                  <a:pt x="378" y="77"/>
                  <a:pt x="379" y="73"/>
                  <a:pt x="377" y="73"/>
                </a:cubicBezTo>
                <a:cubicBezTo>
                  <a:pt x="374" y="76"/>
                  <a:pt x="366" y="82"/>
                  <a:pt x="362" y="77"/>
                </a:cubicBezTo>
                <a:cubicBezTo>
                  <a:pt x="361" y="72"/>
                  <a:pt x="370" y="78"/>
                  <a:pt x="367" y="71"/>
                </a:cubicBezTo>
                <a:cubicBezTo>
                  <a:pt x="366" y="71"/>
                  <a:pt x="364" y="71"/>
                  <a:pt x="364" y="69"/>
                </a:cubicBezTo>
                <a:cubicBezTo>
                  <a:pt x="360" y="68"/>
                  <a:pt x="359" y="72"/>
                  <a:pt x="356" y="73"/>
                </a:cubicBezTo>
                <a:cubicBezTo>
                  <a:pt x="352" y="74"/>
                  <a:pt x="348" y="74"/>
                  <a:pt x="343" y="75"/>
                </a:cubicBezTo>
                <a:cubicBezTo>
                  <a:pt x="343" y="75"/>
                  <a:pt x="343" y="77"/>
                  <a:pt x="341" y="77"/>
                </a:cubicBezTo>
                <a:cubicBezTo>
                  <a:pt x="335" y="79"/>
                  <a:pt x="329" y="79"/>
                  <a:pt x="323" y="79"/>
                </a:cubicBezTo>
                <a:cubicBezTo>
                  <a:pt x="323" y="82"/>
                  <a:pt x="320" y="84"/>
                  <a:pt x="323" y="84"/>
                </a:cubicBezTo>
                <a:cubicBezTo>
                  <a:pt x="323" y="82"/>
                  <a:pt x="325" y="83"/>
                  <a:pt x="324" y="86"/>
                </a:cubicBezTo>
                <a:cubicBezTo>
                  <a:pt x="333" y="87"/>
                  <a:pt x="344" y="79"/>
                  <a:pt x="347" y="86"/>
                </a:cubicBezTo>
                <a:cubicBezTo>
                  <a:pt x="343" y="82"/>
                  <a:pt x="345" y="87"/>
                  <a:pt x="341" y="88"/>
                </a:cubicBezTo>
                <a:cubicBezTo>
                  <a:pt x="338" y="88"/>
                  <a:pt x="335" y="89"/>
                  <a:pt x="334" y="92"/>
                </a:cubicBezTo>
                <a:cubicBezTo>
                  <a:pt x="344" y="93"/>
                  <a:pt x="349" y="90"/>
                  <a:pt x="358" y="90"/>
                </a:cubicBezTo>
                <a:cubicBezTo>
                  <a:pt x="358" y="92"/>
                  <a:pt x="358" y="95"/>
                  <a:pt x="360" y="96"/>
                </a:cubicBezTo>
                <a:cubicBezTo>
                  <a:pt x="360" y="93"/>
                  <a:pt x="363" y="94"/>
                  <a:pt x="365" y="94"/>
                </a:cubicBezTo>
                <a:cubicBezTo>
                  <a:pt x="366" y="90"/>
                  <a:pt x="367" y="87"/>
                  <a:pt x="369" y="86"/>
                </a:cubicBezTo>
                <a:cubicBezTo>
                  <a:pt x="373" y="83"/>
                  <a:pt x="372" y="86"/>
                  <a:pt x="377" y="86"/>
                </a:cubicBezTo>
                <a:cubicBezTo>
                  <a:pt x="377" y="84"/>
                  <a:pt x="377" y="82"/>
                  <a:pt x="380" y="82"/>
                </a:cubicBezTo>
                <a:close/>
                <a:moveTo>
                  <a:pt x="393" y="146"/>
                </a:moveTo>
                <a:cubicBezTo>
                  <a:pt x="395" y="141"/>
                  <a:pt x="401" y="143"/>
                  <a:pt x="403" y="140"/>
                </a:cubicBezTo>
                <a:cubicBezTo>
                  <a:pt x="403" y="140"/>
                  <a:pt x="406" y="141"/>
                  <a:pt x="406" y="140"/>
                </a:cubicBezTo>
                <a:cubicBezTo>
                  <a:pt x="409" y="139"/>
                  <a:pt x="413" y="140"/>
                  <a:pt x="416" y="138"/>
                </a:cubicBezTo>
                <a:cubicBezTo>
                  <a:pt x="416" y="138"/>
                  <a:pt x="417" y="135"/>
                  <a:pt x="418" y="135"/>
                </a:cubicBezTo>
                <a:cubicBezTo>
                  <a:pt x="422" y="131"/>
                  <a:pt x="426" y="136"/>
                  <a:pt x="427" y="133"/>
                </a:cubicBezTo>
                <a:cubicBezTo>
                  <a:pt x="426" y="133"/>
                  <a:pt x="425" y="131"/>
                  <a:pt x="427" y="131"/>
                </a:cubicBezTo>
                <a:cubicBezTo>
                  <a:pt x="431" y="131"/>
                  <a:pt x="431" y="129"/>
                  <a:pt x="433" y="131"/>
                </a:cubicBezTo>
                <a:cubicBezTo>
                  <a:pt x="434" y="132"/>
                  <a:pt x="435" y="129"/>
                  <a:pt x="434" y="129"/>
                </a:cubicBezTo>
                <a:cubicBezTo>
                  <a:pt x="431" y="130"/>
                  <a:pt x="435" y="125"/>
                  <a:pt x="438" y="129"/>
                </a:cubicBezTo>
                <a:cubicBezTo>
                  <a:pt x="439" y="126"/>
                  <a:pt x="442" y="124"/>
                  <a:pt x="442" y="120"/>
                </a:cubicBezTo>
                <a:cubicBezTo>
                  <a:pt x="435" y="118"/>
                  <a:pt x="434" y="123"/>
                  <a:pt x="427" y="122"/>
                </a:cubicBezTo>
                <a:cubicBezTo>
                  <a:pt x="427" y="125"/>
                  <a:pt x="425" y="126"/>
                  <a:pt x="423" y="127"/>
                </a:cubicBezTo>
                <a:cubicBezTo>
                  <a:pt x="417" y="130"/>
                  <a:pt x="419" y="126"/>
                  <a:pt x="414" y="127"/>
                </a:cubicBezTo>
                <a:cubicBezTo>
                  <a:pt x="413" y="127"/>
                  <a:pt x="413" y="129"/>
                  <a:pt x="410" y="129"/>
                </a:cubicBezTo>
                <a:cubicBezTo>
                  <a:pt x="408" y="129"/>
                  <a:pt x="407" y="126"/>
                  <a:pt x="403" y="127"/>
                </a:cubicBezTo>
                <a:cubicBezTo>
                  <a:pt x="402" y="126"/>
                  <a:pt x="403" y="124"/>
                  <a:pt x="401" y="123"/>
                </a:cubicBezTo>
                <a:cubicBezTo>
                  <a:pt x="401" y="126"/>
                  <a:pt x="400" y="128"/>
                  <a:pt x="399" y="129"/>
                </a:cubicBezTo>
                <a:cubicBezTo>
                  <a:pt x="399" y="132"/>
                  <a:pt x="402" y="131"/>
                  <a:pt x="403" y="133"/>
                </a:cubicBezTo>
                <a:cubicBezTo>
                  <a:pt x="397" y="131"/>
                  <a:pt x="397" y="135"/>
                  <a:pt x="395" y="137"/>
                </a:cubicBezTo>
                <a:cubicBezTo>
                  <a:pt x="393" y="139"/>
                  <a:pt x="388" y="137"/>
                  <a:pt x="388" y="140"/>
                </a:cubicBezTo>
                <a:cubicBezTo>
                  <a:pt x="388" y="145"/>
                  <a:pt x="379" y="139"/>
                  <a:pt x="382" y="146"/>
                </a:cubicBezTo>
                <a:cubicBezTo>
                  <a:pt x="386" y="146"/>
                  <a:pt x="390" y="146"/>
                  <a:pt x="393" y="146"/>
                </a:cubicBezTo>
                <a:close/>
                <a:moveTo>
                  <a:pt x="530" y="219"/>
                </a:moveTo>
                <a:cubicBezTo>
                  <a:pt x="528" y="219"/>
                  <a:pt x="528" y="220"/>
                  <a:pt x="528" y="220"/>
                </a:cubicBezTo>
                <a:cubicBezTo>
                  <a:pt x="527" y="221"/>
                  <a:pt x="522" y="222"/>
                  <a:pt x="522" y="222"/>
                </a:cubicBezTo>
                <a:cubicBezTo>
                  <a:pt x="521" y="224"/>
                  <a:pt x="524" y="230"/>
                  <a:pt x="520" y="230"/>
                </a:cubicBezTo>
                <a:cubicBezTo>
                  <a:pt x="520" y="228"/>
                  <a:pt x="521" y="224"/>
                  <a:pt x="518" y="224"/>
                </a:cubicBezTo>
                <a:cubicBezTo>
                  <a:pt x="518" y="227"/>
                  <a:pt x="518" y="229"/>
                  <a:pt x="518" y="232"/>
                </a:cubicBezTo>
                <a:cubicBezTo>
                  <a:pt x="521" y="232"/>
                  <a:pt x="525" y="232"/>
                  <a:pt x="528" y="232"/>
                </a:cubicBezTo>
                <a:cubicBezTo>
                  <a:pt x="526" y="234"/>
                  <a:pt x="531" y="237"/>
                  <a:pt x="531" y="239"/>
                </a:cubicBezTo>
                <a:cubicBezTo>
                  <a:pt x="533" y="245"/>
                  <a:pt x="534" y="243"/>
                  <a:pt x="537" y="247"/>
                </a:cubicBezTo>
                <a:cubicBezTo>
                  <a:pt x="535" y="247"/>
                  <a:pt x="533" y="247"/>
                  <a:pt x="533" y="250"/>
                </a:cubicBezTo>
                <a:cubicBezTo>
                  <a:pt x="533" y="253"/>
                  <a:pt x="536" y="253"/>
                  <a:pt x="535" y="256"/>
                </a:cubicBezTo>
                <a:cubicBezTo>
                  <a:pt x="538" y="256"/>
                  <a:pt x="540" y="256"/>
                  <a:pt x="543" y="256"/>
                </a:cubicBezTo>
                <a:cubicBezTo>
                  <a:pt x="545" y="254"/>
                  <a:pt x="545" y="249"/>
                  <a:pt x="544" y="245"/>
                </a:cubicBezTo>
                <a:cubicBezTo>
                  <a:pt x="542" y="244"/>
                  <a:pt x="540" y="243"/>
                  <a:pt x="539" y="241"/>
                </a:cubicBezTo>
                <a:cubicBezTo>
                  <a:pt x="542" y="231"/>
                  <a:pt x="539" y="236"/>
                  <a:pt x="537" y="233"/>
                </a:cubicBezTo>
                <a:cubicBezTo>
                  <a:pt x="534" y="230"/>
                  <a:pt x="535" y="223"/>
                  <a:pt x="533" y="219"/>
                </a:cubicBezTo>
                <a:cubicBezTo>
                  <a:pt x="532" y="219"/>
                  <a:pt x="531" y="218"/>
                  <a:pt x="530" y="219"/>
                </a:cubicBezTo>
                <a:close/>
                <a:moveTo>
                  <a:pt x="602" y="276"/>
                </a:moveTo>
                <a:cubicBezTo>
                  <a:pt x="596" y="274"/>
                  <a:pt x="598" y="279"/>
                  <a:pt x="595" y="280"/>
                </a:cubicBezTo>
                <a:cubicBezTo>
                  <a:pt x="594" y="279"/>
                  <a:pt x="593" y="278"/>
                  <a:pt x="591" y="278"/>
                </a:cubicBezTo>
                <a:cubicBezTo>
                  <a:pt x="591" y="285"/>
                  <a:pt x="584" y="281"/>
                  <a:pt x="582" y="284"/>
                </a:cubicBezTo>
                <a:cubicBezTo>
                  <a:pt x="580" y="285"/>
                  <a:pt x="582" y="286"/>
                  <a:pt x="580" y="288"/>
                </a:cubicBezTo>
                <a:cubicBezTo>
                  <a:pt x="579" y="288"/>
                  <a:pt x="576" y="287"/>
                  <a:pt x="576" y="289"/>
                </a:cubicBezTo>
                <a:cubicBezTo>
                  <a:pt x="579" y="290"/>
                  <a:pt x="576" y="292"/>
                  <a:pt x="576" y="295"/>
                </a:cubicBezTo>
                <a:cubicBezTo>
                  <a:pt x="580" y="298"/>
                  <a:pt x="581" y="292"/>
                  <a:pt x="584" y="291"/>
                </a:cubicBezTo>
                <a:cubicBezTo>
                  <a:pt x="587" y="290"/>
                  <a:pt x="591" y="292"/>
                  <a:pt x="595" y="291"/>
                </a:cubicBezTo>
                <a:cubicBezTo>
                  <a:pt x="597" y="291"/>
                  <a:pt x="597" y="290"/>
                  <a:pt x="600" y="289"/>
                </a:cubicBezTo>
                <a:cubicBezTo>
                  <a:pt x="605" y="289"/>
                  <a:pt x="610" y="291"/>
                  <a:pt x="612" y="293"/>
                </a:cubicBezTo>
                <a:cubicBezTo>
                  <a:pt x="610" y="294"/>
                  <a:pt x="608" y="293"/>
                  <a:pt x="608" y="295"/>
                </a:cubicBezTo>
                <a:cubicBezTo>
                  <a:pt x="609" y="294"/>
                  <a:pt x="610" y="297"/>
                  <a:pt x="610" y="297"/>
                </a:cubicBezTo>
                <a:cubicBezTo>
                  <a:pt x="611" y="297"/>
                  <a:pt x="612" y="295"/>
                  <a:pt x="612" y="295"/>
                </a:cubicBezTo>
                <a:cubicBezTo>
                  <a:pt x="619" y="296"/>
                  <a:pt x="616" y="296"/>
                  <a:pt x="621" y="293"/>
                </a:cubicBezTo>
                <a:cubicBezTo>
                  <a:pt x="627" y="290"/>
                  <a:pt x="630" y="295"/>
                  <a:pt x="634" y="291"/>
                </a:cubicBezTo>
                <a:cubicBezTo>
                  <a:pt x="629" y="290"/>
                  <a:pt x="635" y="283"/>
                  <a:pt x="630" y="288"/>
                </a:cubicBezTo>
                <a:cubicBezTo>
                  <a:pt x="627" y="291"/>
                  <a:pt x="626" y="280"/>
                  <a:pt x="626" y="280"/>
                </a:cubicBezTo>
                <a:cubicBezTo>
                  <a:pt x="626" y="279"/>
                  <a:pt x="621" y="280"/>
                  <a:pt x="623" y="276"/>
                </a:cubicBezTo>
                <a:cubicBezTo>
                  <a:pt x="620" y="276"/>
                  <a:pt x="616" y="276"/>
                  <a:pt x="613" y="276"/>
                </a:cubicBezTo>
                <a:cubicBezTo>
                  <a:pt x="614" y="274"/>
                  <a:pt x="616" y="273"/>
                  <a:pt x="613" y="271"/>
                </a:cubicBezTo>
                <a:cubicBezTo>
                  <a:pt x="607" y="273"/>
                  <a:pt x="609" y="271"/>
                  <a:pt x="602" y="271"/>
                </a:cubicBezTo>
                <a:cubicBezTo>
                  <a:pt x="601" y="273"/>
                  <a:pt x="600" y="274"/>
                  <a:pt x="602" y="276"/>
                </a:cubicBezTo>
                <a:close/>
                <a:moveTo>
                  <a:pt x="653" y="323"/>
                </a:moveTo>
                <a:cubicBezTo>
                  <a:pt x="651" y="323"/>
                  <a:pt x="650" y="323"/>
                  <a:pt x="651" y="321"/>
                </a:cubicBezTo>
                <a:cubicBezTo>
                  <a:pt x="659" y="323"/>
                  <a:pt x="651" y="309"/>
                  <a:pt x="658" y="310"/>
                </a:cubicBezTo>
                <a:cubicBezTo>
                  <a:pt x="662" y="314"/>
                  <a:pt x="663" y="309"/>
                  <a:pt x="669" y="310"/>
                </a:cubicBezTo>
                <a:cubicBezTo>
                  <a:pt x="666" y="299"/>
                  <a:pt x="653" y="297"/>
                  <a:pt x="641" y="299"/>
                </a:cubicBezTo>
                <a:cubicBezTo>
                  <a:pt x="640" y="298"/>
                  <a:pt x="639" y="297"/>
                  <a:pt x="639" y="295"/>
                </a:cubicBezTo>
                <a:cubicBezTo>
                  <a:pt x="635" y="294"/>
                  <a:pt x="634" y="299"/>
                  <a:pt x="630" y="299"/>
                </a:cubicBezTo>
                <a:cubicBezTo>
                  <a:pt x="628" y="299"/>
                  <a:pt x="627" y="296"/>
                  <a:pt x="625" y="297"/>
                </a:cubicBezTo>
                <a:cubicBezTo>
                  <a:pt x="622" y="298"/>
                  <a:pt x="621" y="300"/>
                  <a:pt x="619" y="301"/>
                </a:cubicBezTo>
                <a:cubicBezTo>
                  <a:pt x="616" y="302"/>
                  <a:pt x="614" y="301"/>
                  <a:pt x="612" y="302"/>
                </a:cubicBezTo>
                <a:cubicBezTo>
                  <a:pt x="612" y="306"/>
                  <a:pt x="610" y="307"/>
                  <a:pt x="608" y="308"/>
                </a:cubicBezTo>
                <a:cubicBezTo>
                  <a:pt x="608" y="323"/>
                  <a:pt x="605" y="324"/>
                  <a:pt x="606" y="340"/>
                </a:cubicBezTo>
                <a:cubicBezTo>
                  <a:pt x="613" y="342"/>
                  <a:pt x="609" y="335"/>
                  <a:pt x="615" y="336"/>
                </a:cubicBezTo>
                <a:cubicBezTo>
                  <a:pt x="615" y="333"/>
                  <a:pt x="616" y="330"/>
                  <a:pt x="617" y="329"/>
                </a:cubicBezTo>
                <a:cubicBezTo>
                  <a:pt x="620" y="324"/>
                  <a:pt x="618" y="319"/>
                  <a:pt x="619" y="314"/>
                </a:cubicBezTo>
                <a:cubicBezTo>
                  <a:pt x="619" y="313"/>
                  <a:pt x="622" y="311"/>
                  <a:pt x="623" y="310"/>
                </a:cubicBezTo>
                <a:cubicBezTo>
                  <a:pt x="624" y="308"/>
                  <a:pt x="622" y="304"/>
                  <a:pt x="625" y="304"/>
                </a:cubicBezTo>
                <a:cubicBezTo>
                  <a:pt x="628" y="304"/>
                  <a:pt x="630" y="304"/>
                  <a:pt x="632" y="302"/>
                </a:cubicBezTo>
                <a:cubicBezTo>
                  <a:pt x="629" y="309"/>
                  <a:pt x="638" y="304"/>
                  <a:pt x="638" y="308"/>
                </a:cubicBezTo>
                <a:cubicBezTo>
                  <a:pt x="639" y="314"/>
                  <a:pt x="639" y="312"/>
                  <a:pt x="638" y="317"/>
                </a:cubicBezTo>
                <a:cubicBezTo>
                  <a:pt x="639" y="318"/>
                  <a:pt x="641" y="317"/>
                  <a:pt x="641" y="319"/>
                </a:cubicBezTo>
                <a:cubicBezTo>
                  <a:pt x="640" y="320"/>
                  <a:pt x="638" y="319"/>
                  <a:pt x="638" y="321"/>
                </a:cubicBezTo>
                <a:cubicBezTo>
                  <a:pt x="644" y="319"/>
                  <a:pt x="650" y="327"/>
                  <a:pt x="653" y="323"/>
                </a:cubicBezTo>
                <a:close/>
                <a:moveTo>
                  <a:pt x="686" y="315"/>
                </a:moveTo>
                <a:cubicBezTo>
                  <a:pt x="686" y="315"/>
                  <a:pt x="686" y="319"/>
                  <a:pt x="686" y="319"/>
                </a:cubicBezTo>
                <a:cubicBezTo>
                  <a:pt x="683" y="322"/>
                  <a:pt x="675" y="314"/>
                  <a:pt x="671" y="317"/>
                </a:cubicBezTo>
                <a:cubicBezTo>
                  <a:pt x="672" y="321"/>
                  <a:pt x="669" y="321"/>
                  <a:pt x="667" y="323"/>
                </a:cubicBezTo>
                <a:cubicBezTo>
                  <a:pt x="672" y="328"/>
                  <a:pt x="673" y="325"/>
                  <a:pt x="679" y="325"/>
                </a:cubicBezTo>
                <a:cubicBezTo>
                  <a:pt x="683" y="325"/>
                  <a:pt x="689" y="326"/>
                  <a:pt x="692" y="323"/>
                </a:cubicBezTo>
                <a:cubicBezTo>
                  <a:pt x="691" y="323"/>
                  <a:pt x="690" y="321"/>
                  <a:pt x="692" y="321"/>
                </a:cubicBezTo>
                <a:cubicBezTo>
                  <a:pt x="693" y="321"/>
                  <a:pt x="695" y="321"/>
                  <a:pt x="695" y="319"/>
                </a:cubicBezTo>
                <a:cubicBezTo>
                  <a:pt x="691" y="319"/>
                  <a:pt x="689" y="316"/>
                  <a:pt x="686" y="315"/>
                </a:cubicBezTo>
                <a:close/>
                <a:moveTo>
                  <a:pt x="660" y="330"/>
                </a:moveTo>
                <a:cubicBezTo>
                  <a:pt x="659" y="330"/>
                  <a:pt x="659" y="327"/>
                  <a:pt x="656" y="329"/>
                </a:cubicBezTo>
                <a:cubicBezTo>
                  <a:pt x="656" y="329"/>
                  <a:pt x="657" y="332"/>
                  <a:pt x="656" y="332"/>
                </a:cubicBezTo>
                <a:cubicBezTo>
                  <a:pt x="653" y="332"/>
                  <a:pt x="650" y="332"/>
                  <a:pt x="647" y="332"/>
                </a:cubicBezTo>
                <a:cubicBezTo>
                  <a:pt x="650" y="339"/>
                  <a:pt x="641" y="333"/>
                  <a:pt x="641" y="338"/>
                </a:cubicBezTo>
                <a:cubicBezTo>
                  <a:pt x="643" y="338"/>
                  <a:pt x="645" y="338"/>
                  <a:pt x="647" y="338"/>
                </a:cubicBezTo>
                <a:cubicBezTo>
                  <a:pt x="647" y="340"/>
                  <a:pt x="645" y="340"/>
                  <a:pt x="645" y="342"/>
                </a:cubicBezTo>
                <a:cubicBezTo>
                  <a:pt x="650" y="343"/>
                  <a:pt x="649" y="338"/>
                  <a:pt x="653" y="338"/>
                </a:cubicBezTo>
                <a:cubicBezTo>
                  <a:pt x="655" y="339"/>
                  <a:pt x="658" y="340"/>
                  <a:pt x="662" y="340"/>
                </a:cubicBezTo>
                <a:cubicBezTo>
                  <a:pt x="661" y="332"/>
                  <a:pt x="674" y="338"/>
                  <a:pt x="671" y="329"/>
                </a:cubicBezTo>
                <a:cubicBezTo>
                  <a:pt x="665" y="327"/>
                  <a:pt x="662" y="331"/>
                  <a:pt x="660" y="33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6" name="i$lïḋê">
            <a:extLst>
              <a:ext uri="{FF2B5EF4-FFF2-40B4-BE49-F238E27FC236}">
                <a16:creationId xmlns:a16="http://schemas.microsoft.com/office/drawing/2014/main" id="{778891BB-4620-4B71-93FA-F4D9EE915B5C}"/>
              </a:ext>
            </a:extLst>
          </p:cNvPr>
          <p:cNvSpPr/>
          <p:nvPr/>
        </p:nvSpPr>
        <p:spPr bwMode="auto">
          <a:xfrm>
            <a:off x="8247371" y="3109155"/>
            <a:ext cx="128380" cy="195430"/>
          </a:xfrm>
          <a:custGeom>
            <a:avLst/>
            <a:gdLst>
              <a:gd name="T0" fmla="*/ 16 w 60"/>
              <a:gd name="T1" fmla="*/ 9 h 92"/>
              <a:gd name="T2" fmla="*/ 30 w 60"/>
              <a:gd name="T3" fmla="*/ 7 h 92"/>
              <a:gd name="T4" fmla="*/ 31 w 60"/>
              <a:gd name="T5" fmla="*/ 19 h 92"/>
              <a:gd name="T6" fmla="*/ 22 w 60"/>
              <a:gd name="T7" fmla="*/ 24 h 92"/>
              <a:gd name="T8" fmla="*/ 33 w 60"/>
              <a:gd name="T9" fmla="*/ 30 h 92"/>
              <a:gd name="T10" fmla="*/ 39 w 60"/>
              <a:gd name="T11" fmla="*/ 43 h 92"/>
              <a:gd name="T12" fmla="*/ 43 w 60"/>
              <a:gd name="T13" fmla="*/ 47 h 92"/>
              <a:gd name="T14" fmla="*/ 50 w 60"/>
              <a:gd name="T15" fmla="*/ 50 h 92"/>
              <a:gd name="T16" fmla="*/ 46 w 60"/>
              <a:gd name="T17" fmla="*/ 58 h 92"/>
              <a:gd name="T18" fmla="*/ 58 w 60"/>
              <a:gd name="T19" fmla="*/ 60 h 92"/>
              <a:gd name="T20" fmla="*/ 58 w 60"/>
              <a:gd name="T21" fmla="*/ 71 h 92"/>
              <a:gd name="T22" fmla="*/ 54 w 60"/>
              <a:gd name="T23" fmla="*/ 71 h 92"/>
              <a:gd name="T24" fmla="*/ 58 w 60"/>
              <a:gd name="T25" fmla="*/ 73 h 92"/>
              <a:gd name="T26" fmla="*/ 54 w 60"/>
              <a:gd name="T27" fmla="*/ 78 h 92"/>
              <a:gd name="T28" fmla="*/ 48 w 60"/>
              <a:gd name="T29" fmla="*/ 82 h 92"/>
              <a:gd name="T30" fmla="*/ 30 w 60"/>
              <a:gd name="T31" fmla="*/ 80 h 92"/>
              <a:gd name="T32" fmla="*/ 22 w 60"/>
              <a:gd name="T33" fmla="*/ 82 h 92"/>
              <a:gd name="T34" fmla="*/ 9 w 60"/>
              <a:gd name="T35" fmla="*/ 82 h 92"/>
              <a:gd name="T36" fmla="*/ 13 w 60"/>
              <a:gd name="T37" fmla="*/ 80 h 92"/>
              <a:gd name="T38" fmla="*/ 15 w 60"/>
              <a:gd name="T39" fmla="*/ 82 h 92"/>
              <a:gd name="T40" fmla="*/ 16 w 60"/>
              <a:gd name="T41" fmla="*/ 78 h 92"/>
              <a:gd name="T42" fmla="*/ 28 w 60"/>
              <a:gd name="T43" fmla="*/ 76 h 92"/>
              <a:gd name="T44" fmla="*/ 13 w 60"/>
              <a:gd name="T45" fmla="*/ 71 h 92"/>
              <a:gd name="T46" fmla="*/ 13 w 60"/>
              <a:gd name="T47" fmla="*/ 60 h 92"/>
              <a:gd name="T48" fmla="*/ 16 w 60"/>
              <a:gd name="T49" fmla="*/ 58 h 92"/>
              <a:gd name="T50" fmla="*/ 24 w 60"/>
              <a:gd name="T51" fmla="*/ 58 h 92"/>
              <a:gd name="T52" fmla="*/ 26 w 60"/>
              <a:gd name="T53" fmla="*/ 47 h 92"/>
              <a:gd name="T54" fmla="*/ 20 w 60"/>
              <a:gd name="T55" fmla="*/ 39 h 92"/>
              <a:gd name="T56" fmla="*/ 13 w 60"/>
              <a:gd name="T57" fmla="*/ 41 h 92"/>
              <a:gd name="T58" fmla="*/ 13 w 60"/>
              <a:gd name="T59" fmla="*/ 32 h 92"/>
              <a:gd name="T60" fmla="*/ 5 w 60"/>
              <a:gd name="T61" fmla="*/ 28 h 92"/>
              <a:gd name="T62" fmla="*/ 0 w 60"/>
              <a:gd name="T63" fmla="*/ 9 h 92"/>
              <a:gd name="T64" fmla="*/ 9 w 60"/>
              <a:gd name="T65" fmla="*/ 0 h 92"/>
              <a:gd name="T66" fmla="*/ 26 w 60"/>
              <a:gd name="T67" fmla="*/ 0 h 92"/>
              <a:gd name="T68" fmla="*/ 16 w 60"/>
              <a:gd name="T69" fmla="*/ 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" h="92">
                <a:moveTo>
                  <a:pt x="16" y="9"/>
                </a:moveTo>
                <a:cubicBezTo>
                  <a:pt x="18" y="13"/>
                  <a:pt x="26" y="7"/>
                  <a:pt x="30" y="7"/>
                </a:cubicBezTo>
                <a:cubicBezTo>
                  <a:pt x="32" y="10"/>
                  <a:pt x="32" y="14"/>
                  <a:pt x="31" y="19"/>
                </a:cubicBezTo>
                <a:cubicBezTo>
                  <a:pt x="27" y="19"/>
                  <a:pt x="23" y="21"/>
                  <a:pt x="22" y="24"/>
                </a:cubicBezTo>
                <a:cubicBezTo>
                  <a:pt x="24" y="28"/>
                  <a:pt x="28" y="30"/>
                  <a:pt x="33" y="30"/>
                </a:cubicBezTo>
                <a:cubicBezTo>
                  <a:pt x="33" y="37"/>
                  <a:pt x="41" y="35"/>
                  <a:pt x="39" y="43"/>
                </a:cubicBezTo>
                <a:cubicBezTo>
                  <a:pt x="39" y="45"/>
                  <a:pt x="43" y="44"/>
                  <a:pt x="43" y="47"/>
                </a:cubicBezTo>
                <a:cubicBezTo>
                  <a:pt x="43" y="50"/>
                  <a:pt x="49" y="48"/>
                  <a:pt x="50" y="50"/>
                </a:cubicBezTo>
                <a:cubicBezTo>
                  <a:pt x="49" y="53"/>
                  <a:pt x="47" y="55"/>
                  <a:pt x="46" y="58"/>
                </a:cubicBezTo>
                <a:cubicBezTo>
                  <a:pt x="51" y="57"/>
                  <a:pt x="55" y="57"/>
                  <a:pt x="58" y="60"/>
                </a:cubicBezTo>
                <a:cubicBezTo>
                  <a:pt x="55" y="62"/>
                  <a:pt x="60" y="68"/>
                  <a:pt x="58" y="71"/>
                </a:cubicBezTo>
                <a:cubicBezTo>
                  <a:pt x="57" y="71"/>
                  <a:pt x="54" y="70"/>
                  <a:pt x="54" y="71"/>
                </a:cubicBezTo>
                <a:cubicBezTo>
                  <a:pt x="53" y="73"/>
                  <a:pt x="56" y="72"/>
                  <a:pt x="58" y="73"/>
                </a:cubicBezTo>
                <a:cubicBezTo>
                  <a:pt x="56" y="75"/>
                  <a:pt x="53" y="75"/>
                  <a:pt x="54" y="78"/>
                </a:cubicBezTo>
                <a:cubicBezTo>
                  <a:pt x="51" y="79"/>
                  <a:pt x="51" y="82"/>
                  <a:pt x="48" y="82"/>
                </a:cubicBezTo>
                <a:cubicBezTo>
                  <a:pt x="42" y="81"/>
                  <a:pt x="38" y="79"/>
                  <a:pt x="30" y="80"/>
                </a:cubicBezTo>
                <a:cubicBezTo>
                  <a:pt x="26" y="84"/>
                  <a:pt x="28" y="84"/>
                  <a:pt x="22" y="82"/>
                </a:cubicBezTo>
                <a:cubicBezTo>
                  <a:pt x="20" y="86"/>
                  <a:pt x="9" y="92"/>
                  <a:pt x="9" y="82"/>
                </a:cubicBezTo>
                <a:cubicBezTo>
                  <a:pt x="11" y="83"/>
                  <a:pt x="12" y="80"/>
                  <a:pt x="13" y="80"/>
                </a:cubicBezTo>
                <a:cubicBezTo>
                  <a:pt x="14" y="80"/>
                  <a:pt x="15" y="82"/>
                  <a:pt x="15" y="82"/>
                </a:cubicBezTo>
                <a:cubicBezTo>
                  <a:pt x="17" y="81"/>
                  <a:pt x="15" y="79"/>
                  <a:pt x="16" y="78"/>
                </a:cubicBezTo>
                <a:cubicBezTo>
                  <a:pt x="19" y="76"/>
                  <a:pt x="23" y="78"/>
                  <a:pt x="28" y="76"/>
                </a:cubicBezTo>
                <a:cubicBezTo>
                  <a:pt x="26" y="67"/>
                  <a:pt x="18" y="74"/>
                  <a:pt x="13" y="71"/>
                </a:cubicBezTo>
                <a:cubicBezTo>
                  <a:pt x="13" y="67"/>
                  <a:pt x="13" y="63"/>
                  <a:pt x="13" y="60"/>
                </a:cubicBezTo>
                <a:cubicBezTo>
                  <a:pt x="16" y="60"/>
                  <a:pt x="20" y="58"/>
                  <a:pt x="16" y="58"/>
                </a:cubicBezTo>
                <a:cubicBezTo>
                  <a:pt x="18" y="52"/>
                  <a:pt x="21" y="60"/>
                  <a:pt x="24" y="58"/>
                </a:cubicBezTo>
                <a:cubicBezTo>
                  <a:pt x="28" y="58"/>
                  <a:pt x="21" y="50"/>
                  <a:pt x="26" y="47"/>
                </a:cubicBezTo>
                <a:cubicBezTo>
                  <a:pt x="25" y="43"/>
                  <a:pt x="19" y="45"/>
                  <a:pt x="20" y="39"/>
                </a:cubicBezTo>
                <a:cubicBezTo>
                  <a:pt x="19" y="41"/>
                  <a:pt x="16" y="41"/>
                  <a:pt x="13" y="41"/>
                </a:cubicBezTo>
                <a:cubicBezTo>
                  <a:pt x="13" y="38"/>
                  <a:pt x="13" y="35"/>
                  <a:pt x="13" y="32"/>
                </a:cubicBezTo>
                <a:cubicBezTo>
                  <a:pt x="13" y="28"/>
                  <a:pt x="6" y="31"/>
                  <a:pt x="5" y="28"/>
                </a:cubicBezTo>
                <a:cubicBezTo>
                  <a:pt x="9" y="21"/>
                  <a:pt x="8" y="10"/>
                  <a:pt x="0" y="9"/>
                </a:cubicBezTo>
                <a:cubicBezTo>
                  <a:pt x="3" y="6"/>
                  <a:pt x="8" y="5"/>
                  <a:pt x="9" y="0"/>
                </a:cubicBezTo>
                <a:cubicBezTo>
                  <a:pt x="15" y="0"/>
                  <a:pt x="20" y="0"/>
                  <a:pt x="26" y="0"/>
                </a:cubicBezTo>
                <a:cubicBezTo>
                  <a:pt x="22" y="3"/>
                  <a:pt x="19" y="6"/>
                  <a:pt x="16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7" name="íṡļïḍè">
            <a:extLst>
              <a:ext uri="{FF2B5EF4-FFF2-40B4-BE49-F238E27FC236}">
                <a16:creationId xmlns:a16="http://schemas.microsoft.com/office/drawing/2014/main" id="{B2260421-C7DA-4E4B-A54A-AA141166F826}"/>
              </a:ext>
            </a:extLst>
          </p:cNvPr>
          <p:cNvSpPr/>
          <p:nvPr/>
        </p:nvSpPr>
        <p:spPr bwMode="auto">
          <a:xfrm>
            <a:off x="5858069" y="3117714"/>
            <a:ext cx="35662" cy="28530"/>
          </a:xfrm>
          <a:custGeom>
            <a:avLst/>
            <a:gdLst>
              <a:gd name="T0" fmla="*/ 15 w 17"/>
              <a:gd name="T1" fmla="*/ 2 h 13"/>
              <a:gd name="T2" fmla="*/ 17 w 17"/>
              <a:gd name="T3" fmla="*/ 9 h 13"/>
              <a:gd name="T4" fmla="*/ 8 w 17"/>
              <a:gd name="T5" fmla="*/ 13 h 13"/>
              <a:gd name="T6" fmla="*/ 8 w 17"/>
              <a:gd name="T7" fmla="*/ 9 h 13"/>
              <a:gd name="T8" fmla="*/ 4 w 17"/>
              <a:gd name="T9" fmla="*/ 11 h 13"/>
              <a:gd name="T10" fmla="*/ 6 w 17"/>
              <a:gd name="T11" fmla="*/ 9 h 13"/>
              <a:gd name="T12" fmla="*/ 15 w 17"/>
              <a:gd name="T13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3">
                <a:moveTo>
                  <a:pt x="15" y="2"/>
                </a:moveTo>
                <a:cubicBezTo>
                  <a:pt x="13" y="4"/>
                  <a:pt x="14" y="7"/>
                  <a:pt x="17" y="9"/>
                </a:cubicBezTo>
                <a:cubicBezTo>
                  <a:pt x="15" y="12"/>
                  <a:pt x="11" y="12"/>
                  <a:pt x="8" y="13"/>
                </a:cubicBezTo>
                <a:cubicBezTo>
                  <a:pt x="8" y="12"/>
                  <a:pt x="8" y="10"/>
                  <a:pt x="8" y="9"/>
                </a:cubicBezTo>
                <a:cubicBezTo>
                  <a:pt x="6" y="9"/>
                  <a:pt x="6" y="11"/>
                  <a:pt x="4" y="11"/>
                </a:cubicBezTo>
                <a:cubicBezTo>
                  <a:pt x="0" y="9"/>
                  <a:pt x="5" y="10"/>
                  <a:pt x="6" y="9"/>
                </a:cubicBezTo>
                <a:cubicBezTo>
                  <a:pt x="7" y="8"/>
                  <a:pt x="11" y="0"/>
                  <a:pt x="15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8" name="íśľiḋe">
            <a:extLst>
              <a:ext uri="{FF2B5EF4-FFF2-40B4-BE49-F238E27FC236}">
                <a16:creationId xmlns:a16="http://schemas.microsoft.com/office/drawing/2014/main" id="{934C2A5A-D839-4C17-8361-A7D3BB08F440}"/>
              </a:ext>
            </a:extLst>
          </p:cNvPr>
          <p:cNvSpPr/>
          <p:nvPr/>
        </p:nvSpPr>
        <p:spPr bwMode="auto">
          <a:xfrm>
            <a:off x="10599584" y="3435821"/>
            <a:ext cx="21397" cy="22824"/>
          </a:xfrm>
          <a:custGeom>
            <a:avLst/>
            <a:gdLst>
              <a:gd name="T0" fmla="*/ 3 w 10"/>
              <a:gd name="T1" fmla="*/ 3 h 11"/>
              <a:gd name="T2" fmla="*/ 10 w 10"/>
              <a:gd name="T3" fmla="*/ 1 h 11"/>
              <a:gd name="T4" fmla="*/ 1 w 10"/>
              <a:gd name="T5" fmla="*/ 10 h 11"/>
              <a:gd name="T6" fmla="*/ 3 w 10"/>
              <a:gd name="T7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3" y="3"/>
                </a:moveTo>
                <a:cubicBezTo>
                  <a:pt x="4" y="0"/>
                  <a:pt x="5" y="3"/>
                  <a:pt x="10" y="1"/>
                </a:cubicBezTo>
                <a:cubicBezTo>
                  <a:pt x="8" y="5"/>
                  <a:pt x="8" y="11"/>
                  <a:pt x="1" y="10"/>
                </a:cubicBezTo>
                <a:cubicBezTo>
                  <a:pt x="0" y="8"/>
                  <a:pt x="8" y="4"/>
                  <a:pt x="3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9" name="íŝḻïďê">
            <a:extLst>
              <a:ext uri="{FF2B5EF4-FFF2-40B4-BE49-F238E27FC236}">
                <a16:creationId xmlns:a16="http://schemas.microsoft.com/office/drawing/2014/main" id="{9FF0F0CC-2D4F-488E-B738-1087A013B331}"/>
              </a:ext>
            </a:extLst>
          </p:cNvPr>
          <p:cNvSpPr/>
          <p:nvPr/>
        </p:nvSpPr>
        <p:spPr bwMode="auto">
          <a:xfrm>
            <a:off x="10101753" y="4057771"/>
            <a:ext cx="158336" cy="184017"/>
          </a:xfrm>
          <a:custGeom>
            <a:avLst/>
            <a:gdLst>
              <a:gd name="T0" fmla="*/ 60 w 75"/>
              <a:gd name="T1" fmla="*/ 5 h 87"/>
              <a:gd name="T2" fmla="*/ 68 w 75"/>
              <a:gd name="T3" fmla="*/ 9 h 87"/>
              <a:gd name="T4" fmla="*/ 75 w 75"/>
              <a:gd name="T5" fmla="*/ 14 h 87"/>
              <a:gd name="T6" fmla="*/ 68 w 75"/>
              <a:gd name="T7" fmla="*/ 24 h 87"/>
              <a:gd name="T8" fmla="*/ 66 w 75"/>
              <a:gd name="T9" fmla="*/ 35 h 87"/>
              <a:gd name="T10" fmla="*/ 70 w 75"/>
              <a:gd name="T11" fmla="*/ 38 h 87"/>
              <a:gd name="T12" fmla="*/ 70 w 75"/>
              <a:gd name="T13" fmla="*/ 44 h 87"/>
              <a:gd name="T14" fmla="*/ 73 w 75"/>
              <a:gd name="T15" fmla="*/ 48 h 87"/>
              <a:gd name="T16" fmla="*/ 64 w 75"/>
              <a:gd name="T17" fmla="*/ 53 h 87"/>
              <a:gd name="T18" fmla="*/ 62 w 75"/>
              <a:gd name="T19" fmla="*/ 63 h 87"/>
              <a:gd name="T20" fmla="*/ 62 w 75"/>
              <a:gd name="T21" fmla="*/ 66 h 87"/>
              <a:gd name="T22" fmla="*/ 59 w 75"/>
              <a:gd name="T23" fmla="*/ 66 h 87"/>
              <a:gd name="T24" fmla="*/ 53 w 75"/>
              <a:gd name="T25" fmla="*/ 74 h 87"/>
              <a:gd name="T26" fmla="*/ 53 w 75"/>
              <a:gd name="T27" fmla="*/ 85 h 87"/>
              <a:gd name="T28" fmla="*/ 34 w 75"/>
              <a:gd name="T29" fmla="*/ 79 h 87"/>
              <a:gd name="T30" fmla="*/ 32 w 75"/>
              <a:gd name="T31" fmla="*/ 83 h 87"/>
              <a:gd name="T32" fmla="*/ 27 w 75"/>
              <a:gd name="T33" fmla="*/ 79 h 87"/>
              <a:gd name="T34" fmla="*/ 18 w 75"/>
              <a:gd name="T35" fmla="*/ 79 h 87"/>
              <a:gd name="T36" fmla="*/ 12 w 75"/>
              <a:gd name="T37" fmla="*/ 78 h 87"/>
              <a:gd name="T38" fmla="*/ 4 w 75"/>
              <a:gd name="T39" fmla="*/ 66 h 87"/>
              <a:gd name="T40" fmla="*/ 6 w 75"/>
              <a:gd name="T41" fmla="*/ 59 h 87"/>
              <a:gd name="T42" fmla="*/ 4 w 75"/>
              <a:gd name="T43" fmla="*/ 59 h 87"/>
              <a:gd name="T44" fmla="*/ 3 w 75"/>
              <a:gd name="T45" fmla="*/ 44 h 87"/>
              <a:gd name="T46" fmla="*/ 21 w 75"/>
              <a:gd name="T47" fmla="*/ 42 h 87"/>
              <a:gd name="T48" fmla="*/ 21 w 75"/>
              <a:gd name="T49" fmla="*/ 37 h 87"/>
              <a:gd name="T50" fmla="*/ 34 w 75"/>
              <a:gd name="T51" fmla="*/ 27 h 87"/>
              <a:gd name="T52" fmla="*/ 46 w 75"/>
              <a:gd name="T53" fmla="*/ 24 h 87"/>
              <a:gd name="T54" fmla="*/ 47 w 75"/>
              <a:gd name="T55" fmla="*/ 18 h 87"/>
              <a:gd name="T56" fmla="*/ 51 w 75"/>
              <a:gd name="T57" fmla="*/ 18 h 87"/>
              <a:gd name="T58" fmla="*/ 55 w 75"/>
              <a:gd name="T59" fmla="*/ 14 h 87"/>
              <a:gd name="T60" fmla="*/ 62 w 75"/>
              <a:gd name="T61" fmla="*/ 5 h 87"/>
              <a:gd name="T62" fmla="*/ 60 w 75"/>
              <a:gd name="T63" fmla="*/ 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" h="87">
                <a:moveTo>
                  <a:pt x="60" y="5"/>
                </a:moveTo>
                <a:cubicBezTo>
                  <a:pt x="62" y="0"/>
                  <a:pt x="65" y="9"/>
                  <a:pt x="68" y="9"/>
                </a:cubicBezTo>
                <a:cubicBezTo>
                  <a:pt x="70" y="10"/>
                  <a:pt x="72" y="14"/>
                  <a:pt x="75" y="14"/>
                </a:cubicBezTo>
                <a:cubicBezTo>
                  <a:pt x="74" y="19"/>
                  <a:pt x="74" y="24"/>
                  <a:pt x="68" y="24"/>
                </a:cubicBezTo>
                <a:cubicBezTo>
                  <a:pt x="67" y="27"/>
                  <a:pt x="70" y="35"/>
                  <a:pt x="66" y="35"/>
                </a:cubicBezTo>
                <a:cubicBezTo>
                  <a:pt x="66" y="37"/>
                  <a:pt x="69" y="37"/>
                  <a:pt x="70" y="38"/>
                </a:cubicBezTo>
                <a:cubicBezTo>
                  <a:pt x="70" y="40"/>
                  <a:pt x="69" y="43"/>
                  <a:pt x="70" y="44"/>
                </a:cubicBezTo>
                <a:cubicBezTo>
                  <a:pt x="71" y="46"/>
                  <a:pt x="73" y="46"/>
                  <a:pt x="73" y="48"/>
                </a:cubicBezTo>
                <a:cubicBezTo>
                  <a:pt x="73" y="52"/>
                  <a:pt x="67" y="56"/>
                  <a:pt x="64" y="53"/>
                </a:cubicBezTo>
                <a:cubicBezTo>
                  <a:pt x="65" y="58"/>
                  <a:pt x="67" y="59"/>
                  <a:pt x="62" y="63"/>
                </a:cubicBezTo>
                <a:cubicBezTo>
                  <a:pt x="62" y="63"/>
                  <a:pt x="63" y="66"/>
                  <a:pt x="62" y="66"/>
                </a:cubicBezTo>
                <a:cubicBezTo>
                  <a:pt x="62" y="67"/>
                  <a:pt x="59" y="66"/>
                  <a:pt x="59" y="66"/>
                </a:cubicBezTo>
                <a:cubicBezTo>
                  <a:pt x="57" y="69"/>
                  <a:pt x="58" y="76"/>
                  <a:pt x="53" y="74"/>
                </a:cubicBezTo>
                <a:cubicBezTo>
                  <a:pt x="56" y="77"/>
                  <a:pt x="51" y="79"/>
                  <a:pt x="53" y="85"/>
                </a:cubicBezTo>
                <a:cubicBezTo>
                  <a:pt x="43" y="87"/>
                  <a:pt x="41" y="81"/>
                  <a:pt x="34" y="79"/>
                </a:cubicBezTo>
                <a:cubicBezTo>
                  <a:pt x="33" y="79"/>
                  <a:pt x="33" y="82"/>
                  <a:pt x="32" y="83"/>
                </a:cubicBezTo>
                <a:cubicBezTo>
                  <a:pt x="29" y="85"/>
                  <a:pt x="28" y="80"/>
                  <a:pt x="27" y="79"/>
                </a:cubicBezTo>
                <a:cubicBezTo>
                  <a:pt x="24" y="79"/>
                  <a:pt x="20" y="81"/>
                  <a:pt x="18" y="79"/>
                </a:cubicBezTo>
                <a:cubicBezTo>
                  <a:pt x="16" y="79"/>
                  <a:pt x="18" y="74"/>
                  <a:pt x="12" y="78"/>
                </a:cubicBezTo>
                <a:cubicBezTo>
                  <a:pt x="10" y="73"/>
                  <a:pt x="10" y="67"/>
                  <a:pt x="4" y="66"/>
                </a:cubicBezTo>
                <a:cubicBezTo>
                  <a:pt x="4" y="63"/>
                  <a:pt x="7" y="62"/>
                  <a:pt x="6" y="59"/>
                </a:cubicBezTo>
                <a:cubicBezTo>
                  <a:pt x="6" y="56"/>
                  <a:pt x="4" y="59"/>
                  <a:pt x="4" y="59"/>
                </a:cubicBezTo>
                <a:cubicBezTo>
                  <a:pt x="0" y="56"/>
                  <a:pt x="4" y="51"/>
                  <a:pt x="3" y="44"/>
                </a:cubicBezTo>
                <a:cubicBezTo>
                  <a:pt x="10" y="44"/>
                  <a:pt x="16" y="44"/>
                  <a:pt x="21" y="42"/>
                </a:cubicBezTo>
                <a:cubicBezTo>
                  <a:pt x="21" y="39"/>
                  <a:pt x="24" y="37"/>
                  <a:pt x="21" y="37"/>
                </a:cubicBezTo>
                <a:cubicBezTo>
                  <a:pt x="23" y="34"/>
                  <a:pt x="38" y="30"/>
                  <a:pt x="34" y="27"/>
                </a:cubicBezTo>
                <a:cubicBezTo>
                  <a:pt x="37" y="25"/>
                  <a:pt x="41" y="24"/>
                  <a:pt x="46" y="24"/>
                </a:cubicBezTo>
                <a:cubicBezTo>
                  <a:pt x="48" y="24"/>
                  <a:pt x="46" y="20"/>
                  <a:pt x="47" y="18"/>
                </a:cubicBezTo>
                <a:cubicBezTo>
                  <a:pt x="48" y="17"/>
                  <a:pt x="51" y="18"/>
                  <a:pt x="51" y="18"/>
                </a:cubicBezTo>
                <a:cubicBezTo>
                  <a:pt x="52" y="16"/>
                  <a:pt x="51" y="13"/>
                  <a:pt x="55" y="14"/>
                </a:cubicBezTo>
                <a:cubicBezTo>
                  <a:pt x="52" y="6"/>
                  <a:pt x="60" y="8"/>
                  <a:pt x="62" y="5"/>
                </a:cubicBezTo>
                <a:cubicBezTo>
                  <a:pt x="62" y="5"/>
                  <a:pt x="61" y="5"/>
                  <a:pt x="60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0" name="î$ļîḓé">
            <a:extLst>
              <a:ext uri="{FF2B5EF4-FFF2-40B4-BE49-F238E27FC236}">
                <a16:creationId xmlns:a16="http://schemas.microsoft.com/office/drawing/2014/main" id="{F686BCA3-D6F5-457A-9734-4C8E578F20AF}"/>
              </a:ext>
            </a:extLst>
          </p:cNvPr>
          <p:cNvSpPr/>
          <p:nvPr/>
        </p:nvSpPr>
        <p:spPr bwMode="auto">
          <a:xfrm>
            <a:off x="10264369" y="4189007"/>
            <a:ext cx="72749" cy="82736"/>
          </a:xfrm>
          <a:custGeom>
            <a:avLst/>
            <a:gdLst>
              <a:gd name="T0" fmla="*/ 30 w 34"/>
              <a:gd name="T1" fmla="*/ 1 h 39"/>
              <a:gd name="T2" fmla="*/ 24 w 34"/>
              <a:gd name="T3" fmla="*/ 8 h 39"/>
              <a:gd name="T4" fmla="*/ 23 w 34"/>
              <a:gd name="T5" fmla="*/ 8 h 39"/>
              <a:gd name="T6" fmla="*/ 24 w 34"/>
              <a:gd name="T7" fmla="*/ 14 h 39"/>
              <a:gd name="T8" fmla="*/ 28 w 34"/>
              <a:gd name="T9" fmla="*/ 17 h 39"/>
              <a:gd name="T10" fmla="*/ 30 w 34"/>
              <a:gd name="T11" fmla="*/ 34 h 39"/>
              <a:gd name="T12" fmla="*/ 23 w 34"/>
              <a:gd name="T13" fmla="*/ 34 h 39"/>
              <a:gd name="T14" fmla="*/ 17 w 34"/>
              <a:gd name="T15" fmla="*/ 16 h 39"/>
              <a:gd name="T16" fmla="*/ 10 w 34"/>
              <a:gd name="T17" fmla="*/ 21 h 39"/>
              <a:gd name="T18" fmla="*/ 10 w 34"/>
              <a:gd name="T19" fmla="*/ 32 h 39"/>
              <a:gd name="T20" fmla="*/ 4 w 34"/>
              <a:gd name="T21" fmla="*/ 38 h 39"/>
              <a:gd name="T22" fmla="*/ 2 w 34"/>
              <a:gd name="T23" fmla="*/ 29 h 39"/>
              <a:gd name="T24" fmla="*/ 4 w 34"/>
              <a:gd name="T25" fmla="*/ 27 h 39"/>
              <a:gd name="T26" fmla="*/ 2 w 34"/>
              <a:gd name="T27" fmla="*/ 25 h 39"/>
              <a:gd name="T28" fmla="*/ 4 w 34"/>
              <a:gd name="T29" fmla="*/ 17 h 39"/>
              <a:gd name="T30" fmla="*/ 0 w 34"/>
              <a:gd name="T31" fmla="*/ 14 h 39"/>
              <a:gd name="T32" fmla="*/ 15 w 34"/>
              <a:gd name="T33" fmla="*/ 1 h 39"/>
              <a:gd name="T34" fmla="*/ 30 w 34"/>
              <a:gd name="T35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" h="39">
                <a:moveTo>
                  <a:pt x="30" y="1"/>
                </a:moveTo>
                <a:cubicBezTo>
                  <a:pt x="34" y="9"/>
                  <a:pt x="21" y="5"/>
                  <a:pt x="24" y="8"/>
                </a:cubicBezTo>
                <a:cubicBezTo>
                  <a:pt x="27" y="11"/>
                  <a:pt x="25" y="9"/>
                  <a:pt x="23" y="8"/>
                </a:cubicBezTo>
                <a:cubicBezTo>
                  <a:pt x="23" y="11"/>
                  <a:pt x="23" y="12"/>
                  <a:pt x="24" y="14"/>
                </a:cubicBezTo>
                <a:cubicBezTo>
                  <a:pt x="25" y="15"/>
                  <a:pt x="28" y="17"/>
                  <a:pt x="28" y="17"/>
                </a:cubicBezTo>
                <a:cubicBezTo>
                  <a:pt x="30" y="22"/>
                  <a:pt x="28" y="28"/>
                  <a:pt x="30" y="34"/>
                </a:cubicBezTo>
                <a:cubicBezTo>
                  <a:pt x="28" y="34"/>
                  <a:pt x="25" y="34"/>
                  <a:pt x="23" y="34"/>
                </a:cubicBezTo>
                <a:cubicBezTo>
                  <a:pt x="20" y="28"/>
                  <a:pt x="17" y="23"/>
                  <a:pt x="17" y="16"/>
                </a:cubicBezTo>
                <a:cubicBezTo>
                  <a:pt x="13" y="16"/>
                  <a:pt x="16" y="23"/>
                  <a:pt x="10" y="21"/>
                </a:cubicBezTo>
                <a:cubicBezTo>
                  <a:pt x="10" y="25"/>
                  <a:pt x="10" y="29"/>
                  <a:pt x="10" y="32"/>
                </a:cubicBezTo>
                <a:cubicBezTo>
                  <a:pt x="10" y="37"/>
                  <a:pt x="4" y="34"/>
                  <a:pt x="4" y="38"/>
                </a:cubicBezTo>
                <a:cubicBezTo>
                  <a:pt x="1" y="39"/>
                  <a:pt x="1" y="32"/>
                  <a:pt x="2" y="29"/>
                </a:cubicBezTo>
                <a:cubicBezTo>
                  <a:pt x="2" y="28"/>
                  <a:pt x="4" y="27"/>
                  <a:pt x="4" y="27"/>
                </a:cubicBezTo>
                <a:cubicBezTo>
                  <a:pt x="4" y="25"/>
                  <a:pt x="2" y="26"/>
                  <a:pt x="2" y="25"/>
                </a:cubicBezTo>
                <a:cubicBezTo>
                  <a:pt x="2" y="24"/>
                  <a:pt x="5" y="20"/>
                  <a:pt x="4" y="17"/>
                </a:cubicBezTo>
                <a:cubicBezTo>
                  <a:pt x="5" y="14"/>
                  <a:pt x="2" y="14"/>
                  <a:pt x="0" y="14"/>
                </a:cubicBezTo>
                <a:cubicBezTo>
                  <a:pt x="2" y="7"/>
                  <a:pt x="5" y="0"/>
                  <a:pt x="15" y="1"/>
                </a:cubicBezTo>
                <a:cubicBezTo>
                  <a:pt x="9" y="7"/>
                  <a:pt x="26" y="1"/>
                  <a:pt x="30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1" name="íSḻîḋè">
            <a:extLst>
              <a:ext uri="{FF2B5EF4-FFF2-40B4-BE49-F238E27FC236}">
                <a16:creationId xmlns:a16="http://schemas.microsoft.com/office/drawing/2014/main" id="{5905D3D5-54C8-4E08-91B5-109CB8C9DA43}"/>
              </a:ext>
            </a:extLst>
          </p:cNvPr>
          <p:cNvSpPr/>
          <p:nvPr/>
        </p:nvSpPr>
        <p:spPr bwMode="auto">
          <a:xfrm>
            <a:off x="10048974" y="4270318"/>
            <a:ext cx="166895" cy="48501"/>
          </a:xfrm>
          <a:custGeom>
            <a:avLst/>
            <a:gdLst>
              <a:gd name="T0" fmla="*/ 2 w 79"/>
              <a:gd name="T1" fmla="*/ 7 h 23"/>
              <a:gd name="T2" fmla="*/ 9 w 79"/>
              <a:gd name="T3" fmla="*/ 2 h 23"/>
              <a:gd name="T4" fmla="*/ 13 w 79"/>
              <a:gd name="T5" fmla="*/ 6 h 23"/>
              <a:gd name="T6" fmla="*/ 16 w 79"/>
              <a:gd name="T7" fmla="*/ 7 h 23"/>
              <a:gd name="T8" fmla="*/ 35 w 79"/>
              <a:gd name="T9" fmla="*/ 11 h 23"/>
              <a:gd name="T10" fmla="*/ 54 w 79"/>
              <a:gd name="T11" fmla="*/ 9 h 23"/>
              <a:gd name="T12" fmla="*/ 57 w 79"/>
              <a:gd name="T13" fmla="*/ 13 h 23"/>
              <a:gd name="T14" fmla="*/ 63 w 79"/>
              <a:gd name="T15" fmla="*/ 15 h 23"/>
              <a:gd name="T16" fmla="*/ 72 w 79"/>
              <a:gd name="T17" fmla="*/ 15 h 23"/>
              <a:gd name="T18" fmla="*/ 74 w 79"/>
              <a:gd name="T19" fmla="*/ 20 h 23"/>
              <a:gd name="T20" fmla="*/ 71 w 79"/>
              <a:gd name="T21" fmla="*/ 20 h 23"/>
              <a:gd name="T22" fmla="*/ 33 w 79"/>
              <a:gd name="T23" fmla="*/ 15 h 23"/>
              <a:gd name="T24" fmla="*/ 24 w 79"/>
              <a:gd name="T25" fmla="*/ 15 h 23"/>
              <a:gd name="T26" fmla="*/ 11 w 79"/>
              <a:gd name="T27" fmla="*/ 11 h 23"/>
              <a:gd name="T28" fmla="*/ 2 w 79"/>
              <a:gd name="T29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" h="23">
                <a:moveTo>
                  <a:pt x="2" y="7"/>
                </a:moveTo>
                <a:cubicBezTo>
                  <a:pt x="0" y="1"/>
                  <a:pt x="8" y="5"/>
                  <a:pt x="9" y="2"/>
                </a:cubicBezTo>
                <a:cubicBezTo>
                  <a:pt x="13" y="0"/>
                  <a:pt x="11" y="4"/>
                  <a:pt x="13" y="6"/>
                </a:cubicBezTo>
                <a:cubicBezTo>
                  <a:pt x="14" y="6"/>
                  <a:pt x="17" y="5"/>
                  <a:pt x="16" y="7"/>
                </a:cubicBezTo>
                <a:cubicBezTo>
                  <a:pt x="25" y="5"/>
                  <a:pt x="28" y="6"/>
                  <a:pt x="35" y="11"/>
                </a:cubicBezTo>
                <a:cubicBezTo>
                  <a:pt x="42" y="7"/>
                  <a:pt x="44" y="9"/>
                  <a:pt x="54" y="9"/>
                </a:cubicBezTo>
                <a:cubicBezTo>
                  <a:pt x="57" y="9"/>
                  <a:pt x="57" y="11"/>
                  <a:pt x="57" y="13"/>
                </a:cubicBezTo>
                <a:cubicBezTo>
                  <a:pt x="60" y="13"/>
                  <a:pt x="63" y="13"/>
                  <a:pt x="63" y="15"/>
                </a:cubicBezTo>
                <a:cubicBezTo>
                  <a:pt x="68" y="12"/>
                  <a:pt x="72" y="19"/>
                  <a:pt x="72" y="15"/>
                </a:cubicBezTo>
                <a:cubicBezTo>
                  <a:pt x="79" y="15"/>
                  <a:pt x="68" y="21"/>
                  <a:pt x="74" y="20"/>
                </a:cubicBezTo>
                <a:cubicBezTo>
                  <a:pt x="73" y="23"/>
                  <a:pt x="73" y="20"/>
                  <a:pt x="71" y="20"/>
                </a:cubicBezTo>
                <a:cubicBezTo>
                  <a:pt x="56" y="23"/>
                  <a:pt x="45" y="17"/>
                  <a:pt x="33" y="15"/>
                </a:cubicBezTo>
                <a:cubicBezTo>
                  <a:pt x="30" y="14"/>
                  <a:pt x="27" y="15"/>
                  <a:pt x="24" y="15"/>
                </a:cubicBezTo>
                <a:cubicBezTo>
                  <a:pt x="19" y="14"/>
                  <a:pt x="15" y="12"/>
                  <a:pt x="11" y="11"/>
                </a:cubicBezTo>
                <a:cubicBezTo>
                  <a:pt x="7" y="10"/>
                  <a:pt x="2" y="12"/>
                  <a:pt x="2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2" name="íS1ïḋé">
            <a:extLst>
              <a:ext uri="{FF2B5EF4-FFF2-40B4-BE49-F238E27FC236}">
                <a16:creationId xmlns:a16="http://schemas.microsoft.com/office/drawing/2014/main" id="{7BB7BDF3-E5C9-4751-94DF-DB935F3E5CC0}"/>
              </a:ext>
            </a:extLst>
          </p:cNvPr>
          <p:cNvSpPr/>
          <p:nvPr/>
        </p:nvSpPr>
        <p:spPr bwMode="auto">
          <a:xfrm>
            <a:off x="10271500" y="4327377"/>
            <a:ext cx="25676" cy="9986"/>
          </a:xfrm>
          <a:custGeom>
            <a:avLst/>
            <a:gdLst>
              <a:gd name="T0" fmla="*/ 5 w 12"/>
              <a:gd name="T1" fmla="*/ 3 h 5"/>
              <a:gd name="T2" fmla="*/ 12 w 12"/>
              <a:gd name="T3" fmla="*/ 5 h 5"/>
              <a:gd name="T4" fmla="*/ 5 w 12"/>
              <a:gd name="T5" fmla="*/ 5 h 5"/>
              <a:gd name="T6" fmla="*/ 3 w 12"/>
              <a:gd name="T7" fmla="*/ 3 h 5"/>
              <a:gd name="T8" fmla="*/ 5 w 12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5">
                <a:moveTo>
                  <a:pt x="5" y="3"/>
                </a:moveTo>
                <a:cubicBezTo>
                  <a:pt x="8" y="3"/>
                  <a:pt x="12" y="2"/>
                  <a:pt x="12" y="5"/>
                </a:cubicBezTo>
                <a:cubicBezTo>
                  <a:pt x="10" y="5"/>
                  <a:pt x="7" y="5"/>
                  <a:pt x="5" y="5"/>
                </a:cubicBezTo>
                <a:cubicBezTo>
                  <a:pt x="5" y="3"/>
                  <a:pt x="3" y="3"/>
                  <a:pt x="3" y="3"/>
                </a:cubicBezTo>
                <a:cubicBezTo>
                  <a:pt x="0" y="0"/>
                  <a:pt x="4" y="1"/>
                  <a:pt x="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3" name="ïSḷíḋe">
            <a:extLst>
              <a:ext uri="{FF2B5EF4-FFF2-40B4-BE49-F238E27FC236}">
                <a16:creationId xmlns:a16="http://schemas.microsoft.com/office/drawing/2014/main" id="{C020CCE9-7A1A-4FE2-91EC-FB4CCD05A140}"/>
              </a:ext>
            </a:extLst>
          </p:cNvPr>
          <p:cNvSpPr/>
          <p:nvPr/>
        </p:nvSpPr>
        <p:spPr bwMode="auto">
          <a:xfrm>
            <a:off x="11026093" y="4869442"/>
            <a:ext cx="122674" cy="124105"/>
          </a:xfrm>
          <a:custGeom>
            <a:avLst/>
            <a:gdLst>
              <a:gd name="T0" fmla="*/ 1 w 58"/>
              <a:gd name="T1" fmla="*/ 51 h 59"/>
              <a:gd name="T2" fmla="*/ 5 w 58"/>
              <a:gd name="T3" fmla="*/ 43 h 59"/>
              <a:gd name="T4" fmla="*/ 8 w 58"/>
              <a:gd name="T5" fmla="*/ 41 h 59"/>
              <a:gd name="T6" fmla="*/ 8 w 58"/>
              <a:gd name="T7" fmla="*/ 38 h 59"/>
              <a:gd name="T8" fmla="*/ 12 w 58"/>
              <a:gd name="T9" fmla="*/ 38 h 59"/>
              <a:gd name="T10" fmla="*/ 14 w 58"/>
              <a:gd name="T11" fmla="*/ 34 h 59"/>
              <a:gd name="T12" fmla="*/ 21 w 58"/>
              <a:gd name="T13" fmla="*/ 32 h 59"/>
              <a:gd name="T14" fmla="*/ 25 w 58"/>
              <a:gd name="T15" fmla="*/ 28 h 59"/>
              <a:gd name="T16" fmla="*/ 29 w 58"/>
              <a:gd name="T17" fmla="*/ 23 h 59"/>
              <a:gd name="T18" fmla="*/ 33 w 58"/>
              <a:gd name="T19" fmla="*/ 19 h 59"/>
              <a:gd name="T20" fmla="*/ 38 w 58"/>
              <a:gd name="T21" fmla="*/ 21 h 59"/>
              <a:gd name="T22" fmla="*/ 36 w 58"/>
              <a:gd name="T23" fmla="*/ 13 h 59"/>
              <a:gd name="T24" fmla="*/ 44 w 58"/>
              <a:gd name="T25" fmla="*/ 4 h 59"/>
              <a:gd name="T26" fmla="*/ 49 w 58"/>
              <a:gd name="T27" fmla="*/ 0 h 59"/>
              <a:gd name="T28" fmla="*/ 55 w 58"/>
              <a:gd name="T29" fmla="*/ 4 h 59"/>
              <a:gd name="T30" fmla="*/ 57 w 58"/>
              <a:gd name="T31" fmla="*/ 13 h 59"/>
              <a:gd name="T32" fmla="*/ 55 w 58"/>
              <a:gd name="T33" fmla="*/ 19 h 59"/>
              <a:gd name="T34" fmla="*/ 51 w 58"/>
              <a:gd name="T35" fmla="*/ 19 h 59"/>
              <a:gd name="T36" fmla="*/ 49 w 58"/>
              <a:gd name="T37" fmla="*/ 28 h 59"/>
              <a:gd name="T38" fmla="*/ 42 w 58"/>
              <a:gd name="T39" fmla="*/ 30 h 59"/>
              <a:gd name="T40" fmla="*/ 36 w 58"/>
              <a:gd name="T41" fmla="*/ 43 h 59"/>
              <a:gd name="T42" fmla="*/ 33 w 58"/>
              <a:gd name="T43" fmla="*/ 51 h 59"/>
              <a:gd name="T44" fmla="*/ 29 w 58"/>
              <a:gd name="T45" fmla="*/ 54 h 59"/>
              <a:gd name="T46" fmla="*/ 14 w 58"/>
              <a:gd name="T47" fmla="*/ 49 h 59"/>
              <a:gd name="T48" fmla="*/ 7 w 58"/>
              <a:gd name="T49" fmla="*/ 51 h 59"/>
              <a:gd name="T50" fmla="*/ 5 w 58"/>
              <a:gd name="T51" fmla="*/ 47 h 59"/>
              <a:gd name="T52" fmla="*/ 1 w 58"/>
              <a:gd name="T53" fmla="*/ 5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8" h="59">
                <a:moveTo>
                  <a:pt x="1" y="51"/>
                </a:moveTo>
                <a:cubicBezTo>
                  <a:pt x="0" y="48"/>
                  <a:pt x="3" y="45"/>
                  <a:pt x="5" y="43"/>
                </a:cubicBezTo>
                <a:cubicBezTo>
                  <a:pt x="5" y="43"/>
                  <a:pt x="8" y="42"/>
                  <a:pt x="8" y="41"/>
                </a:cubicBezTo>
                <a:cubicBezTo>
                  <a:pt x="9" y="41"/>
                  <a:pt x="8" y="38"/>
                  <a:pt x="8" y="38"/>
                </a:cubicBezTo>
                <a:cubicBezTo>
                  <a:pt x="9" y="37"/>
                  <a:pt x="12" y="38"/>
                  <a:pt x="12" y="38"/>
                </a:cubicBezTo>
                <a:cubicBezTo>
                  <a:pt x="13" y="37"/>
                  <a:pt x="13" y="34"/>
                  <a:pt x="14" y="34"/>
                </a:cubicBezTo>
                <a:cubicBezTo>
                  <a:pt x="16" y="33"/>
                  <a:pt x="20" y="34"/>
                  <a:pt x="21" y="32"/>
                </a:cubicBezTo>
                <a:cubicBezTo>
                  <a:pt x="23" y="29"/>
                  <a:pt x="21" y="29"/>
                  <a:pt x="25" y="28"/>
                </a:cubicBezTo>
                <a:cubicBezTo>
                  <a:pt x="29" y="28"/>
                  <a:pt x="27" y="25"/>
                  <a:pt x="29" y="23"/>
                </a:cubicBezTo>
                <a:cubicBezTo>
                  <a:pt x="29" y="22"/>
                  <a:pt x="35" y="27"/>
                  <a:pt x="33" y="19"/>
                </a:cubicBezTo>
                <a:cubicBezTo>
                  <a:pt x="36" y="18"/>
                  <a:pt x="36" y="21"/>
                  <a:pt x="38" y="21"/>
                </a:cubicBezTo>
                <a:cubicBezTo>
                  <a:pt x="38" y="17"/>
                  <a:pt x="36" y="17"/>
                  <a:pt x="36" y="13"/>
                </a:cubicBezTo>
                <a:cubicBezTo>
                  <a:pt x="43" y="15"/>
                  <a:pt x="42" y="7"/>
                  <a:pt x="44" y="4"/>
                </a:cubicBezTo>
                <a:cubicBezTo>
                  <a:pt x="45" y="2"/>
                  <a:pt x="50" y="4"/>
                  <a:pt x="49" y="0"/>
                </a:cubicBezTo>
                <a:cubicBezTo>
                  <a:pt x="51" y="1"/>
                  <a:pt x="51" y="5"/>
                  <a:pt x="55" y="4"/>
                </a:cubicBezTo>
                <a:cubicBezTo>
                  <a:pt x="53" y="9"/>
                  <a:pt x="58" y="9"/>
                  <a:pt x="57" y="13"/>
                </a:cubicBezTo>
                <a:cubicBezTo>
                  <a:pt x="54" y="13"/>
                  <a:pt x="56" y="17"/>
                  <a:pt x="55" y="19"/>
                </a:cubicBezTo>
                <a:cubicBezTo>
                  <a:pt x="55" y="19"/>
                  <a:pt x="52" y="18"/>
                  <a:pt x="51" y="19"/>
                </a:cubicBezTo>
                <a:cubicBezTo>
                  <a:pt x="50" y="20"/>
                  <a:pt x="50" y="24"/>
                  <a:pt x="49" y="28"/>
                </a:cubicBezTo>
                <a:cubicBezTo>
                  <a:pt x="46" y="31"/>
                  <a:pt x="46" y="27"/>
                  <a:pt x="42" y="30"/>
                </a:cubicBezTo>
                <a:cubicBezTo>
                  <a:pt x="37" y="33"/>
                  <a:pt x="38" y="39"/>
                  <a:pt x="36" y="43"/>
                </a:cubicBezTo>
                <a:cubicBezTo>
                  <a:pt x="36" y="44"/>
                  <a:pt x="31" y="45"/>
                  <a:pt x="33" y="51"/>
                </a:cubicBezTo>
                <a:cubicBezTo>
                  <a:pt x="29" y="50"/>
                  <a:pt x="29" y="52"/>
                  <a:pt x="29" y="54"/>
                </a:cubicBezTo>
                <a:cubicBezTo>
                  <a:pt x="24" y="49"/>
                  <a:pt x="15" y="59"/>
                  <a:pt x="14" y="49"/>
                </a:cubicBezTo>
                <a:cubicBezTo>
                  <a:pt x="13" y="49"/>
                  <a:pt x="9" y="52"/>
                  <a:pt x="7" y="51"/>
                </a:cubicBezTo>
                <a:cubicBezTo>
                  <a:pt x="6" y="51"/>
                  <a:pt x="4" y="47"/>
                  <a:pt x="5" y="47"/>
                </a:cubicBezTo>
                <a:cubicBezTo>
                  <a:pt x="1" y="47"/>
                  <a:pt x="9" y="54"/>
                  <a:pt x="1" y="5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4" name="iṧ1îḓe">
            <a:extLst>
              <a:ext uri="{FF2B5EF4-FFF2-40B4-BE49-F238E27FC236}">
                <a16:creationId xmlns:a16="http://schemas.microsoft.com/office/drawing/2014/main" id="{16AD7EA9-EEBA-4319-806F-E591C44665EF}"/>
              </a:ext>
            </a:extLst>
          </p:cNvPr>
          <p:cNvSpPr/>
          <p:nvPr/>
        </p:nvSpPr>
        <p:spPr bwMode="auto">
          <a:xfrm>
            <a:off x="6799526" y="2438704"/>
            <a:ext cx="172601" cy="128384"/>
          </a:xfrm>
          <a:custGeom>
            <a:avLst/>
            <a:gdLst>
              <a:gd name="T0" fmla="*/ 22 w 82"/>
              <a:gd name="T1" fmla="*/ 0 h 61"/>
              <a:gd name="T2" fmla="*/ 31 w 82"/>
              <a:gd name="T3" fmla="*/ 8 h 61"/>
              <a:gd name="T4" fmla="*/ 37 w 82"/>
              <a:gd name="T5" fmla="*/ 9 h 61"/>
              <a:gd name="T6" fmla="*/ 41 w 82"/>
              <a:gd name="T7" fmla="*/ 9 h 61"/>
              <a:gd name="T8" fmla="*/ 43 w 82"/>
              <a:gd name="T9" fmla="*/ 11 h 61"/>
              <a:gd name="T10" fmla="*/ 48 w 82"/>
              <a:gd name="T11" fmla="*/ 15 h 61"/>
              <a:gd name="T12" fmla="*/ 54 w 82"/>
              <a:gd name="T13" fmla="*/ 15 h 61"/>
              <a:gd name="T14" fmla="*/ 65 w 82"/>
              <a:gd name="T15" fmla="*/ 19 h 61"/>
              <a:gd name="T16" fmla="*/ 65 w 82"/>
              <a:gd name="T17" fmla="*/ 24 h 61"/>
              <a:gd name="T18" fmla="*/ 71 w 82"/>
              <a:gd name="T19" fmla="*/ 24 h 61"/>
              <a:gd name="T20" fmla="*/ 71 w 82"/>
              <a:gd name="T21" fmla="*/ 28 h 61"/>
              <a:gd name="T22" fmla="*/ 82 w 82"/>
              <a:gd name="T23" fmla="*/ 36 h 61"/>
              <a:gd name="T24" fmla="*/ 80 w 82"/>
              <a:gd name="T25" fmla="*/ 41 h 61"/>
              <a:gd name="T26" fmla="*/ 76 w 82"/>
              <a:gd name="T27" fmla="*/ 39 h 61"/>
              <a:gd name="T28" fmla="*/ 67 w 82"/>
              <a:gd name="T29" fmla="*/ 45 h 61"/>
              <a:gd name="T30" fmla="*/ 65 w 82"/>
              <a:gd name="T31" fmla="*/ 49 h 61"/>
              <a:gd name="T32" fmla="*/ 61 w 82"/>
              <a:gd name="T33" fmla="*/ 52 h 61"/>
              <a:gd name="T34" fmla="*/ 50 w 82"/>
              <a:gd name="T35" fmla="*/ 52 h 61"/>
              <a:gd name="T36" fmla="*/ 50 w 82"/>
              <a:gd name="T37" fmla="*/ 54 h 61"/>
              <a:gd name="T38" fmla="*/ 43 w 82"/>
              <a:gd name="T39" fmla="*/ 56 h 61"/>
              <a:gd name="T40" fmla="*/ 41 w 82"/>
              <a:gd name="T41" fmla="*/ 52 h 61"/>
              <a:gd name="T42" fmla="*/ 30 w 82"/>
              <a:gd name="T43" fmla="*/ 52 h 61"/>
              <a:gd name="T44" fmla="*/ 26 w 82"/>
              <a:gd name="T45" fmla="*/ 49 h 61"/>
              <a:gd name="T46" fmla="*/ 31 w 82"/>
              <a:gd name="T47" fmla="*/ 45 h 61"/>
              <a:gd name="T48" fmla="*/ 22 w 82"/>
              <a:gd name="T49" fmla="*/ 43 h 61"/>
              <a:gd name="T50" fmla="*/ 28 w 82"/>
              <a:gd name="T51" fmla="*/ 39 h 61"/>
              <a:gd name="T52" fmla="*/ 31 w 82"/>
              <a:gd name="T53" fmla="*/ 36 h 61"/>
              <a:gd name="T54" fmla="*/ 37 w 82"/>
              <a:gd name="T55" fmla="*/ 37 h 61"/>
              <a:gd name="T56" fmla="*/ 35 w 82"/>
              <a:gd name="T57" fmla="*/ 32 h 61"/>
              <a:gd name="T58" fmla="*/ 18 w 82"/>
              <a:gd name="T59" fmla="*/ 36 h 61"/>
              <a:gd name="T60" fmla="*/ 13 w 82"/>
              <a:gd name="T61" fmla="*/ 34 h 61"/>
              <a:gd name="T62" fmla="*/ 9 w 82"/>
              <a:gd name="T63" fmla="*/ 30 h 61"/>
              <a:gd name="T64" fmla="*/ 2 w 82"/>
              <a:gd name="T65" fmla="*/ 26 h 61"/>
              <a:gd name="T66" fmla="*/ 0 w 82"/>
              <a:gd name="T67" fmla="*/ 21 h 61"/>
              <a:gd name="T68" fmla="*/ 5 w 82"/>
              <a:gd name="T69" fmla="*/ 17 h 61"/>
              <a:gd name="T70" fmla="*/ 9 w 82"/>
              <a:gd name="T71" fmla="*/ 13 h 61"/>
              <a:gd name="T72" fmla="*/ 11 w 82"/>
              <a:gd name="T73" fmla="*/ 8 h 61"/>
              <a:gd name="T74" fmla="*/ 15 w 82"/>
              <a:gd name="T75" fmla="*/ 8 h 61"/>
              <a:gd name="T76" fmla="*/ 18 w 82"/>
              <a:gd name="T77" fmla="*/ 4 h 61"/>
              <a:gd name="T78" fmla="*/ 22 w 82"/>
              <a:gd name="T7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2" h="61">
                <a:moveTo>
                  <a:pt x="22" y="0"/>
                </a:moveTo>
                <a:cubicBezTo>
                  <a:pt x="25" y="3"/>
                  <a:pt x="30" y="3"/>
                  <a:pt x="31" y="8"/>
                </a:cubicBezTo>
                <a:cubicBezTo>
                  <a:pt x="35" y="6"/>
                  <a:pt x="36" y="9"/>
                  <a:pt x="37" y="9"/>
                </a:cubicBezTo>
                <a:cubicBezTo>
                  <a:pt x="38" y="10"/>
                  <a:pt x="40" y="9"/>
                  <a:pt x="41" y="9"/>
                </a:cubicBezTo>
                <a:cubicBezTo>
                  <a:pt x="41" y="10"/>
                  <a:pt x="41" y="13"/>
                  <a:pt x="43" y="11"/>
                </a:cubicBezTo>
                <a:cubicBezTo>
                  <a:pt x="46" y="8"/>
                  <a:pt x="45" y="13"/>
                  <a:pt x="48" y="15"/>
                </a:cubicBezTo>
                <a:cubicBezTo>
                  <a:pt x="49" y="16"/>
                  <a:pt x="52" y="14"/>
                  <a:pt x="54" y="15"/>
                </a:cubicBezTo>
                <a:cubicBezTo>
                  <a:pt x="55" y="16"/>
                  <a:pt x="58" y="21"/>
                  <a:pt x="65" y="19"/>
                </a:cubicBezTo>
                <a:cubicBezTo>
                  <a:pt x="65" y="21"/>
                  <a:pt x="65" y="22"/>
                  <a:pt x="65" y="24"/>
                </a:cubicBezTo>
                <a:cubicBezTo>
                  <a:pt x="66" y="25"/>
                  <a:pt x="69" y="23"/>
                  <a:pt x="71" y="24"/>
                </a:cubicBezTo>
                <a:cubicBezTo>
                  <a:pt x="71" y="25"/>
                  <a:pt x="70" y="28"/>
                  <a:pt x="71" y="28"/>
                </a:cubicBezTo>
                <a:cubicBezTo>
                  <a:pt x="73" y="30"/>
                  <a:pt x="78" y="32"/>
                  <a:pt x="82" y="36"/>
                </a:cubicBezTo>
                <a:cubicBezTo>
                  <a:pt x="82" y="37"/>
                  <a:pt x="81" y="41"/>
                  <a:pt x="80" y="41"/>
                </a:cubicBezTo>
                <a:cubicBezTo>
                  <a:pt x="78" y="42"/>
                  <a:pt x="76" y="39"/>
                  <a:pt x="76" y="39"/>
                </a:cubicBezTo>
                <a:cubicBezTo>
                  <a:pt x="73" y="41"/>
                  <a:pt x="71" y="44"/>
                  <a:pt x="67" y="45"/>
                </a:cubicBezTo>
                <a:cubicBezTo>
                  <a:pt x="65" y="45"/>
                  <a:pt x="65" y="47"/>
                  <a:pt x="65" y="49"/>
                </a:cubicBezTo>
                <a:cubicBezTo>
                  <a:pt x="62" y="48"/>
                  <a:pt x="61" y="50"/>
                  <a:pt x="61" y="52"/>
                </a:cubicBezTo>
                <a:cubicBezTo>
                  <a:pt x="55" y="53"/>
                  <a:pt x="54" y="48"/>
                  <a:pt x="50" y="52"/>
                </a:cubicBezTo>
                <a:cubicBezTo>
                  <a:pt x="48" y="53"/>
                  <a:pt x="49" y="54"/>
                  <a:pt x="50" y="54"/>
                </a:cubicBezTo>
                <a:cubicBezTo>
                  <a:pt x="49" y="61"/>
                  <a:pt x="43" y="49"/>
                  <a:pt x="43" y="56"/>
                </a:cubicBezTo>
                <a:cubicBezTo>
                  <a:pt x="41" y="56"/>
                  <a:pt x="41" y="54"/>
                  <a:pt x="41" y="52"/>
                </a:cubicBezTo>
                <a:cubicBezTo>
                  <a:pt x="37" y="56"/>
                  <a:pt x="35" y="51"/>
                  <a:pt x="30" y="52"/>
                </a:cubicBezTo>
                <a:cubicBezTo>
                  <a:pt x="30" y="49"/>
                  <a:pt x="28" y="49"/>
                  <a:pt x="26" y="49"/>
                </a:cubicBezTo>
                <a:cubicBezTo>
                  <a:pt x="26" y="46"/>
                  <a:pt x="31" y="48"/>
                  <a:pt x="31" y="45"/>
                </a:cubicBezTo>
                <a:cubicBezTo>
                  <a:pt x="32" y="41"/>
                  <a:pt x="25" y="44"/>
                  <a:pt x="22" y="43"/>
                </a:cubicBezTo>
                <a:cubicBezTo>
                  <a:pt x="21" y="38"/>
                  <a:pt x="25" y="40"/>
                  <a:pt x="28" y="39"/>
                </a:cubicBezTo>
                <a:cubicBezTo>
                  <a:pt x="28" y="39"/>
                  <a:pt x="31" y="36"/>
                  <a:pt x="31" y="36"/>
                </a:cubicBezTo>
                <a:cubicBezTo>
                  <a:pt x="33" y="35"/>
                  <a:pt x="34" y="38"/>
                  <a:pt x="37" y="37"/>
                </a:cubicBezTo>
                <a:cubicBezTo>
                  <a:pt x="37" y="34"/>
                  <a:pt x="35" y="34"/>
                  <a:pt x="35" y="32"/>
                </a:cubicBezTo>
                <a:cubicBezTo>
                  <a:pt x="33" y="33"/>
                  <a:pt x="22" y="32"/>
                  <a:pt x="18" y="36"/>
                </a:cubicBezTo>
                <a:cubicBezTo>
                  <a:pt x="15" y="39"/>
                  <a:pt x="18" y="35"/>
                  <a:pt x="13" y="34"/>
                </a:cubicBezTo>
                <a:cubicBezTo>
                  <a:pt x="7" y="32"/>
                  <a:pt x="3" y="35"/>
                  <a:pt x="9" y="30"/>
                </a:cubicBezTo>
                <a:cubicBezTo>
                  <a:pt x="9" y="26"/>
                  <a:pt x="3" y="29"/>
                  <a:pt x="2" y="26"/>
                </a:cubicBezTo>
                <a:cubicBezTo>
                  <a:pt x="4" y="22"/>
                  <a:pt x="8" y="17"/>
                  <a:pt x="0" y="21"/>
                </a:cubicBezTo>
                <a:cubicBezTo>
                  <a:pt x="0" y="18"/>
                  <a:pt x="2" y="17"/>
                  <a:pt x="5" y="17"/>
                </a:cubicBezTo>
                <a:cubicBezTo>
                  <a:pt x="7" y="16"/>
                  <a:pt x="7" y="13"/>
                  <a:pt x="9" y="13"/>
                </a:cubicBezTo>
                <a:cubicBezTo>
                  <a:pt x="12" y="13"/>
                  <a:pt x="9" y="9"/>
                  <a:pt x="11" y="8"/>
                </a:cubicBezTo>
                <a:cubicBezTo>
                  <a:pt x="11" y="7"/>
                  <a:pt x="14" y="8"/>
                  <a:pt x="15" y="8"/>
                </a:cubicBezTo>
                <a:cubicBezTo>
                  <a:pt x="17" y="7"/>
                  <a:pt x="16" y="4"/>
                  <a:pt x="18" y="4"/>
                </a:cubicBezTo>
                <a:cubicBezTo>
                  <a:pt x="19" y="2"/>
                  <a:pt x="22" y="3"/>
                  <a:pt x="2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5" name="ïṡlídê">
            <a:extLst>
              <a:ext uri="{FF2B5EF4-FFF2-40B4-BE49-F238E27FC236}">
                <a16:creationId xmlns:a16="http://schemas.microsoft.com/office/drawing/2014/main" id="{9F53010B-7377-4B76-81A0-3CCFB336EAB6}"/>
              </a:ext>
            </a:extLst>
          </p:cNvPr>
          <p:cNvSpPr/>
          <p:nvPr/>
        </p:nvSpPr>
        <p:spPr bwMode="auto">
          <a:xfrm>
            <a:off x="8524102" y="2485779"/>
            <a:ext cx="229658" cy="115546"/>
          </a:xfrm>
          <a:custGeom>
            <a:avLst/>
            <a:gdLst>
              <a:gd name="T0" fmla="*/ 37 w 109"/>
              <a:gd name="T1" fmla="*/ 38 h 55"/>
              <a:gd name="T2" fmla="*/ 34 w 109"/>
              <a:gd name="T3" fmla="*/ 40 h 55"/>
              <a:gd name="T4" fmla="*/ 24 w 109"/>
              <a:gd name="T5" fmla="*/ 38 h 55"/>
              <a:gd name="T6" fmla="*/ 30 w 109"/>
              <a:gd name="T7" fmla="*/ 34 h 55"/>
              <a:gd name="T8" fmla="*/ 41 w 109"/>
              <a:gd name="T9" fmla="*/ 27 h 55"/>
              <a:gd name="T10" fmla="*/ 37 w 109"/>
              <a:gd name="T11" fmla="*/ 21 h 55"/>
              <a:gd name="T12" fmla="*/ 28 w 109"/>
              <a:gd name="T13" fmla="*/ 21 h 55"/>
              <a:gd name="T14" fmla="*/ 19 w 109"/>
              <a:gd name="T15" fmla="*/ 28 h 55"/>
              <a:gd name="T16" fmla="*/ 6 w 109"/>
              <a:gd name="T17" fmla="*/ 27 h 55"/>
              <a:gd name="T18" fmla="*/ 8 w 109"/>
              <a:gd name="T19" fmla="*/ 14 h 55"/>
              <a:gd name="T20" fmla="*/ 4 w 109"/>
              <a:gd name="T21" fmla="*/ 15 h 55"/>
              <a:gd name="T22" fmla="*/ 2 w 109"/>
              <a:gd name="T23" fmla="*/ 6 h 55"/>
              <a:gd name="T24" fmla="*/ 6 w 109"/>
              <a:gd name="T25" fmla="*/ 8 h 55"/>
              <a:gd name="T26" fmla="*/ 17 w 109"/>
              <a:gd name="T27" fmla="*/ 4 h 55"/>
              <a:gd name="T28" fmla="*/ 19 w 109"/>
              <a:gd name="T29" fmla="*/ 10 h 55"/>
              <a:gd name="T30" fmla="*/ 34 w 109"/>
              <a:gd name="T31" fmla="*/ 12 h 55"/>
              <a:gd name="T32" fmla="*/ 39 w 109"/>
              <a:gd name="T33" fmla="*/ 4 h 55"/>
              <a:gd name="T34" fmla="*/ 58 w 109"/>
              <a:gd name="T35" fmla="*/ 6 h 55"/>
              <a:gd name="T36" fmla="*/ 60 w 109"/>
              <a:gd name="T37" fmla="*/ 6 h 55"/>
              <a:gd name="T38" fmla="*/ 67 w 109"/>
              <a:gd name="T39" fmla="*/ 12 h 55"/>
              <a:gd name="T40" fmla="*/ 65 w 109"/>
              <a:gd name="T41" fmla="*/ 15 h 55"/>
              <a:gd name="T42" fmla="*/ 75 w 109"/>
              <a:gd name="T43" fmla="*/ 14 h 55"/>
              <a:gd name="T44" fmla="*/ 86 w 109"/>
              <a:gd name="T45" fmla="*/ 17 h 55"/>
              <a:gd name="T46" fmla="*/ 88 w 109"/>
              <a:gd name="T47" fmla="*/ 21 h 55"/>
              <a:gd name="T48" fmla="*/ 90 w 109"/>
              <a:gd name="T49" fmla="*/ 23 h 55"/>
              <a:gd name="T50" fmla="*/ 92 w 109"/>
              <a:gd name="T51" fmla="*/ 27 h 55"/>
              <a:gd name="T52" fmla="*/ 95 w 109"/>
              <a:gd name="T53" fmla="*/ 27 h 55"/>
              <a:gd name="T54" fmla="*/ 95 w 109"/>
              <a:gd name="T55" fmla="*/ 30 h 55"/>
              <a:gd name="T56" fmla="*/ 99 w 109"/>
              <a:gd name="T57" fmla="*/ 30 h 55"/>
              <a:gd name="T58" fmla="*/ 101 w 109"/>
              <a:gd name="T59" fmla="*/ 36 h 55"/>
              <a:gd name="T60" fmla="*/ 106 w 109"/>
              <a:gd name="T61" fmla="*/ 36 h 55"/>
              <a:gd name="T62" fmla="*/ 101 w 109"/>
              <a:gd name="T63" fmla="*/ 40 h 55"/>
              <a:gd name="T64" fmla="*/ 101 w 109"/>
              <a:gd name="T65" fmla="*/ 41 h 55"/>
              <a:gd name="T66" fmla="*/ 82 w 109"/>
              <a:gd name="T67" fmla="*/ 41 h 55"/>
              <a:gd name="T68" fmla="*/ 82 w 109"/>
              <a:gd name="T69" fmla="*/ 30 h 55"/>
              <a:gd name="T70" fmla="*/ 64 w 109"/>
              <a:gd name="T71" fmla="*/ 28 h 55"/>
              <a:gd name="T72" fmla="*/ 62 w 109"/>
              <a:gd name="T73" fmla="*/ 34 h 55"/>
              <a:gd name="T74" fmla="*/ 58 w 109"/>
              <a:gd name="T75" fmla="*/ 34 h 55"/>
              <a:gd name="T76" fmla="*/ 54 w 109"/>
              <a:gd name="T77" fmla="*/ 38 h 55"/>
              <a:gd name="T78" fmla="*/ 56 w 109"/>
              <a:gd name="T79" fmla="*/ 40 h 55"/>
              <a:gd name="T80" fmla="*/ 51 w 109"/>
              <a:gd name="T81" fmla="*/ 41 h 55"/>
              <a:gd name="T82" fmla="*/ 51 w 109"/>
              <a:gd name="T83" fmla="*/ 53 h 55"/>
              <a:gd name="T84" fmla="*/ 26 w 109"/>
              <a:gd name="T85" fmla="*/ 45 h 55"/>
              <a:gd name="T86" fmla="*/ 32 w 109"/>
              <a:gd name="T87" fmla="*/ 41 h 55"/>
              <a:gd name="T88" fmla="*/ 39 w 109"/>
              <a:gd name="T89" fmla="*/ 41 h 55"/>
              <a:gd name="T90" fmla="*/ 37 w 109"/>
              <a:gd name="T91" fmla="*/ 3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" h="55">
                <a:moveTo>
                  <a:pt x="37" y="38"/>
                </a:moveTo>
                <a:cubicBezTo>
                  <a:pt x="37" y="34"/>
                  <a:pt x="34" y="40"/>
                  <a:pt x="34" y="40"/>
                </a:cubicBezTo>
                <a:cubicBezTo>
                  <a:pt x="31" y="40"/>
                  <a:pt x="29" y="36"/>
                  <a:pt x="24" y="38"/>
                </a:cubicBezTo>
                <a:cubicBezTo>
                  <a:pt x="25" y="34"/>
                  <a:pt x="28" y="35"/>
                  <a:pt x="30" y="34"/>
                </a:cubicBezTo>
                <a:cubicBezTo>
                  <a:pt x="34" y="32"/>
                  <a:pt x="36" y="27"/>
                  <a:pt x="41" y="27"/>
                </a:cubicBezTo>
                <a:cubicBezTo>
                  <a:pt x="40" y="25"/>
                  <a:pt x="37" y="25"/>
                  <a:pt x="37" y="21"/>
                </a:cubicBezTo>
                <a:cubicBezTo>
                  <a:pt x="34" y="20"/>
                  <a:pt x="30" y="26"/>
                  <a:pt x="28" y="21"/>
                </a:cubicBezTo>
                <a:cubicBezTo>
                  <a:pt x="25" y="24"/>
                  <a:pt x="23" y="27"/>
                  <a:pt x="19" y="28"/>
                </a:cubicBezTo>
                <a:cubicBezTo>
                  <a:pt x="13" y="29"/>
                  <a:pt x="12" y="25"/>
                  <a:pt x="6" y="27"/>
                </a:cubicBezTo>
                <a:cubicBezTo>
                  <a:pt x="10" y="23"/>
                  <a:pt x="10" y="19"/>
                  <a:pt x="8" y="14"/>
                </a:cubicBezTo>
                <a:cubicBezTo>
                  <a:pt x="5" y="13"/>
                  <a:pt x="4" y="14"/>
                  <a:pt x="4" y="15"/>
                </a:cubicBezTo>
                <a:cubicBezTo>
                  <a:pt x="0" y="16"/>
                  <a:pt x="3" y="9"/>
                  <a:pt x="2" y="6"/>
                </a:cubicBezTo>
                <a:cubicBezTo>
                  <a:pt x="4" y="6"/>
                  <a:pt x="5" y="6"/>
                  <a:pt x="6" y="8"/>
                </a:cubicBezTo>
                <a:cubicBezTo>
                  <a:pt x="7" y="4"/>
                  <a:pt x="16" y="8"/>
                  <a:pt x="17" y="4"/>
                </a:cubicBezTo>
                <a:cubicBezTo>
                  <a:pt x="19" y="4"/>
                  <a:pt x="19" y="8"/>
                  <a:pt x="19" y="10"/>
                </a:cubicBezTo>
                <a:cubicBezTo>
                  <a:pt x="26" y="11"/>
                  <a:pt x="33" y="0"/>
                  <a:pt x="34" y="12"/>
                </a:cubicBezTo>
                <a:cubicBezTo>
                  <a:pt x="39" y="12"/>
                  <a:pt x="40" y="9"/>
                  <a:pt x="39" y="4"/>
                </a:cubicBezTo>
                <a:cubicBezTo>
                  <a:pt x="44" y="6"/>
                  <a:pt x="51" y="5"/>
                  <a:pt x="58" y="6"/>
                </a:cubicBezTo>
                <a:cubicBezTo>
                  <a:pt x="59" y="6"/>
                  <a:pt x="60" y="9"/>
                  <a:pt x="60" y="6"/>
                </a:cubicBezTo>
                <a:cubicBezTo>
                  <a:pt x="63" y="7"/>
                  <a:pt x="60" y="15"/>
                  <a:pt x="67" y="12"/>
                </a:cubicBezTo>
                <a:cubicBezTo>
                  <a:pt x="67" y="13"/>
                  <a:pt x="65" y="13"/>
                  <a:pt x="65" y="15"/>
                </a:cubicBezTo>
                <a:cubicBezTo>
                  <a:pt x="68" y="14"/>
                  <a:pt x="75" y="18"/>
                  <a:pt x="75" y="14"/>
                </a:cubicBezTo>
                <a:cubicBezTo>
                  <a:pt x="76" y="15"/>
                  <a:pt x="78" y="19"/>
                  <a:pt x="86" y="17"/>
                </a:cubicBezTo>
                <a:cubicBezTo>
                  <a:pt x="83" y="21"/>
                  <a:pt x="85" y="20"/>
                  <a:pt x="88" y="21"/>
                </a:cubicBezTo>
                <a:cubicBezTo>
                  <a:pt x="89" y="21"/>
                  <a:pt x="88" y="23"/>
                  <a:pt x="90" y="23"/>
                </a:cubicBezTo>
                <a:cubicBezTo>
                  <a:pt x="92" y="23"/>
                  <a:pt x="90" y="25"/>
                  <a:pt x="92" y="27"/>
                </a:cubicBezTo>
                <a:cubicBezTo>
                  <a:pt x="92" y="27"/>
                  <a:pt x="95" y="26"/>
                  <a:pt x="95" y="27"/>
                </a:cubicBezTo>
                <a:cubicBezTo>
                  <a:pt x="96" y="27"/>
                  <a:pt x="95" y="30"/>
                  <a:pt x="95" y="30"/>
                </a:cubicBezTo>
                <a:cubicBezTo>
                  <a:pt x="96" y="31"/>
                  <a:pt x="99" y="30"/>
                  <a:pt x="99" y="30"/>
                </a:cubicBezTo>
                <a:cubicBezTo>
                  <a:pt x="100" y="32"/>
                  <a:pt x="99" y="35"/>
                  <a:pt x="101" y="36"/>
                </a:cubicBezTo>
                <a:cubicBezTo>
                  <a:pt x="104" y="36"/>
                  <a:pt x="106" y="33"/>
                  <a:pt x="106" y="36"/>
                </a:cubicBezTo>
                <a:cubicBezTo>
                  <a:pt x="109" y="41"/>
                  <a:pt x="102" y="38"/>
                  <a:pt x="101" y="40"/>
                </a:cubicBezTo>
                <a:cubicBezTo>
                  <a:pt x="101" y="40"/>
                  <a:pt x="101" y="41"/>
                  <a:pt x="101" y="41"/>
                </a:cubicBezTo>
                <a:cubicBezTo>
                  <a:pt x="96" y="43"/>
                  <a:pt x="88" y="40"/>
                  <a:pt x="82" y="41"/>
                </a:cubicBezTo>
                <a:cubicBezTo>
                  <a:pt x="80" y="36"/>
                  <a:pt x="82" y="37"/>
                  <a:pt x="82" y="30"/>
                </a:cubicBezTo>
                <a:cubicBezTo>
                  <a:pt x="80" y="25"/>
                  <a:pt x="68" y="25"/>
                  <a:pt x="64" y="28"/>
                </a:cubicBezTo>
                <a:cubicBezTo>
                  <a:pt x="61" y="28"/>
                  <a:pt x="63" y="32"/>
                  <a:pt x="62" y="34"/>
                </a:cubicBezTo>
                <a:cubicBezTo>
                  <a:pt x="61" y="35"/>
                  <a:pt x="58" y="33"/>
                  <a:pt x="58" y="34"/>
                </a:cubicBezTo>
                <a:cubicBezTo>
                  <a:pt x="57" y="36"/>
                  <a:pt x="58" y="39"/>
                  <a:pt x="54" y="38"/>
                </a:cubicBezTo>
                <a:cubicBezTo>
                  <a:pt x="54" y="39"/>
                  <a:pt x="55" y="40"/>
                  <a:pt x="56" y="40"/>
                </a:cubicBezTo>
                <a:cubicBezTo>
                  <a:pt x="56" y="42"/>
                  <a:pt x="53" y="41"/>
                  <a:pt x="51" y="41"/>
                </a:cubicBezTo>
                <a:cubicBezTo>
                  <a:pt x="48" y="47"/>
                  <a:pt x="50" y="46"/>
                  <a:pt x="51" y="53"/>
                </a:cubicBezTo>
                <a:cubicBezTo>
                  <a:pt x="44" y="54"/>
                  <a:pt x="27" y="55"/>
                  <a:pt x="26" y="45"/>
                </a:cubicBezTo>
                <a:cubicBezTo>
                  <a:pt x="30" y="45"/>
                  <a:pt x="31" y="44"/>
                  <a:pt x="32" y="41"/>
                </a:cubicBezTo>
                <a:cubicBezTo>
                  <a:pt x="37" y="41"/>
                  <a:pt x="36" y="45"/>
                  <a:pt x="39" y="41"/>
                </a:cubicBezTo>
                <a:cubicBezTo>
                  <a:pt x="38" y="40"/>
                  <a:pt x="34" y="39"/>
                  <a:pt x="37" y="3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6" name="íšḷïḍè">
            <a:extLst>
              <a:ext uri="{FF2B5EF4-FFF2-40B4-BE49-F238E27FC236}">
                <a16:creationId xmlns:a16="http://schemas.microsoft.com/office/drawing/2014/main" id="{008A14D7-CAAC-49C0-9E93-FFAC23AC07D6}"/>
              </a:ext>
            </a:extLst>
          </p:cNvPr>
          <p:cNvSpPr/>
          <p:nvPr/>
        </p:nvSpPr>
        <p:spPr bwMode="auto">
          <a:xfrm>
            <a:off x="6375869" y="2575647"/>
            <a:ext cx="106984" cy="57059"/>
          </a:xfrm>
          <a:custGeom>
            <a:avLst/>
            <a:gdLst>
              <a:gd name="T0" fmla="*/ 51 w 51"/>
              <a:gd name="T1" fmla="*/ 4 h 27"/>
              <a:gd name="T2" fmla="*/ 51 w 51"/>
              <a:gd name="T3" fmla="*/ 10 h 27"/>
              <a:gd name="T4" fmla="*/ 47 w 51"/>
              <a:gd name="T5" fmla="*/ 10 h 27"/>
              <a:gd name="T6" fmla="*/ 47 w 51"/>
              <a:gd name="T7" fmla="*/ 15 h 27"/>
              <a:gd name="T8" fmla="*/ 41 w 51"/>
              <a:gd name="T9" fmla="*/ 19 h 27"/>
              <a:gd name="T10" fmla="*/ 36 w 51"/>
              <a:gd name="T11" fmla="*/ 13 h 27"/>
              <a:gd name="T12" fmla="*/ 30 w 51"/>
              <a:gd name="T13" fmla="*/ 17 h 27"/>
              <a:gd name="T14" fmla="*/ 23 w 51"/>
              <a:gd name="T15" fmla="*/ 25 h 27"/>
              <a:gd name="T16" fmla="*/ 2 w 51"/>
              <a:gd name="T17" fmla="*/ 25 h 27"/>
              <a:gd name="T18" fmla="*/ 0 w 51"/>
              <a:gd name="T19" fmla="*/ 17 h 27"/>
              <a:gd name="T20" fmla="*/ 8 w 51"/>
              <a:gd name="T21" fmla="*/ 19 h 27"/>
              <a:gd name="T22" fmla="*/ 15 w 51"/>
              <a:gd name="T23" fmla="*/ 13 h 27"/>
              <a:gd name="T24" fmla="*/ 19 w 51"/>
              <a:gd name="T25" fmla="*/ 10 h 27"/>
              <a:gd name="T26" fmla="*/ 24 w 51"/>
              <a:gd name="T27" fmla="*/ 8 h 27"/>
              <a:gd name="T28" fmla="*/ 26 w 51"/>
              <a:gd name="T29" fmla="*/ 8 h 27"/>
              <a:gd name="T30" fmla="*/ 30 w 51"/>
              <a:gd name="T31" fmla="*/ 4 h 27"/>
              <a:gd name="T32" fmla="*/ 38 w 51"/>
              <a:gd name="T33" fmla="*/ 4 h 27"/>
              <a:gd name="T34" fmla="*/ 51 w 51"/>
              <a:gd name="T35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" h="27">
                <a:moveTo>
                  <a:pt x="51" y="4"/>
                </a:moveTo>
                <a:cubicBezTo>
                  <a:pt x="50" y="5"/>
                  <a:pt x="51" y="9"/>
                  <a:pt x="51" y="10"/>
                </a:cubicBezTo>
                <a:cubicBezTo>
                  <a:pt x="50" y="10"/>
                  <a:pt x="47" y="9"/>
                  <a:pt x="47" y="10"/>
                </a:cubicBezTo>
                <a:cubicBezTo>
                  <a:pt x="47" y="10"/>
                  <a:pt x="49" y="15"/>
                  <a:pt x="47" y="15"/>
                </a:cubicBezTo>
                <a:cubicBezTo>
                  <a:pt x="45" y="16"/>
                  <a:pt x="42" y="12"/>
                  <a:pt x="41" y="19"/>
                </a:cubicBezTo>
                <a:cubicBezTo>
                  <a:pt x="38" y="19"/>
                  <a:pt x="40" y="13"/>
                  <a:pt x="36" y="13"/>
                </a:cubicBezTo>
                <a:cubicBezTo>
                  <a:pt x="32" y="12"/>
                  <a:pt x="33" y="17"/>
                  <a:pt x="30" y="17"/>
                </a:cubicBezTo>
                <a:cubicBezTo>
                  <a:pt x="28" y="20"/>
                  <a:pt x="22" y="19"/>
                  <a:pt x="23" y="25"/>
                </a:cubicBezTo>
                <a:cubicBezTo>
                  <a:pt x="15" y="27"/>
                  <a:pt x="11" y="25"/>
                  <a:pt x="2" y="25"/>
                </a:cubicBezTo>
                <a:cubicBezTo>
                  <a:pt x="2" y="21"/>
                  <a:pt x="0" y="21"/>
                  <a:pt x="0" y="17"/>
                </a:cubicBezTo>
                <a:cubicBezTo>
                  <a:pt x="2" y="19"/>
                  <a:pt x="4" y="19"/>
                  <a:pt x="8" y="19"/>
                </a:cubicBezTo>
                <a:cubicBezTo>
                  <a:pt x="11" y="19"/>
                  <a:pt x="11" y="14"/>
                  <a:pt x="15" y="13"/>
                </a:cubicBezTo>
                <a:cubicBezTo>
                  <a:pt x="16" y="13"/>
                  <a:pt x="18" y="9"/>
                  <a:pt x="19" y="10"/>
                </a:cubicBezTo>
                <a:cubicBezTo>
                  <a:pt x="23" y="13"/>
                  <a:pt x="19" y="8"/>
                  <a:pt x="24" y="8"/>
                </a:cubicBezTo>
                <a:cubicBezTo>
                  <a:pt x="25" y="8"/>
                  <a:pt x="26" y="8"/>
                  <a:pt x="26" y="8"/>
                </a:cubicBezTo>
                <a:cubicBezTo>
                  <a:pt x="27" y="7"/>
                  <a:pt x="30" y="4"/>
                  <a:pt x="30" y="4"/>
                </a:cubicBezTo>
                <a:cubicBezTo>
                  <a:pt x="32" y="3"/>
                  <a:pt x="35" y="5"/>
                  <a:pt x="38" y="4"/>
                </a:cubicBezTo>
                <a:cubicBezTo>
                  <a:pt x="39" y="4"/>
                  <a:pt x="46" y="0"/>
                  <a:pt x="51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7" name="îṧ1iḑe">
            <a:extLst>
              <a:ext uri="{FF2B5EF4-FFF2-40B4-BE49-F238E27FC236}">
                <a16:creationId xmlns:a16="http://schemas.microsoft.com/office/drawing/2014/main" id="{C289D5DF-4D5E-402E-81C7-C88DE88685AA}"/>
              </a:ext>
            </a:extLst>
          </p:cNvPr>
          <p:cNvSpPr/>
          <p:nvPr/>
        </p:nvSpPr>
        <p:spPr bwMode="auto">
          <a:xfrm>
            <a:off x="6671144" y="2599898"/>
            <a:ext cx="111263" cy="57059"/>
          </a:xfrm>
          <a:custGeom>
            <a:avLst/>
            <a:gdLst>
              <a:gd name="T0" fmla="*/ 47 w 52"/>
              <a:gd name="T1" fmla="*/ 2 h 27"/>
              <a:gd name="T2" fmla="*/ 52 w 52"/>
              <a:gd name="T3" fmla="*/ 19 h 27"/>
              <a:gd name="T4" fmla="*/ 49 w 52"/>
              <a:gd name="T5" fmla="*/ 17 h 27"/>
              <a:gd name="T6" fmla="*/ 49 w 52"/>
              <a:gd name="T7" fmla="*/ 23 h 27"/>
              <a:gd name="T8" fmla="*/ 41 w 52"/>
              <a:gd name="T9" fmla="*/ 25 h 27"/>
              <a:gd name="T10" fmla="*/ 39 w 52"/>
              <a:gd name="T11" fmla="*/ 27 h 27"/>
              <a:gd name="T12" fmla="*/ 34 w 52"/>
              <a:gd name="T13" fmla="*/ 27 h 27"/>
              <a:gd name="T14" fmla="*/ 34 w 52"/>
              <a:gd name="T15" fmla="*/ 19 h 27"/>
              <a:gd name="T16" fmla="*/ 15 w 52"/>
              <a:gd name="T17" fmla="*/ 17 h 27"/>
              <a:gd name="T18" fmla="*/ 0 w 52"/>
              <a:gd name="T19" fmla="*/ 8 h 27"/>
              <a:gd name="T20" fmla="*/ 2 w 52"/>
              <a:gd name="T21" fmla="*/ 4 h 27"/>
              <a:gd name="T22" fmla="*/ 6 w 52"/>
              <a:gd name="T23" fmla="*/ 6 h 27"/>
              <a:gd name="T24" fmla="*/ 15 w 52"/>
              <a:gd name="T25" fmla="*/ 10 h 27"/>
              <a:gd name="T26" fmla="*/ 19 w 52"/>
              <a:gd name="T27" fmla="*/ 10 h 27"/>
              <a:gd name="T28" fmla="*/ 21 w 52"/>
              <a:gd name="T29" fmla="*/ 14 h 27"/>
              <a:gd name="T30" fmla="*/ 22 w 52"/>
              <a:gd name="T31" fmla="*/ 6 h 27"/>
              <a:gd name="T32" fmla="*/ 26 w 52"/>
              <a:gd name="T33" fmla="*/ 10 h 27"/>
              <a:gd name="T34" fmla="*/ 47 w 52"/>
              <a:gd name="T3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" h="27">
                <a:moveTo>
                  <a:pt x="47" y="2"/>
                </a:moveTo>
                <a:cubicBezTo>
                  <a:pt x="44" y="12"/>
                  <a:pt x="52" y="12"/>
                  <a:pt x="52" y="19"/>
                </a:cubicBezTo>
                <a:cubicBezTo>
                  <a:pt x="51" y="20"/>
                  <a:pt x="49" y="16"/>
                  <a:pt x="49" y="17"/>
                </a:cubicBezTo>
                <a:cubicBezTo>
                  <a:pt x="48" y="18"/>
                  <a:pt x="49" y="22"/>
                  <a:pt x="49" y="23"/>
                </a:cubicBezTo>
                <a:cubicBezTo>
                  <a:pt x="47" y="24"/>
                  <a:pt x="44" y="24"/>
                  <a:pt x="41" y="25"/>
                </a:cubicBezTo>
                <a:cubicBezTo>
                  <a:pt x="40" y="25"/>
                  <a:pt x="41" y="27"/>
                  <a:pt x="39" y="27"/>
                </a:cubicBezTo>
                <a:cubicBezTo>
                  <a:pt x="37" y="27"/>
                  <a:pt x="35" y="27"/>
                  <a:pt x="34" y="27"/>
                </a:cubicBezTo>
                <a:cubicBezTo>
                  <a:pt x="31" y="24"/>
                  <a:pt x="31" y="22"/>
                  <a:pt x="34" y="19"/>
                </a:cubicBezTo>
                <a:cubicBezTo>
                  <a:pt x="27" y="22"/>
                  <a:pt x="23" y="17"/>
                  <a:pt x="15" y="17"/>
                </a:cubicBezTo>
                <a:cubicBezTo>
                  <a:pt x="13" y="11"/>
                  <a:pt x="4" y="12"/>
                  <a:pt x="0" y="8"/>
                </a:cubicBezTo>
                <a:cubicBezTo>
                  <a:pt x="1" y="8"/>
                  <a:pt x="1" y="4"/>
                  <a:pt x="2" y="4"/>
                </a:cubicBezTo>
                <a:cubicBezTo>
                  <a:pt x="5" y="3"/>
                  <a:pt x="5" y="6"/>
                  <a:pt x="6" y="6"/>
                </a:cubicBezTo>
                <a:cubicBezTo>
                  <a:pt x="8" y="6"/>
                  <a:pt x="13" y="8"/>
                  <a:pt x="15" y="10"/>
                </a:cubicBezTo>
                <a:cubicBezTo>
                  <a:pt x="15" y="10"/>
                  <a:pt x="18" y="9"/>
                  <a:pt x="19" y="10"/>
                </a:cubicBezTo>
                <a:cubicBezTo>
                  <a:pt x="20" y="11"/>
                  <a:pt x="18" y="14"/>
                  <a:pt x="21" y="14"/>
                </a:cubicBezTo>
                <a:cubicBezTo>
                  <a:pt x="26" y="12"/>
                  <a:pt x="18" y="9"/>
                  <a:pt x="22" y="6"/>
                </a:cubicBezTo>
                <a:cubicBezTo>
                  <a:pt x="26" y="4"/>
                  <a:pt x="26" y="10"/>
                  <a:pt x="26" y="10"/>
                </a:cubicBezTo>
                <a:cubicBezTo>
                  <a:pt x="33" y="10"/>
                  <a:pt x="36" y="0"/>
                  <a:pt x="47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8" name="ïṡľidê">
            <a:extLst>
              <a:ext uri="{FF2B5EF4-FFF2-40B4-BE49-F238E27FC236}">
                <a16:creationId xmlns:a16="http://schemas.microsoft.com/office/drawing/2014/main" id="{0A2BD7EF-0117-4AF0-8664-DB256A28FDF9}"/>
              </a:ext>
            </a:extLst>
          </p:cNvPr>
          <p:cNvSpPr/>
          <p:nvPr/>
        </p:nvSpPr>
        <p:spPr bwMode="auto">
          <a:xfrm>
            <a:off x="6461456" y="2601324"/>
            <a:ext cx="195424" cy="74178"/>
          </a:xfrm>
          <a:custGeom>
            <a:avLst/>
            <a:gdLst>
              <a:gd name="T0" fmla="*/ 41 w 92"/>
              <a:gd name="T1" fmla="*/ 13 h 35"/>
              <a:gd name="T2" fmla="*/ 60 w 92"/>
              <a:gd name="T3" fmla="*/ 20 h 35"/>
              <a:gd name="T4" fmla="*/ 60 w 92"/>
              <a:gd name="T5" fmla="*/ 11 h 35"/>
              <a:gd name="T6" fmla="*/ 54 w 92"/>
              <a:gd name="T7" fmla="*/ 3 h 35"/>
              <a:gd name="T8" fmla="*/ 67 w 92"/>
              <a:gd name="T9" fmla="*/ 1 h 35"/>
              <a:gd name="T10" fmla="*/ 71 w 92"/>
              <a:gd name="T11" fmla="*/ 5 h 35"/>
              <a:gd name="T12" fmla="*/ 71 w 92"/>
              <a:gd name="T13" fmla="*/ 9 h 35"/>
              <a:gd name="T14" fmla="*/ 79 w 92"/>
              <a:gd name="T15" fmla="*/ 14 h 35"/>
              <a:gd name="T16" fmla="*/ 84 w 92"/>
              <a:gd name="T17" fmla="*/ 11 h 35"/>
              <a:gd name="T18" fmla="*/ 90 w 92"/>
              <a:gd name="T19" fmla="*/ 14 h 35"/>
              <a:gd name="T20" fmla="*/ 92 w 92"/>
              <a:gd name="T21" fmla="*/ 18 h 35"/>
              <a:gd name="T22" fmla="*/ 90 w 92"/>
              <a:gd name="T23" fmla="*/ 26 h 35"/>
              <a:gd name="T24" fmla="*/ 79 w 92"/>
              <a:gd name="T25" fmla="*/ 27 h 35"/>
              <a:gd name="T26" fmla="*/ 71 w 92"/>
              <a:gd name="T27" fmla="*/ 26 h 35"/>
              <a:gd name="T28" fmla="*/ 54 w 92"/>
              <a:gd name="T29" fmla="*/ 29 h 35"/>
              <a:gd name="T30" fmla="*/ 51 w 92"/>
              <a:gd name="T31" fmla="*/ 29 h 35"/>
              <a:gd name="T32" fmla="*/ 45 w 92"/>
              <a:gd name="T33" fmla="*/ 31 h 35"/>
              <a:gd name="T34" fmla="*/ 26 w 92"/>
              <a:gd name="T35" fmla="*/ 35 h 35"/>
              <a:gd name="T36" fmla="*/ 43 w 92"/>
              <a:gd name="T37" fmla="*/ 29 h 35"/>
              <a:gd name="T38" fmla="*/ 34 w 92"/>
              <a:gd name="T39" fmla="*/ 26 h 35"/>
              <a:gd name="T40" fmla="*/ 26 w 92"/>
              <a:gd name="T41" fmla="*/ 22 h 35"/>
              <a:gd name="T42" fmla="*/ 19 w 92"/>
              <a:gd name="T43" fmla="*/ 26 h 35"/>
              <a:gd name="T44" fmla="*/ 13 w 92"/>
              <a:gd name="T45" fmla="*/ 24 h 35"/>
              <a:gd name="T46" fmla="*/ 0 w 92"/>
              <a:gd name="T47" fmla="*/ 22 h 35"/>
              <a:gd name="T48" fmla="*/ 4 w 92"/>
              <a:gd name="T49" fmla="*/ 18 h 35"/>
              <a:gd name="T50" fmla="*/ 6 w 92"/>
              <a:gd name="T51" fmla="*/ 13 h 35"/>
              <a:gd name="T52" fmla="*/ 13 w 92"/>
              <a:gd name="T53" fmla="*/ 11 h 35"/>
              <a:gd name="T54" fmla="*/ 11 w 92"/>
              <a:gd name="T55" fmla="*/ 7 h 35"/>
              <a:gd name="T56" fmla="*/ 15 w 92"/>
              <a:gd name="T57" fmla="*/ 7 h 35"/>
              <a:gd name="T58" fmla="*/ 21 w 92"/>
              <a:gd name="T59" fmla="*/ 5 h 35"/>
              <a:gd name="T60" fmla="*/ 30 w 92"/>
              <a:gd name="T61" fmla="*/ 7 h 35"/>
              <a:gd name="T62" fmla="*/ 32 w 92"/>
              <a:gd name="T63" fmla="*/ 11 h 35"/>
              <a:gd name="T64" fmla="*/ 36 w 92"/>
              <a:gd name="T65" fmla="*/ 11 h 35"/>
              <a:gd name="T66" fmla="*/ 36 w 92"/>
              <a:gd name="T67" fmla="*/ 16 h 35"/>
              <a:gd name="T68" fmla="*/ 41 w 92"/>
              <a:gd name="T69" fmla="*/ 1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35">
                <a:moveTo>
                  <a:pt x="41" y="13"/>
                </a:moveTo>
                <a:cubicBezTo>
                  <a:pt x="39" y="19"/>
                  <a:pt x="56" y="16"/>
                  <a:pt x="60" y="20"/>
                </a:cubicBezTo>
                <a:cubicBezTo>
                  <a:pt x="63" y="12"/>
                  <a:pt x="47" y="11"/>
                  <a:pt x="60" y="11"/>
                </a:cubicBezTo>
                <a:cubicBezTo>
                  <a:pt x="63" y="4"/>
                  <a:pt x="52" y="10"/>
                  <a:pt x="54" y="3"/>
                </a:cubicBezTo>
                <a:cubicBezTo>
                  <a:pt x="60" y="4"/>
                  <a:pt x="61" y="0"/>
                  <a:pt x="67" y="1"/>
                </a:cubicBezTo>
                <a:cubicBezTo>
                  <a:pt x="66" y="5"/>
                  <a:pt x="70" y="4"/>
                  <a:pt x="71" y="5"/>
                </a:cubicBezTo>
                <a:cubicBezTo>
                  <a:pt x="72" y="6"/>
                  <a:pt x="70" y="8"/>
                  <a:pt x="71" y="9"/>
                </a:cubicBezTo>
                <a:cubicBezTo>
                  <a:pt x="73" y="10"/>
                  <a:pt x="76" y="11"/>
                  <a:pt x="79" y="14"/>
                </a:cubicBezTo>
                <a:cubicBezTo>
                  <a:pt x="80" y="13"/>
                  <a:pt x="80" y="10"/>
                  <a:pt x="84" y="11"/>
                </a:cubicBezTo>
                <a:cubicBezTo>
                  <a:pt x="87" y="11"/>
                  <a:pt x="89" y="13"/>
                  <a:pt x="90" y="14"/>
                </a:cubicBezTo>
                <a:cubicBezTo>
                  <a:pt x="90" y="15"/>
                  <a:pt x="92" y="18"/>
                  <a:pt x="92" y="18"/>
                </a:cubicBezTo>
                <a:cubicBezTo>
                  <a:pt x="89" y="21"/>
                  <a:pt x="92" y="20"/>
                  <a:pt x="90" y="26"/>
                </a:cubicBezTo>
                <a:cubicBezTo>
                  <a:pt x="86" y="21"/>
                  <a:pt x="82" y="27"/>
                  <a:pt x="79" y="27"/>
                </a:cubicBezTo>
                <a:cubicBezTo>
                  <a:pt x="75" y="28"/>
                  <a:pt x="75" y="26"/>
                  <a:pt x="71" y="26"/>
                </a:cubicBezTo>
                <a:cubicBezTo>
                  <a:pt x="66" y="26"/>
                  <a:pt x="58" y="28"/>
                  <a:pt x="54" y="29"/>
                </a:cubicBezTo>
                <a:cubicBezTo>
                  <a:pt x="54" y="30"/>
                  <a:pt x="51" y="29"/>
                  <a:pt x="51" y="29"/>
                </a:cubicBezTo>
                <a:cubicBezTo>
                  <a:pt x="49" y="31"/>
                  <a:pt x="48" y="30"/>
                  <a:pt x="45" y="31"/>
                </a:cubicBezTo>
                <a:cubicBezTo>
                  <a:pt x="43" y="32"/>
                  <a:pt x="33" y="34"/>
                  <a:pt x="26" y="35"/>
                </a:cubicBezTo>
                <a:cubicBezTo>
                  <a:pt x="27" y="28"/>
                  <a:pt x="36" y="30"/>
                  <a:pt x="43" y="29"/>
                </a:cubicBezTo>
                <a:cubicBezTo>
                  <a:pt x="44" y="21"/>
                  <a:pt x="37" y="26"/>
                  <a:pt x="34" y="26"/>
                </a:cubicBezTo>
                <a:cubicBezTo>
                  <a:pt x="30" y="25"/>
                  <a:pt x="30" y="24"/>
                  <a:pt x="26" y="22"/>
                </a:cubicBezTo>
                <a:cubicBezTo>
                  <a:pt x="23" y="21"/>
                  <a:pt x="22" y="25"/>
                  <a:pt x="19" y="26"/>
                </a:cubicBezTo>
                <a:cubicBezTo>
                  <a:pt x="16" y="26"/>
                  <a:pt x="16" y="24"/>
                  <a:pt x="13" y="24"/>
                </a:cubicBezTo>
                <a:cubicBezTo>
                  <a:pt x="9" y="23"/>
                  <a:pt x="3" y="25"/>
                  <a:pt x="0" y="22"/>
                </a:cubicBezTo>
                <a:cubicBezTo>
                  <a:pt x="0" y="20"/>
                  <a:pt x="3" y="19"/>
                  <a:pt x="4" y="18"/>
                </a:cubicBezTo>
                <a:cubicBezTo>
                  <a:pt x="4" y="17"/>
                  <a:pt x="5" y="13"/>
                  <a:pt x="6" y="13"/>
                </a:cubicBezTo>
                <a:cubicBezTo>
                  <a:pt x="8" y="11"/>
                  <a:pt x="11" y="13"/>
                  <a:pt x="13" y="11"/>
                </a:cubicBezTo>
                <a:cubicBezTo>
                  <a:pt x="14" y="10"/>
                  <a:pt x="7" y="8"/>
                  <a:pt x="11" y="7"/>
                </a:cubicBezTo>
                <a:cubicBezTo>
                  <a:pt x="13" y="7"/>
                  <a:pt x="14" y="7"/>
                  <a:pt x="15" y="7"/>
                </a:cubicBezTo>
                <a:cubicBezTo>
                  <a:pt x="17" y="6"/>
                  <a:pt x="19" y="5"/>
                  <a:pt x="21" y="5"/>
                </a:cubicBezTo>
                <a:cubicBezTo>
                  <a:pt x="22" y="5"/>
                  <a:pt x="29" y="6"/>
                  <a:pt x="30" y="7"/>
                </a:cubicBezTo>
                <a:cubicBezTo>
                  <a:pt x="31" y="8"/>
                  <a:pt x="30" y="10"/>
                  <a:pt x="32" y="11"/>
                </a:cubicBezTo>
                <a:cubicBezTo>
                  <a:pt x="33" y="11"/>
                  <a:pt x="35" y="10"/>
                  <a:pt x="36" y="11"/>
                </a:cubicBezTo>
                <a:cubicBezTo>
                  <a:pt x="37" y="12"/>
                  <a:pt x="32" y="17"/>
                  <a:pt x="36" y="16"/>
                </a:cubicBezTo>
                <a:cubicBezTo>
                  <a:pt x="37" y="16"/>
                  <a:pt x="38" y="11"/>
                  <a:pt x="41" y="1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9" name="iśḻîḑê">
            <a:extLst>
              <a:ext uri="{FF2B5EF4-FFF2-40B4-BE49-F238E27FC236}">
                <a16:creationId xmlns:a16="http://schemas.microsoft.com/office/drawing/2014/main" id="{CDCC1E52-1D7C-43C7-A62C-9094BC0F2F44}"/>
              </a:ext>
            </a:extLst>
          </p:cNvPr>
          <p:cNvSpPr/>
          <p:nvPr/>
        </p:nvSpPr>
        <p:spPr bwMode="auto">
          <a:xfrm>
            <a:off x="6328797" y="2678355"/>
            <a:ext cx="154056" cy="102707"/>
          </a:xfrm>
          <a:custGeom>
            <a:avLst/>
            <a:gdLst>
              <a:gd name="T0" fmla="*/ 9 w 73"/>
              <a:gd name="T1" fmla="*/ 1 h 49"/>
              <a:gd name="T2" fmla="*/ 41 w 73"/>
              <a:gd name="T3" fmla="*/ 3 h 49"/>
              <a:gd name="T4" fmla="*/ 45 w 73"/>
              <a:gd name="T5" fmla="*/ 3 h 49"/>
              <a:gd name="T6" fmla="*/ 52 w 73"/>
              <a:gd name="T7" fmla="*/ 5 h 49"/>
              <a:gd name="T8" fmla="*/ 60 w 73"/>
              <a:gd name="T9" fmla="*/ 5 h 49"/>
              <a:gd name="T10" fmla="*/ 61 w 73"/>
              <a:gd name="T11" fmla="*/ 6 h 49"/>
              <a:gd name="T12" fmla="*/ 73 w 73"/>
              <a:gd name="T13" fmla="*/ 14 h 49"/>
              <a:gd name="T14" fmla="*/ 56 w 73"/>
              <a:gd name="T15" fmla="*/ 18 h 49"/>
              <a:gd name="T16" fmla="*/ 54 w 73"/>
              <a:gd name="T17" fmla="*/ 21 h 49"/>
              <a:gd name="T18" fmla="*/ 50 w 73"/>
              <a:gd name="T19" fmla="*/ 19 h 49"/>
              <a:gd name="T20" fmla="*/ 48 w 73"/>
              <a:gd name="T21" fmla="*/ 21 h 49"/>
              <a:gd name="T22" fmla="*/ 50 w 73"/>
              <a:gd name="T23" fmla="*/ 23 h 49"/>
              <a:gd name="T24" fmla="*/ 46 w 73"/>
              <a:gd name="T25" fmla="*/ 25 h 49"/>
              <a:gd name="T26" fmla="*/ 46 w 73"/>
              <a:gd name="T27" fmla="*/ 29 h 49"/>
              <a:gd name="T28" fmla="*/ 43 w 73"/>
              <a:gd name="T29" fmla="*/ 29 h 49"/>
              <a:gd name="T30" fmla="*/ 39 w 73"/>
              <a:gd name="T31" fmla="*/ 32 h 49"/>
              <a:gd name="T32" fmla="*/ 39 w 73"/>
              <a:gd name="T33" fmla="*/ 40 h 49"/>
              <a:gd name="T34" fmla="*/ 17 w 73"/>
              <a:gd name="T35" fmla="*/ 46 h 49"/>
              <a:gd name="T36" fmla="*/ 0 w 73"/>
              <a:gd name="T37" fmla="*/ 34 h 49"/>
              <a:gd name="T38" fmla="*/ 5 w 73"/>
              <a:gd name="T39" fmla="*/ 31 h 49"/>
              <a:gd name="T40" fmla="*/ 7 w 73"/>
              <a:gd name="T41" fmla="*/ 27 h 49"/>
              <a:gd name="T42" fmla="*/ 5 w 73"/>
              <a:gd name="T43" fmla="*/ 19 h 49"/>
              <a:gd name="T44" fmla="*/ 9 w 73"/>
              <a:gd name="T45" fmla="*/ 18 h 49"/>
              <a:gd name="T46" fmla="*/ 13 w 73"/>
              <a:gd name="T47" fmla="*/ 10 h 49"/>
              <a:gd name="T48" fmla="*/ 9 w 73"/>
              <a:gd name="T49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49">
                <a:moveTo>
                  <a:pt x="9" y="1"/>
                </a:moveTo>
                <a:cubicBezTo>
                  <a:pt x="21" y="1"/>
                  <a:pt x="33" y="0"/>
                  <a:pt x="41" y="3"/>
                </a:cubicBezTo>
                <a:cubicBezTo>
                  <a:pt x="42" y="3"/>
                  <a:pt x="44" y="2"/>
                  <a:pt x="45" y="3"/>
                </a:cubicBezTo>
                <a:cubicBezTo>
                  <a:pt x="46" y="5"/>
                  <a:pt x="50" y="3"/>
                  <a:pt x="52" y="5"/>
                </a:cubicBezTo>
                <a:cubicBezTo>
                  <a:pt x="55" y="8"/>
                  <a:pt x="52" y="2"/>
                  <a:pt x="60" y="5"/>
                </a:cubicBezTo>
                <a:cubicBezTo>
                  <a:pt x="60" y="5"/>
                  <a:pt x="60" y="6"/>
                  <a:pt x="61" y="6"/>
                </a:cubicBezTo>
                <a:cubicBezTo>
                  <a:pt x="63" y="6"/>
                  <a:pt x="73" y="9"/>
                  <a:pt x="73" y="14"/>
                </a:cubicBezTo>
                <a:cubicBezTo>
                  <a:pt x="66" y="15"/>
                  <a:pt x="60" y="16"/>
                  <a:pt x="56" y="18"/>
                </a:cubicBezTo>
                <a:cubicBezTo>
                  <a:pt x="54" y="18"/>
                  <a:pt x="55" y="21"/>
                  <a:pt x="54" y="21"/>
                </a:cubicBezTo>
                <a:cubicBezTo>
                  <a:pt x="53" y="22"/>
                  <a:pt x="51" y="19"/>
                  <a:pt x="50" y="19"/>
                </a:cubicBezTo>
                <a:cubicBezTo>
                  <a:pt x="51" y="19"/>
                  <a:pt x="48" y="23"/>
                  <a:pt x="48" y="21"/>
                </a:cubicBezTo>
                <a:cubicBezTo>
                  <a:pt x="48" y="22"/>
                  <a:pt x="50" y="24"/>
                  <a:pt x="50" y="23"/>
                </a:cubicBezTo>
                <a:cubicBezTo>
                  <a:pt x="49" y="25"/>
                  <a:pt x="47" y="24"/>
                  <a:pt x="46" y="25"/>
                </a:cubicBezTo>
                <a:cubicBezTo>
                  <a:pt x="46" y="26"/>
                  <a:pt x="47" y="28"/>
                  <a:pt x="46" y="29"/>
                </a:cubicBezTo>
                <a:cubicBezTo>
                  <a:pt x="46" y="29"/>
                  <a:pt x="43" y="28"/>
                  <a:pt x="43" y="29"/>
                </a:cubicBezTo>
                <a:cubicBezTo>
                  <a:pt x="42" y="30"/>
                  <a:pt x="41" y="32"/>
                  <a:pt x="39" y="32"/>
                </a:cubicBezTo>
                <a:cubicBezTo>
                  <a:pt x="39" y="35"/>
                  <a:pt x="39" y="37"/>
                  <a:pt x="39" y="40"/>
                </a:cubicBezTo>
                <a:cubicBezTo>
                  <a:pt x="30" y="40"/>
                  <a:pt x="31" y="49"/>
                  <a:pt x="17" y="46"/>
                </a:cubicBezTo>
                <a:cubicBezTo>
                  <a:pt x="18" y="34"/>
                  <a:pt x="7" y="37"/>
                  <a:pt x="0" y="34"/>
                </a:cubicBezTo>
                <a:cubicBezTo>
                  <a:pt x="1" y="32"/>
                  <a:pt x="4" y="32"/>
                  <a:pt x="5" y="31"/>
                </a:cubicBezTo>
                <a:cubicBezTo>
                  <a:pt x="6" y="30"/>
                  <a:pt x="2" y="25"/>
                  <a:pt x="7" y="27"/>
                </a:cubicBezTo>
                <a:cubicBezTo>
                  <a:pt x="8" y="24"/>
                  <a:pt x="5" y="23"/>
                  <a:pt x="5" y="19"/>
                </a:cubicBezTo>
                <a:cubicBezTo>
                  <a:pt x="8" y="22"/>
                  <a:pt x="8" y="21"/>
                  <a:pt x="9" y="18"/>
                </a:cubicBezTo>
                <a:cubicBezTo>
                  <a:pt x="10" y="15"/>
                  <a:pt x="13" y="16"/>
                  <a:pt x="13" y="10"/>
                </a:cubicBezTo>
                <a:cubicBezTo>
                  <a:pt x="14" y="4"/>
                  <a:pt x="7" y="8"/>
                  <a:pt x="9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0" name="îşlïḓê">
            <a:extLst>
              <a:ext uri="{FF2B5EF4-FFF2-40B4-BE49-F238E27FC236}">
                <a16:creationId xmlns:a16="http://schemas.microsoft.com/office/drawing/2014/main" id="{1CB47F22-0C0A-43D6-A115-C70466E00604}"/>
              </a:ext>
            </a:extLst>
          </p:cNvPr>
          <p:cNvSpPr/>
          <p:nvPr/>
        </p:nvSpPr>
        <p:spPr bwMode="auto">
          <a:xfrm>
            <a:off x="6639763" y="2698326"/>
            <a:ext cx="31382" cy="24251"/>
          </a:xfrm>
          <a:custGeom>
            <a:avLst/>
            <a:gdLst>
              <a:gd name="T0" fmla="*/ 2 w 15"/>
              <a:gd name="T1" fmla="*/ 0 h 11"/>
              <a:gd name="T2" fmla="*/ 13 w 15"/>
              <a:gd name="T3" fmla="*/ 0 h 11"/>
              <a:gd name="T4" fmla="*/ 15 w 15"/>
              <a:gd name="T5" fmla="*/ 8 h 11"/>
              <a:gd name="T6" fmla="*/ 11 w 15"/>
              <a:gd name="T7" fmla="*/ 11 h 11"/>
              <a:gd name="T8" fmla="*/ 0 w 15"/>
              <a:gd name="T9" fmla="*/ 6 h 11"/>
              <a:gd name="T10" fmla="*/ 2 w 15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1">
                <a:moveTo>
                  <a:pt x="2" y="0"/>
                </a:moveTo>
                <a:cubicBezTo>
                  <a:pt x="6" y="0"/>
                  <a:pt x="9" y="0"/>
                  <a:pt x="13" y="0"/>
                </a:cubicBezTo>
                <a:cubicBezTo>
                  <a:pt x="13" y="3"/>
                  <a:pt x="15" y="4"/>
                  <a:pt x="15" y="8"/>
                </a:cubicBezTo>
                <a:cubicBezTo>
                  <a:pt x="12" y="7"/>
                  <a:pt x="11" y="9"/>
                  <a:pt x="11" y="11"/>
                </a:cubicBezTo>
                <a:cubicBezTo>
                  <a:pt x="8" y="9"/>
                  <a:pt x="7" y="5"/>
                  <a:pt x="0" y="6"/>
                </a:cubicBezTo>
                <a:cubicBezTo>
                  <a:pt x="1" y="4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1" name="iSḻiḑè">
            <a:extLst>
              <a:ext uri="{FF2B5EF4-FFF2-40B4-BE49-F238E27FC236}">
                <a16:creationId xmlns:a16="http://schemas.microsoft.com/office/drawing/2014/main" id="{15310C9F-C3F5-4493-9BB8-4A16927E33FB}"/>
              </a:ext>
            </a:extLst>
          </p:cNvPr>
          <p:cNvSpPr/>
          <p:nvPr/>
        </p:nvSpPr>
        <p:spPr bwMode="auto">
          <a:xfrm>
            <a:off x="6810937" y="2688341"/>
            <a:ext cx="78455" cy="55634"/>
          </a:xfrm>
          <a:custGeom>
            <a:avLst/>
            <a:gdLst>
              <a:gd name="T0" fmla="*/ 33 w 37"/>
              <a:gd name="T1" fmla="*/ 1 h 26"/>
              <a:gd name="T2" fmla="*/ 35 w 37"/>
              <a:gd name="T3" fmla="*/ 11 h 26"/>
              <a:gd name="T4" fmla="*/ 31 w 37"/>
              <a:gd name="T5" fmla="*/ 14 h 26"/>
              <a:gd name="T6" fmla="*/ 22 w 37"/>
              <a:gd name="T7" fmla="*/ 16 h 26"/>
              <a:gd name="T8" fmla="*/ 7 w 37"/>
              <a:gd name="T9" fmla="*/ 26 h 26"/>
              <a:gd name="T10" fmla="*/ 5 w 37"/>
              <a:gd name="T11" fmla="*/ 18 h 26"/>
              <a:gd name="T12" fmla="*/ 1 w 37"/>
              <a:gd name="T13" fmla="*/ 14 h 26"/>
              <a:gd name="T14" fmla="*/ 1 w 37"/>
              <a:gd name="T15" fmla="*/ 5 h 26"/>
              <a:gd name="T16" fmla="*/ 5 w 37"/>
              <a:gd name="T17" fmla="*/ 1 h 26"/>
              <a:gd name="T18" fmla="*/ 10 w 37"/>
              <a:gd name="T19" fmla="*/ 0 h 26"/>
              <a:gd name="T20" fmla="*/ 25 w 37"/>
              <a:gd name="T21" fmla="*/ 3 h 26"/>
              <a:gd name="T22" fmla="*/ 33 w 37"/>
              <a:gd name="T23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" h="26">
                <a:moveTo>
                  <a:pt x="33" y="1"/>
                </a:moveTo>
                <a:cubicBezTo>
                  <a:pt x="37" y="1"/>
                  <a:pt x="34" y="8"/>
                  <a:pt x="35" y="11"/>
                </a:cubicBezTo>
                <a:cubicBezTo>
                  <a:pt x="32" y="10"/>
                  <a:pt x="31" y="12"/>
                  <a:pt x="31" y="14"/>
                </a:cubicBezTo>
                <a:cubicBezTo>
                  <a:pt x="25" y="11"/>
                  <a:pt x="23" y="21"/>
                  <a:pt x="22" y="16"/>
                </a:cubicBezTo>
                <a:cubicBezTo>
                  <a:pt x="17" y="20"/>
                  <a:pt x="14" y="25"/>
                  <a:pt x="7" y="26"/>
                </a:cubicBezTo>
                <a:cubicBezTo>
                  <a:pt x="5" y="24"/>
                  <a:pt x="5" y="21"/>
                  <a:pt x="5" y="18"/>
                </a:cubicBezTo>
                <a:cubicBezTo>
                  <a:pt x="4" y="16"/>
                  <a:pt x="2" y="17"/>
                  <a:pt x="1" y="14"/>
                </a:cubicBezTo>
                <a:cubicBezTo>
                  <a:pt x="0" y="12"/>
                  <a:pt x="2" y="8"/>
                  <a:pt x="1" y="5"/>
                </a:cubicBezTo>
                <a:cubicBezTo>
                  <a:pt x="4" y="6"/>
                  <a:pt x="5" y="4"/>
                  <a:pt x="5" y="1"/>
                </a:cubicBezTo>
                <a:cubicBezTo>
                  <a:pt x="7" y="2"/>
                  <a:pt x="10" y="2"/>
                  <a:pt x="10" y="0"/>
                </a:cubicBezTo>
                <a:cubicBezTo>
                  <a:pt x="13" y="3"/>
                  <a:pt x="23" y="0"/>
                  <a:pt x="25" y="3"/>
                </a:cubicBezTo>
                <a:cubicBezTo>
                  <a:pt x="28" y="3"/>
                  <a:pt x="32" y="4"/>
                  <a:pt x="3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2" name="ïSļíḓé">
            <a:extLst>
              <a:ext uri="{FF2B5EF4-FFF2-40B4-BE49-F238E27FC236}">
                <a16:creationId xmlns:a16="http://schemas.microsoft.com/office/drawing/2014/main" id="{A5271293-E500-4AE6-A77D-5189689DB79E}"/>
              </a:ext>
            </a:extLst>
          </p:cNvPr>
          <p:cNvSpPr/>
          <p:nvPr/>
        </p:nvSpPr>
        <p:spPr bwMode="auto">
          <a:xfrm>
            <a:off x="7962081" y="2903740"/>
            <a:ext cx="169748" cy="82736"/>
          </a:xfrm>
          <a:custGeom>
            <a:avLst/>
            <a:gdLst>
              <a:gd name="T0" fmla="*/ 58 w 80"/>
              <a:gd name="T1" fmla="*/ 0 h 39"/>
              <a:gd name="T2" fmla="*/ 66 w 80"/>
              <a:gd name="T3" fmla="*/ 4 h 39"/>
              <a:gd name="T4" fmla="*/ 71 w 80"/>
              <a:gd name="T5" fmla="*/ 6 h 39"/>
              <a:gd name="T6" fmla="*/ 69 w 80"/>
              <a:gd name="T7" fmla="*/ 9 h 39"/>
              <a:gd name="T8" fmla="*/ 79 w 80"/>
              <a:gd name="T9" fmla="*/ 15 h 39"/>
              <a:gd name="T10" fmla="*/ 73 w 80"/>
              <a:gd name="T11" fmla="*/ 26 h 39"/>
              <a:gd name="T12" fmla="*/ 68 w 80"/>
              <a:gd name="T13" fmla="*/ 28 h 39"/>
              <a:gd name="T14" fmla="*/ 60 w 80"/>
              <a:gd name="T15" fmla="*/ 32 h 39"/>
              <a:gd name="T16" fmla="*/ 55 w 80"/>
              <a:gd name="T17" fmla="*/ 34 h 39"/>
              <a:gd name="T18" fmla="*/ 51 w 80"/>
              <a:gd name="T19" fmla="*/ 35 h 39"/>
              <a:gd name="T20" fmla="*/ 28 w 80"/>
              <a:gd name="T21" fmla="*/ 37 h 39"/>
              <a:gd name="T22" fmla="*/ 27 w 80"/>
              <a:gd name="T23" fmla="*/ 35 h 39"/>
              <a:gd name="T24" fmla="*/ 19 w 80"/>
              <a:gd name="T25" fmla="*/ 32 h 39"/>
              <a:gd name="T26" fmla="*/ 15 w 80"/>
              <a:gd name="T27" fmla="*/ 30 h 39"/>
              <a:gd name="T28" fmla="*/ 19 w 80"/>
              <a:gd name="T29" fmla="*/ 28 h 39"/>
              <a:gd name="T30" fmla="*/ 14 w 80"/>
              <a:gd name="T31" fmla="*/ 24 h 39"/>
              <a:gd name="T32" fmla="*/ 14 w 80"/>
              <a:gd name="T33" fmla="*/ 13 h 39"/>
              <a:gd name="T34" fmla="*/ 2 w 80"/>
              <a:gd name="T35" fmla="*/ 15 h 39"/>
              <a:gd name="T36" fmla="*/ 6 w 80"/>
              <a:gd name="T37" fmla="*/ 7 h 39"/>
              <a:gd name="T38" fmla="*/ 21 w 80"/>
              <a:gd name="T39" fmla="*/ 7 h 39"/>
              <a:gd name="T40" fmla="*/ 23 w 80"/>
              <a:gd name="T41" fmla="*/ 15 h 39"/>
              <a:gd name="T42" fmla="*/ 28 w 80"/>
              <a:gd name="T43" fmla="*/ 7 h 39"/>
              <a:gd name="T44" fmla="*/ 40 w 80"/>
              <a:gd name="T45" fmla="*/ 11 h 39"/>
              <a:gd name="T46" fmla="*/ 43 w 80"/>
              <a:gd name="T47" fmla="*/ 7 h 39"/>
              <a:gd name="T48" fmla="*/ 55 w 80"/>
              <a:gd name="T49" fmla="*/ 6 h 39"/>
              <a:gd name="T50" fmla="*/ 58 w 80"/>
              <a:gd name="T5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0" h="39">
                <a:moveTo>
                  <a:pt x="58" y="0"/>
                </a:moveTo>
                <a:cubicBezTo>
                  <a:pt x="60" y="1"/>
                  <a:pt x="63" y="2"/>
                  <a:pt x="66" y="4"/>
                </a:cubicBezTo>
                <a:cubicBezTo>
                  <a:pt x="66" y="4"/>
                  <a:pt x="71" y="5"/>
                  <a:pt x="71" y="6"/>
                </a:cubicBezTo>
                <a:cubicBezTo>
                  <a:pt x="72" y="6"/>
                  <a:pt x="69" y="9"/>
                  <a:pt x="69" y="9"/>
                </a:cubicBezTo>
                <a:cubicBezTo>
                  <a:pt x="70" y="13"/>
                  <a:pt x="74" y="16"/>
                  <a:pt x="79" y="15"/>
                </a:cubicBezTo>
                <a:cubicBezTo>
                  <a:pt x="80" y="20"/>
                  <a:pt x="78" y="22"/>
                  <a:pt x="73" y="26"/>
                </a:cubicBezTo>
                <a:cubicBezTo>
                  <a:pt x="72" y="27"/>
                  <a:pt x="69" y="27"/>
                  <a:pt x="68" y="28"/>
                </a:cubicBezTo>
                <a:cubicBezTo>
                  <a:pt x="64" y="30"/>
                  <a:pt x="65" y="30"/>
                  <a:pt x="60" y="32"/>
                </a:cubicBezTo>
                <a:cubicBezTo>
                  <a:pt x="60" y="32"/>
                  <a:pt x="55" y="33"/>
                  <a:pt x="55" y="34"/>
                </a:cubicBezTo>
                <a:cubicBezTo>
                  <a:pt x="53" y="35"/>
                  <a:pt x="53" y="35"/>
                  <a:pt x="51" y="35"/>
                </a:cubicBezTo>
                <a:cubicBezTo>
                  <a:pt x="49" y="36"/>
                  <a:pt x="35" y="39"/>
                  <a:pt x="28" y="37"/>
                </a:cubicBezTo>
                <a:cubicBezTo>
                  <a:pt x="28" y="37"/>
                  <a:pt x="28" y="36"/>
                  <a:pt x="27" y="35"/>
                </a:cubicBezTo>
                <a:cubicBezTo>
                  <a:pt x="24" y="35"/>
                  <a:pt x="23" y="32"/>
                  <a:pt x="19" y="32"/>
                </a:cubicBezTo>
                <a:cubicBezTo>
                  <a:pt x="18" y="32"/>
                  <a:pt x="17" y="30"/>
                  <a:pt x="15" y="30"/>
                </a:cubicBezTo>
                <a:cubicBezTo>
                  <a:pt x="15" y="28"/>
                  <a:pt x="18" y="28"/>
                  <a:pt x="19" y="28"/>
                </a:cubicBezTo>
                <a:cubicBezTo>
                  <a:pt x="19" y="26"/>
                  <a:pt x="14" y="26"/>
                  <a:pt x="14" y="24"/>
                </a:cubicBezTo>
                <a:cubicBezTo>
                  <a:pt x="12" y="21"/>
                  <a:pt x="15" y="18"/>
                  <a:pt x="14" y="13"/>
                </a:cubicBezTo>
                <a:cubicBezTo>
                  <a:pt x="6" y="11"/>
                  <a:pt x="7" y="20"/>
                  <a:pt x="2" y="15"/>
                </a:cubicBezTo>
                <a:cubicBezTo>
                  <a:pt x="0" y="9"/>
                  <a:pt x="8" y="14"/>
                  <a:pt x="6" y="7"/>
                </a:cubicBezTo>
                <a:cubicBezTo>
                  <a:pt x="14" y="9"/>
                  <a:pt x="13" y="8"/>
                  <a:pt x="21" y="7"/>
                </a:cubicBezTo>
                <a:cubicBezTo>
                  <a:pt x="22" y="11"/>
                  <a:pt x="27" y="11"/>
                  <a:pt x="23" y="15"/>
                </a:cubicBezTo>
                <a:cubicBezTo>
                  <a:pt x="28" y="15"/>
                  <a:pt x="29" y="12"/>
                  <a:pt x="28" y="7"/>
                </a:cubicBezTo>
                <a:cubicBezTo>
                  <a:pt x="29" y="11"/>
                  <a:pt x="45" y="3"/>
                  <a:pt x="40" y="11"/>
                </a:cubicBezTo>
                <a:cubicBezTo>
                  <a:pt x="44" y="13"/>
                  <a:pt x="42" y="8"/>
                  <a:pt x="43" y="7"/>
                </a:cubicBezTo>
                <a:cubicBezTo>
                  <a:pt x="46" y="6"/>
                  <a:pt x="51" y="7"/>
                  <a:pt x="55" y="6"/>
                </a:cubicBezTo>
                <a:cubicBezTo>
                  <a:pt x="57" y="5"/>
                  <a:pt x="58" y="3"/>
                  <a:pt x="58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3" name="işlïḑè">
            <a:extLst>
              <a:ext uri="{FF2B5EF4-FFF2-40B4-BE49-F238E27FC236}">
                <a16:creationId xmlns:a16="http://schemas.microsoft.com/office/drawing/2014/main" id="{6581ECB7-1FDF-44A2-81EB-0391EB92BFCC}"/>
              </a:ext>
            </a:extLst>
          </p:cNvPr>
          <p:cNvSpPr/>
          <p:nvPr/>
        </p:nvSpPr>
        <p:spPr bwMode="auto">
          <a:xfrm>
            <a:off x="6949302" y="2923711"/>
            <a:ext cx="101278" cy="71324"/>
          </a:xfrm>
          <a:custGeom>
            <a:avLst/>
            <a:gdLst>
              <a:gd name="T0" fmla="*/ 13 w 48"/>
              <a:gd name="T1" fmla="*/ 0 h 34"/>
              <a:gd name="T2" fmla="*/ 24 w 48"/>
              <a:gd name="T3" fmla="*/ 12 h 34"/>
              <a:gd name="T4" fmla="*/ 27 w 48"/>
              <a:gd name="T5" fmla="*/ 10 h 34"/>
              <a:gd name="T6" fmla="*/ 33 w 48"/>
              <a:gd name="T7" fmla="*/ 15 h 34"/>
              <a:gd name="T8" fmla="*/ 41 w 48"/>
              <a:gd name="T9" fmla="*/ 25 h 34"/>
              <a:gd name="T10" fmla="*/ 48 w 48"/>
              <a:gd name="T11" fmla="*/ 26 h 34"/>
              <a:gd name="T12" fmla="*/ 24 w 48"/>
              <a:gd name="T13" fmla="*/ 28 h 34"/>
              <a:gd name="T14" fmla="*/ 14 w 48"/>
              <a:gd name="T15" fmla="*/ 34 h 34"/>
              <a:gd name="T16" fmla="*/ 0 w 48"/>
              <a:gd name="T17" fmla="*/ 28 h 34"/>
              <a:gd name="T18" fmla="*/ 3 w 48"/>
              <a:gd name="T19" fmla="*/ 26 h 34"/>
              <a:gd name="T20" fmla="*/ 5 w 48"/>
              <a:gd name="T21" fmla="*/ 23 h 34"/>
              <a:gd name="T22" fmla="*/ 5 w 48"/>
              <a:gd name="T23" fmla="*/ 6 h 34"/>
              <a:gd name="T24" fmla="*/ 13 w 48"/>
              <a:gd name="T2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34">
                <a:moveTo>
                  <a:pt x="13" y="0"/>
                </a:moveTo>
                <a:cubicBezTo>
                  <a:pt x="15" y="5"/>
                  <a:pt x="25" y="3"/>
                  <a:pt x="24" y="12"/>
                </a:cubicBezTo>
                <a:cubicBezTo>
                  <a:pt x="25" y="13"/>
                  <a:pt x="28" y="10"/>
                  <a:pt x="27" y="10"/>
                </a:cubicBezTo>
                <a:cubicBezTo>
                  <a:pt x="30" y="11"/>
                  <a:pt x="29" y="15"/>
                  <a:pt x="33" y="15"/>
                </a:cubicBezTo>
                <a:cubicBezTo>
                  <a:pt x="36" y="15"/>
                  <a:pt x="38" y="22"/>
                  <a:pt x="41" y="25"/>
                </a:cubicBezTo>
                <a:cubicBezTo>
                  <a:pt x="46" y="23"/>
                  <a:pt x="44" y="23"/>
                  <a:pt x="48" y="26"/>
                </a:cubicBezTo>
                <a:cubicBezTo>
                  <a:pt x="44" y="31"/>
                  <a:pt x="31" y="27"/>
                  <a:pt x="24" y="28"/>
                </a:cubicBezTo>
                <a:cubicBezTo>
                  <a:pt x="21" y="30"/>
                  <a:pt x="16" y="31"/>
                  <a:pt x="14" y="34"/>
                </a:cubicBezTo>
                <a:cubicBezTo>
                  <a:pt x="10" y="31"/>
                  <a:pt x="8" y="26"/>
                  <a:pt x="0" y="28"/>
                </a:cubicBezTo>
                <a:cubicBezTo>
                  <a:pt x="0" y="27"/>
                  <a:pt x="2" y="27"/>
                  <a:pt x="3" y="26"/>
                </a:cubicBezTo>
                <a:cubicBezTo>
                  <a:pt x="1" y="24"/>
                  <a:pt x="2" y="23"/>
                  <a:pt x="5" y="23"/>
                </a:cubicBezTo>
                <a:cubicBezTo>
                  <a:pt x="2" y="16"/>
                  <a:pt x="5" y="14"/>
                  <a:pt x="5" y="6"/>
                </a:cubicBezTo>
                <a:cubicBezTo>
                  <a:pt x="9" y="5"/>
                  <a:pt x="13" y="5"/>
                  <a:pt x="1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4" name="îŝľíḋê">
            <a:extLst>
              <a:ext uri="{FF2B5EF4-FFF2-40B4-BE49-F238E27FC236}">
                <a16:creationId xmlns:a16="http://schemas.microsoft.com/office/drawing/2014/main" id="{6ECAF187-A67A-4E1E-836A-1429308C6539}"/>
              </a:ext>
            </a:extLst>
          </p:cNvPr>
          <p:cNvSpPr/>
          <p:nvPr/>
        </p:nvSpPr>
        <p:spPr bwMode="auto">
          <a:xfrm>
            <a:off x="9886361" y="4086299"/>
            <a:ext cx="168321" cy="181165"/>
          </a:xfrm>
          <a:custGeom>
            <a:avLst/>
            <a:gdLst>
              <a:gd name="T0" fmla="*/ 8 w 80"/>
              <a:gd name="T1" fmla="*/ 12 h 86"/>
              <a:gd name="T2" fmla="*/ 4 w 80"/>
              <a:gd name="T3" fmla="*/ 11 h 86"/>
              <a:gd name="T4" fmla="*/ 0 w 80"/>
              <a:gd name="T5" fmla="*/ 5 h 86"/>
              <a:gd name="T6" fmla="*/ 15 w 80"/>
              <a:gd name="T7" fmla="*/ 3 h 86"/>
              <a:gd name="T8" fmla="*/ 23 w 80"/>
              <a:gd name="T9" fmla="*/ 7 h 86"/>
              <a:gd name="T10" fmla="*/ 23 w 80"/>
              <a:gd name="T11" fmla="*/ 11 h 86"/>
              <a:gd name="T12" fmla="*/ 26 w 80"/>
              <a:gd name="T13" fmla="*/ 14 h 86"/>
              <a:gd name="T14" fmla="*/ 34 w 80"/>
              <a:gd name="T15" fmla="*/ 18 h 86"/>
              <a:gd name="T16" fmla="*/ 47 w 80"/>
              <a:gd name="T17" fmla="*/ 29 h 86"/>
              <a:gd name="T18" fmla="*/ 51 w 80"/>
              <a:gd name="T19" fmla="*/ 35 h 86"/>
              <a:gd name="T20" fmla="*/ 56 w 80"/>
              <a:gd name="T21" fmla="*/ 37 h 86"/>
              <a:gd name="T22" fmla="*/ 60 w 80"/>
              <a:gd name="T23" fmla="*/ 40 h 86"/>
              <a:gd name="T24" fmla="*/ 60 w 80"/>
              <a:gd name="T25" fmla="*/ 44 h 86"/>
              <a:gd name="T26" fmla="*/ 64 w 80"/>
              <a:gd name="T27" fmla="*/ 48 h 86"/>
              <a:gd name="T28" fmla="*/ 69 w 80"/>
              <a:gd name="T29" fmla="*/ 53 h 86"/>
              <a:gd name="T30" fmla="*/ 73 w 80"/>
              <a:gd name="T31" fmla="*/ 57 h 86"/>
              <a:gd name="T32" fmla="*/ 77 w 80"/>
              <a:gd name="T33" fmla="*/ 66 h 86"/>
              <a:gd name="T34" fmla="*/ 79 w 80"/>
              <a:gd name="T35" fmla="*/ 74 h 86"/>
              <a:gd name="T36" fmla="*/ 80 w 80"/>
              <a:gd name="T37" fmla="*/ 80 h 86"/>
              <a:gd name="T38" fmla="*/ 71 w 80"/>
              <a:gd name="T39" fmla="*/ 81 h 86"/>
              <a:gd name="T40" fmla="*/ 64 w 80"/>
              <a:gd name="T41" fmla="*/ 81 h 86"/>
              <a:gd name="T42" fmla="*/ 64 w 80"/>
              <a:gd name="T43" fmla="*/ 78 h 86"/>
              <a:gd name="T44" fmla="*/ 60 w 80"/>
              <a:gd name="T45" fmla="*/ 78 h 86"/>
              <a:gd name="T46" fmla="*/ 51 w 80"/>
              <a:gd name="T47" fmla="*/ 70 h 86"/>
              <a:gd name="T48" fmla="*/ 52 w 80"/>
              <a:gd name="T49" fmla="*/ 66 h 86"/>
              <a:gd name="T50" fmla="*/ 51 w 80"/>
              <a:gd name="T51" fmla="*/ 66 h 86"/>
              <a:gd name="T52" fmla="*/ 49 w 80"/>
              <a:gd name="T53" fmla="*/ 63 h 86"/>
              <a:gd name="T54" fmla="*/ 45 w 80"/>
              <a:gd name="T55" fmla="*/ 63 h 86"/>
              <a:gd name="T56" fmla="*/ 38 w 80"/>
              <a:gd name="T57" fmla="*/ 55 h 86"/>
              <a:gd name="T58" fmla="*/ 34 w 80"/>
              <a:gd name="T59" fmla="*/ 42 h 86"/>
              <a:gd name="T60" fmla="*/ 32 w 80"/>
              <a:gd name="T61" fmla="*/ 46 h 86"/>
              <a:gd name="T62" fmla="*/ 28 w 80"/>
              <a:gd name="T63" fmla="*/ 37 h 86"/>
              <a:gd name="T64" fmla="*/ 24 w 80"/>
              <a:gd name="T65" fmla="*/ 33 h 86"/>
              <a:gd name="T66" fmla="*/ 21 w 80"/>
              <a:gd name="T67" fmla="*/ 31 h 86"/>
              <a:gd name="T68" fmla="*/ 19 w 80"/>
              <a:gd name="T69" fmla="*/ 24 h 86"/>
              <a:gd name="T70" fmla="*/ 13 w 80"/>
              <a:gd name="T71" fmla="*/ 20 h 86"/>
              <a:gd name="T72" fmla="*/ 10 w 80"/>
              <a:gd name="T73" fmla="*/ 16 h 86"/>
              <a:gd name="T74" fmla="*/ 8 w 80"/>
              <a:gd name="T75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" h="86">
                <a:moveTo>
                  <a:pt x="8" y="12"/>
                </a:moveTo>
                <a:cubicBezTo>
                  <a:pt x="8" y="10"/>
                  <a:pt x="5" y="11"/>
                  <a:pt x="4" y="11"/>
                </a:cubicBezTo>
                <a:cubicBezTo>
                  <a:pt x="2" y="9"/>
                  <a:pt x="4" y="4"/>
                  <a:pt x="0" y="5"/>
                </a:cubicBezTo>
                <a:cubicBezTo>
                  <a:pt x="5" y="0"/>
                  <a:pt x="9" y="6"/>
                  <a:pt x="15" y="3"/>
                </a:cubicBezTo>
                <a:cubicBezTo>
                  <a:pt x="15" y="8"/>
                  <a:pt x="20" y="5"/>
                  <a:pt x="23" y="7"/>
                </a:cubicBezTo>
                <a:cubicBezTo>
                  <a:pt x="23" y="7"/>
                  <a:pt x="22" y="10"/>
                  <a:pt x="23" y="11"/>
                </a:cubicBezTo>
                <a:cubicBezTo>
                  <a:pt x="24" y="12"/>
                  <a:pt x="27" y="10"/>
                  <a:pt x="26" y="14"/>
                </a:cubicBezTo>
                <a:cubicBezTo>
                  <a:pt x="31" y="13"/>
                  <a:pt x="30" y="18"/>
                  <a:pt x="34" y="18"/>
                </a:cubicBezTo>
                <a:cubicBezTo>
                  <a:pt x="37" y="18"/>
                  <a:pt x="42" y="29"/>
                  <a:pt x="47" y="29"/>
                </a:cubicBezTo>
                <a:cubicBezTo>
                  <a:pt x="51" y="29"/>
                  <a:pt x="49" y="33"/>
                  <a:pt x="51" y="35"/>
                </a:cubicBezTo>
                <a:cubicBezTo>
                  <a:pt x="52" y="36"/>
                  <a:pt x="55" y="36"/>
                  <a:pt x="56" y="37"/>
                </a:cubicBezTo>
                <a:cubicBezTo>
                  <a:pt x="57" y="37"/>
                  <a:pt x="59" y="40"/>
                  <a:pt x="60" y="40"/>
                </a:cubicBezTo>
                <a:cubicBezTo>
                  <a:pt x="61" y="41"/>
                  <a:pt x="59" y="43"/>
                  <a:pt x="60" y="44"/>
                </a:cubicBezTo>
                <a:cubicBezTo>
                  <a:pt x="61" y="45"/>
                  <a:pt x="63" y="47"/>
                  <a:pt x="64" y="48"/>
                </a:cubicBezTo>
                <a:cubicBezTo>
                  <a:pt x="65" y="49"/>
                  <a:pt x="66" y="53"/>
                  <a:pt x="69" y="53"/>
                </a:cubicBezTo>
                <a:cubicBezTo>
                  <a:pt x="70" y="53"/>
                  <a:pt x="72" y="57"/>
                  <a:pt x="73" y="57"/>
                </a:cubicBezTo>
                <a:cubicBezTo>
                  <a:pt x="75" y="59"/>
                  <a:pt x="74" y="66"/>
                  <a:pt x="77" y="66"/>
                </a:cubicBezTo>
                <a:cubicBezTo>
                  <a:pt x="79" y="67"/>
                  <a:pt x="79" y="72"/>
                  <a:pt x="79" y="74"/>
                </a:cubicBezTo>
                <a:cubicBezTo>
                  <a:pt x="78" y="77"/>
                  <a:pt x="74" y="80"/>
                  <a:pt x="80" y="80"/>
                </a:cubicBezTo>
                <a:cubicBezTo>
                  <a:pt x="80" y="86"/>
                  <a:pt x="74" y="82"/>
                  <a:pt x="71" y="81"/>
                </a:cubicBezTo>
                <a:cubicBezTo>
                  <a:pt x="69" y="81"/>
                  <a:pt x="66" y="82"/>
                  <a:pt x="64" y="81"/>
                </a:cubicBezTo>
                <a:cubicBezTo>
                  <a:pt x="63" y="81"/>
                  <a:pt x="64" y="78"/>
                  <a:pt x="64" y="78"/>
                </a:cubicBezTo>
                <a:cubicBezTo>
                  <a:pt x="63" y="77"/>
                  <a:pt x="61" y="78"/>
                  <a:pt x="60" y="78"/>
                </a:cubicBezTo>
                <a:cubicBezTo>
                  <a:pt x="58" y="76"/>
                  <a:pt x="55" y="70"/>
                  <a:pt x="51" y="70"/>
                </a:cubicBezTo>
                <a:cubicBezTo>
                  <a:pt x="51" y="69"/>
                  <a:pt x="52" y="68"/>
                  <a:pt x="52" y="66"/>
                </a:cubicBezTo>
                <a:cubicBezTo>
                  <a:pt x="52" y="64"/>
                  <a:pt x="51" y="65"/>
                  <a:pt x="51" y="66"/>
                </a:cubicBezTo>
                <a:cubicBezTo>
                  <a:pt x="48" y="67"/>
                  <a:pt x="50" y="63"/>
                  <a:pt x="49" y="63"/>
                </a:cubicBezTo>
                <a:cubicBezTo>
                  <a:pt x="48" y="62"/>
                  <a:pt x="46" y="63"/>
                  <a:pt x="45" y="63"/>
                </a:cubicBezTo>
                <a:cubicBezTo>
                  <a:pt x="43" y="60"/>
                  <a:pt x="43" y="55"/>
                  <a:pt x="38" y="55"/>
                </a:cubicBezTo>
                <a:cubicBezTo>
                  <a:pt x="40" y="48"/>
                  <a:pt x="34" y="48"/>
                  <a:pt x="34" y="42"/>
                </a:cubicBezTo>
                <a:cubicBezTo>
                  <a:pt x="32" y="42"/>
                  <a:pt x="32" y="44"/>
                  <a:pt x="32" y="46"/>
                </a:cubicBezTo>
                <a:cubicBezTo>
                  <a:pt x="29" y="44"/>
                  <a:pt x="30" y="40"/>
                  <a:pt x="28" y="37"/>
                </a:cubicBezTo>
                <a:cubicBezTo>
                  <a:pt x="28" y="36"/>
                  <a:pt x="25" y="34"/>
                  <a:pt x="24" y="33"/>
                </a:cubicBezTo>
                <a:cubicBezTo>
                  <a:pt x="24" y="32"/>
                  <a:pt x="23" y="31"/>
                  <a:pt x="21" y="31"/>
                </a:cubicBezTo>
                <a:cubicBezTo>
                  <a:pt x="22" y="27"/>
                  <a:pt x="20" y="26"/>
                  <a:pt x="19" y="24"/>
                </a:cubicBezTo>
                <a:cubicBezTo>
                  <a:pt x="18" y="21"/>
                  <a:pt x="15" y="21"/>
                  <a:pt x="13" y="20"/>
                </a:cubicBezTo>
                <a:cubicBezTo>
                  <a:pt x="13" y="20"/>
                  <a:pt x="9" y="16"/>
                  <a:pt x="10" y="16"/>
                </a:cubicBezTo>
                <a:cubicBezTo>
                  <a:pt x="8" y="12"/>
                  <a:pt x="14" y="9"/>
                  <a:pt x="8" y="1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5" name="išľïḍé">
            <a:extLst>
              <a:ext uri="{FF2B5EF4-FFF2-40B4-BE49-F238E27FC236}">
                <a16:creationId xmlns:a16="http://schemas.microsoft.com/office/drawing/2014/main" id="{F6E6A598-4932-4522-A27F-2FEAA0AC0F0C}"/>
              </a:ext>
            </a:extLst>
          </p:cNvPr>
          <p:cNvSpPr/>
          <p:nvPr/>
        </p:nvSpPr>
        <p:spPr bwMode="auto">
          <a:xfrm>
            <a:off x="9049038" y="4368745"/>
            <a:ext cx="121250" cy="221107"/>
          </a:xfrm>
          <a:custGeom>
            <a:avLst/>
            <a:gdLst>
              <a:gd name="T0" fmla="*/ 43 w 57"/>
              <a:gd name="T1" fmla="*/ 0 h 104"/>
              <a:gd name="T2" fmla="*/ 50 w 57"/>
              <a:gd name="T3" fmla="*/ 1 h 104"/>
              <a:gd name="T4" fmla="*/ 47 w 57"/>
              <a:gd name="T5" fmla="*/ 35 h 104"/>
              <a:gd name="T6" fmla="*/ 43 w 57"/>
              <a:gd name="T7" fmla="*/ 57 h 104"/>
              <a:gd name="T8" fmla="*/ 37 w 57"/>
              <a:gd name="T9" fmla="*/ 67 h 104"/>
              <a:gd name="T10" fmla="*/ 36 w 57"/>
              <a:gd name="T11" fmla="*/ 78 h 104"/>
              <a:gd name="T12" fmla="*/ 36 w 57"/>
              <a:gd name="T13" fmla="*/ 82 h 104"/>
              <a:gd name="T14" fmla="*/ 32 w 57"/>
              <a:gd name="T15" fmla="*/ 83 h 104"/>
              <a:gd name="T16" fmla="*/ 30 w 57"/>
              <a:gd name="T17" fmla="*/ 95 h 104"/>
              <a:gd name="T18" fmla="*/ 28 w 57"/>
              <a:gd name="T19" fmla="*/ 96 h 104"/>
              <a:gd name="T20" fmla="*/ 26 w 57"/>
              <a:gd name="T21" fmla="*/ 102 h 104"/>
              <a:gd name="T22" fmla="*/ 8 w 57"/>
              <a:gd name="T23" fmla="*/ 104 h 104"/>
              <a:gd name="T24" fmla="*/ 6 w 57"/>
              <a:gd name="T25" fmla="*/ 95 h 104"/>
              <a:gd name="T26" fmla="*/ 4 w 57"/>
              <a:gd name="T27" fmla="*/ 91 h 104"/>
              <a:gd name="T28" fmla="*/ 0 w 57"/>
              <a:gd name="T29" fmla="*/ 89 h 104"/>
              <a:gd name="T30" fmla="*/ 0 w 57"/>
              <a:gd name="T31" fmla="*/ 82 h 104"/>
              <a:gd name="T32" fmla="*/ 2 w 57"/>
              <a:gd name="T33" fmla="*/ 80 h 104"/>
              <a:gd name="T34" fmla="*/ 0 w 57"/>
              <a:gd name="T35" fmla="*/ 78 h 104"/>
              <a:gd name="T36" fmla="*/ 4 w 57"/>
              <a:gd name="T37" fmla="*/ 70 h 104"/>
              <a:gd name="T38" fmla="*/ 4 w 57"/>
              <a:gd name="T39" fmla="*/ 67 h 104"/>
              <a:gd name="T40" fmla="*/ 8 w 57"/>
              <a:gd name="T41" fmla="*/ 65 h 104"/>
              <a:gd name="T42" fmla="*/ 11 w 57"/>
              <a:gd name="T43" fmla="*/ 55 h 104"/>
              <a:gd name="T44" fmla="*/ 8 w 57"/>
              <a:gd name="T45" fmla="*/ 50 h 104"/>
              <a:gd name="T46" fmla="*/ 8 w 57"/>
              <a:gd name="T47" fmla="*/ 39 h 104"/>
              <a:gd name="T48" fmla="*/ 11 w 57"/>
              <a:gd name="T49" fmla="*/ 35 h 104"/>
              <a:gd name="T50" fmla="*/ 17 w 57"/>
              <a:gd name="T51" fmla="*/ 31 h 104"/>
              <a:gd name="T52" fmla="*/ 26 w 57"/>
              <a:gd name="T53" fmla="*/ 24 h 104"/>
              <a:gd name="T54" fmla="*/ 32 w 57"/>
              <a:gd name="T55" fmla="*/ 26 h 104"/>
              <a:gd name="T56" fmla="*/ 34 w 57"/>
              <a:gd name="T57" fmla="*/ 14 h 104"/>
              <a:gd name="T58" fmla="*/ 39 w 57"/>
              <a:gd name="T59" fmla="*/ 13 h 104"/>
              <a:gd name="T60" fmla="*/ 43 w 57"/>
              <a:gd name="T61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" h="104">
                <a:moveTo>
                  <a:pt x="43" y="0"/>
                </a:moveTo>
                <a:cubicBezTo>
                  <a:pt x="45" y="1"/>
                  <a:pt x="47" y="2"/>
                  <a:pt x="50" y="1"/>
                </a:cubicBezTo>
                <a:cubicBezTo>
                  <a:pt x="47" y="11"/>
                  <a:pt x="57" y="28"/>
                  <a:pt x="47" y="35"/>
                </a:cubicBezTo>
                <a:cubicBezTo>
                  <a:pt x="47" y="43"/>
                  <a:pt x="46" y="50"/>
                  <a:pt x="43" y="57"/>
                </a:cubicBezTo>
                <a:cubicBezTo>
                  <a:pt x="42" y="61"/>
                  <a:pt x="41" y="66"/>
                  <a:pt x="37" y="67"/>
                </a:cubicBezTo>
                <a:cubicBezTo>
                  <a:pt x="39" y="71"/>
                  <a:pt x="36" y="75"/>
                  <a:pt x="36" y="78"/>
                </a:cubicBezTo>
                <a:cubicBezTo>
                  <a:pt x="35" y="79"/>
                  <a:pt x="36" y="81"/>
                  <a:pt x="36" y="82"/>
                </a:cubicBezTo>
                <a:cubicBezTo>
                  <a:pt x="35" y="82"/>
                  <a:pt x="32" y="83"/>
                  <a:pt x="32" y="83"/>
                </a:cubicBezTo>
                <a:cubicBezTo>
                  <a:pt x="31" y="87"/>
                  <a:pt x="32" y="91"/>
                  <a:pt x="30" y="95"/>
                </a:cubicBezTo>
                <a:cubicBezTo>
                  <a:pt x="30" y="95"/>
                  <a:pt x="28" y="95"/>
                  <a:pt x="28" y="96"/>
                </a:cubicBezTo>
                <a:cubicBezTo>
                  <a:pt x="28" y="98"/>
                  <a:pt x="25" y="99"/>
                  <a:pt x="26" y="102"/>
                </a:cubicBezTo>
                <a:cubicBezTo>
                  <a:pt x="21" y="104"/>
                  <a:pt x="15" y="104"/>
                  <a:pt x="8" y="104"/>
                </a:cubicBezTo>
                <a:cubicBezTo>
                  <a:pt x="8" y="99"/>
                  <a:pt x="4" y="100"/>
                  <a:pt x="6" y="95"/>
                </a:cubicBezTo>
                <a:cubicBezTo>
                  <a:pt x="4" y="95"/>
                  <a:pt x="4" y="92"/>
                  <a:pt x="4" y="91"/>
                </a:cubicBezTo>
                <a:cubicBezTo>
                  <a:pt x="2" y="91"/>
                  <a:pt x="1" y="90"/>
                  <a:pt x="0" y="89"/>
                </a:cubicBezTo>
                <a:cubicBezTo>
                  <a:pt x="0" y="87"/>
                  <a:pt x="0" y="84"/>
                  <a:pt x="0" y="82"/>
                </a:cubicBezTo>
                <a:cubicBezTo>
                  <a:pt x="0" y="80"/>
                  <a:pt x="2" y="80"/>
                  <a:pt x="2" y="80"/>
                </a:cubicBezTo>
                <a:cubicBezTo>
                  <a:pt x="2" y="78"/>
                  <a:pt x="0" y="78"/>
                  <a:pt x="0" y="78"/>
                </a:cubicBezTo>
                <a:cubicBezTo>
                  <a:pt x="1" y="75"/>
                  <a:pt x="3" y="72"/>
                  <a:pt x="4" y="70"/>
                </a:cubicBezTo>
                <a:cubicBezTo>
                  <a:pt x="4" y="70"/>
                  <a:pt x="3" y="67"/>
                  <a:pt x="4" y="67"/>
                </a:cubicBezTo>
                <a:cubicBezTo>
                  <a:pt x="4" y="66"/>
                  <a:pt x="8" y="65"/>
                  <a:pt x="8" y="65"/>
                </a:cubicBezTo>
                <a:cubicBezTo>
                  <a:pt x="9" y="62"/>
                  <a:pt x="5" y="49"/>
                  <a:pt x="11" y="55"/>
                </a:cubicBezTo>
                <a:cubicBezTo>
                  <a:pt x="12" y="51"/>
                  <a:pt x="8" y="53"/>
                  <a:pt x="8" y="50"/>
                </a:cubicBezTo>
                <a:cubicBezTo>
                  <a:pt x="8" y="46"/>
                  <a:pt x="8" y="42"/>
                  <a:pt x="8" y="39"/>
                </a:cubicBezTo>
                <a:cubicBezTo>
                  <a:pt x="11" y="39"/>
                  <a:pt x="11" y="37"/>
                  <a:pt x="11" y="35"/>
                </a:cubicBezTo>
                <a:cubicBezTo>
                  <a:pt x="15" y="36"/>
                  <a:pt x="15" y="32"/>
                  <a:pt x="17" y="31"/>
                </a:cubicBezTo>
                <a:cubicBezTo>
                  <a:pt x="19" y="30"/>
                  <a:pt x="27" y="31"/>
                  <a:pt x="26" y="24"/>
                </a:cubicBezTo>
                <a:cubicBezTo>
                  <a:pt x="29" y="23"/>
                  <a:pt x="29" y="26"/>
                  <a:pt x="32" y="26"/>
                </a:cubicBezTo>
                <a:cubicBezTo>
                  <a:pt x="30" y="20"/>
                  <a:pt x="34" y="19"/>
                  <a:pt x="34" y="14"/>
                </a:cubicBezTo>
                <a:cubicBezTo>
                  <a:pt x="39" y="17"/>
                  <a:pt x="38" y="2"/>
                  <a:pt x="39" y="13"/>
                </a:cubicBezTo>
                <a:cubicBezTo>
                  <a:pt x="46" y="10"/>
                  <a:pt x="40" y="2"/>
                  <a:pt x="4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6" name="iṧḻidé">
            <a:extLst>
              <a:ext uri="{FF2B5EF4-FFF2-40B4-BE49-F238E27FC236}">
                <a16:creationId xmlns:a16="http://schemas.microsoft.com/office/drawing/2014/main" id="{D5FDDDE0-DEBC-480A-A103-E850B336C63F}"/>
              </a:ext>
            </a:extLst>
          </p:cNvPr>
          <p:cNvSpPr/>
          <p:nvPr/>
        </p:nvSpPr>
        <p:spPr bwMode="auto">
          <a:xfrm>
            <a:off x="10171650" y="4357334"/>
            <a:ext cx="650461" cy="477875"/>
          </a:xfrm>
          <a:custGeom>
            <a:avLst/>
            <a:gdLst>
              <a:gd name="T0" fmla="*/ 178 w 307"/>
              <a:gd name="T1" fmla="*/ 19 h 226"/>
              <a:gd name="T2" fmla="*/ 171 w 307"/>
              <a:gd name="T3" fmla="*/ 22 h 226"/>
              <a:gd name="T4" fmla="*/ 180 w 307"/>
              <a:gd name="T5" fmla="*/ 34 h 226"/>
              <a:gd name="T6" fmla="*/ 206 w 307"/>
              <a:gd name="T7" fmla="*/ 48 h 226"/>
              <a:gd name="T8" fmla="*/ 214 w 307"/>
              <a:gd name="T9" fmla="*/ 37 h 226"/>
              <a:gd name="T10" fmla="*/ 216 w 307"/>
              <a:gd name="T11" fmla="*/ 30 h 226"/>
              <a:gd name="T12" fmla="*/ 218 w 307"/>
              <a:gd name="T13" fmla="*/ 13 h 226"/>
              <a:gd name="T14" fmla="*/ 223 w 307"/>
              <a:gd name="T15" fmla="*/ 4 h 226"/>
              <a:gd name="T16" fmla="*/ 229 w 307"/>
              <a:gd name="T17" fmla="*/ 11 h 226"/>
              <a:gd name="T18" fmla="*/ 238 w 307"/>
              <a:gd name="T19" fmla="*/ 30 h 226"/>
              <a:gd name="T20" fmla="*/ 247 w 307"/>
              <a:gd name="T21" fmla="*/ 43 h 226"/>
              <a:gd name="T22" fmla="*/ 257 w 307"/>
              <a:gd name="T23" fmla="*/ 56 h 226"/>
              <a:gd name="T24" fmla="*/ 262 w 307"/>
              <a:gd name="T25" fmla="*/ 71 h 226"/>
              <a:gd name="T26" fmla="*/ 268 w 307"/>
              <a:gd name="T27" fmla="*/ 75 h 226"/>
              <a:gd name="T28" fmla="*/ 279 w 307"/>
              <a:gd name="T29" fmla="*/ 82 h 226"/>
              <a:gd name="T30" fmla="*/ 288 w 307"/>
              <a:gd name="T31" fmla="*/ 101 h 226"/>
              <a:gd name="T32" fmla="*/ 292 w 307"/>
              <a:gd name="T33" fmla="*/ 104 h 226"/>
              <a:gd name="T34" fmla="*/ 303 w 307"/>
              <a:gd name="T35" fmla="*/ 112 h 226"/>
              <a:gd name="T36" fmla="*/ 307 w 307"/>
              <a:gd name="T37" fmla="*/ 143 h 226"/>
              <a:gd name="T38" fmla="*/ 301 w 307"/>
              <a:gd name="T39" fmla="*/ 158 h 226"/>
              <a:gd name="T40" fmla="*/ 301 w 307"/>
              <a:gd name="T41" fmla="*/ 164 h 226"/>
              <a:gd name="T42" fmla="*/ 298 w 307"/>
              <a:gd name="T43" fmla="*/ 175 h 226"/>
              <a:gd name="T44" fmla="*/ 287 w 307"/>
              <a:gd name="T45" fmla="*/ 185 h 226"/>
              <a:gd name="T46" fmla="*/ 277 w 307"/>
              <a:gd name="T47" fmla="*/ 212 h 226"/>
              <a:gd name="T48" fmla="*/ 260 w 307"/>
              <a:gd name="T49" fmla="*/ 220 h 226"/>
              <a:gd name="T50" fmla="*/ 253 w 307"/>
              <a:gd name="T51" fmla="*/ 226 h 226"/>
              <a:gd name="T52" fmla="*/ 238 w 307"/>
              <a:gd name="T53" fmla="*/ 222 h 226"/>
              <a:gd name="T54" fmla="*/ 205 w 307"/>
              <a:gd name="T55" fmla="*/ 216 h 226"/>
              <a:gd name="T56" fmla="*/ 203 w 307"/>
              <a:gd name="T57" fmla="*/ 205 h 226"/>
              <a:gd name="T58" fmla="*/ 201 w 307"/>
              <a:gd name="T59" fmla="*/ 199 h 226"/>
              <a:gd name="T60" fmla="*/ 186 w 307"/>
              <a:gd name="T61" fmla="*/ 188 h 226"/>
              <a:gd name="T62" fmla="*/ 178 w 307"/>
              <a:gd name="T63" fmla="*/ 179 h 226"/>
              <a:gd name="T64" fmla="*/ 164 w 307"/>
              <a:gd name="T65" fmla="*/ 173 h 226"/>
              <a:gd name="T66" fmla="*/ 156 w 307"/>
              <a:gd name="T67" fmla="*/ 170 h 226"/>
              <a:gd name="T68" fmla="*/ 121 w 307"/>
              <a:gd name="T69" fmla="*/ 162 h 226"/>
              <a:gd name="T70" fmla="*/ 102 w 307"/>
              <a:gd name="T71" fmla="*/ 168 h 226"/>
              <a:gd name="T72" fmla="*/ 95 w 307"/>
              <a:gd name="T73" fmla="*/ 171 h 226"/>
              <a:gd name="T74" fmla="*/ 89 w 307"/>
              <a:gd name="T75" fmla="*/ 177 h 226"/>
              <a:gd name="T76" fmla="*/ 85 w 307"/>
              <a:gd name="T77" fmla="*/ 177 h 226"/>
              <a:gd name="T78" fmla="*/ 52 w 307"/>
              <a:gd name="T79" fmla="*/ 183 h 226"/>
              <a:gd name="T80" fmla="*/ 46 w 307"/>
              <a:gd name="T81" fmla="*/ 186 h 226"/>
              <a:gd name="T82" fmla="*/ 14 w 307"/>
              <a:gd name="T83" fmla="*/ 192 h 226"/>
              <a:gd name="T84" fmla="*/ 18 w 307"/>
              <a:gd name="T85" fmla="*/ 171 h 226"/>
              <a:gd name="T86" fmla="*/ 14 w 307"/>
              <a:gd name="T87" fmla="*/ 160 h 226"/>
              <a:gd name="T88" fmla="*/ 14 w 307"/>
              <a:gd name="T89" fmla="*/ 153 h 226"/>
              <a:gd name="T90" fmla="*/ 9 w 307"/>
              <a:gd name="T91" fmla="*/ 142 h 226"/>
              <a:gd name="T92" fmla="*/ 7 w 307"/>
              <a:gd name="T93" fmla="*/ 132 h 226"/>
              <a:gd name="T94" fmla="*/ 3 w 307"/>
              <a:gd name="T95" fmla="*/ 121 h 226"/>
              <a:gd name="T96" fmla="*/ 5 w 307"/>
              <a:gd name="T97" fmla="*/ 112 h 226"/>
              <a:gd name="T98" fmla="*/ 5 w 307"/>
              <a:gd name="T99" fmla="*/ 88 h 226"/>
              <a:gd name="T100" fmla="*/ 26 w 307"/>
              <a:gd name="T101" fmla="*/ 75 h 226"/>
              <a:gd name="T102" fmla="*/ 50 w 307"/>
              <a:gd name="T103" fmla="*/ 69 h 226"/>
              <a:gd name="T104" fmla="*/ 63 w 307"/>
              <a:gd name="T105" fmla="*/ 63 h 226"/>
              <a:gd name="T106" fmla="*/ 68 w 307"/>
              <a:gd name="T107" fmla="*/ 43 h 226"/>
              <a:gd name="T108" fmla="*/ 85 w 307"/>
              <a:gd name="T109" fmla="*/ 43 h 226"/>
              <a:gd name="T110" fmla="*/ 89 w 307"/>
              <a:gd name="T111" fmla="*/ 30 h 226"/>
              <a:gd name="T112" fmla="*/ 104 w 307"/>
              <a:gd name="T113" fmla="*/ 20 h 226"/>
              <a:gd name="T114" fmla="*/ 115 w 307"/>
              <a:gd name="T115" fmla="*/ 26 h 226"/>
              <a:gd name="T116" fmla="*/ 119 w 307"/>
              <a:gd name="T117" fmla="*/ 28 h 226"/>
              <a:gd name="T118" fmla="*/ 123 w 307"/>
              <a:gd name="T119" fmla="*/ 24 h 226"/>
              <a:gd name="T120" fmla="*/ 136 w 307"/>
              <a:gd name="T121" fmla="*/ 13 h 226"/>
              <a:gd name="T122" fmla="*/ 145 w 307"/>
              <a:gd name="T123" fmla="*/ 9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7" h="226">
                <a:moveTo>
                  <a:pt x="178" y="9"/>
                </a:moveTo>
                <a:cubicBezTo>
                  <a:pt x="178" y="12"/>
                  <a:pt x="178" y="16"/>
                  <a:pt x="178" y="19"/>
                </a:cubicBezTo>
                <a:cubicBezTo>
                  <a:pt x="177" y="19"/>
                  <a:pt x="175" y="19"/>
                  <a:pt x="173" y="19"/>
                </a:cubicBezTo>
                <a:cubicBezTo>
                  <a:pt x="175" y="21"/>
                  <a:pt x="174" y="22"/>
                  <a:pt x="171" y="22"/>
                </a:cubicBezTo>
                <a:cubicBezTo>
                  <a:pt x="174" y="26"/>
                  <a:pt x="171" y="25"/>
                  <a:pt x="171" y="30"/>
                </a:cubicBezTo>
                <a:cubicBezTo>
                  <a:pt x="173" y="33"/>
                  <a:pt x="176" y="34"/>
                  <a:pt x="180" y="34"/>
                </a:cubicBezTo>
                <a:cubicBezTo>
                  <a:pt x="181" y="42"/>
                  <a:pt x="193" y="38"/>
                  <a:pt x="193" y="47"/>
                </a:cubicBezTo>
                <a:cubicBezTo>
                  <a:pt x="198" y="47"/>
                  <a:pt x="204" y="46"/>
                  <a:pt x="206" y="48"/>
                </a:cubicBezTo>
                <a:cubicBezTo>
                  <a:pt x="210" y="48"/>
                  <a:pt x="207" y="40"/>
                  <a:pt x="214" y="43"/>
                </a:cubicBezTo>
                <a:cubicBezTo>
                  <a:pt x="213" y="42"/>
                  <a:pt x="211" y="37"/>
                  <a:pt x="214" y="37"/>
                </a:cubicBezTo>
                <a:cubicBezTo>
                  <a:pt x="216" y="37"/>
                  <a:pt x="213" y="34"/>
                  <a:pt x="214" y="32"/>
                </a:cubicBezTo>
                <a:cubicBezTo>
                  <a:pt x="214" y="32"/>
                  <a:pt x="216" y="31"/>
                  <a:pt x="216" y="30"/>
                </a:cubicBezTo>
                <a:cubicBezTo>
                  <a:pt x="216" y="28"/>
                  <a:pt x="218" y="26"/>
                  <a:pt x="218" y="22"/>
                </a:cubicBezTo>
                <a:cubicBezTo>
                  <a:pt x="217" y="21"/>
                  <a:pt x="215" y="19"/>
                  <a:pt x="218" y="13"/>
                </a:cubicBezTo>
                <a:cubicBezTo>
                  <a:pt x="218" y="13"/>
                  <a:pt x="221" y="13"/>
                  <a:pt x="221" y="13"/>
                </a:cubicBezTo>
                <a:cubicBezTo>
                  <a:pt x="223" y="11"/>
                  <a:pt x="221" y="5"/>
                  <a:pt x="223" y="4"/>
                </a:cubicBezTo>
                <a:cubicBezTo>
                  <a:pt x="227" y="3"/>
                  <a:pt x="224" y="9"/>
                  <a:pt x="227" y="11"/>
                </a:cubicBezTo>
                <a:cubicBezTo>
                  <a:pt x="227" y="11"/>
                  <a:pt x="229" y="11"/>
                  <a:pt x="229" y="11"/>
                </a:cubicBezTo>
                <a:cubicBezTo>
                  <a:pt x="230" y="14"/>
                  <a:pt x="231" y="18"/>
                  <a:pt x="232" y="20"/>
                </a:cubicBezTo>
                <a:cubicBezTo>
                  <a:pt x="234" y="24"/>
                  <a:pt x="238" y="26"/>
                  <a:pt x="238" y="30"/>
                </a:cubicBezTo>
                <a:cubicBezTo>
                  <a:pt x="243" y="25"/>
                  <a:pt x="240" y="33"/>
                  <a:pt x="246" y="32"/>
                </a:cubicBezTo>
                <a:cubicBezTo>
                  <a:pt x="245" y="36"/>
                  <a:pt x="245" y="40"/>
                  <a:pt x="247" y="43"/>
                </a:cubicBezTo>
                <a:cubicBezTo>
                  <a:pt x="250" y="46"/>
                  <a:pt x="247" y="50"/>
                  <a:pt x="249" y="56"/>
                </a:cubicBezTo>
                <a:cubicBezTo>
                  <a:pt x="254" y="50"/>
                  <a:pt x="250" y="55"/>
                  <a:pt x="257" y="56"/>
                </a:cubicBezTo>
                <a:cubicBezTo>
                  <a:pt x="257" y="59"/>
                  <a:pt x="255" y="59"/>
                  <a:pt x="255" y="61"/>
                </a:cubicBezTo>
                <a:cubicBezTo>
                  <a:pt x="258" y="64"/>
                  <a:pt x="263" y="64"/>
                  <a:pt x="262" y="71"/>
                </a:cubicBezTo>
                <a:cubicBezTo>
                  <a:pt x="264" y="71"/>
                  <a:pt x="267" y="70"/>
                  <a:pt x="268" y="71"/>
                </a:cubicBezTo>
                <a:cubicBezTo>
                  <a:pt x="268" y="71"/>
                  <a:pt x="267" y="74"/>
                  <a:pt x="268" y="75"/>
                </a:cubicBezTo>
                <a:cubicBezTo>
                  <a:pt x="268" y="75"/>
                  <a:pt x="271" y="74"/>
                  <a:pt x="272" y="75"/>
                </a:cubicBezTo>
                <a:cubicBezTo>
                  <a:pt x="274" y="77"/>
                  <a:pt x="273" y="83"/>
                  <a:pt x="279" y="82"/>
                </a:cubicBezTo>
                <a:cubicBezTo>
                  <a:pt x="279" y="87"/>
                  <a:pt x="282" y="92"/>
                  <a:pt x="285" y="95"/>
                </a:cubicBezTo>
                <a:cubicBezTo>
                  <a:pt x="286" y="97"/>
                  <a:pt x="287" y="99"/>
                  <a:pt x="288" y="101"/>
                </a:cubicBezTo>
                <a:cubicBezTo>
                  <a:pt x="289" y="101"/>
                  <a:pt x="291" y="100"/>
                  <a:pt x="292" y="101"/>
                </a:cubicBezTo>
                <a:cubicBezTo>
                  <a:pt x="293" y="101"/>
                  <a:pt x="291" y="104"/>
                  <a:pt x="292" y="104"/>
                </a:cubicBezTo>
                <a:cubicBezTo>
                  <a:pt x="294" y="106"/>
                  <a:pt x="297" y="105"/>
                  <a:pt x="296" y="104"/>
                </a:cubicBezTo>
                <a:cubicBezTo>
                  <a:pt x="300" y="108"/>
                  <a:pt x="297" y="113"/>
                  <a:pt x="303" y="112"/>
                </a:cubicBezTo>
                <a:cubicBezTo>
                  <a:pt x="299" y="117"/>
                  <a:pt x="304" y="124"/>
                  <a:pt x="305" y="132"/>
                </a:cubicBezTo>
                <a:cubicBezTo>
                  <a:pt x="306" y="137"/>
                  <a:pt x="303" y="141"/>
                  <a:pt x="307" y="143"/>
                </a:cubicBezTo>
                <a:cubicBezTo>
                  <a:pt x="303" y="146"/>
                  <a:pt x="304" y="149"/>
                  <a:pt x="303" y="157"/>
                </a:cubicBezTo>
                <a:cubicBezTo>
                  <a:pt x="303" y="156"/>
                  <a:pt x="300" y="157"/>
                  <a:pt x="301" y="158"/>
                </a:cubicBezTo>
                <a:cubicBezTo>
                  <a:pt x="302" y="158"/>
                  <a:pt x="303" y="158"/>
                  <a:pt x="303" y="158"/>
                </a:cubicBezTo>
                <a:cubicBezTo>
                  <a:pt x="303" y="159"/>
                  <a:pt x="302" y="163"/>
                  <a:pt x="301" y="164"/>
                </a:cubicBezTo>
                <a:cubicBezTo>
                  <a:pt x="301" y="164"/>
                  <a:pt x="298" y="166"/>
                  <a:pt x="298" y="166"/>
                </a:cubicBezTo>
                <a:cubicBezTo>
                  <a:pt x="297" y="168"/>
                  <a:pt x="301" y="171"/>
                  <a:pt x="298" y="175"/>
                </a:cubicBezTo>
                <a:cubicBezTo>
                  <a:pt x="294" y="175"/>
                  <a:pt x="295" y="180"/>
                  <a:pt x="290" y="179"/>
                </a:cubicBezTo>
                <a:cubicBezTo>
                  <a:pt x="291" y="183"/>
                  <a:pt x="290" y="185"/>
                  <a:pt x="287" y="185"/>
                </a:cubicBezTo>
                <a:cubicBezTo>
                  <a:pt x="288" y="192"/>
                  <a:pt x="284" y="194"/>
                  <a:pt x="285" y="201"/>
                </a:cubicBezTo>
                <a:cubicBezTo>
                  <a:pt x="277" y="200"/>
                  <a:pt x="278" y="207"/>
                  <a:pt x="277" y="212"/>
                </a:cubicBezTo>
                <a:cubicBezTo>
                  <a:pt x="275" y="212"/>
                  <a:pt x="272" y="212"/>
                  <a:pt x="272" y="214"/>
                </a:cubicBezTo>
                <a:cubicBezTo>
                  <a:pt x="271" y="218"/>
                  <a:pt x="264" y="218"/>
                  <a:pt x="260" y="220"/>
                </a:cubicBezTo>
                <a:cubicBezTo>
                  <a:pt x="259" y="221"/>
                  <a:pt x="258" y="223"/>
                  <a:pt x="257" y="224"/>
                </a:cubicBezTo>
                <a:cubicBezTo>
                  <a:pt x="255" y="224"/>
                  <a:pt x="253" y="223"/>
                  <a:pt x="253" y="226"/>
                </a:cubicBezTo>
                <a:cubicBezTo>
                  <a:pt x="249" y="223"/>
                  <a:pt x="247" y="219"/>
                  <a:pt x="242" y="218"/>
                </a:cubicBezTo>
                <a:cubicBezTo>
                  <a:pt x="238" y="216"/>
                  <a:pt x="239" y="221"/>
                  <a:pt x="238" y="222"/>
                </a:cubicBezTo>
                <a:cubicBezTo>
                  <a:pt x="234" y="224"/>
                  <a:pt x="228" y="221"/>
                  <a:pt x="225" y="226"/>
                </a:cubicBezTo>
                <a:cubicBezTo>
                  <a:pt x="218" y="222"/>
                  <a:pt x="213" y="217"/>
                  <a:pt x="205" y="216"/>
                </a:cubicBezTo>
                <a:cubicBezTo>
                  <a:pt x="207" y="214"/>
                  <a:pt x="207" y="212"/>
                  <a:pt x="205" y="207"/>
                </a:cubicBezTo>
                <a:cubicBezTo>
                  <a:pt x="204" y="206"/>
                  <a:pt x="203" y="207"/>
                  <a:pt x="203" y="205"/>
                </a:cubicBezTo>
                <a:cubicBezTo>
                  <a:pt x="203" y="205"/>
                  <a:pt x="203" y="203"/>
                  <a:pt x="203" y="203"/>
                </a:cubicBezTo>
                <a:cubicBezTo>
                  <a:pt x="202" y="201"/>
                  <a:pt x="197" y="200"/>
                  <a:pt x="201" y="199"/>
                </a:cubicBezTo>
                <a:cubicBezTo>
                  <a:pt x="200" y="198"/>
                  <a:pt x="192" y="194"/>
                  <a:pt x="191" y="198"/>
                </a:cubicBezTo>
                <a:cubicBezTo>
                  <a:pt x="189" y="195"/>
                  <a:pt x="189" y="190"/>
                  <a:pt x="186" y="188"/>
                </a:cubicBezTo>
                <a:cubicBezTo>
                  <a:pt x="185" y="184"/>
                  <a:pt x="187" y="183"/>
                  <a:pt x="188" y="181"/>
                </a:cubicBezTo>
                <a:cubicBezTo>
                  <a:pt x="186" y="179"/>
                  <a:pt x="184" y="180"/>
                  <a:pt x="178" y="179"/>
                </a:cubicBezTo>
                <a:cubicBezTo>
                  <a:pt x="175" y="181"/>
                  <a:pt x="175" y="188"/>
                  <a:pt x="167" y="186"/>
                </a:cubicBezTo>
                <a:cubicBezTo>
                  <a:pt x="169" y="179"/>
                  <a:pt x="162" y="181"/>
                  <a:pt x="164" y="173"/>
                </a:cubicBezTo>
                <a:cubicBezTo>
                  <a:pt x="159" y="173"/>
                  <a:pt x="158" y="170"/>
                  <a:pt x="152" y="171"/>
                </a:cubicBezTo>
                <a:cubicBezTo>
                  <a:pt x="152" y="170"/>
                  <a:pt x="155" y="170"/>
                  <a:pt x="156" y="170"/>
                </a:cubicBezTo>
                <a:cubicBezTo>
                  <a:pt x="151" y="164"/>
                  <a:pt x="147" y="169"/>
                  <a:pt x="137" y="168"/>
                </a:cubicBezTo>
                <a:cubicBezTo>
                  <a:pt x="131" y="166"/>
                  <a:pt x="126" y="164"/>
                  <a:pt x="121" y="162"/>
                </a:cubicBezTo>
                <a:cubicBezTo>
                  <a:pt x="116" y="164"/>
                  <a:pt x="111" y="163"/>
                  <a:pt x="109" y="168"/>
                </a:cubicBezTo>
                <a:cubicBezTo>
                  <a:pt x="107" y="168"/>
                  <a:pt x="104" y="167"/>
                  <a:pt x="102" y="168"/>
                </a:cubicBezTo>
                <a:cubicBezTo>
                  <a:pt x="100" y="168"/>
                  <a:pt x="101" y="169"/>
                  <a:pt x="100" y="170"/>
                </a:cubicBezTo>
                <a:cubicBezTo>
                  <a:pt x="97" y="170"/>
                  <a:pt x="98" y="166"/>
                  <a:pt x="95" y="171"/>
                </a:cubicBezTo>
                <a:cubicBezTo>
                  <a:pt x="94" y="172"/>
                  <a:pt x="92" y="173"/>
                  <a:pt x="93" y="175"/>
                </a:cubicBezTo>
                <a:cubicBezTo>
                  <a:pt x="90" y="173"/>
                  <a:pt x="89" y="169"/>
                  <a:pt x="89" y="177"/>
                </a:cubicBezTo>
                <a:cubicBezTo>
                  <a:pt x="87" y="177"/>
                  <a:pt x="87" y="175"/>
                  <a:pt x="85" y="175"/>
                </a:cubicBezTo>
                <a:cubicBezTo>
                  <a:pt x="83" y="175"/>
                  <a:pt x="85" y="177"/>
                  <a:pt x="85" y="177"/>
                </a:cubicBezTo>
                <a:cubicBezTo>
                  <a:pt x="83" y="181"/>
                  <a:pt x="77" y="179"/>
                  <a:pt x="76" y="185"/>
                </a:cubicBezTo>
                <a:cubicBezTo>
                  <a:pt x="71" y="181"/>
                  <a:pt x="60" y="183"/>
                  <a:pt x="52" y="183"/>
                </a:cubicBezTo>
                <a:cubicBezTo>
                  <a:pt x="49" y="182"/>
                  <a:pt x="51" y="186"/>
                  <a:pt x="50" y="186"/>
                </a:cubicBezTo>
                <a:cubicBezTo>
                  <a:pt x="49" y="187"/>
                  <a:pt x="47" y="186"/>
                  <a:pt x="46" y="186"/>
                </a:cubicBezTo>
                <a:cubicBezTo>
                  <a:pt x="44" y="187"/>
                  <a:pt x="43" y="188"/>
                  <a:pt x="40" y="188"/>
                </a:cubicBezTo>
                <a:cubicBezTo>
                  <a:pt x="35" y="190"/>
                  <a:pt x="26" y="194"/>
                  <a:pt x="14" y="192"/>
                </a:cubicBezTo>
                <a:cubicBezTo>
                  <a:pt x="15" y="187"/>
                  <a:pt x="14" y="181"/>
                  <a:pt x="20" y="181"/>
                </a:cubicBezTo>
                <a:cubicBezTo>
                  <a:pt x="19" y="178"/>
                  <a:pt x="22" y="172"/>
                  <a:pt x="18" y="171"/>
                </a:cubicBezTo>
                <a:cubicBezTo>
                  <a:pt x="13" y="171"/>
                  <a:pt x="20" y="170"/>
                  <a:pt x="18" y="164"/>
                </a:cubicBezTo>
                <a:cubicBezTo>
                  <a:pt x="16" y="159"/>
                  <a:pt x="16" y="168"/>
                  <a:pt x="14" y="160"/>
                </a:cubicBezTo>
                <a:cubicBezTo>
                  <a:pt x="14" y="160"/>
                  <a:pt x="15" y="157"/>
                  <a:pt x="14" y="157"/>
                </a:cubicBezTo>
                <a:cubicBezTo>
                  <a:pt x="12" y="154"/>
                  <a:pt x="15" y="156"/>
                  <a:pt x="14" y="153"/>
                </a:cubicBezTo>
                <a:cubicBezTo>
                  <a:pt x="14" y="149"/>
                  <a:pt x="10" y="146"/>
                  <a:pt x="13" y="143"/>
                </a:cubicBezTo>
                <a:cubicBezTo>
                  <a:pt x="13" y="141"/>
                  <a:pt x="10" y="143"/>
                  <a:pt x="9" y="142"/>
                </a:cubicBezTo>
                <a:cubicBezTo>
                  <a:pt x="8" y="141"/>
                  <a:pt x="9" y="139"/>
                  <a:pt x="9" y="138"/>
                </a:cubicBezTo>
                <a:cubicBezTo>
                  <a:pt x="9" y="138"/>
                  <a:pt x="7" y="132"/>
                  <a:pt x="7" y="132"/>
                </a:cubicBezTo>
                <a:cubicBezTo>
                  <a:pt x="4" y="130"/>
                  <a:pt x="8" y="131"/>
                  <a:pt x="7" y="129"/>
                </a:cubicBezTo>
                <a:cubicBezTo>
                  <a:pt x="6" y="126"/>
                  <a:pt x="2" y="125"/>
                  <a:pt x="3" y="121"/>
                </a:cubicBezTo>
                <a:cubicBezTo>
                  <a:pt x="8" y="122"/>
                  <a:pt x="5" y="114"/>
                  <a:pt x="9" y="114"/>
                </a:cubicBezTo>
                <a:cubicBezTo>
                  <a:pt x="9" y="111"/>
                  <a:pt x="6" y="113"/>
                  <a:pt x="5" y="112"/>
                </a:cubicBezTo>
                <a:cubicBezTo>
                  <a:pt x="4" y="110"/>
                  <a:pt x="6" y="105"/>
                  <a:pt x="1" y="106"/>
                </a:cubicBezTo>
                <a:cubicBezTo>
                  <a:pt x="0" y="98"/>
                  <a:pt x="4" y="94"/>
                  <a:pt x="5" y="88"/>
                </a:cubicBezTo>
                <a:cubicBezTo>
                  <a:pt x="7" y="91"/>
                  <a:pt x="14" y="89"/>
                  <a:pt x="14" y="84"/>
                </a:cubicBezTo>
                <a:cubicBezTo>
                  <a:pt x="15" y="80"/>
                  <a:pt x="26" y="83"/>
                  <a:pt x="26" y="75"/>
                </a:cubicBezTo>
                <a:cubicBezTo>
                  <a:pt x="36" y="76"/>
                  <a:pt x="41" y="71"/>
                  <a:pt x="50" y="71"/>
                </a:cubicBezTo>
                <a:cubicBezTo>
                  <a:pt x="52" y="71"/>
                  <a:pt x="50" y="68"/>
                  <a:pt x="50" y="69"/>
                </a:cubicBezTo>
                <a:cubicBezTo>
                  <a:pt x="53" y="65"/>
                  <a:pt x="59" y="68"/>
                  <a:pt x="59" y="61"/>
                </a:cubicBezTo>
                <a:cubicBezTo>
                  <a:pt x="61" y="62"/>
                  <a:pt x="61" y="63"/>
                  <a:pt x="63" y="63"/>
                </a:cubicBezTo>
                <a:cubicBezTo>
                  <a:pt x="67" y="64"/>
                  <a:pt x="62" y="55"/>
                  <a:pt x="68" y="58"/>
                </a:cubicBezTo>
                <a:cubicBezTo>
                  <a:pt x="67" y="50"/>
                  <a:pt x="68" y="51"/>
                  <a:pt x="68" y="43"/>
                </a:cubicBezTo>
                <a:cubicBezTo>
                  <a:pt x="73" y="43"/>
                  <a:pt x="76" y="45"/>
                  <a:pt x="80" y="47"/>
                </a:cubicBezTo>
                <a:cubicBezTo>
                  <a:pt x="82" y="45"/>
                  <a:pt x="82" y="42"/>
                  <a:pt x="85" y="43"/>
                </a:cubicBezTo>
                <a:cubicBezTo>
                  <a:pt x="83" y="39"/>
                  <a:pt x="90" y="36"/>
                  <a:pt x="85" y="35"/>
                </a:cubicBezTo>
                <a:cubicBezTo>
                  <a:pt x="86" y="33"/>
                  <a:pt x="89" y="33"/>
                  <a:pt x="89" y="30"/>
                </a:cubicBezTo>
                <a:cubicBezTo>
                  <a:pt x="95" y="31"/>
                  <a:pt x="91" y="23"/>
                  <a:pt x="98" y="26"/>
                </a:cubicBezTo>
                <a:cubicBezTo>
                  <a:pt x="100" y="24"/>
                  <a:pt x="102" y="22"/>
                  <a:pt x="104" y="20"/>
                </a:cubicBezTo>
                <a:cubicBezTo>
                  <a:pt x="106" y="22"/>
                  <a:pt x="109" y="23"/>
                  <a:pt x="113" y="22"/>
                </a:cubicBezTo>
                <a:cubicBezTo>
                  <a:pt x="109" y="26"/>
                  <a:pt x="114" y="24"/>
                  <a:pt x="115" y="26"/>
                </a:cubicBezTo>
                <a:cubicBezTo>
                  <a:pt x="115" y="26"/>
                  <a:pt x="115" y="28"/>
                  <a:pt x="115" y="28"/>
                </a:cubicBezTo>
                <a:cubicBezTo>
                  <a:pt x="116" y="28"/>
                  <a:pt x="118" y="27"/>
                  <a:pt x="119" y="28"/>
                </a:cubicBezTo>
                <a:cubicBezTo>
                  <a:pt x="119" y="28"/>
                  <a:pt x="121" y="33"/>
                  <a:pt x="126" y="32"/>
                </a:cubicBezTo>
                <a:cubicBezTo>
                  <a:pt x="129" y="33"/>
                  <a:pt x="127" y="22"/>
                  <a:pt x="123" y="24"/>
                </a:cubicBezTo>
                <a:cubicBezTo>
                  <a:pt x="124" y="22"/>
                  <a:pt x="126" y="21"/>
                  <a:pt x="128" y="20"/>
                </a:cubicBezTo>
                <a:cubicBezTo>
                  <a:pt x="128" y="16"/>
                  <a:pt x="131" y="13"/>
                  <a:pt x="136" y="13"/>
                </a:cubicBezTo>
                <a:cubicBezTo>
                  <a:pt x="135" y="9"/>
                  <a:pt x="137" y="7"/>
                  <a:pt x="141" y="7"/>
                </a:cubicBezTo>
                <a:cubicBezTo>
                  <a:pt x="138" y="13"/>
                  <a:pt x="140" y="10"/>
                  <a:pt x="145" y="9"/>
                </a:cubicBezTo>
                <a:cubicBezTo>
                  <a:pt x="153" y="0"/>
                  <a:pt x="168" y="9"/>
                  <a:pt x="178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" name="íšḻiḋe">
            <a:extLst>
              <a:ext uri="{FF2B5EF4-FFF2-40B4-BE49-F238E27FC236}">
                <a16:creationId xmlns:a16="http://schemas.microsoft.com/office/drawing/2014/main" id="{C47A6A50-8674-4015-9994-33084494A6F1}"/>
              </a:ext>
            </a:extLst>
          </p:cNvPr>
          <p:cNvSpPr txBox="1"/>
          <p:nvPr/>
        </p:nvSpPr>
        <p:spPr>
          <a:xfrm>
            <a:off x="671512" y="2803577"/>
            <a:ext cx="4514047" cy="1980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sz="1600" b="1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FFC4BBA-94F7-4305-9D76-2AF7D3D406FC}"/>
              </a:ext>
            </a:extLst>
          </p:cNvPr>
          <p:cNvCxnSpPr/>
          <p:nvPr/>
        </p:nvCxnSpPr>
        <p:spPr>
          <a:xfrm>
            <a:off x="5355276" y="1123950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íṧļíḑé">
            <a:extLst>
              <a:ext uri="{FF2B5EF4-FFF2-40B4-BE49-F238E27FC236}">
                <a16:creationId xmlns:a16="http://schemas.microsoft.com/office/drawing/2014/main" id="{36C95879-5615-4684-AA33-2B900CB0E7FF}"/>
              </a:ext>
            </a:extLst>
          </p:cNvPr>
          <p:cNvSpPr txBox="1"/>
          <p:nvPr/>
        </p:nvSpPr>
        <p:spPr>
          <a:xfrm>
            <a:off x="6333698" y="1693052"/>
            <a:ext cx="5186788" cy="49970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6" name="îṥľîḋe">
            <a:extLst>
              <a:ext uri="{FF2B5EF4-FFF2-40B4-BE49-F238E27FC236}">
                <a16:creationId xmlns:a16="http://schemas.microsoft.com/office/drawing/2014/main" id="{65B9A9FC-B380-4DA3-ACD5-CDF3B83F3BFB}"/>
              </a:ext>
            </a:extLst>
          </p:cNvPr>
          <p:cNvSpPr txBox="1"/>
          <p:nvPr/>
        </p:nvSpPr>
        <p:spPr>
          <a:xfrm>
            <a:off x="6333698" y="2192756"/>
            <a:ext cx="5186787" cy="85276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Unified fonts make reading more fluent.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Theme color makes PPT more convenient to change.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8" name="îṧḷïdé">
            <a:extLst>
              <a:ext uri="{FF2B5EF4-FFF2-40B4-BE49-F238E27FC236}">
                <a16:creationId xmlns:a16="http://schemas.microsoft.com/office/drawing/2014/main" id="{DC0AE5DC-84FB-4629-A8C6-CCB645561E7F}"/>
              </a:ext>
            </a:extLst>
          </p:cNvPr>
          <p:cNvSpPr/>
          <p:nvPr/>
        </p:nvSpPr>
        <p:spPr>
          <a:xfrm>
            <a:off x="5691000" y="1786358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isļiḋe">
            <a:extLst>
              <a:ext uri="{FF2B5EF4-FFF2-40B4-BE49-F238E27FC236}">
                <a16:creationId xmlns:a16="http://schemas.microsoft.com/office/drawing/2014/main" id="{11478745-4EB2-40D7-89E3-B20FD32942D6}"/>
              </a:ext>
            </a:extLst>
          </p:cNvPr>
          <p:cNvSpPr/>
          <p:nvPr/>
        </p:nvSpPr>
        <p:spPr bwMode="auto">
          <a:xfrm>
            <a:off x="5822791" y="1920824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sp>
        <p:nvSpPr>
          <p:cNvPr id="20" name="îṧḻîḑê">
            <a:extLst>
              <a:ext uri="{FF2B5EF4-FFF2-40B4-BE49-F238E27FC236}">
                <a16:creationId xmlns:a16="http://schemas.microsoft.com/office/drawing/2014/main" id="{CCA3DB04-3463-48EE-9E32-70F3C5303A49}"/>
              </a:ext>
            </a:extLst>
          </p:cNvPr>
          <p:cNvSpPr txBox="1"/>
          <p:nvPr/>
        </p:nvSpPr>
        <p:spPr>
          <a:xfrm>
            <a:off x="6333698" y="4133064"/>
            <a:ext cx="5186788" cy="49970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1" name="îṩľíďé">
            <a:extLst>
              <a:ext uri="{FF2B5EF4-FFF2-40B4-BE49-F238E27FC236}">
                <a16:creationId xmlns:a16="http://schemas.microsoft.com/office/drawing/2014/main" id="{6C108274-4D2E-4565-AB07-21D02B68E1BA}"/>
              </a:ext>
            </a:extLst>
          </p:cNvPr>
          <p:cNvSpPr txBox="1"/>
          <p:nvPr/>
        </p:nvSpPr>
        <p:spPr>
          <a:xfrm>
            <a:off x="6333698" y="4632768"/>
            <a:ext cx="5186787" cy="85276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Unified fonts make reading more fluent.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Theme color makes PPT more convenient to change.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3" name="íŝlïdê">
            <a:extLst>
              <a:ext uri="{FF2B5EF4-FFF2-40B4-BE49-F238E27FC236}">
                <a16:creationId xmlns:a16="http://schemas.microsoft.com/office/drawing/2014/main" id="{3ED8136C-321F-40FF-BBCD-BA0301349D5F}"/>
              </a:ext>
            </a:extLst>
          </p:cNvPr>
          <p:cNvSpPr/>
          <p:nvPr/>
        </p:nvSpPr>
        <p:spPr>
          <a:xfrm>
            <a:off x="5691000" y="4226370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iṡľïḑe">
            <a:extLst>
              <a:ext uri="{FF2B5EF4-FFF2-40B4-BE49-F238E27FC236}">
                <a16:creationId xmlns:a16="http://schemas.microsoft.com/office/drawing/2014/main" id="{6BDCAB40-99E1-4351-8252-2CF4A0D7AF70}"/>
              </a:ext>
            </a:extLst>
          </p:cNvPr>
          <p:cNvSpPr/>
          <p:nvPr/>
        </p:nvSpPr>
        <p:spPr bwMode="auto">
          <a:xfrm>
            <a:off x="5822791" y="4360836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08005C1-AAD8-42CC-8935-36D520C50005}"/>
              </a:ext>
            </a:extLst>
          </p:cNvPr>
          <p:cNvCxnSpPr/>
          <p:nvPr/>
        </p:nvCxnSpPr>
        <p:spPr>
          <a:xfrm>
            <a:off x="6456000" y="3519000"/>
            <a:ext cx="5064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ïṡḷide">
            <a:extLst>
              <a:ext uri="{FF2B5EF4-FFF2-40B4-BE49-F238E27FC236}">
                <a16:creationId xmlns:a16="http://schemas.microsoft.com/office/drawing/2014/main" id="{B24DEB19-40CC-4295-907E-5AABD73A1538}"/>
              </a:ext>
            </a:extLst>
          </p:cNvPr>
          <p:cNvSpPr txBox="1"/>
          <p:nvPr/>
        </p:nvSpPr>
        <p:spPr>
          <a:xfrm>
            <a:off x="786001" y="2415876"/>
            <a:ext cx="1079999" cy="22003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" name="íṡļîḓé">
            <a:extLst>
              <a:ext uri="{FF2B5EF4-FFF2-40B4-BE49-F238E27FC236}">
                <a16:creationId xmlns:a16="http://schemas.microsoft.com/office/drawing/2014/main" id="{34ABDA0C-55BA-4045-B312-1CFA4A4C0DA1}"/>
              </a:ext>
            </a:extLst>
          </p:cNvPr>
          <p:cNvSpPr txBox="1"/>
          <p:nvPr/>
        </p:nvSpPr>
        <p:spPr>
          <a:xfrm>
            <a:off x="787885" y="2239156"/>
            <a:ext cx="770608" cy="13185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9" name="îşḻîdê">
            <a:extLst>
              <a:ext uri="{FF2B5EF4-FFF2-40B4-BE49-F238E27FC236}">
                <a16:creationId xmlns:a16="http://schemas.microsoft.com/office/drawing/2014/main" id="{85437AE2-7B66-4C02-9C78-09B509324585}"/>
              </a:ext>
            </a:extLst>
          </p:cNvPr>
          <p:cNvSpPr txBox="1"/>
          <p:nvPr/>
        </p:nvSpPr>
        <p:spPr>
          <a:xfrm>
            <a:off x="1193149" y="1994462"/>
            <a:ext cx="481346" cy="19759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î$ḻiḑè">
            <a:extLst>
              <a:ext uri="{FF2B5EF4-FFF2-40B4-BE49-F238E27FC236}">
                <a16:creationId xmlns:a16="http://schemas.microsoft.com/office/drawing/2014/main" id="{0B4C9EB9-2E48-4E76-9CB3-4590D59D334B}"/>
              </a:ext>
            </a:extLst>
          </p:cNvPr>
          <p:cNvSpPr/>
          <p:nvPr/>
        </p:nvSpPr>
        <p:spPr>
          <a:xfrm>
            <a:off x="786001" y="1994461"/>
            <a:ext cx="357267" cy="18430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í$ḻïḓê">
            <a:extLst>
              <a:ext uri="{FF2B5EF4-FFF2-40B4-BE49-F238E27FC236}">
                <a16:creationId xmlns:a16="http://schemas.microsoft.com/office/drawing/2014/main" id="{C109A879-A6FD-43B5-BDCC-94E3B6FEE7F1}"/>
              </a:ext>
            </a:extLst>
          </p:cNvPr>
          <p:cNvSpPr/>
          <p:nvPr/>
        </p:nvSpPr>
        <p:spPr>
          <a:xfrm>
            <a:off x="786000" y="1994461"/>
            <a:ext cx="107181" cy="184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îŝlîďe">
            <a:extLst>
              <a:ext uri="{FF2B5EF4-FFF2-40B4-BE49-F238E27FC236}">
                <a16:creationId xmlns:a16="http://schemas.microsoft.com/office/drawing/2014/main" id="{E931F466-2A35-4B84-86F0-02F423EB4A73}"/>
              </a:ext>
            </a:extLst>
          </p:cNvPr>
          <p:cNvSpPr/>
          <p:nvPr/>
        </p:nvSpPr>
        <p:spPr>
          <a:xfrm>
            <a:off x="1608375" y="2112051"/>
            <a:ext cx="257625" cy="257236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272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2638148" y="1407484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</a:rPr>
              <a:t>研究思路与研究方法</a:t>
            </a:r>
            <a:endParaRPr lang="zh-CN" altLang="en-US" sz="3200" b="0" dirty="0">
              <a:solidFill>
                <a:schemeClr val="accent1"/>
              </a:solidFill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2638147" y="2210189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1425772" y="1620542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1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cxnSp>
        <p:nvCxnSpPr>
          <p:cNvPr id="6" name="直接连接符 5"/>
          <p:cNvCxnSpPr>
            <a:cxnSpLocks/>
            <a:stCxn id="15" idx="3"/>
          </p:cNvCxnSpPr>
          <p:nvPr/>
        </p:nvCxnSpPr>
        <p:spPr>
          <a:xfrm>
            <a:off x="7968208" y="3120107"/>
            <a:ext cx="2779795" cy="7365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16" idx="3"/>
          </p:cNvCxnSpPr>
          <p:nvPr/>
        </p:nvCxnSpPr>
        <p:spPr>
          <a:xfrm flipV="1">
            <a:off x="7968208" y="4653136"/>
            <a:ext cx="2779795" cy="1153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íš1îdê"/>
          <p:cNvSpPr/>
          <p:nvPr/>
        </p:nvSpPr>
        <p:spPr>
          <a:xfrm>
            <a:off x="5707443" y="2423152"/>
            <a:ext cx="2232248" cy="3609398"/>
          </a:xfrm>
          <a:custGeom>
            <a:avLst/>
            <a:gdLst>
              <a:gd name="connsiteX0" fmla="*/ 0 w 2232248"/>
              <a:gd name="connsiteY0" fmla="*/ 0 h 1247478"/>
              <a:gd name="connsiteX1" fmla="*/ 2232248 w 2232248"/>
              <a:gd name="connsiteY1" fmla="*/ 0 h 1247478"/>
              <a:gd name="connsiteX2" fmla="*/ 2232248 w 2232248"/>
              <a:gd name="connsiteY2" fmla="*/ 1247478 h 1247478"/>
              <a:gd name="connsiteX3" fmla="*/ 0 w 2232248"/>
              <a:gd name="connsiteY3" fmla="*/ 1247478 h 1247478"/>
              <a:gd name="connsiteX4" fmla="*/ 0 w 2232248"/>
              <a:gd name="connsiteY4" fmla="*/ 0 h 1247478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2232248 w 2232248"/>
              <a:gd name="connsiteY2" fmla="*/ 44 h 1247522"/>
              <a:gd name="connsiteX3" fmla="*/ 2232248 w 2232248"/>
              <a:gd name="connsiteY3" fmla="*/ 1247522 h 1247522"/>
              <a:gd name="connsiteX4" fmla="*/ 0 w 2232248"/>
              <a:gd name="connsiteY4" fmla="*/ 1247522 h 1247522"/>
              <a:gd name="connsiteX5" fmla="*/ 0 w 2232248"/>
              <a:gd name="connsiteY5" fmla="*/ 44 h 1247522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1494000 w 2232248"/>
              <a:gd name="connsiteY2" fmla="*/ 0 h 1247522"/>
              <a:gd name="connsiteX3" fmla="*/ 2232248 w 2232248"/>
              <a:gd name="connsiteY3" fmla="*/ 44 h 1247522"/>
              <a:gd name="connsiteX4" fmla="*/ 2232248 w 2232248"/>
              <a:gd name="connsiteY4" fmla="*/ 1247522 h 1247522"/>
              <a:gd name="connsiteX5" fmla="*/ 0 w 2232248"/>
              <a:gd name="connsiteY5" fmla="*/ 1247522 h 1247522"/>
              <a:gd name="connsiteX6" fmla="*/ 0 w 2232248"/>
              <a:gd name="connsiteY6" fmla="*/ 44 h 1247522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4886 h 1342364"/>
              <a:gd name="connsiteX1" fmla="*/ 857506 w 2232248"/>
              <a:gd name="connsiteY1" fmla="*/ 160157 h 1342364"/>
              <a:gd name="connsiteX2" fmla="*/ 1494000 w 2232248"/>
              <a:gd name="connsiteY2" fmla="*/ 94842 h 1342364"/>
              <a:gd name="connsiteX3" fmla="*/ 2232248 w 2232248"/>
              <a:gd name="connsiteY3" fmla="*/ 94886 h 1342364"/>
              <a:gd name="connsiteX4" fmla="*/ 2232248 w 2232248"/>
              <a:gd name="connsiteY4" fmla="*/ 1342364 h 1342364"/>
              <a:gd name="connsiteX5" fmla="*/ 0 w 2232248"/>
              <a:gd name="connsiteY5" fmla="*/ 1342364 h 1342364"/>
              <a:gd name="connsiteX6" fmla="*/ 0 w 2232248"/>
              <a:gd name="connsiteY6" fmla="*/ 94886 h 1342364"/>
              <a:gd name="connsiteX0" fmla="*/ 0 w 2232248"/>
              <a:gd name="connsiteY0" fmla="*/ 94591 h 1342069"/>
              <a:gd name="connsiteX1" fmla="*/ 761456 w 2232248"/>
              <a:gd name="connsiteY1" fmla="*/ 152178 h 1342069"/>
              <a:gd name="connsiteX2" fmla="*/ 1494000 w 2232248"/>
              <a:gd name="connsiteY2" fmla="*/ 94547 h 1342069"/>
              <a:gd name="connsiteX3" fmla="*/ 2232248 w 2232248"/>
              <a:gd name="connsiteY3" fmla="*/ 94591 h 1342069"/>
              <a:gd name="connsiteX4" fmla="*/ 2232248 w 2232248"/>
              <a:gd name="connsiteY4" fmla="*/ 1342069 h 1342069"/>
              <a:gd name="connsiteX5" fmla="*/ 0 w 2232248"/>
              <a:gd name="connsiteY5" fmla="*/ 1342069 h 1342069"/>
              <a:gd name="connsiteX6" fmla="*/ 0 w 2232248"/>
              <a:gd name="connsiteY6" fmla="*/ 94591 h 1342069"/>
              <a:gd name="connsiteX0" fmla="*/ 0 w 2232248"/>
              <a:gd name="connsiteY0" fmla="*/ 82335 h 1329813"/>
              <a:gd name="connsiteX1" fmla="*/ 761456 w 2232248"/>
              <a:gd name="connsiteY1" fmla="*/ 139922 h 1329813"/>
              <a:gd name="connsiteX2" fmla="*/ 1543946 w 2232248"/>
              <a:gd name="connsiteY2" fmla="*/ 178342 h 1329813"/>
              <a:gd name="connsiteX3" fmla="*/ 2232248 w 2232248"/>
              <a:gd name="connsiteY3" fmla="*/ 82335 h 1329813"/>
              <a:gd name="connsiteX4" fmla="*/ 2232248 w 2232248"/>
              <a:gd name="connsiteY4" fmla="*/ 1329813 h 1329813"/>
              <a:gd name="connsiteX5" fmla="*/ 0 w 2232248"/>
              <a:gd name="connsiteY5" fmla="*/ 1329813 h 1329813"/>
              <a:gd name="connsiteX6" fmla="*/ 0 w 2232248"/>
              <a:gd name="connsiteY6" fmla="*/ 82335 h 1329813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25038 h 1272516"/>
              <a:gd name="connsiteX1" fmla="*/ 761456 w 2232248"/>
              <a:gd name="connsiteY1" fmla="*/ 82625 h 1272516"/>
              <a:gd name="connsiteX2" fmla="*/ 1543946 w 2232248"/>
              <a:gd name="connsiteY2" fmla="*/ 121045 h 1272516"/>
              <a:gd name="connsiteX3" fmla="*/ 2232248 w 2232248"/>
              <a:gd name="connsiteY3" fmla="*/ 25038 h 1272516"/>
              <a:gd name="connsiteX4" fmla="*/ 2232248 w 2232248"/>
              <a:gd name="connsiteY4" fmla="*/ 1272516 h 1272516"/>
              <a:gd name="connsiteX5" fmla="*/ 0 w 2232248"/>
              <a:gd name="connsiteY5" fmla="*/ 1272516 h 1272516"/>
              <a:gd name="connsiteX6" fmla="*/ 0 w 2232248"/>
              <a:gd name="connsiteY6" fmla="*/ 25038 h 1272516"/>
              <a:gd name="connsiteX0" fmla="*/ 0 w 2232248"/>
              <a:gd name="connsiteY0" fmla="*/ 34112 h 1281590"/>
              <a:gd name="connsiteX1" fmla="*/ 761456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  <a:gd name="connsiteX0" fmla="*/ 0 w 2232248"/>
              <a:gd name="connsiteY0" fmla="*/ 34112 h 1281590"/>
              <a:gd name="connsiteX1" fmla="*/ 761456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  <a:gd name="connsiteX0" fmla="*/ 0 w 2232248"/>
              <a:gd name="connsiteY0" fmla="*/ 34112 h 1281590"/>
              <a:gd name="connsiteX1" fmla="*/ 703090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  <a:gd name="connsiteX0" fmla="*/ 0 w 2232248"/>
              <a:gd name="connsiteY0" fmla="*/ 439 h 1247917"/>
              <a:gd name="connsiteX1" fmla="*/ 703090 w 2232248"/>
              <a:gd name="connsiteY1" fmla="*/ 58026 h 1247917"/>
              <a:gd name="connsiteX2" fmla="*/ 1543946 w 2232248"/>
              <a:gd name="connsiteY2" fmla="*/ 96446 h 1247917"/>
              <a:gd name="connsiteX3" fmla="*/ 2232248 w 2232248"/>
              <a:gd name="connsiteY3" fmla="*/ 439 h 1247917"/>
              <a:gd name="connsiteX4" fmla="*/ 2232248 w 2232248"/>
              <a:gd name="connsiteY4" fmla="*/ 1247917 h 1247917"/>
              <a:gd name="connsiteX5" fmla="*/ 0 w 2232248"/>
              <a:gd name="connsiteY5" fmla="*/ 1247917 h 1247917"/>
              <a:gd name="connsiteX6" fmla="*/ 0 w 2232248"/>
              <a:gd name="connsiteY6" fmla="*/ 439 h 1247917"/>
              <a:gd name="connsiteX0" fmla="*/ 0 w 2232248"/>
              <a:gd name="connsiteY0" fmla="*/ 365 h 1247843"/>
              <a:gd name="connsiteX1" fmla="*/ 703090 w 2232248"/>
              <a:gd name="connsiteY1" fmla="*/ 57952 h 1247843"/>
              <a:gd name="connsiteX2" fmla="*/ 1407759 w 2232248"/>
              <a:gd name="connsiteY2" fmla="*/ 116550 h 1247843"/>
              <a:gd name="connsiteX3" fmla="*/ 2232248 w 2232248"/>
              <a:gd name="connsiteY3" fmla="*/ 365 h 1247843"/>
              <a:gd name="connsiteX4" fmla="*/ 2232248 w 2232248"/>
              <a:gd name="connsiteY4" fmla="*/ 1247843 h 1247843"/>
              <a:gd name="connsiteX5" fmla="*/ 0 w 2232248"/>
              <a:gd name="connsiteY5" fmla="*/ 1247843 h 1247843"/>
              <a:gd name="connsiteX6" fmla="*/ 0 w 2232248"/>
              <a:gd name="connsiteY6" fmla="*/ 365 h 1247843"/>
              <a:gd name="connsiteX0" fmla="*/ 0 w 2232248"/>
              <a:gd name="connsiteY0" fmla="*/ 365 h 1247843"/>
              <a:gd name="connsiteX1" fmla="*/ 703090 w 2232248"/>
              <a:gd name="connsiteY1" fmla="*/ 57952 h 1247843"/>
              <a:gd name="connsiteX2" fmla="*/ 1407759 w 2232248"/>
              <a:gd name="connsiteY2" fmla="*/ 116550 h 1247843"/>
              <a:gd name="connsiteX3" fmla="*/ 2232248 w 2232248"/>
              <a:gd name="connsiteY3" fmla="*/ 365 h 1247843"/>
              <a:gd name="connsiteX4" fmla="*/ 2232248 w 2232248"/>
              <a:gd name="connsiteY4" fmla="*/ 1247843 h 1247843"/>
              <a:gd name="connsiteX5" fmla="*/ 0 w 2232248"/>
              <a:gd name="connsiteY5" fmla="*/ 1247843 h 1247843"/>
              <a:gd name="connsiteX6" fmla="*/ 0 w 2232248"/>
              <a:gd name="connsiteY6" fmla="*/ 365 h 124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248" h="1247843">
                <a:moveTo>
                  <a:pt x="0" y="365"/>
                </a:moveTo>
                <a:cubicBezTo>
                  <a:pt x="403671" y="87874"/>
                  <a:pt x="517103" y="99123"/>
                  <a:pt x="703090" y="57952"/>
                </a:cubicBezTo>
                <a:cubicBezTo>
                  <a:pt x="889077" y="16781"/>
                  <a:pt x="1152899" y="126148"/>
                  <a:pt x="1407759" y="116550"/>
                </a:cubicBezTo>
                <a:cubicBezTo>
                  <a:pt x="1662619" y="106952"/>
                  <a:pt x="1827513" y="-7250"/>
                  <a:pt x="2232248" y="365"/>
                </a:cubicBezTo>
                <a:lnTo>
                  <a:pt x="2232248" y="1247843"/>
                </a:lnTo>
                <a:lnTo>
                  <a:pt x="0" y="1247843"/>
                </a:lnTo>
                <a:lnTo>
                  <a:pt x="0" y="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ísḷîḍé"/>
          <p:cNvSpPr/>
          <p:nvPr/>
        </p:nvSpPr>
        <p:spPr>
          <a:xfrm>
            <a:off x="5709780" y="3749825"/>
            <a:ext cx="2232248" cy="2271465"/>
          </a:xfrm>
          <a:custGeom>
            <a:avLst/>
            <a:gdLst>
              <a:gd name="connsiteX0" fmla="*/ 0 w 2232248"/>
              <a:gd name="connsiteY0" fmla="*/ 0 h 1247478"/>
              <a:gd name="connsiteX1" fmla="*/ 2232248 w 2232248"/>
              <a:gd name="connsiteY1" fmla="*/ 0 h 1247478"/>
              <a:gd name="connsiteX2" fmla="*/ 2232248 w 2232248"/>
              <a:gd name="connsiteY2" fmla="*/ 1247478 h 1247478"/>
              <a:gd name="connsiteX3" fmla="*/ 0 w 2232248"/>
              <a:gd name="connsiteY3" fmla="*/ 1247478 h 1247478"/>
              <a:gd name="connsiteX4" fmla="*/ 0 w 2232248"/>
              <a:gd name="connsiteY4" fmla="*/ 0 h 1247478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2232248 w 2232248"/>
              <a:gd name="connsiteY2" fmla="*/ 44 h 1247522"/>
              <a:gd name="connsiteX3" fmla="*/ 2232248 w 2232248"/>
              <a:gd name="connsiteY3" fmla="*/ 1247522 h 1247522"/>
              <a:gd name="connsiteX4" fmla="*/ 0 w 2232248"/>
              <a:gd name="connsiteY4" fmla="*/ 1247522 h 1247522"/>
              <a:gd name="connsiteX5" fmla="*/ 0 w 2232248"/>
              <a:gd name="connsiteY5" fmla="*/ 44 h 1247522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1494000 w 2232248"/>
              <a:gd name="connsiteY2" fmla="*/ 0 h 1247522"/>
              <a:gd name="connsiteX3" fmla="*/ 2232248 w 2232248"/>
              <a:gd name="connsiteY3" fmla="*/ 44 h 1247522"/>
              <a:gd name="connsiteX4" fmla="*/ 2232248 w 2232248"/>
              <a:gd name="connsiteY4" fmla="*/ 1247522 h 1247522"/>
              <a:gd name="connsiteX5" fmla="*/ 0 w 2232248"/>
              <a:gd name="connsiteY5" fmla="*/ 1247522 h 1247522"/>
              <a:gd name="connsiteX6" fmla="*/ 0 w 2232248"/>
              <a:gd name="connsiteY6" fmla="*/ 44 h 1247522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4886 h 1342364"/>
              <a:gd name="connsiteX1" fmla="*/ 857506 w 2232248"/>
              <a:gd name="connsiteY1" fmla="*/ 160157 h 1342364"/>
              <a:gd name="connsiteX2" fmla="*/ 1494000 w 2232248"/>
              <a:gd name="connsiteY2" fmla="*/ 94842 h 1342364"/>
              <a:gd name="connsiteX3" fmla="*/ 2232248 w 2232248"/>
              <a:gd name="connsiteY3" fmla="*/ 94886 h 1342364"/>
              <a:gd name="connsiteX4" fmla="*/ 2232248 w 2232248"/>
              <a:gd name="connsiteY4" fmla="*/ 1342364 h 1342364"/>
              <a:gd name="connsiteX5" fmla="*/ 0 w 2232248"/>
              <a:gd name="connsiteY5" fmla="*/ 1342364 h 1342364"/>
              <a:gd name="connsiteX6" fmla="*/ 0 w 2232248"/>
              <a:gd name="connsiteY6" fmla="*/ 94886 h 1342364"/>
              <a:gd name="connsiteX0" fmla="*/ 0 w 2232248"/>
              <a:gd name="connsiteY0" fmla="*/ 94591 h 1342069"/>
              <a:gd name="connsiteX1" fmla="*/ 761456 w 2232248"/>
              <a:gd name="connsiteY1" fmla="*/ 152178 h 1342069"/>
              <a:gd name="connsiteX2" fmla="*/ 1494000 w 2232248"/>
              <a:gd name="connsiteY2" fmla="*/ 94547 h 1342069"/>
              <a:gd name="connsiteX3" fmla="*/ 2232248 w 2232248"/>
              <a:gd name="connsiteY3" fmla="*/ 94591 h 1342069"/>
              <a:gd name="connsiteX4" fmla="*/ 2232248 w 2232248"/>
              <a:gd name="connsiteY4" fmla="*/ 1342069 h 1342069"/>
              <a:gd name="connsiteX5" fmla="*/ 0 w 2232248"/>
              <a:gd name="connsiteY5" fmla="*/ 1342069 h 1342069"/>
              <a:gd name="connsiteX6" fmla="*/ 0 w 2232248"/>
              <a:gd name="connsiteY6" fmla="*/ 94591 h 1342069"/>
              <a:gd name="connsiteX0" fmla="*/ 0 w 2232248"/>
              <a:gd name="connsiteY0" fmla="*/ 82335 h 1329813"/>
              <a:gd name="connsiteX1" fmla="*/ 761456 w 2232248"/>
              <a:gd name="connsiteY1" fmla="*/ 139922 h 1329813"/>
              <a:gd name="connsiteX2" fmla="*/ 1543946 w 2232248"/>
              <a:gd name="connsiteY2" fmla="*/ 178342 h 1329813"/>
              <a:gd name="connsiteX3" fmla="*/ 2232248 w 2232248"/>
              <a:gd name="connsiteY3" fmla="*/ 82335 h 1329813"/>
              <a:gd name="connsiteX4" fmla="*/ 2232248 w 2232248"/>
              <a:gd name="connsiteY4" fmla="*/ 1329813 h 1329813"/>
              <a:gd name="connsiteX5" fmla="*/ 0 w 2232248"/>
              <a:gd name="connsiteY5" fmla="*/ 1329813 h 1329813"/>
              <a:gd name="connsiteX6" fmla="*/ 0 w 2232248"/>
              <a:gd name="connsiteY6" fmla="*/ 82335 h 1329813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25038 h 1272516"/>
              <a:gd name="connsiteX1" fmla="*/ 761456 w 2232248"/>
              <a:gd name="connsiteY1" fmla="*/ 82625 h 1272516"/>
              <a:gd name="connsiteX2" fmla="*/ 1543946 w 2232248"/>
              <a:gd name="connsiteY2" fmla="*/ 121045 h 1272516"/>
              <a:gd name="connsiteX3" fmla="*/ 2232248 w 2232248"/>
              <a:gd name="connsiteY3" fmla="*/ 25038 h 1272516"/>
              <a:gd name="connsiteX4" fmla="*/ 2232248 w 2232248"/>
              <a:gd name="connsiteY4" fmla="*/ 1272516 h 1272516"/>
              <a:gd name="connsiteX5" fmla="*/ 0 w 2232248"/>
              <a:gd name="connsiteY5" fmla="*/ 1272516 h 1272516"/>
              <a:gd name="connsiteX6" fmla="*/ 0 w 2232248"/>
              <a:gd name="connsiteY6" fmla="*/ 25038 h 1272516"/>
              <a:gd name="connsiteX0" fmla="*/ 0 w 2232248"/>
              <a:gd name="connsiteY0" fmla="*/ 34112 h 1281590"/>
              <a:gd name="connsiteX1" fmla="*/ 761456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  <a:gd name="connsiteX0" fmla="*/ 0 w 2232248"/>
              <a:gd name="connsiteY0" fmla="*/ 38342 h 1285820"/>
              <a:gd name="connsiteX1" fmla="*/ 761456 w 2232248"/>
              <a:gd name="connsiteY1" fmla="*/ 95929 h 1285820"/>
              <a:gd name="connsiteX2" fmla="*/ 1524491 w 2232248"/>
              <a:gd name="connsiteY2" fmla="*/ 177198 h 1285820"/>
              <a:gd name="connsiteX3" fmla="*/ 2232248 w 2232248"/>
              <a:gd name="connsiteY3" fmla="*/ 38342 h 1285820"/>
              <a:gd name="connsiteX4" fmla="*/ 2232248 w 2232248"/>
              <a:gd name="connsiteY4" fmla="*/ 1285820 h 1285820"/>
              <a:gd name="connsiteX5" fmla="*/ 0 w 2232248"/>
              <a:gd name="connsiteY5" fmla="*/ 1285820 h 1285820"/>
              <a:gd name="connsiteX6" fmla="*/ 0 w 2232248"/>
              <a:gd name="connsiteY6" fmla="*/ 38342 h 1285820"/>
              <a:gd name="connsiteX0" fmla="*/ 0 w 2232248"/>
              <a:gd name="connsiteY0" fmla="*/ 30740 h 1278218"/>
              <a:gd name="connsiteX1" fmla="*/ 751728 w 2232248"/>
              <a:gd name="connsiteY1" fmla="*/ 168668 h 1278218"/>
              <a:gd name="connsiteX2" fmla="*/ 1524491 w 2232248"/>
              <a:gd name="connsiteY2" fmla="*/ 169596 h 1278218"/>
              <a:gd name="connsiteX3" fmla="*/ 2232248 w 2232248"/>
              <a:gd name="connsiteY3" fmla="*/ 30740 h 1278218"/>
              <a:gd name="connsiteX4" fmla="*/ 2232248 w 2232248"/>
              <a:gd name="connsiteY4" fmla="*/ 1278218 h 1278218"/>
              <a:gd name="connsiteX5" fmla="*/ 0 w 2232248"/>
              <a:gd name="connsiteY5" fmla="*/ 1278218 h 1278218"/>
              <a:gd name="connsiteX6" fmla="*/ 0 w 2232248"/>
              <a:gd name="connsiteY6" fmla="*/ 30740 h 1278218"/>
              <a:gd name="connsiteX0" fmla="*/ 0 w 2232248"/>
              <a:gd name="connsiteY0" fmla="*/ 30740 h 1278218"/>
              <a:gd name="connsiteX1" fmla="*/ 751728 w 2232248"/>
              <a:gd name="connsiteY1" fmla="*/ 168668 h 1278218"/>
              <a:gd name="connsiteX2" fmla="*/ 1524491 w 2232248"/>
              <a:gd name="connsiteY2" fmla="*/ 169596 h 1278218"/>
              <a:gd name="connsiteX3" fmla="*/ 2232248 w 2232248"/>
              <a:gd name="connsiteY3" fmla="*/ 30740 h 1278218"/>
              <a:gd name="connsiteX4" fmla="*/ 2232248 w 2232248"/>
              <a:gd name="connsiteY4" fmla="*/ 1278218 h 1278218"/>
              <a:gd name="connsiteX5" fmla="*/ 0 w 2232248"/>
              <a:gd name="connsiteY5" fmla="*/ 1278218 h 1278218"/>
              <a:gd name="connsiteX6" fmla="*/ 0 w 2232248"/>
              <a:gd name="connsiteY6" fmla="*/ 30740 h 1278218"/>
              <a:gd name="connsiteX0" fmla="*/ 0 w 2232248"/>
              <a:gd name="connsiteY0" fmla="*/ 30740 h 1278218"/>
              <a:gd name="connsiteX1" fmla="*/ 751728 w 2232248"/>
              <a:gd name="connsiteY1" fmla="*/ 168668 h 1278218"/>
              <a:gd name="connsiteX2" fmla="*/ 1524491 w 2232248"/>
              <a:gd name="connsiteY2" fmla="*/ 169596 h 1278218"/>
              <a:gd name="connsiteX3" fmla="*/ 2232248 w 2232248"/>
              <a:gd name="connsiteY3" fmla="*/ 30740 h 1278218"/>
              <a:gd name="connsiteX4" fmla="*/ 2232248 w 2232248"/>
              <a:gd name="connsiteY4" fmla="*/ 1278218 h 1278218"/>
              <a:gd name="connsiteX5" fmla="*/ 0 w 2232248"/>
              <a:gd name="connsiteY5" fmla="*/ 1278218 h 1278218"/>
              <a:gd name="connsiteX6" fmla="*/ 0 w 2232248"/>
              <a:gd name="connsiteY6" fmla="*/ 30740 h 1278218"/>
              <a:gd name="connsiteX0" fmla="*/ 0 w 2232248"/>
              <a:gd name="connsiteY0" fmla="*/ 3205 h 1250683"/>
              <a:gd name="connsiteX1" fmla="*/ 751728 w 2232248"/>
              <a:gd name="connsiteY1" fmla="*/ 141133 h 1250683"/>
              <a:gd name="connsiteX2" fmla="*/ 1524491 w 2232248"/>
              <a:gd name="connsiteY2" fmla="*/ 142061 h 1250683"/>
              <a:gd name="connsiteX3" fmla="*/ 2232248 w 2232248"/>
              <a:gd name="connsiteY3" fmla="*/ 3205 h 1250683"/>
              <a:gd name="connsiteX4" fmla="*/ 2232248 w 2232248"/>
              <a:gd name="connsiteY4" fmla="*/ 1250683 h 1250683"/>
              <a:gd name="connsiteX5" fmla="*/ 0 w 2232248"/>
              <a:gd name="connsiteY5" fmla="*/ 1250683 h 1250683"/>
              <a:gd name="connsiteX6" fmla="*/ 0 w 2232248"/>
              <a:gd name="connsiteY6" fmla="*/ 3205 h 125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248" h="1250683">
                <a:moveTo>
                  <a:pt x="0" y="3205"/>
                </a:moveTo>
                <a:cubicBezTo>
                  <a:pt x="335577" y="107909"/>
                  <a:pt x="672744" y="257249"/>
                  <a:pt x="751728" y="141133"/>
                </a:cubicBezTo>
                <a:cubicBezTo>
                  <a:pt x="830712" y="25017"/>
                  <a:pt x="1277738" y="165049"/>
                  <a:pt x="1524491" y="142061"/>
                </a:cubicBezTo>
                <a:cubicBezTo>
                  <a:pt x="1771244" y="119073"/>
                  <a:pt x="1856696" y="-22966"/>
                  <a:pt x="2232248" y="3205"/>
                </a:cubicBezTo>
                <a:lnTo>
                  <a:pt x="2232248" y="1250683"/>
                </a:lnTo>
                <a:lnTo>
                  <a:pt x="0" y="1250683"/>
                </a:lnTo>
                <a:lnTo>
                  <a:pt x="0" y="320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íṡḷïḋê"/>
          <p:cNvSpPr/>
          <p:nvPr/>
        </p:nvSpPr>
        <p:spPr>
          <a:xfrm>
            <a:off x="5707443" y="4917825"/>
            <a:ext cx="2232248" cy="1103463"/>
          </a:xfrm>
          <a:custGeom>
            <a:avLst/>
            <a:gdLst>
              <a:gd name="connsiteX0" fmla="*/ 0 w 2232248"/>
              <a:gd name="connsiteY0" fmla="*/ 0 h 1247478"/>
              <a:gd name="connsiteX1" fmla="*/ 2232248 w 2232248"/>
              <a:gd name="connsiteY1" fmla="*/ 0 h 1247478"/>
              <a:gd name="connsiteX2" fmla="*/ 2232248 w 2232248"/>
              <a:gd name="connsiteY2" fmla="*/ 1247478 h 1247478"/>
              <a:gd name="connsiteX3" fmla="*/ 0 w 2232248"/>
              <a:gd name="connsiteY3" fmla="*/ 1247478 h 1247478"/>
              <a:gd name="connsiteX4" fmla="*/ 0 w 2232248"/>
              <a:gd name="connsiteY4" fmla="*/ 0 h 1247478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2232248 w 2232248"/>
              <a:gd name="connsiteY2" fmla="*/ 44 h 1247522"/>
              <a:gd name="connsiteX3" fmla="*/ 2232248 w 2232248"/>
              <a:gd name="connsiteY3" fmla="*/ 1247522 h 1247522"/>
              <a:gd name="connsiteX4" fmla="*/ 0 w 2232248"/>
              <a:gd name="connsiteY4" fmla="*/ 1247522 h 1247522"/>
              <a:gd name="connsiteX5" fmla="*/ 0 w 2232248"/>
              <a:gd name="connsiteY5" fmla="*/ 44 h 1247522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1494000 w 2232248"/>
              <a:gd name="connsiteY2" fmla="*/ 0 h 1247522"/>
              <a:gd name="connsiteX3" fmla="*/ 2232248 w 2232248"/>
              <a:gd name="connsiteY3" fmla="*/ 44 h 1247522"/>
              <a:gd name="connsiteX4" fmla="*/ 2232248 w 2232248"/>
              <a:gd name="connsiteY4" fmla="*/ 1247522 h 1247522"/>
              <a:gd name="connsiteX5" fmla="*/ 0 w 2232248"/>
              <a:gd name="connsiteY5" fmla="*/ 1247522 h 1247522"/>
              <a:gd name="connsiteX6" fmla="*/ 0 w 2232248"/>
              <a:gd name="connsiteY6" fmla="*/ 44 h 1247522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4886 h 1342364"/>
              <a:gd name="connsiteX1" fmla="*/ 857506 w 2232248"/>
              <a:gd name="connsiteY1" fmla="*/ 160157 h 1342364"/>
              <a:gd name="connsiteX2" fmla="*/ 1494000 w 2232248"/>
              <a:gd name="connsiteY2" fmla="*/ 94842 h 1342364"/>
              <a:gd name="connsiteX3" fmla="*/ 2232248 w 2232248"/>
              <a:gd name="connsiteY3" fmla="*/ 94886 h 1342364"/>
              <a:gd name="connsiteX4" fmla="*/ 2232248 w 2232248"/>
              <a:gd name="connsiteY4" fmla="*/ 1342364 h 1342364"/>
              <a:gd name="connsiteX5" fmla="*/ 0 w 2232248"/>
              <a:gd name="connsiteY5" fmla="*/ 1342364 h 1342364"/>
              <a:gd name="connsiteX6" fmla="*/ 0 w 2232248"/>
              <a:gd name="connsiteY6" fmla="*/ 94886 h 1342364"/>
              <a:gd name="connsiteX0" fmla="*/ 0 w 2232248"/>
              <a:gd name="connsiteY0" fmla="*/ 94591 h 1342069"/>
              <a:gd name="connsiteX1" fmla="*/ 761456 w 2232248"/>
              <a:gd name="connsiteY1" fmla="*/ 152178 h 1342069"/>
              <a:gd name="connsiteX2" fmla="*/ 1494000 w 2232248"/>
              <a:gd name="connsiteY2" fmla="*/ 94547 h 1342069"/>
              <a:gd name="connsiteX3" fmla="*/ 2232248 w 2232248"/>
              <a:gd name="connsiteY3" fmla="*/ 94591 h 1342069"/>
              <a:gd name="connsiteX4" fmla="*/ 2232248 w 2232248"/>
              <a:gd name="connsiteY4" fmla="*/ 1342069 h 1342069"/>
              <a:gd name="connsiteX5" fmla="*/ 0 w 2232248"/>
              <a:gd name="connsiteY5" fmla="*/ 1342069 h 1342069"/>
              <a:gd name="connsiteX6" fmla="*/ 0 w 2232248"/>
              <a:gd name="connsiteY6" fmla="*/ 94591 h 1342069"/>
              <a:gd name="connsiteX0" fmla="*/ 0 w 2232248"/>
              <a:gd name="connsiteY0" fmla="*/ 82335 h 1329813"/>
              <a:gd name="connsiteX1" fmla="*/ 761456 w 2232248"/>
              <a:gd name="connsiteY1" fmla="*/ 139922 h 1329813"/>
              <a:gd name="connsiteX2" fmla="*/ 1543946 w 2232248"/>
              <a:gd name="connsiteY2" fmla="*/ 178342 h 1329813"/>
              <a:gd name="connsiteX3" fmla="*/ 2232248 w 2232248"/>
              <a:gd name="connsiteY3" fmla="*/ 82335 h 1329813"/>
              <a:gd name="connsiteX4" fmla="*/ 2232248 w 2232248"/>
              <a:gd name="connsiteY4" fmla="*/ 1329813 h 1329813"/>
              <a:gd name="connsiteX5" fmla="*/ 0 w 2232248"/>
              <a:gd name="connsiteY5" fmla="*/ 1329813 h 1329813"/>
              <a:gd name="connsiteX6" fmla="*/ 0 w 2232248"/>
              <a:gd name="connsiteY6" fmla="*/ 82335 h 1329813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25038 h 1272516"/>
              <a:gd name="connsiteX1" fmla="*/ 761456 w 2232248"/>
              <a:gd name="connsiteY1" fmla="*/ 82625 h 1272516"/>
              <a:gd name="connsiteX2" fmla="*/ 1543946 w 2232248"/>
              <a:gd name="connsiteY2" fmla="*/ 121045 h 1272516"/>
              <a:gd name="connsiteX3" fmla="*/ 2232248 w 2232248"/>
              <a:gd name="connsiteY3" fmla="*/ 25038 h 1272516"/>
              <a:gd name="connsiteX4" fmla="*/ 2232248 w 2232248"/>
              <a:gd name="connsiteY4" fmla="*/ 1272516 h 1272516"/>
              <a:gd name="connsiteX5" fmla="*/ 0 w 2232248"/>
              <a:gd name="connsiteY5" fmla="*/ 1272516 h 1272516"/>
              <a:gd name="connsiteX6" fmla="*/ 0 w 2232248"/>
              <a:gd name="connsiteY6" fmla="*/ 25038 h 1272516"/>
              <a:gd name="connsiteX0" fmla="*/ 0 w 2232248"/>
              <a:gd name="connsiteY0" fmla="*/ 34112 h 1281590"/>
              <a:gd name="connsiteX1" fmla="*/ 761456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248" h="1281590">
                <a:moveTo>
                  <a:pt x="0" y="34112"/>
                </a:moveTo>
                <a:cubicBezTo>
                  <a:pt x="189662" y="-70073"/>
                  <a:pt x="504132" y="190959"/>
                  <a:pt x="761456" y="91699"/>
                </a:cubicBezTo>
                <a:cubicBezTo>
                  <a:pt x="1018780" y="-7561"/>
                  <a:pt x="1298814" y="139717"/>
                  <a:pt x="1543946" y="130119"/>
                </a:cubicBezTo>
                <a:cubicBezTo>
                  <a:pt x="1789078" y="120521"/>
                  <a:pt x="1924790" y="-77757"/>
                  <a:pt x="2232248" y="34112"/>
                </a:cubicBezTo>
                <a:lnTo>
                  <a:pt x="2232248" y="1281590"/>
                </a:lnTo>
                <a:lnTo>
                  <a:pt x="0" y="1281590"/>
                </a:lnTo>
                <a:lnTo>
                  <a:pt x="0" y="3411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î$ḷíḑê"/>
          <p:cNvSpPr/>
          <p:nvPr/>
        </p:nvSpPr>
        <p:spPr>
          <a:xfrm>
            <a:off x="5707443" y="1916832"/>
            <a:ext cx="2232248" cy="4104456"/>
          </a:xfrm>
          <a:custGeom>
            <a:avLst/>
            <a:gdLst>
              <a:gd name="connsiteX0" fmla="*/ 0 w 2232248"/>
              <a:gd name="connsiteY0" fmla="*/ 0 h 4104456"/>
              <a:gd name="connsiteX1" fmla="*/ 2232248 w 2232248"/>
              <a:gd name="connsiteY1" fmla="*/ 0 h 4104456"/>
              <a:gd name="connsiteX2" fmla="*/ 2232248 w 2232248"/>
              <a:gd name="connsiteY2" fmla="*/ 4104456 h 4104456"/>
              <a:gd name="connsiteX3" fmla="*/ 0 w 2232248"/>
              <a:gd name="connsiteY3" fmla="*/ 4104456 h 4104456"/>
              <a:gd name="connsiteX4" fmla="*/ 0 w 2232248"/>
              <a:gd name="connsiteY4" fmla="*/ 0 h 4104456"/>
              <a:gd name="connsiteX0" fmla="*/ 2232248 w 2323688"/>
              <a:gd name="connsiteY0" fmla="*/ 0 h 4104456"/>
              <a:gd name="connsiteX1" fmla="*/ 2232248 w 2323688"/>
              <a:gd name="connsiteY1" fmla="*/ 4104456 h 4104456"/>
              <a:gd name="connsiteX2" fmla="*/ 0 w 2323688"/>
              <a:gd name="connsiteY2" fmla="*/ 4104456 h 4104456"/>
              <a:gd name="connsiteX3" fmla="*/ 0 w 2323688"/>
              <a:gd name="connsiteY3" fmla="*/ 0 h 4104456"/>
              <a:gd name="connsiteX4" fmla="*/ 2323688 w 2323688"/>
              <a:gd name="connsiteY4" fmla="*/ 91440 h 4104456"/>
              <a:gd name="connsiteX0" fmla="*/ 2232248 w 2232248"/>
              <a:gd name="connsiteY0" fmla="*/ 0 h 4104456"/>
              <a:gd name="connsiteX1" fmla="*/ 2232248 w 2232248"/>
              <a:gd name="connsiteY1" fmla="*/ 4104456 h 4104456"/>
              <a:gd name="connsiteX2" fmla="*/ 0 w 2232248"/>
              <a:gd name="connsiteY2" fmla="*/ 4104456 h 4104456"/>
              <a:gd name="connsiteX3" fmla="*/ 0 w 2232248"/>
              <a:gd name="connsiteY3" fmla="*/ 0 h 410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248" h="4104456">
                <a:moveTo>
                  <a:pt x="2232248" y="0"/>
                </a:moveTo>
                <a:lnTo>
                  <a:pt x="2232248" y="4104456"/>
                </a:lnTo>
                <a:lnTo>
                  <a:pt x="0" y="4104456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ïşľiḓé"/>
          <p:cNvSpPr txBox="1"/>
          <p:nvPr/>
        </p:nvSpPr>
        <p:spPr>
          <a:xfrm>
            <a:off x="6068651" y="5277866"/>
            <a:ext cx="1512168" cy="584775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800"/>
              <a:t>关键词</a:t>
            </a:r>
            <a:endParaRPr lang="zh-CN" altLang="en-US" sz="2800" dirty="0"/>
          </a:p>
        </p:txBody>
      </p:sp>
      <p:sp>
        <p:nvSpPr>
          <p:cNvPr id="10" name="îşļîdè"/>
          <p:cNvSpPr txBox="1"/>
          <p:nvPr/>
        </p:nvSpPr>
        <p:spPr>
          <a:xfrm>
            <a:off x="6068651" y="4227851"/>
            <a:ext cx="1512168" cy="584775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800"/>
              <a:t>关键词</a:t>
            </a:r>
            <a:endParaRPr lang="zh-CN" altLang="en-US" sz="2800" dirty="0"/>
          </a:p>
        </p:txBody>
      </p:sp>
      <p:sp>
        <p:nvSpPr>
          <p:cNvPr id="11" name="íṩļíḓè"/>
          <p:cNvSpPr txBox="1"/>
          <p:nvPr/>
        </p:nvSpPr>
        <p:spPr>
          <a:xfrm>
            <a:off x="6068651" y="3085713"/>
            <a:ext cx="1512168" cy="584775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关键词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iSľïḋê"/>
          <p:cNvSpPr txBox="1"/>
          <p:nvPr/>
        </p:nvSpPr>
        <p:spPr>
          <a:xfrm>
            <a:off x="8882422" y="3745773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6" name="íSļíḍê"/>
          <p:cNvSpPr/>
          <p:nvPr/>
        </p:nvSpPr>
        <p:spPr>
          <a:xfrm>
            <a:off x="8882422" y="3424779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23" name="íSliďe"/>
          <p:cNvSpPr txBox="1"/>
          <p:nvPr/>
        </p:nvSpPr>
        <p:spPr>
          <a:xfrm>
            <a:off x="8882422" y="5296280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4" name="ísľiḋé"/>
          <p:cNvSpPr/>
          <p:nvPr/>
        </p:nvSpPr>
        <p:spPr>
          <a:xfrm>
            <a:off x="8882422" y="4975286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21" name="iṧliḍé"/>
          <p:cNvSpPr txBox="1"/>
          <p:nvPr/>
        </p:nvSpPr>
        <p:spPr>
          <a:xfrm>
            <a:off x="8882422" y="2195265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2" name="íṡľíḋé"/>
          <p:cNvSpPr/>
          <p:nvPr/>
        </p:nvSpPr>
        <p:spPr>
          <a:xfrm>
            <a:off x="8882422" y="1874271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15" name="íšļíďé"/>
          <p:cNvSpPr/>
          <p:nvPr/>
        </p:nvSpPr>
        <p:spPr>
          <a:xfrm>
            <a:off x="7922489" y="3097247"/>
            <a:ext cx="45719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śļîḍe"/>
          <p:cNvSpPr/>
          <p:nvPr/>
        </p:nvSpPr>
        <p:spPr>
          <a:xfrm>
            <a:off x="7922489" y="4641806"/>
            <a:ext cx="45719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isļíďé"/>
          <p:cNvSpPr/>
          <p:nvPr/>
        </p:nvSpPr>
        <p:spPr>
          <a:xfrm>
            <a:off x="719138" y="1093127"/>
            <a:ext cx="3133718" cy="5033783"/>
          </a:xfrm>
          <a:custGeom>
            <a:avLst/>
            <a:gdLst>
              <a:gd name="connsiteX0" fmla="*/ 0 w 2640558"/>
              <a:gd name="connsiteY0" fmla="*/ 0 h 4992688"/>
              <a:gd name="connsiteX1" fmla="*/ 2640558 w 2640558"/>
              <a:gd name="connsiteY1" fmla="*/ 0 h 4992688"/>
              <a:gd name="connsiteX2" fmla="*/ 2640558 w 2640558"/>
              <a:gd name="connsiteY2" fmla="*/ 4992688 h 4992688"/>
              <a:gd name="connsiteX3" fmla="*/ 0 w 2640558"/>
              <a:gd name="connsiteY3" fmla="*/ 4992688 h 4992688"/>
              <a:gd name="connsiteX4" fmla="*/ 0 w 2640558"/>
              <a:gd name="connsiteY4" fmla="*/ 0 h 4992688"/>
              <a:gd name="connsiteX0" fmla="*/ 0 w 2661060"/>
              <a:gd name="connsiteY0" fmla="*/ 0 h 4992688"/>
              <a:gd name="connsiteX1" fmla="*/ 2640558 w 2661060"/>
              <a:gd name="connsiteY1" fmla="*/ 0 h 4992688"/>
              <a:gd name="connsiteX2" fmla="*/ 2661060 w 2661060"/>
              <a:gd name="connsiteY2" fmla="*/ 2266522 h 4992688"/>
              <a:gd name="connsiteX3" fmla="*/ 2640558 w 2661060"/>
              <a:gd name="connsiteY3" fmla="*/ 4992688 h 4992688"/>
              <a:gd name="connsiteX4" fmla="*/ 0 w 2661060"/>
              <a:gd name="connsiteY4" fmla="*/ 4992688 h 4992688"/>
              <a:gd name="connsiteX5" fmla="*/ 0 w 2661060"/>
              <a:gd name="connsiteY5" fmla="*/ 0 h 4992688"/>
              <a:gd name="connsiteX0" fmla="*/ 0 w 2640558"/>
              <a:gd name="connsiteY0" fmla="*/ 0 h 4992688"/>
              <a:gd name="connsiteX1" fmla="*/ 2640558 w 2640558"/>
              <a:gd name="connsiteY1" fmla="*/ 0 h 4992688"/>
              <a:gd name="connsiteX2" fmla="*/ 585680 w 2640558"/>
              <a:gd name="connsiteY2" fmla="*/ 3365857 h 4992688"/>
              <a:gd name="connsiteX3" fmla="*/ 2640558 w 2640558"/>
              <a:gd name="connsiteY3" fmla="*/ 4992688 h 4992688"/>
              <a:gd name="connsiteX4" fmla="*/ 0 w 2640558"/>
              <a:gd name="connsiteY4" fmla="*/ 4992688 h 4992688"/>
              <a:gd name="connsiteX5" fmla="*/ 0 w 2640558"/>
              <a:gd name="connsiteY5" fmla="*/ 0 h 4992688"/>
              <a:gd name="connsiteX0" fmla="*/ 0 w 2640558"/>
              <a:gd name="connsiteY0" fmla="*/ 10274 h 5002962"/>
              <a:gd name="connsiteX1" fmla="*/ 1037790 w 2640558"/>
              <a:gd name="connsiteY1" fmla="*/ 0 h 5002962"/>
              <a:gd name="connsiteX2" fmla="*/ 585680 w 2640558"/>
              <a:gd name="connsiteY2" fmla="*/ 3376131 h 5002962"/>
              <a:gd name="connsiteX3" fmla="*/ 2640558 w 2640558"/>
              <a:gd name="connsiteY3" fmla="*/ 5002962 h 5002962"/>
              <a:gd name="connsiteX4" fmla="*/ 0 w 2640558"/>
              <a:gd name="connsiteY4" fmla="*/ 5002962 h 5002962"/>
              <a:gd name="connsiteX5" fmla="*/ 0 w 2640558"/>
              <a:gd name="connsiteY5" fmla="*/ 10274 h 5002962"/>
              <a:gd name="connsiteX0" fmla="*/ 0 w 3123444"/>
              <a:gd name="connsiteY0" fmla="*/ 10274 h 5023510"/>
              <a:gd name="connsiteX1" fmla="*/ 1037790 w 3123444"/>
              <a:gd name="connsiteY1" fmla="*/ 0 h 5023510"/>
              <a:gd name="connsiteX2" fmla="*/ 585680 w 3123444"/>
              <a:gd name="connsiteY2" fmla="*/ 3376131 h 5023510"/>
              <a:gd name="connsiteX3" fmla="*/ 3123444 w 3123444"/>
              <a:gd name="connsiteY3" fmla="*/ 5023510 h 5023510"/>
              <a:gd name="connsiteX4" fmla="*/ 0 w 3123444"/>
              <a:gd name="connsiteY4" fmla="*/ 5002962 h 5023510"/>
              <a:gd name="connsiteX5" fmla="*/ 0 w 3123444"/>
              <a:gd name="connsiteY5" fmla="*/ 10274 h 5023510"/>
              <a:gd name="connsiteX0" fmla="*/ 0 w 3123444"/>
              <a:gd name="connsiteY0" fmla="*/ 10274 h 5023510"/>
              <a:gd name="connsiteX1" fmla="*/ 1037790 w 3123444"/>
              <a:gd name="connsiteY1" fmla="*/ 0 h 5023510"/>
              <a:gd name="connsiteX2" fmla="*/ 246633 w 3123444"/>
              <a:gd name="connsiteY2" fmla="*/ 4557659 h 5023510"/>
              <a:gd name="connsiteX3" fmla="*/ 3123444 w 3123444"/>
              <a:gd name="connsiteY3" fmla="*/ 5023510 h 5023510"/>
              <a:gd name="connsiteX4" fmla="*/ 0 w 3123444"/>
              <a:gd name="connsiteY4" fmla="*/ 5002962 h 5023510"/>
              <a:gd name="connsiteX5" fmla="*/ 0 w 3123444"/>
              <a:gd name="connsiteY5" fmla="*/ 10274 h 5023510"/>
              <a:gd name="connsiteX0" fmla="*/ 0 w 3123444"/>
              <a:gd name="connsiteY0" fmla="*/ 30822 h 5044058"/>
              <a:gd name="connsiteX1" fmla="*/ 411066 w 3123444"/>
              <a:gd name="connsiteY1" fmla="*/ 0 h 5044058"/>
              <a:gd name="connsiteX2" fmla="*/ 246633 w 3123444"/>
              <a:gd name="connsiteY2" fmla="*/ 4578207 h 5044058"/>
              <a:gd name="connsiteX3" fmla="*/ 3123444 w 3123444"/>
              <a:gd name="connsiteY3" fmla="*/ 5044058 h 5044058"/>
              <a:gd name="connsiteX4" fmla="*/ 0 w 3123444"/>
              <a:gd name="connsiteY4" fmla="*/ 5023510 h 5044058"/>
              <a:gd name="connsiteX5" fmla="*/ 0 w 3123444"/>
              <a:gd name="connsiteY5" fmla="*/ 30822 h 5044058"/>
              <a:gd name="connsiteX0" fmla="*/ 0 w 3133718"/>
              <a:gd name="connsiteY0" fmla="*/ 30822 h 5033783"/>
              <a:gd name="connsiteX1" fmla="*/ 411066 w 3133718"/>
              <a:gd name="connsiteY1" fmla="*/ 0 h 5033783"/>
              <a:gd name="connsiteX2" fmla="*/ 246633 w 3133718"/>
              <a:gd name="connsiteY2" fmla="*/ 4578207 h 5033783"/>
              <a:gd name="connsiteX3" fmla="*/ 3133718 w 3133718"/>
              <a:gd name="connsiteY3" fmla="*/ 5033783 h 5033783"/>
              <a:gd name="connsiteX4" fmla="*/ 0 w 3133718"/>
              <a:gd name="connsiteY4" fmla="*/ 5023510 h 5033783"/>
              <a:gd name="connsiteX5" fmla="*/ 0 w 3133718"/>
              <a:gd name="connsiteY5" fmla="*/ 30822 h 5033783"/>
              <a:gd name="connsiteX0" fmla="*/ 0 w 3133718"/>
              <a:gd name="connsiteY0" fmla="*/ 30822 h 5033783"/>
              <a:gd name="connsiteX1" fmla="*/ 411066 w 3133718"/>
              <a:gd name="connsiteY1" fmla="*/ 0 h 5033783"/>
              <a:gd name="connsiteX2" fmla="*/ 113069 w 3133718"/>
              <a:gd name="connsiteY2" fmla="*/ 4732320 h 5033783"/>
              <a:gd name="connsiteX3" fmla="*/ 3133718 w 3133718"/>
              <a:gd name="connsiteY3" fmla="*/ 5033783 h 5033783"/>
              <a:gd name="connsiteX4" fmla="*/ 0 w 3133718"/>
              <a:gd name="connsiteY4" fmla="*/ 5023510 h 5033783"/>
              <a:gd name="connsiteX5" fmla="*/ 0 w 3133718"/>
              <a:gd name="connsiteY5" fmla="*/ 30822 h 5033783"/>
              <a:gd name="connsiteX0" fmla="*/ 0 w 3133718"/>
              <a:gd name="connsiteY0" fmla="*/ 30822 h 5033783"/>
              <a:gd name="connsiteX1" fmla="*/ 441888 w 3133718"/>
              <a:gd name="connsiteY1" fmla="*/ 0 h 5033783"/>
              <a:gd name="connsiteX2" fmla="*/ 113069 w 3133718"/>
              <a:gd name="connsiteY2" fmla="*/ 4732320 h 5033783"/>
              <a:gd name="connsiteX3" fmla="*/ 3133718 w 3133718"/>
              <a:gd name="connsiteY3" fmla="*/ 5033783 h 5033783"/>
              <a:gd name="connsiteX4" fmla="*/ 0 w 3133718"/>
              <a:gd name="connsiteY4" fmla="*/ 5023510 h 5033783"/>
              <a:gd name="connsiteX5" fmla="*/ 0 w 3133718"/>
              <a:gd name="connsiteY5" fmla="*/ 30822 h 5033783"/>
              <a:gd name="connsiteX0" fmla="*/ 0 w 3133718"/>
              <a:gd name="connsiteY0" fmla="*/ 30822 h 5033783"/>
              <a:gd name="connsiteX1" fmla="*/ 441888 w 3133718"/>
              <a:gd name="connsiteY1" fmla="*/ 0 h 5033783"/>
              <a:gd name="connsiteX2" fmla="*/ 113069 w 3133718"/>
              <a:gd name="connsiteY2" fmla="*/ 4732320 h 5033783"/>
              <a:gd name="connsiteX3" fmla="*/ 873356 w 3133718"/>
              <a:gd name="connsiteY3" fmla="*/ 4814513 h 5033783"/>
              <a:gd name="connsiteX4" fmla="*/ 3133718 w 3133718"/>
              <a:gd name="connsiteY4" fmla="*/ 5033783 h 5033783"/>
              <a:gd name="connsiteX5" fmla="*/ 0 w 3133718"/>
              <a:gd name="connsiteY5" fmla="*/ 5023510 h 5033783"/>
              <a:gd name="connsiteX6" fmla="*/ 0 w 3133718"/>
              <a:gd name="connsiteY6" fmla="*/ 30822 h 5033783"/>
              <a:gd name="connsiteX0" fmla="*/ 0 w 3133718"/>
              <a:gd name="connsiteY0" fmla="*/ 30822 h 5033783"/>
              <a:gd name="connsiteX1" fmla="*/ 441888 w 3133718"/>
              <a:gd name="connsiteY1" fmla="*/ 0 h 5033783"/>
              <a:gd name="connsiteX2" fmla="*/ 359649 w 3133718"/>
              <a:gd name="connsiteY2" fmla="*/ 4598755 h 5033783"/>
              <a:gd name="connsiteX3" fmla="*/ 873356 w 3133718"/>
              <a:gd name="connsiteY3" fmla="*/ 4814513 h 5033783"/>
              <a:gd name="connsiteX4" fmla="*/ 3133718 w 3133718"/>
              <a:gd name="connsiteY4" fmla="*/ 5033783 h 5033783"/>
              <a:gd name="connsiteX5" fmla="*/ 0 w 3133718"/>
              <a:gd name="connsiteY5" fmla="*/ 5023510 h 5033783"/>
              <a:gd name="connsiteX6" fmla="*/ 0 w 3133718"/>
              <a:gd name="connsiteY6" fmla="*/ 30822 h 503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3718" h="5033783">
                <a:moveTo>
                  <a:pt x="0" y="30822"/>
                </a:moveTo>
                <a:lnTo>
                  <a:pt x="441888" y="0"/>
                </a:lnTo>
                <a:lnTo>
                  <a:pt x="359649" y="4598755"/>
                </a:lnTo>
                <a:lnTo>
                  <a:pt x="873356" y="4814513"/>
                </a:lnTo>
                <a:lnTo>
                  <a:pt x="3133718" y="5033783"/>
                </a:lnTo>
                <a:lnTo>
                  <a:pt x="0" y="5023510"/>
                </a:lnTo>
                <a:lnTo>
                  <a:pt x="0" y="30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ïšḻïďé"/>
          <p:cNvSpPr/>
          <p:nvPr/>
        </p:nvSpPr>
        <p:spPr>
          <a:xfrm>
            <a:off x="1340964" y="2557769"/>
            <a:ext cx="3895114" cy="761742"/>
          </a:xfrm>
          <a:prstGeom prst="rect">
            <a:avLst/>
          </a:prstGeom>
        </p:spPr>
        <p:txBody>
          <a:bodyPr wrap="square" lIns="90000" tIns="46800" rIns="90000" bIns="46800" anchor="ctr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/>
              <a:t>此部分内容作为文字排版占位显示</a:t>
            </a:r>
            <a:br>
              <a:rPr lang="zh-CN" altLang="en-US" sz="2000" b="1"/>
            </a:br>
            <a:r>
              <a:rPr lang="zh-CN" altLang="en-US" sz="2000" b="1"/>
              <a:t>（建议使用主题字体）</a:t>
            </a:r>
            <a:endParaRPr lang="zh-CN" altLang="en-US" sz="2000" b="1" dirty="0"/>
          </a:p>
        </p:txBody>
      </p:sp>
      <p:sp>
        <p:nvSpPr>
          <p:cNvPr id="20" name="î$ļïďe"/>
          <p:cNvSpPr/>
          <p:nvPr/>
        </p:nvSpPr>
        <p:spPr>
          <a:xfrm>
            <a:off x="1340964" y="3319512"/>
            <a:ext cx="3895114" cy="426655"/>
          </a:xfrm>
          <a:prstGeom prst="rect">
            <a:avLst/>
          </a:prstGeom>
        </p:spPr>
        <p:txBody>
          <a:bodyPr wrap="square" lIns="90000" tIns="46800" rIns="90000" bIns="46800"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此部分内容作为文字排版占位显示（建议使用主题字体）如需更改请在（设置形状格式）菜单下（文本选项）中调整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6240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6" name="ïşlîḋè">
            <a:extLst>
              <a:ext uri="{FF2B5EF4-FFF2-40B4-BE49-F238E27FC236}">
                <a16:creationId xmlns:a16="http://schemas.microsoft.com/office/drawing/2014/main" id="{0E157731-569D-43A7-9063-40D078FBFD39}"/>
              </a:ext>
            </a:extLst>
          </p:cNvPr>
          <p:cNvSpPr/>
          <p:nvPr/>
        </p:nvSpPr>
        <p:spPr>
          <a:xfrm>
            <a:off x="6806470" y="1233923"/>
            <a:ext cx="5385530" cy="3560534"/>
          </a:xfrm>
          <a:custGeom>
            <a:avLst/>
            <a:gdLst>
              <a:gd name="connsiteX0" fmla="*/ 312516 w 5385530"/>
              <a:gd name="connsiteY0" fmla="*/ 0 h 3708952"/>
              <a:gd name="connsiteX1" fmla="*/ 5385530 w 5385530"/>
              <a:gd name="connsiteY1" fmla="*/ 0 h 3708952"/>
              <a:gd name="connsiteX2" fmla="*/ 5385530 w 5385530"/>
              <a:gd name="connsiteY2" fmla="*/ 3708952 h 3708952"/>
              <a:gd name="connsiteX3" fmla="*/ 0 w 5385530"/>
              <a:gd name="connsiteY3" fmla="*/ 3708952 h 3708952"/>
              <a:gd name="connsiteX4" fmla="*/ 0 w 5385530"/>
              <a:gd name="connsiteY4" fmla="*/ 312516 h 3708952"/>
              <a:gd name="connsiteX5" fmla="*/ 312516 w 5385530"/>
              <a:gd name="connsiteY5" fmla="*/ 0 h 370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5530" h="3708952">
                <a:moveTo>
                  <a:pt x="312516" y="0"/>
                </a:moveTo>
                <a:lnTo>
                  <a:pt x="5385530" y="0"/>
                </a:lnTo>
                <a:lnTo>
                  <a:pt x="5385530" y="3708952"/>
                </a:lnTo>
                <a:lnTo>
                  <a:pt x="0" y="3708952"/>
                </a:lnTo>
                <a:lnTo>
                  <a:pt x="0" y="312516"/>
                </a:lnTo>
                <a:cubicBezTo>
                  <a:pt x="0" y="139918"/>
                  <a:pt x="139918" y="0"/>
                  <a:pt x="31251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íṥľîďê">
            <a:extLst>
              <a:ext uri="{FF2B5EF4-FFF2-40B4-BE49-F238E27FC236}">
                <a16:creationId xmlns:a16="http://schemas.microsoft.com/office/drawing/2014/main" id="{8F986417-0972-4199-908E-E62B38D5E417}"/>
              </a:ext>
            </a:extLst>
          </p:cNvPr>
          <p:cNvSpPr/>
          <p:nvPr/>
        </p:nvSpPr>
        <p:spPr>
          <a:xfrm>
            <a:off x="7048459" y="1416289"/>
            <a:ext cx="5143539" cy="3200400"/>
          </a:xfrm>
          <a:prstGeom prst="rect">
            <a:avLst/>
          </a:prstGeom>
          <a:blipFill>
            <a:blip r:embed="rId3"/>
            <a:stretch>
              <a:fillRect l="338" t="-1817" r="-338" b="-215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ísļïďé">
            <a:extLst>
              <a:ext uri="{FF2B5EF4-FFF2-40B4-BE49-F238E27FC236}">
                <a16:creationId xmlns:a16="http://schemas.microsoft.com/office/drawing/2014/main" id="{39590F7A-B0BD-4A72-B428-C50154A9393F}"/>
              </a:ext>
            </a:extLst>
          </p:cNvPr>
          <p:cNvSpPr/>
          <p:nvPr/>
        </p:nvSpPr>
        <p:spPr>
          <a:xfrm>
            <a:off x="6160593" y="4794461"/>
            <a:ext cx="6031406" cy="358220"/>
          </a:xfrm>
          <a:custGeom>
            <a:avLst/>
            <a:gdLst>
              <a:gd name="connsiteX0" fmla="*/ 0 w 6031406"/>
              <a:gd name="connsiteY0" fmla="*/ 0 h 358220"/>
              <a:gd name="connsiteX1" fmla="*/ 6031406 w 6031406"/>
              <a:gd name="connsiteY1" fmla="*/ 0 h 358220"/>
              <a:gd name="connsiteX2" fmla="*/ 6031406 w 6031406"/>
              <a:gd name="connsiteY2" fmla="*/ 358220 h 358220"/>
              <a:gd name="connsiteX3" fmla="*/ 179110 w 6031406"/>
              <a:gd name="connsiteY3" fmla="*/ 358220 h 358220"/>
              <a:gd name="connsiteX4" fmla="*/ 0 w 6031406"/>
              <a:gd name="connsiteY4" fmla="*/ 179110 h 358220"/>
              <a:gd name="connsiteX5" fmla="*/ 0 w 6031406"/>
              <a:gd name="connsiteY5" fmla="*/ 0 h 35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1406" h="358220">
                <a:moveTo>
                  <a:pt x="0" y="0"/>
                </a:moveTo>
                <a:lnTo>
                  <a:pt x="6031406" y="0"/>
                </a:lnTo>
                <a:lnTo>
                  <a:pt x="6031406" y="358220"/>
                </a:lnTo>
                <a:lnTo>
                  <a:pt x="179110" y="358220"/>
                </a:lnTo>
                <a:cubicBezTo>
                  <a:pt x="80190" y="358220"/>
                  <a:pt x="0" y="278030"/>
                  <a:pt x="0" y="1791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iṥlíḓe">
            <a:extLst>
              <a:ext uri="{FF2B5EF4-FFF2-40B4-BE49-F238E27FC236}">
                <a16:creationId xmlns:a16="http://schemas.microsoft.com/office/drawing/2014/main" id="{E6D741AB-9717-4152-8DF0-5F061FBAD48C}"/>
              </a:ext>
            </a:extLst>
          </p:cNvPr>
          <p:cNvSpPr/>
          <p:nvPr/>
        </p:nvSpPr>
        <p:spPr>
          <a:xfrm>
            <a:off x="9575436" y="1282949"/>
            <a:ext cx="68628" cy="686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îṩľíde">
            <a:extLst>
              <a:ext uri="{FF2B5EF4-FFF2-40B4-BE49-F238E27FC236}">
                <a16:creationId xmlns:a16="http://schemas.microsoft.com/office/drawing/2014/main" id="{B2E50F77-5DCF-49C0-BFB8-D3036ECE8D56}"/>
              </a:ext>
            </a:extLst>
          </p:cNvPr>
          <p:cNvSpPr/>
          <p:nvPr/>
        </p:nvSpPr>
        <p:spPr>
          <a:xfrm>
            <a:off x="6096000" y="4794466"/>
            <a:ext cx="6096000" cy="247434"/>
          </a:xfrm>
          <a:custGeom>
            <a:avLst/>
            <a:gdLst>
              <a:gd name="connsiteX0" fmla="*/ 0 w 6096000"/>
              <a:gd name="connsiteY0" fmla="*/ 0 h 247434"/>
              <a:gd name="connsiteX1" fmla="*/ 6096000 w 6096000"/>
              <a:gd name="connsiteY1" fmla="*/ 0 h 247434"/>
              <a:gd name="connsiteX2" fmla="*/ 6096000 w 6096000"/>
              <a:gd name="connsiteY2" fmla="*/ 247434 h 247434"/>
              <a:gd name="connsiteX3" fmla="*/ 123717 w 6096000"/>
              <a:gd name="connsiteY3" fmla="*/ 247434 h 247434"/>
              <a:gd name="connsiteX4" fmla="*/ 0 w 6096000"/>
              <a:gd name="connsiteY4" fmla="*/ 123717 h 247434"/>
              <a:gd name="connsiteX5" fmla="*/ 0 w 6096000"/>
              <a:gd name="connsiteY5" fmla="*/ 0 h 2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247434">
                <a:moveTo>
                  <a:pt x="0" y="0"/>
                </a:moveTo>
                <a:lnTo>
                  <a:pt x="6096000" y="0"/>
                </a:lnTo>
                <a:lnTo>
                  <a:pt x="6096000" y="247434"/>
                </a:lnTo>
                <a:lnTo>
                  <a:pt x="123717" y="247434"/>
                </a:lnTo>
                <a:cubicBezTo>
                  <a:pt x="55390" y="247434"/>
                  <a:pt x="0" y="192044"/>
                  <a:pt x="0" y="12371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ïṥľîďè">
            <a:extLst>
              <a:ext uri="{FF2B5EF4-FFF2-40B4-BE49-F238E27FC236}">
                <a16:creationId xmlns:a16="http://schemas.microsoft.com/office/drawing/2014/main" id="{E3304B28-DA51-4DCB-ADEE-CEBD3BB47F89}"/>
              </a:ext>
            </a:extLst>
          </p:cNvPr>
          <p:cNvSpPr/>
          <p:nvPr/>
        </p:nvSpPr>
        <p:spPr>
          <a:xfrm flipV="1">
            <a:off x="8996693" y="4794457"/>
            <a:ext cx="1432978" cy="1484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ś1ïďè">
            <a:extLst>
              <a:ext uri="{FF2B5EF4-FFF2-40B4-BE49-F238E27FC236}">
                <a16:creationId xmlns:a16="http://schemas.microsoft.com/office/drawing/2014/main" id="{CB555BDF-8AA5-4A37-90F8-157A21E14B19}"/>
              </a:ext>
            </a:extLst>
          </p:cNvPr>
          <p:cNvSpPr txBox="1"/>
          <p:nvPr/>
        </p:nvSpPr>
        <p:spPr>
          <a:xfrm>
            <a:off x="649524" y="1166725"/>
            <a:ext cx="5249039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9136C3D-AD06-458B-8876-95EDEAA75038}"/>
              </a:ext>
            </a:extLst>
          </p:cNvPr>
          <p:cNvCxnSpPr>
            <a:cxnSpLocks/>
          </p:cNvCxnSpPr>
          <p:nvPr/>
        </p:nvCxnSpPr>
        <p:spPr>
          <a:xfrm>
            <a:off x="742021" y="2529000"/>
            <a:ext cx="5049416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098FA88-611D-4F43-9863-9ED76ACBEE8A}"/>
              </a:ext>
            </a:extLst>
          </p:cNvPr>
          <p:cNvCxnSpPr>
            <a:cxnSpLocks/>
          </p:cNvCxnSpPr>
          <p:nvPr/>
        </p:nvCxnSpPr>
        <p:spPr>
          <a:xfrm>
            <a:off x="786000" y="4656150"/>
            <a:ext cx="562806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ïṩḻîḑè">
            <a:extLst>
              <a:ext uri="{FF2B5EF4-FFF2-40B4-BE49-F238E27FC236}">
                <a16:creationId xmlns:a16="http://schemas.microsoft.com/office/drawing/2014/main" id="{FC0D7E92-0F0E-48A2-A497-9FD97567D4DC}"/>
              </a:ext>
            </a:extLst>
          </p:cNvPr>
          <p:cNvSpPr txBox="1"/>
          <p:nvPr/>
        </p:nvSpPr>
        <p:spPr>
          <a:xfrm>
            <a:off x="692834" y="3764889"/>
            <a:ext cx="5718165" cy="81962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单击要填充的形状；</a:t>
            </a:r>
            <a:r>
              <a:rPr lang="en-US" altLang="zh-CN" sz="900" dirty="0"/>
              <a:t>2.</a:t>
            </a:r>
            <a:r>
              <a:rPr lang="zh-CN" altLang="en-US" sz="900" dirty="0"/>
              <a:t>在“格式”选项卡上的“形状样式”组中，单击“形状填充”旁边的箭头，然后单击「图片或纹理填充」； </a:t>
            </a:r>
            <a:r>
              <a:rPr lang="en-US" altLang="zh-CN" sz="900" dirty="0"/>
              <a:t>3.</a:t>
            </a:r>
            <a:r>
              <a:rPr lang="zh-CN" altLang="en-US" sz="900" dirty="0"/>
              <a:t>找到包含需要使用的图片的文件夹，单击该图片，然后单击“插入” ；</a:t>
            </a:r>
            <a:r>
              <a:rPr lang="en-US" altLang="zh-CN" sz="900" dirty="0"/>
              <a:t>4.</a:t>
            </a:r>
            <a:r>
              <a:rPr lang="zh-CN" altLang="en-US" sz="900" dirty="0"/>
              <a:t>使用图片工具“裁剪”下拉菜单中的「填充」可对图片进行调整</a:t>
            </a:r>
          </a:p>
        </p:txBody>
      </p:sp>
      <p:sp>
        <p:nvSpPr>
          <p:cNvPr id="15" name="ïŝļîďe">
            <a:extLst>
              <a:ext uri="{FF2B5EF4-FFF2-40B4-BE49-F238E27FC236}">
                <a16:creationId xmlns:a16="http://schemas.microsoft.com/office/drawing/2014/main" id="{075DB576-944F-4CE8-9E4B-60BAD4FD5B53}"/>
              </a:ext>
            </a:extLst>
          </p:cNvPr>
          <p:cNvSpPr txBox="1"/>
          <p:nvPr/>
        </p:nvSpPr>
        <p:spPr>
          <a:xfrm>
            <a:off x="692834" y="3293068"/>
            <a:ext cx="5718165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</a:rPr>
              <a:t>请在形状中填充图片</a:t>
            </a:r>
          </a:p>
        </p:txBody>
      </p:sp>
      <p:sp>
        <p:nvSpPr>
          <p:cNvPr id="12" name="íṥlidê">
            <a:extLst>
              <a:ext uri="{FF2B5EF4-FFF2-40B4-BE49-F238E27FC236}">
                <a16:creationId xmlns:a16="http://schemas.microsoft.com/office/drawing/2014/main" id="{B73BFCFF-642D-455C-9814-A0CE0A15488A}"/>
              </a:ext>
            </a:extLst>
          </p:cNvPr>
          <p:cNvSpPr txBox="1"/>
          <p:nvPr/>
        </p:nvSpPr>
        <p:spPr>
          <a:xfrm>
            <a:off x="692834" y="5208961"/>
            <a:ext cx="5718165" cy="81962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单击要填充的形状；</a:t>
            </a:r>
            <a:r>
              <a:rPr lang="en-US" altLang="zh-CN" sz="900" dirty="0"/>
              <a:t>2.</a:t>
            </a:r>
            <a:r>
              <a:rPr lang="zh-CN" altLang="en-US" sz="900" dirty="0"/>
              <a:t>在“格式”选项卡上的“形状样式”组中，单击“形状填充”旁边的箭头，然后单击「图片或纹理填充」； </a:t>
            </a:r>
            <a:r>
              <a:rPr lang="en-US" altLang="zh-CN" sz="900" dirty="0"/>
              <a:t>3.</a:t>
            </a:r>
            <a:r>
              <a:rPr lang="zh-CN" altLang="en-US" sz="900" dirty="0"/>
              <a:t>找到包含需要使用的图片的文件夹，单击该图片，然后单击“插入” ；</a:t>
            </a:r>
            <a:r>
              <a:rPr lang="en-US" altLang="zh-CN" sz="900" dirty="0"/>
              <a:t>4.</a:t>
            </a:r>
            <a:r>
              <a:rPr lang="zh-CN" altLang="en-US" sz="900" dirty="0"/>
              <a:t>使用图片工具“裁剪”下拉菜单中的「填充」可对图片进行调整</a:t>
            </a:r>
          </a:p>
        </p:txBody>
      </p:sp>
      <p:sp>
        <p:nvSpPr>
          <p:cNvPr id="13" name="išľiḓè">
            <a:extLst>
              <a:ext uri="{FF2B5EF4-FFF2-40B4-BE49-F238E27FC236}">
                <a16:creationId xmlns:a16="http://schemas.microsoft.com/office/drawing/2014/main" id="{DE54EB26-A36C-4A2F-BEF0-475424C71896}"/>
              </a:ext>
            </a:extLst>
          </p:cNvPr>
          <p:cNvSpPr txBox="1"/>
          <p:nvPr/>
        </p:nvSpPr>
        <p:spPr>
          <a:xfrm>
            <a:off x="692834" y="4737140"/>
            <a:ext cx="5718165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zh-CN" altLang="en-US" sz="1400" b="1" dirty="0">
                <a:solidFill>
                  <a:schemeClr val="accent3"/>
                </a:solidFill>
              </a:rPr>
              <a:t>请在形状中填充图片</a:t>
            </a:r>
          </a:p>
        </p:txBody>
      </p:sp>
    </p:spTree>
    <p:extLst>
      <p:ext uri="{BB962C8B-B14F-4D97-AF65-F5344CB8AC3E}">
        <p14:creationId xmlns:p14="http://schemas.microsoft.com/office/powerpoint/2010/main" val="396105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î$ḷîḍé">
            <a:extLst>
              <a:ext uri="{FF2B5EF4-FFF2-40B4-BE49-F238E27FC236}">
                <a16:creationId xmlns:a16="http://schemas.microsoft.com/office/drawing/2014/main" id="{2789883F-2A47-4ED9-BCA1-B3092C932E2E}"/>
              </a:ext>
            </a:extLst>
          </p:cNvPr>
          <p:cNvSpPr/>
          <p:nvPr/>
        </p:nvSpPr>
        <p:spPr>
          <a:xfrm>
            <a:off x="669924" y="1864775"/>
            <a:ext cx="10850564" cy="1080120"/>
          </a:xfrm>
          <a:prstGeom prst="rect">
            <a:avLst/>
          </a:prstGeom>
          <a:blipFill>
            <a:blip r:embed="rId3"/>
            <a:stretch>
              <a:fillRect l="7" t="-276141" r="-7" b="-273735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ṥļîḑe">
            <a:extLst>
              <a:ext uri="{FF2B5EF4-FFF2-40B4-BE49-F238E27FC236}">
                <a16:creationId xmlns:a16="http://schemas.microsoft.com/office/drawing/2014/main" id="{500B5647-694C-4F6D-A75F-DE150514012E}"/>
              </a:ext>
            </a:extLst>
          </p:cNvPr>
          <p:cNvSpPr/>
          <p:nvPr/>
        </p:nvSpPr>
        <p:spPr>
          <a:xfrm>
            <a:off x="669925" y="1864775"/>
            <a:ext cx="1564419" cy="108012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iṥḻîdè">
            <a:extLst>
              <a:ext uri="{FF2B5EF4-FFF2-40B4-BE49-F238E27FC236}">
                <a16:creationId xmlns:a16="http://schemas.microsoft.com/office/drawing/2014/main" id="{E76AC8DB-A498-4926-8BDA-E4FE152FFD00}"/>
              </a:ext>
            </a:extLst>
          </p:cNvPr>
          <p:cNvSpPr/>
          <p:nvPr/>
        </p:nvSpPr>
        <p:spPr>
          <a:xfrm>
            <a:off x="3798763" y="1864775"/>
            <a:ext cx="1564419" cy="108012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íşḷïḓè">
            <a:extLst>
              <a:ext uri="{FF2B5EF4-FFF2-40B4-BE49-F238E27FC236}">
                <a16:creationId xmlns:a16="http://schemas.microsoft.com/office/drawing/2014/main" id="{22E8E24C-061F-4647-B24C-713113411074}"/>
              </a:ext>
            </a:extLst>
          </p:cNvPr>
          <p:cNvSpPr/>
          <p:nvPr/>
        </p:nvSpPr>
        <p:spPr>
          <a:xfrm>
            <a:off x="6927603" y="1864775"/>
            <a:ext cx="1564419" cy="108012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D1BA11E-A062-4B5C-A056-6405BBD64DAF}"/>
              </a:ext>
            </a:extLst>
          </p:cNvPr>
          <p:cNvCxnSpPr/>
          <p:nvPr/>
        </p:nvCxnSpPr>
        <p:spPr>
          <a:xfrm>
            <a:off x="2219043" y="2944895"/>
            <a:ext cx="0" cy="1437117"/>
          </a:xfrm>
          <a:prstGeom prst="line">
            <a:avLst/>
          </a:prstGeom>
          <a:ln w="3175" cap="rnd">
            <a:solidFill>
              <a:schemeClr val="tx1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ísļide">
            <a:extLst>
              <a:ext uri="{FF2B5EF4-FFF2-40B4-BE49-F238E27FC236}">
                <a16:creationId xmlns:a16="http://schemas.microsoft.com/office/drawing/2014/main" id="{C6CB7B54-6F3F-4F0B-856B-F3B18C7D730E}"/>
              </a:ext>
            </a:extLst>
          </p:cNvPr>
          <p:cNvSpPr/>
          <p:nvPr/>
        </p:nvSpPr>
        <p:spPr>
          <a:xfrm>
            <a:off x="1604842" y="3468115"/>
            <a:ext cx="482109" cy="482109"/>
          </a:xfrm>
          <a:prstGeom prst="round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/>
              <a:t>1</a:t>
            </a:r>
            <a:endParaRPr lang="en-US" altLang="zh-CN" b="1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FF109A3-60B8-4A48-8BDD-E7369A2508BB}"/>
              </a:ext>
            </a:extLst>
          </p:cNvPr>
          <p:cNvCxnSpPr>
            <a:cxnSpLocks/>
          </p:cNvCxnSpPr>
          <p:nvPr/>
        </p:nvCxnSpPr>
        <p:spPr>
          <a:xfrm>
            <a:off x="5346375" y="2944895"/>
            <a:ext cx="0" cy="1833880"/>
          </a:xfrm>
          <a:prstGeom prst="line">
            <a:avLst/>
          </a:prstGeom>
          <a:ln w="3175" cap="rnd">
            <a:solidFill>
              <a:schemeClr val="tx1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š1ídè">
            <a:extLst>
              <a:ext uri="{FF2B5EF4-FFF2-40B4-BE49-F238E27FC236}">
                <a16:creationId xmlns:a16="http://schemas.microsoft.com/office/drawing/2014/main" id="{E561120F-409C-4103-9947-BC8094781EDF}"/>
              </a:ext>
            </a:extLst>
          </p:cNvPr>
          <p:cNvSpPr/>
          <p:nvPr/>
        </p:nvSpPr>
        <p:spPr>
          <a:xfrm>
            <a:off x="4732174" y="3944865"/>
            <a:ext cx="482109" cy="482109"/>
          </a:xfrm>
          <a:prstGeom prst="round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/>
              <a:t>2</a:t>
            </a:r>
            <a:endParaRPr lang="en-US" altLang="zh-CN" b="1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5190527-5881-434E-9F77-24C0E2A5D63A}"/>
              </a:ext>
            </a:extLst>
          </p:cNvPr>
          <p:cNvCxnSpPr>
            <a:cxnSpLocks/>
          </p:cNvCxnSpPr>
          <p:nvPr/>
        </p:nvCxnSpPr>
        <p:spPr>
          <a:xfrm>
            <a:off x="8469917" y="2944895"/>
            <a:ext cx="0" cy="2265928"/>
          </a:xfrm>
          <a:prstGeom prst="line">
            <a:avLst/>
          </a:prstGeom>
          <a:ln w="3175" cap="rnd">
            <a:solidFill>
              <a:schemeClr val="tx1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ŝ1îḑé">
            <a:extLst>
              <a:ext uri="{FF2B5EF4-FFF2-40B4-BE49-F238E27FC236}">
                <a16:creationId xmlns:a16="http://schemas.microsoft.com/office/drawing/2014/main" id="{99D28587-4679-4907-8FD7-B39E1FE2E19B}"/>
              </a:ext>
            </a:extLst>
          </p:cNvPr>
          <p:cNvSpPr/>
          <p:nvPr/>
        </p:nvSpPr>
        <p:spPr>
          <a:xfrm>
            <a:off x="7855716" y="4426974"/>
            <a:ext cx="482109" cy="482109"/>
          </a:xfrm>
          <a:prstGeom prst="round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/>
              <a:t>3</a:t>
            </a:r>
            <a:endParaRPr lang="en-US" altLang="zh-CN" b="1" dirty="0"/>
          </a:p>
        </p:txBody>
      </p:sp>
      <p:sp>
        <p:nvSpPr>
          <p:cNvPr id="17" name="îSļîḍê">
            <a:extLst>
              <a:ext uri="{FF2B5EF4-FFF2-40B4-BE49-F238E27FC236}">
                <a16:creationId xmlns:a16="http://schemas.microsoft.com/office/drawing/2014/main" id="{171258AE-412E-4B2A-8709-CA0B6440CABD}"/>
              </a:ext>
            </a:extLst>
          </p:cNvPr>
          <p:cNvSpPr/>
          <p:nvPr/>
        </p:nvSpPr>
        <p:spPr>
          <a:xfrm>
            <a:off x="10056441" y="1864775"/>
            <a:ext cx="1464047" cy="1080120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ïSlíḑe">
            <a:extLst>
              <a:ext uri="{FF2B5EF4-FFF2-40B4-BE49-F238E27FC236}">
                <a16:creationId xmlns:a16="http://schemas.microsoft.com/office/drawing/2014/main" id="{500B5647-694C-4F6D-A75F-DE150514012E}"/>
              </a:ext>
            </a:extLst>
          </p:cNvPr>
          <p:cNvSpPr/>
          <p:nvPr/>
        </p:nvSpPr>
        <p:spPr>
          <a:xfrm>
            <a:off x="1639473" y="2436531"/>
            <a:ext cx="386816" cy="37927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9" name="iS1íḓè">
            <a:extLst>
              <a:ext uri="{FF2B5EF4-FFF2-40B4-BE49-F238E27FC236}">
                <a16:creationId xmlns:a16="http://schemas.microsoft.com/office/drawing/2014/main" id="{E76AC8DB-A498-4926-8BDA-E4FE152FFD00}"/>
              </a:ext>
            </a:extLst>
          </p:cNvPr>
          <p:cNvSpPr/>
          <p:nvPr/>
        </p:nvSpPr>
        <p:spPr>
          <a:xfrm>
            <a:off x="4768311" y="2436531"/>
            <a:ext cx="386816" cy="37927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0" name="îŝľîḍê">
            <a:extLst>
              <a:ext uri="{FF2B5EF4-FFF2-40B4-BE49-F238E27FC236}">
                <a16:creationId xmlns:a16="http://schemas.microsoft.com/office/drawing/2014/main" id="{22E8E24C-061F-4647-B24C-713113411074}"/>
              </a:ext>
            </a:extLst>
          </p:cNvPr>
          <p:cNvSpPr/>
          <p:nvPr/>
        </p:nvSpPr>
        <p:spPr>
          <a:xfrm>
            <a:off x="7897151" y="2436531"/>
            <a:ext cx="386816" cy="37927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1" name="iṧļíḍè">
            <a:extLst>
              <a:ext uri="{FF2B5EF4-FFF2-40B4-BE49-F238E27FC236}">
                <a16:creationId xmlns:a16="http://schemas.microsoft.com/office/drawing/2014/main" id="{A5CA3B44-34F5-40D3-AF90-F89894E1DDC3}"/>
              </a:ext>
            </a:extLst>
          </p:cNvPr>
          <p:cNvSpPr>
            <a:spLocks/>
          </p:cNvSpPr>
          <p:nvPr/>
        </p:nvSpPr>
        <p:spPr bwMode="auto">
          <a:xfrm>
            <a:off x="2219043" y="3493174"/>
            <a:ext cx="2262314" cy="10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</p:txBody>
      </p:sp>
      <p:sp>
        <p:nvSpPr>
          <p:cNvPr id="22" name="iŝliḍê">
            <a:extLst>
              <a:ext uri="{FF2B5EF4-FFF2-40B4-BE49-F238E27FC236}">
                <a16:creationId xmlns:a16="http://schemas.microsoft.com/office/drawing/2014/main" id="{9BD0210F-985C-4E6E-A73D-178DC9DC6014}"/>
              </a:ext>
            </a:extLst>
          </p:cNvPr>
          <p:cNvSpPr>
            <a:spLocks/>
          </p:cNvSpPr>
          <p:nvPr/>
        </p:nvSpPr>
        <p:spPr bwMode="auto">
          <a:xfrm>
            <a:off x="5363182" y="3915786"/>
            <a:ext cx="2262314" cy="10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</p:txBody>
      </p:sp>
      <p:sp>
        <p:nvSpPr>
          <p:cNvPr id="23" name="ïšļîḋe">
            <a:extLst>
              <a:ext uri="{FF2B5EF4-FFF2-40B4-BE49-F238E27FC236}">
                <a16:creationId xmlns:a16="http://schemas.microsoft.com/office/drawing/2014/main" id="{63EF5BD4-7C04-40BE-A3EE-4E175906DD65}"/>
              </a:ext>
            </a:extLst>
          </p:cNvPr>
          <p:cNvSpPr>
            <a:spLocks/>
          </p:cNvSpPr>
          <p:nvPr/>
        </p:nvSpPr>
        <p:spPr bwMode="auto">
          <a:xfrm>
            <a:off x="8492022" y="4382012"/>
            <a:ext cx="2262314" cy="10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</p:txBody>
      </p:sp>
    </p:spTree>
    <p:extLst>
      <p:ext uri="{BB962C8B-B14F-4D97-AF65-F5344CB8AC3E}">
        <p14:creationId xmlns:p14="http://schemas.microsoft.com/office/powerpoint/2010/main" val="3876187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a388061c-d5fa-473d-9900-ff9d871a3514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2B060"/>
      </a:accent1>
      <a:accent2>
        <a:srgbClr val="D63E48"/>
      </a:accent2>
      <a:accent3>
        <a:srgbClr val="DE9920"/>
      </a:accent3>
      <a:accent4>
        <a:srgbClr val="5066A2"/>
      </a:accent4>
      <a:accent5>
        <a:srgbClr val="5E5CA2"/>
      </a:accent5>
      <a:accent6>
        <a:srgbClr val="525F71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2B060"/>
    </a:accent1>
    <a:accent2>
      <a:srgbClr val="D63E48"/>
    </a:accent2>
    <a:accent3>
      <a:srgbClr val="DE9920"/>
    </a:accent3>
    <a:accent4>
      <a:srgbClr val="5066A2"/>
    </a:accent4>
    <a:accent5>
      <a:srgbClr val="5E5CA2"/>
    </a:accent5>
    <a:accent6>
      <a:srgbClr val="525F71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2B060"/>
    </a:accent1>
    <a:accent2>
      <a:srgbClr val="D63E48"/>
    </a:accent2>
    <a:accent3>
      <a:srgbClr val="DE9920"/>
    </a:accent3>
    <a:accent4>
      <a:srgbClr val="5066A2"/>
    </a:accent4>
    <a:accent5>
      <a:srgbClr val="5E5CA2"/>
    </a:accent5>
    <a:accent6>
      <a:srgbClr val="525F71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2B060"/>
    </a:accent1>
    <a:accent2>
      <a:srgbClr val="D63E48"/>
    </a:accent2>
    <a:accent3>
      <a:srgbClr val="DE9920"/>
    </a:accent3>
    <a:accent4>
      <a:srgbClr val="5066A2"/>
    </a:accent4>
    <a:accent5>
      <a:srgbClr val="5E5CA2"/>
    </a:accent5>
    <a:accent6>
      <a:srgbClr val="525F71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2B060"/>
    </a:accent1>
    <a:accent2>
      <a:srgbClr val="D63E48"/>
    </a:accent2>
    <a:accent3>
      <a:srgbClr val="DE9920"/>
    </a:accent3>
    <a:accent4>
      <a:srgbClr val="5066A2"/>
    </a:accent4>
    <a:accent5>
      <a:srgbClr val="5E5CA2"/>
    </a:accent5>
    <a:accent6>
      <a:srgbClr val="525F71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2B060"/>
    </a:accent1>
    <a:accent2>
      <a:srgbClr val="D63E48"/>
    </a:accent2>
    <a:accent3>
      <a:srgbClr val="DE9920"/>
    </a:accent3>
    <a:accent4>
      <a:srgbClr val="5066A2"/>
    </a:accent4>
    <a:accent5>
      <a:srgbClr val="5E5CA2"/>
    </a:accent5>
    <a:accent6>
      <a:srgbClr val="525F71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2B060"/>
    </a:accent1>
    <a:accent2>
      <a:srgbClr val="D63E48"/>
    </a:accent2>
    <a:accent3>
      <a:srgbClr val="DE9920"/>
    </a:accent3>
    <a:accent4>
      <a:srgbClr val="5066A2"/>
    </a:accent4>
    <a:accent5>
      <a:srgbClr val="5E5CA2"/>
    </a:accent5>
    <a:accent6>
      <a:srgbClr val="525F71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2B060"/>
    </a:accent1>
    <a:accent2>
      <a:srgbClr val="D63E48"/>
    </a:accent2>
    <a:accent3>
      <a:srgbClr val="DE9920"/>
    </a:accent3>
    <a:accent4>
      <a:srgbClr val="5066A2"/>
    </a:accent4>
    <a:accent5>
      <a:srgbClr val="5E5CA2"/>
    </a:accent5>
    <a:accent6>
      <a:srgbClr val="525F71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213</TotalTime>
  <Words>1780</Words>
  <Application>Microsoft Office PowerPoint</Application>
  <PresentationFormat>宽屏</PresentationFormat>
  <Paragraphs>292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PowerPoint 演示文稿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19</cp:revision>
  <cp:lastPrinted>2018-03-01T16:00:00Z</cp:lastPrinted>
  <dcterms:created xsi:type="dcterms:W3CDTF">2018-03-01T16:00:00Z</dcterms:created>
  <dcterms:modified xsi:type="dcterms:W3CDTF">2023-09-02T08:21:42Z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