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58" r:id="rId4"/>
    <p:sldId id="279" r:id="rId5"/>
    <p:sldId id="278" r:id="rId6"/>
    <p:sldId id="274" r:id="rId7"/>
    <p:sldId id="281" r:id="rId8"/>
    <p:sldId id="282" r:id="rId9"/>
    <p:sldId id="283" r:id="rId10"/>
    <p:sldId id="275" r:id="rId11"/>
    <p:sldId id="284" r:id="rId12"/>
    <p:sldId id="285" r:id="rId13"/>
    <p:sldId id="286" r:id="rId14"/>
    <p:sldId id="276" r:id="rId15"/>
    <p:sldId id="287" r:id="rId16"/>
    <p:sldId id="280" r:id="rId17"/>
    <p:sldId id="288" r:id="rId18"/>
    <p:sldId id="277" r:id="rId19"/>
    <p:sldId id="289" r:id="rId20"/>
    <p:sldId id="290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560"/>
    <a:srgbClr val="354877"/>
    <a:srgbClr val="0E122A"/>
    <a:srgbClr val="8BBDEF"/>
    <a:srgbClr val="2D416C"/>
    <a:srgbClr val="FF93AF"/>
    <a:srgbClr val="5BC6C5"/>
    <a:srgbClr val="92EBC1"/>
    <a:srgbClr val="1D5A6D"/>
    <a:srgbClr val="4D8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napToGrid="0">
      <p:cViewPr varScale="1">
        <p:scale>
          <a:sx n="145" d="100"/>
          <a:sy n="145" d="100"/>
        </p:scale>
        <p:origin x="124" y="2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0a551d86-e30c-4911-94bf-db5bdae68f65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061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63178e73-f0d6-448a-b1a6-656b8369ce0a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199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5232c59d-810d-48c0-85f3-1185e090edb8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734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8c2629a5-bfcf-485b-b01e-df747b7f7c8f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684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6640c1e8-e180-4aa3-95d9-8ad62cf0d184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104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6c050225-a115-453d-81fa-7cbacba1f4fd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327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2ccff10c-af39-4411-8628-5b5f4de41b85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012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d74da8b6-de51-42bd-a719-c9de2db878a8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668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11983af4-18c1-4935-80f2-e91b927916fb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23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086d6361-ee1e-4708-8147-563ca5d76bf3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324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8ecd0c8a-49d2-4f2c-8644-7847c06c7f9b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98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00138e5c-b77c-4d85-b644-646210b93ba5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592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51ae906e-63c4-4903-a889-a11bd48b1b48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89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6b07ec9f-57c9-4582-80f0-a87f9b4e9d3f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67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6e46f37d-72c4-429b-a499-91ae20634ab4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67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7f70c700-43bb-4452-87ab-7d192c562163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165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ffe1fd2e-c616-4332-8f69-67efc9876526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852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a05d2bcd-9f35-41da-9b54-2068b6b600de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420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97a2890f-488b-4b51-ba11-34d8df3ed9db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64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56bcf7a4-c92a-4a64-a382-7538e15fc346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565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e162dde6-2976-41cf-aab2-249ac0158f5d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45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7" name="Rectangle 1515"/>
          <p:cNvSpPr>
            <a:spLocks noChangeArrowheads="1"/>
          </p:cNvSpPr>
          <p:nvPr userDrawn="1"/>
        </p:nvSpPr>
        <p:spPr bwMode="auto">
          <a:xfrm>
            <a:off x="3175" y="3176"/>
            <a:ext cx="12188825" cy="6858000"/>
          </a:xfrm>
          <a:prstGeom prst="rect">
            <a:avLst/>
          </a:prstGeom>
          <a:solidFill>
            <a:srgbClr val="565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1970681" y="2332894"/>
            <a:ext cx="8250638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1970681" y="893687"/>
            <a:ext cx="8250638" cy="1226299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338373" y="5629408"/>
            <a:ext cx="5515255" cy="287213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38373" y="5925679"/>
            <a:ext cx="5515255" cy="287213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11328" name="Rectangle 1516"/>
          <p:cNvSpPr>
            <a:spLocks noChangeArrowheads="1"/>
          </p:cNvSpPr>
          <p:nvPr userDrawn="1"/>
        </p:nvSpPr>
        <p:spPr bwMode="auto">
          <a:xfrm>
            <a:off x="3175" y="3176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1488" name="图片 114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2150" y="3364687"/>
            <a:ext cx="8267700" cy="2044519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924B70B-79E2-FBC0-20FB-3E0903CC91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23131" y="680779"/>
            <a:ext cx="4773964" cy="576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53091C82-4B72-EA54-DE0F-A286D5C1AE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20815" y="6285034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Rectangle 1515"/>
          <p:cNvSpPr>
            <a:spLocks noChangeArrowheads="1"/>
          </p:cNvSpPr>
          <p:nvPr userDrawn="1"/>
        </p:nvSpPr>
        <p:spPr bwMode="auto">
          <a:xfrm>
            <a:off x="3175" y="3176"/>
            <a:ext cx="12188825" cy="6858000"/>
          </a:xfrm>
          <a:prstGeom prst="rect">
            <a:avLst/>
          </a:prstGeom>
          <a:solidFill>
            <a:srgbClr val="565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4" name="矩形 953"/>
          <p:cNvSpPr/>
          <p:nvPr userDrawn="1"/>
        </p:nvSpPr>
        <p:spPr>
          <a:xfrm>
            <a:off x="0" y="4021138"/>
            <a:ext cx="12192000" cy="283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3386408" y="4244463"/>
            <a:ext cx="5419185" cy="8953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rgbClr val="5655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386408" y="5139813"/>
            <a:ext cx="5419185" cy="1015623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solidFill>
                  <a:srgbClr val="565560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53" name="图片 95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3300" y="3005514"/>
            <a:ext cx="5105400" cy="1015623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13C5DC91-3690-27F9-794B-F627BF1A72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0213" y="5743345"/>
            <a:ext cx="2880205" cy="6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55EA1E77-33D8-5D0B-58BC-4B79DBD4D1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B6191437-09CF-46D9-9731-595F9707B8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Rectangle 1515"/>
          <p:cNvSpPr>
            <a:spLocks noChangeArrowheads="1"/>
          </p:cNvSpPr>
          <p:nvPr userDrawn="1"/>
        </p:nvSpPr>
        <p:spPr bwMode="auto">
          <a:xfrm>
            <a:off x="3175" y="3176"/>
            <a:ext cx="12188825" cy="6858000"/>
          </a:xfrm>
          <a:prstGeom prst="rect">
            <a:avLst/>
          </a:prstGeom>
          <a:solidFill>
            <a:srgbClr val="565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2820D010-7984-94AB-409C-18E8E90023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7636" y="250941"/>
            <a:ext cx="3078049" cy="3051391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382962" y="3762937"/>
            <a:ext cx="5426076" cy="702242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382962" y="5149906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pic>
        <p:nvPicPr>
          <p:cNvPr id="1302" name="图片 130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900" y="2108986"/>
            <a:ext cx="4648200" cy="1321602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498C9887-DE85-80D2-6F11-10C41F35DC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71900" y="5676950"/>
            <a:ext cx="47739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副标题 110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Subtitle here</a:t>
            </a:r>
            <a:endParaRPr lang="zh-CN" altLang="en-US" dirty="0"/>
          </a:p>
        </p:txBody>
      </p:sp>
      <p:sp>
        <p:nvSpPr>
          <p:cNvPr id="1105" name="标题 1104"/>
          <p:cNvSpPr>
            <a:spLocks noGrp="1"/>
          </p:cNvSpPr>
          <p:nvPr>
            <p:ph type="ctrTitle"/>
          </p:nvPr>
        </p:nvSpPr>
        <p:spPr>
          <a:xfrm>
            <a:off x="1970681" y="1228224"/>
            <a:ext cx="8250638" cy="12262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4800" dirty="0"/>
              <a:t>毕业论文答辩</a:t>
            </a:r>
            <a:r>
              <a:rPr lang="en-US" altLang="zh-CN" sz="4800" dirty="0"/>
              <a:t>PPT</a:t>
            </a:r>
            <a:r>
              <a:rPr lang="zh-CN" altLang="en-US" sz="4800" dirty="0"/>
              <a:t>模板</a:t>
            </a:r>
            <a:endParaRPr lang="zh-CN" altLang="en-US" sz="2000" dirty="0"/>
          </a:p>
        </p:txBody>
      </p:sp>
      <p:sp>
        <p:nvSpPr>
          <p:cNvPr id="1111" name="文本占位符 1110"/>
          <p:cNvSpPr>
            <a:spLocks noGrp="1"/>
          </p:cNvSpPr>
          <p:nvPr>
            <p:ph type="body" sz="quarter" idx="10"/>
          </p:nvPr>
        </p:nvSpPr>
        <p:spPr>
          <a:xfrm>
            <a:off x="3338373" y="5649925"/>
            <a:ext cx="5515255" cy="287213"/>
          </a:xfrm>
        </p:spPr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1112" name="文本占位符 1111"/>
          <p:cNvSpPr>
            <a:spLocks noGrp="1"/>
          </p:cNvSpPr>
          <p:nvPr>
            <p:ph type="body" sz="quarter" idx="11"/>
          </p:nvPr>
        </p:nvSpPr>
        <p:spPr>
          <a:xfrm>
            <a:off x="3338373" y="5946196"/>
            <a:ext cx="5515255" cy="287213"/>
          </a:xfrm>
        </p:spPr>
        <p:txBody>
          <a:bodyPr/>
          <a:lstStyle/>
          <a:p>
            <a:r>
              <a:rPr lang="en-US" altLang="zh-CN" dirty="0"/>
              <a:t>mba.guet.edu.cn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3787263"/>
            <a:ext cx="5419185" cy="895350"/>
          </a:xfrm>
        </p:spPr>
        <p:txBody>
          <a:bodyPr/>
          <a:lstStyle/>
          <a:p>
            <a:r>
              <a:rPr lang="zh-CN" altLang="en-US" dirty="0"/>
              <a:t>关键技术与实践难点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4682613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5254426" y="1402761"/>
            <a:ext cx="1683148" cy="1368879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96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13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flipV="1">
            <a:off x="5665089" y="0"/>
            <a:ext cx="861822" cy="4953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354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E9B831-4562-445A-B4BC-EF57A32F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ABA7E0-E21A-4D2A-A321-7095A03F0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7F9D7B-5A71-4358-9C45-A83F2059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15" name="íṩḻiḍè">
            <a:extLst>
              <a:ext uri="{FF2B5EF4-FFF2-40B4-BE49-F238E27FC236}">
                <a16:creationId xmlns:a16="http://schemas.microsoft.com/office/drawing/2014/main" id="{3F235B63-E6B0-443C-9539-E3F2E251840C}"/>
              </a:ext>
            </a:extLst>
          </p:cNvPr>
          <p:cNvSpPr/>
          <p:nvPr/>
        </p:nvSpPr>
        <p:spPr bwMode="auto">
          <a:xfrm>
            <a:off x="7895937" y="1"/>
            <a:ext cx="3638400" cy="6845324"/>
          </a:xfrm>
          <a:prstGeom prst="rect">
            <a:avLst/>
          </a:prstGeom>
          <a:blipFill>
            <a:blip r:embed="rId3"/>
            <a:stretch>
              <a:fillRect l="-94989" r="-95837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7" name="ïṡ1ïḍè">
            <a:extLst>
              <a:ext uri="{FF2B5EF4-FFF2-40B4-BE49-F238E27FC236}">
                <a16:creationId xmlns:a16="http://schemas.microsoft.com/office/drawing/2014/main" id="{7D773C72-24EB-4172-842E-E3855E2E44ED}"/>
              </a:ext>
            </a:extLst>
          </p:cNvPr>
          <p:cNvSpPr/>
          <p:nvPr/>
        </p:nvSpPr>
        <p:spPr bwMode="auto">
          <a:xfrm rot="5400000">
            <a:off x="8531621" y="1166393"/>
            <a:ext cx="2205844" cy="4512274"/>
          </a:xfrm>
          <a:custGeom>
            <a:avLst/>
            <a:gdLst>
              <a:gd name="connsiteX0" fmla="*/ 82450 w 2205844"/>
              <a:gd name="connsiteY0" fmla="*/ 3994744 h 4512274"/>
              <a:gd name="connsiteX1" fmla="*/ 2123659 w 2205844"/>
              <a:gd name="connsiteY1" fmla="*/ 3994744 h 4512274"/>
              <a:gd name="connsiteX2" fmla="*/ 2123659 w 2205844"/>
              <a:gd name="connsiteY2" fmla="*/ 356344 h 4512274"/>
              <a:gd name="connsiteX3" fmla="*/ 82450 w 2205844"/>
              <a:gd name="connsiteY3" fmla="*/ 356344 h 4512274"/>
              <a:gd name="connsiteX4" fmla="*/ 0 w 2205844"/>
              <a:gd name="connsiteY4" fmla="*/ 4264628 h 4512274"/>
              <a:gd name="connsiteX5" fmla="*/ 0 w 2205844"/>
              <a:gd name="connsiteY5" fmla="*/ 247645 h 4512274"/>
              <a:gd name="connsiteX6" fmla="*/ 247651 w 2205844"/>
              <a:gd name="connsiteY6" fmla="*/ 0 h 4512274"/>
              <a:gd name="connsiteX7" fmla="*/ 1958193 w 2205844"/>
              <a:gd name="connsiteY7" fmla="*/ 0 h 4512274"/>
              <a:gd name="connsiteX8" fmla="*/ 2205844 w 2205844"/>
              <a:gd name="connsiteY8" fmla="*/ 247645 h 4512274"/>
              <a:gd name="connsiteX9" fmla="*/ 2205843 w 2205844"/>
              <a:gd name="connsiteY9" fmla="*/ 4264628 h 4512274"/>
              <a:gd name="connsiteX10" fmla="*/ 1958193 w 2205844"/>
              <a:gd name="connsiteY10" fmla="*/ 4512274 h 4512274"/>
              <a:gd name="connsiteX11" fmla="*/ 247651 w 2205844"/>
              <a:gd name="connsiteY11" fmla="*/ 4512274 h 4512274"/>
              <a:gd name="connsiteX12" fmla="*/ 0 w 2205844"/>
              <a:gd name="connsiteY12" fmla="*/ 4264628 h 451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5844" h="4512274">
                <a:moveTo>
                  <a:pt x="82450" y="3994744"/>
                </a:moveTo>
                <a:lnTo>
                  <a:pt x="2123659" y="3994744"/>
                </a:lnTo>
                <a:lnTo>
                  <a:pt x="2123659" y="356344"/>
                </a:lnTo>
                <a:lnTo>
                  <a:pt x="82450" y="356344"/>
                </a:lnTo>
                <a:close/>
                <a:moveTo>
                  <a:pt x="0" y="4264628"/>
                </a:moveTo>
                <a:lnTo>
                  <a:pt x="0" y="247645"/>
                </a:lnTo>
                <a:cubicBezTo>
                  <a:pt x="0" y="111140"/>
                  <a:pt x="111142" y="0"/>
                  <a:pt x="247651" y="0"/>
                </a:cubicBezTo>
                <a:lnTo>
                  <a:pt x="1958193" y="0"/>
                </a:lnTo>
                <a:cubicBezTo>
                  <a:pt x="2094702" y="0"/>
                  <a:pt x="2205844" y="111140"/>
                  <a:pt x="2205844" y="247645"/>
                </a:cubicBezTo>
                <a:lnTo>
                  <a:pt x="2205843" y="4264628"/>
                </a:lnTo>
                <a:cubicBezTo>
                  <a:pt x="2205843" y="4401396"/>
                  <a:pt x="2094701" y="4512274"/>
                  <a:pt x="1958193" y="4512274"/>
                </a:cubicBezTo>
                <a:lnTo>
                  <a:pt x="247651" y="4512274"/>
                </a:lnTo>
                <a:cubicBezTo>
                  <a:pt x="111142" y="4512274"/>
                  <a:pt x="0" y="4401396"/>
                  <a:pt x="0" y="4264628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dirty="0"/>
          </a:p>
        </p:txBody>
      </p:sp>
      <p:sp>
        <p:nvSpPr>
          <p:cNvPr id="18" name="îš1ïḓê">
            <a:extLst>
              <a:ext uri="{FF2B5EF4-FFF2-40B4-BE49-F238E27FC236}">
                <a16:creationId xmlns:a16="http://schemas.microsoft.com/office/drawing/2014/main" id="{D3C64FC9-4570-413A-9B9B-8E2311C23542}"/>
              </a:ext>
            </a:extLst>
          </p:cNvPr>
          <p:cNvSpPr/>
          <p:nvPr/>
        </p:nvSpPr>
        <p:spPr bwMode="auto">
          <a:xfrm rot="5400000">
            <a:off x="11593151" y="3072659"/>
            <a:ext cx="68040" cy="68040"/>
          </a:xfrm>
          <a:custGeom>
            <a:avLst/>
            <a:gdLst>
              <a:gd name="T0" fmla="*/ 130 w 260"/>
              <a:gd name="T1" fmla="*/ 260 h 261"/>
              <a:gd name="T2" fmla="*/ 0 w 260"/>
              <a:gd name="T3" fmla="*/ 130 h 261"/>
              <a:gd name="T4" fmla="*/ 130 w 260"/>
              <a:gd name="T5" fmla="*/ 0 h 261"/>
              <a:gd name="T6" fmla="*/ 259 w 260"/>
              <a:gd name="T7" fmla="*/ 130 h 261"/>
              <a:gd name="T8" fmla="*/ 130 w 260"/>
              <a:gd name="T9" fmla="*/ 260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0"/>
              <a:gd name="T16" fmla="*/ 0 h 261"/>
              <a:gd name="T17" fmla="*/ 260 w 260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0" h="261">
                <a:moveTo>
                  <a:pt x="130" y="260"/>
                </a:moveTo>
                <a:cubicBezTo>
                  <a:pt x="58" y="260"/>
                  <a:pt x="0" y="202"/>
                  <a:pt x="0" y="130"/>
                </a:cubicBezTo>
                <a:cubicBezTo>
                  <a:pt x="0" y="58"/>
                  <a:pt x="58" y="0"/>
                  <a:pt x="130" y="0"/>
                </a:cubicBezTo>
                <a:cubicBezTo>
                  <a:pt x="201" y="0"/>
                  <a:pt x="259" y="58"/>
                  <a:pt x="259" y="130"/>
                </a:cubicBezTo>
                <a:cubicBezTo>
                  <a:pt x="259" y="202"/>
                  <a:pt x="201" y="260"/>
                  <a:pt x="130" y="26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9" name="î$lîḓe">
            <a:extLst>
              <a:ext uri="{FF2B5EF4-FFF2-40B4-BE49-F238E27FC236}">
                <a16:creationId xmlns:a16="http://schemas.microsoft.com/office/drawing/2014/main" id="{63711360-B57F-4872-8E7D-230FEB3704B4}"/>
              </a:ext>
            </a:extLst>
          </p:cNvPr>
          <p:cNvSpPr/>
          <p:nvPr/>
        </p:nvSpPr>
        <p:spPr bwMode="auto">
          <a:xfrm rot="5400000">
            <a:off x="11734997" y="3395560"/>
            <a:ext cx="49589" cy="49588"/>
          </a:xfrm>
          <a:custGeom>
            <a:avLst/>
            <a:gdLst>
              <a:gd name="T0" fmla="*/ 95 w 191"/>
              <a:gd name="T1" fmla="*/ 190 h 191"/>
              <a:gd name="T2" fmla="*/ 0 w 191"/>
              <a:gd name="T3" fmla="*/ 95 h 191"/>
              <a:gd name="T4" fmla="*/ 95 w 191"/>
              <a:gd name="T5" fmla="*/ 0 h 191"/>
              <a:gd name="T6" fmla="*/ 190 w 191"/>
              <a:gd name="T7" fmla="*/ 95 h 191"/>
              <a:gd name="T8" fmla="*/ 95 w 191"/>
              <a:gd name="T9" fmla="*/ 190 h 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"/>
              <a:gd name="T16" fmla="*/ 0 h 191"/>
              <a:gd name="T17" fmla="*/ 191 w 191"/>
              <a:gd name="T18" fmla="*/ 191 h 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" h="191">
                <a:moveTo>
                  <a:pt x="95" y="190"/>
                </a:moveTo>
                <a:cubicBezTo>
                  <a:pt x="42" y="190"/>
                  <a:pt x="0" y="147"/>
                  <a:pt x="0" y="95"/>
                </a:cubicBezTo>
                <a:cubicBezTo>
                  <a:pt x="0" y="43"/>
                  <a:pt x="42" y="0"/>
                  <a:pt x="95" y="0"/>
                </a:cubicBezTo>
                <a:cubicBezTo>
                  <a:pt x="147" y="0"/>
                  <a:pt x="190" y="43"/>
                  <a:pt x="190" y="95"/>
                </a:cubicBezTo>
                <a:cubicBezTo>
                  <a:pt x="190" y="147"/>
                  <a:pt x="147" y="190"/>
                  <a:pt x="95" y="19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20" name="îŝḷîḋé">
            <a:extLst>
              <a:ext uri="{FF2B5EF4-FFF2-40B4-BE49-F238E27FC236}">
                <a16:creationId xmlns:a16="http://schemas.microsoft.com/office/drawing/2014/main" id="{291218CD-A9D8-4714-AC57-159876506DEC}"/>
              </a:ext>
            </a:extLst>
          </p:cNvPr>
          <p:cNvSpPr/>
          <p:nvPr/>
        </p:nvSpPr>
        <p:spPr bwMode="auto">
          <a:xfrm rot="5400000">
            <a:off x="11468027" y="3403055"/>
            <a:ext cx="315982" cy="33444"/>
          </a:xfrm>
          <a:custGeom>
            <a:avLst/>
            <a:gdLst>
              <a:gd name="T0" fmla="*/ 1143 w 1209"/>
              <a:gd name="T1" fmla="*/ 129 h 130"/>
              <a:gd name="T2" fmla="*/ 64 w 1209"/>
              <a:gd name="T3" fmla="*/ 129 h 130"/>
              <a:gd name="T4" fmla="*/ 0 w 1209"/>
              <a:gd name="T5" fmla="*/ 65 h 130"/>
              <a:gd name="T6" fmla="*/ 64 w 1209"/>
              <a:gd name="T7" fmla="*/ 0 h 130"/>
              <a:gd name="T8" fmla="*/ 1143 w 1209"/>
              <a:gd name="T9" fmla="*/ 0 h 130"/>
              <a:gd name="T10" fmla="*/ 1208 w 1209"/>
              <a:gd name="T11" fmla="*/ 65 h 130"/>
              <a:gd name="T12" fmla="*/ 1143 w 1209"/>
              <a:gd name="T13" fmla="*/ 129 h 1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9"/>
              <a:gd name="T22" fmla="*/ 0 h 130"/>
              <a:gd name="T23" fmla="*/ 1209 w 1209"/>
              <a:gd name="T24" fmla="*/ 130 h 1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9" h="130">
                <a:moveTo>
                  <a:pt x="1143" y="129"/>
                </a:moveTo>
                <a:lnTo>
                  <a:pt x="64" y="129"/>
                </a:lnTo>
                <a:cubicBezTo>
                  <a:pt x="29" y="129"/>
                  <a:pt x="0" y="100"/>
                  <a:pt x="0" y="65"/>
                </a:cubicBezTo>
                <a:cubicBezTo>
                  <a:pt x="0" y="29"/>
                  <a:pt x="29" y="0"/>
                  <a:pt x="64" y="0"/>
                </a:cubicBezTo>
                <a:lnTo>
                  <a:pt x="1143" y="0"/>
                </a:lnTo>
                <a:cubicBezTo>
                  <a:pt x="1179" y="0"/>
                  <a:pt x="1208" y="29"/>
                  <a:pt x="1208" y="65"/>
                </a:cubicBezTo>
                <a:cubicBezTo>
                  <a:pt x="1208" y="100"/>
                  <a:pt x="1179" y="129"/>
                  <a:pt x="1143" y="12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21" name="íśľíḍè">
            <a:extLst>
              <a:ext uri="{FF2B5EF4-FFF2-40B4-BE49-F238E27FC236}">
                <a16:creationId xmlns:a16="http://schemas.microsoft.com/office/drawing/2014/main" id="{E5DD7CD1-FFB6-489B-890E-AB013408CEF1}"/>
              </a:ext>
            </a:extLst>
          </p:cNvPr>
          <p:cNvSpPr/>
          <p:nvPr/>
        </p:nvSpPr>
        <p:spPr bwMode="auto">
          <a:xfrm rot="5400000">
            <a:off x="7476169" y="3265246"/>
            <a:ext cx="310215" cy="310216"/>
          </a:xfrm>
          <a:custGeom>
            <a:avLst/>
            <a:gdLst>
              <a:gd name="T0" fmla="*/ 84 w 1187"/>
              <a:gd name="T1" fmla="*/ 593 h 1186"/>
              <a:gd name="T2" fmla="*/ 593 w 1187"/>
              <a:gd name="T3" fmla="*/ 1102 h 1186"/>
              <a:gd name="T4" fmla="*/ 1102 w 1187"/>
              <a:gd name="T5" fmla="*/ 593 h 1186"/>
              <a:gd name="T6" fmla="*/ 593 w 1187"/>
              <a:gd name="T7" fmla="*/ 83 h 1186"/>
              <a:gd name="T8" fmla="*/ 84 w 1187"/>
              <a:gd name="T9" fmla="*/ 593 h 1186"/>
              <a:gd name="T10" fmla="*/ 0 w 1187"/>
              <a:gd name="T11" fmla="*/ 593 h 1186"/>
              <a:gd name="T12" fmla="*/ 593 w 1187"/>
              <a:gd name="T13" fmla="*/ 0 h 1186"/>
              <a:gd name="T14" fmla="*/ 1186 w 1187"/>
              <a:gd name="T15" fmla="*/ 593 h 1186"/>
              <a:gd name="T16" fmla="*/ 593 w 1187"/>
              <a:gd name="T17" fmla="*/ 1185 h 1186"/>
              <a:gd name="T18" fmla="*/ 0 w 1187"/>
              <a:gd name="T19" fmla="*/ 593 h 11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7"/>
              <a:gd name="T31" fmla="*/ 0 h 1186"/>
              <a:gd name="T32" fmla="*/ 1187 w 1187"/>
              <a:gd name="T33" fmla="*/ 1186 h 11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7" h="1186">
                <a:moveTo>
                  <a:pt x="84" y="593"/>
                </a:moveTo>
                <a:cubicBezTo>
                  <a:pt x="84" y="874"/>
                  <a:pt x="312" y="1102"/>
                  <a:pt x="593" y="1102"/>
                </a:cubicBezTo>
                <a:cubicBezTo>
                  <a:pt x="874" y="1102"/>
                  <a:pt x="1102" y="874"/>
                  <a:pt x="1102" y="593"/>
                </a:cubicBezTo>
                <a:cubicBezTo>
                  <a:pt x="1102" y="312"/>
                  <a:pt x="874" y="83"/>
                  <a:pt x="593" y="83"/>
                </a:cubicBezTo>
                <a:cubicBezTo>
                  <a:pt x="312" y="83"/>
                  <a:pt x="84" y="312"/>
                  <a:pt x="84" y="593"/>
                </a:cubicBezTo>
                <a:close/>
                <a:moveTo>
                  <a:pt x="0" y="593"/>
                </a:moveTo>
                <a:cubicBezTo>
                  <a:pt x="0" y="266"/>
                  <a:pt x="266" y="0"/>
                  <a:pt x="593" y="0"/>
                </a:cubicBezTo>
                <a:cubicBezTo>
                  <a:pt x="920" y="0"/>
                  <a:pt x="1186" y="266"/>
                  <a:pt x="1186" y="593"/>
                </a:cubicBezTo>
                <a:cubicBezTo>
                  <a:pt x="1186" y="920"/>
                  <a:pt x="920" y="1185"/>
                  <a:pt x="593" y="1185"/>
                </a:cubicBezTo>
                <a:cubicBezTo>
                  <a:pt x="266" y="1185"/>
                  <a:pt x="0" y="920"/>
                  <a:pt x="0" y="5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8D13F2D-396E-4739-B689-F7BBFF910FCF}"/>
              </a:ext>
            </a:extLst>
          </p:cNvPr>
          <p:cNvCxnSpPr>
            <a:cxnSpLocks/>
          </p:cNvCxnSpPr>
          <p:nvPr/>
        </p:nvCxnSpPr>
        <p:spPr>
          <a:xfrm>
            <a:off x="676650" y="2546752"/>
            <a:ext cx="645435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ï$1iḋê">
            <a:extLst>
              <a:ext uri="{FF2B5EF4-FFF2-40B4-BE49-F238E27FC236}">
                <a16:creationId xmlns:a16="http://schemas.microsoft.com/office/drawing/2014/main" id="{7A93B9D7-BE22-47C7-85FB-076AC620D059}"/>
              </a:ext>
            </a:extLst>
          </p:cNvPr>
          <p:cNvSpPr/>
          <p:nvPr/>
        </p:nvSpPr>
        <p:spPr>
          <a:xfrm>
            <a:off x="676652" y="3244540"/>
            <a:ext cx="3088019" cy="1894460"/>
          </a:xfrm>
          <a:prstGeom prst="roundRect">
            <a:avLst>
              <a:gd name="adj" fmla="val 2415"/>
            </a:avLst>
          </a:prstGeom>
          <a:gradFill flip="none" rotWithShape="1">
            <a:gsLst>
              <a:gs pos="0">
                <a:schemeClr val="accent1">
                  <a:alpha val="23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 anchorCtr="1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tx1"/>
                </a:solidFill>
              </a:rPr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tx1"/>
                </a:solidFill>
              </a:rPr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tx1"/>
                </a:solidFill>
              </a:rPr>
              <a:t>Adjust the spacing to adapt to Chinese typesetting, use the reference line in PPT.</a:t>
            </a:r>
          </a:p>
        </p:txBody>
      </p:sp>
      <p:sp>
        <p:nvSpPr>
          <p:cNvPr id="14" name="íṡlïdé">
            <a:extLst>
              <a:ext uri="{FF2B5EF4-FFF2-40B4-BE49-F238E27FC236}">
                <a16:creationId xmlns:a16="http://schemas.microsoft.com/office/drawing/2014/main" id="{A1A56932-5565-4CAA-9FDB-B4E99683DB3C}"/>
              </a:ext>
            </a:extLst>
          </p:cNvPr>
          <p:cNvSpPr/>
          <p:nvPr/>
        </p:nvSpPr>
        <p:spPr>
          <a:xfrm>
            <a:off x="676650" y="3071927"/>
            <a:ext cx="3088021" cy="38527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îṡḷîḓè">
            <a:extLst>
              <a:ext uri="{FF2B5EF4-FFF2-40B4-BE49-F238E27FC236}">
                <a16:creationId xmlns:a16="http://schemas.microsoft.com/office/drawing/2014/main" id="{1AF1A10E-1050-4AD0-9B10-7167B2547ABF}"/>
              </a:ext>
            </a:extLst>
          </p:cNvPr>
          <p:cNvSpPr/>
          <p:nvPr/>
        </p:nvSpPr>
        <p:spPr>
          <a:xfrm>
            <a:off x="4031806" y="3244540"/>
            <a:ext cx="3088019" cy="1894460"/>
          </a:xfrm>
          <a:prstGeom prst="roundRect">
            <a:avLst>
              <a:gd name="adj" fmla="val 2415"/>
            </a:avLst>
          </a:prstGeom>
          <a:gradFill flip="none" rotWithShape="1">
            <a:gsLst>
              <a:gs pos="0">
                <a:schemeClr val="accent3">
                  <a:alpha val="23000"/>
                </a:schemeClr>
              </a:gs>
              <a:gs pos="100000">
                <a:schemeClr val="accent3">
                  <a:alpha val="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 anchorCtr="1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tx1"/>
                </a:solidFill>
              </a:rPr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tx1"/>
                </a:solidFill>
              </a:rPr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tx1"/>
                </a:solidFill>
              </a:rPr>
              <a:t>Adjust the spacing to adapt to Chinese typesetting, use the reference line in PPT.</a:t>
            </a:r>
          </a:p>
        </p:txBody>
      </p:sp>
      <p:sp>
        <p:nvSpPr>
          <p:cNvPr id="12" name="ïṧḷîḍé">
            <a:extLst>
              <a:ext uri="{FF2B5EF4-FFF2-40B4-BE49-F238E27FC236}">
                <a16:creationId xmlns:a16="http://schemas.microsoft.com/office/drawing/2014/main" id="{79518780-7C5F-4E81-A72F-1B22110DC6C0}"/>
              </a:ext>
            </a:extLst>
          </p:cNvPr>
          <p:cNvSpPr/>
          <p:nvPr/>
        </p:nvSpPr>
        <p:spPr>
          <a:xfrm>
            <a:off x="4031804" y="3071927"/>
            <a:ext cx="3088021" cy="38527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î$1îḓe">
            <a:extLst>
              <a:ext uri="{FF2B5EF4-FFF2-40B4-BE49-F238E27FC236}">
                <a16:creationId xmlns:a16="http://schemas.microsoft.com/office/drawing/2014/main" id="{C0F71CC4-2EDB-4447-B25A-0C4C3C08A60D}"/>
              </a:ext>
            </a:extLst>
          </p:cNvPr>
          <p:cNvSpPr txBox="1"/>
          <p:nvPr/>
        </p:nvSpPr>
        <p:spPr>
          <a:xfrm>
            <a:off x="676650" y="1372086"/>
            <a:ext cx="6544681" cy="115812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</p:spTree>
    <p:extLst>
      <p:ext uri="{BB962C8B-B14F-4D97-AF65-F5344CB8AC3E}">
        <p14:creationId xmlns:p14="http://schemas.microsoft.com/office/powerpoint/2010/main" val="807859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ECAEA6-3300-4B26-8263-9FD4A0DA2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B2AB963-1023-4B49-A9F9-D45BB782F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BB324E-EE35-4B20-B038-8D01EDE32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î$ḷíḑe">
            <a:extLst>
              <a:ext uri="{FF2B5EF4-FFF2-40B4-BE49-F238E27FC236}">
                <a16:creationId xmlns:a16="http://schemas.microsoft.com/office/drawing/2014/main" id="{44906C57-1CD1-4D23-9303-937285CE9789}"/>
              </a:ext>
            </a:extLst>
          </p:cNvPr>
          <p:cNvSpPr/>
          <p:nvPr/>
        </p:nvSpPr>
        <p:spPr bwMode="auto">
          <a:xfrm>
            <a:off x="0" y="1340768"/>
            <a:ext cx="2351584" cy="4703168"/>
          </a:xfrm>
          <a:custGeom>
            <a:avLst/>
            <a:gdLst>
              <a:gd name="connsiteX0" fmla="*/ 0 w 2351584"/>
              <a:gd name="connsiteY0" fmla="*/ 0 h 4703168"/>
              <a:gd name="connsiteX1" fmla="*/ 2351584 w 2351584"/>
              <a:gd name="connsiteY1" fmla="*/ 2351584 h 4703168"/>
              <a:gd name="connsiteX2" fmla="*/ 0 w 2351584"/>
              <a:gd name="connsiteY2" fmla="*/ 4703168 h 4703168"/>
              <a:gd name="connsiteX3" fmla="*/ 0 w 2351584"/>
              <a:gd name="connsiteY3" fmla="*/ 3773472 h 4703168"/>
              <a:gd name="connsiteX4" fmla="*/ 1421888 w 2351584"/>
              <a:gd name="connsiteY4" fmla="*/ 2351584 h 4703168"/>
              <a:gd name="connsiteX5" fmla="*/ 0 w 2351584"/>
              <a:gd name="connsiteY5" fmla="*/ 929696 h 470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584" h="4703168">
                <a:moveTo>
                  <a:pt x="0" y="0"/>
                </a:moveTo>
                <a:cubicBezTo>
                  <a:pt x="1298744" y="0"/>
                  <a:pt x="2351584" y="1052840"/>
                  <a:pt x="2351584" y="2351584"/>
                </a:cubicBezTo>
                <a:cubicBezTo>
                  <a:pt x="2351584" y="3650328"/>
                  <a:pt x="1298744" y="4703168"/>
                  <a:pt x="0" y="4703168"/>
                </a:cubicBezTo>
                <a:lnTo>
                  <a:pt x="0" y="3773472"/>
                </a:lnTo>
                <a:cubicBezTo>
                  <a:pt x="785287" y="3773472"/>
                  <a:pt x="1421888" y="3136871"/>
                  <a:pt x="1421888" y="2351584"/>
                </a:cubicBezTo>
                <a:cubicBezTo>
                  <a:pt x="1421888" y="1566297"/>
                  <a:pt x="785287" y="929696"/>
                  <a:pt x="0" y="929696"/>
                </a:cubicBezTo>
                <a:close/>
              </a:path>
            </a:pathLst>
          </a:custGeom>
          <a:blipFill>
            <a:blip r:embed="rId3"/>
            <a:stretch>
              <a:fillRect l="-105143" t="77" r="-104014" b="-77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389B038-65EC-4ACA-B096-E36085568B4C}"/>
              </a:ext>
            </a:extLst>
          </p:cNvPr>
          <p:cNvCxnSpPr>
            <a:cxnSpLocks/>
          </p:cNvCxnSpPr>
          <p:nvPr/>
        </p:nvCxnSpPr>
        <p:spPr>
          <a:xfrm>
            <a:off x="6861000" y="1484784"/>
            <a:ext cx="0" cy="4437787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îŝḷiḓê">
            <a:extLst>
              <a:ext uri="{FF2B5EF4-FFF2-40B4-BE49-F238E27FC236}">
                <a16:creationId xmlns:a16="http://schemas.microsoft.com/office/drawing/2014/main" id="{6C468036-AE5C-495E-8A54-0C97655D3F08}"/>
              </a:ext>
            </a:extLst>
          </p:cNvPr>
          <p:cNvSpPr/>
          <p:nvPr/>
        </p:nvSpPr>
        <p:spPr bwMode="auto">
          <a:xfrm>
            <a:off x="7446001" y="1224000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7" name="iŝliďe">
            <a:extLst>
              <a:ext uri="{FF2B5EF4-FFF2-40B4-BE49-F238E27FC236}">
                <a16:creationId xmlns:a16="http://schemas.microsoft.com/office/drawing/2014/main" id="{B139AB81-F038-4334-B872-7ACCDE517CFE}"/>
              </a:ext>
            </a:extLst>
          </p:cNvPr>
          <p:cNvSpPr/>
          <p:nvPr/>
        </p:nvSpPr>
        <p:spPr>
          <a:xfrm>
            <a:off x="7446000" y="1626752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4" name="íṡļíḓé">
            <a:extLst>
              <a:ext uri="{FF2B5EF4-FFF2-40B4-BE49-F238E27FC236}">
                <a16:creationId xmlns:a16="http://schemas.microsoft.com/office/drawing/2014/main" id="{78D439BC-76C0-40C7-A775-DC6A78F613C9}"/>
              </a:ext>
            </a:extLst>
          </p:cNvPr>
          <p:cNvSpPr/>
          <p:nvPr/>
        </p:nvSpPr>
        <p:spPr bwMode="auto">
          <a:xfrm>
            <a:off x="7446001" y="2542164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5" name="i$1íḓe">
            <a:extLst>
              <a:ext uri="{FF2B5EF4-FFF2-40B4-BE49-F238E27FC236}">
                <a16:creationId xmlns:a16="http://schemas.microsoft.com/office/drawing/2014/main" id="{5C2629C1-272F-474E-BC69-8CC2215A0EBB}"/>
              </a:ext>
            </a:extLst>
          </p:cNvPr>
          <p:cNvSpPr/>
          <p:nvPr/>
        </p:nvSpPr>
        <p:spPr>
          <a:xfrm>
            <a:off x="7446000" y="2944916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2" name="îsḷïḋê">
            <a:extLst>
              <a:ext uri="{FF2B5EF4-FFF2-40B4-BE49-F238E27FC236}">
                <a16:creationId xmlns:a16="http://schemas.microsoft.com/office/drawing/2014/main" id="{9BF0D35A-FA5A-45E2-8619-3C8834C71B6B}"/>
              </a:ext>
            </a:extLst>
          </p:cNvPr>
          <p:cNvSpPr/>
          <p:nvPr/>
        </p:nvSpPr>
        <p:spPr bwMode="auto">
          <a:xfrm>
            <a:off x="7446001" y="3860328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3" name="ïś1ïḓè">
            <a:extLst>
              <a:ext uri="{FF2B5EF4-FFF2-40B4-BE49-F238E27FC236}">
                <a16:creationId xmlns:a16="http://schemas.microsoft.com/office/drawing/2014/main" id="{6B53D581-17CB-4914-AC3D-98B27B4B01B6}"/>
              </a:ext>
            </a:extLst>
          </p:cNvPr>
          <p:cNvSpPr/>
          <p:nvPr/>
        </p:nvSpPr>
        <p:spPr>
          <a:xfrm>
            <a:off x="7446000" y="4263080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0" name="îš1îḋè">
            <a:extLst>
              <a:ext uri="{FF2B5EF4-FFF2-40B4-BE49-F238E27FC236}">
                <a16:creationId xmlns:a16="http://schemas.microsoft.com/office/drawing/2014/main" id="{D8B2B25C-7E5F-4C7A-88F3-98C23338DAC5}"/>
              </a:ext>
            </a:extLst>
          </p:cNvPr>
          <p:cNvSpPr/>
          <p:nvPr/>
        </p:nvSpPr>
        <p:spPr bwMode="auto">
          <a:xfrm>
            <a:off x="7446001" y="5178492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4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1" name="îṣḷíḑe">
            <a:extLst>
              <a:ext uri="{FF2B5EF4-FFF2-40B4-BE49-F238E27FC236}">
                <a16:creationId xmlns:a16="http://schemas.microsoft.com/office/drawing/2014/main" id="{68448E23-05AF-48E0-A67D-5F1FD13D958E}"/>
              </a:ext>
            </a:extLst>
          </p:cNvPr>
          <p:cNvSpPr/>
          <p:nvPr/>
        </p:nvSpPr>
        <p:spPr>
          <a:xfrm>
            <a:off x="7446000" y="5581244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686970A-CFA1-4F7C-A086-5E52D02A4AB3}"/>
              </a:ext>
            </a:extLst>
          </p:cNvPr>
          <p:cNvCxnSpPr>
            <a:cxnSpLocks/>
          </p:cNvCxnSpPr>
          <p:nvPr/>
        </p:nvCxnSpPr>
        <p:spPr>
          <a:xfrm>
            <a:off x="7446000" y="2285971"/>
            <a:ext cx="40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717483D-7F64-4521-B24A-53279DFD3472}"/>
              </a:ext>
            </a:extLst>
          </p:cNvPr>
          <p:cNvCxnSpPr>
            <a:cxnSpLocks/>
          </p:cNvCxnSpPr>
          <p:nvPr/>
        </p:nvCxnSpPr>
        <p:spPr>
          <a:xfrm>
            <a:off x="7446000" y="3604135"/>
            <a:ext cx="40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961E87A-459E-45F5-A436-A683B019DBCF}"/>
              </a:ext>
            </a:extLst>
          </p:cNvPr>
          <p:cNvCxnSpPr>
            <a:cxnSpLocks/>
          </p:cNvCxnSpPr>
          <p:nvPr/>
        </p:nvCxnSpPr>
        <p:spPr>
          <a:xfrm>
            <a:off x="7446000" y="4922299"/>
            <a:ext cx="40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ľiḋè">
            <a:extLst>
              <a:ext uri="{FF2B5EF4-FFF2-40B4-BE49-F238E27FC236}">
                <a16:creationId xmlns:a16="http://schemas.microsoft.com/office/drawing/2014/main" id="{25B2F359-B072-4452-B19E-97C06FE7E5E0}"/>
              </a:ext>
            </a:extLst>
          </p:cNvPr>
          <p:cNvSpPr txBox="1"/>
          <p:nvPr/>
        </p:nvSpPr>
        <p:spPr>
          <a:xfrm>
            <a:off x="2604925" y="2719049"/>
            <a:ext cx="3491075" cy="2140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17" name="ïṡ1îḑé">
            <a:extLst>
              <a:ext uri="{FF2B5EF4-FFF2-40B4-BE49-F238E27FC236}">
                <a16:creationId xmlns:a16="http://schemas.microsoft.com/office/drawing/2014/main" id="{9545D510-93A6-4B3C-9060-84BC4D028356}"/>
              </a:ext>
            </a:extLst>
          </p:cNvPr>
          <p:cNvSpPr txBox="1"/>
          <p:nvPr/>
        </p:nvSpPr>
        <p:spPr>
          <a:xfrm>
            <a:off x="2688484" y="2064789"/>
            <a:ext cx="864160" cy="21048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Year-end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isļíḍé">
            <a:extLst>
              <a:ext uri="{FF2B5EF4-FFF2-40B4-BE49-F238E27FC236}">
                <a16:creationId xmlns:a16="http://schemas.microsoft.com/office/drawing/2014/main" id="{089B86BF-3FD4-4547-8584-D53F9FC4FE2B}"/>
              </a:ext>
            </a:extLst>
          </p:cNvPr>
          <p:cNvSpPr txBox="1"/>
          <p:nvPr/>
        </p:nvSpPr>
        <p:spPr>
          <a:xfrm>
            <a:off x="2688826" y="2306796"/>
            <a:ext cx="860206" cy="15140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SUMMARY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iṥļiḓê">
            <a:extLst>
              <a:ext uri="{FF2B5EF4-FFF2-40B4-BE49-F238E27FC236}">
                <a16:creationId xmlns:a16="http://schemas.microsoft.com/office/drawing/2014/main" id="{23BA0AA2-CACF-4906-A261-8AFB7E7A71CB}"/>
              </a:ext>
            </a:extLst>
          </p:cNvPr>
          <p:cNvSpPr txBox="1"/>
          <p:nvPr/>
        </p:nvSpPr>
        <p:spPr>
          <a:xfrm>
            <a:off x="3654745" y="2064789"/>
            <a:ext cx="1465996" cy="40091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rgbClr val="EC1C24"/>
                </a:solidFill>
                <a:latin typeface="Impact" panose="020B0806030902050204" pitchFamily="34" charset="0"/>
              </a:rPr>
              <a:t>2017-2018</a:t>
            </a:r>
            <a:endParaRPr lang="zh-CN" altLang="en-US" dirty="0">
              <a:solidFill>
                <a:srgbClr val="EC1C2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7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B1B7A8-3E83-4AE9-8DAF-085B9B870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C80680-7A06-421F-8376-215F6F9E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AB3134-CA0F-4B84-A873-E8679370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58" name="îşľîḑê">
            <a:extLst>
              <a:ext uri="{FF2B5EF4-FFF2-40B4-BE49-F238E27FC236}">
                <a16:creationId xmlns:a16="http://schemas.microsoft.com/office/drawing/2014/main" id="{ECF1D927-1565-4522-9307-E1CABC95B907}"/>
              </a:ext>
            </a:extLst>
          </p:cNvPr>
          <p:cNvSpPr/>
          <p:nvPr/>
        </p:nvSpPr>
        <p:spPr>
          <a:xfrm>
            <a:off x="686018" y="1945621"/>
            <a:ext cx="2021391" cy="41980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9" name="ísḷïḋè">
            <a:extLst>
              <a:ext uri="{FF2B5EF4-FFF2-40B4-BE49-F238E27FC236}">
                <a16:creationId xmlns:a16="http://schemas.microsoft.com/office/drawing/2014/main" id="{3E9F2F15-F146-4C71-8381-2C603553B08A}"/>
              </a:ext>
            </a:extLst>
          </p:cNvPr>
          <p:cNvSpPr/>
          <p:nvPr/>
        </p:nvSpPr>
        <p:spPr bwMode="auto">
          <a:xfrm>
            <a:off x="677136" y="1945621"/>
            <a:ext cx="2021392" cy="2015663"/>
          </a:xfrm>
          <a:prstGeom prst="rect">
            <a:avLst/>
          </a:prstGeom>
          <a:blipFill>
            <a:blip r:embed="rId3"/>
            <a:stretch>
              <a:fillRect l="-27029" t="608" r="-27113" b="-608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0" name="iṣlídê">
            <a:extLst>
              <a:ext uri="{FF2B5EF4-FFF2-40B4-BE49-F238E27FC236}">
                <a16:creationId xmlns:a16="http://schemas.microsoft.com/office/drawing/2014/main" id="{02187FDE-3F3B-4EBB-90AC-CAACCE6856D6}"/>
              </a:ext>
            </a:extLst>
          </p:cNvPr>
          <p:cNvSpPr/>
          <p:nvPr/>
        </p:nvSpPr>
        <p:spPr bwMode="auto">
          <a:xfrm>
            <a:off x="677136" y="3415114"/>
            <a:ext cx="2021391" cy="546170"/>
          </a:xfrm>
          <a:prstGeom prst="rect">
            <a:avLst/>
          </a:prstGeom>
          <a:solidFill>
            <a:schemeClr val="accent1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1" name="îṩļiḑê">
            <a:extLst>
              <a:ext uri="{FF2B5EF4-FFF2-40B4-BE49-F238E27FC236}">
                <a16:creationId xmlns:a16="http://schemas.microsoft.com/office/drawing/2014/main" id="{580FC5DB-BEDF-4016-9FB4-4D27291E43A8}"/>
              </a:ext>
            </a:extLst>
          </p:cNvPr>
          <p:cNvSpPr/>
          <p:nvPr/>
        </p:nvSpPr>
        <p:spPr>
          <a:xfrm>
            <a:off x="677135" y="4284000"/>
            <a:ext cx="2021392" cy="185962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  <a:endParaRPr lang="zh-CN" altLang="en-US" sz="11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  <a:endParaRPr lang="zh-CN" altLang="en-US" sz="1100" dirty="0"/>
          </a:p>
        </p:txBody>
      </p:sp>
      <p:sp>
        <p:nvSpPr>
          <p:cNvPr id="54" name="ísḷïďé">
            <a:extLst>
              <a:ext uri="{FF2B5EF4-FFF2-40B4-BE49-F238E27FC236}">
                <a16:creationId xmlns:a16="http://schemas.microsoft.com/office/drawing/2014/main" id="{94C4A421-30AA-4C9A-B400-E70647E68D28}"/>
              </a:ext>
            </a:extLst>
          </p:cNvPr>
          <p:cNvSpPr/>
          <p:nvPr/>
        </p:nvSpPr>
        <p:spPr>
          <a:xfrm>
            <a:off x="2892066" y="1945621"/>
            <a:ext cx="2021392" cy="41980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5" name="ïśḷíďê">
            <a:extLst>
              <a:ext uri="{FF2B5EF4-FFF2-40B4-BE49-F238E27FC236}">
                <a16:creationId xmlns:a16="http://schemas.microsoft.com/office/drawing/2014/main" id="{1167D907-55EB-4DB4-8203-F9E88EE36D6F}"/>
              </a:ext>
            </a:extLst>
          </p:cNvPr>
          <p:cNvSpPr/>
          <p:nvPr/>
        </p:nvSpPr>
        <p:spPr bwMode="auto">
          <a:xfrm>
            <a:off x="2883184" y="1945621"/>
            <a:ext cx="2021393" cy="2015663"/>
          </a:xfrm>
          <a:prstGeom prst="rect">
            <a:avLst/>
          </a:prstGeom>
          <a:blipFill>
            <a:blip r:embed="rId4"/>
            <a:stretch>
              <a:fillRect l="-26345" t="608" r="-27795" b="-608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6" name="îŝ1iḋê">
            <a:extLst>
              <a:ext uri="{FF2B5EF4-FFF2-40B4-BE49-F238E27FC236}">
                <a16:creationId xmlns:a16="http://schemas.microsoft.com/office/drawing/2014/main" id="{AE968A60-3FDB-4013-AC21-6207EEA27769}"/>
              </a:ext>
            </a:extLst>
          </p:cNvPr>
          <p:cNvSpPr/>
          <p:nvPr/>
        </p:nvSpPr>
        <p:spPr bwMode="auto">
          <a:xfrm>
            <a:off x="2883184" y="3415114"/>
            <a:ext cx="2021392" cy="546170"/>
          </a:xfrm>
          <a:prstGeom prst="rect">
            <a:avLst/>
          </a:prstGeom>
          <a:solidFill>
            <a:schemeClr val="accent1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7" name="îṥḷïḋê">
            <a:extLst>
              <a:ext uri="{FF2B5EF4-FFF2-40B4-BE49-F238E27FC236}">
                <a16:creationId xmlns:a16="http://schemas.microsoft.com/office/drawing/2014/main" id="{6A8152DF-993E-44C4-9253-42C322428751}"/>
              </a:ext>
            </a:extLst>
          </p:cNvPr>
          <p:cNvSpPr/>
          <p:nvPr/>
        </p:nvSpPr>
        <p:spPr>
          <a:xfrm>
            <a:off x="2883185" y="4284000"/>
            <a:ext cx="2021391" cy="185962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  <a:endParaRPr lang="zh-CN" altLang="en-US" sz="11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  <a:endParaRPr lang="zh-CN" altLang="en-US" sz="1100" dirty="0"/>
          </a:p>
        </p:txBody>
      </p:sp>
      <p:sp>
        <p:nvSpPr>
          <p:cNvPr id="50" name="ïś1íḍê">
            <a:extLst>
              <a:ext uri="{FF2B5EF4-FFF2-40B4-BE49-F238E27FC236}">
                <a16:creationId xmlns:a16="http://schemas.microsoft.com/office/drawing/2014/main" id="{4A1D4E31-77B3-4D67-B8AC-03885ED762CC}"/>
              </a:ext>
            </a:extLst>
          </p:cNvPr>
          <p:cNvSpPr/>
          <p:nvPr/>
        </p:nvSpPr>
        <p:spPr>
          <a:xfrm>
            <a:off x="5098114" y="1945621"/>
            <a:ext cx="2021392" cy="41980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1" name="íṩľîḋè">
            <a:extLst>
              <a:ext uri="{FF2B5EF4-FFF2-40B4-BE49-F238E27FC236}">
                <a16:creationId xmlns:a16="http://schemas.microsoft.com/office/drawing/2014/main" id="{0D9935CD-5A7D-4EC8-9792-47D29AA97378}"/>
              </a:ext>
            </a:extLst>
          </p:cNvPr>
          <p:cNvSpPr/>
          <p:nvPr/>
        </p:nvSpPr>
        <p:spPr bwMode="auto">
          <a:xfrm>
            <a:off x="5089232" y="1945621"/>
            <a:ext cx="2021393" cy="2015663"/>
          </a:xfrm>
          <a:prstGeom prst="rect">
            <a:avLst/>
          </a:prstGeom>
          <a:blipFill>
            <a:blip r:embed="rId5"/>
            <a:stretch>
              <a:fillRect l="-25658" t="608" r="-28482" b="-608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2" name="iṣ1ide">
            <a:extLst>
              <a:ext uri="{FF2B5EF4-FFF2-40B4-BE49-F238E27FC236}">
                <a16:creationId xmlns:a16="http://schemas.microsoft.com/office/drawing/2014/main" id="{F4D2587E-D601-4819-A90F-A01CC8445727}"/>
              </a:ext>
            </a:extLst>
          </p:cNvPr>
          <p:cNvSpPr/>
          <p:nvPr/>
        </p:nvSpPr>
        <p:spPr bwMode="auto">
          <a:xfrm>
            <a:off x="5089232" y="3415114"/>
            <a:ext cx="2021392" cy="546170"/>
          </a:xfrm>
          <a:prstGeom prst="rect">
            <a:avLst/>
          </a:prstGeom>
          <a:solidFill>
            <a:schemeClr val="accent1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3" name="îṣļîḓè">
            <a:extLst>
              <a:ext uri="{FF2B5EF4-FFF2-40B4-BE49-F238E27FC236}">
                <a16:creationId xmlns:a16="http://schemas.microsoft.com/office/drawing/2014/main" id="{0D97D992-11BD-4372-B375-B10D92A04B6E}"/>
              </a:ext>
            </a:extLst>
          </p:cNvPr>
          <p:cNvSpPr/>
          <p:nvPr/>
        </p:nvSpPr>
        <p:spPr>
          <a:xfrm>
            <a:off x="5104385" y="4284000"/>
            <a:ext cx="1991087" cy="185962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  <a:endParaRPr lang="zh-CN" altLang="en-US" sz="11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  <a:endParaRPr lang="zh-CN" altLang="en-US" sz="1100" dirty="0"/>
          </a:p>
        </p:txBody>
      </p:sp>
      <p:sp>
        <p:nvSpPr>
          <p:cNvPr id="46" name="îṥlîḍe">
            <a:extLst>
              <a:ext uri="{FF2B5EF4-FFF2-40B4-BE49-F238E27FC236}">
                <a16:creationId xmlns:a16="http://schemas.microsoft.com/office/drawing/2014/main" id="{E9C2CD78-7885-45F5-A1BD-649FF7151C38}"/>
              </a:ext>
            </a:extLst>
          </p:cNvPr>
          <p:cNvSpPr/>
          <p:nvPr/>
        </p:nvSpPr>
        <p:spPr>
          <a:xfrm>
            <a:off x="7304162" y="1945621"/>
            <a:ext cx="2021392" cy="41980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7" name="iṩḻïďé">
            <a:extLst>
              <a:ext uri="{FF2B5EF4-FFF2-40B4-BE49-F238E27FC236}">
                <a16:creationId xmlns:a16="http://schemas.microsoft.com/office/drawing/2014/main" id="{A45D2D22-EBA5-4A7F-A7E5-927475EEF3DB}"/>
              </a:ext>
            </a:extLst>
          </p:cNvPr>
          <p:cNvSpPr/>
          <p:nvPr/>
        </p:nvSpPr>
        <p:spPr bwMode="auto">
          <a:xfrm>
            <a:off x="7295280" y="1945621"/>
            <a:ext cx="2021393" cy="2015663"/>
          </a:xfrm>
          <a:prstGeom prst="rect">
            <a:avLst/>
          </a:prstGeom>
          <a:blipFill>
            <a:blip r:embed="rId6"/>
            <a:stretch>
              <a:fillRect l="-24972" t="608" r="-29168" b="-608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8" name="íṩḷïdé">
            <a:extLst>
              <a:ext uri="{FF2B5EF4-FFF2-40B4-BE49-F238E27FC236}">
                <a16:creationId xmlns:a16="http://schemas.microsoft.com/office/drawing/2014/main" id="{F3934D96-E977-4076-B300-16E17BB94817}"/>
              </a:ext>
            </a:extLst>
          </p:cNvPr>
          <p:cNvSpPr/>
          <p:nvPr/>
        </p:nvSpPr>
        <p:spPr bwMode="auto">
          <a:xfrm>
            <a:off x="7295280" y="3415114"/>
            <a:ext cx="2021392" cy="546170"/>
          </a:xfrm>
          <a:prstGeom prst="rect">
            <a:avLst/>
          </a:prstGeom>
          <a:solidFill>
            <a:schemeClr val="accent3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9" name="íSľîďé">
            <a:extLst>
              <a:ext uri="{FF2B5EF4-FFF2-40B4-BE49-F238E27FC236}">
                <a16:creationId xmlns:a16="http://schemas.microsoft.com/office/drawing/2014/main" id="{E78DEEA1-064F-47D6-A6F0-BF1BA1A9C151}"/>
              </a:ext>
            </a:extLst>
          </p:cNvPr>
          <p:cNvSpPr/>
          <p:nvPr/>
        </p:nvSpPr>
        <p:spPr>
          <a:xfrm>
            <a:off x="7310433" y="4284000"/>
            <a:ext cx="1991087" cy="185962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  <a:endParaRPr lang="zh-CN" altLang="en-US" sz="11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  <a:endParaRPr lang="zh-CN" altLang="en-US" sz="1100" dirty="0"/>
          </a:p>
        </p:txBody>
      </p:sp>
      <p:sp>
        <p:nvSpPr>
          <p:cNvPr id="42" name="îṩľîḋé">
            <a:extLst>
              <a:ext uri="{FF2B5EF4-FFF2-40B4-BE49-F238E27FC236}">
                <a16:creationId xmlns:a16="http://schemas.microsoft.com/office/drawing/2014/main" id="{A64CE184-E51C-4E82-8CEA-3B2378C7FEFC}"/>
              </a:ext>
            </a:extLst>
          </p:cNvPr>
          <p:cNvSpPr/>
          <p:nvPr/>
        </p:nvSpPr>
        <p:spPr>
          <a:xfrm>
            <a:off x="9510209" y="1945621"/>
            <a:ext cx="2021392" cy="41980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3" name="íśľïḓê">
            <a:extLst>
              <a:ext uri="{FF2B5EF4-FFF2-40B4-BE49-F238E27FC236}">
                <a16:creationId xmlns:a16="http://schemas.microsoft.com/office/drawing/2014/main" id="{52B787D9-5FE8-42A4-83D9-15424E9A4F44}"/>
              </a:ext>
            </a:extLst>
          </p:cNvPr>
          <p:cNvSpPr/>
          <p:nvPr/>
        </p:nvSpPr>
        <p:spPr bwMode="auto">
          <a:xfrm>
            <a:off x="9501327" y="1945621"/>
            <a:ext cx="2021393" cy="2015663"/>
          </a:xfrm>
          <a:prstGeom prst="rect">
            <a:avLst/>
          </a:prstGeom>
          <a:blipFill>
            <a:blip r:embed="rId7"/>
            <a:stretch>
              <a:fillRect l="-24288" t="608" r="-29852" b="-608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4" name="îṧ1íḑê">
            <a:extLst>
              <a:ext uri="{FF2B5EF4-FFF2-40B4-BE49-F238E27FC236}">
                <a16:creationId xmlns:a16="http://schemas.microsoft.com/office/drawing/2014/main" id="{B7F79486-F0C3-4355-A2C1-4A60532F2371}"/>
              </a:ext>
            </a:extLst>
          </p:cNvPr>
          <p:cNvSpPr/>
          <p:nvPr/>
        </p:nvSpPr>
        <p:spPr bwMode="auto">
          <a:xfrm>
            <a:off x="9501327" y="3415114"/>
            <a:ext cx="2021392" cy="546170"/>
          </a:xfrm>
          <a:prstGeom prst="rect">
            <a:avLst/>
          </a:prstGeom>
          <a:solidFill>
            <a:schemeClr val="accent1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5" name="îṡḷíďé">
            <a:extLst>
              <a:ext uri="{FF2B5EF4-FFF2-40B4-BE49-F238E27FC236}">
                <a16:creationId xmlns:a16="http://schemas.microsoft.com/office/drawing/2014/main" id="{29F0B59F-FED9-426C-B633-BE1527A2EBC5}"/>
              </a:ext>
            </a:extLst>
          </p:cNvPr>
          <p:cNvSpPr/>
          <p:nvPr/>
        </p:nvSpPr>
        <p:spPr>
          <a:xfrm>
            <a:off x="9516480" y="4284000"/>
            <a:ext cx="1991087" cy="185962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  <a:endParaRPr lang="zh-CN" altLang="en-US" sz="1100" dirty="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  <a:endParaRPr lang="zh-CN" altLang="en-US" sz="1100" dirty="0"/>
          </a:p>
        </p:txBody>
      </p:sp>
      <p:sp>
        <p:nvSpPr>
          <p:cNvPr id="32" name="íşļidê">
            <a:extLst>
              <a:ext uri="{FF2B5EF4-FFF2-40B4-BE49-F238E27FC236}">
                <a16:creationId xmlns:a16="http://schemas.microsoft.com/office/drawing/2014/main" id="{F60D5FCE-A478-48C1-B427-CA14B4D0BFA9}"/>
              </a:ext>
            </a:extLst>
          </p:cNvPr>
          <p:cNvSpPr/>
          <p:nvPr/>
        </p:nvSpPr>
        <p:spPr bwMode="auto">
          <a:xfrm>
            <a:off x="1105337" y="1406444"/>
            <a:ext cx="1162416" cy="11624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33" name="ïsḷîdê">
            <a:extLst>
              <a:ext uri="{FF2B5EF4-FFF2-40B4-BE49-F238E27FC236}">
                <a16:creationId xmlns:a16="http://schemas.microsoft.com/office/drawing/2014/main" id="{6BD36D41-9D5A-497A-89FC-1B0BCCE03726}"/>
              </a:ext>
            </a:extLst>
          </p:cNvPr>
          <p:cNvSpPr txBox="1"/>
          <p:nvPr/>
        </p:nvSpPr>
        <p:spPr>
          <a:xfrm>
            <a:off x="1191545" y="1660314"/>
            <a:ext cx="990000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 lnSpcReduction="10000"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</a:rPr>
              <a:t>18K</a:t>
            </a:r>
          </a:p>
          <a:p>
            <a:pPr algn="ctr"/>
            <a:r>
              <a:rPr lang="en-US" altLang="zh-CN" sz="1600" dirty="0"/>
              <a:t>Text here</a:t>
            </a:r>
            <a:endParaRPr lang="zh-CN" altLang="en-US" sz="1600" dirty="0"/>
          </a:p>
        </p:txBody>
      </p:sp>
      <p:sp>
        <p:nvSpPr>
          <p:cNvPr id="35" name="îṩliḍé">
            <a:extLst>
              <a:ext uri="{FF2B5EF4-FFF2-40B4-BE49-F238E27FC236}">
                <a16:creationId xmlns:a16="http://schemas.microsoft.com/office/drawing/2014/main" id="{E1ADAEDE-7533-4B8F-999B-8DA0863357A2}"/>
              </a:ext>
            </a:extLst>
          </p:cNvPr>
          <p:cNvSpPr/>
          <p:nvPr/>
        </p:nvSpPr>
        <p:spPr>
          <a:xfrm>
            <a:off x="1472391" y="1173200"/>
            <a:ext cx="428308" cy="42831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6" name="iṣḷïde">
            <a:extLst>
              <a:ext uri="{FF2B5EF4-FFF2-40B4-BE49-F238E27FC236}">
                <a16:creationId xmlns:a16="http://schemas.microsoft.com/office/drawing/2014/main" id="{F7293B6B-6D25-4A64-B3FF-C93D291D84DC}"/>
              </a:ext>
            </a:extLst>
          </p:cNvPr>
          <p:cNvSpPr/>
          <p:nvPr/>
        </p:nvSpPr>
        <p:spPr bwMode="auto">
          <a:xfrm>
            <a:off x="1577347" y="1280286"/>
            <a:ext cx="218396" cy="21413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7" name="îSļîdè">
            <a:extLst>
              <a:ext uri="{FF2B5EF4-FFF2-40B4-BE49-F238E27FC236}">
                <a16:creationId xmlns:a16="http://schemas.microsoft.com/office/drawing/2014/main" id="{56A2A204-7942-4117-A767-4D09E63913D7}"/>
              </a:ext>
            </a:extLst>
          </p:cNvPr>
          <p:cNvSpPr/>
          <p:nvPr/>
        </p:nvSpPr>
        <p:spPr bwMode="auto">
          <a:xfrm>
            <a:off x="3313926" y="1406444"/>
            <a:ext cx="1162416" cy="11624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8" name="ï$ļïḍè">
            <a:extLst>
              <a:ext uri="{FF2B5EF4-FFF2-40B4-BE49-F238E27FC236}">
                <a16:creationId xmlns:a16="http://schemas.microsoft.com/office/drawing/2014/main" id="{916E13BE-EDC4-4F57-AC75-C7E82F3E5020}"/>
              </a:ext>
            </a:extLst>
          </p:cNvPr>
          <p:cNvSpPr txBox="1"/>
          <p:nvPr/>
        </p:nvSpPr>
        <p:spPr>
          <a:xfrm>
            <a:off x="3400134" y="1660314"/>
            <a:ext cx="990000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 lnSpcReduction="10000"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</a:rPr>
              <a:t>22K</a:t>
            </a:r>
          </a:p>
          <a:p>
            <a:pPr algn="ctr"/>
            <a:r>
              <a:rPr lang="en-US" altLang="zh-CN" sz="1600" dirty="0"/>
              <a:t>Text here</a:t>
            </a:r>
            <a:endParaRPr lang="zh-CN" altLang="en-US" sz="1600" dirty="0"/>
          </a:p>
        </p:txBody>
      </p:sp>
      <p:sp>
        <p:nvSpPr>
          <p:cNvPr id="30" name="iślîďé">
            <a:extLst>
              <a:ext uri="{FF2B5EF4-FFF2-40B4-BE49-F238E27FC236}">
                <a16:creationId xmlns:a16="http://schemas.microsoft.com/office/drawing/2014/main" id="{C0B304B0-DF33-464A-A809-C6A286B9C662}"/>
              </a:ext>
            </a:extLst>
          </p:cNvPr>
          <p:cNvSpPr/>
          <p:nvPr/>
        </p:nvSpPr>
        <p:spPr>
          <a:xfrm>
            <a:off x="3680980" y="1173200"/>
            <a:ext cx="428308" cy="42831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1" name="iSḷiḓe">
            <a:extLst>
              <a:ext uri="{FF2B5EF4-FFF2-40B4-BE49-F238E27FC236}">
                <a16:creationId xmlns:a16="http://schemas.microsoft.com/office/drawing/2014/main" id="{AB8B7123-5EC8-4D6B-AFD7-FD3F276F4492}"/>
              </a:ext>
            </a:extLst>
          </p:cNvPr>
          <p:cNvSpPr/>
          <p:nvPr/>
        </p:nvSpPr>
        <p:spPr bwMode="auto">
          <a:xfrm>
            <a:off x="3785936" y="1280286"/>
            <a:ext cx="218396" cy="21413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2" name="îṡḻiḋe">
            <a:extLst>
              <a:ext uri="{FF2B5EF4-FFF2-40B4-BE49-F238E27FC236}">
                <a16:creationId xmlns:a16="http://schemas.microsoft.com/office/drawing/2014/main" id="{BA2E8002-CC73-4097-8FDE-278AFBD03F4A}"/>
              </a:ext>
            </a:extLst>
          </p:cNvPr>
          <p:cNvSpPr/>
          <p:nvPr/>
        </p:nvSpPr>
        <p:spPr bwMode="auto">
          <a:xfrm>
            <a:off x="5522515" y="1406444"/>
            <a:ext cx="1162416" cy="11624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3" name="ïṡḻíḑe">
            <a:extLst>
              <a:ext uri="{FF2B5EF4-FFF2-40B4-BE49-F238E27FC236}">
                <a16:creationId xmlns:a16="http://schemas.microsoft.com/office/drawing/2014/main" id="{08DE529C-F608-40BC-BC3E-792D75C54506}"/>
              </a:ext>
            </a:extLst>
          </p:cNvPr>
          <p:cNvSpPr txBox="1"/>
          <p:nvPr/>
        </p:nvSpPr>
        <p:spPr>
          <a:xfrm>
            <a:off x="5608723" y="1660314"/>
            <a:ext cx="990000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 lnSpcReduction="10000"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</a:rPr>
              <a:t>36K</a:t>
            </a:r>
          </a:p>
          <a:p>
            <a:pPr algn="ctr"/>
            <a:r>
              <a:rPr lang="en-US" altLang="zh-CN" sz="1600" dirty="0"/>
              <a:t>Text here</a:t>
            </a:r>
            <a:endParaRPr lang="zh-CN" altLang="en-US" sz="1600" dirty="0"/>
          </a:p>
        </p:txBody>
      </p:sp>
      <p:sp>
        <p:nvSpPr>
          <p:cNvPr id="25" name="iś1íḓê">
            <a:extLst>
              <a:ext uri="{FF2B5EF4-FFF2-40B4-BE49-F238E27FC236}">
                <a16:creationId xmlns:a16="http://schemas.microsoft.com/office/drawing/2014/main" id="{F4411EFC-D9CD-4F50-A889-55161448A978}"/>
              </a:ext>
            </a:extLst>
          </p:cNvPr>
          <p:cNvSpPr/>
          <p:nvPr/>
        </p:nvSpPr>
        <p:spPr>
          <a:xfrm>
            <a:off x="5889569" y="1173200"/>
            <a:ext cx="428308" cy="42831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6" name="íŝ1ïde">
            <a:extLst>
              <a:ext uri="{FF2B5EF4-FFF2-40B4-BE49-F238E27FC236}">
                <a16:creationId xmlns:a16="http://schemas.microsoft.com/office/drawing/2014/main" id="{BFA5A910-47F8-40DE-B4E5-C53C5CD53D5C}"/>
              </a:ext>
            </a:extLst>
          </p:cNvPr>
          <p:cNvSpPr/>
          <p:nvPr/>
        </p:nvSpPr>
        <p:spPr bwMode="auto">
          <a:xfrm>
            <a:off x="5994525" y="1280286"/>
            <a:ext cx="218396" cy="21413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7" name="íṩḷiḓe">
            <a:extLst>
              <a:ext uri="{FF2B5EF4-FFF2-40B4-BE49-F238E27FC236}">
                <a16:creationId xmlns:a16="http://schemas.microsoft.com/office/drawing/2014/main" id="{80329F2C-16F2-45B1-B9AA-B1720F1F4272}"/>
              </a:ext>
            </a:extLst>
          </p:cNvPr>
          <p:cNvSpPr/>
          <p:nvPr/>
        </p:nvSpPr>
        <p:spPr bwMode="auto">
          <a:xfrm>
            <a:off x="7731104" y="1406444"/>
            <a:ext cx="1162416" cy="11624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8" name="îṥlîďé">
            <a:extLst>
              <a:ext uri="{FF2B5EF4-FFF2-40B4-BE49-F238E27FC236}">
                <a16:creationId xmlns:a16="http://schemas.microsoft.com/office/drawing/2014/main" id="{B92EF8AE-99CB-4E19-928B-0A06A2B2714C}"/>
              </a:ext>
            </a:extLst>
          </p:cNvPr>
          <p:cNvSpPr txBox="1"/>
          <p:nvPr/>
        </p:nvSpPr>
        <p:spPr>
          <a:xfrm>
            <a:off x="7817312" y="1660314"/>
            <a:ext cx="990000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 lnSpcReduction="10000"/>
          </a:bodyPr>
          <a:lstStyle/>
          <a:p>
            <a:pPr algn="ctr"/>
            <a:r>
              <a:rPr lang="en-US" altLang="zh-CN" sz="2400" b="1" dirty="0">
                <a:solidFill>
                  <a:schemeClr val="accent3"/>
                </a:solidFill>
              </a:rPr>
              <a:t>42K</a:t>
            </a:r>
          </a:p>
          <a:p>
            <a:pPr algn="ctr"/>
            <a:r>
              <a:rPr lang="en-US" altLang="zh-CN" sz="1600" dirty="0"/>
              <a:t>Text here</a:t>
            </a:r>
            <a:endParaRPr lang="zh-CN" altLang="en-US" sz="1600" dirty="0"/>
          </a:p>
        </p:txBody>
      </p:sp>
      <p:sp>
        <p:nvSpPr>
          <p:cNvPr id="20" name="íṧḻíďe">
            <a:extLst>
              <a:ext uri="{FF2B5EF4-FFF2-40B4-BE49-F238E27FC236}">
                <a16:creationId xmlns:a16="http://schemas.microsoft.com/office/drawing/2014/main" id="{E5B03524-BC40-45F0-95D0-9B6F205EE892}"/>
              </a:ext>
            </a:extLst>
          </p:cNvPr>
          <p:cNvSpPr/>
          <p:nvPr/>
        </p:nvSpPr>
        <p:spPr>
          <a:xfrm>
            <a:off x="8098158" y="1173200"/>
            <a:ext cx="428308" cy="42831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1" name="íŝḷiḑé">
            <a:extLst>
              <a:ext uri="{FF2B5EF4-FFF2-40B4-BE49-F238E27FC236}">
                <a16:creationId xmlns:a16="http://schemas.microsoft.com/office/drawing/2014/main" id="{61DC24B1-392C-40D3-ABCF-A4CCC54F2953}"/>
              </a:ext>
            </a:extLst>
          </p:cNvPr>
          <p:cNvSpPr/>
          <p:nvPr/>
        </p:nvSpPr>
        <p:spPr bwMode="auto">
          <a:xfrm>
            <a:off x="8203114" y="1280286"/>
            <a:ext cx="218396" cy="21413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2" name="íšlïḓe">
            <a:extLst>
              <a:ext uri="{FF2B5EF4-FFF2-40B4-BE49-F238E27FC236}">
                <a16:creationId xmlns:a16="http://schemas.microsoft.com/office/drawing/2014/main" id="{60846CB8-105F-4B3E-95A0-4064DA802E12}"/>
              </a:ext>
            </a:extLst>
          </p:cNvPr>
          <p:cNvSpPr/>
          <p:nvPr/>
        </p:nvSpPr>
        <p:spPr bwMode="auto">
          <a:xfrm>
            <a:off x="9939694" y="1406444"/>
            <a:ext cx="1162416" cy="11624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3" name="ïŝlïḓê">
            <a:extLst>
              <a:ext uri="{FF2B5EF4-FFF2-40B4-BE49-F238E27FC236}">
                <a16:creationId xmlns:a16="http://schemas.microsoft.com/office/drawing/2014/main" id="{0535FE18-CD33-4DDC-8650-DEF3EA12D452}"/>
              </a:ext>
            </a:extLst>
          </p:cNvPr>
          <p:cNvSpPr txBox="1"/>
          <p:nvPr/>
        </p:nvSpPr>
        <p:spPr>
          <a:xfrm>
            <a:off x="10025902" y="1660314"/>
            <a:ext cx="990000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 lnSpcReduction="10000"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</a:rPr>
              <a:t>56K</a:t>
            </a:r>
          </a:p>
          <a:p>
            <a:pPr algn="ctr"/>
            <a:r>
              <a:rPr lang="en-US" altLang="zh-CN" sz="1600" dirty="0"/>
              <a:t>Text here</a:t>
            </a:r>
            <a:endParaRPr lang="zh-CN" altLang="en-US" sz="1600" dirty="0"/>
          </a:p>
        </p:txBody>
      </p:sp>
      <p:sp>
        <p:nvSpPr>
          <p:cNvPr id="15" name="íṧļïďê">
            <a:extLst>
              <a:ext uri="{FF2B5EF4-FFF2-40B4-BE49-F238E27FC236}">
                <a16:creationId xmlns:a16="http://schemas.microsoft.com/office/drawing/2014/main" id="{50F33408-1398-415D-92D2-191CD30009E4}"/>
              </a:ext>
            </a:extLst>
          </p:cNvPr>
          <p:cNvSpPr/>
          <p:nvPr/>
        </p:nvSpPr>
        <p:spPr>
          <a:xfrm>
            <a:off x="10306748" y="1173200"/>
            <a:ext cx="428308" cy="42831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6" name="îṣľíďê">
            <a:extLst>
              <a:ext uri="{FF2B5EF4-FFF2-40B4-BE49-F238E27FC236}">
                <a16:creationId xmlns:a16="http://schemas.microsoft.com/office/drawing/2014/main" id="{EAA8A215-07B3-4C7A-8692-CE489C89458E}"/>
              </a:ext>
            </a:extLst>
          </p:cNvPr>
          <p:cNvSpPr/>
          <p:nvPr/>
        </p:nvSpPr>
        <p:spPr bwMode="auto">
          <a:xfrm>
            <a:off x="10411704" y="1280286"/>
            <a:ext cx="218396" cy="21413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</p:spTree>
    <p:extLst>
      <p:ext uri="{BB962C8B-B14F-4D97-AF65-F5344CB8AC3E}">
        <p14:creationId xmlns:p14="http://schemas.microsoft.com/office/powerpoint/2010/main" val="100731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3787263"/>
            <a:ext cx="5419185" cy="895350"/>
          </a:xfrm>
        </p:spPr>
        <p:txBody>
          <a:bodyPr/>
          <a:lstStyle/>
          <a:p>
            <a:r>
              <a:rPr lang="zh-CN" altLang="en-US" dirty="0"/>
              <a:t>研究成果与应用前景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4682613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5254426" y="1402761"/>
            <a:ext cx="1683148" cy="1368879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96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13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flipV="1">
            <a:off x="5665089" y="0"/>
            <a:ext cx="861822" cy="4953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503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A2E6B9-BB05-43E3-BCF5-350BF1106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D568E4-22A1-49FA-AB17-86539588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B158AA-0576-4479-B91F-47F76941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157" name="ïšlídê">
            <a:extLst>
              <a:ext uri="{FF2B5EF4-FFF2-40B4-BE49-F238E27FC236}">
                <a16:creationId xmlns:a16="http://schemas.microsoft.com/office/drawing/2014/main" id="{3FDC80F1-8FF9-4345-8116-59CD76F9D0C2}"/>
              </a:ext>
            </a:extLst>
          </p:cNvPr>
          <p:cNvSpPr/>
          <p:nvPr/>
        </p:nvSpPr>
        <p:spPr bwMode="auto">
          <a:xfrm>
            <a:off x="901737" y="6028425"/>
            <a:ext cx="4059936" cy="35304"/>
          </a:xfrm>
          <a:prstGeom prst="rect">
            <a:avLst/>
          </a:prstGeom>
          <a:solidFill>
            <a:srgbClr val="716F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ïsľíďé">
            <a:extLst>
              <a:ext uri="{FF2B5EF4-FFF2-40B4-BE49-F238E27FC236}">
                <a16:creationId xmlns:a16="http://schemas.microsoft.com/office/drawing/2014/main" id="{3B230682-B6EB-41F8-8056-9A773456E34A}"/>
              </a:ext>
            </a:extLst>
          </p:cNvPr>
          <p:cNvSpPr/>
          <p:nvPr/>
        </p:nvSpPr>
        <p:spPr bwMode="auto">
          <a:xfrm>
            <a:off x="901737" y="6028425"/>
            <a:ext cx="4059936" cy="35304"/>
          </a:xfrm>
          <a:custGeom>
            <a:avLst/>
            <a:gdLst>
              <a:gd name="T0" fmla="*/ 0 w 3450"/>
              <a:gd name="T1" fmla="*/ 30 h 30"/>
              <a:gd name="T2" fmla="*/ 3450 w 3450"/>
              <a:gd name="T3" fmla="*/ 30 h 30"/>
              <a:gd name="T4" fmla="*/ 3450 w 3450"/>
              <a:gd name="T5" fmla="*/ 0 h 30"/>
              <a:gd name="T6" fmla="*/ 0 w 3450"/>
              <a:gd name="T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50" h="30">
                <a:moveTo>
                  <a:pt x="0" y="30"/>
                </a:moveTo>
                <a:lnTo>
                  <a:pt x="3450" y="30"/>
                </a:lnTo>
                <a:lnTo>
                  <a:pt x="345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iṡľiḑe">
            <a:extLst>
              <a:ext uri="{FF2B5EF4-FFF2-40B4-BE49-F238E27FC236}">
                <a16:creationId xmlns:a16="http://schemas.microsoft.com/office/drawing/2014/main" id="{A21A7EE8-70A7-4D1B-BCB0-84DB968348F8}"/>
              </a:ext>
            </a:extLst>
          </p:cNvPr>
          <p:cNvSpPr/>
          <p:nvPr/>
        </p:nvSpPr>
        <p:spPr bwMode="auto">
          <a:xfrm>
            <a:off x="2258580" y="4413865"/>
            <a:ext cx="167105" cy="76492"/>
          </a:xfrm>
          <a:custGeom>
            <a:avLst/>
            <a:gdLst>
              <a:gd name="T0" fmla="*/ 10 w 112"/>
              <a:gd name="T1" fmla="*/ 24 h 51"/>
              <a:gd name="T2" fmla="*/ 95 w 112"/>
              <a:gd name="T3" fmla="*/ 49 h 51"/>
              <a:gd name="T4" fmla="*/ 110 w 112"/>
              <a:gd name="T5" fmla="*/ 41 h 51"/>
              <a:gd name="T6" fmla="*/ 110 w 112"/>
              <a:gd name="T7" fmla="*/ 41 h 51"/>
              <a:gd name="T8" fmla="*/ 102 w 112"/>
              <a:gd name="T9" fmla="*/ 26 h 51"/>
              <a:gd name="T10" fmla="*/ 16 w 112"/>
              <a:gd name="T11" fmla="*/ 2 h 51"/>
              <a:gd name="T12" fmla="*/ 2 w 112"/>
              <a:gd name="T13" fmla="*/ 10 h 51"/>
              <a:gd name="T14" fmla="*/ 1 w 112"/>
              <a:gd name="T15" fmla="*/ 10 h 51"/>
              <a:gd name="T16" fmla="*/ 10 w 112"/>
              <a:gd name="T17" fmla="*/ 2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" h="51">
                <a:moveTo>
                  <a:pt x="10" y="24"/>
                </a:moveTo>
                <a:cubicBezTo>
                  <a:pt x="95" y="49"/>
                  <a:pt x="95" y="49"/>
                  <a:pt x="95" y="49"/>
                </a:cubicBezTo>
                <a:cubicBezTo>
                  <a:pt x="102" y="51"/>
                  <a:pt x="108" y="47"/>
                  <a:pt x="110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12" y="34"/>
                  <a:pt x="108" y="28"/>
                  <a:pt x="102" y="26"/>
                </a:cubicBezTo>
                <a:cubicBezTo>
                  <a:pt x="16" y="2"/>
                  <a:pt x="16" y="2"/>
                  <a:pt x="16" y="2"/>
                </a:cubicBezTo>
                <a:cubicBezTo>
                  <a:pt x="10" y="0"/>
                  <a:pt x="3" y="3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16"/>
                  <a:pt x="3" y="23"/>
                  <a:pt x="10" y="24"/>
                </a:cubicBezTo>
              </a:path>
            </a:pathLst>
          </a:custGeom>
          <a:solidFill>
            <a:srgbClr val="F6A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îSḻîḋê">
            <a:extLst>
              <a:ext uri="{FF2B5EF4-FFF2-40B4-BE49-F238E27FC236}">
                <a16:creationId xmlns:a16="http://schemas.microsoft.com/office/drawing/2014/main" id="{7CEAE63E-67AA-4041-BD81-97DD835EEDDA}"/>
              </a:ext>
            </a:extLst>
          </p:cNvPr>
          <p:cNvSpPr/>
          <p:nvPr/>
        </p:nvSpPr>
        <p:spPr bwMode="auto">
          <a:xfrm>
            <a:off x="2292707" y="4456230"/>
            <a:ext cx="143569" cy="70608"/>
          </a:xfrm>
          <a:custGeom>
            <a:avLst/>
            <a:gdLst>
              <a:gd name="T0" fmla="*/ 7 w 96"/>
              <a:gd name="T1" fmla="*/ 24 h 47"/>
              <a:gd name="T2" fmla="*/ 83 w 96"/>
              <a:gd name="T3" fmla="*/ 45 h 47"/>
              <a:gd name="T4" fmla="*/ 93 w 96"/>
              <a:gd name="T5" fmla="*/ 40 h 47"/>
              <a:gd name="T6" fmla="*/ 95 w 96"/>
              <a:gd name="T7" fmla="*/ 33 h 47"/>
              <a:gd name="T8" fmla="*/ 89 w 96"/>
              <a:gd name="T9" fmla="*/ 23 h 47"/>
              <a:gd name="T10" fmla="*/ 13 w 96"/>
              <a:gd name="T11" fmla="*/ 1 h 47"/>
              <a:gd name="T12" fmla="*/ 3 w 96"/>
              <a:gd name="T13" fmla="*/ 6 h 47"/>
              <a:gd name="T14" fmla="*/ 1 w 96"/>
              <a:gd name="T15" fmla="*/ 14 h 47"/>
              <a:gd name="T16" fmla="*/ 7 w 96"/>
              <a:gd name="T1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6" h="47">
                <a:moveTo>
                  <a:pt x="7" y="24"/>
                </a:moveTo>
                <a:cubicBezTo>
                  <a:pt x="83" y="45"/>
                  <a:pt x="83" y="45"/>
                  <a:pt x="83" y="45"/>
                </a:cubicBezTo>
                <a:cubicBezTo>
                  <a:pt x="87" y="47"/>
                  <a:pt x="91" y="44"/>
                  <a:pt x="93" y="40"/>
                </a:cubicBezTo>
                <a:cubicBezTo>
                  <a:pt x="95" y="33"/>
                  <a:pt x="95" y="33"/>
                  <a:pt x="95" y="33"/>
                </a:cubicBezTo>
                <a:cubicBezTo>
                  <a:pt x="96" y="28"/>
                  <a:pt x="93" y="24"/>
                  <a:pt x="89" y="23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4" y="2"/>
                  <a:pt x="3" y="6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8"/>
                  <a:pt x="2" y="22"/>
                  <a:pt x="7" y="24"/>
                </a:cubicBezTo>
              </a:path>
            </a:pathLst>
          </a:custGeom>
          <a:solidFill>
            <a:srgbClr val="F6A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ïşḻïḋè">
            <a:extLst>
              <a:ext uri="{FF2B5EF4-FFF2-40B4-BE49-F238E27FC236}">
                <a16:creationId xmlns:a16="http://schemas.microsoft.com/office/drawing/2014/main" id="{F56E3FCE-3FFC-44E9-90B0-176231B51944}"/>
              </a:ext>
            </a:extLst>
          </p:cNvPr>
          <p:cNvSpPr/>
          <p:nvPr/>
        </p:nvSpPr>
        <p:spPr bwMode="auto">
          <a:xfrm>
            <a:off x="2263287" y="4479766"/>
            <a:ext cx="162397" cy="75315"/>
          </a:xfrm>
          <a:custGeom>
            <a:avLst/>
            <a:gdLst>
              <a:gd name="T0" fmla="*/ 7 w 109"/>
              <a:gd name="T1" fmla="*/ 24 h 50"/>
              <a:gd name="T2" fmla="*/ 96 w 109"/>
              <a:gd name="T3" fmla="*/ 49 h 50"/>
              <a:gd name="T4" fmla="*/ 106 w 109"/>
              <a:gd name="T5" fmla="*/ 43 h 50"/>
              <a:gd name="T6" fmla="*/ 108 w 109"/>
              <a:gd name="T7" fmla="*/ 36 h 50"/>
              <a:gd name="T8" fmla="*/ 102 w 109"/>
              <a:gd name="T9" fmla="*/ 26 h 50"/>
              <a:gd name="T10" fmla="*/ 14 w 109"/>
              <a:gd name="T11" fmla="*/ 1 h 50"/>
              <a:gd name="T12" fmla="*/ 4 w 109"/>
              <a:gd name="T13" fmla="*/ 6 h 50"/>
              <a:gd name="T14" fmla="*/ 2 w 109"/>
              <a:gd name="T15" fmla="*/ 14 h 50"/>
              <a:gd name="T16" fmla="*/ 7 w 109"/>
              <a:gd name="T17" fmla="*/ 2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50">
                <a:moveTo>
                  <a:pt x="7" y="24"/>
                </a:moveTo>
                <a:cubicBezTo>
                  <a:pt x="96" y="49"/>
                  <a:pt x="96" y="49"/>
                  <a:pt x="96" y="49"/>
                </a:cubicBezTo>
                <a:cubicBezTo>
                  <a:pt x="100" y="50"/>
                  <a:pt x="104" y="48"/>
                  <a:pt x="106" y="43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9" y="32"/>
                  <a:pt x="106" y="27"/>
                  <a:pt x="102" y="26"/>
                </a:cubicBezTo>
                <a:cubicBezTo>
                  <a:pt x="14" y="1"/>
                  <a:pt x="14" y="1"/>
                  <a:pt x="14" y="1"/>
                </a:cubicBezTo>
                <a:cubicBezTo>
                  <a:pt x="9" y="0"/>
                  <a:pt x="5" y="2"/>
                  <a:pt x="4" y="6"/>
                </a:cubicBezTo>
                <a:cubicBezTo>
                  <a:pt x="2" y="14"/>
                  <a:pt x="2" y="14"/>
                  <a:pt x="2" y="14"/>
                </a:cubicBezTo>
                <a:cubicBezTo>
                  <a:pt x="0" y="18"/>
                  <a:pt x="3" y="22"/>
                  <a:pt x="7" y="24"/>
                </a:cubicBezTo>
              </a:path>
            </a:pathLst>
          </a:custGeom>
          <a:solidFill>
            <a:srgbClr val="F6A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íSliḑè">
            <a:extLst>
              <a:ext uri="{FF2B5EF4-FFF2-40B4-BE49-F238E27FC236}">
                <a16:creationId xmlns:a16="http://schemas.microsoft.com/office/drawing/2014/main" id="{89E19B96-54D3-43BA-BA35-DA0EDA05DC36}"/>
              </a:ext>
            </a:extLst>
          </p:cNvPr>
          <p:cNvSpPr/>
          <p:nvPr/>
        </p:nvSpPr>
        <p:spPr bwMode="auto">
          <a:xfrm>
            <a:off x="2160906" y="4489180"/>
            <a:ext cx="169458" cy="64724"/>
          </a:xfrm>
          <a:custGeom>
            <a:avLst/>
            <a:gdLst>
              <a:gd name="T0" fmla="*/ 11 w 113"/>
              <a:gd name="T1" fmla="*/ 25 h 43"/>
              <a:gd name="T2" fmla="*/ 98 w 113"/>
              <a:gd name="T3" fmla="*/ 42 h 43"/>
              <a:gd name="T4" fmla="*/ 112 w 113"/>
              <a:gd name="T5" fmla="*/ 33 h 43"/>
              <a:gd name="T6" fmla="*/ 112 w 113"/>
              <a:gd name="T7" fmla="*/ 33 h 43"/>
              <a:gd name="T8" fmla="*/ 103 w 113"/>
              <a:gd name="T9" fmla="*/ 19 h 43"/>
              <a:gd name="T10" fmla="*/ 15 w 113"/>
              <a:gd name="T11" fmla="*/ 1 h 43"/>
              <a:gd name="T12" fmla="*/ 2 w 113"/>
              <a:gd name="T13" fmla="*/ 11 h 43"/>
              <a:gd name="T14" fmla="*/ 2 w 113"/>
              <a:gd name="T15" fmla="*/ 11 h 43"/>
              <a:gd name="T16" fmla="*/ 11 w 113"/>
              <a:gd name="T17" fmla="*/ 25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" h="43">
                <a:moveTo>
                  <a:pt x="11" y="25"/>
                </a:moveTo>
                <a:cubicBezTo>
                  <a:pt x="98" y="42"/>
                  <a:pt x="98" y="42"/>
                  <a:pt x="98" y="42"/>
                </a:cubicBezTo>
                <a:cubicBezTo>
                  <a:pt x="105" y="43"/>
                  <a:pt x="111" y="39"/>
                  <a:pt x="112" y="33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3" y="26"/>
                  <a:pt x="109" y="20"/>
                  <a:pt x="103" y="19"/>
                </a:cubicBezTo>
                <a:cubicBezTo>
                  <a:pt x="15" y="1"/>
                  <a:pt x="15" y="1"/>
                  <a:pt x="15" y="1"/>
                </a:cubicBezTo>
                <a:cubicBezTo>
                  <a:pt x="9" y="0"/>
                  <a:pt x="3" y="4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7"/>
                  <a:pt x="4" y="23"/>
                  <a:pt x="11" y="25"/>
                </a:cubicBezTo>
                <a:close/>
              </a:path>
            </a:pathLst>
          </a:custGeom>
          <a:solidFill>
            <a:srgbClr val="F6A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îṣļíḑè">
            <a:extLst>
              <a:ext uri="{FF2B5EF4-FFF2-40B4-BE49-F238E27FC236}">
                <a16:creationId xmlns:a16="http://schemas.microsoft.com/office/drawing/2014/main" id="{D1172E26-3DC5-4217-8665-E7A9BD9C4AD3}"/>
              </a:ext>
            </a:extLst>
          </p:cNvPr>
          <p:cNvSpPr/>
          <p:nvPr/>
        </p:nvSpPr>
        <p:spPr bwMode="auto">
          <a:xfrm>
            <a:off x="2182088" y="4407981"/>
            <a:ext cx="188287" cy="118856"/>
          </a:xfrm>
          <a:custGeom>
            <a:avLst/>
            <a:gdLst>
              <a:gd name="T0" fmla="*/ 126 w 126"/>
              <a:gd name="T1" fmla="*/ 23 h 79"/>
              <a:gd name="T2" fmla="*/ 105 w 126"/>
              <a:gd name="T3" fmla="*/ 13 h 79"/>
              <a:gd name="T4" fmla="*/ 46 w 126"/>
              <a:gd name="T5" fmla="*/ 0 h 79"/>
              <a:gd name="T6" fmla="*/ 8 w 126"/>
              <a:gd name="T7" fmla="*/ 1 h 79"/>
              <a:gd name="T8" fmla="*/ 3 w 126"/>
              <a:gd name="T9" fmla="*/ 64 h 79"/>
              <a:gd name="T10" fmla="*/ 88 w 126"/>
              <a:gd name="T11" fmla="*/ 79 h 79"/>
              <a:gd name="T12" fmla="*/ 126 w 126"/>
              <a:gd name="T13" fmla="*/ 2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79">
                <a:moveTo>
                  <a:pt x="126" y="23"/>
                </a:moveTo>
                <a:cubicBezTo>
                  <a:pt x="125" y="23"/>
                  <a:pt x="115" y="18"/>
                  <a:pt x="105" y="13"/>
                </a:cubicBezTo>
                <a:cubicBezTo>
                  <a:pt x="87" y="4"/>
                  <a:pt x="67" y="0"/>
                  <a:pt x="46" y="0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0" y="65"/>
                  <a:pt x="3" y="64"/>
                </a:cubicBezTo>
                <a:cubicBezTo>
                  <a:pt x="6" y="64"/>
                  <a:pt x="88" y="79"/>
                  <a:pt x="88" y="79"/>
                </a:cubicBezTo>
                <a:lnTo>
                  <a:pt x="126" y="23"/>
                </a:lnTo>
                <a:close/>
              </a:path>
            </a:pathLst>
          </a:custGeom>
          <a:solidFill>
            <a:srgbClr val="F6A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îś1iḓe">
            <a:extLst>
              <a:ext uri="{FF2B5EF4-FFF2-40B4-BE49-F238E27FC236}">
                <a16:creationId xmlns:a16="http://schemas.microsoft.com/office/drawing/2014/main" id="{A6F2D4D7-F09A-434D-92DC-95C06FE55126}"/>
              </a:ext>
            </a:extLst>
          </p:cNvPr>
          <p:cNvSpPr/>
          <p:nvPr/>
        </p:nvSpPr>
        <p:spPr bwMode="auto">
          <a:xfrm>
            <a:off x="2157375" y="4400920"/>
            <a:ext cx="56486" cy="1482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iṣḻiḍe">
            <a:extLst>
              <a:ext uri="{FF2B5EF4-FFF2-40B4-BE49-F238E27FC236}">
                <a16:creationId xmlns:a16="http://schemas.microsoft.com/office/drawing/2014/main" id="{14D02650-8C7F-4866-9D88-E6EE5297B7FE}"/>
              </a:ext>
            </a:extLst>
          </p:cNvPr>
          <p:cNvSpPr/>
          <p:nvPr/>
        </p:nvSpPr>
        <p:spPr bwMode="auto">
          <a:xfrm>
            <a:off x="1583100" y="3961977"/>
            <a:ext cx="598988" cy="603695"/>
          </a:xfrm>
          <a:custGeom>
            <a:avLst/>
            <a:gdLst>
              <a:gd name="T0" fmla="*/ 202 w 399"/>
              <a:gd name="T1" fmla="*/ 403 h 403"/>
              <a:gd name="T2" fmla="*/ 69 w 399"/>
              <a:gd name="T3" fmla="*/ 311 h 403"/>
              <a:gd name="T4" fmla="*/ 66 w 399"/>
              <a:gd name="T5" fmla="*/ 306 h 403"/>
              <a:gd name="T6" fmla="*/ 0 w 399"/>
              <a:gd name="T7" fmla="*/ 27 h 403"/>
              <a:gd name="T8" fmla="*/ 116 w 399"/>
              <a:gd name="T9" fmla="*/ 0 h 403"/>
              <a:gd name="T10" fmla="*/ 179 w 399"/>
              <a:gd name="T11" fmla="*/ 267 h 403"/>
              <a:gd name="T12" fmla="*/ 188 w 399"/>
              <a:gd name="T13" fmla="*/ 283 h 403"/>
              <a:gd name="T14" fmla="*/ 203 w 399"/>
              <a:gd name="T15" fmla="*/ 284 h 403"/>
              <a:gd name="T16" fmla="*/ 398 w 399"/>
              <a:gd name="T17" fmla="*/ 282 h 403"/>
              <a:gd name="T18" fmla="*/ 399 w 399"/>
              <a:gd name="T19" fmla="*/ 401 h 403"/>
              <a:gd name="T20" fmla="*/ 205 w 399"/>
              <a:gd name="T21" fmla="*/ 403 h 403"/>
              <a:gd name="T22" fmla="*/ 202 w 399"/>
              <a:gd name="T23" fmla="*/ 403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9" h="403">
                <a:moveTo>
                  <a:pt x="202" y="403"/>
                </a:moveTo>
                <a:cubicBezTo>
                  <a:pt x="126" y="403"/>
                  <a:pt x="95" y="368"/>
                  <a:pt x="69" y="311"/>
                </a:cubicBezTo>
                <a:cubicBezTo>
                  <a:pt x="66" y="306"/>
                  <a:pt x="66" y="306"/>
                  <a:pt x="66" y="306"/>
                </a:cubicBezTo>
                <a:cubicBezTo>
                  <a:pt x="0" y="27"/>
                  <a:pt x="0" y="27"/>
                  <a:pt x="0" y="27"/>
                </a:cubicBezTo>
                <a:cubicBezTo>
                  <a:pt x="116" y="0"/>
                  <a:pt x="116" y="0"/>
                  <a:pt x="116" y="0"/>
                </a:cubicBezTo>
                <a:cubicBezTo>
                  <a:pt x="179" y="267"/>
                  <a:pt x="179" y="267"/>
                  <a:pt x="179" y="267"/>
                </a:cubicBezTo>
                <a:cubicBezTo>
                  <a:pt x="184" y="277"/>
                  <a:pt x="187" y="281"/>
                  <a:pt x="188" y="283"/>
                </a:cubicBezTo>
                <a:cubicBezTo>
                  <a:pt x="190" y="284"/>
                  <a:pt x="195" y="284"/>
                  <a:pt x="203" y="284"/>
                </a:cubicBezTo>
                <a:cubicBezTo>
                  <a:pt x="398" y="282"/>
                  <a:pt x="398" y="282"/>
                  <a:pt x="398" y="282"/>
                </a:cubicBezTo>
                <a:cubicBezTo>
                  <a:pt x="399" y="401"/>
                  <a:pt x="399" y="401"/>
                  <a:pt x="399" y="401"/>
                </a:cubicBezTo>
                <a:cubicBezTo>
                  <a:pt x="205" y="403"/>
                  <a:pt x="205" y="403"/>
                  <a:pt x="205" y="403"/>
                </a:cubicBezTo>
                <a:cubicBezTo>
                  <a:pt x="204" y="403"/>
                  <a:pt x="203" y="403"/>
                  <a:pt x="202" y="403"/>
                </a:cubicBezTo>
                <a:close/>
              </a:path>
            </a:pathLst>
          </a:custGeom>
          <a:solidFill>
            <a:srgbClr val="1D1D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ïṩļiḓe">
            <a:extLst>
              <a:ext uri="{FF2B5EF4-FFF2-40B4-BE49-F238E27FC236}">
                <a16:creationId xmlns:a16="http://schemas.microsoft.com/office/drawing/2014/main" id="{90ECA414-628F-47EA-AE77-0984B71AB2F7}"/>
              </a:ext>
            </a:extLst>
          </p:cNvPr>
          <p:cNvSpPr/>
          <p:nvPr/>
        </p:nvSpPr>
        <p:spPr bwMode="auto">
          <a:xfrm>
            <a:off x="2319773" y="3884308"/>
            <a:ext cx="949672" cy="714313"/>
          </a:xfrm>
          <a:custGeom>
            <a:avLst/>
            <a:gdLst>
              <a:gd name="T0" fmla="*/ 473 w 633"/>
              <a:gd name="T1" fmla="*/ 477 h 477"/>
              <a:gd name="T2" fmla="*/ 0 w 633"/>
              <a:gd name="T3" fmla="*/ 477 h 477"/>
              <a:gd name="T4" fmla="*/ 126 w 633"/>
              <a:gd name="T5" fmla="*/ 22 h 477"/>
              <a:gd name="T6" fmla="*/ 156 w 633"/>
              <a:gd name="T7" fmla="*/ 0 h 477"/>
              <a:gd name="T8" fmla="*/ 599 w 633"/>
              <a:gd name="T9" fmla="*/ 0 h 477"/>
              <a:gd name="T10" fmla="*/ 628 w 633"/>
              <a:gd name="T11" fmla="*/ 38 h 477"/>
              <a:gd name="T12" fmla="*/ 515 w 633"/>
              <a:gd name="T13" fmla="*/ 445 h 477"/>
              <a:gd name="T14" fmla="*/ 473 w 633"/>
              <a:gd name="T15" fmla="*/ 47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477">
                <a:moveTo>
                  <a:pt x="473" y="477"/>
                </a:moveTo>
                <a:cubicBezTo>
                  <a:pt x="0" y="477"/>
                  <a:pt x="0" y="477"/>
                  <a:pt x="0" y="47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30" y="9"/>
                  <a:pt x="142" y="0"/>
                  <a:pt x="156" y="0"/>
                </a:cubicBezTo>
                <a:cubicBezTo>
                  <a:pt x="599" y="0"/>
                  <a:pt x="599" y="0"/>
                  <a:pt x="599" y="0"/>
                </a:cubicBezTo>
                <a:cubicBezTo>
                  <a:pt x="619" y="0"/>
                  <a:pt x="633" y="19"/>
                  <a:pt x="628" y="38"/>
                </a:cubicBezTo>
                <a:cubicBezTo>
                  <a:pt x="515" y="445"/>
                  <a:pt x="515" y="445"/>
                  <a:pt x="515" y="445"/>
                </a:cubicBezTo>
                <a:cubicBezTo>
                  <a:pt x="510" y="464"/>
                  <a:pt x="493" y="477"/>
                  <a:pt x="473" y="477"/>
                </a:cubicBezTo>
              </a:path>
            </a:pathLst>
          </a:custGeom>
          <a:solidFill>
            <a:srgbClr val="A2A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ïSḻidê">
            <a:extLst>
              <a:ext uri="{FF2B5EF4-FFF2-40B4-BE49-F238E27FC236}">
                <a16:creationId xmlns:a16="http://schemas.microsoft.com/office/drawing/2014/main" id="{F5CAE9B2-9B5B-4EEE-9790-BFAFD31A0C25}"/>
              </a:ext>
            </a:extLst>
          </p:cNvPr>
          <p:cNvSpPr/>
          <p:nvPr/>
        </p:nvSpPr>
        <p:spPr bwMode="auto">
          <a:xfrm>
            <a:off x="2280939" y="3867833"/>
            <a:ext cx="948495" cy="715490"/>
          </a:xfrm>
          <a:custGeom>
            <a:avLst/>
            <a:gdLst>
              <a:gd name="T0" fmla="*/ 473 w 633"/>
              <a:gd name="T1" fmla="*/ 478 h 478"/>
              <a:gd name="T2" fmla="*/ 0 w 633"/>
              <a:gd name="T3" fmla="*/ 478 h 478"/>
              <a:gd name="T4" fmla="*/ 126 w 633"/>
              <a:gd name="T5" fmla="*/ 23 h 478"/>
              <a:gd name="T6" fmla="*/ 155 w 633"/>
              <a:gd name="T7" fmla="*/ 0 h 478"/>
              <a:gd name="T8" fmla="*/ 598 w 633"/>
              <a:gd name="T9" fmla="*/ 0 h 478"/>
              <a:gd name="T10" fmla="*/ 628 w 633"/>
              <a:gd name="T11" fmla="*/ 39 h 478"/>
              <a:gd name="T12" fmla="*/ 515 w 633"/>
              <a:gd name="T13" fmla="*/ 446 h 478"/>
              <a:gd name="T14" fmla="*/ 473 w 633"/>
              <a:gd name="T15" fmla="*/ 478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478">
                <a:moveTo>
                  <a:pt x="473" y="478"/>
                </a:moveTo>
                <a:cubicBezTo>
                  <a:pt x="0" y="478"/>
                  <a:pt x="0" y="478"/>
                  <a:pt x="0" y="478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30" y="10"/>
                  <a:pt x="142" y="0"/>
                  <a:pt x="155" y="0"/>
                </a:cubicBezTo>
                <a:cubicBezTo>
                  <a:pt x="598" y="0"/>
                  <a:pt x="598" y="0"/>
                  <a:pt x="598" y="0"/>
                </a:cubicBezTo>
                <a:cubicBezTo>
                  <a:pt x="619" y="0"/>
                  <a:pt x="633" y="20"/>
                  <a:pt x="628" y="39"/>
                </a:cubicBezTo>
                <a:cubicBezTo>
                  <a:pt x="515" y="446"/>
                  <a:pt x="515" y="446"/>
                  <a:pt x="515" y="446"/>
                </a:cubicBezTo>
                <a:cubicBezTo>
                  <a:pt x="510" y="465"/>
                  <a:pt x="492" y="478"/>
                  <a:pt x="473" y="478"/>
                </a:cubicBezTo>
              </a:path>
            </a:pathLst>
          </a:custGeom>
          <a:solidFill>
            <a:srgbClr val="2E2E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íšḻiḑe">
            <a:extLst>
              <a:ext uri="{FF2B5EF4-FFF2-40B4-BE49-F238E27FC236}">
                <a16:creationId xmlns:a16="http://schemas.microsoft.com/office/drawing/2014/main" id="{96E4F03F-9081-4707-BF43-D3A7EF00F956}"/>
              </a:ext>
            </a:extLst>
          </p:cNvPr>
          <p:cNvSpPr/>
          <p:nvPr/>
        </p:nvSpPr>
        <p:spPr bwMode="auto">
          <a:xfrm>
            <a:off x="2313889" y="3899607"/>
            <a:ext cx="876711" cy="654297"/>
          </a:xfrm>
          <a:custGeom>
            <a:avLst/>
            <a:gdLst>
              <a:gd name="T0" fmla="*/ 580 w 585"/>
              <a:gd name="T1" fmla="*/ 36 h 437"/>
              <a:gd name="T2" fmla="*/ 469 w 585"/>
              <a:gd name="T3" fmla="*/ 437 h 437"/>
              <a:gd name="T4" fmla="*/ 0 w 585"/>
              <a:gd name="T5" fmla="*/ 437 h 437"/>
              <a:gd name="T6" fmla="*/ 6 w 585"/>
              <a:gd name="T7" fmla="*/ 414 h 437"/>
              <a:gd name="T8" fmla="*/ 116 w 585"/>
              <a:gd name="T9" fmla="*/ 21 h 437"/>
              <a:gd name="T10" fmla="*/ 143 w 585"/>
              <a:gd name="T11" fmla="*/ 0 h 437"/>
              <a:gd name="T12" fmla="*/ 553 w 585"/>
              <a:gd name="T13" fmla="*/ 0 h 437"/>
              <a:gd name="T14" fmla="*/ 580 w 585"/>
              <a:gd name="T15" fmla="*/ 36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5" h="437">
                <a:moveTo>
                  <a:pt x="580" y="36"/>
                </a:moveTo>
                <a:cubicBezTo>
                  <a:pt x="469" y="437"/>
                  <a:pt x="469" y="437"/>
                  <a:pt x="469" y="437"/>
                </a:cubicBezTo>
                <a:cubicBezTo>
                  <a:pt x="0" y="437"/>
                  <a:pt x="0" y="437"/>
                  <a:pt x="0" y="437"/>
                </a:cubicBezTo>
                <a:cubicBezTo>
                  <a:pt x="6" y="414"/>
                  <a:pt x="6" y="414"/>
                  <a:pt x="6" y="414"/>
                </a:cubicBezTo>
                <a:cubicBezTo>
                  <a:pt x="116" y="21"/>
                  <a:pt x="116" y="21"/>
                  <a:pt x="116" y="21"/>
                </a:cubicBezTo>
                <a:cubicBezTo>
                  <a:pt x="119" y="9"/>
                  <a:pt x="130" y="0"/>
                  <a:pt x="143" y="0"/>
                </a:cubicBezTo>
                <a:cubicBezTo>
                  <a:pt x="553" y="0"/>
                  <a:pt x="553" y="0"/>
                  <a:pt x="553" y="0"/>
                </a:cubicBezTo>
                <a:cubicBezTo>
                  <a:pt x="572" y="0"/>
                  <a:pt x="585" y="18"/>
                  <a:pt x="580" y="36"/>
                </a:cubicBezTo>
              </a:path>
            </a:pathLst>
          </a:custGeom>
          <a:solidFill>
            <a:srgbClr val="3058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î$ľîďê">
            <a:extLst>
              <a:ext uri="{FF2B5EF4-FFF2-40B4-BE49-F238E27FC236}">
                <a16:creationId xmlns:a16="http://schemas.microsoft.com/office/drawing/2014/main" id="{ED3BB321-31BD-44EF-A6B6-34BA077D60DC}"/>
              </a:ext>
            </a:extLst>
          </p:cNvPr>
          <p:cNvSpPr/>
          <p:nvPr/>
        </p:nvSpPr>
        <p:spPr bwMode="auto">
          <a:xfrm>
            <a:off x="2553955" y="3951385"/>
            <a:ext cx="220060" cy="15298"/>
          </a:xfrm>
          <a:custGeom>
            <a:avLst/>
            <a:gdLst>
              <a:gd name="T0" fmla="*/ 183 w 187"/>
              <a:gd name="T1" fmla="*/ 13 h 13"/>
              <a:gd name="T2" fmla="*/ 0 w 187"/>
              <a:gd name="T3" fmla="*/ 13 h 13"/>
              <a:gd name="T4" fmla="*/ 4 w 187"/>
              <a:gd name="T5" fmla="*/ 0 h 13"/>
              <a:gd name="T6" fmla="*/ 187 w 187"/>
              <a:gd name="T7" fmla="*/ 0 h 13"/>
              <a:gd name="T8" fmla="*/ 183 w 187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" h="13">
                <a:moveTo>
                  <a:pt x="183" y="13"/>
                </a:moveTo>
                <a:lnTo>
                  <a:pt x="0" y="13"/>
                </a:lnTo>
                <a:lnTo>
                  <a:pt x="4" y="0"/>
                </a:lnTo>
                <a:lnTo>
                  <a:pt x="187" y="0"/>
                </a:lnTo>
                <a:lnTo>
                  <a:pt x="183" y="13"/>
                </a:lnTo>
                <a:close/>
              </a:path>
            </a:pathLst>
          </a:custGeom>
          <a:solidFill>
            <a:srgbClr val="EDE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ïṣlïḓé">
            <a:extLst>
              <a:ext uri="{FF2B5EF4-FFF2-40B4-BE49-F238E27FC236}">
                <a16:creationId xmlns:a16="http://schemas.microsoft.com/office/drawing/2014/main" id="{2F02938C-F4CC-4CDA-8186-36C94915015E}"/>
              </a:ext>
            </a:extLst>
          </p:cNvPr>
          <p:cNvSpPr/>
          <p:nvPr/>
        </p:nvSpPr>
        <p:spPr bwMode="auto">
          <a:xfrm>
            <a:off x="2553955" y="3951385"/>
            <a:ext cx="220060" cy="15298"/>
          </a:xfrm>
          <a:custGeom>
            <a:avLst/>
            <a:gdLst>
              <a:gd name="T0" fmla="*/ 183 w 187"/>
              <a:gd name="T1" fmla="*/ 13 h 13"/>
              <a:gd name="T2" fmla="*/ 0 w 187"/>
              <a:gd name="T3" fmla="*/ 13 h 13"/>
              <a:gd name="T4" fmla="*/ 4 w 187"/>
              <a:gd name="T5" fmla="*/ 0 h 13"/>
              <a:gd name="T6" fmla="*/ 187 w 187"/>
              <a:gd name="T7" fmla="*/ 0 h 13"/>
              <a:gd name="T8" fmla="*/ 183 w 187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" h="13">
                <a:moveTo>
                  <a:pt x="183" y="13"/>
                </a:moveTo>
                <a:lnTo>
                  <a:pt x="0" y="13"/>
                </a:lnTo>
                <a:lnTo>
                  <a:pt x="4" y="0"/>
                </a:lnTo>
                <a:lnTo>
                  <a:pt x="187" y="0"/>
                </a:lnTo>
                <a:lnTo>
                  <a:pt x="183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í$ļiḍe">
            <a:extLst>
              <a:ext uri="{FF2B5EF4-FFF2-40B4-BE49-F238E27FC236}">
                <a16:creationId xmlns:a16="http://schemas.microsoft.com/office/drawing/2014/main" id="{AC05A746-F327-41A9-A337-0EB779A0AFEF}"/>
              </a:ext>
            </a:extLst>
          </p:cNvPr>
          <p:cNvSpPr/>
          <p:nvPr/>
        </p:nvSpPr>
        <p:spPr bwMode="auto">
          <a:xfrm>
            <a:off x="2863451" y="3951385"/>
            <a:ext cx="107088" cy="15298"/>
          </a:xfrm>
          <a:custGeom>
            <a:avLst/>
            <a:gdLst>
              <a:gd name="T0" fmla="*/ 87 w 91"/>
              <a:gd name="T1" fmla="*/ 13 h 13"/>
              <a:gd name="T2" fmla="*/ 0 w 91"/>
              <a:gd name="T3" fmla="*/ 13 h 13"/>
              <a:gd name="T4" fmla="*/ 4 w 91"/>
              <a:gd name="T5" fmla="*/ 0 h 13"/>
              <a:gd name="T6" fmla="*/ 91 w 91"/>
              <a:gd name="T7" fmla="*/ 0 h 13"/>
              <a:gd name="T8" fmla="*/ 87 w 91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13">
                <a:moveTo>
                  <a:pt x="87" y="13"/>
                </a:moveTo>
                <a:lnTo>
                  <a:pt x="0" y="13"/>
                </a:lnTo>
                <a:lnTo>
                  <a:pt x="4" y="0"/>
                </a:lnTo>
                <a:lnTo>
                  <a:pt x="91" y="0"/>
                </a:lnTo>
                <a:lnTo>
                  <a:pt x="87" y="13"/>
                </a:lnTo>
                <a:close/>
              </a:path>
            </a:pathLst>
          </a:custGeom>
          <a:solidFill>
            <a:srgbClr val="DF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îṡḻíḍé">
            <a:extLst>
              <a:ext uri="{FF2B5EF4-FFF2-40B4-BE49-F238E27FC236}">
                <a16:creationId xmlns:a16="http://schemas.microsoft.com/office/drawing/2014/main" id="{DE526002-D37D-45B1-AA1B-3868DEF44852}"/>
              </a:ext>
            </a:extLst>
          </p:cNvPr>
          <p:cNvSpPr/>
          <p:nvPr/>
        </p:nvSpPr>
        <p:spPr bwMode="auto">
          <a:xfrm>
            <a:off x="2863451" y="3951385"/>
            <a:ext cx="107088" cy="15298"/>
          </a:xfrm>
          <a:custGeom>
            <a:avLst/>
            <a:gdLst>
              <a:gd name="T0" fmla="*/ 87 w 91"/>
              <a:gd name="T1" fmla="*/ 13 h 13"/>
              <a:gd name="T2" fmla="*/ 0 w 91"/>
              <a:gd name="T3" fmla="*/ 13 h 13"/>
              <a:gd name="T4" fmla="*/ 4 w 91"/>
              <a:gd name="T5" fmla="*/ 0 h 13"/>
              <a:gd name="T6" fmla="*/ 91 w 91"/>
              <a:gd name="T7" fmla="*/ 0 h 13"/>
              <a:gd name="T8" fmla="*/ 87 w 91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13">
                <a:moveTo>
                  <a:pt x="87" y="13"/>
                </a:moveTo>
                <a:lnTo>
                  <a:pt x="0" y="13"/>
                </a:lnTo>
                <a:lnTo>
                  <a:pt x="4" y="0"/>
                </a:lnTo>
                <a:lnTo>
                  <a:pt x="91" y="0"/>
                </a:lnTo>
                <a:lnTo>
                  <a:pt x="87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íṣliḓê">
            <a:extLst>
              <a:ext uri="{FF2B5EF4-FFF2-40B4-BE49-F238E27FC236}">
                <a16:creationId xmlns:a16="http://schemas.microsoft.com/office/drawing/2014/main" id="{8FACC340-8FC5-482E-BC61-D38E0936F83B}"/>
              </a:ext>
            </a:extLst>
          </p:cNvPr>
          <p:cNvSpPr/>
          <p:nvPr/>
        </p:nvSpPr>
        <p:spPr bwMode="auto">
          <a:xfrm>
            <a:off x="3010550" y="3951385"/>
            <a:ext cx="108265" cy="15298"/>
          </a:xfrm>
          <a:custGeom>
            <a:avLst/>
            <a:gdLst>
              <a:gd name="T0" fmla="*/ 88 w 92"/>
              <a:gd name="T1" fmla="*/ 13 h 13"/>
              <a:gd name="T2" fmla="*/ 0 w 92"/>
              <a:gd name="T3" fmla="*/ 13 h 13"/>
              <a:gd name="T4" fmla="*/ 4 w 92"/>
              <a:gd name="T5" fmla="*/ 0 h 13"/>
              <a:gd name="T6" fmla="*/ 92 w 92"/>
              <a:gd name="T7" fmla="*/ 0 h 13"/>
              <a:gd name="T8" fmla="*/ 88 w 9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" h="13">
                <a:moveTo>
                  <a:pt x="88" y="13"/>
                </a:moveTo>
                <a:lnTo>
                  <a:pt x="0" y="13"/>
                </a:lnTo>
                <a:lnTo>
                  <a:pt x="4" y="0"/>
                </a:lnTo>
                <a:lnTo>
                  <a:pt x="92" y="0"/>
                </a:lnTo>
                <a:lnTo>
                  <a:pt x="88" y="13"/>
                </a:lnTo>
                <a:close/>
              </a:path>
            </a:pathLst>
          </a:custGeom>
          <a:solidFill>
            <a:srgbClr val="A09C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iSḻïḑe">
            <a:extLst>
              <a:ext uri="{FF2B5EF4-FFF2-40B4-BE49-F238E27FC236}">
                <a16:creationId xmlns:a16="http://schemas.microsoft.com/office/drawing/2014/main" id="{8A83DA19-6B32-4205-971D-83B7112AC944}"/>
              </a:ext>
            </a:extLst>
          </p:cNvPr>
          <p:cNvSpPr/>
          <p:nvPr/>
        </p:nvSpPr>
        <p:spPr bwMode="auto">
          <a:xfrm>
            <a:off x="3010550" y="3951385"/>
            <a:ext cx="108265" cy="15298"/>
          </a:xfrm>
          <a:custGeom>
            <a:avLst/>
            <a:gdLst>
              <a:gd name="T0" fmla="*/ 88 w 92"/>
              <a:gd name="T1" fmla="*/ 13 h 13"/>
              <a:gd name="T2" fmla="*/ 0 w 92"/>
              <a:gd name="T3" fmla="*/ 13 h 13"/>
              <a:gd name="T4" fmla="*/ 4 w 92"/>
              <a:gd name="T5" fmla="*/ 0 h 13"/>
              <a:gd name="T6" fmla="*/ 92 w 92"/>
              <a:gd name="T7" fmla="*/ 0 h 13"/>
              <a:gd name="T8" fmla="*/ 88 w 9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" h="13">
                <a:moveTo>
                  <a:pt x="88" y="13"/>
                </a:moveTo>
                <a:lnTo>
                  <a:pt x="0" y="13"/>
                </a:lnTo>
                <a:lnTo>
                  <a:pt x="4" y="0"/>
                </a:lnTo>
                <a:lnTo>
                  <a:pt x="92" y="0"/>
                </a:lnTo>
                <a:lnTo>
                  <a:pt x="88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ïśľîḍe">
            <a:extLst>
              <a:ext uri="{FF2B5EF4-FFF2-40B4-BE49-F238E27FC236}">
                <a16:creationId xmlns:a16="http://schemas.microsoft.com/office/drawing/2014/main" id="{EF710244-BF3D-4380-9EBD-D83FFFAAFC7D}"/>
              </a:ext>
            </a:extLst>
          </p:cNvPr>
          <p:cNvSpPr/>
          <p:nvPr/>
        </p:nvSpPr>
        <p:spPr bwMode="auto">
          <a:xfrm>
            <a:off x="2975247" y="3951385"/>
            <a:ext cx="28243" cy="15298"/>
          </a:xfrm>
          <a:custGeom>
            <a:avLst/>
            <a:gdLst>
              <a:gd name="T0" fmla="*/ 20 w 24"/>
              <a:gd name="T1" fmla="*/ 13 h 13"/>
              <a:gd name="T2" fmla="*/ 0 w 24"/>
              <a:gd name="T3" fmla="*/ 13 h 13"/>
              <a:gd name="T4" fmla="*/ 4 w 24"/>
              <a:gd name="T5" fmla="*/ 0 h 13"/>
              <a:gd name="T6" fmla="*/ 24 w 24"/>
              <a:gd name="T7" fmla="*/ 0 h 13"/>
              <a:gd name="T8" fmla="*/ 20 w 24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3">
                <a:moveTo>
                  <a:pt x="20" y="13"/>
                </a:moveTo>
                <a:lnTo>
                  <a:pt x="0" y="13"/>
                </a:lnTo>
                <a:lnTo>
                  <a:pt x="4" y="0"/>
                </a:lnTo>
                <a:lnTo>
                  <a:pt x="24" y="0"/>
                </a:lnTo>
                <a:lnTo>
                  <a:pt x="20" y="13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ï$líḑê">
            <a:extLst>
              <a:ext uri="{FF2B5EF4-FFF2-40B4-BE49-F238E27FC236}">
                <a16:creationId xmlns:a16="http://schemas.microsoft.com/office/drawing/2014/main" id="{1E6C6D3B-42E6-424F-8DB4-DE5788ADBF04}"/>
              </a:ext>
            </a:extLst>
          </p:cNvPr>
          <p:cNvSpPr/>
          <p:nvPr/>
        </p:nvSpPr>
        <p:spPr bwMode="auto">
          <a:xfrm>
            <a:off x="2975247" y="3951385"/>
            <a:ext cx="28243" cy="15298"/>
          </a:xfrm>
          <a:custGeom>
            <a:avLst/>
            <a:gdLst>
              <a:gd name="T0" fmla="*/ 20 w 24"/>
              <a:gd name="T1" fmla="*/ 13 h 13"/>
              <a:gd name="T2" fmla="*/ 0 w 24"/>
              <a:gd name="T3" fmla="*/ 13 h 13"/>
              <a:gd name="T4" fmla="*/ 4 w 24"/>
              <a:gd name="T5" fmla="*/ 0 h 13"/>
              <a:gd name="T6" fmla="*/ 24 w 24"/>
              <a:gd name="T7" fmla="*/ 0 h 13"/>
              <a:gd name="T8" fmla="*/ 20 w 24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3">
                <a:moveTo>
                  <a:pt x="20" y="13"/>
                </a:moveTo>
                <a:lnTo>
                  <a:pt x="0" y="13"/>
                </a:lnTo>
                <a:lnTo>
                  <a:pt x="4" y="0"/>
                </a:lnTo>
                <a:lnTo>
                  <a:pt x="24" y="0"/>
                </a:lnTo>
                <a:lnTo>
                  <a:pt x="2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íṩľîḍè">
            <a:extLst>
              <a:ext uri="{FF2B5EF4-FFF2-40B4-BE49-F238E27FC236}">
                <a16:creationId xmlns:a16="http://schemas.microsoft.com/office/drawing/2014/main" id="{6B18F900-479C-43BE-9F02-113056416941}"/>
              </a:ext>
            </a:extLst>
          </p:cNvPr>
          <p:cNvSpPr/>
          <p:nvPr/>
        </p:nvSpPr>
        <p:spPr bwMode="auto">
          <a:xfrm>
            <a:off x="2779899" y="3951385"/>
            <a:ext cx="76492" cy="15298"/>
          </a:xfrm>
          <a:custGeom>
            <a:avLst/>
            <a:gdLst>
              <a:gd name="T0" fmla="*/ 61 w 65"/>
              <a:gd name="T1" fmla="*/ 13 h 13"/>
              <a:gd name="T2" fmla="*/ 0 w 65"/>
              <a:gd name="T3" fmla="*/ 13 h 13"/>
              <a:gd name="T4" fmla="*/ 4 w 65"/>
              <a:gd name="T5" fmla="*/ 0 h 13"/>
              <a:gd name="T6" fmla="*/ 65 w 65"/>
              <a:gd name="T7" fmla="*/ 0 h 13"/>
              <a:gd name="T8" fmla="*/ 61 w 65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3">
                <a:moveTo>
                  <a:pt x="61" y="13"/>
                </a:moveTo>
                <a:lnTo>
                  <a:pt x="0" y="13"/>
                </a:lnTo>
                <a:lnTo>
                  <a:pt x="4" y="0"/>
                </a:lnTo>
                <a:lnTo>
                  <a:pt x="65" y="0"/>
                </a:lnTo>
                <a:lnTo>
                  <a:pt x="61" y="13"/>
                </a:lnTo>
                <a:close/>
              </a:path>
            </a:pathLst>
          </a:custGeom>
          <a:solidFill>
            <a:srgbClr val="A09C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isḷïdè">
            <a:extLst>
              <a:ext uri="{FF2B5EF4-FFF2-40B4-BE49-F238E27FC236}">
                <a16:creationId xmlns:a16="http://schemas.microsoft.com/office/drawing/2014/main" id="{A4E03586-E117-429A-B7CE-93423E2B9DB5}"/>
              </a:ext>
            </a:extLst>
          </p:cNvPr>
          <p:cNvSpPr/>
          <p:nvPr/>
        </p:nvSpPr>
        <p:spPr bwMode="auto">
          <a:xfrm>
            <a:off x="2779899" y="3951385"/>
            <a:ext cx="76492" cy="15298"/>
          </a:xfrm>
          <a:custGeom>
            <a:avLst/>
            <a:gdLst>
              <a:gd name="T0" fmla="*/ 61 w 65"/>
              <a:gd name="T1" fmla="*/ 13 h 13"/>
              <a:gd name="T2" fmla="*/ 0 w 65"/>
              <a:gd name="T3" fmla="*/ 13 h 13"/>
              <a:gd name="T4" fmla="*/ 4 w 65"/>
              <a:gd name="T5" fmla="*/ 0 h 13"/>
              <a:gd name="T6" fmla="*/ 65 w 65"/>
              <a:gd name="T7" fmla="*/ 0 h 13"/>
              <a:gd name="T8" fmla="*/ 61 w 65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3">
                <a:moveTo>
                  <a:pt x="61" y="13"/>
                </a:moveTo>
                <a:lnTo>
                  <a:pt x="0" y="13"/>
                </a:lnTo>
                <a:lnTo>
                  <a:pt x="4" y="0"/>
                </a:lnTo>
                <a:lnTo>
                  <a:pt x="65" y="0"/>
                </a:lnTo>
                <a:lnTo>
                  <a:pt x="61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îŝḻíḑé">
            <a:extLst>
              <a:ext uri="{FF2B5EF4-FFF2-40B4-BE49-F238E27FC236}">
                <a16:creationId xmlns:a16="http://schemas.microsoft.com/office/drawing/2014/main" id="{912EC772-AC64-4A82-B350-6ED312CFDF25}"/>
              </a:ext>
            </a:extLst>
          </p:cNvPr>
          <p:cNvSpPr/>
          <p:nvPr/>
        </p:nvSpPr>
        <p:spPr bwMode="auto">
          <a:xfrm>
            <a:off x="2429215" y="4340904"/>
            <a:ext cx="222414" cy="15298"/>
          </a:xfrm>
          <a:custGeom>
            <a:avLst/>
            <a:gdLst>
              <a:gd name="T0" fmla="*/ 185 w 189"/>
              <a:gd name="T1" fmla="*/ 13 h 13"/>
              <a:gd name="T2" fmla="*/ 0 w 189"/>
              <a:gd name="T3" fmla="*/ 13 h 13"/>
              <a:gd name="T4" fmla="*/ 5 w 189"/>
              <a:gd name="T5" fmla="*/ 0 h 13"/>
              <a:gd name="T6" fmla="*/ 189 w 189"/>
              <a:gd name="T7" fmla="*/ 0 h 13"/>
              <a:gd name="T8" fmla="*/ 185 w 189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13">
                <a:moveTo>
                  <a:pt x="185" y="13"/>
                </a:moveTo>
                <a:lnTo>
                  <a:pt x="0" y="13"/>
                </a:lnTo>
                <a:lnTo>
                  <a:pt x="5" y="0"/>
                </a:lnTo>
                <a:lnTo>
                  <a:pt x="189" y="0"/>
                </a:lnTo>
                <a:lnTo>
                  <a:pt x="185" y="13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îṥļíḋe">
            <a:extLst>
              <a:ext uri="{FF2B5EF4-FFF2-40B4-BE49-F238E27FC236}">
                <a16:creationId xmlns:a16="http://schemas.microsoft.com/office/drawing/2014/main" id="{CA52B124-710F-44DD-AA79-0261419E8AFF}"/>
              </a:ext>
            </a:extLst>
          </p:cNvPr>
          <p:cNvSpPr/>
          <p:nvPr/>
        </p:nvSpPr>
        <p:spPr bwMode="auto">
          <a:xfrm>
            <a:off x="2429215" y="4340904"/>
            <a:ext cx="222414" cy="15298"/>
          </a:xfrm>
          <a:custGeom>
            <a:avLst/>
            <a:gdLst>
              <a:gd name="T0" fmla="*/ 185 w 189"/>
              <a:gd name="T1" fmla="*/ 13 h 13"/>
              <a:gd name="T2" fmla="*/ 0 w 189"/>
              <a:gd name="T3" fmla="*/ 13 h 13"/>
              <a:gd name="T4" fmla="*/ 5 w 189"/>
              <a:gd name="T5" fmla="*/ 0 h 13"/>
              <a:gd name="T6" fmla="*/ 189 w 189"/>
              <a:gd name="T7" fmla="*/ 0 h 13"/>
              <a:gd name="T8" fmla="*/ 185 w 189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13">
                <a:moveTo>
                  <a:pt x="185" y="13"/>
                </a:moveTo>
                <a:lnTo>
                  <a:pt x="0" y="13"/>
                </a:lnTo>
                <a:lnTo>
                  <a:pt x="5" y="0"/>
                </a:lnTo>
                <a:lnTo>
                  <a:pt x="189" y="0"/>
                </a:lnTo>
                <a:lnTo>
                  <a:pt x="185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îş1ïḑè">
            <a:extLst>
              <a:ext uri="{FF2B5EF4-FFF2-40B4-BE49-F238E27FC236}">
                <a16:creationId xmlns:a16="http://schemas.microsoft.com/office/drawing/2014/main" id="{1E339542-F383-4C29-9C7B-54FC8399351C}"/>
              </a:ext>
            </a:extLst>
          </p:cNvPr>
          <p:cNvSpPr/>
          <p:nvPr/>
        </p:nvSpPr>
        <p:spPr bwMode="auto">
          <a:xfrm>
            <a:off x="2739888" y="4340904"/>
            <a:ext cx="107088" cy="15298"/>
          </a:xfrm>
          <a:custGeom>
            <a:avLst/>
            <a:gdLst>
              <a:gd name="T0" fmla="*/ 88 w 91"/>
              <a:gd name="T1" fmla="*/ 13 h 13"/>
              <a:gd name="T2" fmla="*/ 0 w 91"/>
              <a:gd name="T3" fmla="*/ 13 h 13"/>
              <a:gd name="T4" fmla="*/ 5 w 91"/>
              <a:gd name="T5" fmla="*/ 0 h 13"/>
              <a:gd name="T6" fmla="*/ 91 w 91"/>
              <a:gd name="T7" fmla="*/ 0 h 13"/>
              <a:gd name="T8" fmla="*/ 88 w 91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13">
                <a:moveTo>
                  <a:pt x="88" y="13"/>
                </a:moveTo>
                <a:lnTo>
                  <a:pt x="0" y="13"/>
                </a:lnTo>
                <a:lnTo>
                  <a:pt x="5" y="0"/>
                </a:lnTo>
                <a:lnTo>
                  <a:pt x="91" y="0"/>
                </a:lnTo>
                <a:lnTo>
                  <a:pt x="88" y="13"/>
                </a:lnTo>
                <a:close/>
              </a:path>
            </a:pathLst>
          </a:custGeom>
          <a:solidFill>
            <a:srgbClr val="A09C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ís1íḓe">
            <a:extLst>
              <a:ext uri="{FF2B5EF4-FFF2-40B4-BE49-F238E27FC236}">
                <a16:creationId xmlns:a16="http://schemas.microsoft.com/office/drawing/2014/main" id="{644BEC1A-5215-42A1-985B-2DB24EDED279}"/>
              </a:ext>
            </a:extLst>
          </p:cNvPr>
          <p:cNvSpPr/>
          <p:nvPr/>
        </p:nvSpPr>
        <p:spPr bwMode="auto">
          <a:xfrm>
            <a:off x="2739888" y="4340904"/>
            <a:ext cx="107088" cy="15298"/>
          </a:xfrm>
          <a:custGeom>
            <a:avLst/>
            <a:gdLst>
              <a:gd name="T0" fmla="*/ 88 w 91"/>
              <a:gd name="T1" fmla="*/ 13 h 13"/>
              <a:gd name="T2" fmla="*/ 0 w 91"/>
              <a:gd name="T3" fmla="*/ 13 h 13"/>
              <a:gd name="T4" fmla="*/ 5 w 91"/>
              <a:gd name="T5" fmla="*/ 0 h 13"/>
              <a:gd name="T6" fmla="*/ 91 w 91"/>
              <a:gd name="T7" fmla="*/ 0 h 13"/>
              <a:gd name="T8" fmla="*/ 88 w 91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13">
                <a:moveTo>
                  <a:pt x="88" y="13"/>
                </a:moveTo>
                <a:lnTo>
                  <a:pt x="0" y="13"/>
                </a:lnTo>
                <a:lnTo>
                  <a:pt x="5" y="0"/>
                </a:lnTo>
                <a:lnTo>
                  <a:pt x="91" y="0"/>
                </a:lnTo>
                <a:lnTo>
                  <a:pt x="88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íṩḷîḓè">
            <a:extLst>
              <a:ext uri="{FF2B5EF4-FFF2-40B4-BE49-F238E27FC236}">
                <a16:creationId xmlns:a16="http://schemas.microsoft.com/office/drawing/2014/main" id="{EC8BBF33-89F8-472C-8A19-1AFA98CC642A}"/>
              </a:ext>
            </a:extLst>
          </p:cNvPr>
          <p:cNvSpPr/>
          <p:nvPr/>
        </p:nvSpPr>
        <p:spPr bwMode="auto">
          <a:xfrm>
            <a:off x="2888164" y="4340904"/>
            <a:ext cx="108265" cy="15298"/>
          </a:xfrm>
          <a:custGeom>
            <a:avLst/>
            <a:gdLst>
              <a:gd name="T0" fmla="*/ 87 w 92"/>
              <a:gd name="T1" fmla="*/ 13 h 13"/>
              <a:gd name="T2" fmla="*/ 0 w 92"/>
              <a:gd name="T3" fmla="*/ 13 h 13"/>
              <a:gd name="T4" fmla="*/ 4 w 92"/>
              <a:gd name="T5" fmla="*/ 0 h 13"/>
              <a:gd name="T6" fmla="*/ 92 w 92"/>
              <a:gd name="T7" fmla="*/ 0 h 13"/>
              <a:gd name="T8" fmla="*/ 87 w 9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" h="13">
                <a:moveTo>
                  <a:pt x="87" y="13"/>
                </a:moveTo>
                <a:lnTo>
                  <a:pt x="0" y="13"/>
                </a:lnTo>
                <a:lnTo>
                  <a:pt x="4" y="0"/>
                </a:lnTo>
                <a:lnTo>
                  <a:pt x="92" y="0"/>
                </a:lnTo>
                <a:lnTo>
                  <a:pt x="87" y="13"/>
                </a:lnTo>
                <a:close/>
              </a:path>
            </a:pathLst>
          </a:custGeom>
          <a:solidFill>
            <a:srgbClr val="EDAD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íşlidé">
            <a:extLst>
              <a:ext uri="{FF2B5EF4-FFF2-40B4-BE49-F238E27FC236}">
                <a16:creationId xmlns:a16="http://schemas.microsoft.com/office/drawing/2014/main" id="{9B7EB286-DC93-49E1-B50A-573C59267C83}"/>
              </a:ext>
            </a:extLst>
          </p:cNvPr>
          <p:cNvSpPr/>
          <p:nvPr/>
        </p:nvSpPr>
        <p:spPr bwMode="auto">
          <a:xfrm>
            <a:off x="2851683" y="4340904"/>
            <a:ext cx="29420" cy="15298"/>
          </a:xfrm>
          <a:custGeom>
            <a:avLst/>
            <a:gdLst>
              <a:gd name="T0" fmla="*/ 21 w 25"/>
              <a:gd name="T1" fmla="*/ 13 h 13"/>
              <a:gd name="T2" fmla="*/ 0 w 25"/>
              <a:gd name="T3" fmla="*/ 13 h 13"/>
              <a:gd name="T4" fmla="*/ 4 w 25"/>
              <a:gd name="T5" fmla="*/ 0 h 13"/>
              <a:gd name="T6" fmla="*/ 25 w 25"/>
              <a:gd name="T7" fmla="*/ 0 h 13"/>
              <a:gd name="T8" fmla="*/ 21 w 25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3">
                <a:moveTo>
                  <a:pt x="21" y="13"/>
                </a:moveTo>
                <a:lnTo>
                  <a:pt x="0" y="13"/>
                </a:lnTo>
                <a:lnTo>
                  <a:pt x="4" y="0"/>
                </a:lnTo>
                <a:lnTo>
                  <a:pt x="25" y="0"/>
                </a:lnTo>
                <a:lnTo>
                  <a:pt x="21" y="13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iṡḷîḑê">
            <a:extLst>
              <a:ext uri="{FF2B5EF4-FFF2-40B4-BE49-F238E27FC236}">
                <a16:creationId xmlns:a16="http://schemas.microsoft.com/office/drawing/2014/main" id="{1FCF9959-BB04-4026-9CDF-8B2C54A40D2D}"/>
              </a:ext>
            </a:extLst>
          </p:cNvPr>
          <p:cNvSpPr/>
          <p:nvPr/>
        </p:nvSpPr>
        <p:spPr bwMode="auto">
          <a:xfrm>
            <a:off x="2657512" y="4340904"/>
            <a:ext cx="76492" cy="15298"/>
          </a:xfrm>
          <a:custGeom>
            <a:avLst/>
            <a:gdLst>
              <a:gd name="T0" fmla="*/ 60 w 65"/>
              <a:gd name="T1" fmla="*/ 13 h 13"/>
              <a:gd name="T2" fmla="*/ 0 w 65"/>
              <a:gd name="T3" fmla="*/ 13 h 13"/>
              <a:gd name="T4" fmla="*/ 3 w 65"/>
              <a:gd name="T5" fmla="*/ 0 h 13"/>
              <a:gd name="T6" fmla="*/ 65 w 65"/>
              <a:gd name="T7" fmla="*/ 0 h 13"/>
              <a:gd name="T8" fmla="*/ 60 w 65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3">
                <a:moveTo>
                  <a:pt x="60" y="13"/>
                </a:moveTo>
                <a:lnTo>
                  <a:pt x="0" y="13"/>
                </a:lnTo>
                <a:lnTo>
                  <a:pt x="3" y="0"/>
                </a:lnTo>
                <a:lnTo>
                  <a:pt x="65" y="0"/>
                </a:lnTo>
                <a:lnTo>
                  <a:pt x="60" y="13"/>
                </a:lnTo>
                <a:close/>
              </a:path>
            </a:pathLst>
          </a:custGeom>
          <a:solidFill>
            <a:srgbClr val="A09C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išlídè">
            <a:extLst>
              <a:ext uri="{FF2B5EF4-FFF2-40B4-BE49-F238E27FC236}">
                <a16:creationId xmlns:a16="http://schemas.microsoft.com/office/drawing/2014/main" id="{FC14B0AD-819F-4275-9114-EE2BE30C501A}"/>
              </a:ext>
            </a:extLst>
          </p:cNvPr>
          <p:cNvSpPr/>
          <p:nvPr/>
        </p:nvSpPr>
        <p:spPr bwMode="auto">
          <a:xfrm>
            <a:off x="2657512" y="4340904"/>
            <a:ext cx="76492" cy="15298"/>
          </a:xfrm>
          <a:custGeom>
            <a:avLst/>
            <a:gdLst>
              <a:gd name="T0" fmla="*/ 60 w 65"/>
              <a:gd name="T1" fmla="*/ 13 h 13"/>
              <a:gd name="T2" fmla="*/ 0 w 65"/>
              <a:gd name="T3" fmla="*/ 13 h 13"/>
              <a:gd name="T4" fmla="*/ 3 w 65"/>
              <a:gd name="T5" fmla="*/ 0 h 13"/>
              <a:gd name="T6" fmla="*/ 65 w 65"/>
              <a:gd name="T7" fmla="*/ 0 h 13"/>
              <a:gd name="T8" fmla="*/ 60 w 65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3">
                <a:moveTo>
                  <a:pt x="60" y="13"/>
                </a:moveTo>
                <a:lnTo>
                  <a:pt x="0" y="13"/>
                </a:lnTo>
                <a:lnTo>
                  <a:pt x="3" y="0"/>
                </a:lnTo>
                <a:lnTo>
                  <a:pt x="65" y="0"/>
                </a:lnTo>
                <a:lnTo>
                  <a:pt x="6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íśļíḍê">
            <a:extLst>
              <a:ext uri="{FF2B5EF4-FFF2-40B4-BE49-F238E27FC236}">
                <a16:creationId xmlns:a16="http://schemas.microsoft.com/office/drawing/2014/main" id="{E6CCE83F-6100-4CFE-B150-65985AAAAACA}"/>
              </a:ext>
            </a:extLst>
          </p:cNvPr>
          <p:cNvSpPr/>
          <p:nvPr/>
        </p:nvSpPr>
        <p:spPr bwMode="auto">
          <a:xfrm>
            <a:off x="2619855" y="4210280"/>
            <a:ext cx="105911" cy="16475"/>
          </a:xfrm>
          <a:custGeom>
            <a:avLst/>
            <a:gdLst>
              <a:gd name="T0" fmla="*/ 0 w 90"/>
              <a:gd name="T1" fmla="*/ 14 h 14"/>
              <a:gd name="T2" fmla="*/ 86 w 90"/>
              <a:gd name="T3" fmla="*/ 14 h 14"/>
              <a:gd name="T4" fmla="*/ 90 w 90"/>
              <a:gd name="T5" fmla="*/ 0 h 14"/>
              <a:gd name="T6" fmla="*/ 4 w 90"/>
              <a:gd name="T7" fmla="*/ 0 h 14"/>
              <a:gd name="T8" fmla="*/ 0 w 90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14">
                <a:moveTo>
                  <a:pt x="0" y="14"/>
                </a:moveTo>
                <a:lnTo>
                  <a:pt x="86" y="14"/>
                </a:lnTo>
                <a:lnTo>
                  <a:pt x="90" y="0"/>
                </a:lnTo>
                <a:lnTo>
                  <a:pt x="4" y="0"/>
                </a:lnTo>
                <a:lnTo>
                  <a:pt x="0" y="14"/>
                </a:lnTo>
                <a:close/>
              </a:path>
            </a:pathLst>
          </a:custGeom>
          <a:solidFill>
            <a:srgbClr val="C9C9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i$ḻîde">
            <a:extLst>
              <a:ext uri="{FF2B5EF4-FFF2-40B4-BE49-F238E27FC236}">
                <a16:creationId xmlns:a16="http://schemas.microsoft.com/office/drawing/2014/main" id="{127C343A-4C55-40DF-A260-71B7343D63E9}"/>
              </a:ext>
            </a:extLst>
          </p:cNvPr>
          <p:cNvSpPr/>
          <p:nvPr/>
        </p:nvSpPr>
        <p:spPr bwMode="auto">
          <a:xfrm>
            <a:off x="2619855" y="4210280"/>
            <a:ext cx="105911" cy="16475"/>
          </a:xfrm>
          <a:custGeom>
            <a:avLst/>
            <a:gdLst>
              <a:gd name="T0" fmla="*/ 0 w 90"/>
              <a:gd name="T1" fmla="*/ 14 h 14"/>
              <a:gd name="T2" fmla="*/ 86 w 90"/>
              <a:gd name="T3" fmla="*/ 14 h 14"/>
              <a:gd name="T4" fmla="*/ 90 w 90"/>
              <a:gd name="T5" fmla="*/ 0 h 14"/>
              <a:gd name="T6" fmla="*/ 4 w 90"/>
              <a:gd name="T7" fmla="*/ 0 h 14"/>
              <a:gd name="T8" fmla="*/ 0 w 90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14">
                <a:moveTo>
                  <a:pt x="0" y="14"/>
                </a:moveTo>
                <a:lnTo>
                  <a:pt x="86" y="14"/>
                </a:lnTo>
                <a:lnTo>
                  <a:pt x="90" y="0"/>
                </a:lnTo>
                <a:lnTo>
                  <a:pt x="4" y="0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iSḷidè">
            <a:extLst>
              <a:ext uri="{FF2B5EF4-FFF2-40B4-BE49-F238E27FC236}">
                <a16:creationId xmlns:a16="http://schemas.microsoft.com/office/drawing/2014/main" id="{5D9B601E-39F6-452F-824D-CBF3AD24CE90}"/>
              </a:ext>
            </a:extLst>
          </p:cNvPr>
          <p:cNvSpPr/>
          <p:nvPr/>
        </p:nvSpPr>
        <p:spPr bwMode="auto">
          <a:xfrm>
            <a:off x="2471579" y="4210280"/>
            <a:ext cx="105911" cy="16475"/>
          </a:xfrm>
          <a:custGeom>
            <a:avLst/>
            <a:gdLst>
              <a:gd name="T0" fmla="*/ 0 w 90"/>
              <a:gd name="T1" fmla="*/ 14 h 14"/>
              <a:gd name="T2" fmla="*/ 86 w 90"/>
              <a:gd name="T3" fmla="*/ 14 h 14"/>
              <a:gd name="T4" fmla="*/ 90 w 90"/>
              <a:gd name="T5" fmla="*/ 0 h 14"/>
              <a:gd name="T6" fmla="*/ 3 w 90"/>
              <a:gd name="T7" fmla="*/ 0 h 14"/>
              <a:gd name="T8" fmla="*/ 0 w 90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14">
                <a:moveTo>
                  <a:pt x="0" y="14"/>
                </a:moveTo>
                <a:lnTo>
                  <a:pt x="86" y="14"/>
                </a:lnTo>
                <a:lnTo>
                  <a:pt x="90" y="0"/>
                </a:lnTo>
                <a:lnTo>
                  <a:pt x="3" y="0"/>
                </a:lnTo>
                <a:lnTo>
                  <a:pt x="0" y="14"/>
                </a:lnTo>
                <a:close/>
              </a:path>
            </a:pathLst>
          </a:custGeom>
          <a:solidFill>
            <a:srgbClr val="EDAD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ïṩḻíḑe">
            <a:extLst>
              <a:ext uri="{FF2B5EF4-FFF2-40B4-BE49-F238E27FC236}">
                <a16:creationId xmlns:a16="http://schemas.microsoft.com/office/drawing/2014/main" id="{B98DE403-81C8-4AB9-90F8-6DD42B60B37A}"/>
              </a:ext>
            </a:extLst>
          </p:cNvPr>
          <p:cNvSpPr/>
          <p:nvPr/>
        </p:nvSpPr>
        <p:spPr bwMode="auto">
          <a:xfrm>
            <a:off x="2471579" y="4210280"/>
            <a:ext cx="105911" cy="16475"/>
          </a:xfrm>
          <a:custGeom>
            <a:avLst/>
            <a:gdLst>
              <a:gd name="T0" fmla="*/ 0 w 90"/>
              <a:gd name="T1" fmla="*/ 14 h 14"/>
              <a:gd name="T2" fmla="*/ 86 w 90"/>
              <a:gd name="T3" fmla="*/ 14 h 14"/>
              <a:gd name="T4" fmla="*/ 90 w 90"/>
              <a:gd name="T5" fmla="*/ 0 h 14"/>
              <a:gd name="T6" fmla="*/ 3 w 90"/>
              <a:gd name="T7" fmla="*/ 0 h 14"/>
              <a:gd name="T8" fmla="*/ 0 w 90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14">
                <a:moveTo>
                  <a:pt x="0" y="14"/>
                </a:moveTo>
                <a:lnTo>
                  <a:pt x="86" y="14"/>
                </a:lnTo>
                <a:lnTo>
                  <a:pt x="90" y="0"/>
                </a:lnTo>
                <a:lnTo>
                  <a:pt x="3" y="0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îṧļiḋê">
            <a:extLst>
              <a:ext uri="{FF2B5EF4-FFF2-40B4-BE49-F238E27FC236}">
                <a16:creationId xmlns:a16="http://schemas.microsoft.com/office/drawing/2014/main" id="{2E76E8A5-D43D-4855-8B7E-C47BAFCA3267}"/>
              </a:ext>
            </a:extLst>
          </p:cNvPr>
          <p:cNvSpPr/>
          <p:nvPr/>
        </p:nvSpPr>
        <p:spPr bwMode="auto">
          <a:xfrm>
            <a:off x="2585728" y="4210280"/>
            <a:ext cx="29420" cy="16475"/>
          </a:xfrm>
          <a:custGeom>
            <a:avLst/>
            <a:gdLst>
              <a:gd name="T0" fmla="*/ 0 w 25"/>
              <a:gd name="T1" fmla="*/ 14 h 14"/>
              <a:gd name="T2" fmla="*/ 20 w 25"/>
              <a:gd name="T3" fmla="*/ 14 h 14"/>
              <a:gd name="T4" fmla="*/ 25 w 25"/>
              <a:gd name="T5" fmla="*/ 0 h 14"/>
              <a:gd name="T6" fmla="*/ 3 w 25"/>
              <a:gd name="T7" fmla="*/ 0 h 14"/>
              <a:gd name="T8" fmla="*/ 0 w 25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4">
                <a:moveTo>
                  <a:pt x="0" y="14"/>
                </a:moveTo>
                <a:lnTo>
                  <a:pt x="20" y="14"/>
                </a:lnTo>
                <a:lnTo>
                  <a:pt x="25" y="0"/>
                </a:lnTo>
                <a:lnTo>
                  <a:pt x="3" y="0"/>
                </a:lnTo>
                <a:lnTo>
                  <a:pt x="0" y="14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ïšľiḍè">
            <a:extLst>
              <a:ext uri="{FF2B5EF4-FFF2-40B4-BE49-F238E27FC236}">
                <a16:creationId xmlns:a16="http://schemas.microsoft.com/office/drawing/2014/main" id="{706C562C-9F8B-4D9E-80A3-BFB3314FB9FB}"/>
              </a:ext>
            </a:extLst>
          </p:cNvPr>
          <p:cNvSpPr/>
          <p:nvPr/>
        </p:nvSpPr>
        <p:spPr bwMode="auto">
          <a:xfrm>
            <a:off x="2585728" y="4210280"/>
            <a:ext cx="29420" cy="16475"/>
          </a:xfrm>
          <a:custGeom>
            <a:avLst/>
            <a:gdLst>
              <a:gd name="T0" fmla="*/ 0 w 25"/>
              <a:gd name="T1" fmla="*/ 14 h 14"/>
              <a:gd name="T2" fmla="*/ 20 w 25"/>
              <a:gd name="T3" fmla="*/ 14 h 14"/>
              <a:gd name="T4" fmla="*/ 25 w 25"/>
              <a:gd name="T5" fmla="*/ 0 h 14"/>
              <a:gd name="T6" fmla="*/ 3 w 25"/>
              <a:gd name="T7" fmla="*/ 0 h 14"/>
              <a:gd name="T8" fmla="*/ 0 w 25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4">
                <a:moveTo>
                  <a:pt x="0" y="14"/>
                </a:moveTo>
                <a:lnTo>
                  <a:pt x="20" y="14"/>
                </a:lnTo>
                <a:lnTo>
                  <a:pt x="25" y="0"/>
                </a:lnTo>
                <a:lnTo>
                  <a:pt x="3" y="0"/>
                </a:lnTo>
                <a:lnTo>
                  <a:pt x="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ïşľíďê">
            <a:extLst>
              <a:ext uri="{FF2B5EF4-FFF2-40B4-BE49-F238E27FC236}">
                <a16:creationId xmlns:a16="http://schemas.microsoft.com/office/drawing/2014/main" id="{D33E2740-3CDB-4603-B7EE-722DA7B1DD3E}"/>
              </a:ext>
            </a:extLst>
          </p:cNvPr>
          <p:cNvSpPr/>
          <p:nvPr/>
        </p:nvSpPr>
        <p:spPr bwMode="auto">
          <a:xfrm>
            <a:off x="2532772" y="4016109"/>
            <a:ext cx="85906" cy="16475"/>
          </a:xfrm>
          <a:custGeom>
            <a:avLst/>
            <a:gdLst>
              <a:gd name="T0" fmla="*/ 69 w 73"/>
              <a:gd name="T1" fmla="*/ 14 h 14"/>
              <a:gd name="T2" fmla="*/ 0 w 73"/>
              <a:gd name="T3" fmla="*/ 14 h 14"/>
              <a:gd name="T4" fmla="*/ 4 w 73"/>
              <a:gd name="T5" fmla="*/ 0 h 14"/>
              <a:gd name="T6" fmla="*/ 73 w 73"/>
              <a:gd name="T7" fmla="*/ 0 h 14"/>
              <a:gd name="T8" fmla="*/ 69 w 7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4">
                <a:moveTo>
                  <a:pt x="69" y="14"/>
                </a:moveTo>
                <a:lnTo>
                  <a:pt x="0" y="14"/>
                </a:lnTo>
                <a:lnTo>
                  <a:pt x="4" y="0"/>
                </a:lnTo>
                <a:lnTo>
                  <a:pt x="73" y="0"/>
                </a:lnTo>
                <a:lnTo>
                  <a:pt x="69" y="14"/>
                </a:lnTo>
                <a:close/>
              </a:path>
            </a:pathLst>
          </a:custGeom>
          <a:solidFill>
            <a:srgbClr val="DF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ïṩľîḑé">
            <a:extLst>
              <a:ext uri="{FF2B5EF4-FFF2-40B4-BE49-F238E27FC236}">
                <a16:creationId xmlns:a16="http://schemas.microsoft.com/office/drawing/2014/main" id="{37D21811-A3DA-4702-AF86-91D3813798A6}"/>
              </a:ext>
            </a:extLst>
          </p:cNvPr>
          <p:cNvSpPr/>
          <p:nvPr/>
        </p:nvSpPr>
        <p:spPr bwMode="auto">
          <a:xfrm>
            <a:off x="2775192" y="4016109"/>
            <a:ext cx="38834" cy="16475"/>
          </a:xfrm>
          <a:custGeom>
            <a:avLst/>
            <a:gdLst>
              <a:gd name="T0" fmla="*/ 30 w 33"/>
              <a:gd name="T1" fmla="*/ 14 h 14"/>
              <a:gd name="T2" fmla="*/ 0 w 33"/>
              <a:gd name="T3" fmla="*/ 14 h 14"/>
              <a:gd name="T4" fmla="*/ 4 w 33"/>
              <a:gd name="T5" fmla="*/ 0 h 14"/>
              <a:gd name="T6" fmla="*/ 33 w 33"/>
              <a:gd name="T7" fmla="*/ 0 h 14"/>
              <a:gd name="T8" fmla="*/ 30 w 3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4">
                <a:moveTo>
                  <a:pt x="30" y="14"/>
                </a:moveTo>
                <a:lnTo>
                  <a:pt x="0" y="14"/>
                </a:lnTo>
                <a:lnTo>
                  <a:pt x="4" y="0"/>
                </a:lnTo>
                <a:lnTo>
                  <a:pt x="33" y="0"/>
                </a:lnTo>
                <a:lnTo>
                  <a:pt x="30" y="14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iSḻïḑé">
            <a:extLst>
              <a:ext uri="{FF2B5EF4-FFF2-40B4-BE49-F238E27FC236}">
                <a16:creationId xmlns:a16="http://schemas.microsoft.com/office/drawing/2014/main" id="{B608C821-1706-4D98-829C-4B90A7EB7294}"/>
              </a:ext>
            </a:extLst>
          </p:cNvPr>
          <p:cNvSpPr/>
          <p:nvPr/>
        </p:nvSpPr>
        <p:spPr bwMode="auto">
          <a:xfrm>
            <a:off x="2775192" y="4016109"/>
            <a:ext cx="38834" cy="16475"/>
          </a:xfrm>
          <a:custGeom>
            <a:avLst/>
            <a:gdLst>
              <a:gd name="T0" fmla="*/ 30 w 33"/>
              <a:gd name="T1" fmla="*/ 14 h 14"/>
              <a:gd name="T2" fmla="*/ 0 w 33"/>
              <a:gd name="T3" fmla="*/ 14 h 14"/>
              <a:gd name="T4" fmla="*/ 4 w 33"/>
              <a:gd name="T5" fmla="*/ 0 h 14"/>
              <a:gd name="T6" fmla="*/ 33 w 33"/>
              <a:gd name="T7" fmla="*/ 0 h 14"/>
              <a:gd name="T8" fmla="*/ 30 w 3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4">
                <a:moveTo>
                  <a:pt x="30" y="14"/>
                </a:moveTo>
                <a:lnTo>
                  <a:pt x="0" y="14"/>
                </a:lnTo>
                <a:lnTo>
                  <a:pt x="4" y="0"/>
                </a:lnTo>
                <a:lnTo>
                  <a:pt x="33" y="0"/>
                </a:lnTo>
                <a:lnTo>
                  <a:pt x="30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îşļíďé">
            <a:extLst>
              <a:ext uri="{FF2B5EF4-FFF2-40B4-BE49-F238E27FC236}">
                <a16:creationId xmlns:a16="http://schemas.microsoft.com/office/drawing/2014/main" id="{C4BBDDC5-F614-4717-A05B-A06A3E95237A}"/>
              </a:ext>
            </a:extLst>
          </p:cNvPr>
          <p:cNvSpPr/>
          <p:nvPr/>
        </p:nvSpPr>
        <p:spPr bwMode="auto">
          <a:xfrm>
            <a:off x="2922291" y="4016109"/>
            <a:ext cx="175342" cy="16475"/>
          </a:xfrm>
          <a:custGeom>
            <a:avLst/>
            <a:gdLst>
              <a:gd name="T0" fmla="*/ 145 w 149"/>
              <a:gd name="T1" fmla="*/ 14 h 14"/>
              <a:gd name="T2" fmla="*/ 0 w 149"/>
              <a:gd name="T3" fmla="*/ 14 h 14"/>
              <a:gd name="T4" fmla="*/ 5 w 149"/>
              <a:gd name="T5" fmla="*/ 0 h 14"/>
              <a:gd name="T6" fmla="*/ 149 w 149"/>
              <a:gd name="T7" fmla="*/ 0 h 14"/>
              <a:gd name="T8" fmla="*/ 145 w 149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4">
                <a:moveTo>
                  <a:pt x="145" y="14"/>
                </a:moveTo>
                <a:lnTo>
                  <a:pt x="0" y="14"/>
                </a:lnTo>
                <a:lnTo>
                  <a:pt x="5" y="0"/>
                </a:lnTo>
                <a:lnTo>
                  <a:pt x="149" y="0"/>
                </a:lnTo>
                <a:lnTo>
                  <a:pt x="145" y="14"/>
                </a:lnTo>
                <a:close/>
              </a:path>
            </a:pathLst>
          </a:custGeom>
          <a:solidFill>
            <a:srgbClr val="DF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ísḻïḓe">
            <a:extLst>
              <a:ext uri="{FF2B5EF4-FFF2-40B4-BE49-F238E27FC236}">
                <a16:creationId xmlns:a16="http://schemas.microsoft.com/office/drawing/2014/main" id="{3407BD67-CAC2-460A-922D-D1AD5F346329}"/>
              </a:ext>
            </a:extLst>
          </p:cNvPr>
          <p:cNvSpPr/>
          <p:nvPr/>
        </p:nvSpPr>
        <p:spPr bwMode="auto">
          <a:xfrm>
            <a:off x="2922291" y="4016109"/>
            <a:ext cx="175342" cy="16475"/>
          </a:xfrm>
          <a:custGeom>
            <a:avLst/>
            <a:gdLst>
              <a:gd name="T0" fmla="*/ 145 w 149"/>
              <a:gd name="T1" fmla="*/ 14 h 14"/>
              <a:gd name="T2" fmla="*/ 0 w 149"/>
              <a:gd name="T3" fmla="*/ 14 h 14"/>
              <a:gd name="T4" fmla="*/ 5 w 149"/>
              <a:gd name="T5" fmla="*/ 0 h 14"/>
              <a:gd name="T6" fmla="*/ 149 w 149"/>
              <a:gd name="T7" fmla="*/ 0 h 14"/>
              <a:gd name="T8" fmla="*/ 145 w 149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4">
                <a:moveTo>
                  <a:pt x="145" y="14"/>
                </a:moveTo>
                <a:lnTo>
                  <a:pt x="0" y="14"/>
                </a:lnTo>
                <a:lnTo>
                  <a:pt x="5" y="0"/>
                </a:lnTo>
                <a:lnTo>
                  <a:pt x="149" y="0"/>
                </a:lnTo>
                <a:lnTo>
                  <a:pt x="145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îṧḷíḋe">
            <a:extLst>
              <a:ext uri="{FF2B5EF4-FFF2-40B4-BE49-F238E27FC236}">
                <a16:creationId xmlns:a16="http://schemas.microsoft.com/office/drawing/2014/main" id="{8A0F3E21-4F8E-4FEB-BD64-A0AE65FBA811}"/>
              </a:ext>
            </a:extLst>
          </p:cNvPr>
          <p:cNvSpPr/>
          <p:nvPr/>
        </p:nvSpPr>
        <p:spPr bwMode="auto">
          <a:xfrm>
            <a:off x="2818733" y="4016109"/>
            <a:ext cx="97674" cy="16475"/>
          </a:xfrm>
          <a:custGeom>
            <a:avLst/>
            <a:gdLst>
              <a:gd name="T0" fmla="*/ 78 w 83"/>
              <a:gd name="T1" fmla="*/ 14 h 14"/>
              <a:gd name="T2" fmla="*/ 0 w 83"/>
              <a:gd name="T3" fmla="*/ 14 h 14"/>
              <a:gd name="T4" fmla="*/ 4 w 83"/>
              <a:gd name="T5" fmla="*/ 0 h 14"/>
              <a:gd name="T6" fmla="*/ 83 w 83"/>
              <a:gd name="T7" fmla="*/ 0 h 14"/>
              <a:gd name="T8" fmla="*/ 78 w 8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14">
                <a:moveTo>
                  <a:pt x="78" y="14"/>
                </a:moveTo>
                <a:lnTo>
                  <a:pt x="0" y="14"/>
                </a:lnTo>
                <a:lnTo>
                  <a:pt x="4" y="0"/>
                </a:lnTo>
                <a:lnTo>
                  <a:pt x="83" y="0"/>
                </a:lnTo>
                <a:lnTo>
                  <a:pt x="78" y="14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ïṩļïḑe">
            <a:extLst>
              <a:ext uri="{FF2B5EF4-FFF2-40B4-BE49-F238E27FC236}">
                <a16:creationId xmlns:a16="http://schemas.microsoft.com/office/drawing/2014/main" id="{789E9209-9140-4F2E-978F-1E03FBB5FAC6}"/>
              </a:ext>
            </a:extLst>
          </p:cNvPr>
          <p:cNvSpPr/>
          <p:nvPr/>
        </p:nvSpPr>
        <p:spPr bwMode="auto">
          <a:xfrm>
            <a:off x="2818733" y="4016109"/>
            <a:ext cx="97674" cy="16475"/>
          </a:xfrm>
          <a:custGeom>
            <a:avLst/>
            <a:gdLst>
              <a:gd name="T0" fmla="*/ 78 w 83"/>
              <a:gd name="T1" fmla="*/ 14 h 14"/>
              <a:gd name="T2" fmla="*/ 0 w 83"/>
              <a:gd name="T3" fmla="*/ 14 h 14"/>
              <a:gd name="T4" fmla="*/ 4 w 83"/>
              <a:gd name="T5" fmla="*/ 0 h 14"/>
              <a:gd name="T6" fmla="*/ 83 w 83"/>
              <a:gd name="T7" fmla="*/ 0 h 14"/>
              <a:gd name="T8" fmla="*/ 78 w 8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14">
                <a:moveTo>
                  <a:pt x="78" y="14"/>
                </a:moveTo>
                <a:lnTo>
                  <a:pt x="0" y="14"/>
                </a:lnTo>
                <a:lnTo>
                  <a:pt x="4" y="0"/>
                </a:lnTo>
                <a:lnTo>
                  <a:pt x="83" y="0"/>
                </a:lnTo>
                <a:lnTo>
                  <a:pt x="78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ïšliďe">
            <a:extLst>
              <a:ext uri="{FF2B5EF4-FFF2-40B4-BE49-F238E27FC236}">
                <a16:creationId xmlns:a16="http://schemas.microsoft.com/office/drawing/2014/main" id="{CC7677F3-FCFC-4D4B-852E-FFE5380FEC15}"/>
              </a:ext>
            </a:extLst>
          </p:cNvPr>
          <p:cNvSpPr/>
          <p:nvPr/>
        </p:nvSpPr>
        <p:spPr bwMode="auto">
          <a:xfrm>
            <a:off x="2624562" y="4016109"/>
            <a:ext cx="143569" cy="16475"/>
          </a:xfrm>
          <a:custGeom>
            <a:avLst/>
            <a:gdLst>
              <a:gd name="T0" fmla="*/ 118 w 122"/>
              <a:gd name="T1" fmla="*/ 14 h 14"/>
              <a:gd name="T2" fmla="*/ 0 w 122"/>
              <a:gd name="T3" fmla="*/ 14 h 14"/>
              <a:gd name="T4" fmla="*/ 3 w 122"/>
              <a:gd name="T5" fmla="*/ 0 h 14"/>
              <a:gd name="T6" fmla="*/ 122 w 122"/>
              <a:gd name="T7" fmla="*/ 0 h 14"/>
              <a:gd name="T8" fmla="*/ 118 w 122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4">
                <a:moveTo>
                  <a:pt x="118" y="14"/>
                </a:moveTo>
                <a:lnTo>
                  <a:pt x="0" y="14"/>
                </a:lnTo>
                <a:lnTo>
                  <a:pt x="3" y="0"/>
                </a:lnTo>
                <a:lnTo>
                  <a:pt x="122" y="0"/>
                </a:lnTo>
                <a:lnTo>
                  <a:pt x="118" y="14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işlïḑè">
            <a:extLst>
              <a:ext uri="{FF2B5EF4-FFF2-40B4-BE49-F238E27FC236}">
                <a16:creationId xmlns:a16="http://schemas.microsoft.com/office/drawing/2014/main" id="{FFADBFC6-FD13-4902-970A-BA5170A43111}"/>
              </a:ext>
            </a:extLst>
          </p:cNvPr>
          <p:cNvSpPr/>
          <p:nvPr/>
        </p:nvSpPr>
        <p:spPr bwMode="auto">
          <a:xfrm>
            <a:off x="2624562" y="4016109"/>
            <a:ext cx="143569" cy="16475"/>
          </a:xfrm>
          <a:custGeom>
            <a:avLst/>
            <a:gdLst>
              <a:gd name="T0" fmla="*/ 118 w 122"/>
              <a:gd name="T1" fmla="*/ 14 h 14"/>
              <a:gd name="T2" fmla="*/ 0 w 122"/>
              <a:gd name="T3" fmla="*/ 14 h 14"/>
              <a:gd name="T4" fmla="*/ 3 w 122"/>
              <a:gd name="T5" fmla="*/ 0 h 14"/>
              <a:gd name="T6" fmla="*/ 122 w 122"/>
              <a:gd name="T7" fmla="*/ 0 h 14"/>
              <a:gd name="T8" fmla="*/ 118 w 122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4">
                <a:moveTo>
                  <a:pt x="118" y="14"/>
                </a:moveTo>
                <a:lnTo>
                  <a:pt x="0" y="14"/>
                </a:lnTo>
                <a:lnTo>
                  <a:pt x="3" y="0"/>
                </a:lnTo>
                <a:lnTo>
                  <a:pt x="122" y="0"/>
                </a:lnTo>
                <a:lnTo>
                  <a:pt x="118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ïṣḻîďê">
            <a:extLst>
              <a:ext uri="{FF2B5EF4-FFF2-40B4-BE49-F238E27FC236}">
                <a16:creationId xmlns:a16="http://schemas.microsoft.com/office/drawing/2014/main" id="{C8D40559-A855-49FD-ACFB-8BD0A63F5EF1}"/>
              </a:ext>
            </a:extLst>
          </p:cNvPr>
          <p:cNvSpPr/>
          <p:nvPr/>
        </p:nvSpPr>
        <p:spPr bwMode="auto">
          <a:xfrm>
            <a:off x="2409209" y="4405628"/>
            <a:ext cx="85906" cy="15298"/>
          </a:xfrm>
          <a:custGeom>
            <a:avLst/>
            <a:gdLst>
              <a:gd name="T0" fmla="*/ 69 w 73"/>
              <a:gd name="T1" fmla="*/ 13 h 13"/>
              <a:gd name="T2" fmla="*/ 0 w 73"/>
              <a:gd name="T3" fmla="*/ 13 h 13"/>
              <a:gd name="T4" fmla="*/ 4 w 73"/>
              <a:gd name="T5" fmla="*/ 0 h 13"/>
              <a:gd name="T6" fmla="*/ 73 w 73"/>
              <a:gd name="T7" fmla="*/ 0 h 13"/>
              <a:gd name="T8" fmla="*/ 69 w 7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3">
                <a:moveTo>
                  <a:pt x="69" y="13"/>
                </a:moveTo>
                <a:lnTo>
                  <a:pt x="0" y="13"/>
                </a:lnTo>
                <a:lnTo>
                  <a:pt x="4" y="0"/>
                </a:lnTo>
                <a:lnTo>
                  <a:pt x="73" y="0"/>
                </a:lnTo>
                <a:lnTo>
                  <a:pt x="69" y="13"/>
                </a:lnTo>
                <a:close/>
              </a:path>
            </a:pathLst>
          </a:custGeom>
          <a:solidFill>
            <a:srgbClr val="2D3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ïšļidé">
            <a:extLst>
              <a:ext uri="{FF2B5EF4-FFF2-40B4-BE49-F238E27FC236}">
                <a16:creationId xmlns:a16="http://schemas.microsoft.com/office/drawing/2014/main" id="{1F6F06FC-D039-4ADF-88EA-AE34088D118B}"/>
              </a:ext>
            </a:extLst>
          </p:cNvPr>
          <p:cNvSpPr/>
          <p:nvPr/>
        </p:nvSpPr>
        <p:spPr bwMode="auto">
          <a:xfrm>
            <a:off x="2409209" y="4405628"/>
            <a:ext cx="85906" cy="15298"/>
          </a:xfrm>
          <a:custGeom>
            <a:avLst/>
            <a:gdLst>
              <a:gd name="T0" fmla="*/ 69 w 73"/>
              <a:gd name="T1" fmla="*/ 13 h 13"/>
              <a:gd name="T2" fmla="*/ 0 w 73"/>
              <a:gd name="T3" fmla="*/ 13 h 13"/>
              <a:gd name="T4" fmla="*/ 4 w 73"/>
              <a:gd name="T5" fmla="*/ 0 h 13"/>
              <a:gd name="T6" fmla="*/ 73 w 73"/>
              <a:gd name="T7" fmla="*/ 0 h 13"/>
              <a:gd name="T8" fmla="*/ 69 w 7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3">
                <a:moveTo>
                  <a:pt x="69" y="13"/>
                </a:moveTo>
                <a:lnTo>
                  <a:pt x="0" y="13"/>
                </a:lnTo>
                <a:lnTo>
                  <a:pt x="4" y="0"/>
                </a:lnTo>
                <a:lnTo>
                  <a:pt x="73" y="0"/>
                </a:lnTo>
                <a:lnTo>
                  <a:pt x="69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ïşḷïḋe">
            <a:extLst>
              <a:ext uri="{FF2B5EF4-FFF2-40B4-BE49-F238E27FC236}">
                <a16:creationId xmlns:a16="http://schemas.microsoft.com/office/drawing/2014/main" id="{9E1A9256-AFA0-464A-B337-6E64D63AEB1E}"/>
              </a:ext>
            </a:extLst>
          </p:cNvPr>
          <p:cNvSpPr/>
          <p:nvPr/>
        </p:nvSpPr>
        <p:spPr bwMode="auto">
          <a:xfrm>
            <a:off x="2652805" y="4405628"/>
            <a:ext cx="38834" cy="15298"/>
          </a:xfrm>
          <a:custGeom>
            <a:avLst/>
            <a:gdLst>
              <a:gd name="T0" fmla="*/ 29 w 33"/>
              <a:gd name="T1" fmla="*/ 13 h 13"/>
              <a:gd name="T2" fmla="*/ 0 w 33"/>
              <a:gd name="T3" fmla="*/ 13 h 13"/>
              <a:gd name="T4" fmla="*/ 4 w 33"/>
              <a:gd name="T5" fmla="*/ 0 h 13"/>
              <a:gd name="T6" fmla="*/ 33 w 33"/>
              <a:gd name="T7" fmla="*/ 0 h 13"/>
              <a:gd name="T8" fmla="*/ 29 w 3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3">
                <a:moveTo>
                  <a:pt x="29" y="13"/>
                </a:moveTo>
                <a:lnTo>
                  <a:pt x="0" y="13"/>
                </a:lnTo>
                <a:lnTo>
                  <a:pt x="4" y="0"/>
                </a:lnTo>
                <a:lnTo>
                  <a:pt x="33" y="0"/>
                </a:lnTo>
                <a:lnTo>
                  <a:pt x="29" y="13"/>
                </a:lnTo>
                <a:close/>
              </a:path>
            </a:pathLst>
          </a:custGeom>
          <a:solidFill>
            <a:srgbClr val="2D3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iṣľíḍe">
            <a:extLst>
              <a:ext uri="{FF2B5EF4-FFF2-40B4-BE49-F238E27FC236}">
                <a16:creationId xmlns:a16="http://schemas.microsoft.com/office/drawing/2014/main" id="{49152C98-2900-4A57-B922-32206409CFA6}"/>
              </a:ext>
            </a:extLst>
          </p:cNvPr>
          <p:cNvSpPr/>
          <p:nvPr/>
        </p:nvSpPr>
        <p:spPr bwMode="auto">
          <a:xfrm>
            <a:off x="2652805" y="4405628"/>
            <a:ext cx="38834" cy="15298"/>
          </a:xfrm>
          <a:custGeom>
            <a:avLst/>
            <a:gdLst>
              <a:gd name="T0" fmla="*/ 29 w 33"/>
              <a:gd name="T1" fmla="*/ 13 h 13"/>
              <a:gd name="T2" fmla="*/ 0 w 33"/>
              <a:gd name="T3" fmla="*/ 13 h 13"/>
              <a:gd name="T4" fmla="*/ 4 w 33"/>
              <a:gd name="T5" fmla="*/ 0 h 13"/>
              <a:gd name="T6" fmla="*/ 33 w 33"/>
              <a:gd name="T7" fmla="*/ 0 h 13"/>
              <a:gd name="T8" fmla="*/ 29 w 3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3">
                <a:moveTo>
                  <a:pt x="29" y="13"/>
                </a:moveTo>
                <a:lnTo>
                  <a:pt x="0" y="13"/>
                </a:lnTo>
                <a:lnTo>
                  <a:pt x="4" y="0"/>
                </a:lnTo>
                <a:lnTo>
                  <a:pt x="33" y="0"/>
                </a:lnTo>
                <a:lnTo>
                  <a:pt x="29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îṡlïďê">
            <a:extLst>
              <a:ext uri="{FF2B5EF4-FFF2-40B4-BE49-F238E27FC236}">
                <a16:creationId xmlns:a16="http://schemas.microsoft.com/office/drawing/2014/main" id="{9F0B70E3-E8EA-48A1-A330-DD40D71B9EBB}"/>
              </a:ext>
            </a:extLst>
          </p:cNvPr>
          <p:cNvSpPr/>
          <p:nvPr/>
        </p:nvSpPr>
        <p:spPr bwMode="auto">
          <a:xfrm>
            <a:off x="2799904" y="4405628"/>
            <a:ext cx="175342" cy="15298"/>
          </a:xfrm>
          <a:custGeom>
            <a:avLst/>
            <a:gdLst>
              <a:gd name="T0" fmla="*/ 145 w 149"/>
              <a:gd name="T1" fmla="*/ 13 h 13"/>
              <a:gd name="T2" fmla="*/ 0 w 149"/>
              <a:gd name="T3" fmla="*/ 13 h 13"/>
              <a:gd name="T4" fmla="*/ 4 w 149"/>
              <a:gd name="T5" fmla="*/ 0 h 13"/>
              <a:gd name="T6" fmla="*/ 149 w 149"/>
              <a:gd name="T7" fmla="*/ 0 h 13"/>
              <a:gd name="T8" fmla="*/ 145 w 149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3">
                <a:moveTo>
                  <a:pt x="145" y="13"/>
                </a:moveTo>
                <a:lnTo>
                  <a:pt x="0" y="13"/>
                </a:lnTo>
                <a:lnTo>
                  <a:pt x="4" y="0"/>
                </a:lnTo>
                <a:lnTo>
                  <a:pt x="149" y="0"/>
                </a:lnTo>
                <a:lnTo>
                  <a:pt x="145" y="13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ïšlíḍé">
            <a:extLst>
              <a:ext uri="{FF2B5EF4-FFF2-40B4-BE49-F238E27FC236}">
                <a16:creationId xmlns:a16="http://schemas.microsoft.com/office/drawing/2014/main" id="{0D0C4F35-2820-4EA5-8956-5262F143C52C}"/>
              </a:ext>
            </a:extLst>
          </p:cNvPr>
          <p:cNvSpPr/>
          <p:nvPr/>
        </p:nvSpPr>
        <p:spPr bwMode="auto">
          <a:xfrm>
            <a:off x="2696347" y="4405628"/>
            <a:ext cx="95320" cy="15298"/>
          </a:xfrm>
          <a:custGeom>
            <a:avLst/>
            <a:gdLst>
              <a:gd name="T0" fmla="*/ 78 w 81"/>
              <a:gd name="T1" fmla="*/ 13 h 13"/>
              <a:gd name="T2" fmla="*/ 0 w 81"/>
              <a:gd name="T3" fmla="*/ 13 h 13"/>
              <a:gd name="T4" fmla="*/ 4 w 81"/>
              <a:gd name="T5" fmla="*/ 0 h 13"/>
              <a:gd name="T6" fmla="*/ 81 w 81"/>
              <a:gd name="T7" fmla="*/ 0 h 13"/>
              <a:gd name="T8" fmla="*/ 78 w 81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13">
                <a:moveTo>
                  <a:pt x="78" y="13"/>
                </a:moveTo>
                <a:lnTo>
                  <a:pt x="0" y="13"/>
                </a:lnTo>
                <a:lnTo>
                  <a:pt x="4" y="0"/>
                </a:lnTo>
                <a:lnTo>
                  <a:pt x="81" y="0"/>
                </a:lnTo>
                <a:lnTo>
                  <a:pt x="78" y="13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iSļîdé">
            <a:extLst>
              <a:ext uri="{FF2B5EF4-FFF2-40B4-BE49-F238E27FC236}">
                <a16:creationId xmlns:a16="http://schemas.microsoft.com/office/drawing/2014/main" id="{0AD03A9F-88B7-4CE1-8C32-0D7CBF72518A}"/>
              </a:ext>
            </a:extLst>
          </p:cNvPr>
          <p:cNvSpPr/>
          <p:nvPr/>
        </p:nvSpPr>
        <p:spPr bwMode="auto">
          <a:xfrm>
            <a:off x="2696347" y="4405628"/>
            <a:ext cx="95320" cy="15298"/>
          </a:xfrm>
          <a:custGeom>
            <a:avLst/>
            <a:gdLst>
              <a:gd name="T0" fmla="*/ 78 w 81"/>
              <a:gd name="T1" fmla="*/ 13 h 13"/>
              <a:gd name="T2" fmla="*/ 0 w 81"/>
              <a:gd name="T3" fmla="*/ 13 h 13"/>
              <a:gd name="T4" fmla="*/ 4 w 81"/>
              <a:gd name="T5" fmla="*/ 0 h 13"/>
              <a:gd name="T6" fmla="*/ 81 w 81"/>
              <a:gd name="T7" fmla="*/ 0 h 13"/>
              <a:gd name="T8" fmla="*/ 78 w 81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13">
                <a:moveTo>
                  <a:pt x="78" y="13"/>
                </a:moveTo>
                <a:lnTo>
                  <a:pt x="0" y="13"/>
                </a:lnTo>
                <a:lnTo>
                  <a:pt x="4" y="0"/>
                </a:lnTo>
                <a:lnTo>
                  <a:pt x="81" y="0"/>
                </a:lnTo>
                <a:lnTo>
                  <a:pt x="78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îṣḷíḋê">
            <a:extLst>
              <a:ext uri="{FF2B5EF4-FFF2-40B4-BE49-F238E27FC236}">
                <a16:creationId xmlns:a16="http://schemas.microsoft.com/office/drawing/2014/main" id="{8D8E2CA6-AE06-4314-B49C-0A5E05548028}"/>
              </a:ext>
            </a:extLst>
          </p:cNvPr>
          <p:cNvSpPr/>
          <p:nvPr/>
        </p:nvSpPr>
        <p:spPr bwMode="auto">
          <a:xfrm>
            <a:off x="2500999" y="4405628"/>
            <a:ext cx="143569" cy="15298"/>
          </a:xfrm>
          <a:custGeom>
            <a:avLst/>
            <a:gdLst>
              <a:gd name="T0" fmla="*/ 119 w 122"/>
              <a:gd name="T1" fmla="*/ 13 h 13"/>
              <a:gd name="T2" fmla="*/ 0 w 122"/>
              <a:gd name="T3" fmla="*/ 13 h 13"/>
              <a:gd name="T4" fmla="*/ 4 w 122"/>
              <a:gd name="T5" fmla="*/ 0 h 13"/>
              <a:gd name="T6" fmla="*/ 122 w 122"/>
              <a:gd name="T7" fmla="*/ 0 h 13"/>
              <a:gd name="T8" fmla="*/ 119 w 12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3">
                <a:moveTo>
                  <a:pt x="119" y="13"/>
                </a:moveTo>
                <a:lnTo>
                  <a:pt x="0" y="13"/>
                </a:lnTo>
                <a:lnTo>
                  <a:pt x="4" y="0"/>
                </a:lnTo>
                <a:lnTo>
                  <a:pt x="122" y="0"/>
                </a:lnTo>
                <a:lnTo>
                  <a:pt x="119" y="13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íśḷiḓê">
            <a:extLst>
              <a:ext uri="{FF2B5EF4-FFF2-40B4-BE49-F238E27FC236}">
                <a16:creationId xmlns:a16="http://schemas.microsoft.com/office/drawing/2014/main" id="{4D6FDCC9-4041-4C86-8516-7AA1A077795D}"/>
              </a:ext>
            </a:extLst>
          </p:cNvPr>
          <p:cNvSpPr/>
          <p:nvPr/>
        </p:nvSpPr>
        <p:spPr bwMode="auto">
          <a:xfrm>
            <a:off x="2500999" y="4405628"/>
            <a:ext cx="143569" cy="15298"/>
          </a:xfrm>
          <a:custGeom>
            <a:avLst/>
            <a:gdLst>
              <a:gd name="T0" fmla="*/ 119 w 122"/>
              <a:gd name="T1" fmla="*/ 13 h 13"/>
              <a:gd name="T2" fmla="*/ 0 w 122"/>
              <a:gd name="T3" fmla="*/ 13 h 13"/>
              <a:gd name="T4" fmla="*/ 4 w 122"/>
              <a:gd name="T5" fmla="*/ 0 h 13"/>
              <a:gd name="T6" fmla="*/ 122 w 122"/>
              <a:gd name="T7" fmla="*/ 0 h 13"/>
              <a:gd name="T8" fmla="*/ 119 w 12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3">
                <a:moveTo>
                  <a:pt x="119" y="13"/>
                </a:moveTo>
                <a:lnTo>
                  <a:pt x="0" y="13"/>
                </a:lnTo>
                <a:lnTo>
                  <a:pt x="4" y="0"/>
                </a:lnTo>
                <a:lnTo>
                  <a:pt x="122" y="0"/>
                </a:lnTo>
                <a:lnTo>
                  <a:pt x="119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ïṩ1ïḋé">
            <a:extLst>
              <a:ext uri="{FF2B5EF4-FFF2-40B4-BE49-F238E27FC236}">
                <a16:creationId xmlns:a16="http://schemas.microsoft.com/office/drawing/2014/main" id="{6FC232A5-02DE-4B7E-B4D4-CF92807EE8F1}"/>
              </a:ext>
            </a:extLst>
          </p:cNvPr>
          <p:cNvSpPr/>
          <p:nvPr/>
        </p:nvSpPr>
        <p:spPr bwMode="auto">
          <a:xfrm>
            <a:off x="2450397" y="4276180"/>
            <a:ext cx="84729" cy="15298"/>
          </a:xfrm>
          <a:custGeom>
            <a:avLst/>
            <a:gdLst>
              <a:gd name="T0" fmla="*/ 69 w 72"/>
              <a:gd name="T1" fmla="*/ 13 h 13"/>
              <a:gd name="T2" fmla="*/ 0 w 72"/>
              <a:gd name="T3" fmla="*/ 13 h 13"/>
              <a:gd name="T4" fmla="*/ 4 w 72"/>
              <a:gd name="T5" fmla="*/ 0 h 13"/>
              <a:gd name="T6" fmla="*/ 72 w 72"/>
              <a:gd name="T7" fmla="*/ 0 h 13"/>
              <a:gd name="T8" fmla="*/ 69 w 7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13">
                <a:moveTo>
                  <a:pt x="69" y="13"/>
                </a:moveTo>
                <a:lnTo>
                  <a:pt x="0" y="13"/>
                </a:lnTo>
                <a:lnTo>
                  <a:pt x="4" y="0"/>
                </a:lnTo>
                <a:lnTo>
                  <a:pt x="72" y="0"/>
                </a:lnTo>
                <a:lnTo>
                  <a:pt x="69" y="13"/>
                </a:lnTo>
                <a:close/>
              </a:path>
            </a:pathLst>
          </a:custGeom>
          <a:solidFill>
            <a:srgbClr val="EDE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îsḻïḍe">
            <a:extLst>
              <a:ext uri="{FF2B5EF4-FFF2-40B4-BE49-F238E27FC236}">
                <a16:creationId xmlns:a16="http://schemas.microsoft.com/office/drawing/2014/main" id="{D68FD1BF-825A-4D2D-A95E-C54DB428E363}"/>
              </a:ext>
            </a:extLst>
          </p:cNvPr>
          <p:cNvSpPr/>
          <p:nvPr/>
        </p:nvSpPr>
        <p:spPr bwMode="auto">
          <a:xfrm>
            <a:off x="2692816" y="4276180"/>
            <a:ext cx="38834" cy="15298"/>
          </a:xfrm>
          <a:custGeom>
            <a:avLst/>
            <a:gdLst>
              <a:gd name="T0" fmla="*/ 30 w 33"/>
              <a:gd name="T1" fmla="*/ 13 h 13"/>
              <a:gd name="T2" fmla="*/ 0 w 33"/>
              <a:gd name="T3" fmla="*/ 13 h 13"/>
              <a:gd name="T4" fmla="*/ 4 w 33"/>
              <a:gd name="T5" fmla="*/ 0 h 13"/>
              <a:gd name="T6" fmla="*/ 33 w 33"/>
              <a:gd name="T7" fmla="*/ 0 h 13"/>
              <a:gd name="T8" fmla="*/ 30 w 3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3">
                <a:moveTo>
                  <a:pt x="30" y="13"/>
                </a:moveTo>
                <a:lnTo>
                  <a:pt x="0" y="13"/>
                </a:lnTo>
                <a:lnTo>
                  <a:pt x="4" y="0"/>
                </a:lnTo>
                <a:lnTo>
                  <a:pt x="33" y="0"/>
                </a:lnTo>
                <a:lnTo>
                  <a:pt x="30" y="13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îṩļiḑe">
            <a:extLst>
              <a:ext uri="{FF2B5EF4-FFF2-40B4-BE49-F238E27FC236}">
                <a16:creationId xmlns:a16="http://schemas.microsoft.com/office/drawing/2014/main" id="{E209B534-A6D1-4D21-BF42-773E913FF268}"/>
              </a:ext>
            </a:extLst>
          </p:cNvPr>
          <p:cNvSpPr/>
          <p:nvPr/>
        </p:nvSpPr>
        <p:spPr bwMode="auto">
          <a:xfrm>
            <a:off x="2692816" y="4276180"/>
            <a:ext cx="38834" cy="15298"/>
          </a:xfrm>
          <a:custGeom>
            <a:avLst/>
            <a:gdLst>
              <a:gd name="T0" fmla="*/ 30 w 33"/>
              <a:gd name="T1" fmla="*/ 13 h 13"/>
              <a:gd name="T2" fmla="*/ 0 w 33"/>
              <a:gd name="T3" fmla="*/ 13 h 13"/>
              <a:gd name="T4" fmla="*/ 4 w 33"/>
              <a:gd name="T5" fmla="*/ 0 h 13"/>
              <a:gd name="T6" fmla="*/ 33 w 33"/>
              <a:gd name="T7" fmla="*/ 0 h 13"/>
              <a:gd name="T8" fmla="*/ 30 w 3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3">
                <a:moveTo>
                  <a:pt x="30" y="13"/>
                </a:moveTo>
                <a:lnTo>
                  <a:pt x="0" y="13"/>
                </a:lnTo>
                <a:lnTo>
                  <a:pt x="4" y="0"/>
                </a:lnTo>
                <a:lnTo>
                  <a:pt x="33" y="0"/>
                </a:lnTo>
                <a:lnTo>
                  <a:pt x="30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îṡļïḓê">
            <a:extLst>
              <a:ext uri="{FF2B5EF4-FFF2-40B4-BE49-F238E27FC236}">
                <a16:creationId xmlns:a16="http://schemas.microsoft.com/office/drawing/2014/main" id="{63800AC9-4DD1-4593-BB16-77D5F8211658}"/>
              </a:ext>
            </a:extLst>
          </p:cNvPr>
          <p:cNvSpPr/>
          <p:nvPr/>
        </p:nvSpPr>
        <p:spPr bwMode="auto">
          <a:xfrm>
            <a:off x="2841092" y="4276180"/>
            <a:ext cx="174165" cy="15298"/>
          </a:xfrm>
          <a:custGeom>
            <a:avLst/>
            <a:gdLst>
              <a:gd name="T0" fmla="*/ 144 w 148"/>
              <a:gd name="T1" fmla="*/ 13 h 13"/>
              <a:gd name="T2" fmla="*/ 0 w 148"/>
              <a:gd name="T3" fmla="*/ 13 h 13"/>
              <a:gd name="T4" fmla="*/ 4 w 148"/>
              <a:gd name="T5" fmla="*/ 0 h 13"/>
              <a:gd name="T6" fmla="*/ 148 w 148"/>
              <a:gd name="T7" fmla="*/ 0 h 13"/>
              <a:gd name="T8" fmla="*/ 144 w 148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3">
                <a:moveTo>
                  <a:pt x="144" y="13"/>
                </a:moveTo>
                <a:lnTo>
                  <a:pt x="0" y="13"/>
                </a:lnTo>
                <a:lnTo>
                  <a:pt x="4" y="0"/>
                </a:lnTo>
                <a:lnTo>
                  <a:pt x="148" y="0"/>
                </a:lnTo>
                <a:lnTo>
                  <a:pt x="144" y="13"/>
                </a:lnTo>
                <a:close/>
              </a:path>
            </a:pathLst>
          </a:custGeom>
          <a:solidFill>
            <a:srgbClr val="A09C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íS1íḋé">
            <a:extLst>
              <a:ext uri="{FF2B5EF4-FFF2-40B4-BE49-F238E27FC236}">
                <a16:creationId xmlns:a16="http://schemas.microsoft.com/office/drawing/2014/main" id="{591D0F25-DA14-41C1-B868-22FB67EF276B}"/>
              </a:ext>
            </a:extLst>
          </p:cNvPr>
          <p:cNvSpPr/>
          <p:nvPr/>
        </p:nvSpPr>
        <p:spPr bwMode="auto">
          <a:xfrm>
            <a:off x="2841092" y="4276180"/>
            <a:ext cx="174165" cy="15298"/>
          </a:xfrm>
          <a:custGeom>
            <a:avLst/>
            <a:gdLst>
              <a:gd name="T0" fmla="*/ 144 w 148"/>
              <a:gd name="T1" fmla="*/ 13 h 13"/>
              <a:gd name="T2" fmla="*/ 0 w 148"/>
              <a:gd name="T3" fmla="*/ 13 h 13"/>
              <a:gd name="T4" fmla="*/ 4 w 148"/>
              <a:gd name="T5" fmla="*/ 0 h 13"/>
              <a:gd name="T6" fmla="*/ 148 w 148"/>
              <a:gd name="T7" fmla="*/ 0 h 13"/>
              <a:gd name="T8" fmla="*/ 144 w 148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3">
                <a:moveTo>
                  <a:pt x="144" y="13"/>
                </a:moveTo>
                <a:lnTo>
                  <a:pt x="0" y="13"/>
                </a:lnTo>
                <a:lnTo>
                  <a:pt x="4" y="0"/>
                </a:lnTo>
                <a:lnTo>
                  <a:pt x="148" y="0"/>
                </a:lnTo>
                <a:lnTo>
                  <a:pt x="144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iṧliḍê">
            <a:extLst>
              <a:ext uri="{FF2B5EF4-FFF2-40B4-BE49-F238E27FC236}">
                <a16:creationId xmlns:a16="http://schemas.microsoft.com/office/drawing/2014/main" id="{8CC1EDB6-FCF3-46B1-A8C6-37827A251A15}"/>
              </a:ext>
            </a:extLst>
          </p:cNvPr>
          <p:cNvSpPr/>
          <p:nvPr/>
        </p:nvSpPr>
        <p:spPr bwMode="auto">
          <a:xfrm>
            <a:off x="2736358" y="4276180"/>
            <a:ext cx="97674" cy="15298"/>
          </a:xfrm>
          <a:custGeom>
            <a:avLst/>
            <a:gdLst>
              <a:gd name="T0" fmla="*/ 79 w 83"/>
              <a:gd name="T1" fmla="*/ 13 h 13"/>
              <a:gd name="T2" fmla="*/ 0 w 83"/>
              <a:gd name="T3" fmla="*/ 13 h 13"/>
              <a:gd name="T4" fmla="*/ 4 w 83"/>
              <a:gd name="T5" fmla="*/ 0 h 13"/>
              <a:gd name="T6" fmla="*/ 83 w 83"/>
              <a:gd name="T7" fmla="*/ 0 h 13"/>
              <a:gd name="T8" fmla="*/ 79 w 8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13">
                <a:moveTo>
                  <a:pt x="79" y="13"/>
                </a:moveTo>
                <a:lnTo>
                  <a:pt x="0" y="13"/>
                </a:lnTo>
                <a:lnTo>
                  <a:pt x="4" y="0"/>
                </a:lnTo>
                <a:lnTo>
                  <a:pt x="83" y="0"/>
                </a:lnTo>
                <a:lnTo>
                  <a:pt x="79" y="13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î$ḻïdê">
            <a:extLst>
              <a:ext uri="{FF2B5EF4-FFF2-40B4-BE49-F238E27FC236}">
                <a16:creationId xmlns:a16="http://schemas.microsoft.com/office/drawing/2014/main" id="{045A2E55-D9E8-424A-8260-9FD48704982E}"/>
              </a:ext>
            </a:extLst>
          </p:cNvPr>
          <p:cNvSpPr/>
          <p:nvPr/>
        </p:nvSpPr>
        <p:spPr bwMode="auto">
          <a:xfrm>
            <a:off x="2736358" y="4276180"/>
            <a:ext cx="97674" cy="15298"/>
          </a:xfrm>
          <a:custGeom>
            <a:avLst/>
            <a:gdLst>
              <a:gd name="T0" fmla="*/ 79 w 83"/>
              <a:gd name="T1" fmla="*/ 13 h 13"/>
              <a:gd name="T2" fmla="*/ 0 w 83"/>
              <a:gd name="T3" fmla="*/ 13 h 13"/>
              <a:gd name="T4" fmla="*/ 4 w 83"/>
              <a:gd name="T5" fmla="*/ 0 h 13"/>
              <a:gd name="T6" fmla="*/ 83 w 83"/>
              <a:gd name="T7" fmla="*/ 0 h 13"/>
              <a:gd name="T8" fmla="*/ 79 w 8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13">
                <a:moveTo>
                  <a:pt x="79" y="13"/>
                </a:moveTo>
                <a:lnTo>
                  <a:pt x="0" y="13"/>
                </a:lnTo>
                <a:lnTo>
                  <a:pt x="4" y="0"/>
                </a:lnTo>
                <a:lnTo>
                  <a:pt x="83" y="0"/>
                </a:lnTo>
                <a:lnTo>
                  <a:pt x="79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îšlîďê">
            <a:extLst>
              <a:ext uri="{FF2B5EF4-FFF2-40B4-BE49-F238E27FC236}">
                <a16:creationId xmlns:a16="http://schemas.microsoft.com/office/drawing/2014/main" id="{AD8CC4CF-4230-4DFC-B5D8-24EEA0DC0790}"/>
              </a:ext>
            </a:extLst>
          </p:cNvPr>
          <p:cNvSpPr/>
          <p:nvPr/>
        </p:nvSpPr>
        <p:spPr bwMode="auto">
          <a:xfrm>
            <a:off x="2542187" y="4276180"/>
            <a:ext cx="143569" cy="15298"/>
          </a:xfrm>
          <a:custGeom>
            <a:avLst/>
            <a:gdLst>
              <a:gd name="T0" fmla="*/ 118 w 122"/>
              <a:gd name="T1" fmla="*/ 13 h 13"/>
              <a:gd name="T2" fmla="*/ 0 w 122"/>
              <a:gd name="T3" fmla="*/ 13 h 13"/>
              <a:gd name="T4" fmla="*/ 3 w 122"/>
              <a:gd name="T5" fmla="*/ 0 h 13"/>
              <a:gd name="T6" fmla="*/ 122 w 122"/>
              <a:gd name="T7" fmla="*/ 0 h 13"/>
              <a:gd name="T8" fmla="*/ 118 w 12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3">
                <a:moveTo>
                  <a:pt x="118" y="13"/>
                </a:moveTo>
                <a:lnTo>
                  <a:pt x="0" y="13"/>
                </a:lnTo>
                <a:lnTo>
                  <a:pt x="3" y="0"/>
                </a:lnTo>
                <a:lnTo>
                  <a:pt x="122" y="0"/>
                </a:lnTo>
                <a:lnTo>
                  <a:pt x="118" y="13"/>
                </a:lnTo>
                <a:close/>
              </a:path>
            </a:pathLst>
          </a:custGeom>
          <a:solidFill>
            <a:srgbClr val="DF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íṩļîḑè">
            <a:extLst>
              <a:ext uri="{FF2B5EF4-FFF2-40B4-BE49-F238E27FC236}">
                <a16:creationId xmlns:a16="http://schemas.microsoft.com/office/drawing/2014/main" id="{9237A9F4-22C2-4E38-B89A-64D4F51C30E9}"/>
              </a:ext>
            </a:extLst>
          </p:cNvPr>
          <p:cNvSpPr/>
          <p:nvPr/>
        </p:nvSpPr>
        <p:spPr bwMode="auto">
          <a:xfrm>
            <a:off x="2542187" y="4276180"/>
            <a:ext cx="143569" cy="15298"/>
          </a:xfrm>
          <a:custGeom>
            <a:avLst/>
            <a:gdLst>
              <a:gd name="T0" fmla="*/ 118 w 122"/>
              <a:gd name="T1" fmla="*/ 13 h 13"/>
              <a:gd name="T2" fmla="*/ 0 w 122"/>
              <a:gd name="T3" fmla="*/ 13 h 13"/>
              <a:gd name="T4" fmla="*/ 3 w 122"/>
              <a:gd name="T5" fmla="*/ 0 h 13"/>
              <a:gd name="T6" fmla="*/ 122 w 122"/>
              <a:gd name="T7" fmla="*/ 0 h 13"/>
              <a:gd name="T8" fmla="*/ 118 w 12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3">
                <a:moveTo>
                  <a:pt x="118" y="13"/>
                </a:moveTo>
                <a:lnTo>
                  <a:pt x="0" y="13"/>
                </a:lnTo>
                <a:lnTo>
                  <a:pt x="3" y="0"/>
                </a:lnTo>
                <a:lnTo>
                  <a:pt x="122" y="0"/>
                </a:lnTo>
                <a:lnTo>
                  <a:pt x="118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ísļíḑe">
            <a:extLst>
              <a:ext uri="{FF2B5EF4-FFF2-40B4-BE49-F238E27FC236}">
                <a16:creationId xmlns:a16="http://schemas.microsoft.com/office/drawing/2014/main" id="{DA21BC5C-2AA9-40E4-A6AA-D195A82FE1DD}"/>
              </a:ext>
            </a:extLst>
          </p:cNvPr>
          <p:cNvSpPr/>
          <p:nvPr/>
        </p:nvSpPr>
        <p:spPr bwMode="auto">
          <a:xfrm>
            <a:off x="2511590" y="4082010"/>
            <a:ext cx="87083" cy="15298"/>
          </a:xfrm>
          <a:custGeom>
            <a:avLst/>
            <a:gdLst>
              <a:gd name="T0" fmla="*/ 69 w 74"/>
              <a:gd name="T1" fmla="*/ 13 h 13"/>
              <a:gd name="T2" fmla="*/ 0 w 74"/>
              <a:gd name="T3" fmla="*/ 13 h 13"/>
              <a:gd name="T4" fmla="*/ 4 w 74"/>
              <a:gd name="T5" fmla="*/ 0 h 13"/>
              <a:gd name="T6" fmla="*/ 74 w 74"/>
              <a:gd name="T7" fmla="*/ 0 h 13"/>
              <a:gd name="T8" fmla="*/ 69 w 74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13">
                <a:moveTo>
                  <a:pt x="69" y="13"/>
                </a:moveTo>
                <a:lnTo>
                  <a:pt x="0" y="13"/>
                </a:lnTo>
                <a:lnTo>
                  <a:pt x="4" y="0"/>
                </a:lnTo>
                <a:lnTo>
                  <a:pt x="74" y="0"/>
                </a:lnTo>
                <a:lnTo>
                  <a:pt x="69" y="13"/>
                </a:lnTo>
                <a:close/>
              </a:path>
            </a:pathLst>
          </a:custGeom>
          <a:solidFill>
            <a:srgbClr val="C9C9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íṡḻíḑé">
            <a:extLst>
              <a:ext uri="{FF2B5EF4-FFF2-40B4-BE49-F238E27FC236}">
                <a16:creationId xmlns:a16="http://schemas.microsoft.com/office/drawing/2014/main" id="{0C33CC64-4458-43F3-B2AD-93DB8CA9B31A}"/>
              </a:ext>
            </a:extLst>
          </p:cNvPr>
          <p:cNvSpPr/>
          <p:nvPr/>
        </p:nvSpPr>
        <p:spPr bwMode="auto">
          <a:xfrm>
            <a:off x="2644568" y="4082010"/>
            <a:ext cx="85906" cy="15298"/>
          </a:xfrm>
          <a:custGeom>
            <a:avLst/>
            <a:gdLst>
              <a:gd name="T0" fmla="*/ 69 w 73"/>
              <a:gd name="T1" fmla="*/ 13 h 13"/>
              <a:gd name="T2" fmla="*/ 0 w 73"/>
              <a:gd name="T3" fmla="*/ 13 h 13"/>
              <a:gd name="T4" fmla="*/ 4 w 73"/>
              <a:gd name="T5" fmla="*/ 0 h 13"/>
              <a:gd name="T6" fmla="*/ 73 w 73"/>
              <a:gd name="T7" fmla="*/ 0 h 13"/>
              <a:gd name="T8" fmla="*/ 69 w 7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3">
                <a:moveTo>
                  <a:pt x="69" y="13"/>
                </a:moveTo>
                <a:lnTo>
                  <a:pt x="0" y="13"/>
                </a:lnTo>
                <a:lnTo>
                  <a:pt x="4" y="0"/>
                </a:lnTo>
                <a:lnTo>
                  <a:pt x="73" y="0"/>
                </a:lnTo>
                <a:lnTo>
                  <a:pt x="69" y="13"/>
                </a:lnTo>
                <a:close/>
              </a:path>
            </a:pathLst>
          </a:custGeom>
          <a:solidFill>
            <a:srgbClr val="C9C9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ïṡ1îḑè">
            <a:extLst>
              <a:ext uri="{FF2B5EF4-FFF2-40B4-BE49-F238E27FC236}">
                <a16:creationId xmlns:a16="http://schemas.microsoft.com/office/drawing/2014/main" id="{FE48F241-8FB2-4898-A112-4478D7CCC093}"/>
              </a:ext>
            </a:extLst>
          </p:cNvPr>
          <p:cNvSpPr/>
          <p:nvPr/>
        </p:nvSpPr>
        <p:spPr bwMode="auto">
          <a:xfrm>
            <a:off x="2644568" y="4082010"/>
            <a:ext cx="85906" cy="15298"/>
          </a:xfrm>
          <a:custGeom>
            <a:avLst/>
            <a:gdLst>
              <a:gd name="T0" fmla="*/ 69 w 73"/>
              <a:gd name="T1" fmla="*/ 13 h 13"/>
              <a:gd name="T2" fmla="*/ 0 w 73"/>
              <a:gd name="T3" fmla="*/ 13 h 13"/>
              <a:gd name="T4" fmla="*/ 4 w 73"/>
              <a:gd name="T5" fmla="*/ 0 h 13"/>
              <a:gd name="T6" fmla="*/ 73 w 73"/>
              <a:gd name="T7" fmla="*/ 0 h 13"/>
              <a:gd name="T8" fmla="*/ 69 w 7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3">
                <a:moveTo>
                  <a:pt x="69" y="13"/>
                </a:moveTo>
                <a:lnTo>
                  <a:pt x="0" y="13"/>
                </a:lnTo>
                <a:lnTo>
                  <a:pt x="4" y="0"/>
                </a:lnTo>
                <a:lnTo>
                  <a:pt x="73" y="0"/>
                </a:lnTo>
                <a:lnTo>
                  <a:pt x="69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íṣlîdê">
            <a:extLst>
              <a:ext uri="{FF2B5EF4-FFF2-40B4-BE49-F238E27FC236}">
                <a16:creationId xmlns:a16="http://schemas.microsoft.com/office/drawing/2014/main" id="{C26D3667-6F11-4BB6-8467-AFB9B772F695}"/>
              </a:ext>
            </a:extLst>
          </p:cNvPr>
          <p:cNvSpPr/>
          <p:nvPr/>
        </p:nvSpPr>
        <p:spPr bwMode="auto">
          <a:xfrm>
            <a:off x="2910523" y="4082010"/>
            <a:ext cx="143569" cy="15298"/>
          </a:xfrm>
          <a:custGeom>
            <a:avLst/>
            <a:gdLst>
              <a:gd name="T0" fmla="*/ 118 w 122"/>
              <a:gd name="T1" fmla="*/ 13 h 13"/>
              <a:gd name="T2" fmla="*/ 0 w 122"/>
              <a:gd name="T3" fmla="*/ 13 h 13"/>
              <a:gd name="T4" fmla="*/ 4 w 122"/>
              <a:gd name="T5" fmla="*/ 0 h 13"/>
              <a:gd name="T6" fmla="*/ 122 w 122"/>
              <a:gd name="T7" fmla="*/ 0 h 13"/>
              <a:gd name="T8" fmla="*/ 118 w 12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3">
                <a:moveTo>
                  <a:pt x="118" y="13"/>
                </a:moveTo>
                <a:lnTo>
                  <a:pt x="0" y="13"/>
                </a:lnTo>
                <a:lnTo>
                  <a:pt x="4" y="0"/>
                </a:lnTo>
                <a:lnTo>
                  <a:pt x="122" y="0"/>
                </a:lnTo>
                <a:lnTo>
                  <a:pt x="118" y="13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îṣ1íďê">
            <a:extLst>
              <a:ext uri="{FF2B5EF4-FFF2-40B4-BE49-F238E27FC236}">
                <a16:creationId xmlns:a16="http://schemas.microsoft.com/office/drawing/2014/main" id="{6BC0EB3D-7C8C-4A7D-A5BD-DB3EE413ADFA}"/>
              </a:ext>
            </a:extLst>
          </p:cNvPr>
          <p:cNvSpPr/>
          <p:nvPr/>
        </p:nvSpPr>
        <p:spPr bwMode="auto">
          <a:xfrm>
            <a:off x="2910523" y="4082010"/>
            <a:ext cx="143569" cy="15298"/>
          </a:xfrm>
          <a:custGeom>
            <a:avLst/>
            <a:gdLst>
              <a:gd name="T0" fmla="*/ 118 w 122"/>
              <a:gd name="T1" fmla="*/ 13 h 13"/>
              <a:gd name="T2" fmla="*/ 0 w 122"/>
              <a:gd name="T3" fmla="*/ 13 h 13"/>
              <a:gd name="T4" fmla="*/ 4 w 122"/>
              <a:gd name="T5" fmla="*/ 0 h 13"/>
              <a:gd name="T6" fmla="*/ 122 w 122"/>
              <a:gd name="T7" fmla="*/ 0 h 13"/>
              <a:gd name="T8" fmla="*/ 118 w 12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3">
                <a:moveTo>
                  <a:pt x="118" y="13"/>
                </a:moveTo>
                <a:lnTo>
                  <a:pt x="0" y="13"/>
                </a:lnTo>
                <a:lnTo>
                  <a:pt x="4" y="0"/>
                </a:lnTo>
                <a:lnTo>
                  <a:pt x="122" y="0"/>
                </a:lnTo>
                <a:lnTo>
                  <a:pt x="118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iṩlïḓè">
            <a:extLst>
              <a:ext uri="{FF2B5EF4-FFF2-40B4-BE49-F238E27FC236}">
                <a16:creationId xmlns:a16="http://schemas.microsoft.com/office/drawing/2014/main" id="{15FEED91-4C34-4042-B6D2-9683BBF18DC8}"/>
              </a:ext>
            </a:extLst>
          </p:cNvPr>
          <p:cNvSpPr/>
          <p:nvPr/>
        </p:nvSpPr>
        <p:spPr bwMode="auto">
          <a:xfrm>
            <a:off x="2492761" y="4146733"/>
            <a:ext cx="143569" cy="14122"/>
          </a:xfrm>
          <a:custGeom>
            <a:avLst/>
            <a:gdLst>
              <a:gd name="T0" fmla="*/ 0 w 122"/>
              <a:gd name="T1" fmla="*/ 12 h 12"/>
              <a:gd name="T2" fmla="*/ 118 w 122"/>
              <a:gd name="T3" fmla="*/ 12 h 12"/>
              <a:gd name="T4" fmla="*/ 122 w 122"/>
              <a:gd name="T5" fmla="*/ 0 h 12"/>
              <a:gd name="T6" fmla="*/ 3 w 122"/>
              <a:gd name="T7" fmla="*/ 0 h 12"/>
              <a:gd name="T8" fmla="*/ 0 w 12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2">
                <a:moveTo>
                  <a:pt x="0" y="12"/>
                </a:moveTo>
                <a:lnTo>
                  <a:pt x="118" y="12"/>
                </a:lnTo>
                <a:lnTo>
                  <a:pt x="122" y="0"/>
                </a:lnTo>
                <a:lnTo>
                  <a:pt x="3" y="0"/>
                </a:lnTo>
                <a:lnTo>
                  <a:pt x="0" y="12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í$ļîḑê">
            <a:extLst>
              <a:ext uri="{FF2B5EF4-FFF2-40B4-BE49-F238E27FC236}">
                <a16:creationId xmlns:a16="http://schemas.microsoft.com/office/drawing/2014/main" id="{D87D1759-E5BA-4215-81B4-9E8E45EDEED4}"/>
              </a:ext>
            </a:extLst>
          </p:cNvPr>
          <p:cNvSpPr/>
          <p:nvPr/>
        </p:nvSpPr>
        <p:spPr bwMode="auto">
          <a:xfrm>
            <a:off x="2492761" y="4146733"/>
            <a:ext cx="143569" cy="14122"/>
          </a:xfrm>
          <a:custGeom>
            <a:avLst/>
            <a:gdLst>
              <a:gd name="T0" fmla="*/ 0 w 122"/>
              <a:gd name="T1" fmla="*/ 12 h 12"/>
              <a:gd name="T2" fmla="*/ 118 w 122"/>
              <a:gd name="T3" fmla="*/ 12 h 12"/>
              <a:gd name="T4" fmla="*/ 122 w 122"/>
              <a:gd name="T5" fmla="*/ 0 h 12"/>
              <a:gd name="T6" fmla="*/ 3 w 122"/>
              <a:gd name="T7" fmla="*/ 0 h 12"/>
              <a:gd name="T8" fmla="*/ 0 w 12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2">
                <a:moveTo>
                  <a:pt x="0" y="12"/>
                </a:moveTo>
                <a:lnTo>
                  <a:pt x="118" y="12"/>
                </a:lnTo>
                <a:lnTo>
                  <a:pt x="122" y="0"/>
                </a:lnTo>
                <a:lnTo>
                  <a:pt x="3" y="0"/>
                </a:lnTo>
                <a:lnTo>
                  <a:pt x="0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iṡlîḓé">
            <a:extLst>
              <a:ext uri="{FF2B5EF4-FFF2-40B4-BE49-F238E27FC236}">
                <a16:creationId xmlns:a16="http://schemas.microsoft.com/office/drawing/2014/main" id="{2619DC8B-484B-419C-8DB7-3E8946BBDB64}"/>
              </a:ext>
            </a:extLst>
          </p:cNvPr>
          <p:cNvSpPr/>
          <p:nvPr/>
        </p:nvSpPr>
        <p:spPr bwMode="auto">
          <a:xfrm>
            <a:off x="2706938" y="4146733"/>
            <a:ext cx="143569" cy="14122"/>
          </a:xfrm>
          <a:custGeom>
            <a:avLst/>
            <a:gdLst>
              <a:gd name="T0" fmla="*/ 0 w 122"/>
              <a:gd name="T1" fmla="*/ 12 h 12"/>
              <a:gd name="T2" fmla="*/ 118 w 122"/>
              <a:gd name="T3" fmla="*/ 12 h 12"/>
              <a:gd name="T4" fmla="*/ 122 w 122"/>
              <a:gd name="T5" fmla="*/ 0 h 12"/>
              <a:gd name="T6" fmla="*/ 4 w 122"/>
              <a:gd name="T7" fmla="*/ 0 h 12"/>
              <a:gd name="T8" fmla="*/ 0 w 12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2">
                <a:moveTo>
                  <a:pt x="0" y="12"/>
                </a:moveTo>
                <a:lnTo>
                  <a:pt x="118" y="12"/>
                </a:lnTo>
                <a:lnTo>
                  <a:pt x="122" y="0"/>
                </a:lnTo>
                <a:lnTo>
                  <a:pt x="4" y="0"/>
                </a:lnTo>
                <a:lnTo>
                  <a:pt x="0" y="12"/>
                </a:lnTo>
                <a:close/>
              </a:path>
            </a:pathLst>
          </a:custGeom>
          <a:solidFill>
            <a:srgbClr val="729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îṧḻiḍê">
            <a:extLst>
              <a:ext uri="{FF2B5EF4-FFF2-40B4-BE49-F238E27FC236}">
                <a16:creationId xmlns:a16="http://schemas.microsoft.com/office/drawing/2014/main" id="{EEE7497C-4E90-411C-99A5-A43C16417178}"/>
              </a:ext>
            </a:extLst>
          </p:cNvPr>
          <p:cNvSpPr/>
          <p:nvPr/>
        </p:nvSpPr>
        <p:spPr bwMode="auto">
          <a:xfrm>
            <a:off x="2706938" y="4146733"/>
            <a:ext cx="143569" cy="14122"/>
          </a:xfrm>
          <a:custGeom>
            <a:avLst/>
            <a:gdLst>
              <a:gd name="T0" fmla="*/ 0 w 122"/>
              <a:gd name="T1" fmla="*/ 12 h 12"/>
              <a:gd name="T2" fmla="*/ 118 w 122"/>
              <a:gd name="T3" fmla="*/ 12 h 12"/>
              <a:gd name="T4" fmla="*/ 122 w 122"/>
              <a:gd name="T5" fmla="*/ 0 h 12"/>
              <a:gd name="T6" fmla="*/ 4 w 122"/>
              <a:gd name="T7" fmla="*/ 0 h 12"/>
              <a:gd name="T8" fmla="*/ 0 w 12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2">
                <a:moveTo>
                  <a:pt x="0" y="12"/>
                </a:moveTo>
                <a:lnTo>
                  <a:pt x="118" y="12"/>
                </a:lnTo>
                <a:lnTo>
                  <a:pt x="122" y="0"/>
                </a:lnTo>
                <a:lnTo>
                  <a:pt x="4" y="0"/>
                </a:lnTo>
                <a:lnTo>
                  <a:pt x="0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9" name="iṧḻîḓe">
            <a:extLst>
              <a:ext uri="{FF2B5EF4-FFF2-40B4-BE49-F238E27FC236}">
                <a16:creationId xmlns:a16="http://schemas.microsoft.com/office/drawing/2014/main" id="{31DA9828-9172-457C-96AB-68E6D4C1A677}"/>
              </a:ext>
            </a:extLst>
          </p:cNvPr>
          <p:cNvSpPr/>
          <p:nvPr/>
        </p:nvSpPr>
        <p:spPr bwMode="auto">
          <a:xfrm>
            <a:off x="2894048" y="4146733"/>
            <a:ext cx="143569" cy="14122"/>
          </a:xfrm>
          <a:custGeom>
            <a:avLst/>
            <a:gdLst>
              <a:gd name="T0" fmla="*/ 0 w 122"/>
              <a:gd name="T1" fmla="*/ 12 h 12"/>
              <a:gd name="T2" fmla="*/ 118 w 122"/>
              <a:gd name="T3" fmla="*/ 12 h 12"/>
              <a:gd name="T4" fmla="*/ 122 w 122"/>
              <a:gd name="T5" fmla="*/ 0 h 12"/>
              <a:gd name="T6" fmla="*/ 4 w 122"/>
              <a:gd name="T7" fmla="*/ 0 h 12"/>
              <a:gd name="T8" fmla="*/ 0 w 12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2">
                <a:moveTo>
                  <a:pt x="0" y="12"/>
                </a:moveTo>
                <a:lnTo>
                  <a:pt x="118" y="12"/>
                </a:lnTo>
                <a:lnTo>
                  <a:pt x="122" y="0"/>
                </a:lnTo>
                <a:lnTo>
                  <a:pt x="4" y="0"/>
                </a:lnTo>
                <a:lnTo>
                  <a:pt x="0" y="12"/>
                </a:lnTo>
                <a:close/>
              </a:path>
            </a:pathLst>
          </a:custGeom>
          <a:solidFill>
            <a:srgbClr val="EDE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0" name="işľiḋe">
            <a:extLst>
              <a:ext uri="{FF2B5EF4-FFF2-40B4-BE49-F238E27FC236}">
                <a16:creationId xmlns:a16="http://schemas.microsoft.com/office/drawing/2014/main" id="{B5A35DF5-18CB-4446-BACB-7EFE72538B8C}"/>
              </a:ext>
            </a:extLst>
          </p:cNvPr>
          <p:cNvSpPr/>
          <p:nvPr/>
        </p:nvSpPr>
        <p:spPr bwMode="auto">
          <a:xfrm>
            <a:off x="2894048" y="4146733"/>
            <a:ext cx="143569" cy="14122"/>
          </a:xfrm>
          <a:custGeom>
            <a:avLst/>
            <a:gdLst>
              <a:gd name="T0" fmla="*/ 0 w 122"/>
              <a:gd name="T1" fmla="*/ 12 h 12"/>
              <a:gd name="T2" fmla="*/ 118 w 122"/>
              <a:gd name="T3" fmla="*/ 12 h 12"/>
              <a:gd name="T4" fmla="*/ 122 w 122"/>
              <a:gd name="T5" fmla="*/ 0 h 12"/>
              <a:gd name="T6" fmla="*/ 4 w 122"/>
              <a:gd name="T7" fmla="*/ 0 h 12"/>
              <a:gd name="T8" fmla="*/ 0 w 12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2">
                <a:moveTo>
                  <a:pt x="0" y="12"/>
                </a:moveTo>
                <a:lnTo>
                  <a:pt x="118" y="12"/>
                </a:lnTo>
                <a:lnTo>
                  <a:pt x="122" y="0"/>
                </a:lnTo>
                <a:lnTo>
                  <a:pt x="4" y="0"/>
                </a:lnTo>
                <a:lnTo>
                  <a:pt x="0" y="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1" name="íSļîḋè">
            <a:extLst>
              <a:ext uri="{FF2B5EF4-FFF2-40B4-BE49-F238E27FC236}">
                <a16:creationId xmlns:a16="http://schemas.microsoft.com/office/drawing/2014/main" id="{2F7C7FA7-7CCB-40A7-900B-F922D58E3D82}"/>
              </a:ext>
            </a:extLst>
          </p:cNvPr>
          <p:cNvSpPr/>
          <p:nvPr/>
        </p:nvSpPr>
        <p:spPr bwMode="auto">
          <a:xfrm>
            <a:off x="2789313" y="3867833"/>
            <a:ext cx="300082" cy="1177"/>
          </a:xfrm>
          <a:prstGeom prst="rect">
            <a:avLst/>
          </a:prstGeom>
          <a:solidFill>
            <a:srgbClr val="CCD2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2" name="ïṣ1íḑê">
            <a:extLst>
              <a:ext uri="{FF2B5EF4-FFF2-40B4-BE49-F238E27FC236}">
                <a16:creationId xmlns:a16="http://schemas.microsoft.com/office/drawing/2014/main" id="{7B1E3C43-707F-4FA2-B11D-E4099899FB02}"/>
              </a:ext>
            </a:extLst>
          </p:cNvPr>
          <p:cNvSpPr/>
          <p:nvPr/>
        </p:nvSpPr>
        <p:spPr bwMode="auto">
          <a:xfrm>
            <a:off x="2789313" y="3867833"/>
            <a:ext cx="300082" cy="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3" name="ïšḻîḓe">
            <a:extLst>
              <a:ext uri="{FF2B5EF4-FFF2-40B4-BE49-F238E27FC236}">
                <a16:creationId xmlns:a16="http://schemas.microsoft.com/office/drawing/2014/main" id="{F4F22348-8A91-4B60-AAFA-54813A8C1E23}"/>
              </a:ext>
            </a:extLst>
          </p:cNvPr>
          <p:cNvSpPr/>
          <p:nvPr/>
        </p:nvSpPr>
        <p:spPr bwMode="auto">
          <a:xfrm>
            <a:off x="2771661" y="3867833"/>
            <a:ext cx="317734" cy="31773"/>
          </a:xfrm>
          <a:custGeom>
            <a:avLst/>
            <a:gdLst>
              <a:gd name="T0" fmla="*/ 270 w 270"/>
              <a:gd name="T1" fmla="*/ 0 h 27"/>
              <a:gd name="T2" fmla="*/ 15 w 270"/>
              <a:gd name="T3" fmla="*/ 0 h 27"/>
              <a:gd name="T4" fmla="*/ 0 w 270"/>
              <a:gd name="T5" fmla="*/ 27 h 27"/>
              <a:gd name="T6" fmla="*/ 254 w 270"/>
              <a:gd name="T7" fmla="*/ 27 h 27"/>
              <a:gd name="T8" fmla="*/ 270 w 270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" h="27">
                <a:moveTo>
                  <a:pt x="270" y="0"/>
                </a:moveTo>
                <a:lnTo>
                  <a:pt x="15" y="0"/>
                </a:lnTo>
                <a:lnTo>
                  <a:pt x="0" y="27"/>
                </a:lnTo>
                <a:lnTo>
                  <a:pt x="254" y="27"/>
                </a:lnTo>
                <a:lnTo>
                  <a:pt x="270" y="0"/>
                </a:lnTo>
                <a:close/>
              </a:path>
            </a:pathLst>
          </a:custGeom>
          <a:solidFill>
            <a:srgbClr val="494B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4" name="ïš1íḓê">
            <a:extLst>
              <a:ext uri="{FF2B5EF4-FFF2-40B4-BE49-F238E27FC236}">
                <a16:creationId xmlns:a16="http://schemas.microsoft.com/office/drawing/2014/main" id="{B7FFA76E-C6A1-4BC0-96C0-84F4A993CC15}"/>
              </a:ext>
            </a:extLst>
          </p:cNvPr>
          <p:cNvSpPr/>
          <p:nvPr/>
        </p:nvSpPr>
        <p:spPr bwMode="auto">
          <a:xfrm>
            <a:off x="2771661" y="3867833"/>
            <a:ext cx="317734" cy="31773"/>
          </a:xfrm>
          <a:custGeom>
            <a:avLst/>
            <a:gdLst>
              <a:gd name="T0" fmla="*/ 270 w 270"/>
              <a:gd name="T1" fmla="*/ 0 h 27"/>
              <a:gd name="T2" fmla="*/ 15 w 270"/>
              <a:gd name="T3" fmla="*/ 0 h 27"/>
              <a:gd name="T4" fmla="*/ 0 w 270"/>
              <a:gd name="T5" fmla="*/ 27 h 27"/>
              <a:gd name="T6" fmla="*/ 254 w 270"/>
              <a:gd name="T7" fmla="*/ 27 h 27"/>
              <a:gd name="T8" fmla="*/ 270 w 270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" h="27">
                <a:moveTo>
                  <a:pt x="270" y="0"/>
                </a:moveTo>
                <a:lnTo>
                  <a:pt x="15" y="0"/>
                </a:lnTo>
                <a:lnTo>
                  <a:pt x="0" y="27"/>
                </a:lnTo>
                <a:lnTo>
                  <a:pt x="254" y="27"/>
                </a:lnTo>
                <a:lnTo>
                  <a:pt x="27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5" name="íŝľîḑé">
            <a:extLst>
              <a:ext uri="{FF2B5EF4-FFF2-40B4-BE49-F238E27FC236}">
                <a16:creationId xmlns:a16="http://schemas.microsoft.com/office/drawing/2014/main" id="{00D84DA1-BC19-47D3-B4D4-A447C1AFF2F7}"/>
              </a:ext>
            </a:extLst>
          </p:cNvPr>
          <p:cNvSpPr/>
          <p:nvPr/>
        </p:nvSpPr>
        <p:spPr bwMode="auto">
          <a:xfrm>
            <a:off x="2408032" y="3899607"/>
            <a:ext cx="662534" cy="611932"/>
          </a:xfrm>
          <a:custGeom>
            <a:avLst/>
            <a:gdLst>
              <a:gd name="T0" fmla="*/ 158 w 442"/>
              <a:gd name="T1" fmla="*/ 338 h 409"/>
              <a:gd name="T2" fmla="*/ 163 w 442"/>
              <a:gd name="T3" fmla="*/ 348 h 409"/>
              <a:gd name="T4" fmla="*/ 186 w 442"/>
              <a:gd name="T5" fmla="*/ 348 h 409"/>
              <a:gd name="T6" fmla="*/ 169 w 442"/>
              <a:gd name="T7" fmla="*/ 295 h 409"/>
              <a:gd name="T8" fmla="*/ 166 w 442"/>
              <a:gd name="T9" fmla="*/ 305 h 409"/>
              <a:gd name="T10" fmla="*/ 216 w 442"/>
              <a:gd name="T11" fmla="*/ 252 h 409"/>
              <a:gd name="T12" fmla="*/ 219 w 442"/>
              <a:gd name="T13" fmla="*/ 262 h 409"/>
              <a:gd name="T14" fmla="*/ 281 w 442"/>
              <a:gd name="T15" fmla="*/ 262 h 409"/>
              <a:gd name="T16" fmla="*/ 138 w 442"/>
              <a:gd name="T17" fmla="*/ 208 h 409"/>
              <a:gd name="T18" fmla="*/ 121 w 442"/>
              <a:gd name="T19" fmla="*/ 208 h 409"/>
              <a:gd name="T20" fmla="*/ 212 w 442"/>
              <a:gd name="T21" fmla="*/ 208 h 409"/>
              <a:gd name="T22" fmla="*/ 144 w 442"/>
              <a:gd name="T23" fmla="*/ 208 h 409"/>
              <a:gd name="T24" fmla="*/ 295 w 442"/>
              <a:gd name="T25" fmla="*/ 165 h 409"/>
              <a:gd name="T26" fmla="*/ 202 w 442"/>
              <a:gd name="T27" fmla="*/ 165 h 409"/>
              <a:gd name="T28" fmla="*/ 248 w 442"/>
              <a:gd name="T29" fmla="*/ 78 h 409"/>
              <a:gd name="T30" fmla="*/ 245 w 442"/>
              <a:gd name="T31" fmla="*/ 89 h 409"/>
              <a:gd name="T32" fmla="*/ 339 w 442"/>
              <a:gd name="T33" fmla="*/ 78 h 409"/>
              <a:gd name="T34" fmla="*/ 248 w 442"/>
              <a:gd name="T35" fmla="*/ 45 h 409"/>
              <a:gd name="T36" fmla="*/ 296 w 442"/>
              <a:gd name="T37" fmla="*/ 45 h 409"/>
              <a:gd name="T38" fmla="*/ 307 w 442"/>
              <a:gd name="T39" fmla="*/ 35 h 409"/>
              <a:gd name="T40" fmla="*/ 304 w 442"/>
              <a:gd name="T41" fmla="*/ 45 h 409"/>
              <a:gd name="T42" fmla="*/ 397 w 442"/>
              <a:gd name="T43" fmla="*/ 35 h 409"/>
              <a:gd name="T44" fmla="*/ 442 w 442"/>
              <a:gd name="T45" fmla="*/ 0 h 409"/>
              <a:gd name="T46" fmla="*/ 244 w 442"/>
              <a:gd name="T47" fmla="*/ 35 h 409"/>
              <a:gd name="T48" fmla="*/ 196 w 442"/>
              <a:gd name="T49" fmla="*/ 78 h 409"/>
              <a:gd name="T50" fmla="*/ 190 w 442"/>
              <a:gd name="T51" fmla="*/ 89 h 409"/>
              <a:gd name="T52" fmla="*/ 212 w 442"/>
              <a:gd name="T53" fmla="*/ 132 h 409"/>
              <a:gd name="T54" fmla="*/ 152 w 442"/>
              <a:gd name="T55" fmla="*/ 165 h 409"/>
              <a:gd name="T56" fmla="*/ 93 w 442"/>
              <a:gd name="T57" fmla="*/ 252 h 409"/>
              <a:gd name="T58" fmla="*/ 89 w 442"/>
              <a:gd name="T59" fmla="*/ 262 h 409"/>
              <a:gd name="T60" fmla="*/ 162 w 442"/>
              <a:gd name="T61" fmla="*/ 295 h 409"/>
              <a:gd name="T62" fmla="*/ 42 w 442"/>
              <a:gd name="T63" fmla="*/ 338 h 409"/>
              <a:gd name="T64" fmla="*/ 36 w 442"/>
              <a:gd name="T65" fmla="*/ 348 h 409"/>
              <a:gd name="T66" fmla="*/ 57 w 442"/>
              <a:gd name="T67" fmla="*/ 407 h 409"/>
              <a:gd name="T68" fmla="*/ 192 w 442"/>
              <a:gd name="T69" fmla="*/ 348 h 409"/>
              <a:gd name="T70" fmla="*/ 261 w 442"/>
              <a:gd name="T71" fmla="*/ 305 h 409"/>
              <a:gd name="T72" fmla="*/ 267 w 442"/>
              <a:gd name="T73" fmla="*/ 295 h 409"/>
              <a:gd name="T74" fmla="*/ 293 w 442"/>
              <a:gd name="T75" fmla="*/ 252 h 409"/>
              <a:gd name="T76" fmla="*/ 327 w 442"/>
              <a:gd name="T77" fmla="*/ 165 h 409"/>
              <a:gd name="T78" fmla="*/ 335 w 442"/>
              <a:gd name="T79" fmla="*/ 132 h 409"/>
              <a:gd name="T80" fmla="*/ 389 w 442"/>
              <a:gd name="T81" fmla="*/ 89 h 409"/>
              <a:gd name="T82" fmla="*/ 395 w 442"/>
              <a:gd name="T83" fmla="*/ 78 h 409"/>
              <a:gd name="T84" fmla="*/ 405 w 442"/>
              <a:gd name="T85" fmla="*/ 35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2" h="409">
                <a:moveTo>
                  <a:pt x="62" y="348"/>
                </a:moveTo>
                <a:cubicBezTo>
                  <a:pt x="65" y="338"/>
                  <a:pt x="65" y="338"/>
                  <a:pt x="65" y="338"/>
                </a:cubicBezTo>
                <a:cubicBezTo>
                  <a:pt x="158" y="338"/>
                  <a:pt x="158" y="338"/>
                  <a:pt x="158" y="338"/>
                </a:cubicBezTo>
                <a:cubicBezTo>
                  <a:pt x="155" y="348"/>
                  <a:pt x="155" y="348"/>
                  <a:pt x="155" y="348"/>
                </a:cubicBezTo>
                <a:cubicBezTo>
                  <a:pt x="62" y="348"/>
                  <a:pt x="62" y="348"/>
                  <a:pt x="62" y="348"/>
                </a:cubicBezTo>
                <a:moveTo>
                  <a:pt x="163" y="348"/>
                </a:moveTo>
                <a:cubicBezTo>
                  <a:pt x="166" y="338"/>
                  <a:pt x="166" y="338"/>
                  <a:pt x="166" y="338"/>
                </a:cubicBezTo>
                <a:cubicBezTo>
                  <a:pt x="189" y="338"/>
                  <a:pt x="189" y="338"/>
                  <a:pt x="189" y="338"/>
                </a:cubicBezTo>
                <a:cubicBezTo>
                  <a:pt x="186" y="348"/>
                  <a:pt x="186" y="348"/>
                  <a:pt x="186" y="348"/>
                </a:cubicBezTo>
                <a:cubicBezTo>
                  <a:pt x="163" y="348"/>
                  <a:pt x="163" y="348"/>
                  <a:pt x="163" y="348"/>
                </a:cubicBezTo>
                <a:moveTo>
                  <a:pt x="166" y="305"/>
                </a:moveTo>
                <a:cubicBezTo>
                  <a:pt x="169" y="295"/>
                  <a:pt x="169" y="295"/>
                  <a:pt x="169" y="295"/>
                </a:cubicBezTo>
                <a:cubicBezTo>
                  <a:pt x="217" y="295"/>
                  <a:pt x="217" y="295"/>
                  <a:pt x="217" y="295"/>
                </a:cubicBezTo>
                <a:cubicBezTo>
                  <a:pt x="213" y="305"/>
                  <a:pt x="213" y="305"/>
                  <a:pt x="213" y="305"/>
                </a:cubicBezTo>
                <a:cubicBezTo>
                  <a:pt x="166" y="305"/>
                  <a:pt x="166" y="305"/>
                  <a:pt x="166" y="305"/>
                </a:cubicBezTo>
                <a:moveTo>
                  <a:pt x="190" y="262"/>
                </a:moveTo>
                <a:cubicBezTo>
                  <a:pt x="193" y="252"/>
                  <a:pt x="193" y="252"/>
                  <a:pt x="193" y="252"/>
                </a:cubicBezTo>
                <a:cubicBezTo>
                  <a:pt x="216" y="252"/>
                  <a:pt x="216" y="252"/>
                  <a:pt x="216" y="252"/>
                </a:cubicBezTo>
                <a:cubicBezTo>
                  <a:pt x="213" y="262"/>
                  <a:pt x="213" y="262"/>
                  <a:pt x="213" y="262"/>
                </a:cubicBezTo>
                <a:cubicBezTo>
                  <a:pt x="190" y="262"/>
                  <a:pt x="190" y="262"/>
                  <a:pt x="190" y="262"/>
                </a:cubicBezTo>
                <a:moveTo>
                  <a:pt x="219" y="262"/>
                </a:moveTo>
                <a:cubicBezTo>
                  <a:pt x="222" y="252"/>
                  <a:pt x="222" y="252"/>
                  <a:pt x="222" y="252"/>
                </a:cubicBezTo>
                <a:cubicBezTo>
                  <a:pt x="284" y="252"/>
                  <a:pt x="284" y="252"/>
                  <a:pt x="284" y="252"/>
                </a:cubicBezTo>
                <a:cubicBezTo>
                  <a:pt x="281" y="262"/>
                  <a:pt x="281" y="262"/>
                  <a:pt x="281" y="262"/>
                </a:cubicBezTo>
                <a:cubicBezTo>
                  <a:pt x="219" y="262"/>
                  <a:pt x="219" y="262"/>
                  <a:pt x="219" y="262"/>
                </a:cubicBezTo>
                <a:moveTo>
                  <a:pt x="138" y="208"/>
                </a:moveTo>
                <a:cubicBezTo>
                  <a:pt x="138" y="208"/>
                  <a:pt x="138" y="208"/>
                  <a:pt x="138" y="208"/>
                </a:cubicBezTo>
                <a:cubicBezTo>
                  <a:pt x="134" y="219"/>
                  <a:pt x="134" y="219"/>
                  <a:pt x="134" y="219"/>
                </a:cubicBezTo>
                <a:cubicBezTo>
                  <a:pt x="118" y="219"/>
                  <a:pt x="118" y="219"/>
                  <a:pt x="118" y="219"/>
                </a:cubicBezTo>
                <a:cubicBezTo>
                  <a:pt x="121" y="208"/>
                  <a:pt x="121" y="208"/>
                  <a:pt x="121" y="208"/>
                </a:cubicBezTo>
                <a:cubicBezTo>
                  <a:pt x="138" y="208"/>
                  <a:pt x="138" y="208"/>
                  <a:pt x="138" y="208"/>
                </a:cubicBezTo>
                <a:moveTo>
                  <a:pt x="212" y="208"/>
                </a:moveTo>
                <a:cubicBezTo>
                  <a:pt x="212" y="208"/>
                  <a:pt x="212" y="208"/>
                  <a:pt x="212" y="208"/>
                </a:cubicBezTo>
                <a:cubicBezTo>
                  <a:pt x="209" y="219"/>
                  <a:pt x="209" y="219"/>
                  <a:pt x="209" y="219"/>
                </a:cubicBezTo>
                <a:cubicBezTo>
                  <a:pt x="141" y="219"/>
                  <a:pt x="141" y="219"/>
                  <a:pt x="141" y="219"/>
                </a:cubicBezTo>
                <a:cubicBezTo>
                  <a:pt x="144" y="208"/>
                  <a:pt x="144" y="208"/>
                  <a:pt x="144" y="208"/>
                </a:cubicBezTo>
                <a:cubicBezTo>
                  <a:pt x="212" y="208"/>
                  <a:pt x="212" y="208"/>
                  <a:pt x="212" y="208"/>
                </a:cubicBezTo>
                <a:moveTo>
                  <a:pt x="295" y="165"/>
                </a:moveTo>
                <a:cubicBezTo>
                  <a:pt x="295" y="165"/>
                  <a:pt x="295" y="165"/>
                  <a:pt x="295" y="165"/>
                </a:cubicBezTo>
                <a:cubicBezTo>
                  <a:pt x="292" y="175"/>
                  <a:pt x="292" y="175"/>
                  <a:pt x="292" y="175"/>
                </a:cubicBezTo>
                <a:cubicBezTo>
                  <a:pt x="199" y="175"/>
                  <a:pt x="199" y="175"/>
                  <a:pt x="199" y="175"/>
                </a:cubicBezTo>
                <a:cubicBezTo>
                  <a:pt x="202" y="165"/>
                  <a:pt x="202" y="165"/>
                  <a:pt x="202" y="165"/>
                </a:cubicBezTo>
                <a:cubicBezTo>
                  <a:pt x="295" y="165"/>
                  <a:pt x="295" y="165"/>
                  <a:pt x="295" y="165"/>
                </a:cubicBezTo>
                <a:moveTo>
                  <a:pt x="245" y="89"/>
                </a:moveTo>
                <a:cubicBezTo>
                  <a:pt x="248" y="78"/>
                  <a:pt x="248" y="78"/>
                  <a:pt x="248" y="78"/>
                </a:cubicBezTo>
                <a:cubicBezTo>
                  <a:pt x="271" y="78"/>
                  <a:pt x="271" y="78"/>
                  <a:pt x="271" y="78"/>
                </a:cubicBezTo>
                <a:cubicBezTo>
                  <a:pt x="268" y="89"/>
                  <a:pt x="268" y="89"/>
                  <a:pt x="268" y="89"/>
                </a:cubicBezTo>
                <a:cubicBezTo>
                  <a:pt x="245" y="89"/>
                  <a:pt x="245" y="89"/>
                  <a:pt x="245" y="89"/>
                </a:cubicBezTo>
                <a:moveTo>
                  <a:pt x="274" y="89"/>
                </a:moveTo>
                <a:cubicBezTo>
                  <a:pt x="277" y="78"/>
                  <a:pt x="277" y="78"/>
                  <a:pt x="277" y="78"/>
                </a:cubicBezTo>
                <a:cubicBezTo>
                  <a:pt x="339" y="78"/>
                  <a:pt x="339" y="78"/>
                  <a:pt x="339" y="78"/>
                </a:cubicBezTo>
                <a:cubicBezTo>
                  <a:pt x="335" y="89"/>
                  <a:pt x="335" y="89"/>
                  <a:pt x="335" y="89"/>
                </a:cubicBezTo>
                <a:cubicBezTo>
                  <a:pt x="274" y="89"/>
                  <a:pt x="274" y="89"/>
                  <a:pt x="274" y="89"/>
                </a:cubicBezTo>
                <a:moveTo>
                  <a:pt x="248" y="45"/>
                </a:moveTo>
                <a:cubicBezTo>
                  <a:pt x="251" y="35"/>
                  <a:pt x="251" y="35"/>
                  <a:pt x="251" y="35"/>
                </a:cubicBezTo>
                <a:cubicBezTo>
                  <a:pt x="299" y="35"/>
                  <a:pt x="299" y="35"/>
                  <a:pt x="299" y="35"/>
                </a:cubicBezTo>
                <a:cubicBezTo>
                  <a:pt x="296" y="45"/>
                  <a:pt x="296" y="45"/>
                  <a:pt x="296" y="45"/>
                </a:cubicBezTo>
                <a:cubicBezTo>
                  <a:pt x="248" y="45"/>
                  <a:pt x="248" y="45"/>
                  <a:pt x="248" y="45"/>
                </a:cubicBezTo>
                <a:moveTo>
                  <a:pt x="304" y="45"/>
                </a:moveTo>
                <a:cubicBezTo>
                  <a:pt x="307" y="35"/>
                  <a:pt x="307" y="35"/>
                  <a:pt x="307" y="35"/>
                </a:cubicBezTo>
                <a:cubicBezTo>
                  <a:pt x="375" y="35"/>
                  <a:pt x="375" y="35"/>
                  <a:pt x="375" y="35"/>
                </a:cubicBezTo>
                <a:cubicBezTo>
                  <a:pt x="372" y="45"/>
                  <a:pt x="372" y="45"/>
                  <a:pt x="372" y="45"/>
                </a:cubicBezTo>
                <a:cubicBezTo>
                  <a:pt x="304" y="45"/>
                  <a:pt x="304" y="45"/>
                  <a:pt x="304" y="45"/>
                </a:cubicBezTo>
                <a:moveTo>
                  <a:pt x="378" y="45"/>
                </a:moveTo>
                <a:cubicBezTo>
                  <a:pt x="381" y="35"/>
                  <a:pt x="381" y="35"/>
                  <a:pt x="381" y="35"/>
                </a:cubicBezTo>
                <a:cubicBezTo>
                  <a:pt x="397" y="35"/>
                  <a:pt x="397" y="35"/>
                  <a:pt x="397" y="35"/>
                </a:cubicBezTo>
                <a:cubicBezTo>
                  <a:pt x="394" y="45"/>
                  <a:pt x="394" y="45"/>
                  <a:pt x="394" y="45"/>
                </a:cubicBezTo>
                <a:cubicBezTo>
                  <a:pt x="378" y="45"/>
                  <a:pt x="378" y="45"/>
                  <a:pt x="378" y="45"/>
                </a:cubicBezTo>
                <a:moveTo>
                  <a:pt x="442" y="0"/>
                </a:moveTo>
                <a:cubicBezTo>
                  <a:pt x="242" y="0"/>
                  <a:pt x="242" y="0"/>
                  <a:pt x="242" y="0"/>
                </a:cubicBezTo>
                <a:cubicBezTo>
                  <a:pt x="221" y="35"/>
                  <a:pt x="221" y="35"/>
                  <a:pt x="221" y="35"/>
                </a:cubicBezTo>
                <a:cubicBezTo>
                  <a:pt x="244" y="35"/>
                  <a:pt x="244" y="35"/>
                  <a:pt x="244" y="35"/>
                </a:cubicBezTo>
                <a:cubicBezTo>
                  <a:pt x="241" y="45"/>
                  <a:pt x="241" y="45"/>
                  <a:pt x="241" y="45"/>
                </a:cubicBezTo>
                <a:cubicBezTo>
                  <a:pt x="215" y="45"/>
                  <a:pt x="215" y="45"/>
                  <a:pt x="215" y="45"/>
                </a:cubicBezTo>
                <a:cubicBezTo>
                  <a:pt x="196" y="78"/>
                  <a:pt x="196" y="78"/>
                  <a:pt x="196" y="78"/>
                </a:cubicBezTo>
                <a:cubicBezTo>
                  <a:pt x="240" y="78"/>
                  <a:pt x="240" y="78"/>
                  <a:pt x="240" y="78"/>
                </a:cubicBezTo>
                <a:cubicBezTo>
                  <a:pt x="237" y="89"/>
                  <a:pt x="237" y="89"/>
                  <a:pt x="237" y="89"/>
                </a:cubicBezTo>
                <a:cubicBezTo>
                  <a:pt x="190" y="89"/>
                  <a:pt x="190" y="89"/>
                  <a:pt x="190" y="89"/>
                </a:cubicBezTo>
                <a:cubicBezTo>
                  <a:pt x="170" y="122"/>
                  <a:pt x="170" y="122"/>
                  <a:pt x="170" y="122"/>
                </a:cubicBezTo>
                <a:cubicBezTo>
                  <a:pt x="215" y="122"/>
                  <a:pt x="215" y="122"/>
                  <a:pt x="215" y="122"/>
                </a:cubicBezTo>
                <a:cubicBezTo>
                  <a:pt x="212" y="132"/>
                  <a:pt x="212" y="132"/>
                  <a:pt x="212" y="132"/>
                </a:cubicBezTo>
                <a:cubicBezTo>
                  <a:pt x="164" y="132"/>
                  <a:pt x="164" y="132"/>
                  <a:pt x="164" y="132"/>
                </a:cubicBezTo>
                <a:cubicBezTo>
                  <a:pt x="144" y="165"/>
                  <a:pt x="144" y="165"/>
                  <a:pt x="144" y="165"/>
                </a:cubicBezTo>
                <a:cubicBezTo>
                  <a:pt x="152" y="165"/>
                  <a:pt x="152" y="165"/>
                  <a:pt x="152" y="165"/>
                </a:cubicBezTo>
                <a:cubicBezTo>
                  <a:pt x="149" y="175"/>
                  <a:pt x="149" y="175"/>
                  <a:pt x="149" y="175"/>
                </a:cubicBezTo>
                <a:cubicBezTo>
                  <a:pt x="138" y="175"/>
                  <a:pt x="138" y="175"/>
                  <a:pt x="138" y="175"/>
                </a:cubicBezTo>
                <a:cubicBezTo>
                  <a:pt x="93" y="252"/>
                  <a:pt x="93" y="252"/>
                  <a:pt x="93" y="252"/>
                </a:cubicBezTo>
                <a:cubicBezTo>
                  <a:pt x="185" y="252"/>
                  <a:pt x="185" y="252"/>
                  <a:pt x="185" y="252"/>
                </a:cubicBezTo>
                <a:cubicBezTo>
                  <a:pt x="182" y="262"/>
                  <a:pt x="182" y="262"/>
                  <a:pt x="182" y="262"/>
                </a:cubicBezTo>
                <a:cubicBezTo>
                  <a:pt x="89" y="262"/>
                  <a:pt x="89" y="262"/>
                  <a:pt x="89" y="262"/>
                </a:cubicBezTo>
                <a:cubicBezTo>
                  <a:pt x="91" y="255"/>
                  <a:pt x="91" y="255"/>
                  <a:pt x="91" y="255"/>
                </a:cubicBezTo>
                <a:cubicBezTo>
                  <a:pt x="68" y="295"/>
                  <a:pt x="68" y="295"/>
                  <a:pt x="68" y="295"/>
                </a:cubicBezTo>
                <a:cubicBezTo>
                  <a:pt x="162" y="295"/>
                  <a:pt x="162" y="295"/>
                  <a:pt x="162" y="295"/>
                </a:cubicBezTo>
                <a:cubicBezTo>
                  <a:pt x="159" y="305"/>
                  <a:pt x="159" y="305"/>
                  <a:pt x="159" y="305"/>
                </a:cubicBezTo>
                <a:cubicBezTo>
                  <a:pt x="62" y="305"/>
                  <a:pt x="62" y="305"/>
                  <a:pt x="62" y="305"/>
                </a:cubicBezTo>
                <a:cubicBezTo>
                  <a:pt x="42" y="338"/>
                  <a:pt x="42" y="338"/>
                  <a:pt x="42" y="338"/>
                </a:cubicBezTo>
                <a:cubicBezTo>
                  <a:pt x="58" y="338"/>
                  <a:pt x="58" y="338"/>
                  <a:pt x="58" y="338"/>
                </a:cubicBezTo>
                <a:cubicBezTo>
                  <a:pt x="55" y="348"/>
                  <a:pt x="55" y="348"/>
                  <a:pt x="55" y="348"/>
                </a:cubicBezTo>
                <a:cubicBezTo>
                  <a:pt x="36" y="348"/>
                  <a:pt x="36" y="348"/>
                  <a:pt x="36" y="348"/>
                </a:cubicBezTo>
                <a:cubicBezTo>
                  <a:pt x="0" y="409"/>
                  <a:pt x="0" y="409"/>
                  <a:pt x="0" y="409"/>
                </a:cubicBezTo>
                <a:cubicBezTo>
                  <a:pt x="49" y="409"/>
                  <a:pt x="49" y="409"/>
                  <a:pt x="49" y="409"/>
                </a:cubicBezTo>
                <a:cubicBezTo>
                  <a:pt x="52" y="408"/>
                  <a:pt x="55" y="407"/>
                  <a:pt x="57" y="407"/>
                </a:cubicBezTo>
                <a:cubicBezTo>
                  <a:pt x="201" y="407"/>
                  <a:pt x="201" y="407"/>
                  <a:pt x="201" y="407"/>
                </a:cubicBezTo>
                <a:cubicBezTo>
                  <a:pt x="236" y="348"/>
                  <a:pt x="236" y="348"/>
                  <a:pt x="236" y="348"/>
                </a:cubicBezTo>
                <a:cubicBezTo>
                  <a:pt x="192" y="348"/>
                  <a:pt x="192" y="348"/>
                  <a:pt x="192" y="348"/>
                </a:cubicBezTo>
                <a:cubicBezTo>
                  <a:pt x="195" y="338"/>
                  <a:pt x="195" y="338"/>
                  <a:pt x="195" y="338"/>
                </a:cubicBezTo>
                <a:cubicBezTo>
                  <a:pt x="242" y="338"/>
                  <a:pt x="242" y="338"/>
                  <a:pt x="242" y="338"/>
                </a:cubicBezTo>
                <a:cubicBezTo>
                  <a:pt x="261" y="305"/>
                  <a:pt x="261" y="305"/>
                  <a:pt x="261" y="305"/>
                </a:cubicBezTo>
                <a:cubicBezTo>
                  <a:pt x="221" y="305"/>
                  <a:pt x="221" y="305"/>
                  <a:pt x="221" y="305"/>
                </a:cubicBezTo>
                <a:cubicBezTo>
                  <a:pt x="225" y="295"/>
                  <a:pt x="225" y="295"/>
                  <a:pt x="225" y="295"/>
                </a:cubicBezTo>
                <a:cubicBezTo>
                  <a:pt x="267" y="295"/>
                  <a:pt x="267" y="295"/>
                  <a:pt x="267" y="295"/>
                </a:cubicBezTo>
                <a:cubicBezTo>
                  <a:pt x="290" y="256"/>
                  <a:pt x="290" y="256"/>
                  <a:pt x="290" y="256"/>
                </a:cubicBezTo>
                <a:cubicBezTo>
                  <a:pt x="292" y="252"/>
                  <a:pt x="292" y="252"/>
                  <a:pt x="292" y="252"/>
                </a:cubicBezTo>
                <a:cubicBezTo>
                  <a:pt x="293" y="252"/>
                  <a:pt x="293" y="252"/>
                  <a:pt x="293" y="252"/>
                </a:cubicBezTo>
                <a:cubicBezTo>
                  <a:pt x="338" y="175"/>
                  <a:pt x="338" y="175"/>
                  <a:pt x="338" y="175"/>
                </a:cubicBezTo>
                <a:cubicBezTo>
                  <a:pt x="324" y="175"/>
                  <a:pt x="324" y="175"/>
                  <a:pt x="324" y="175"/>
                </a:cubicBezTo>
                <a:cubicBezTo>
                  <a:pt x="327" y="165"/>
                  <a:pt x="327" y="165"/>
                  <a:pt x="327" y="165"/>
                </a:cubicBezTo>
                <a:cubicBezTo>
                  <a:pt x="344" y="165"/>
                  <a:pt x="344" y="165"/>
                  <a:pt x="344" y="165"/>
                </a:cubicBezTo>
                <a:cubicBezTo>
                  <a:pt x="364" y="132"/>
                  <a:pt x="364" y="132"/>
                  <a:pt x="364" y="132"/>
                </a:cubicBezTo>
                <a:cubicBezTo>
                  <a:pt x="335" y="132"/>
                  <a:pt x="335" y="132"/>
                  <a:pt x="335" y="132"/>
                </a:cubicBezTo>
                <a:cubicBezTo>
                  <a:pt x="338" y="122"/>
                  <a:pt x="338" y="122"/>
                  <a:pt x="338" y="122"/>
                </a:cubicBezTo>
                <a:cubicBezTo>
                  <a:pt x="370" y="122"/>
                  <a:pt x="370" y="122"/>
                  <a:pt x="370" y="122"/>
                </a:cubicBezTo>
                <a:cubicBezTo>
                  <a:pt x="389" y="89"/>
                  <a:pt x="389" y="89"/>
                  <a:pt x="389" y="89"/>
                </a:cubicBezTo>
                <a:cubicBezTo>
                  <a:pt x="343" y="89"/>
                  <a:pt x="343" y="89"/>
                  <a:pt x="343" y="89"/>
                </a:cubicBezTo>
                <a:cubicBezTo>
                  <a:pt x="347" y="78"/>
                  <a:pt x="347" y="78"/>
                  <a:pt x="347" y="78"/>
                </a:cubicBezTo>
                <a:cubicBezTo>
                  <a:pt x="395" y="78"/>
                  <a:pt x="395" y="78"/>
                  <a:pt x="395" y="78"/>
                </a:cubicBezTo>
                <a:cubicBezTo>
                  <a:pt x="415" y="45"/>
                  <a:pt x="415" y="45"/>
                  <a:pt x="415" y="45"/>
                </a:cubicBezTo>
                <a:cubicBezTo>
                  <a:pt x="402" y="45"/>
                  <a:pt x="402" y="45"/>
                  <a:pt x="402" y="45"/>
                </a:cubicBezTo>
                <a:cubicBezTo>
                  <a:pt x="405" y="35"/>
                  <a:pt x="405" y="35"/>
                  <a:pt x="405" y="35"/>
                </a:cubicBezTo>
                <a:cubicBezTo>
                  <a:pt x="421" y="35"/>
                  <a:pt x="421" y="35"/>
                  <a:pt x="421" y="35"/>
                </a:cubicBezTo>
                <a:cubicBezTo>
                  <a:pt x="442" y="0"/>
                  <a:pt x="442" y="0"/>
                  <a:pt x="442" y="0"/>
                </a:cubicBezTo>
              </a:path>
            </a:pathLst>
          </a:custGeom>
          <a:solidFill>
            <a:srgbClr val="4C90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6" name="íş1iḍé">
            <a:extLst>
              <a:ext uri="{FF2B5EF4-FFF2-40B4-BE49-F238E27FC236}">
                <a16:creationId xmlns:a16="http://schemas.microsoft.com/office/drawing/2014/main" id="{272B5570-AA95-4288-A6F9-9EE4C37E6130}"/>
              </a:ext>
            </a:extLst>
          </p:cNvPr>
          <p:cNvSpPr/>
          <p:nvPr/>
        </p:nvSpPr>
        <p:spPr bwMode="auto">
          <a:xfrm>
            <a:off x="2730474" y="3951385"/>
            <a:ext cx="43541" cy="15298"/>
          </a:xfrm>
          <a:custGeom>
            <a:avLst/>
            <a:gdLst>
              <a:gd name="T0" fmla="*/ 37 w 37"/>
              <a:gd name="T1" fmla="*/ 0 h 13"/>
              <a:gd name="T2" fmla="*/ 8 w 37"/>
              <a:gd name="T3" fmla="*/ 0 h 13"/>
              <a:gd name="T4" fmla="*/ 0 w 37"/>
              <a:gd name="T5" fmla="*/ 13 h 13"/>
              <a:gd name="T6" fmla="*/ 33 w 37"/>
              <a:gd name="T7" fmla="*/ 13 h 13"/>
              <a:gd name="T8" fmla="*/ 37 w 37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13">
                <a:moveTo>
                  <a:pt x="37" y="0"/>
                </a:moveTo>
                <a:lnTo>
                  <a:pt x="8" y="0"/>
                </a:lnTo>
                <a:lnTo>
                  <a:pt x="0" y="13"/>
                </a:lnTo>
                <a:lnTo>
                  <a:pt x="33" y="13"/>
                </a:lnTo>
                <a:lnTo>
                  <a:pt x="37" y="0"/>
                </a:lnTo>
                <a:close/>
              </a:path>
            </a:pathLst>
          </a:custGeom>
          <a:solidFill>
            <a:srgbClr val="F8FA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7" name="ïSļîḍé">
            <a:extLst>
              <a:ext uri="{FF2B5EF4-FFF2-40B4-BE49-F238E27FC236}">
                <a16:creationId xmlns:a16="http://schemas.microsoft.com/office/drawing/2014/main" id="{F877D78F-18AB-438F-81BB-959B21B7CBB4}"/>
              </a:ext>
            </a:extLst>
          </p:cNvPr>
          <p:cNvSpPr/>
          <p:nvPr/>
        </p:nvSpPr>
        <p:spPr bwMode="auto">
          <a:xfrm>
            <a:off x="2730474" y="3951385"/>
            <a:ext cx="43541" cy="15298"/>
          </a:xfrm>
          <a:custGeom>
            <a:avLst/>
            <a:gdLst>
              <a:gd name="T0" fmla="*/ 37 w 37"/>
              <a:gd name="T1" fmla="*/ 0 h 13"/>
              <a:gd name="T2" fmla="*/ 8 w 37"/>
              <a:gd name="T3" fmla="*/ 0 h 13"/>
              <a:gd name="T4" fmla="*/ 0 w 37"/>
              <a:gd name="T5" fmla="*/ 13 h 13"/>
              <a:gd name="T6" fmla="*/ 33 w 37"/>
              <a:gd name="T7" fmla="*/ 13 h 13"/>
              <a:gd name="T8" fmla="*/ 37 w 37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13">
                <a:moveTo>
                  <a:pt x="37" y="0"/>
                </a:moveTo>
                <a:lnTo>
                  <a:pt x="8" y="0"/>
                </a:lnTo>
                <a:lnTo>
                  <a:pt x="0" y="13"/>
                </a:lnTo>
                <a:lnTo>
                  <a:pt x="33" y="13"/>
                </a:lnTo>
                <a:lnTo>
                  <a:pt x="3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8" name="ïṣliďê">
            <a:extLst>
              <a:ext uri="{FF2B5EF4-FFF2-40B4-BE49-F238E27FC236}">
                <a16:creationId xmlns:a16="http://schemas.microsoft.com/office/drawing/2014/main" id="{2E1FAD9C-6DAB-46B6-811E-F80434E713EA}"/>
              </a:ext>
            </a:extLst>
          </p:cNvPr>
          <p:cNvSpPr/>
          <p:nvPr/>
        </p:nvSpPr>
        <p:spPr bwMode="auto">
          <a:xfrm>
            <a:off x="2863451" y="3951385"/>
            <a:ext cx="107088" cy="15298"/>
          </a:xfrm>
          <a:custGeom>
            <a:avLst/>
            <a:gdLst>
              <a:gd name="T0" fmla="*/ 91 w 91"/>
              <a:gd name="T1" fmla="*/ 0 h 13"/>
              <a:gd name="T2" fmla="*/ 4 w 91"/>
              <a:gd name="T3" fmla="*/ 0 h 13"/>
              <a:gd name="T4" fmla="*/ 0 w 91"/>
              <a:gd name="T5" fmla="*/ 13 h 13"/>
              <a:gd name="T6" fmla="*/ 87 w 91"/>
              <a:gd name="T7" fmla="*/ 13 h 13"/>
              <a:gd name="T8" fmla="*/ 91 w 91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13">
                <a:moveTo>
                  <a:pt x="91" y="0"/>
                </a:moveTo>
                <a:lnTo>
                  <a:pt x="4" y="0"/>
                </a:lnTo>
                <a:lnTo>
                  <a:pt x="0" y="13"/>
                </a:lnTo>
                <a:lnTo>
                  <a:pt x="87" y="13"/>
                </a:lnTo>
                <a:lnTo>
                  <a:pt x="91" y="0"/>
                </a:lnTo>
                <a:close/>
              </a:path>
            </a:pathLst>
          </a:custGeom>
          <a:solidFill>
            <a:srgbClr val="F35F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9" name="iṣlídè">
            <a:extLst>
              <a:ext uri="{FF2B5EF4-FFF2-40B4-BE49-F238E27FC236}">
                <a16:creationId xmlns:a16="http://schemas.microsoft.com/office/drawing/2014/main" id="{607BCFCB-D41D-4830-A5CD-6431A8F058FE}"/>
              </a:ext>
            </a:extLst>
          </p:cNvPr>
          <p:cNvSpPr/>
          <p:nvPr/>
        </p:nvSpPr>
        <p:spPr bwMode="auto">
          <a:xfrm>
            <a:off x="2863451" y="3951385"/>
            <a:ext cx="107088" cy="15298"/>
          </a:xfrm>
          <a:custGeom>
            <a:avLst/>
            <a:gdLst>
              <a:gd name="T0" fmla="*/ 91 w 91"/>
              <a:gd name="T1" fmla="*/ 0 h 13"/>
              <a:gd name="T2" fmla="*/ 4 w 91"/>
              <a:gd name="T3" fmla="*/ 0 h 13"/>
              <a:gd name="T4" fmla="*/ 0 w 91"/>
              <a:gd name="T5" fmla="*/ 13 h 13"/>
              <a:gd name="T6" fmla="*/ 87 w 91"/>
              <a:gd name="T7" fmla="*/ 13 h 13"/>
              <a:gd name="T8" fmla="*/ 91 w 91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13">
                <a:moveTo>
                  <a:pt x="91" y="0"/>
                </a:moveTo>
                <a:lnTo>
                  <a:pt x="4" y="0"/>
                </a:lnTo>
                <a:lnTo>
                  <a:pt x="0" y="13"/>
                </a:lnTo>
                <a:lnTo>
                  <a:pt x="87" y="13"/>
                </a:lnTo>
                <a:lnTo>
                  <a:pt x="9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0" name="ïslîḋé">
            <a:extLst>
              <a:ext uri="{FF2B5EF4-FFF2-40B4-BE49-F238E27FC236}">
                <a16:creationId xmlns:a16="http://schemas.microsoft.com/office/drawing/2014/main" id="{E33137DF-6CF5-45B6-A13E-03306DD28957}"/>
              </a:ext>
            </a:extLst>
          </p:cNvPr>
          <p:cNvSpPr/>
          <p:nvPr/>
        </p:nvSpPr>
        <p:spPr bwMode="auto">
          <a:xfrm>
            <a:off x="3010550" y="3951385"/>
            <a:ext cx="29420" cy="15298"/>
          </a:xfrm>
          <a:custGeom>
            <a:avLst/>
            <a:gdLst>
              <a:gd name="T0" fmla="*/ 25 w 25"/>
              <a:gd name="T1" fmla="*/ 0 h 13"/>
              <a:gd name="T2" fmla="*/ 4 w 25"/>
              <a:gd name="T3" fmla="*/ 0 h 13"/>
              <a:gd name="T4" fmla="*/ 0 w 25"/>
              <a:gd name="T5" fmla="*/ 13 h 13"/>
              <a:gd name="T6" fmla="*/ 17 w 25"/>
              <a:gd name="T7" fmla="*/ 13 h 13"/>
              <a:gd name="T8" fmla="*/ 25 w 2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3">
                <a:moveTo>
                  <a:pt x="25" y="0"/>
                </a:moveTo>
                <a:lnTo>
                  <a:pt x="4" y="0"/>
                </a:lnTo>
                <a:lnTo>
                  <a:pt x="0" y="13"/>
                </a:lnTo>
                <a:lnTo>
                  <a:pt x="17" y="13"/>
                </a:lnTo>
                <a:lnTo>
                  <a:pt x="25" y="0"/>
                </a:lnTo>
                <a:close/>
              </a:path>
            </a:pathLst>
          </a:custGeom>
          <a:solidFill>
            <a:srgbClr val="D9DD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1" name="ï$1íḋé">
            <a:extLst>
              <a:ext uri="{FF2B5EF4-FFF2-40B4-BE49-F238E27FC236}">
                <a16:creationId xmlns:a16="http://schemas.microsoft.com/office/drawing/2014/main" id="{D23232D6-B5BA-427D-8B56-D548E8B5CD6D}"/>
              </a:ext>
            </a:extLst>
          </p:cNvPr>
          <p:cNvSpPr/>
          <p:nvPr/>
        </p:nvSpPr>
        <p:spPr bwMode="auto">
          <a:xfrm>
            <a:off x="3010550" y="3951385"/>
            <a:ext cx="29420" cy="15298"/>
          </a:xfrm>
          <a:custGeom>
            <a:avLst/>
            <a:gdLst>
              <a:gd name="T0" fmla="*/ 25 w 25"/>
              <a:gd name="T1" fmla="*/ 0 h 13"/>
              <a:gd name="T2" fmla="*/ 4 w 25"/>
              <a:gd name="T3" fmla="*/ 0 h 13"/>
              <a:gd name="T4" fmla="*/ 0 w 25"/>
              <a:gd name="T5" fmla="*/ 13 h 13"/>
              <a:gd name="T6" fmla="*/ 17 w 25"/>
              <a:gd name="T7" fmla="*/ 13 h 13"/>
              <a:gd name="T8" fmla="*/ 25 w 2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3">
                <a:moveTo>
                  <a:pt x="25" y="0"/>
                </a:moveTo>
                <a:lnTo>
                  <a:pt x="4" y="0"/>
                </a:lnTo>
                <a:lnTo>
                  <a:pt x="0" y="13"/>
                </a:lnTo>
                <a:lnTo>
                  <a:pt x="17" y="13"/>
                </a:lnTo>
                <a:lnTo>
                  <a:pt x="2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2" name="ïṧľiḑé">
            <a:extLst>
              <a:ext uri="{FF2B5EF4-FFF2-40B4-BE49-F238E27FC236}">
                <a16:creationId xmlns:a16="http://schemas.microsoft.com/office/drawing/2014/main" id="{397DCE55-CCD9-44A2-B963-BB32121AD542}"/>
              </a:ext>
            </a:extLst>
          </p:cNvPr>
          <p:cNvSpPr/>
          <p:nvPr/>
        </p:nvSpPr>
        <p:spPr bwMode="auto">
          <a:xfrm>
            <a:off x="2975247" y="3951385"/>
            <a:ext cx="28243" cy="15298"/>
          </a:xfrm>
          <a:custGeom>
            <a:avLst/>
            <a:gdLst>
              <a:gd name="T0" fmla="*/ 24 w 24"/>
              <a:gd name="T1" fmla="*/ 0 h 13"/>
              <a:gd name="T2" fmla="*/ 4 w 24"/>
              <a:gd name="T3" fmla="*/ 0 h 13"/>
              <a:gd name="T4" fmla="*/ 0 w 24"/>
              <a:gd name="T5" fmla="*/ 13 h 13"/>
              <a:gd name="T6" fmla="*/ 20 w 24"/>
              <a:gd name="T7" fmla="*/ 13 h 13"/>
              <a:gd name="T8" fmla="*/ 24 w 24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3">
                <a:moveTo>
                  <a:pt x="24" y="0"/>
                </a:moveTo>
                <a:lnTo>
                  <a:pt x="4" y="0"/>
                </a:lnTo>
                <a:lnTo>
                  <a:pt x="0" y="13"/>
                </a:lnTo>
                <a:lnTo>
                  <a:pt x="20" y="13"/>
                </a:lnTo>
                <a:lnTo>
                  <a:pt x="24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3" name="îṡľíḍe">
            <a:extLst>
              <a:ext uri="{FF2B5EF4-FFF2-40B4-BE49-F238E27FC236}">
                <a16:creationId xmlns:a16="http://schemas.microsoft.com/office/drawing/2014/main" id="{5C9823D6-6E3F-46F5-849B-71DDA45E12F4}"/>
              </a:ext>
            </a:extLst>
          </p:cNvPr>
          <p:cNvSpPr/>
          <p:nvPr/>
        </p:nvSpPr>
        <p:spPr bwMode="auto">
          <a:xfrm>
            <a:off x="2975247" y="3951385"/>
            <a:ext cx="28243" cy="15298"/>
          </a:xfrm>
          <a:custGeom>
            <a:avLst/>
            <a:gdLst>
              <a:gd name="T0" fmla="*/ 24 w 24"/>
              <a:gd name="T1" fmla="*/ 0 h 13"/>
              <a:gd name="T2" fmla="*/ 4 w 24"/>
              <a:gd name="T3" fmla="*/ 0 h 13"/>
              <a:gd name="T4" fmla="*/ 0 w 24"/>
              <a:gd name="T5" fmla="*/ 13 h 13"/>
              <a:gd name="T6" fmla="*/ 20 w 24"/>
              <a:gd name="T7" fmla="*/ 13 h 13"/>
              <a:gd name="T8" fmla="*/ 24 w 24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3">
                <a:moveTo>
                  <a:pt x="24" y="0"/>
                </a:moveTo>
                <a:lnTo>
                  <a:pt x="4" y="0"/>
                </a:lnTo>
                <a:lnTo>
                  <a:pt x="0" y="13"/>
                </a:lnTo>
                <a:lnTo>
                  <a:pt x="20" y="13"/>
                </a:lnTo>
                <a:lnTo>
                  <a:pt x="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4" name="ï$ḷîḍê">
            <a:extLst>
              <a:ext uri="{FF2B5EF4-FFF2-40B4-BE49-F238E27FC236}">
                <a16:creationId xmlns:a16="http://schemas.microsoft.com/office/drawing/2014/main" id="{03430A18-8F9C-4E3E-87E4-C5C9F8018F32}"/>
              </a:ext>
            </a:extLst>
          </p:cNvPr>
          <p:cNvSpPr/>
          <p:nvPr/>
        </p:nvSpPr>
        <p:spPr bwMode="auto">
          <a:xfrm>
            <a:off x="2779899" y="3951385"/>
            <a:ext cx="76492" cy="15298"/>
          </a:xfrm>
          <a:custGeom>
            <a:avLst/>
            <a:gdLst>
              <a:gd name="T0" fmla="*/ 65 w 65"/>
              <a:gd name="T1" fmla="*/ 0 h 13"/>
              <a:gd name="T2" fmla="*/ 4 w 65"/>
              <a:gd name="T3" fmla="*/ 0 h 13"/>
              <a:gd name="T4" fmla="*/ 0 w 65"/>
              <a:gd name="T5" fmla="*/ 13 h 13"/>
              <a:gd name="T6" fmla="*/ 61 w 65"/>
              <a:gd name="T7" fmla="*/ 13 h 13"/>
              <a:gd name="T8" fmla="*/ 65 w 6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3">
                <a:moveTo>
                  <a:pt x="65" y="0"/>
                </a:moveTo>
                <a:lnTo>
                  <a:pt x="4" y="0"/>
                </a:lnTo>
                <a:lnTo>
                  <a:pt x="0" y="13"/>
                </a:lnTo>
                <a:lnTo>
                  <a:pt x="61" y="13"/>
                </a:lnTo>
                <a:lnTo>
                  <a:pt x="65" y="0"/>
                </a:lnTo>
                <a:close/>
              </a:path>
            </a:pathLst>
          </a:custGeom>
          <a:solidFill>
            <a:srgbClr val="D9DD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íšḻîdè">
            <a:extLst>
              <a:ext uri="{FF2B5EF4-FFF2-40B4-BE49-F238E27FC236}">
                <a16:creationId xmlns:a16="http://schemas.microsoft.com/office/drawing/2014/main" id="{E25F609D-FAC9-436C-8EDC-E80B13C364BF}"/>
              </a:ext>
            </a:extLst>
          </p:cNvPr>
          <p:cNvSpPr/>
          <p:nvPr/>
        </p:nvSpPr>
        <p:spPr bwMode="auto">
          <a:xfrm>
            <a:off x="2779899" y="3951385"/>
            <a:ext cx="76492" cy="15298"/>
          </a:xfrm>
          <a:custGeom>
            <a:avLst/>
            <a:gdLst>
              <a:gd name="T0" fmla="*/ 65 w 65"/>
              <a:gd name="T1" fmla="*/ 0 h 13"/>
              <a:gd name="T2" fmla="*/ 4 w 65"/>
              <a:gd name="T3" fmla="*/ 0 h 13"/>
              <a:gd name="T4" fmla="*/ 0 w 65"/>
              <a:gd name="T5" fmla="*/ 13 h 13"/>
              <a:gd name="T6" fmla="*/ 61 w 65"/>
              <a:gd name="T7" fmla="*/ 13 h 13"/>
              <a:gd name="T8" fmla="*/ 65 w 6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3">
                <a:moveTo>
                  <a:pt x="65" y="0"/>
                </a:moveTo>
                <a:lnTo>
                  <a:pt x="4" y="0"/>
                </a:lnTo>
                <a:lnTo>
                  <a:pt x="0" y="13"/>
                </a:lnTo>
                <a:lnTo>
                  <a:pt x="61" y="13"/>
                </a:lnTo>
                <a:lnTo>
                  <a:pt x="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6" name="íśḷïḓe">
            <a:extLst>
              <a:ext uri="{FF2B5EF4-FFF2-40B4-BE49-F238E27FC236}">
                <a16:creationId xmlns:a16="http://schemas.microsoft.com/office/drawing/2014/main" id="{B6A01C21-F476-4FBE-83B3-804D4F8A8DC6}"/>
              </a:ext>
            </a:extLst>
          </p:cNvPr>
          <p:cNvSpPr/>
          <p:nvPr/>
        </p:nvSpPr>
        <p:spPr bwMode="auto">
          <a:xfrm>
            <a:off x="2500999" y="4340904"/>
            <a:ext cx="150629" cy="15298"/>
          </a:xfrm>
          <a:custGeom>
            <a:avLst/>
            <a:gdLst>
              <a:gd name="T0" fmla="*/ 128 w 128"/>
              <a:gd name="T1" fmla="*/ 0 h 13"/>
              <a:gd name="T2" fmla="*/ 8 w 128"/>
              <a:gd name="T3" fmla="*/ 0 h 13"/>
              <a:gd name="T4" fmla="*/ 0 w 128"/>
              <a:gd name="T5" fmla="*/ 13 h 13"/>
              <a:gd name="T6" fmla="*/ 124 w 128"/>
              <a:gd name="T7" fmla="*/ 13 h 13"/>
              <a:gd name="T8" fmla="*/ 128 w 128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">
                <a:moveTo>
                  <a:pt x="128" y="0"/>
                </a:moveTo>
                <a:lnTo>
                  <a:pt x="8" y="0"/>
                </a:lnTo>
                <a:lnTo>
                  <a:pt x="0" y="13"/>
                </a:lnTo>
                <a:lnTo>
                  <a:pt x="124" y="13"/>
                </a:lnTo>
                <a:lnTo>
                  <a:pt x="128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7" name="îṥľîḍe">
            <a:extLst>
              <a:ext uri="{FF2B5EF4-FFF2-40B4-BE49-F238E27FC236}">
                <a16:creationId xmlns:a16="http://schemas.microsoft.com/office/drawing/2014/main" id="{8B6BCA3F-B2BF-4911-BE1B-8B90BD349159}"/>
              </a:ext>
            </a:extLst>
          </p:cNvPr>
          <p:cNvSpPr/>
          <p:nvPr/>
        </p:nvSpPr>
        <p:spPr bwMode="auto">
          <a:xfrm>
            <a:off x="2500999" y="4340904"/>
            <a:ext cx="150629" cy="15298"/>
          </a:xfrm>
          <a:custGeom>
            <a:avLst/>
            <a:gdLst>
              <a:gd name="T0" fmla="*/ 128 w 128"/>
              <a:gd name="T1" fmla="*/ 0 h 13"/>
              <a:gd name="T2" fmla="*/ 8 w 128"/>
              <a:gd name="T3" fmla="*/ 0 h 13"/>
              <a:gd name="T4" fmla="*/ 0 w 128"/>
              <a:gd name="T5" fmla="*/ 13 h 13"/>
              <a:gd name="T6" fmla="*/ 124 w 128"/>
              <a:gd name="T7" fmla="*/ 13 h 13"/>
              <a:gd name="T8" fmla="*/ 128 w 128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">
                <a:moveTo>
                  <a:pt x="128" y="0"/>
                </a:moveTo>
                <a:lnTo>
                  <a:pt x="8" y="0"/>
                </a:lnTo>
                <a:lnTo>
                  <a:pt x="0" y="13"/>
                </a:lnTo>
                <a:lnTo>
                  <a:pt x="124" y="13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8" name="íş1îḓé">
            <a:extLst>
              <a:ext uri="{FF2B5EF4-FFF2-40B4-BE49-F238E27FC236}">
                <a16:creationId xmlns:a16="http://schemas.microsoft.com/office/drawing/2014/main" id="{825F4723-9DE6-4092-A2C0-FA916684342C}"/>
              </a:ext>
            </a:extLst>
          </p:cNvPr>
          <p:cNvSpPr/>
          <p:nvPr/>
        </p:nvSpPr>
        <p:spPr bwMode="auto">
          <a:xfrm>
            <a:off x="2739888" y="4340904"/>
            <a:ext cx="68254" cy="15298"/>
          </a:xfrm>
          <a:custGeom>
            <a:avLst/>
            <a:gdLst>
              <a:gd name="T0" fmla="*/ 58 w 58"/>
              <a:gd name="T1" fmla="*/ 0 h 13"/>
              <a:gd name="T2" fmla="*/ 5 w 58"/>
              <a:gd name="T3" fmla="*/ 0 h 13"/>
              <a:gd name="T4" fmla="*/ 0 w 58"/>
              <a:gd name="T5" fmla="*/ 13 h 13"/>
              <a:gd name="T6" fmla="*/ 51 w 58"/>
              <a:gd name="T7" fmla="*/ 13 h 13"/>
              <a:gd name="T8" fmla="*/ 58 w 58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3">
                <a:moveTo>
                  <a:pt x="58" y="0"/>
                </a:moveTo>
                <a:lnTo>
                  <a:pt x="5" y="0"/>
                </a:lnTo>
                <a:lnTo>
                  <a:pt x="0" y="13"/>
                </a:lnTo>
                <a:lnTo>
                  <a:pt x="51" y="13"/>
                </a:lnTo>
                <a:lnTo>
                  <a:pt x="58" y="0"/>
                </a:lnTo>
                <a:close/>
              </a:path>
            </a:pathLst>
          </a:custGeom>
          <a:solidFill>
            <a:srgbClr val="D9DD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9" name="ïṥḷiďe">
            <a:extLst>
              <a:ext uri="{FF2B5EF4-FFF2-40B4-BE49-F238E27FC236}">
                <a16:creationId xmlns:a16="http://schemas.microsoft.com/office/drawing/2014/main" id="{98E21F55-068F-4073-B686-D20D0FC7C06C}"/>
              </a:ext>
            </a:extLst>
          </p:cNvPr>
          <p:cNvSpPr/>
          <p:nvPr/>
        </p:nvSpPr>
        <p:spPr bwMode="auto">
          <a:xfrm>
            <a:off x="2739888" y="4340904"/>
            <a:ext cx="68254" cy="15298"/>
          </a:xfrm>
          <a:custGeom>
            <a:avLst/>
            <a:gdLst>
              <a:gd name="T0" fmla="*/ 58 w 58"/>
              <a:gd name="T1" fmla="*/ 0 h 13"/>
              <a:gd name="T2" fmla="*/ 5 w 58"/>
              <a:gd name="T3" fmla="*/ 0 h 13"/>
              <a:gd name="T4" fmla="*/ 0 w 58"/>
              <a:gd name="T5" fmla="*/ 13 h 13"/>
              <a:gd name="T6" fmla="*/ 51 w 58"/>
              <a:gd name="T7" fmla="*/ 13 h 13"/>
              <a:gd name="T8" fmla="*/ 58 w 58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3">
                <a:moveTo>
                  <a:pt x="58" y="0"/>
                </a:moveTo>
                <a:lnTo>
                  <a:pt x="5" y="0"/>
                </a:lnTo>
                <a:lnTo>
                  <a:pt x="0" y="13"/>
                </a:lnTo>
                <a:lnTo>
                  <a:pt x="51" y="13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0" name="ïśḻidè">
            <a:extLst>
              <a:ext uri="{FF2B5EF4-FFF2-40B4-BE49-F238E27FC236}">
                <a16:creationId xmlns:a16="http://schemas.microsoft.com/office/drawing/2014/main" id="{DD2FC5AF-11CB-4CAC-AE33-5DFA698A8AC0}"/>
              </a:ext>
            </a:extLst>
          </p:cNvPr>
          <p:cNvSpPr/>
          <p:nvPr/>
        </p:nvSpPr>
        <p:spPr bwMode="auto">
          <a:xfrm>
            <a:off x="2657512" y="4340904"/>
            <a:ext cx="76492" cy="15298"/>
          </a:xfrm>
          <a:custGeom>
            <a:avLst/>
            <a:gdLst>
              <a:gd name="T0" fmla="*/ 65 w 65"/>
              <a:gd name="T1" fmla="*/ 0 h 13"/>
              <a:gd name="T2" fmla="*/ 3 w 65"/>
              <a:gd name="T3" fmla="*/ 0 h 13"/>
              <a:gd name="T4" fmla="*/ 0 w 65"/>
              <a:gd name="T5" fmla="*/ 13 h 13"/>
              <a:gd name="T6" fmla="*/ 60 w 65"/>
              <a:gd name="T7" fmla="*/ 13 h 13"/>
              <a:gd name="T8" fmla="*/ 65 w 6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3">
                <a:moveTo>
                  <a:pt x="65" y="0"/>
                </a:moveTo>
                <a:lnTo>
                  <a:pt x="3" y="0"/>
                </a:lnTo>
                <a:lnTo>
                  <a:pt x="0" y="13"/>
                </a:lnTo>
                <a:lnTo>
                  <a:pt x="60" y="13"/>
                </a:lnTo>
                <a:lnTo>
                  <a:pt x="65" y="0"/>
                </a:lnTo>
                <a:close/>
              </a:path>
            </a:pathLst>
          </a:custGeom>
          <a:solidFill>
            <a:srgbClr val="D9DD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1" name="î$ḷiďè">
            <a:extLst>
              <a:ext uri="{FF2B5EF4-FFF2-40B4-BE49-F238E27FC236}">
                <a16:creationId xmlns:a16="http://schemas.microsoft.com/office/drawing/2014/main" id="{DE045125-4D32-4BDA-A10C-BA321F8F321A}"/>
              </a:ext>
            </a:extLst>
          </p:cNvPr>
          <p:cNvSpPr/>
          <p:nvPr/>
        </p:nvSpPr>
        <p:spPr bwMode="auto">
          <a:xfrm>
            <a:off x="2657512" y="4340904"/>
            <a:ext cx="76492" cy="15298"/>
          </a:xfrm>
          <a:custGeom>
            <a:avLst/>
            <a:gdLst>
              <a:gd name="T0" fmla="*/ 65 w 65"/>
              <a:gd name="T1" fmla="*/ 0 h 13"/>
              <a:gd name="T2" fmla="*/ 3 w 65"/>
              <a:gd name="T3" fmla="*/ 0 h 13"/>
              <a:gd name="T4" fmla="*/ 0 w 65"/>
              <a:gd name="T5" fmla="*/ 13 h 13"/>
              <a:gd name="T6" fmla="*/ 60 w 65"/>
              <a:gd name="T7" fmla="*/ 13 h 13"/>
              <a:gd name="T8" fmla="*/ 65 w 6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3">
                <a:moveTo>
                  <a:pt x="65" y="0"/>
                </a:moveTo>
                <a:lnTo>
                  <a:pt x="3" y="0"/>
                </a:lnTo>
                <a:lnTo>
                  <a:pt x="0" y="13"/>
                </a:lnTo>
                <a:lnTo>
                  <a:pt x="60" y="13"/>
                </a:lnTo>
                <a:lnTo>
                  <a:pt x="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2" name="ïṣḷíḓê">
            <a:extLst>
              <a:ext uri="{FF2B5EF4-FFF2-40B4-BE49-F238E27FC236}">
                <a16:creationId xmlns:a16="http://schemas.microsoft.com/office/drawing/2014/main" id="{4DBB5D59-CD14-45A0-858E-BDE18E8B3D4E}"/>
              </a:ext>
            </a:extLst>
          </p:cNvPr>
          <p:cNvSpPr/>
          <p:nvPr/>
        </p:nvSpPr>
        <p:spPr bwMode="auto">
          <a:xfrm>
            <a:off x="2619855" y="4210280"/>
            <a:ext cx="105911" cy="16475"/>
          </a:xfrm>
          <a:custGeom>
            <a:avLst/>
            <a:gdLst>
              <a:gd name="T0" fmla="*/ 90 w 90"/>
              <a:gd name="T1" fmla="*/ 0 h 14"/>
              <a:gd name="T2" fmla="*/ 4 w 90"/>
              <a:gd name="T3" fmla="*/ 0 h 14"/>
              <a:gd name="T4" fmla="*/ 0 w 90"/>
              <a:gd name="T5" fmla="*/ 14 h 14"/>
              <a:gd name="T6" fmla="*/ 86 w 90"/>
              <a:gd name="T7" fmla="*/ 14 h 14"/>
              <a:gd name="T8" fmla="*/ 90 w 90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14">
                <a:moveTo>
                  <a:pt x="90" y="0"/>
                </a:moveTo>
                <a:lnTo>
                  <a:pt x="4" y="0"/>
                </a:lnTo>
                <a:lnTo>
                  <a:pt x="0" y="14"/>
                </a:lnTo>
                <a:lnTo>
                  <a:pt x="86" y="14"/>
                </a:lnTo>
                <a:lnTo>
                  <a:pt x="90" y="0"/>
                </a:lnTo>
                <a:close/>
              </a:path>
            </a:pathLst>
          </a:custGeom>
          <a:solidFill>
            <a:srgbClr val="EAE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3" name="î$ḷîdè">
            <a:extLst>
              <a:ext uri="{FF2B5EF4-FFF2-40B4-BE49-F238E27FC236}">
                <a16:creationId xmlns:a16="http://schemas.microsoft.com/office/drawing/2014/main" id="{147EF346-3BA6-4BA7-8415-BF2C3D6485B5}"/>
              </a:ext>
            </a:extLst>
          </p:cNvPr>
          <p:cNvSpPr/>
          <p:nvPr/>
        </p:nvSpPr>
        <p:spPr bwMode="auto">
          <a:xfrm>
            <a:off x="2619855" y="4210280"/>
            <a:ext cx="105911" cy="16475"/>
          </a:xfrm>
          <a:custGeom>
            <a:avLst/>
            <a:gdLst>
              <a:gd name="T0" fmla="*/ 90 w 90"/>
              <a:gd name="T1" fmla="*/ 0 h 14"/>
              <a:gd name="T2" fmla="*/ 4 w 90"/>
              <a:gd name="T3" fmla="*/ 0 h 14"/>
              <a:gd name="T4" fmla="*/ 0 w 90"/>
              <a:gd name="T5" fmla="*/ 14 h 14"/>
              <a:gd name="T6" fmla="*/ 86 w 90"/>
              <a:gd name="T7" fmla="*/ 14 h 14"/>
              <a:gd name="T8" fmla="*/ 90 w 90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14">
                <a:moveTo>
                  <a:pt x="90" y="0"/>
                </a:moveTo>
                <a:lnTo>
                  <a:pt x="4" y="0"/>
                </a:lnTo>
                <a:lnTo>
                  <a:pt x="0" y="14"/>
                </a:lnTo>
                <a:lnTo>
                  <a:pt x="86" y="14"/>
                </a:lnTo>
                <a:lnTo>
                  <a:pt x="9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4" name="ïṥ1iḑè">
            <a:extLst>
              <a:ext uri="{FF2B5EF4-FFF2-40B4-BE49-F238E27FC236}">
                <a16:creationId xmlns:a16="http://schemas.microsoft.com/office/drawing/2014/main" id="{BF7F1273-9EA7-4A9F-9E62-5574655E2157}"/>
              </a:ext>
            </a:extLst>
          </p:cNvPr>
          <p:cNvSpPr/>
          <p:nvPr/>
        </p:nvSpPr>
        <p:spPr bwMode="auto">
          <a:xfrm>
            <a:off x="2585728" y="4210280"/>
            <a:ext cx="29420" cy="16475"/>
          </a:xfrm>
          <a:custGeom>
            <a:avLst/>
            <a:gdLst>
              <a:gd name="T0" fmla="*/ 25 w 25"/>
              <a:gd name="T1" fmla="*/ 0 h 14"/>
              <a:gd name="T2" fmla="*/ 3 w 25"/>
              <a:gd name="T3" fmla="*/ 0 h 14"/>
              <a:gd name="T4" fmla="*/ 0 w 25"/>
              <a:gd name="T5" fmla="*/ 14 h 14"/>
              <a:gd name="T6" fmla="*/ 20 w 25"/>
              <a:gd name="T7" fmla="*/ 14 h 14"/>
              <a:gd name="T8" fmla="*/ 25 w 25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4">
                <a:moveTo>
                  <a:pt x="25" y="0"/>
                </a:moveTo>
                <a:lnTo>
                  <a:pt x="3" y="0"/>
                </a:lnTo>
                <a:lnTo>
                  <a:pt x="0" y="14"/>
                </a:lnTo>
                <a:lnTo>
                  <a:pt x="20" y="14"/>
                </a:lnTo>
                <a:lnTo>
                  <a:pt x="25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5" name="îsľîdè">
            <a:extLst>
              <a:ext uri="{FF2B5EF4-FFF2-40B4-BE49-F238E27FC236}">
                <a16:creationId xmlns:a16="http://schemas.microsoft.com/office/drawing/2014/main" id="{A9943DFA-F45C-4CEA-A356-5E246575440F}"/>
              </a:ext>
            </a:extLst>
          </p:cNvPr>
          <p:cNvSpPr/>
          <p:nvPr/>
        </p:nvSpPr>
        <p:spPr bwMode="auto">
          <a:xfrm>
            <a:off x="2585728" y="4210280"/>
            <a:ext cx="29420" cy="16475"/>
          </a:xfrm>
          <a:custGeom>
            <a:avLst/>
            <a:gdLst>
              <a:gd name="T0" fmla="*/ 25 w 25"/>
              <a:gd name="T1" fmla="*/ 0 h 14"/>
              <a:gd name="T2" fmla="*/ 3 w 25"/>
              <a:gd name="T3" fmla="*/ 0 h 14"/>
              <a:gd name="T4" fmla="*/ 0 w 25"/>
              <a:gd name="T5" fmla="*/ 14 h 14"/>
              <a:gd name="T6" fmla="*/ 20 w 25"/>
              <a:gd name="T7" fmla="*/ 14 h 14"/>
              <a:gd name="T8" fmla="*/ 25 w 25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4">
                <a:moveTo>
                  <a:pt x="25" y="0"/>
                </a:moveTo>
                <a:lnTo>
                  <a:pt x="3" y="0"/>
                </a:lnTo>
                <a:lnTo>
                  <a:pt x="0" y="14"/>
                </a:lnTo>
                <a:lnTo>
                  <a:pt x="20" y="14"/>
                </a:lnTo>
                <a:lnTo>
                  <a:pt x="2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6" name="íṩľiďe">
            <a:extLst>
              <a:ext uri="{FF2B5EF4-FFF2-40B4-BE49-F238E27FC236}">
                <a16:creationId xmlns:a16="http://schemas.microsoft.com/office/drawing/2014/main" id="{0E722A50-3447-4F4B-9B29-29AEE4655714}"/>
              </a:ext>
            </a:extLst>
          </p:cNvPr>
          <p:cNvSpPr/>
          <p:nvPr/>
        </p:nvSpPr>
        <p:spPr bwMode="auto">
          <a:xfrm>
            <a:off x="2775192" y="4016109"/>
            <a:ext cx="38834" cy="16475"/>
          </a:xfrm>
          <a:custGeom>
            <a:avLst/>
            <a:gdLst>
              <a:gd name="T0" fmla="*/ 33 w 33"/>
              <a:gd name="T1" fmla="*/ 0 h 14"/>
              <a:gd name="T2" fmla="*/ 4 w 33"/>
              <a:gd name="T3" fmla="*/ 0 h 14"/>
              <a:gd name="T4" fmla="*/ 0 w 33"/>
              <a:gd name="T5" fmla="*/ 14 h 14"/>
              <a:gd name="T6" fmla="*/ 30 w 33"/>
              <a:gd name="T7" fmla="*/ 14 h 14"/>
              <a:gd name="T8" fmla="*/ 33 w 33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4">
                <a:moveTo>
                  <a:pt x="33" y="0"/>
                </a:moveTo>
                <a:lnTo>
                  <a:pt x="4" y="0"/>
                </a:lnTo>
                <a:lnTo>
                  <a:pt x="0" y="14"/>
                </a:lnTo>
                <a:lnTo>
                  <a:pt x="30" y="14"/>
                </a:lnTo>
                <a:lnTo>
                  <a:pt x="33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7" name="í$1ïďe">
            <a:extLst>
              <a:ext uri="{FF2B5EF4-FFF2-40B4-BE49-F238E27FC236}">
                <a16:creationId xmlns:a16="http://schemas.microsoft.com/office/drawing/2014/main" id="{3B16DFDB-70C3-4531-893B-CF91BABAB2F6}"/>
              </a:ext>
            </a:extLst>
          </p:cNvPr>
          <p:cNvSpPr/>
          <p:nvPr/>
        </p:nvSpPr>
        <p:spPr bwMode="auto">
          <a:xfrm>
            <a:off x="2775192" y="4016109"/>
            <a:ext cx="38834" cy="16475"/>
          </a:xfrm>
          <a:custGeom>
            <a:avLst/>
            <a:gdLst>
              <a:gd name="T0" fmla="*/ 33 w 33"/>
              <a:gd name="T1" fmla="*/ 0 h 14"/>
              <a:gd name="T2" fmla="*/ 4 w 33"/>
              <a:gd name="T3" fmla="*/ 0 h 14"/>
              <a:gd name="T4" fmla="*/ 0 w 33"/>
              <a:gd name="T5" fmla="*/ 14 h 14"/>
              <a:gd name="T6" fmla="*/ 30 w 33"/>
              <a:gd name="T7" fmla="*/ 14 h 14"/>
              <a:gd name="T8" fmla="*/ 33 w 33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4">
                <a:moveTo>
                  <a:pt x="33" y="0"/>
                </a:moveTo>
                <a:lnTo>
                  <a:pt x="4" y="0"/>
                </a:lnTo>
                <a:lnTo>
                  <a:pt x="0" y="14"/>
                </a:lnTo>
                <a:lnTo>
                  <a:pt x="30" y="14"/>
                </a:lnTo>
                <a:lnTo>
                  <a:pt x="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8" name="iṣḷïḑé">
            <a:extLst>
              <a:ext uri="{FF2B5EF4-FFF2-40B4-BE49-F238E27FC236}">
                <a16:creationId xmlns:a16="http://schemas.microsoft.com/office/drawing/2014/main" id="{DB618541-EE4E-44CA-9474-733DACA4A640}"/>
              </a:ext>
            </a:extLst>
          </p:cNvPr>
          <p:cNvSpPr/>
          <p:nvPr/>
        </p:nvSpPr>
        <p:spPr bwMode="auto">
          <a:xfrm>
            <a:off x="2922291" y="4016109"/>
            <a:ext cx="77668" cy="16475"/>
          </a:xfrm>
          <a:custGeom>
            <a:avLst/>
            <a:gdLst>
              <a:gd name="T0" fmla="*/ 66 w 66"/>
              <a:gd name="T1" fmla="*/ 0 h 14"/>
              <a:gd name="T2" fmla="*/ 5 w 66"/>
              <a:gd name="T3" fmla="*/ 0 h 14"/>
              <a:gd name="T4" fmla="*/ 0 w 66"/>
              <a:gd name="T5" fmla="*/ 14 h 14"/>
              <a:gd name="T6" fmla="*/ 59 w 66"/>
              <a:gd name="T7" fmla="*/ 14 h 14"/>
              <a:gd name="T8" fmla="*/ 66 w 66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14">
                <a:moveTo>
                  <a:pt x="66" y="0"/>
                </a:moveTo>
                <a:lnTo>
                  <a:pt x="5" y="0"/>
                </a:lnTo>
                <a:lnTo>
                  <a:pt x="0" y="14"/>
                </a:lnTo>
                <a:lnTo>
                  <a:pt x="59" y="14"/>
                </a:lnTo>
                <a:lnTo>
                  <a:pt x="66" y="0"/>
                </a:lnTo>
                <a:close/>
              </a:path>
            </a:pathLst>
          </a:custGeom>
          <a:solidFill>
            <a:srgbClr val="F35F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9" name="íS1íḋé">
            <a:extLst>
              <a:ext uri="{FF2B5EF4-FFF2-40B4-BE49-F238E27FC236}">
                <a16:creationId xmlns:a16="http://schemas.microsoft.com/office/drawing/2014/main" id="{493F2142-6DC8-4C87-A3AC-E41BD5555627}"/>
              </a:ext>
            </a:extLst>
          </p:cNvPr>
          <p:cNvSpPr/>
          <p:nvPr/>
        </p:nvSpPr>
        <p:spPr bwMode="auto">
          <a:xfrm>
            <a:off x="2922291" y="4016109"/>
            <a:ext cx="77668" cy="16475"/>
          </a:xfrm>
          <a:custGeom>
            <a:avLst/>
            <a:gdLst>
              <a:gd name="T0" fmla="*/ 66 w 66"/>
              <a:gd name="T1" fmla="*/ 0 h 14"/>
              <a:gd name="T2" fmla="*/ 5 w 66"/>
              <a:gd name="T3" fmla="*/ 0 h 14"/>
              <a:gd name="T4" fmla="*/ 0 w 66"/>
              <a:gd name="T5" fmla="*/ 14 h 14"/>
              <a:gd name="T6" fmla="*/ 59 w 66"/>
              <a:gd name="T7" fmla="*/ 14 h 14"/>
              <a:gd name="T8" fmla="*/ 66 w 66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14">
                <a:moveTo>
                  <a:pt x="66" y="0"/>
                </a:moveTo>
                <a:lnTo>
                  <a:pt x="5" y="0"/>
                </a:lnTo>
                <a:lnTo>
                  <a:pt x="0" y="14"/>
                </a:lnTo>
                <a:lnTo>
                  <a:pt x="59" y="14"/>
                </a:lnTo>
                <a:lnTo>
                  <a:pt x="6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0" name="iṥļíḓê">
            <a:extLst>
              <a:ext uri="{FF2B5EF4-FFF2-40B4-BE49-F238E27FC236}">
                <a16:creationId xmlns:a16="http://schemas.microsoft.com/office/drawing/2014/main" id="{FEF6C896-31B6-452D-9EE2-B7D1FD6906CE}"/>
              </a:ext>
            </a:extLst>
          </p:cNvPr>
          <p:cNvSpPr/>
          <p:nvPr/>
        </p:nvSpPr>
        <p:spPr bwMode="auto">
          <a:xfrm>
            <a:off x="2818733" y="4016109"/>
            <a:ext cx="97674" cy="16475"/>
          </a:xfrm>
          <a:custGeom>
            <a:avLst/>
            <a:gdLst>
              <a:gd name="T0" fmla="*/ 83 w 83"/>
              <a:gd name="T1" fmla="*/ 0 h 14"/>
              <a:gd name="T2" fmla="*/ 4 w 83"/>
              <a:gd name="T3" fmla="*/ 0 h 14"/>
              <a:gd name="T4" fmla="*/ 0 w 83"/>
              <a:gd name="T5" fmla="*/ 14 h 14"/>
              <a:gd name="T6" fmla="*/ 78 w 83"/>
              <a:gd name="T7" fmla="*/ 14 h 14"/>
              <a:gd name="T8" fmla="*/ 83 w 83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14">
                <a:moveTo>
                  <a:pt x="83" y="0"/>
                </a:moveTo>
                <a:lnTo>
                  <a:pt x="4" y="0"/>
                </a:lnTo>
                <a:lnTo>
                  <a:pt x="0" y="14"/>
                </a:lnTo>
                <a:lnTo>
                  <a:pt x="78" y="14"/>
                </a:lnTo>
                <a:lnTo>
                  <a:pt x="83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1" name="ï$ľidè">
            <a:extLst>
              <a:ext uri="{FF2B5EF4-FFF2-40B4-BE49-F238E27FC236}">
                <a16:creationId xmlns:a16="http://schemas.microsoft.com/office/drawing/2014/main" id="{BB45D986-65B0-4A4E-A36B-E7FFD27C3E7D}"/>
              </a:ext>
            </a:extLst>
          </p:cNvPr>
          <p:cNvSpPr/>
          <p:nvPr/>
        </p:nvSpPr>
        <p:spPr bwMode="auto">
          <a:xfrm>
            <a:off x="2818733" y="4016109"/>
            <a:ext cx="97674" cy="16475"/>
          </a:xfrm>
          <a:custGeom>
            <a:avLst/>
            <a:gdLst>
              <a:gd name="T0" fmla="*/ 83 w 83"/>
              <a:gd name="T1" fmla="*/ 0 h 14"/>
              <a:gd name="T2" fmla="*/ 4 w 83"/>
              <a:gd name="T3" fmla="*/ 0 h 14"/>
              <a:gd name="T4" fmla="*/ 0 w 83"/>
              <a:gd name="T5" fmla="*/ 14 h 14"/>
              <a:gd name="T6" fmla="*/ 78 w 83"/>
              <a:gd name="T7" fmla="*/ 14 h 14"/>
              <a:gd name="T8" fmla="*/ 83 w 83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14">
                <a:moveTo>
                  <a:pt x="83" y="0"/>
                </a:moveTo>
                <a:lnTo>
                  <a:pt x="4" y="0"/>
                </a:lnTo>
                <a:lnTo>
                  <a:pt x="0" y="14"/>
                </a:lnTo>
                <a:lnTo>
                  <a:pt x="78" y="14"/>
                </a:lnTo>
                <a:lnTo>
                  <a:pt x="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2" name="íṡľîḍê">
            <a:extLst>
              <a:ext uri="{FF2B5EF4-FFF2-40B4-BE49-F238E27FC236}">
                <a16:creationId xmlns:a16="http://schemas.microsoft.com/office/drawing/2014/main" id="{EE8D15E6-C2A1-48A3-AE83-FC8824BFB101}"/>
              </a:ext>
            </a:extLst>
          </p:cNvPr>
          <p:cNvSpPr/>
          <p:nvPr/>
        </p:nvSpPr>
        <p:spPr bwMode="auto">
          <a:xfrm>
            <a:off x="2692816" y="4016109"/>
            <a:ext cx="75315" cy="16475"/>
          </a:xfrm>
          <a:custGeom>
            <a:avLst/>
            <a:gdLst>
              <a:gd name="T0" fmla="*/ 64 w 64"/>
              <a:gd name="T1" fmla="*/ 0 h 14"/>
              <a:gd name="T2" fmla="*/ 8 w 64"/>
              <a:gd name="T3" fmla="*/ 0 h 14"/>
              <a:gd name="T4" fmla="*/ 0 w 64"/>
              <a:gd name="T5" fmla="*/ 14 h 14"/>
              <a:gd name="T6" fmla="*/ 60 w 64"/>
              <a:gd name="T7" fmla="*/ 14 h 14"/>
              <a:gd name="T8" fmla="*/ 64 w 64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14">
                <a:moveTo>
                  <a:pt x="64" y="0"/>
                </a:moveTo>
                <a:lnTo>
                  <a:pt x="8" y="0"/>
                </a:lnTo>
                <a:lnTo>
                  <a:pt x="0" y="14"/>
                </a:lnTo>
                <a:lnTo>
                  <a:pt x="60" y="14"/>
                </a:lnTo>
                <a:lnTo>
                  <a:pt x="64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3" name="ísļïḋe">
            <a:extLst>
              <a:ext uri="{FF2B5EF4-FFF2-40B4-BE49-F238E27FC236}">
                <a16:creationId xmlns:a16="http://schemas.microsoft.com/office/drawing/2014/main" id="{67578E1F-C792-46E1-8977-A6869C18EEB5}"/>
              </a:ext>
            </a:extLst>
          </p:cNvPr>
          <p:cNvSpPr/>
          <p:nvPr/>
        </p:nvSpPr>
        <p:spPr bwMode="auto">
          <a:xfrm>
            <a:off x="2692816" y="4016109"/>
            <a:ext cx="75315" cy="16475"/>
          </a:xfrm>
          <a:custGeom>
            <a:avLst/>
            <a:gdLst>
              <a:gd name="T0" fmla="*/ 64 w 64"/>
              <a:gd name="T1" fmla="*/ 0 h 14"/>
              <a:gd name="T2" fmla="*/ 8 w 64"/>
              <a:gd name="T3" fmla="*/ 0 h 14"/>
              <a:gd name="T4" fmla="*/ 0 w 64"/>
              <a:gd name="T5" fmla="*/ 14 h 14"/>
              <a:gd name="T6" fmla="*/ 60 w 64"/>
              <a:gd name="T7" fmla="*/ 14 h 14"/>
              <a:gd name="T8" fmla="*/ 64 w 64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14">
                <a:moveTo>
                  <a:pt x="64" y="0"/>
                </a:moveTo>
                <a:lnTo>
                  <a:pt x="8" y="0"/>
                </a:lnTo>
                <a:lnTo>
                  <a:pt x="0" y="14"/>
                </a:lnTo>
                <a:lnTo>
                  <a:pt x="60" y="14"/>
                </a:lnTo>
                <a:lnTo>
                  <a:pt x="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4" name="ïṥľîḋe">
            <a:extLst>
              <a:ext uri="{FF2B5EF4-FFF2-40B4-BE49-F238E27FC236}">
                <a16:creationId xmlns:a16="http://schemas.microsoft.com/office/drawing/2014/main" id="{7263D8AA-2346-4FFC-B814-E1E4EC5C2C67}"/>
              </a:ext>
            </a:extLst>
          </p:cNvPr>
          <p:cNvSpPr/>
          <p:nvPr/>
        </p:nvSpPr>
        <p:spPr bwMode="auto">
          <a:xfrm>
            <a:off x="2462165" y="4405628"/>
            <a:ext cx="32950" cy="15298"/>
          </a:xfrm>
          <a:custGeom>
            <a:avLst/>
            <a:gdLst>
              <a:gd name="T0" fmla="*/ 28 w 28"/>
              <a:gd name="T1" fmla="*/ 0 h 13"/>
              <a:gd name="T2" fmla="*/ 8 w 28"/>
              <a:gd name="T3" fmla="*/ 0 h 13"/>
              <a:gd name="T4" fmla="*/ 0 w 28"/>
              <a:gd name="T5" fmla="*/ 13 h 13"/>
              <a:gd name="T6" fmla="*/ 24 w 28"/>
              <a:gd name="T7" fmla="*/ 13 h 13"/>
              <a:gd name="T8" fmla="*/ 28 w 28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3">
                <a:moveTo>
                  <a:pt x="28" y="0"/>
                </a:moveTo>
                <a:lnTo>
                  <a:pt x="8" y="0"/>
                </a:lnTo>
                <a:lnTo>
                  <a:pt x="0" y="13"/>
                </a:lnTo>
                <a:lnTo>
                  <a:pt x="24" y="13"/>
                </a:lnTo>
                <a:lnTo>
                  <a:pt x="28" y="0"/>
                </a:lnTo>
                <a:close/>
              </a:path>
            </a:pathLst>
          </a:custGeom>
          <a:solidFill>
            <a:srgbClr val="485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5" name="íšlîďè">
            <a:extLst>
              <a:ext uri="{FF2B5EF4-FFF2-40B4-BE49-F238E27FC236}">
                <a16:creationId xmlns:a16="http://schemas.microsoft.com/office/drawing/2014/main" id="{F1A444ED-077C-41A2-969F-87CC738C88CF}"/>
              </a:ext>
            </a:extLst>
          </p:cNvPr>
          <p:cNvSpPr/>
          <p:nvPr/>
        </p:nvSpPr>
        <p:spPr bwMode="auto">
          <a:xfrm>
            <a:off x="2462165" y="4405628"/>
            <a:ext cx="32950" cy="15298"/>
          </a:xfrm>
          <a:custGeom>
            <a:avLst/>
            <a:gdLst>
              <a:gd name="T0" fmla="*/ 28 w 28"/>
              <a:gd name="T1" fmla="*/ 0 h 13"/>
              <a:gd name="T2" fmla="*/ 8 w 28"/>
              <a:gd name="T3" fmla="*/ 0 h 13"/>
              <a:gd name="T4" fmla="*/ 0 w 28"/>
              <a:gd name="T5" fmla="*/ 13 h 13"/>
              <a:gd name="T6" fmla="*/ 24 w 28"/>
              <a:gd name="T7" fmla="*/ 13 h 13"/>
              <a:gd name="T8" fmla="*/ 28 w 28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3">
                <a:moveTo>
                  <a:pt x="28" y="0"/>
                </a:moveTo>
                <a:lnTo>
                  <a:pt x="8" y="0"/>
                </a:lnTo>
                <a:lnTo>
                  <a:pt x="0" y="13"/>
                </a:lnTo>
                <a:lnTo>
                  <a:pt x="24" y="13"/>
                </a:lnTo>
                <a:lnTo>
                  <a:pt x="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6" name="îsľíďé">
            <a:extLst>
              <a:ext uri="{FF2B5EF4-FFF2-40B4-BE49-F238E27FC236}">
                <a16:creationId xmlns:a16="http://schemas.microsoft.com/office/drawing/2014/main" id="{E29D9B09-CF60-4A80-8DCF-62051DACAC9B}"/>
              </a:ext>
            </a:extLst>
          </p:cNvPr>
          <p:cNvSpPr/>
          <p:nvPr/>
        </p:nvSpPr>
        <p:spPr bwMode="auto">
          <a:xfrm>
            <a:off x="2652805" y="4405628"/>
            <a:ext cx="38834" cy="15298"/>
          </a:xfrm>
          <a:custGeom>
            <a:avLst/>
            <a:gdLst>
              <a:gd name="T0" fmla="*/ 33 w 33"/>
              <a:gd name="T1" fmla="*/ 0 h 13"/>
              <a:gd name="T2" fmla="*/ 4 w 33"/>
              <a:gd name="T3" fmla="*/ 0 h 13"/>
              <a:gd name="T4" fmla="*/ 0 w 33"/>
              <a:gd name="T5" fmla="*/ 13 h 13"/>
              <a:gd name="T6" fmla="*/ 29 w 33"/>
              <a:gd name="T7" fmla="*/ 13 h 13"/>
              <a:gd name="T8" fmla="*/ 33 w 33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3">
                <a:moveTo>
                  <a:pt x="33" y="0"/>
                </a:moveTo>
                <a:lnTo>
                  <a:pt x="4" y="0"/>
                </a:lnTo>
                <a:lnTo>
                  <a:pt x="0" y="13"/>
                </a:lnTo>
                <a:lnTo>
                  <a:pt x="29" y="13"/>
                </a:lnTo>
                <a:lnTo>
                  <a:pt x="33" y="0"/>
                </a:lnTo>
                <a:close/>
              </a:path>
            </a:pathLst>
          </a:custGeom>
          <a:solidFill>
            <a:srgbClr val="485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7" name="îṧľíḍe">
            <a:extLst>
              <a:ext uri="{FF2B5EF4-FFF2-40B4-BE49-F238E27FC236}">
                <a16:creationId xmlns:a16="http://schemas.microsoft.com/office/drawing/2014/main" id="{31A765AB-7298-484D-986C-B2B87B835A87}"/>
              </a:ext>
            </a:extLst>
          </p:cNvPr>
          <p:cNvSpPr/>
          <p:nvPr/>
        </p:nvSpPr>
        <p:spPr bwMode="auto">
          <a:xfrm>
            <a:off x="2652805" y="4405628"/>
            <a:ext cx="38834" cy="15298"/>
          </a:xfrm>
          <a:custGeom>
            <a:avLst/>
            <a:gdLst>
              <a:gd name="T0" fmla="*/ 33 w 33"/>
              <a:gd name="T1" fmla="*/ 0 h 13"/>
              <a:gd name="T2" fmla="*/ 4 w 33"/>
              <a:gd name="T3" fmla="*/ 0 h 13"/>
              <a:gd name="T4" fmla="*/ 0 w 33"/>
              <a:gd name="T5" fmla="*/ 13 h 13"/>
              <a:gd name="T6" fmla="*/ 29 w 33"/>
              <a:gd name="T7" fmla="*/ 13 h 13"/>
              <a:gd name="T8" fmla="*/ 33 w 33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3">
                <a:moveTo>
                  <a:pt x="33" y="0"/>
                </a:moveTo>
                <a:lnTo>
                  <a:pt x="4" y="0"/>
                </a:lnTo>
                <a:lnTo>
                  <a:pt x="0" y="13"/>
                </a:lnTo>
                <a:lnTo>
                  <a:pt x="29" y="13"/>
                </a:lnTo>
                <a:lnTo>
                  <a:pt x="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8" name="íṧḷiďe">
            <a:extLst>
              <a:ext uri="{FF2B5EF4-FFF2-40B4-BE49-F238E27FC236}">
                <a16:creationId xmlns:a16="http://schemas.microsoft.com/office/drawing/2014/main" id="{A299A1FE-E095-4A1F-B4A9-8301C913D4DE}"/>
              </a:ext>
            </a:extLst>
          </p:cNvPr>
          <p:cNvSpPr/>
          <p:nvPr/>
        </p:nvSpPr>
        <p:spPr bwMode="auto">
          <a:xfrm>
            <a:off x="2696347" y="4405628"/>
            <a:ext cx="75315" cy="15298"/>
          </a:xfrm>
          <a:custGeom>
            <a:avLst/>
            <a:gdLst>
              <a:gd name="T0" fmla="*/ 64 w 64"/>
              <a:gd name="T1" fmla="*/ 0 h 13"/>
              <a:gd name="T2" fmla="*/ 4 w 64"/>
              <a:gd name="T3" fmla="*/ 0 h 13"/>
              <a:gd name="T4" fmla="*/ 0 w 64"/>
              <a:gd name="T5" fmla="*/ 13 h 13"/>
              <a:gd name="T6" fmla="*/ 56 w 64"/>
              <a:gd name="T7" fmla="*/ 13 h 13"/>
              <a:gd name="T8" fmla="*/ 64 w 64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13">
                <a:moveTo>
                  <a:pt x="64" y="0"/>
                </a:moveTo>
                <a:lnTo>
                  <a:pt x="4" y="0"/>
                </a:lnTo>
                <a:lnTo>
                  <a:pt x="0" y="13"/>
                </a:lnTo>
                <a:lnTo>
                  <a:pt x="56" y="13"/>
                </a:lnTo>
                <a:lnTo>
                  <a:pt x="64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9" name="ïśľîḑe">
            <a:extLst>
              <a:ext uri="{FF2B5EF4-FFF2-40B4-BE49-F238E27FC236}">
                <a16:creationId xmlns:a16="http://schemas.microsoft.com/office/drawing/2014/main" id="{1D8D162F-99B0-4AF6-89A5-D1C91010A71F}"/>
              </a:ext>
            </a:extLst>
          </p:cNvPr>
          <p:cNvSpPr/>
          <p:nvPr/>
        </p:nvSpPr>
        <p:spPr bwMode="auto">
          <a:xfrm>
            <a:off x="2696347" y="4405628"/>
            <a:ext cx="75315" cy="15298"/>
          </a:xfrm>
          <a:custGeom>
            <a:avLst/>
            <a:gdLst>
              <a:gd name="T0" fmla="*/ 64 w 64"/>
              <a:gd name="T1" fmla="*/ 0 h 13"/>
              <a:gd name="T2" fmla="*/ 4 w 64"/>
              <a:gd name="T3" fmla="*/ 0 h 13"/>
              <a:gd name="T4" fmla="*/ 0 w 64"/>
              <a:gd name="T5" fmla="*/ 13 h 13"/>
              <a:gd name="T6" fmla="*/ 56 w 64"/>
              <a:gd name="T7" fmla="*/ 13 h 13"/>
              <a:gd name="T8" fmla="*/ 64 w 64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13">
                <a:moveTo>
                  <a:pt x="64" y="0"/>
                </a:moveTo>
                <a:lnTo>
                  <a:pt x="4" y="0"/>
                </a:lnTo>
                <a:lnTo>
                  <a:pt x="0" y="13"/>
                </a:lnTo>
                <a:lnTo>
                  <a:pt x="56" y="13"/>
                </a:lnTo>
                <a:lnTo>
                  <a:pt x="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0" name="í$ḻíďe">
            <a:extLst>
              <a:ext uri="{FF2B5EF4-FFF2-40B4-BE49-F238E27FC236}">
                <a16:creationId xmlns:a16="http://schemas.microsoft.com/office/drawing/2014/main" id="{D7FD21F9-7164-4C29-8C7A-AD65C8B7E87E}"/>
              </a:ext>
            </a:extLst>
          </p:cNvPr>
          <p:cNvSpPr/>
          <p:nvPr/>
        </p:nvSpPr>
        <p:spPr bwMode="auto">
          <a:xfrm>
            <a:off x="2500999" y="4405628"/>
            <a:ext cx="143569" cy="15298"/>
          </a:xfrm>
          <a:custGeom>
            <a:avLst/>
            <a:gdLst>
              <a:gd name="T0" fmla="*/ 122 w 122"/>
              <a:gd name="T1" fmla="*/ 0 h 13"/>
              <a:gd name="T2" fmla="*/ 4 w 122"/>
              <a:gd name="T3" fmla="*/ 0 h 13"/>
              <a:gd name="T4" fmla="*/ 0 w 122"/>
              <a:gd name="T5" fmla="*/ 13 h 13"/>
              <a:gd name="T6" fmla="*/ 119 w 122"/>
              <a:gd name="T7" fmla="*/ 13 h 13"/>
              <a:gd name="T8" fmla="*/ 122 w 122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3">
                <a:moveTo>
                  <a:pt x="122" y="0"/>
                </a:moveTo>
                <a:lnTo>
                  <a:pt x="4" y="0"/>
                </a:lnTo>
                <a:lnTo>
                  <a:pt x="0" y="13"/>
                </a:lnTo>
                <a:lnTo>
                  <a:pt x="119" y="13"/>
                </a:lnTo>
                <a:lnTo>
                  <a:pt x="122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1" name="iŝľiďe">
            <a:extLst>
              <a:ext uri="{FF2B5EF4-FFF2-40B4-BE49-F238E27FC236}">
                <a16:creationId xmlns:a16="http://schemas.microsoft.com/office/drawing/2014/main" id="{0743B607-805B-4AEF-B6E6-07DECFA32237}"/>
              </a:ext>
            </a:extLst>
          </p:cNvPr>
          <p:cNvSpPr/>
          <p:nvPr/>
        </p:nvSpPr>
        <p:spPr bwMode="auto">
          <a:xfrm>
            <a:off x="2500999" y="4405628"/>
            <a:ext cx="143569" cy="15298"/>
          </a:xfrm>
          <a:custGeom>
            <a:avLst/>
            <a:gdLst>
              <a:gd name="T0" fmla="*/ 122 w 122"/>
              <a:gd name="T1" fmla="*/ 0 h 13"/>
              <a:gd name="T2" fmla="*/ 4 w 122"/>
              <a:gd name="T3" fmla="*/ 0 h 13"/>
              <a:gd name="T4" fmla="*/ 0 w 122"/>
              <a:gd name="T5" fmla="*/ 13 h 13"/>
              <a:gd name="T6" fmla="*/ 119 w 122"/>
              <a:gd name="T7" fmla="*/ 13 h 13"/>
              <a:gd name="T8" fmla="*/ 122 w 122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3">
                <a:moveTo>
                  <a:pt x="122" y="0"/>
                </a:moveTo>
                <a:lnTo>
                  <a:pt x="4" y="0"/>
                </a:lnTo>
                <a:lnTo>
                  <a:pt x="0" y="13"/>
                </a:lnTo>
                <a:lnTo>
                  <a:pt x="119" y="13"/>
                </a:lnTo>
                <a:lnTo>
                  <a:pt x="1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2" name="îslïḋè">
            <a:extLst>
              <a:ext uri="{FF2B5EF4-FFF2-40B4-BE49-F238E27FC236}">
                <a16:creationId xmlns:a16="http://schemas.microsoft.com/office/drawing/2014/main" id="{45E5D762-3691-4A0F-BE61-A8428E7F89BA}"/>
              </a:ext>
            </a:extLst>
          </p:cNvPr>
          <p:cNvSpPr/>
          <p:nvPr/>
        </p:nvSpPr>
        <p:spPr bwMode="auto">
          <a:xfrm>
            <a:off x="2692816" y="4276180"/>
            <a:ext cx="38834" cy="15298"/>
          </a:xfrm>
          <a:custGeom>
            <a:avLst/>
            <a:gdLst>
              <a:gd name="T0" fmla="*/ 33 w 33"/>
              <a:gd name="T1" fmla="*/ 0 h 13"/>
              <a:gd name="T2" fmla="*/ 4 w 33"/>
              <a:gd name="T3" fmla="*/ 0 h 13"/>
              <a:gd name="T4" fmla="*/ 0 w 33"/>
              <a:gd name="T5" fmla="*/ 13 h 13"/>
              <a:gd name="T6" fmla="*/ 30 w 33"/>
              <a:gd name="T7" fmla="*/ 13 h 13"/>
              <a:gd name="T8" fmla="*/ 33 w 33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3">
                <a:moveTo>
                  <a:pt x="33" y="0"/>
                </a:moveTo>
                <a:lnTo>
                  <a:pt x="4" y="0"/>
                </a:lnTo>
                <a:lnTo>
                  <a:pt x="0" y="13"/>
                </a:lnTo>
                <a:lnTo>
                  <a:pt x="30" y="13"/>
                </a:lnTo>
                <a:lnTo>
                  <a:pt x="33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3" name="îṡ1iḍé">
            <a:extLst>
              <a:ext uri="{FF2B5EF4-FFF2-40B4-BE49-F238E27FC236}">
                <a16:creationId xmlns:a16="http://schemas.microsoft.com/office/drawing/2014/main" id="{B621D1E8-32D4-4AB8-875F-E665EA6EFD0A}"/>
              </a:ext>
            </a:extLst>
          </p:cNvPr>
          <p:cNvSpPr/>
          <p:nvPr/>
        </p:nvSpPr>
        <p:spPr bwMode="auto">
          <a:xfrm>
            <a:off x="2692816" y="4276180"/>
            <a:ext cx="38834" cy="15298"/>
          </a:xfrm>
          <a:custGeom>
            <a:avLst/>
            <a:gdLst>
              <a:gd name="T0" fmla="*/ 33 w 33"/>
              <a:gd name="T1" fmla="*/ 0 h 13"/>
              <a:gd name="T2" fmla="*/ 4 w 33"/>
              <a:gd name="T3" fmla="*/ 0 h 13"/>
              <a:gd name="T4" fmla="*/ 0 w 33"/>
              <a:gd name="T5" fmla="*/ 13 h 13"/>
              <a:gd name="T6" fmla="*/ 30 w 33"/>
              <a:gd name="T7" fmla="*/ 13 h 13"/>
              <a:gd name="T8" fmla="*/ 33 w 33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3">
                <a:moveTo>
                  <a:pt x="33" y="0"/>
                </a:moveTo>
                <a:lnTo>
                  <a:pt x="4" y="0"/>
                </a:lnTo>
                <a:lnTo>
                  <a:pt x="0" y="13"/>
                </a:lnTo>
                <a:lnTo>
                  <a:pt x="30" y="13"/>
                </a:lnTo>
                <a:lnTo>
                  <a:pt x="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4" name="í$ḻiḓé">
            <a:extLst>
              <a:ext uri="{FF2B5EF4-FFF2-40B4-BE49-F238E27FC236}">
                <a16:creationId xmlns:a16="http://schemas.microsoft.com/office/drawing/2014/main" id="{7393A150-97BE-433D-869F-F2A07925A9D5}"/>
              </a:ext>
            </a:extLst>
          </p:cNvPr>
          <p:cNvSpPr/>
          <p:nvPr/>
        </p:nvSpPr>
        <p:spPr bwMode="auto">
          <a:xfrm>
            <a:off x="2843446" y="4276180"/>
            <a:ext cx="3530" cy="5884"/>
          </a:xfrm>
          <a:custGeom>
            <a:avLst/>
            <a:gdLst>
              <a:gd name="T0" fmla="*/ 3 w 3"/>
              <a:gd name="T1" fmla="*/ 0 h 5"/>
              <a:gd name="T2" fmla="*/ 2 w 3"/>
              <a:gd name="T3" fmla="*/ 0 h 5"/>
              <a:gd name="T4" fmla="*/ 0 w 3"/>
              <a:gd name="T5" fmla="*/ 5 h 5"/>
              <a:gd name="T6" fmla="*/ 3 w 3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5">
                <a:moveTo>
                  <a:pt x="3" y="0"/>
                </a:moveTo>
                <a:lnTo>
                  <a:pt x="2" y="0"/>
                </a:lnTo>
                <a:lnTo>
                  <a:pt x="0" y="5"/>
                </a:lnTo>
                <a:lnTo>
                  <a:pt x="3" y="0"/>
                </a:lnTo>
                <a:close/>
              </a:path>
            </a:pathLst>
          </a:custGeom>
          <a:solidFill>
            <a:srgbClr val="D9DD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5" name="ïşļíďé">
            <a:extLst>
              <a:ext uri="{FF2B5EF4-FFF2-40B4-BE49-F238E27FC236}">
                <a16:creationId xmlns:a16="http://schemas.microsoft.com/office/drawing/2014/main" id="{B5D50B3E-671D-43F4-8293-3865E80036AF}"/>
              </a:ext>
            </a:extLst>
          </p:cNvPr>
          <p:cNvSpPr/>
          <p:nvPr/>
        </p:nvSpPr>
        <p:spPr bwMode="auto">
          <a:xfrm>
            <a:off x="2843446" y="4276180"/>
            <a:ext cx="3530" cy="5884"/>
          </a:xfrm>
          <a:custGeom>
            <a:avLst/>
            <a:gdLst>
              <a:gd name="T0" fmla="*/ 3 w 3"/>
              <a:gd name="T1" fmla="*/ 0 h 5"/>
              <a:gd name="T2" fmla="*/ 2 w 3"/>
              <a:gd name="T3" fmla="*/ 0 h 5"/>
              <a:gd name="T4" fmla="*/ 0 w 3"/>
              <a:gd name="T5" fmla="*/ 5 h 5"/>
              <a:gd name="T6" fmla="*/ 3 w 3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5">
                <a:moveTo>
                  <a:pt x="3" y="0"/>
                </a:moveTo>
                <a:lnTo>
                  <a:pt x="2" y="0"/>
                </a:lnTo>
                <a:lnTo>
                  <a:pt x="0" y="5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6" name="ïśḻiḋé">
            <a:extLst>
              <a:ext uri="{FF2B5EF4-FFF2-40B4-BE49-F238E27FC236}">
                <a16:creationId xmlns:a16="http://schemas.microsoft.com/office/drawing/2014/main" id="{0EB27B53-7CA1-4F68-856E-A0FDA06A4B67}"/>
              </a:ext>
            </a:extLst>
          </p:cNvPr>
          <p:cNvSpPr/>
          <p:nvPr/>
        </p:nvSpPr>
        <p:spPr bwMode="auto">
          <a:xfrm>
            <a:off x="2736358" y="4276180"/>
            <a:ext cx="97674" cy="15298"/>
          </a:xfrm>
          <a:custGeom>
            <a:avLst/>
            <a:gdLst>
              <a:gd name="T0" fmla="*/ 83 w 83"/>
              <a:gd name="T1" fmla="*/ 0 h 13"/>
              <a:gd name="T2" fmla="*/ 4 w 83"/>
              <a:gd name="T3" fmla="*/ 0 h 13"/>
              <a:gd name="T4" fmla="*/ 0 w 83"/>
              <a:gd name="T5" fmla="*/ 13 h 13"/>
              <a:gd name="T6" fmla="*/ 79 w 83"/>
              <a:gd name="T7" fmla="*/ 13 h 13"/>
              <a:gd name="T8" fmla="*/ 83 w 83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13">
                <a:moveTo>
                  <a:pt x="83" y="0"/>
                </a:moveTo>
                <a:lnTo>
                  <a:pt x="4" y="0"/>
                </a:lnTo>
                <a:lnTo>
                  <a:pt x="0" y="13"/>
                </a:lnTo>
                <a:lnTo>
                  <a:pt x="79" y="13"/>
                </a:lnTo>
                <a:lnTo>
                  <a:pt x="83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7" name="ïśḷîḑê">
            <a:extLst>
              <a:ext uri="{FF2B5EF4-FFF2-40B4-BE49-F238E27FC236}">
                <a16:creationId xmlns:a16="http://schemas.microsoft.com/office/drawing/2014/main" id="{A15E5FD2-9ABF-46EA-BB94-C41E18AAAC81}"/>
              </a:ext>
            </a:extLst>
          </p:cNvPr>
          <p:cNvSpPr/>
          <p:nvPr/>
        </p:nvSpPr>
        <p:spPr bwMode="auto">
          <a:xfrm>
            <a:off x="2736358" y="4276180"/>
            <a:ext cx="97674" cy="15298"/>
          </a:xfrm>
          <a:custGeom>
            <a:avLst/>
            <a:gdLst>
              <a:gd name="T0" fmla="*/ 83 w 83"/>
              <a:gd name="T1" fmla="*/ 0 h 13"/>
              <a:gd name="T2" fmla="*/ 4 w 83"/>
              <a:gd name="T3" fmla="*/ 0 h 13"/>
              <a:gd name="T4" fmla="*/ 0 w 83"/>
              <a:gd name="T5" fmla="*/ 13 h 13"/>
              <a:gd name="T6" fmla="*/ 79 w 83"/>
              <a:gd name="T7" fmla="*/ 13 h 13"/>
              <a:gd name="T8" fmla="*/ 83 w 83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13">
                <a:moveTo>
                  <a:pt x="83" y="0"/>
                </a:moveTo>
                <a:lnTo>
                  <a:pt x="4" y="0"/>
                </a:lnTo>
                <a:lnTo>
                  <a:pt x="0" y="13"/>
                </a:lnTo>
                <a:lnTo>
                  <a:pt x="79" y="13"/>
                </a:lnTo>
                <a:lnTo>
                  <a:pt x="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8" name="ïS1ïde">
            <a:extLst>
              <a:ext uri="{FF2B5EF4-FFF2-40B4-BE49-F238E27FC236}">
                <a16:creationId xmlns:a16="http://schemas.microsoft.com/office/drawing/2014/main" id="{D3361B0E-EC77-426B-B530-0CB2E33F43F0}"/>
              </a:ext>
            </a:extLst>
          </p:cNvPr>
          <p:cNvSpPr/>
          <p:nvPr/>
        </p:nvSpPr>
        <p:spPr bwMode="auto">
          <a:xfrm>
            <a:off x="2542187" y="4276180"/>
            <a:ext cx="143569" cy="15298"/>
          </a:xfrm>
          <a:custGeom>
            <a:avLst/>
            <a:gdLst>
              <a:gd name="T0" fmla="*/ 122 w 122"/>
              <a:gd name="T1" fmla="*/ 0 h 13"/>
              <a:gd name="T2" fmla="*/ 5 w 122"/>
              <a:gd name="T3" fmla="*/ 0 h 13"/>
              <a:gd name="T4" fmla="*/ 2 w 122"/>
              <a:gd name="T5" fmla="*/ 4 h 13"/>
              <a:gd name="T6" fmla="*/ 0 w 122"/>
              <a:gd name="T7" fmla="*/ 13 h 13"/>
              <a:gd name="T8" fmla="*/ 118 w 122"/>
              <a:gd name="T9" fmla="*/ 13 h 13"/>
              <a:gd name="T10" fmla="*/ 122 w 122"/>
              <a:gd name="T1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13">
                <a:moveTo>
                  <a:pt x="122" y="0"/>
                </a:moveTo>
                <a:lnTo>
                  <a:pt x="5" y="0"/>
                </a:lnTo>
                <a:lnTo>
                  <a:pt x="2" y="4"/>
                </a:lnTo>
                <a:lnTo>
                  <a:pt x="0" y="13"/>
                </a:lnTo>
                <a:lnTo>
                  <a:pt x="118" y="13"/>
                </a:lnTo>
                <a:lnTo>
                  <a:pt x="122" y="0"/>
                </a:lnTo>
                <a:close/>
              </a:path>
            </a:pathLst>
          </a:custGeom>
          <a:solidFill>
            <a:srgbClr val="F35F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9" name="isḷídé">
            <a:extLst>
              <a:ext uri="{FF2B5EF4-FFF2-40B4-BE49-F238E27FC236}">
                <a16:creationId xmlns:a16="http://schemas.microsoft.com/office/drawing/2014/main" id="{7229397C-A011-44F4-A8F3-7DA6260FBB73}"/>
              </a:ext>
            </a:extLst>
          </p:cNvPr>
          <p:cNvSpPr/>
          <p:nvPr/>
        </p:nvSpPr>
        <p:spPr bwMode="auto">
          <a:xfrm>
            <a:off x="2542187" y="4276180"/>
            <a:ext cx="143569" cy="15298"/>
          </a:xfrm>
          <a:custGeom>
            <a:avLst/>
            <a:gdLst>
              <a:gd name="T0" fmla="*/ 122 w 122"/>
              <a:gd name="T1" fmla="*/ 0 h 13"/>
              <a:gd name="T2" fmla="*/ 5 w 122"/>
              <a:gd name="T3" fmla="*/ 0 h 13"/>
              <a:gd name="T4" fmla="*/ 2 w 122"/>
              <a:gd name="T5" fmla="*/ 4 h 13"/>
              <a:gd name="T6" fmla="*/ 0 w 122"/>
              <a:gd name="T7" fmla="*/ 13 h 13"/>
              <a:gd name="T8" fmla="*/ 118 w 122"/>
              <a:gd name="T9" fmla="*/ 13 h 13"/>
              <a:gd name="T10" fmla="*/ 122 w 122"/>
              <a:gd name="T1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13">
                <a:moveTo>
                  <a:pt x="122" y="0"/>
                </a:moveTo>
                <a:lnTo>
                  <a:pt x="5" y="0"/>
                </a:lnTo>
                <a:lnTo>
                  <a:pt x="2" y="4"/>
                </a:lnTo>
                <a:lnTo>
                  <a:pt x="0" y="13"/>
                </a:lnTo>
                <a:lnTo>
                  <a:pt x="118" y="13"/>
                </a:lnTo>
                <a:lnTo>
                  <a:pt x="1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0" name="íşḻîdê">
            <a:extLst>
              <a:ext uri="{FF2B5EF4-FFF2-40B4-BE49-F238E27FC236}">
                <a16:creationId xmlns:a16="http://schemas.microsoft.com/office/drawing/2014/main" id="{AD121C37-E7A7-4796-8913-BE96CAFC59D0}"/>
              </a:ext>
            </a:extLst>
          </p:cNvPr>
          <p:cNvSpPr/>
          <p:nvPr/>
        </p:nvSpPr>
        <p:spPr bwMode="auto">
          <a:xfrm>
            <a:off x="2653982" y="4082010"/>
            <a:ext cx="76492" cy="15298"/>
          </a:xfrm>
          <a:custGeom>
            <a:avLst/>
            <a:gdLst>
              <a:gd name="T0" fmla="*/ 65 w 65"/>
              <a:gd name="T1" fmla="*/ 0 h 13"/>
              <a:gd name="T2" fmla="*/ 8 w 65"/>
              <a:gd name="T3" fmla="*/ 0 h 13"/>
              <a:gd name="T4" fmla="*/ 0 w 65"/>
              <a:gd name="T5" fmla="*/ 13 h 13"/>
              <a:gd name="T6" fmla="*/ 61 w 65"/>
              <a:gd name="T7" fmla="*/ 13 h 13"/>
              <a:gd name="T8" fmla="*/ 65 w 6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3">
                <a:moveTo>
                  <a:pt x="65" y="0"/>
                </a:moveTo>
                <a:lnTo>
                  <a:pt x="8" y="0"/>
                </a:lnTo>
                <a:lnTo>
                  <a:pt x="0" y="13"/>
                </a:lnTo>
                <a:lnTo>
                  <a:pt x="61" y="13"/>
                </a:lnTo>
                <a:lnTo>
                  <a:pt x="65" y="0"/>
                </a:lnTo>
                <a:close/>
              </a:path>
            </a:pathLst>
          </a:custGeom>
          <a:solidFill>
            <a:srgbClr val="EAE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1" name="î$lîdê">
            <a:extLst>
              <a:ext uri="{FF2B5EF4-FFF2-40B4-BE49-F238E27FC236}">
                <a16:creationId xmlns:a16="http://schemas.microsoft.com/office/drawing/2014/main" id="{E5EA846A-3EDA-454F-82A8-A4F4E36EE57B}"/>
              </a:ext>
            </a:extLst>
          </p:cNvPr>
          <p:cNvSpPr/>
          <p:nvPr/>
        </p:nvSpPr>
        <p:spPr bwMode="auto">
          <a:xfrm>
            <a:off x="2653982" y="4082010"/>
            <a:ext cx="76492" cy="15298"/>
          </a:xfrm>
          <a:custGeom>
            <a:avLst/>
            <a:gdLst>
              <a:gd name="T0" fmla="*/ 65 w 65"/>
              <a:gd name="T1" fmla="*/ 0 h 13"/>
              <a:gd name="T2" fmla="*/ 8 w 65"/>
              <a:gd name="T3" fmla="*/ 0 h 13"/>
              <a:gd name="T4" fmla="*/ 0 w 65"/>
              <a:gd name="T5" fmla="*/ 13 h 13"/>
              <a:gd name="T6" fmla="*/ 61 w 65"/>
              <a:gd name="T7" fmla="*/ 13 h 13"/>
              <a:gd name="T8" fmla="*/ 65 w 6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3">
                <a:moveTo>
                  <a:pt x="65" y="0"/>
                </a:moveTo>
                <a:lnTo>
                  <a:pt x="8" y="0"/>
                </a:lnTo>
                <a:lnTo>
                  <a:pt x="0" y="13"/>
                </a:lnTo>
                <a:lnTo>
                  <a:pt x="61" y="13"/>
                </a:lnTo>
                <a:lnTo>
                  <a:pt x="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2" name="îś1íḍe">
            <a:extLst>
              <a:ext uri="{FF2B5EF4-FFF2-40B4-BE49-F238E27FC236}">
                <a16:creationId xmlns:a16="http://schemas.microsoft.com/office/drawing/2014/main" id="{223E9F30-79D6-4835-BD87-757A7BC8953A}"/>
              </a:ext>
            </a:extLst>
          </p:cNvPr>
          <p:cNvSpPr/>
          <p:nvPr/>
        </p:nvSpPr>
        <p:spPr bwMode="auto">
          <a:xfrm>
            <a:off x="2910523" y="4082010"/>
            <a:ext cx="52956" cy="15298"/>
          </a:xfrm>
          <a:custGeom>
            <a:avLst/>
            <a:gdLst>
              <a:gd name="T0" fmla="*/ 45 w 45"/>
              <a:gd name="T1" fmla="*/ 0 h 13"/>
              <a:gd name="T2" fmla="*/ 4 w 45"/>
              <a:gd name="T3" fmla="*/ 0 h 13"/>
              <a:gd name="T4" fmla="*/ 0 w 45"/>
              <a:gd name="T5" fmla="*/ 13 h 13"/>
              <a:gd name="T6" fmla="*/ 37 w 45"/>
              <a:gd name="T7" fmla="*/ 13 h 13"/>
              <a:gd name="T8" fmla="*/ 45 w 4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13">
                <a:moveTo>
                  <a:pt x="45" y="0"/>
                </a:moveTo>
                <a:lnTo>
                  <a:pt x="4" y="0"/>
                </a:lnTo>
                <a:lnTo>
                  <a:pt x="0" y="13"/>
                </a:lnTo>
                <a:lnTo>
                  <a:pt x="37" y="13"/>
                </a:lnTo>
                <a:lnTo>
                  <a:pt x="45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3" name="ïšļiḍé">
            <a:extLst>
              <a:ext uri="{FF2B5EF4-FFF2-40B4-BE49-F238E27FC236}">
                <a16:creationId xmlns:a16="http://schemas.microsoft.com/office/drawing/2014/main" id="{FF30D82E-4C1D-4704-B157-FE7FF0CE0C28}"/>
              </a:ext>
            </a:extLst>
          </p:cNvPr>
          <p:cNvSpPr/>
          <p:nvPr/>
        </p:nvSpPr>
        <p:spPr bwMode="auto">
          <a:xfrm>
            <a:off x="2910523" y="4082010"/>
            <a:ext cx="52956" cy="15298"/>
          </a:xfrm>
          <a:custGeom>
            <a:avLst/>
            <a:gdLst>
              <a:gd name="T0" fmla="*/ 45 w 45"/>
              <a:gd name="T1" fmla="*/ 0 h 13"/>
              <a:gd name="T2" fmla="*/ 4 w 45"/>
              <a:gd name="T3" fmla="*/ 0 h 13"/>
              <a:gd name="T4" fmla="*/ 0 w 45"/>
              <a:gd name="T5" fmla="*/ 13 h 13"/>
              <a:gd name="T6" fmla="*/ 37 w 45"/>
              <a:gd name="T7" fmla="*/ 13 h 13"/>
              <a:gd name="T8" fmla="*/ 45 w 4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13">
                <a:moveTo>
                  <a:pt x="45" y="0"/>
                </a:moveTo>
                <a:lnTo>
                  <a:pt x="4" y="0"/>
                </a:lnTo>
                <a:lnTo>
                  <a:pt x="0" y="13"/>
                </a:lnTo>
                <a:lnTo>
                  <a:pt x="37" y="13"/>
                </a:lnTo>
                <a:lnTo>
                  <a:pt x="4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4" name="îšḻíḋê">
            <a:extLst>
              <a:ext uri="{FF2B5EF4-FFF2-40B4-BE49-F238E27FC236}">
                <a16:creationId xmlns:a16="http://schemas.microsoft.com/office/drawing/2014/main" id="{8753F66D-1816-4B54-90AC-91F68F3C180C}"/>
              </a:ext>
            </a:extLst>
          </p:cNvPr>
          <p:cNvSpPr/>
          <p:nvPr/>
        </p:nvSpPr>
        <p:spPr bwMode="auto">
          <a:xfrm>
            <a:off x="2615148" y="4146733"/>
            <a:ext cx="21182" cy="14122"/>
          </a:xfrm>
          <a:custGeom>
            <a:avLst/>
            <a:gdLst>
              <a:gd name="T0" fmla="*/ 18 w 18"/>
              <a:gd name="T1" fmla="*/ 0 h 12"/>
              <a:gd name="T2" fmla="*/ 8 w 18"/>
              <a:gd name="T3" fmla="*/ 0 h 12"/>
              <a:gd name="T4" fmla="*/ 0 w 18"/>
              <a:gd name="T5" fmla="*/ 12 h 12"/>
              <a:gd name="T6" fmla="*/ 14 w 18"/>
              <a:gd name="T7" fmla="*/ 12 h 12"/>
              <a:gd name="T8" fmla="*/ 18 w 18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2">
                <a:moveTo>
                  <a:pt x="18" y="0"/>
                </a:moveTo>
                <a:lnTo>
                  <a:pt x="8" y="0"/>
                </a:lnTo>
                <a:lnTo>
                  <a:pt x="0" y="12"/>
                </a:lnTo>
                <a:lnTo>
                  <a:pt x="14" y="12"/>
                </a:lnTo>
                <a:lnTo>
                  <a:pt x="18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5" name="ïṣliďè">
            <a:extLst>
              <a:ext uri="{FF2B5EF4-FFF2-40B4-BE49-F238E27FC236}">
                <a16:creationId xmlns:a16="http://schemas.microsoft.com/office/drawing/2014/main" id="{5815A5E5-3AE7-4769-B14E-34E6F04CCF0E}"/>
              </a:ext>
            </a:extLst>
          </p:cNvPr>
          <p:cNvSpPr/>
          <p:nvPr/>
        </p:nvSpPr>
        <p:spPr bwMode="auto">
          <a:xfrm>
            <a:off x="2615148" y="4146733"/>
            <a:ext cx="21182" cy="14122"/>
          </a:xfrm>
          <a:custGeom>
            <a:avLst/>
            <a:gdLst>
              <a:gd name="T0" fmla="*/ 18 w 18"/>
              <a:gd name="T1" fmla="*/ 0 h 12"/>
              <a:gd name="T2" fmla="*/ 8 w 18"/>
              <a:gd name="T3" fmla="*/ 0 h 12"/>
              <a:gd name="T4" fmla="*/ 0 w 18"/>
              <a:gd name="T5" fmla="*/ 12 h 12"/>
              <a:gd name="T6" fmla="*/ 14 w 18"/>
              <a:gd name="T7" fmla="*/ 12 h 12"/>
              <a:gd name="T8" fmla="*/ 18 w 18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2">
                <a:moveTo>
                  <a:pt x="18" y="0"/>
                </a:moveTo>
                <a:lnTo>
                  <a:pt x="8" y="0"/>
                </a:lnTo>
                <a:lnTo>
                  <a:pt x="0" y="12"/>
                </a:lnTo>
                <a:lnTo>
                  <a:pt x="14" y="12"/>
                </a:lnTo>
                <a:lnTo>
                  <a:pt x="1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6" name="îs1ïďè">
            <a:extLst>
              <a:ext uri="{FF2B5EF4-FFF2-40B4-BE49-F238E27FC236}">
                <a16:creationId xmlns:a16="http://schemas.microsoft.com/office/drawing/2014/main" id="{CC2B410C-F250-4348-B2E3-6F983637AD79}"/>
              </a:ext>
            </a:extLst>
          </p:cNvPr>
          <p:cNvSpPr/>
          <p:nvPr/>
        </p:nvSpPr>
        <p:spPr bwMode="auto">
          <a:xfrm>
            <a:off x="2706938" y="4146733"/>
            <a:ext cx="143569" cy="14122"/>
          </a:xfrm>
          <a:custGeom>
            <a:avLst/>
            <a:gdLst>
              <a:gd name="T0" fmla="*/ 122 w 122"/>
              <a:gd name="T1" fmla="*/ 0 h 12"/>
              <a:gd name="T2" fmla="*/ 4 w 122"/>
              <a:gd name="T3" fmla="*/ 0 h 12"/>
              <a:gd name="T4" fmla="*/ 0 w 122"/>
              <a:gd name="T5" fmla="*/ 12 h 12"/>
              <a:gd name="T6" fmla="*/ 118 w 122"/>
              <a:gd name="T7" fmla="*/ 12 h 12"/>
              <a:gd name="T8" fmla="*/ 122 w 12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2">
                <a:moveTo>
                  <a:pt x="122" y="0"/>
                </a:moveTo>
                <a:lnTo>
                  <a:pt x="4" y="0"/>
                </a:lnTo>
                <a:lnTo>
                  <a:pt x="0" y="12"/>
                </a:lnTo>
                <a:lnTo>
                  <a:pt x="118" y="12"/>
                </a:lnTo>
                <a:lnTo>
                  <a:pt x="122" y="0"/>
                </a:lnTo>
                <a:close/>
              </a:path>
            </a:pathLst>
          </a:custGeom>
          <a:solidFill>
            <a:srgbClr val="B6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7" name="î$1iḍê">
            <a:extLst>
              <a:ext uri="{FF2B5EF4-FFF2-40B4-BE49-F238E27FC236}">
                <a16:creationId xmlns:a16="http://schemas.microsoft.com/office/drawing/2014/main" id="{81DABDFF-D498-4FC5-868B-71FBBD949B79}"/>
              </a:ext>
            </a:extLst>
          </p:cNvPr>
          <p:cNvSpPr/>
          <p:nvPr/>
        </p:nvSpPr>
        <p:spPr bwMode="auto">
          <a:xfrm>
            <a:off x="2706938" y="4146733"/>
            <a:ext cx="143569" cy="14122"/>
          </a:xfrm>
          <a:custGeom>
            <a:avLst/>
            <a:gdLst>
              <a:gd name="T0" fmla="*/ 122 w 122"/>
              <a:gd name="T1" fmla="*/ 0 h 12"/>
              <a:gd name="T2" fmla="*/ 4 w 122"/>
              <a:gd name="T3" fmla="*/ 0 h 12"/>
              <a:gd name="T4" fmla="*/ 0 w 122"/>
              <a:gd name="T5" fmla="*/ 12 h 12"/>
              <a:gd name="T6" fmla="*/ 118 w 122"/>
              <a:gd name="T7" fmla="*/ 12 h 12"/>
              <a:gd name="T8" fmla="*/ 122 w 12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2">
                <a:moveTo>
                  <a:pt x="122" y="0"/>
                </a:moveTo>
                <a:lnTo>
                  <a:pt x="4" y="0"/>
                </a:lnTo>
                <a:lnTo>
                  <a:pt x="0" y="12"/>
                </a:lnTo>
                <a:lnTo>
                  <a:pt x="118" y="12"/>
                </a:lnTo>
                <a:lnTo>
                  <a:pt x="1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8" name="ïṣḷïḑe">
            <a:extLst>
              <a:ext uri="{FF2B5EF4-FFF2-40B4-BE49-F238E27FC236}">
                <a16:creationId xmlns:a16="http://schemas.microsoft.com/office/drawing/2014/main" id="{6CA0C9D2-52C5-43CA-ABDD-058050460704}"/>
              </a:ext>
            </a:extLst>
          </p:cNvPr>
          <p:cNvSpPr/>
          <p:nvPr/>
        </p:nvSpPr>
        <p:spPr bwMode="auto">
          <a:xfrm>
            <a:off x="2894048" y="4146733"/>
            <a:ext cx="29420" cy="14122"/>
          </a:xfrm>
          <a:custGeom>
            <a:avLst/>
            <a:gdLst>
              <a:gd name="T0" fmla="*/ 25 w 25"/>
              <a:gd name="T1" fmla="*/ 0 h 12"/>
              <a:gd name="T2" fmla="*/ 4 w 25"/>
              <a:gd name="T3" fmla="*/ 0 h 12"/>
              <a:gd name="T4" fmla="*/ 0 w 25"/>
              <a:gd name="T5" fmla="*/ 12 h 12"/>
              <a:gd name="T6" fmla="*/ 18 w 25"/>
              <a:gd name="T7" fmla="*/ 12 h 12"/>
              <a:gd name="T8" fmla="*/ 25 w 25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2">
                <a:moveTo>
                  <a:pt x="25" y="0"/>
                </a:moveTo>
                <a:lnTo>
                  <a:pt x="4" y="0"/>
                </a:lnTo>
                <a:lnTo>
                  <a:pt x="0" y="12"/>
                </a:lnTo>
                <a:lnTo>
                  <a:pt x="18" y="12"/>
                </a:lnTo>
                <a:lnTo>
                  <a:pt x="25" y="0"/>
                </a:lnTo>
                <a:close/>
              </a:path>
            </a:pathLst>
          </a:custGeom>
          <a:solidFill>
            <a:srgbClr val="F8FA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9" name="iśļíde">
            <a:extLst>
              <a:ext uri="{FF2B5EF4-FFF2-40B4-BE49-F238E27FC236}">
                <a16:creationId xmlns:a16="http://schemas.microsoft.com/office/drawing/2014/main" id="{C4E12479-6137-4E0C-922C-6FE72FA67359}"/>
              </a:ext>
            </a:extLst>
          </p:cNvPr>
          <p:cNvSpPr/>
          <p:nvPr/>
        </p:nvSpPr>
        <p:spPr bwMode="auto">
          <a:xfrm>
            <a:off x="2894048" y="4146733"/>
            <a:ext cx="29420" cy="14122"/>
          </a:xfrm>
          <a:custGeom>
            <a:avLst/>
            <a:gdLst>
              <a:gd name="T0" fmla="*/ 25 w 25"/>
              <a:gd name="T1" fmla="*/ 0 h 12"/>
              <a:gd name="T2" fmla="*/ 4 w 25"/>
              <a:gd name="T3" fmla="*/ 0 h 12"/>
              <a:gd name="T4" fmla="*/ 0 w 25"/>
              <a:gd name="T5" fmla="*/ 12 h 12"/>
              <a:gd name="T6" fmla="*/ 18 w 25"/>
              <a:gd name="T7" fmla="*/ 12 h 12"/>
              <a:gd name="T8" fmla="*/ 25 w 25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2">
                <a:moveTo>
                  <a:pt x="25" y="0"/>
                </a:moveTo>
                <a:lnTo>
                  <a:pt x="4" y="0"/>
                </a:lnTo>
                <a:lnTo>
                  <a:pt x="0" y="12"/>
                </a:lnTo>
                <a:lnTo>
                  <a:pt x="18" y="12"/>
                </a:lnTo>
                <a:lnTo>
                  <a:pt x="2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0" name="isḻíḓè">
            <a:extLst>
              <a:ext uri="{FF2B5EF4-FFF2-40B4-BE49-F238E27FC236}">
                <a16:creationId xmlns:a16="http://schemas.microsoft.com/office/drawing/2014/main" id="{AC95A404-23D5-4059-8215-0A2D91C21770}"/>
              </a:ext>
            </a:extLst>
          </p:cNvPr>
          <p:cNvSpPr/>
          <p:nvPr/>
        </p:nvSpPr>
        <p:spPr bwMode="auto">
          <a:xfrm>
            <a:off x="1766680" y="4511539"/>
            <a:ext cx="936727" cy="72961"/>
          </a:xfrm>
          <a:custGeom>
            <a:avLst/>
            <a:gdLst>
              <a:gd name="T0" fmla="*/ 600 w 625"/>
              <a:gd name="T1" fmla="*/ 49 h 49"/>
              <a:gd name="T2" fmla="*/ 25 w 625"/>
              <a:gd name="T3" fmla="*/ 49 h 49"/>
              <a:gd name="T4" fmla="*/ 0 w 625"/>
              <a:gd name="T5" fmla="*/ 24 h 49"/>
              <a:gd name="T6" fmla="*/ 25 w 625"/>
              <a:gd name="T7" fmla="*/ 0 h 49"/>
              <a:gd name="T8" fmla="*/ 600 w 625"/>
              <a:gd name="T9" fmla="*/ 0 h 49"/>
              <a:gd name="T10" fmla="*/ 625 w 625"/>
              <a:gd name="T11" fmla="*/ 24 h 49"/>
              <a:gd name="T12" fmla="*/ 600 w 625"/>
              <a:gd name="T13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5" h="49">
                <a:moveTo>
                  <a:pt x="600" y="49"/>
                </a:moveTo>
                <a:cubicBezTo>
                  <a:pt x="25" y="49"/>
                  <a:pt x="25" y="49"/>
                  <a:pt x="25" y="49"/>
                </a:cubicBezTo>
                <a:cubicBezTo>
                  <a:pt x="11" y="49"/>
                  <a:pt x="0" y="38"/>
                  <a:pt x="0" y="24"/>
                </a:cubicBezTo>
                <a:cubicBezTo>
                  <a:pt x="0" y="11"/>
                  <a:pt x="11" y="0"/>
                  <a:pt x="25" y="0"/>
                </a:cubicBezTo>
                <a:cubicBezTo>
                  <a:pt x="600" y="0"/>
                  <a:pt x="600" y="0"/>
                  <a:pt x="600" y="0"/>
                </a:cubicBezTo>
                <a:cubicBezTo>
                  <a:pt x="614" y="0"/>
                  <a:pt x="625" y="11"/>
                  <a:pt x="625" y="24"/>
                </a:cubicBezTo>
                <a:cubicBezTo>
                  <a:pt x="625" y="38"/>
                  <a:pt x="614" y="49"/>
                  <a:pt x="600" y="49"/>
                </a:cubicBezTo>
              </a:path>
            </a:pathLst>
          </a:custGeom>
          <a:solidFill>
            <a:srgbClr val="80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1" name="îṡľïḓè">
            <a:extLst>
              <a:ext uri="{FF2B5EF4-FFF2-40B4-BE49-F238E27FC236}">
                <a16:creationId xmlns:a16="http://schemas.microsoft.com/office/drawing/2014/main" id="{FB74887F-A9FF-4EF3-93DF-BB750A8895EF}"/>
              </a:ext>
            </a:extLst>
          </p:cNvPr>
          <p:cNvSpPr/>
          <p:nvPr/>
        </p:nvSpPr>
        <p:spPr bwMode="auto">
          <a:xfrm>
            <a:off x="2457458" y="4509185"/>
            <a:ext cx="573098" cy="72961"/>
          </a:xfrm>
          <a:custGeom>
            <a:avLst/>
            <a:gdLst>
              <a:gd name="T0" fmla="*/ 358 w 382"/>
              <a:gd name="T1" fmla="*/ 49 h 49"/>
              <a:gd name="T2" fmla="*/ 24 w 382"/>
              <a:gd name="T3" fmla="*/ 49 h 49"/>
              <a:gd name="T4" fmla="*/ 0 w 382"/>
              <a:gd name="T5" fmla="*/ 25 h 49"/>
              <a:gd name="T6" fmla="*/ 24 w 382"/>
              <a:gd name="T7" fmla="*/ 0 h 49"/>
              <a:gd name="T8" fmla="*/ 358 w 382"/>
              <a:gd name="T9" fmla="*/ 0 h 49"/>
              <a:gd name="T10" fmla="*/ 382 w 382"/>
              <a:gd name="T11" fmla="*/ 25 h 49"/>
              <a:gd name="T12" fmla="*/ 358 w 382"/>
              <a:gd name="T13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2" h="49">
                <a:moveTo>
                  <a:pt x="358" y="49"/>
                </a:moveTo>
                <a:cubicBezTo>
                  <a:pt x="24" y="49"/>
                  <a:pt x="24" y="49"/>
                  <a:pt x="24" y="49"/>
                </a:cubicBezTo>
                <a:cubicBezTo>
                  <a:pt x="11" y="49"/>
                  <a:pt x="0" y="38"/>
                  <a:pt x="0" y="25"/>
                </a:cubicBezTo>
                <a:cubicBezTo>
                  <a:pt x="0" y="11"/>
                  <a:pt x="11" y="0"/>
                  <a:pt x="24" y="0"/>
                </a:cubicBezTo>
                <a:cubicBezTo>
                  <a:pt x="358" y="0"/>
                  <a:pt x="358" y="0"/>
                  <a:pt x="358" y="0"/>
                </a:cubicBezTo>
                <a:cubicBezTo>
                  <a:pt x="371" y="0"/>
                  <a:pt x="382" y="11"/>
                  <a:pt x="382" y="25"/>
                </a:cubicBezTo>
                <a:cubicBezTo>
                  <a:pt x="382" y="38"/>
                  <a:pt x="371" y="49"/>
                  <a:pt x="358" y="49"/>
                </a:cubicBezTo>
              </a:path>
            </a:pathLst>
          </a:cu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2" name="ïşḻiḍe">
            <a:extLst>
              <a:ext uri="{FF2B5EF4-FFF2-40B4-BE49-F238E27FC236}">
                <a16:creationId xmlns:a16="http://schemas.microsoft.com/office/drawing/2014/main" id="{FDBD2043-0447-4CDB-BAC4-73BCE623E482}"/>
              </a:ext>
            </a:extLst>
          </p:cNvPr>
          <p:cNvSpPr/>
          <p:nvPr/>
        </p:nvSpPr>
        <p:spPr bwMode="auto">
          <a:xfrm>
            <a:off x="2655159" y="4533898"/>
            <a:ext cx="64724" cy="36481"/>
          </a:xfrm>
          <a:prstGeom prst="rect">
            <a:avLst/>
          </a:prstGeom>
          <a:solidFill>
            <a:srgbClr val="BEBC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3" name="îṩľiḑé">
            <a:extLst>
              <a:ext uri="{FF2B5EF4-FFF2-40B4-BE49-F238E27FC236}">
                <a16:creationId xmlns:a16="http://schemas.microsoft.com/office/drawing/2014/main" id="{B321903E-AA45-490C-9E70-BA101914A79D}"/>
              </a:ext>
            </a:extLst>
          </p:cNvPr>
          <p:cNvSpPr/>
          <p:nvPr/>
        </p:nvSpPr>
        <p:spPr bwMode="auto">
          <a:xfrm>
            <a:off x="2655159" y="4533898"/>
            <a:ext cx="64724" cy="3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4" name="is1iďé">
            <a:extLst>
              <a:ext uri="{FF2B5EF4-FFF2-40B4-BE49-F238E27FC236}">
                <a16:creationId xmlns:a16="http://schemas.microsoft.com/office/drawing/2014/main" id="{3972E1A9-9FEA-4396-9AC7-4BD7DD25F06F}"/>
              </a:ext>
            </a:extLst>
          </p:cNvPr>
          <p:cNvSpPr/>
          <p:nvPr/>
        </p:nvSpPr>
        <p:spPr bwMode="auto">
          <a:xfrm>
            <a:off x="2752833" y="4533898"/>
            <a:ext cx="63547" cy="36481"/>
          </a:xfrm>
          <a:prstGeom prst="rect">
            <a:avLst/>
          </a:prstGeom>
          <a:solidFill>
            <a:srgbClr val="BEBC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5" name="ïṩ1ïḓé">
            <a:extLst>
              <a:ext uri="{FF2B5EF4-FFF2-40B4-BE49-F238E27FC236}">
                <a16:creationId xmlns:a16="http://schemas.microsoft.com/office/drawing/2014/main" id="{66D00A6C-DE9F-46BE-82DB-89DE39DFBA5A}"/>
              </a:ext>
            </a:extLst>
          </p:cNvPr>
          <p:cNvSpPr/>
          <p:nvPr/>
        </p:nvSpPr>
        <p:spPr bwMode="auto">
          <a:xfrm>
            <a:off x="2752833" y="4533898"/>
            <a:ext cx="63547" cy="3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6" name="îśľîḑe">
            <a:extLst>
              <a:ext uri="{FF2B5EF4-FFF2-40B4-BE49-F238E27FC236}">
                <a16:creationId xmlns:a16="http://schemas.microsoft.com/office/drawing/2014/main" id="{45D28E71-E9A4-4CE9-B683-DA9CC1923794}"/>
              </a:ext>
            </a:extLst>
          </p:cNvPr>
          <p:cNvSpPr/>
          <p:nvPr/>
        </p:nvSpPr>
        <p:spPr bwMode="auto">
          <a:xfrm>
            <a:off x="2769308" y="4532721"/>
            <a:ext cx="65900" cy="22359"/>
          </a:xfrm>
          <a:prstGeom prst="rect">
            <a:avLst/>
          </a:pr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7" name="í$ḻíďé">
            <a:extLst>
              <a:ext uri="{FF2B5EF4-FFF2-40B4-BE49-F238E27FC236}">
                <a16:creationId xmlns:a16="http://schemas.microsoft.com/office/drawing/2014/main" id="{DE1CE2FF-7DF5-45BF-A3AB-985CA70A4E86}"/>
              </a:ext>
            </a:extLst>
          </p:cNvPr>
          <p:cNvSpPr/>
          <p:nvPr/>
        </p:nvSpPr>
        <p:spPr bwMode="auto">
          <a:xfrm>
            <a:off x="2670457" y="4532721"/>
            <a:ext cx="50602" cy="223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8" name="i$ḻíḑé">
            <a:extLst>
              <a:ext uri="{FF2B5EF4-FFF2-40B4-BE49-F238E27FC236}">
                <a16:creationId xmlns:a16="http://schemas.microsoft.com/office/drawing/2014/main" id="{FE5AE81A-83BD-46BE-89FB-10EB2F91312C}"/>
              </a:ext>
            </a:extLst>
          </p:cNvPr>
          <p:cNvSpPr/>
          <p:nvPr/>
        </p:nvSpPr>
        <p:spPr bwMode="auto">
          <a:xfrm>
            <a:off x="2974070" y="5026974"/>
            <a:ext cx="473071" cy="95320"/>
          </a:xfrm>
          <a:prstGeom prst="rect">
            <a:avLst/>
          </a:prstGeom>
          <a:solidFill>
            <a:srgbClr val="7573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9" name="ïšļíḋé">
            <a:extLst>
              <a:ext uri="{FF2B5EF4-FFF2-40B4-BE49-F238E27FC236}">
                <a16:creationId xmlns:a16="http://schemas.microsoft.com/office/drawing/2014/main" id="{0509C2CB-E840-4F0F-BA8D-660148E7DDD7}"/>
              </a:ext>
            </a:extLst>
          </p:cNvPr>
          <p:cNvSpPr/>
          <p:nvPr/>
        </p:nvSpPr>
        <p:spPr bwMode="auto">
          <a:xfrm>
            <a:off x="3370649" y="4703356"/>
            <a:ext cx="108265" cy="1328600"/>
          </a:xfrm>
          <a:prstGeom prst="rect">
            <a:avLst/>
          </a:prstGeom>
          <a:solidFill>
            <a:srgbClr val="7573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0" name="íṩļïďe">
            <a:extLst>
              <a:ext uri="{FF2B5EF4-FFF2-40B4-BE49-F238E27FC236}">
                <a16:creationId xmlns:a16="http://schemas.microsoft.com/office/drawing/2014/main" id="{8EDD7AF5-57FA-4EC1-B794-63D3B8456A31}"/>
              </a:ext>
            </a:extLst>
          </p:cNvPr>
          <p:cNvSpPr/>
          <p:nvPr/>
        </p:nvSpPr>
        <p:spPr bwMode="auto">
          <a:xfrm>
            <a:off x="2937589" y="4696296"/>
            <a:ext cx="108265" cy="1332130"/>
          </a:xfrm>
          <a:prstGeom prst="rect">
            <a:avLst/>
          </a:prstGeom>
          <a:solidFill>
            <a:srgbClr val="B9B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1" name="iş1iḑe">
            <a:extLst>
              <a:ext uri="{FF2B5EF4-FFF2-40B4-BE49-F238E27FC236}">
                <a16:creationId xmlns:a16="http://schemas.microsoft.com/office/drawing/2014/main" id="{A16AE75A-5799-4267-AD74-D532C5B5ED33}"/>
              </a:ext>
            </a:extLst>
          </p:cNvPr>
          <p:cNvSpPr/>
          <p:nvPr/>
        </p:nvSpPr>
        <p:spPr bwMode="auto">
          <a:xfrm>
            <a:off x="2937589" y="4620981"/>
            <a:ext cx="108265" cy="587220"/>
          </a:xfrm>
          <a:prstGeom prst="rect">
            <a:avLst/>
          </a:prstGeom>
          <a:solidFill>
            <a:srgbClr val="7573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2" name="ïsḻíḓè">
            <a:extLst>
              <a:ext uri="{FF2B5EF4-FFF2-40B4-BE49-F238E27FC236}">
                <a16:creationId xmlns:a16="http://schemas.microsoft.com/office/drawing/2014/main" id="{59FCC424-9F7F-45DD-9F55-3234FC3BB6EA}"/>
              </a:ext>
            </a:extLst>
          </p:cNvPr>
          <p:cNvSpPr/>
          <p:nvPr/>
        </p:nvSpPr>
        <p:spPr bwMode="auto">
          <a:xfrm>
            <a:off x="2067939" y="4582147"/>
            <a:ext cx="1502765" cy="120033"/>
          </a:xfrm>
          <a:custGeom>
            <a:avLst/>
            <a:gdLst>
              <a:gd name="T0" fmla="*/ 1002 w 1002"/>
              <a:gd name="T1" fmla="*/ 80 h 80"/>
              <a:gd name="T2" fmla="*/ 0 w 1002"/>
              <a:gd name="T3" fmla="*/ 80 h 80"/>
              <a:gd name="T4" fmla="*/ 0 w 1002"/>
              <a:gd name="T5" fmla="*/ 19 h 80"/>
              <a:gd name="T6" fmla="*/ 19 w 1002"/>
              <a:gd name="T7" fmla="*/ 0 h 80"/>
              <a:gd name="T8" fmla="*/ 983 w 1002"/>
              <a:gd name="T9" fmla="*/ 0 h 80"/>
              <a:gd name="T10" fmla="*/ 1002 w 1002"/>
              <a:gd name="T11" fmla="*/ 19 h 80"/>
              <a:gd name="T12" fmla="*/ 1002 w 1002"/>
              <a:gd name="T13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2" h="80">
                <a:moveTo>
                  <a:pt x="1002" y="80"/>
                </a:moveTo>
                <a:cubicBezTo>
                  <a:pt x="0" y="80"/>
                  <a:pt x="0" y="80"/>
                  <a:pt x="0" y="8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9" y="0"/>
                  <a:pt x="19" y="0"/>
                </a:cubicBezTo>
                <a:cubicBezTo>
                  <a:pt x="983" y="0"/>
                  <a:pt x="983" y="0"/>
                  <a:pt x="983" y="0"/>
                </a:cubicBezTo>
                <a:cubicBezTo>
                  <a:pt x="993" y="0"/>
                  <a:pt x="1002" y="9"/>
                  <a:pt x="1002" y="19"/>
                </a:cubicBezTo>
                <a:lnTo>
                  <a:pt x="1002" y="80"/>
                </a:lnTo>
                <a:close/>
              </a:path>
            </a:pathLst>
          </a:custGeom>
          <a:solidFill>
            <a:srgbClr val="C15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3" name="ïŝlíďé">
            <a:extLst>
              <a:ext uri="{FF2B5EF4-FFF2-40B4-BE49-F238E27FC236}">
                <a16:creationId xmlns:a16="http://schemas.microsoft.com/office/drawing/2014/main" id="{322B025C-AF9A-4858-B1D5-93FE2964A7DB}"/>
              </a:ext>
            </a:extLst>
          </p:cNvPr>
          <p:cNvSpPr/>
          <p:nvPr/>
        </p:nvSpPr>
        <p:spPr bwMode="auto">
          <a:xfrm>
            <a:off x="1008826" y="4582147"/>
            <a:ext cx="2124111" cy="120033"/>
          </a:xfrm>
          <a:custGeom>
            <a:avLst/>
            <a:gdLst>
              <a:gd name="T0" fmla="*/ 1416 w 1416"/>
              <a:gd name="T1" fmla="*/ 27 h 80"/>
              <a:gd name="T2" fmla="*/ 1416 w 1416"/>
              <a:gd name="T3" fmla="*/ 80 h 80"/>
              <a:gd name="T4" fmla="*/ 0 w 1416"/>
              <a:gd name="T5" fmla="*/ 80 h 80"/>
              <a:gd name="T6" fmla="*/ 0 w 1416"/>
              <a:gd name="T7" fmla="*/ 27 h 80"/>
              <a:gd name="T8" fmla="*/ 28 w 1416"/>
              <a:gd name="T9" fmla="*/ 0 h 80"/>
              <a:gd name="T10" fmla="*/ 1389 w 1416"/>
              <a:gd name="T11" fmla="*/ 0 h 80"/>
              <a:gd name="T12" fmla="*/ 1416 w 1416"/>
              <a:gd name="T13" fmla="*/ 2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6" h="80">
                <a:moveTo>
                  <a:pt x="1416" y="27"/>
                </a:moveTo>
                <a:cubicBezTo>
                  <a:pt x="1416" y="80"/>
                  <a:pt x="1416" y="80"/>
                  <a:pt x="1416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3" y="0"/>
                  <a:pt x="28" y="0"/>
                </a:cubicBezTo>
                <a:cubicBezTo>
                  <a:pt x="1389" y="0"/>
                  <a:pt x="1389" y="0"/>
                  <a:pt x="1389" y="0"/>
                </a:cubicBezTo>
                <a:cubicBezTo>
                  <a:pt x="1404" y="0"/>
                  <a:pt x="1416" y="12"/>
                  <a:pt x="1416" y="27"/>
                </a:cubicBezTo>
                <a:close/>
              </a:path>
            </a:pathLst>
          </a:custGeom>
          <a:solidFill>
            <a:srgbClr val="E88E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4" name="îṥḻîdê">
            <a:extLst>
              <a:ext uri="{FF2B5EF4-FFF2-40B4-BE49-F238E27FC236}">
                <a16:creationId xmlns:a16="http://schemas.microsoft.com/office/drawing/2014/main" id="{40A21809-0291-426E-95EC-275A296CB896}"/>
              </a:ext>
            </a:extLst>
          </p:cNvPr>
          <p:cNvSpPr/>
          <p:nvPr/>
        </p:nvSpPr>
        <p:spPr bwMode="auto">
          <a:xfrm>
            <a:off x="1613697" y="4582147"/>
            <a:ext cx="449535" cy="120033"/>
          </a:xfrm>
          <a:custGeom>
            <a:avLst/>
            <a:gdLst>
              <a:gd name="T0" fmla="*/ 382 w 382"/>
              <a:gd name="T1" fmla="*/ 0 h 102"/>
              <a:gd name="T2" fmla="*/ 329 w 382"/>
              <a:gd name="T3" fmla="*/ 102 h 102"/>
              <a:gd name="T4" fmla="*/ 0 w 382"/>
              <a:gd name="T5" fmla="*/ 102 h 102"/>
              <a:gd name="T6" fmla="*/ 0 w 382"/>
              <a:gd name="T7" fmla="*/ 0 h 102"/>
              <a:gd name="T8" fmla="*/ 382 w 382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2" h="102">
                <a:moveTo>
                  <a:pt x="382" y="0"/>
                </a:moveTo>
                <a:lnTo>
                  <a:pt x="329" y="102"/>
                </a:lnTo>
                <a:lnTo>
                  <a:pt x="0" y="102"/>
                </a:lnTo>
                <a:lnTo>
                  <a:pt x="0" y="0"/>
                </a:lnTo>
                <a:lnTo>
                  <a:pt x="382" y="0"/>
                </a:lnTo>
                <a:close/>
              </a:path>
            </a:pathLst>
          </a:custGeom>
          <a:solidFill>
            <a:srgbClr val="C15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5" name="iśḻïḋe">
            <a:extLst>
              <a:ext uri="{FF2B5EF4-FFF2-40B4-BE49-F238E27FC236}">
                <a16:creationId xmlns:a16="http://schemas.microsoft.com/office/drawing/2014/main" id="{4813DAFC-7FEF-4A53-9AB8-739D75F6900E}"/>
              </a:ext>
            </a:extLst>
          </p:cNvPr>
          <p:cNvSpPr/>
          <p:nvPr/>
        </p:nvSpPr>
        <p:spPr bwMode="auto">
          <a:xfrm>
            <a:off x="1110030" y="5019914"/>
            <a:ext cx="516612" cy="94143"/>
          </a:xfrm>
          <a:prstGeom prst="rect">
            <a:avLst/>
          </a:pr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6" name="îṥlîḋê">
            <a:extLst>
              <a:ext uri="{FF2B5EF4-FFF2-40B4-BE49-F238E27FC236}">
                <a16:creationId xmlns:a16="http://schemas.microsoft.com/office/drawing/2014/main" id="{878119C1-D246-415B-8408-71D3AA4E6BC7}"/>
              </a:ext>
            </a:extLst>
          </p:cNvPr>
          <p:cNvSpPr/>
          <p:nvPr/>
        </p:nvSpPr>
        <p:spPr bwMode="auto">
          <a:xfrm>
            <a:off x="1550150" y="4696296"/>
            <a:ext cx="108265" cy="1334484"/>
          </a:xfrm>
          <a:prstGeom prst="rect">
            <a:avLst/>
          </a:prstGeom>
          <a:solidFill>
            <a:srgbClr val="7573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7" name="íşļïḑè">
            <a:extLst>
              <a:ext uri="{FF2B5EF4-FFF2-40B4-BE49-F238E27FC236}">
                <a16:creationId xmlns:a16="http://schemas.microsoft.com/office/drawing/2014/main" id="{1D53615C-5CBC-4017-A889-91DA282E5DAF}"/>
              </a:ext>
            </a:extLst>
          </p:cNvPr>
          <p:cNvSpPr/>
          <p:nvPr/>
        </p:nvSpPr>
        <p:spPr bwMode="auto">
          <a:xfrm>
            <a:off x="1093555" y="4696296"/>
            <a:ext cx="107088" cy="1327423"/>
          </a:xfrm>
          <a:prstGeom prst="rect">
            <a:avLst/>
          </a:prstGeom>
          <a:solidFill>
            <a:srgbClr val="B9B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8" name="îṡ1íḑé">
            <a:extLst>
              <a:ext uri="{FF2B5EF4-FFF2-40B4-BE49-F238E27FC236}">
                <a16:creationId xmlns:a16="http://schemas.microsoft.com/office/drawing/2014/main" id="{47EC3A88-243D-4E72-8EAB-1FA2E6FD23C4}"/>
              </a:ext>
            </a:extLst>
          </p:cNvPr>
          <p:cNvSpPr/>
          <p:nvPr/>
        </p:nvSpPr>
        <p:spPr bwMode="auto">
          <a:xfrm>
            <a:off x="904091" y="4143203"/>
            <a:ext cx="947318" cy="1047346"/>
          </a:xfrm>
          <a:custGeom>
            <a:avLst/>
            <a:gdLst>
              <a:gd name="T0" fmla="*/ 632 w 632"/>
              <a:gd name="T1" fmla="*/ 661 h 699"/>
              <a:gd name="T2" fmla="*/ 137 w 632"/>
              <a:gd name="T3" fmla="*/ 699 h 699"/>
              <a:gd name="T4" fmla="*/ 0 w 632"/>
              <a:gd name="T5" fmla="*/ 2 h 699"/>
              <a:gd name="T6" fmla="*/ 332 w 632"/>
              <a:gd name="T7" fmla="*/ 1 h 699"/>
              <a:gd name="T8" fmla="*/ 525 w 632"/>
              <a:gd name="T9" fmla="*/ 157 h 699"/>
              <a:gd name="T10" fmla="*/ 632 w 632"/>
              <a:gd name="T11" fmla="*/ 661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2" h="699">
                <a:moveTo>
                  <a:pt x="632" y="661"/>
                </a:moveTo>
                <a:cubicBezTo>
                  <a:pt x="137" y="699"/>
                  <a:pt x="137" y="699"/>
                  <a:pt x="137" y="699"/>
                </a:cubicBezTo>
                <a:cubicBezTo>
                  <a:pt x="0" y="2"/>
                  <a:pt x="0" y="2"/>
                  <a:pt x="0" y="2"/>
                </a:cubicBezTo>
                <a:cubicBezTo>
                  <a:pt x="332" y="1"/>
                  <a:pt x="332" y="1"/>
                  <a:pt x="332" y="1"/>
                </a:cubicBezTo>
                <a:cubicBezTo>
                  <a:pt x="425" y="0"/>
                  <a:pt x="506" y="65"/>
                  <a:pt x="525" y="157"/>
                </a:cubicBezTo>
                <a:lnTo>
                  <a:pt x="632" y="661"/>
                </a:lnTo>
                <a:close/>
              </a:path>
            </a:pathLst>
          </a:custGeom>
          <a:solidFill>
            <a:srgbClr val="5C1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9" name="íšľïḋè">
            <a:extLst>
              <a:ext uri="{FF2B5EF4-FFF2-40B4-BE49-F238E27FC236}">
                <a16:creationId xmlns:a16="http://schemas.microsoft.com/office/drawing/2014/main" id="{8883B419-ABBF-4FEA-B4A6-418FA364A5BD}"/>
              </a:ext>
            </a:extLst>
          </p:cNvPr>
          <p:cNvSpPr/>
          <p:nvPr/>
        </p:nvSpPr>
        <p:spPr bwMode="auto">
          <a:xfrm>
            <a:off x="829953" y="4137319"/>
            <a:ext cx="284784" cy="1073235"/>
          </a:xfrm>
          <a:custGeom>
            <a:avLst/>
            <a:gdLst>
              <a:gd name="T0" fmla="*/ 89 w 190"/>
              <a:gd name="T1" fmla="*/ 686 h 717"/>
              <a:gd name="T2" fmla="*/ 2 w 190"/>
              <a:gd name="T3" fmla="*/ 45 h 717"/>
              <a:gd name="T4" fmla="*/ 31 w 190"/>
              <a:gd name="T5" fmla="*/ 6 h 717"/>
              <a:gd name="T6" fmla="*/ 63 w 190"/>
              <a:gd name="T7" fmla="*/ 2 h 717"/>
              <a:gd name="T8" fmla="*/ 101 w 190"/>
              <a:gd name="T9" fmla="*/ 31 h 717"/>
              <a:gd name="T10" fmla="*/ 187 w 190"/>
              <a:gd name="T11" fmla="*/ 672 h 717"/>
              <a:gd name="T12" fmla="*/ 158 w 190"/>
              <a:gd name="T13" fmla="*/ 711 h 717"/>
              <a:gd name="T14" fmla="*/ 127 w 190"/>
              <a:gd name="T15" fmla="*/ 715 h 717"/>
              <a:gd name="T16" fmla="*/ 89 w 190"/>
              <a:gd name="T17" fmla="*/ 686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" h="717">
                <a:moveTo>
                  <a:pt x="89" y="686"/>
                </a:moveTo>
                <a:cubicBezTo>
                  <a:pt x="2" y="45"/>
                  <a:pt x="2" y="45"/>
                  <a:pt x="2" y="45"/>
                </a:cubicBezTo>
                <a:cubicBezTo>
                  <a:pt x="0" y="26"/>
                  <a:pt x="13" y="9"/>
                  <a:pt x="31" y="6"/>
                </a:cubicBezTo>
                <a:cubicBezTo>
                  <a:pt x="63" y="2"/>
                  <a:pt x="63" y="2"/>
                  <a:pt x="63" y="2"/>
                </a:cubicBezTo>
                <a:cubicBezTo>
                  <a:pt x="81" y="0"/>
                  <a:pt x="98" y="13"/>
                  <a:pt x="101" y="31"/>
                </a:cubicBezTo>
                <a:cubicBezTo>
                  <a:pt x="187" y="672"/>
                  <a:pt x="187" y="672"/>
                  <a:pt x="187" y="672"/>
                </a:cubicBezTo>
                <a:cubicBezTo>
                  <a:pt x="190" y="691"/>
                  <a:pt x="177" y="708"/>
                  <a:pt x="158" y="711"/>
                </a:cubicBezTo>
                <a:cubicBezTo>
                  <a:pt x="127" y="715"/>
                  <a:pt x="127" y="715"/>
                  <a:pt x="127" y="715"/>
                </a:cubicBezTo>
                <a:cubicBezTo>
                  <a:pt x="108" y="717"/>
                  <a:pt x="91" y="704"/>
                  <a:pt x="89" y="686"/>
                </a:cubicBezTo>
                <a:close/>
              </a:path>
            </a:pathLst>
          </a:custGeom>
          <a:solidFill>
            <a:srgbClr val="ED57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0" name="íŝḷídè">
            <a:extLst>
              <a:ext uri="{FF2B5EF4-FFF2-40B4-BE49-F238E27FC236}">
                <a16:creationId xmlns:a16="http://schemas.microsoft.com/office/drawing/2014/main" id="{697FA681-60F3-40B0-87B3-260B6C8E9904}"/>
              </a:ext>
            </a:extLst>
          </p:cNvPr>
          <p:cNvSpPr/>
          <p:nvPr/>
        </p:nvSpPr>
        <p:spPr bwMode="auto">
          <a:xfrm>
            <a:off x="1380692" y="5264687"/>
            <a:ext cx="87083" cy="511905"/>
          </a:xfrm>
          <a:prstGeom prst="rect">
            <a:avLst/>
          </a:prstGeom>
          <a:solidFill>
            <a:srgbClr val="B9B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1" name="išḻîḓe">
            <a:extLst>
              <a:ext uri="{FF2B5EF4-FFF2-40B4-BE49-F238E27FC236}">
                <a16:creationId xmlns:a16="http://schemas.microsoft.com/office/drawing/2014/main" id="{586BF336-C63C-4960-8466-AFC4EC38F3BA}"/>
              </a:ext>
            </a:extLst>
          </p:cNvPr>
          <p:cNvSpPr/>
          <p:nvPr/>
        </p:nvSpPr>
        <p:spPr bwMode="auto">
          <a:xfrm>
            <a:off x="1380692" y="5295283"/>
            <a:ext cx="87083" cy="116503"/>
          </a:xfrm>
          <a:custGeom>
            <a:avLst/>
            <a:gdLst>
              <a:gd name="T0" fmla="*/ 58 w 58"/>
              <a:gd name="T1" fmla="*/ 0 h 78"/>
              <a:gd name="T2" fmla="*/ 58 w 58"/>
              <a:gd name="T3" fmla="*/ 78 h 78"/>
              <a:gd name="T4" fmla="*/ 0 w 58"/>
              <a:gd name="T5" fmla="*/ 55 h 78"/>
              <a:gd name="T6" fmla="*/ 0 w 58"/>
              <a:gd name="T7" fmla="*/ 3 h 78"/>
              <a:gd name="T8" fmla="*/ 58 w 58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78">
                <a:moveTo>
                  <a:pt x="58" y="0"/>
                </a:moveTo>
                <a:cubicBezTo>
                  <a:pt x="58" y="78"/>
                  <a:pt x="58" y="78"/>
                  <a:pt x="58" y="78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3"/>
                  <a:pt x="0" y="3"/>
                  <a:pt x="0" y="3"/>
                </a:cubicBezTo>
                <a:cubicBezTo>
                  <a:pt x="15" y="2"/>
                  <a:pt x="43" y="1"/>
                  <a:pt x="58" y="0"/>
                </a:cubicBezTo>
                <a:close/>
              </a:path>
            </a:pathLst>
          </a:custGeom>
          <a:solidFill>
            <a:srgbClr val="1616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2" name="iSľidê">
            <a:extLst>
              <a:ext uri="{FF2B5EF4-FFF2-40B4-BE49-F238E27FC236}">
                <a16:creationId xmlns:a16="http://schemas.microsoft.com/office/drawing/2014/main" id="{4BB2FB25-3CD6-4009-9EA1-3C24937C471D}"/>
              </a:ext>
            </a:extLst>
          </p:cNvPr>
          <p:cNvSpPr/>
          <p:nvPr/>
        </p:nvSpPr>
        <p:spPr bwMode="auto">
          <a:xfrm>
            <a:off x="1199466" y="5229383"/>
            <a:ext cx="464833" cy="77668"/>
          </a:xfrm>
          <a:custGeom>
            <a:avLst/>
            <a:gdLst>
              <a:gd name="T0" fmla="*/ 293 w 310"/>
              <a:gd name="T1" fmla="*/ 52 h 52"/>
              <a:gd name="T2" fmla="*/ 17 w 310"/>
              <a:gd name="T3" fmla="*/ 52 h 52"/>
              <a:gd name="T4" fmla="*/ 0 w 310"/>
              <a:gd name="T5" fmla="*/ 34 h 52"/>
              <a:gd name="T6" fmla="*/ 0 w 310"/>
              <a:gd name="T7" fmla="*/ 18 h 52"/>
              <a:gd name="T8" fmla="*/ 17 w 310"/>
              <a:gd name="T9" fmla="*/ 0 h 52"/>
              <a:gd name="T10" fmla="*/ 293 w 310"/>
              <a:gd name="T11" fmla="*/ 0 h 52"/>
              <a:gd name="T12" fmla="*/ 310 w 310"/>
              <a:gd name="T13" fmla="*/ 18 h 52"/>
              <a:gd name="T14" fmla="*/ 310 w 310"/>
              <a:gd name="T15" fmla="*/ 34 h 52"/>
              <a:gd name="T16" fmla="*/ 293 w 310"/>
              <a:gd name="T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0" h="52">
                <a:moveTo>
                  <a:pt x="293" y="52"/>
                </a:moveTo>
                <a:cubicBezTo>
                  <a:pt x="17" y="52"/>
                  <a:pt x="17" y="52"/>
                  <a:pt x="17" y="52"/>
                </a:cubicBezTo>
                <a:cubicBezTo>
                  <a:pt x="8" y="52"/>
                  <a:pt x="0" y="44"/>
                  <a:pt x="0" y="34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7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302" y="0"/>
                  <a:pt x="310" y="8"/>
                  <a:pt x="310" y="18"/>
                </a:cubicBezTo>
                <a:cubicBezTo>
                  <a:pt x="310" y="34"/>
                  <a:pt x="310" y="34"/>
                  <a:pt x="310" y="34"/>
                </a:cubicBezTo>
                <a:cubicBezTo>
                  <a:pt x="310" y="44"/>
                  <a:pt x="302" y="52"/>
                  <a:pt x="293" y="52"/>
                </a:cubicBezTo>
                <a:close/>
              </a:path>
            </a:pathLst>
          </a:custGeom>
          <a:solidFill>
            <a:srgbClr val="1616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3" name="iŝ1íḓé">
            <a:extLst>
              <a:ext uri="{FF2B5EF4-FFF2-40B4-BE49-F238E27FC236}">
                <a16:creationId xmlns:a16="http://schemas.microsoft.com/office/drawing/2014/main" id="{BCA5D391-88ED-4C81-B96B-A52523366BF3}"/>
              </a:ext>
            </a:extLst>
          </p:cNvPr>
          <p:cNvSpPr/>
          <p:nvPr/>
        </p:nvSpPr>
        <p:spPr bwMode="auto">
          <a:xfrm>
            <a:off x="1273604" y="5066985"/>
            <a:ext cx="640175" cy="192994"/>
          </a:xfrm>
          <a:custGeom>
            <a:avLst/>
            <a:gdLst>
              <a:gd name="T0" fmla="*/ 383 w 427"/>
              <a:gd name="T1" fmla="*/ 129 h 129"/>
              <a:gd name="T2" fmla="*/ 44 w 427"/>
              <a:gd name="T3" fmla="*/ 129 h 129"/>
              <a:gd name="T4" fmla="*/ 0 w 427"/>
              <a:gd name="T5" fmla="*/ 85 h 129"/>
              <a:gd name="T6" fmla="*/ 0 w 427"/>
              <a:gd name="T7" fmla="*/ 44 h 129"/>
              <a:gd name="T8" fmla="*/ 44 w 427"/>
              <a:gd name="T9" fmla="*/ 0 h 129"/>
              <a:gd name="T10" fmla="*/ 383 w 427"/>
              <a:gd name="T11" fmla="*/ 0 h 129"/>
              <a:gd name="T12" fmla="*/ 427 w 427"/>
              <a:gd name="T13" fmla="*/ 44 h 129"/>
              <a:gd name="T14" fmla="*/ 427 w 427"/>
              <a:gd name="T15" fmla="*/ 85 h 129"/>
              <a:gd name="T16" fmla="*/ 383 w 427"/>
              <a:gd name="T17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7" h="129">
                <a:moveTo>
                  <a:pt x="383" y="129"/>
                </a:moveTo>
                <a:cubicBezTo>
                  <a:pt x="44" y="129"/>
                  <a:pt x="44" y="129"/>
                  <a:pt x="44" y="129"/>
                </a:cubicBezTo>
                <a:cubicBezTo>
                  <a:pt x="20" y="129"/>
                  <a:pt x="0" y="109"/>
                  <a:pt x="0" y="85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19"/>
                  <a:pt x="20" y="0"/>
                  <a:pt x="44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407" y="0"/>
                  <a:pt x="427" y="19"/>
                  <a:pt x="427" y="4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7" y="109"/>
                  <a:pt x="407" y="129"/>
                  <a:pt x="383" y="129"/>
                </a:cubicBezTo>
                <a:close/>
              </a:path>
            </a:pathLst>
          </a:custGeom>
          <a:solidFill>
            <a:srgbClr val="5C1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4" name="ïšḷíḍè">
            <a:extLst>
              <a:ext uri="{FF2B5EF4-FFF2-40B4-BE49-F238E27FC236}">
                <a16:creationId xmlns:a16="http://schemas.microsoft.com/office/drawing/2014/main" id="{A0EEBBC1-BDAB-43EC-992D-C8E06F5C5ED6}"/>
              </a:ext>
            </a:extLst>
          </p:cNvPr>
          <p:cNvSpPr/>
          <p:nvPr/>
        </p:nvSpPr>
        <p:spPr bwMode="auto">
          <a:xfrm>
            <a:off x="969991" y="5069339"/>
            <a:ext cx="550739" cy="194171"/>
          </a:xfrm>
          <a:custGeom>
            <a:avLst/>
            <a:gdLst>
              <a:gd name="T0" fmla="*/ 323 w 367"/>
              <a:gd name="T1" fmla="*/ 130 h 130"/>
              <a:gd name="T2" fmla="*/ 44 w 367"/>
              <a:gd name="T3" fmla="*/ 130 h 130"/>
              <a:gd name="T4" fmla="*/ 0 w 367"/>
              <a:gd name="T5" fmla="*/ 86 h 130"/>
              <a:gd name="T6" fmla="*/ 0 w 367"/>
              <a:gd name="T7" fmla="*/ 44 h 130"/>
              <a:gd name="T8" fmla="*/ 44 w 367"/>
              <a:gd name="T9" fmla="*/ 0 h 130"/>
              <a:gd name="T10" fmla="*/ 323 w 367"/>
              <a:gd name="T11" fmla="*/ 0 h 130"/>
              <a:gd name="T12" fmla="*/ 367 w 367"/>
              <a:gd name="T13" fmla="*/ 44 h 130"/>
              <a:gd name="T14" fmla="*/ 367 w 367"/>
              <a:gd name="T15" fmla="*/ 86 h 130"/>
              <a:gd name="T16" fmla="*/ 323 w 367"/>
              <a:gd name="T17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7" h="130">
                <a:moveTo>
                  <a:pt x="323" y="130"/>
                </a:moveTo>
                <a:cubicBezTo>
                  <a:pt x="44" y="130"/>
                  <a:pt x="44" y="130"/>
                  <a:pt x="44" y="130"/>
                </a:cubicBezTo>
                <a:cubicBezTo>
                  <a:pt x="20" y="130"/>
                  <a:pt x="0" y="110"/>
                  <a:pt x="0" y="86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323" y="0"/>
                  <a:pt x="323" y="0"/>
                  <a:pt x="323" y="0"/>
                </a:cubicBezTo>
                <a:cubicBezTo>
                  <a:pt x="347" y="0"/>
                  <a:pt x="367" y="20"/>
                  <a:pt x="367" y="44"/>
                </a:cubicBezTo>
                <a:cubicBezTo>
                  <a:pt x="367" y="86"/>
                  <a:pt x="367" y="86"/>
                  <a:pt x="367" y="86"/>
                </a:cubicBezTo>
                <a:cubicBezTo>
                  <a:pt x="367" y="110"/>
                  <a:pt x="347" y="130"/>
                  <a:pt x="323" y="130"/>
                </a:cubicBezTo>
                <a:close/>
              </a:path>
            </a:pathLst>
          </a:custGeom>
          <a:solidFill>
            <a:srgbClr val="ED57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5" name="îṧľîḍè">
            <a:extLst>
              <a:ext uri="{FF2B5EF4-FFF2-40B4-BE49-F238E27FC236}">
                <a16:creationId xmlns:a16="http://schemas.microsoft.com/office/drawing/2014/main" id="{E4262EE7-4C38-4140-99A2-22C0791B39D9}"/>
              </a:ext>
            </a:extLst>
          </p:cNvPr>
          <p:cNvSpPr/>
          <p:nvPr/>
        </p:nvSpPr>
        <p:spPr bwMode="auto">
          <a:xfrm>
            <a:off x="1052367" y="5775415"/>
            <a:ext cx="741380" cy="172989"/>
          </a:xfrm>
          <a:custGeom>
            <a:avLst/>
            <a:gdLst>
              <a:gd name="T0" fmla="*/ 494 w 494"/>
              <a:gd name="T1" fmla="*/ 115 h 115"/>
              <a:gd name="T2" fmla="*/ 458 w 494"/>
              <a:gd name="T3" fmla="*/ 115 h 115"/>
              <a:gd name="T4" fmla="*/ 379 w 494"/>
              <a:gd name="T5" fmla="*/ 37 h 115"/>
              <a:gd name="T6" fmla="*/ 115 w 494"/>
              <a:gd name="T7" fmla="*/ 37 h 115"/>
              <a:gd name="T8" fmla="*/ 36 w 494"/>
              <a:gd name="T9" fmla="*/ 115 h 115"/>
              <a:gd name="T10" fmla="*/ 0 w 494"/>
              <a:gd name="T11" fmla="*/ 115 h 115"/>
              <a:gd name="T12" fmla="*/ 115 w 494"/>
              <a:gd name="T13" fmla="*/ 0 h 115"/>
              <a:gd name="T14" fmla="*/ 379 w 494"/>
              <a:gd name="T15" fmla="*/ 0 h 115"/>
              <a:gd name="T16" fmla="*/ 494 w 494"/>
              <a:gd name="T17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4" h="115">
                <a:moveTo>
                  <a:pt x="494" y="115"/>
                </a:moveTo>
                <a:cubicBezTo>
                  <a:pt x="458" y="115"/>
                  <a:pt x="458" y="115"/>
                  <a:pt x="458" y="115"/>
                </a:cubicBezTo>
                <a:cubicBezTo>
                  <a:pt x="458" y="72"/>
                  <a:pt x="422" y="37"/>
                  <a:pt x="379" y="37"/>
                </a:cubicBezTo>
                <a:cubicBezTo>
                  <a:pt x="115" y="37"/>
                  <a:pt x="115" y="37"/>
                  <a:pt x="115" y="37"/>
                </a:cubicBezTo>
                <a:cubicBezTo>
                  <a:pt x="72" y="37"/>
                  <a:pt x="36" y="72"/>
                  <a:pt x="36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52"/>
                  <a:pt x="52" y="0"/>
                  <a:pt x="115" y="0"/>
                </a:cubicBezTo>
                <a:cubicBezTo>
                  <a:pt x="379" y="0"/>
                  <a:pt x="379" y="0"/>
                  <a:pt x="379" y="0"/>
                </a:cubicBezTo>
                <a:cubicBezTo>
                  <a:pt x="442" y="0"/>
                  <a:pt x="494" y="52"/>
                  <a:pt x="494" y="115"/>
                </a:cubicBezTo>
                <a:close/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6" name="i$ḻíďé">
            <a:extLst>
              <a:ext uri="{FF2B5EF4-FFF2-40B4-BE49-F238E27FC236}">
                <a16:creationId xmlns:a16="http://schemas.microsoft.com/office/drawing/2014/main" id="{5CE5281B-51FA-4C4E-9B50-4FC29F936B09}"/>
              </a:ext>
            </a:extLst>
          </p:cNvPr>
          <p:cNvSpPr/>
          <p:nvPr/>
        </p:nvSpPr>
        <p:spPr bwMode="auto">
          <a:xfrm>
            <a:off x="1360687" y="5694216"/>
            <a:ext cx="127094" cy="82376"/>
          </a:xfrm>
          <a:prstGeom prst="rect">
            <a:avLst/>
          </a:pr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7" name="îSļïdè">
            <a:extLst>
              <a:ext uri="{FF2B5EF4-FFF2-40B4-BE49-F238E27FC236}">
                <a16:creationId xmlns:a16="http://schemas.microsoft.com/office/drawing/2014/main" id="{465D5EE9-5E1C-426C-9681-2E3BA4EB4A72}"/>
              </a:ext>
            </a:extLst>
          </p:cNvPr>
          <p:cNvSpPr/>
          <p:nvPr/>
        </p:nvSpPr>
        <p:spPr bwMode="auto">
          <a:xfrm>
            <a:off x="1033538" y="5955464"/>
            <a:ext cx="89436" cy="89436"/>
          </a:xfrm>
          <a:prstGeom prst="ellipse">
            <a:avLst/>
          </a:pr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8" name="isḻîḓé">
            <a:extLst>
              <a:ext uri="{FF2B5EF4-FFF2-40B4-BE49-F238E27FC236}">
                <a16:creationId xmlns:a16="http://schemas.microsoft.com/office/drawing/2014/main" id="{D8B34FB2-B089-4099-AD1D-FC0B37D490EF}"/>
              </a:ext>
            </a:extLst>
          </p:cNvPr>
          <p:cNvSpPr/>
          <p:nvPr/>
        </p:nvSpPr>
        <p:spPr bwMode="auto">
          <a:xfrm>
            <a:off x="1019417" y="5923691"/>
            <a:ext cx="123563" cy="74138"/>
          </a:xfrm>
          <a:custGeom>
            <a:avLst/>
            <a:gdLst>
              <a:gd name="T0" fmla="*/ 82 w 82"/>
              <a:gd name="T1" fmla="*/ 49 h 49"/>
              <a:gd name="T2" fmla="*/ 0 w 82"/>
              <a:gd name="T3" fmla="*/ 49 h 49"/>
              <a:gd name="T4" fmla="*/ 0 w 82"/>
              <a:gd name="T5" fmla="*/ 27 h 49"/>
              <a:gd name="T6" fmla="*/ 27 w 82"/>
              <a:gd name="T7" fmla="*/ 0 h 49"/>
              <a:gd name="T8" fmla="*/ 55 w 82"/>
              <a:gd name="T9" fmla="*/ 0 h 49"/>
              <a:gd name="T10" fmla="*/ 82 w 82"/>
              <a:gd name="T11" fmla="*/ 27 h 49"/>
              <a:gd name="T12" fmla="*/ 82 w 82"/>
              <a:gd name="T13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49">
                <a:moveTo>
                  <a:pt x="82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70" y="0"/>
                  <a:pt x="82" y="12"/>
                  <a:pt x="82" y="27"/>
                </a:cubicBezTo>
                <a:lnTo>
                  <a:pt x="82" y="49"/>
                </a:lnTo>
                <a:close/>
              </a:path>
            </a:pathLst>
          </a:custGeom>
          <a:solidFill>
            <a:srgbClr val="2D3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9" name="íšḻiḑè">
            <a:extLst>
              <a:ext uri="{FF2B5EF4-FFF2-40B4-BE49-F238E27FC236}">
                <a16:creationId xmlns:a16="http://schemas.microsoft.com/office/drawing/2014/main" id="{AE960CB2-BE9C-4A1C-8448-BC46DFCBB3E8}"/>
              </a:ext>
            </a:extLst>
          </p:cNvPr>
          <p:cNvSpPr/>
          <p:nvPr/>
        </p:nvSpPr>
        <p:spPr bwMode="auto">
          <a:xfrm>
            <a:off x="1723139" y="5955464"/>
            <a:ext cx="89436" cy="89436"/>
          </a:xfrm>
          <a:prstGeom prst="ellipse">
            <a:avLst/>
          </a:pr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0" name="îŝľîďe">
            <a:extLst>
              <a:ext uri="{FF2B5EF4-FFF2-40B4-BE49-F238E27FC236}">
                <a16:creationId xmlns:a16="http://schemas.microsoft.com/office/drawing/2014/main" id="{5C296782-6CA3-44BE-ABF8-D42719603CCE}"/>
              </a:ext>
            </a:extLst>
          </p:cNvPr>
          <p:cNvSpPr/>
          <p:nvPr/>
        </p:nvSpPr>
        <p:spPr bwMode="auto">
          <a:xfrm>
            <a:off x="1709017" y="5923691"/>
            <a:ext cx="124740" cy="74138"/>
          </a:xfrm>
          <a:custGeom>
            <a:avLst/>
            <a:gdLst>
              <a:gd name="T0" fmla="*/ 83 w 83"/>
              <a:gd name="T1" fmla="*/ 49 h 49"/>
              <a:gd name="T2" fmla="*/ 0 w 83"/>
              <a:gd name="T3" fmla="*/ 49 h 49"/>
              <a:gd name="T4" fmla="*/ 0 w 83"/>
              <a:gd name="T5" fmla="*/ 27 h 49"/>
              <a:gd name="T6" fmla="*/ 27 w 83"/>
              <a:gd name="T7" fmla="*/ 0 h 49"/>
              <a:gd name="T8" fmla="*/ 56 w 83"/>
              <a:gd name="T9" fmla="*/ 0 h 49"/>
              <a:gd name="T10" fmla="*/ 83 w 83"/>
              <a:gd name="T11" fmla="*/ 27 h 49"/>
              <a:gd name="T12" fmla="*/ 83 w 83"/>
              <a:gd name="T13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9">
                <a:moveTo>
                  <a:pt x="83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71" y="0"/>
                  <a:pt x="83" y="12"/>
                  <a:pt x="83" y="27"/>
                </a:cubicBezTo>
                <a:lnTo>
                  <a:pt x="83" y="49"/>
                </a:lnTo>
                <a:close/>
              </a:path>
            </a:pathLst>
          </a:custGeom>
          <a:solidFill>
            <a:srgbClr val="2D3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1" name="ïṡḷidê">
            <a:extLst>
              <a:ext uri="{FF2B5EF4-FFF2-40B4-BE49-F238E27FC236}">
                <a16:creationId xmlns:a16="http://schemas.microsoft.com/office/drawing/2014/main" id="{AE52C6AC-6DE5-4D86-8511-C9C0A14917CD}"/>
              </a:ext>
            </a:extLst>
          </p:cNvPr>
          <p:cNvSpPr/>
          <p:nvPr/>
        </p:nvSpPr>
        <p:spPr bwMode="auto">
          <a:xfrm>
            <a:off x="1390106" y="5793067"/>
            <a:ext cx="71784" cy="162397"/>
          </a:xfrm>
          <a:prstGeom prst="rect">
            <a:avLst/>
          </a:pr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2" name="iṧḷíďé">
            <a:extLst>
              <a:ext uri="{FF2B5EF4-FFF2-40B4-BE49-F238E27FC236}">
                <a16:creationId xmlns:a16="http://schemas.microsoft.com/office/drawing/2014/main" id="{EE189129-CCB5-49D4-8593-5F2D87CD1F63}"/>
              </a:ext>
            </a:extLst>
          </p:cNvPr>
          <p:cNvSpPr/>
          <p:nvPr/>
        </p:nvSpPr>
        <p:spPr bwMode="auto">
          <a:xfrm>
            <a:off x="1383046" y="5955464"/>
            <a:ext cx="90613" cy="89436"/>
          </a:xfrm>
          <a:prstGeom prst="ellipse">
            <a:avLst/>
          </a:pr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3" name="išḷíḋè">
            <a:extLst>
              <a:ext uri="{FF2B5EF4-FFF2-40B4-BE49-F238E27FC236}">
                <a16:creationId xmlns:a16="http://schemas.microsoft.com/office/drawing/2014/main" id="{11A80363-7D19-43C3-A2E0-7AA71DA9C76D}"/>
              </a:ext>
            </a:extLst>
          </p:cNvPr>
          <p:cNvSpPr/>
          <p:nvPr/>
        </p:nvSpPr>
        <p:spPr bwMode="auto">
          <a:xfrm>
            <a:off x="1370101" y="5923691"/>
            <a:ext cx="123563" cy="74138"/>
          </a:xfrm>
          <a:custGeom>
            <a:avLst/>
            <a:gdLst>
              <a:gd name="T0" fmla="*/ 82 w 82"/>
              <a:gd name="T1" fmla="*/ 49 h 49"/>
              <a:gd name="T2" fmla="*/ 0 w 82"/>
              <a:gd name="T3" fmla="*/ 49 h 49"/>
              <a:gd name="T4" fmla="*/ 0 w 82"/>
              <a:gd name="T5" fmla="*/ 27 h 49"/>
              <a:gd name="T6" fmla="*/ 27 w 82"/>
              <a:gd name="T7" fmla="*/ 0 h 49"/>
              <a:gd name="T8" fmla="*/ 55 w 82"/>
              <a:gd name="T9" fmla="*/ 0 h 49"/>
              <a:gd name="T10" fmla="*/ 82 w 82"/>
              <a:gd name="T11" fmla="*/ 27 h 49"/>
              <a:gd name="T12" fmla="*/ 82 w 82"/>
              <a:gd name="T13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49">
                <a:moveTo>
                  <a:pt x="82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70" y="0"/>
                  <a:pt x="82" y="12"/>
                  <a:pt x="82" y="27"/>
                </a:cubicBezTo>
                <a:lnTo>
                  <a:pt x="82" y="49"/>
                </a:lnTo>
                <a:close/>
              </a:path>
            </a:pathLst>
          </a:custGeom>
          <a:solidFill>
            <a:srgbClr val="2D3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4" name="í$1ïḋé">
            <a:extLst>
              <a:ext uri="{FF2B5EF4-FFF2-40B4-BE49-F238E27FC236}">
                <a16:creationId xmlns:a16="http://schemas.microsoft.com/office/drawing/2014/main" id="{1CF9AA77-FD30-4C96-B38C-85399FE6D3B3}"/>
              </a:ext>
            </a:extLst>
          </p:cNvPr>
          <p:cNvSpPr/>
          <p:nvPr/>
        </p:nvSpPr>
        <p:spPr bwMode="auto">
          <a:xfrm>
            <a:off x="1993801" y="5862498"/>
            <a:ext cx="376574" cy="136508"/>
          </a:xfrm>
          <a:custGeom>
            <a:avLst/>
            <a:gdLst>
              <a:gd name="T0" fmla="*/ 3 w 251"/>
              <a:gd name="T1" fmla="*/ 91 h 91"/>
              <a:gd name="T2" fmla="*/ 227 w 251"/>
              <a:gd name="T3" fmla="*/ 83 h 91"/>
              <a:gd name="T4" fmla="*/ 251 w 251"/>
              <a:gd name="T5" fmla="*/ 57 h 91"/>
              <a:gd name="T6" fmla="*/ 234 w 251"/>
              <a:gd name="T7" fmla="*/ 35 h 91"/>
              <a:gd name="T8" fmla="*/ 121 w 251"/>
              <a:gd name="T9" fmla="*/ 0 h 91"/>
              <a:gd name="T10" fmla="*/ 0 w 251"/>
              <a:gd name="T11" fmla="*/ 8 h 91"/>
              <a:gd name="T12" fmla="*/ 3 w 251"/>
              <a:gd name="T13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" h="91">
                <a:moveTo>
                  <a:pt x="3" y="91"/>
                </a:moveTo>
                <a:cubicBezTo>
                  <a:pt x="227" y="83"/>
                  <a:pt x="227" y="83"/>
                  <a:pt x="227" y="83"/>
                </a:cubicBezTo>
                <a:cubicBezTo>
                  <a:pt x="241" y="82"/>
                  <a:pt x="251" y="71"/>
                  <a:pt x="251" y="57"/>
                </a:cubicBezTo>
                <a:cubicBezTo>
                  <a:pt x="250" y="47"/>
                  <a:pt x="244" y="38"/>
                  <a:pt x="234" y="35"/>
                </a:cubicBezTo>
                <a:cubicBezTo>
                  <a:pt x="121" y="0"/>
                  <a:pt x="121" y="0"/>
                  <a:pt x="121" y="0"/>
                </a:cubicBezTo>
                <a:cubicBezTo>
                  <a:pt x="0" y="8"/>
                  <a:pt x="0" y="8"/>
                  <a:pt x="0" y="8"/>
                </a:cubicBezTo>
                <a:lnTo>
                  <a:pt x="3" y="91"/>
                </a:lnTo>
                <a:close/>
              </a:path>
            </a:pathLst>
          </a:custGeom>
          <a:solidFill>
            <a:srgbClr val="AA6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5" name="îsļîḓe">
            <a:extLst>
              <a:ext uri="{FF2B5EF4-FFF2-40B4-BE49-F238E27FC236}">
                <a16:creationId xmlns:a16="http://schemas.microsoft.com/office/drawing/2014/main" id="{A20CFAC5-82E4-4060-BB9E-049B6360B68D}"/>
              </a:ext>
            </a:extLst>
          </p:cNvPr>
          <p:cNvSpPr/>
          <p:nvPr/>
        </p:nvSpPr>
        <p:spPr bwMode="auto">
          <a:xfrm>
            <a:off x="2000862" y="5970763"/>
            <a:ext cx="364806" cy="40011"/>
          </a:xfrm>
          <a:custGeom>
            <a:avLst/>
            <a:gdLst>
              <a:gd name="T0" fmla="*/ 233 w 244"/>
              <a:gd name="T1" fmla="*/ 16 h 27"/>
              <a:gd name="T2" fmla="*/ 1 w 244"/>
              <a:gd name="T3" fmla="*/ 27 h 27"/>
              <a:gd name="T4" fmla="*/ 0 w 244"/>
              <a:gd name="T5" fmla="*/ 11 h 27"/>
              <a:gd name="T6" fmla="*/ 244 w 244"/>
              <a:gd name="T7" fmla="*/ 0 h 27"/>
              <a:gd name="T8" fmla="*/ 244 w 244"/>
              <a:gd name="T9" fmla="*/ 5 h 27"/>
              <a:gd name="T10" fmla="*/ 233 w 244"/>
              <a:gd name="T11" fmla="*/ 1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4" h="27">
                <a:moveTo>
                  <a:pt x="233" y="16"/>
                </a:moveTo>
                <a:cubicBezTo>
                  <a:pt x="1" y="27"/>
                  <a:pt x="1" y="27"/>
                  <a:pt x="1" y="27"/>
                </a:cubicBezTo>
                <a:cubicBezTo>
                  <a:pt x="0" y="11"/>
                  <a:pt x="0" y="11"/>
                  <a:pt x="0" y="11"/>
                </a:cubicBezTo>
                <a:cubicBezTo>
                  <a:pt x="244" y="0"/>
                  <a:pt x="244" y="0"/>
                  <a:pt x="244" y="0"/>
                </a:cubicBezTo>
                <a:cubicBezTo>
                  <a:pt x="244" y="5"/>
                  <a:pt x="244" y="5"/>
                  <a:pt x="244" y="5"/>
                </a:cubicBezTo>
                <a:cubicBezTo>
                  <a:pt x="244" y="11"/>
                  <a:pt x="240" y="16"/>
                  <a:pt x="233" y="16"/>
                </a:cubicBezTo>
                <a:close/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6" name="iş1îďé">
            <a:extLst>
              <a:ext uri="{FF2B5EF4-FFF2-40B4-BE49-F238E27FC236}">
                <a16:creationId xmlns:a16="http://schemas.microsoft.com/office/drawing/2014/main" id="{47030A85-2597-4394-8E1C-6890DC68B799}"/>
              </a:ext>
            </a:extLst>
          </p:cNvPr>
          <p:cNvSpPr/>
          <p:nvPr/>
        </p:nvSpPr>
        <p:spPr bwMode="auto">
          <a:xfrm>
            <a:off x="1174753" y="4762196"/>
            <a:ext cx="582513" cy="309497"/>
          </a:xfrm>
          <a:custGeom>
            <a:avLst/>
            <a:gdLst>
              <a:gd name="T0" fmla="*/ 375 w 389"/>
              <a:gd name="T1" fmla="*/ 105 h 207"/>
              <a:gd name="T2" fmla="*/ 352 w 389"/>
              <a:gd name="T3" fmla="*/ 170 h 207"/>
              <a:gd name="T4" fmla="*/ 274 w 389"/>
              <a:gd name="T5" fmla="*/ 207 h 207"/>
              <a:gd name="T6" fmla="*/ 103 w 389"/>
              <a:gd name="T7" fmla="*/ 207 h 207"/>
              <a:gd name="T8" fmla="*/ 88 w 389"/>
              <a:gd name="T9" fmla="*/ 206 h 207"/>
              <a:gd name="T10" fmla="*/ 53 w 389"/>
              <a:gd name="T11" fmla="*/ 194 h 207"/>
              <a:gd name="T12" fmla="*/ 48 w 389"/>
              <a:gd name="T13" fmla="*/ 190 h 207"/>
              <a:gd name="T14" fmla="*/ 1 w 389"/>
              <a:gd name="T15" fmla="*/ 105 h 207"/>
              <a:gd name="T16" fmla="*/ 0 w 389"/>
              <a:gd name="T17" fmla="*/ 55 h 207"/>
              <a:gd name="T18" fmla="*/ 389 w 389"/>
              <a:gd name="T19" fmla="*/ 0 h 207"/>
              <a:gd name="T20" fmla="*/ 375 w 389"/>
              <a:gd name="T21" fmla="*/ 105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9" h="207">
                <a:moveTo>
                  <a:pt x="375" y="105"/>
                </a:moveTo>
                <a:cubicBezTo>
                  <a:pt x="375" y="130"/>
                  <a:pt x="366" y="152"/>
                  <a:pt x="352" y="170"/>
                </a:cubicBezTo>
                <a:cubicBezTo>
                  <a:pt x="333" y="192"/>
                  <a:pt x="305" y="207"/>
                  <a:pt x="274" y="207"/>
                </a:cubicBezTo>
                <a:cubicBezTo>
                  <a:pt x="103" y="207"/>
                  <a:pt x="103" y="207"/>
                  <a:pt x="103" y="207"/>
                </a:cubicBezTo>
                <a:cubicBezTo>
                  <a:pt x="98" y="207"/>
                  <a:pt x="93" y="206"/>
                  <a:pt x="88" y="206"/>
                </a:cubicBezTo>
                <a:cubicBezTo>
                  <a:pt x="76" y="204"/>
                  <a:pt x="64" y="200"/>
                  <a:pt x="53" y="194"/>
                </a:cubicBezTo>
                <a:cubicBezTo>
                  <a:pt x="51" y="193"/>
                  <a:pt x="49" y="192"/>
                  <a:pt x="48" y="190"/>
                </a:cubicBezTo>
                <a:cubicBezTo>
                  <a:pt x="20" y="172"/>
                  <a:pt x="1" y="141"/>
                  <a:pt x="1" y="105"/>
                </a:cubicBezTo>
                <a:cubicBezTo>
                  <a:pt x="0" y="55"/>
                  <a:pt x="0" y="55"/>
                  <a:pt x="0" y="55"/>
                </a:cubicBezTo>
                <a:cubicBezTo>
                  <a:pt x="389" y="0"/>
                  <a:pt x="389" y="0"/>
                  <a:pt x="389" y="0"/>
                </a:cubicBezTo>
                <a:lnTo>
                  <a:pt x="375" y="105"/>
                </a:lnTo>
                <a:close/>
              </a:path>
            </a:pathLst>
          </a:custGeom>
          <a:solidFill>
            <a:srgbClr val="1D1D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7" name="îs1iḍê">
            <a:extLst>
              <a:ext uri="{FF2B5EF4-FFF2-40B4-BE49-F238E27FC236}">
                <a16:creationId xmlns:a16="http://schemas.microsoft.com/office/drawing/2014/main" id="{ADD247AC-60F9-4DC7-867A-27FC444D45BC}"/>
              </a:ext>
            </a:extLst>
          </p:cNvPr>
          <p:cNvSpPr/>
          <p:nvPr/>
        </p:nvSpPr>
        <p:spPr bwMode="auto">
          <a:xfrm>
            <a:off x="2170320" y="5863674"/>
            <a:ext cx="45895" cy="52956"/>
          </a:xfrm>
          <a:custGeom>
            <a:avLst/>
            <a:gdLst>
              <a:gd name="T0" fmla="*/ 5 w 31"/>
              <a:gd name="T1" fmla="*/ 34 h 35"/>
              <a:gd name="T2" fmla="*/ 30 w 31"/>
              <a:gd name="T3" fmla="*/ 5 h 35"/>
              <a:gd name="T4" fmla="*/ 30 w 31"/>
              <a:gd name="T5" fmla="*/ 1 h 35"/>
              <a:gd name="T6" fmla="*/ 26 w 31"/>
              <a:gd name="T7" fmla="*/ 1 h 35"/>
              <a:gd name="T8" fmla="*/ 1 w 31"/>
              <a:gd name="T9" fmla="*/ 31 h 35"/>
              <a:gd name="T10" fmla="*/ 1 w 31"/>
              <a:gd name="T11" fmla="*/ 35 h 35"/>
              <a:gd name="T12" fmla="*/ 5 w 31"/>
              <a:gd name="T13" fmla="*/ 3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5">
                <a:moveTo>
                  <a:pt x="5" y="34"/>
                </a:moveTo>
                <a:cubicBezTo>
                  <a:pt x="30" y="5"/>
                  <a:pt x="30" y="5"/>
                  <a:pt x="30" y="5"/>
                </a:cubicBezTo>
                <a:cubicBezTo>
                  <a:pt x="31" y="4"/>
                  <a:pt x="31" y="2"/>
                  <a:pt x="30" y="1"/>
                </a:cubicBezTo>
                <a:cubicBezTo>
                  <a:pt x="29" y="0"/>
                  <a:pt x="27" y="0"/>
                  <a:pt x="26" y="1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32"/>
                  <a:pt x="0" y="34"/>
                  <a:pt x="1" y="35"/>
                </a:cubicBezTo>
                <a:cubicBezTo>
                  <a:pt x="2" y="35"/>
                  <a:pt x="4" y="35"/>
                  <a:pt x="5" y="34"/>
                </a:cubicBezTo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8" name="îSḻiďé">
            <a:extLst>
              <a:ext uri="{FF2B5EF4-FFF2-40B4-BE49-F238E27FC236}">
                <a16:creationId xmlns:a16="http://schemas.microsoft.com/office/drawing/2014/main" id="{4CA47B2C-02D3-455D-980C-FEB94BE80394}"/>
              </a:ext>
            </a:extLst>
          </p:cNvPr>
          <p:cNvSpPr/>
          <p:nvPr/>
        </p:nvSpPr>
        <p:spPr bwMode="auto">
          <a:xfrm>
            <a:off x="2198563" y="5874266"/>
            <a:ext cx="48249" cy="54132"/>
          </a:xfrm>
          <a:custGeom>
            <a:avLst/>
            <a:gdLst>
              <a:gd name="T0" fmla="*/ 6 w 32"/>
              <a:gd name="T1" fmla="*/ 34 h 36"/>
              <a:gd name="T2" fmla="*/ 31 w 32"/>
              <a:gd name="T3" fmla="*/ 5 h 36"/>
              <a:gd name="T4" fmla="*/ 30 w 32"/>
              <a:gd name="T5" fmla="*/ 1 h 36"/>
              <a:gd name="T6" fmla="*/ 27 w 32"/>
              <a:gd name="T7" fmla="*/ 2 h 36"/>
              <a:gd name="T8" fmla="*/ 1 w 32"/>
              <a:gd name="T9" fmla="*/ 31 h 36"/>
              <a:gd name="T10" fmla="*/ 2 w 32"/>
              <a:gd name="T11" fmla="*/ 35 h 36"/>
              <a:gd name="T12" fmla="*/ 6 w 32"/>
              <a:gd name="T13" fmla="*/ 3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6">
                <a:moveTo>
                  <a:pt x="6" y="34"/>
                </a:moveTo>
                <a:cubicBezTo>
                  <a:pt x="31" y="5"/>
                  <a:pt x="31" y="5"/>
                  <a:pt x="31" y="5"/>
                </a:cubicBezTo>
                <a:cubicBezTo>
                  <a:pt x="32" y="4"/>
                  <a:pt x="31" y="2"/>
                  <a:pt x="30" y="1"/>
                </a:cubicBezTo>
                <a:cubicBezTo>
                  <a:pt x="29" y="0"/>
                  <a:pt x="28" y="0"/>
                  <a:pt x="27" y="2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32"/>
                  <a:pt x="1" y="34"/>
                  <a:pt x="2" y="35"/>
                </a:cubicBezTo>
                <a:cubicBezTo>
                  <a:pt x="3" y="36"/>
                  <a:pt x="5" y="36"/>
                  <a:pt x="6" y="34"/>
                </a:cubicBezTo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9" name="î$ľiḋê">
            <a:extLst>
              <a:ext uri="{FF2B5EF4-FFF2-40B4-BE49-F238E27FC236}">
                <a16:creationId xmlns:a16="http://schemas.microsoft.com/office/drawing/2014/main" id="{0FC8141E-7995-4DCC-80C3-BF33CC2C7643}"/>
              </a:ext>
            </a:extLst>
          </p:cNvPr>
          <p:cNvSpPr/>
          <p:nvPr/>
        </p:nvSpPr>
        <p:spPr bwMode="auto">
          <a:xfrm>
            <a:off x="2226806" y="5883680"/>
            <a:ext cx="52956" cy="60016"/>
          </a:xfrm>
          <a:custGeom>
            <a:avLst/>
            <a:gdLst>
              <a:gd name="T0" fmla="*/ 6 w 35"/>
              <a:gd name="T1" fmla="*/ 39 h 40"/>
              <a:gd name="T2" fmla="*/ 34 w 35"/>
              <a:gd name="T3" fmla="*/ 5 h 40"/>
              <a:gd name="T4" fmla="*/ 33 w 35"/>
              <a:gd name="T5" fmla="*/ 1 h 40"/>
              <a:gd name="T6" fmla="*/ 30 w 35"/>
              <a:gd name="T7" fmla="*/ 2 h 40"/>
              <a:gd name="T8" fmla="*/ 1 w 35"/>
              <a:gd name="T9" fmla="*/ 35 h 40"/>
              <a:gd name="T10" fmla="*/ 2 w 35"/>
              <a:gd name="T11" fmla="*/ 39 h 40"/>
              <a:gd name="T12" fmla="*/ 6 w 35"/>
              <a:gd name="T13" fmla="*/ 3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6" y="39"/>
                </a:moveTo>
                <a:cubicBezTo>
                  <a:pt x="34" y="5"/>
                  <a:pt x="34" y="5"/>
                  <a:pt x="34" y="5"/>
                </a:cubicBezTo>
                <a:cubicBezTo>
                  <a:pt x="35" y="4"/>
                  <a:pt x="35" y="2"/>
                  <a:pt x="33" y="1"/>
                </a:cubicBezTo>
                <a:cubicBezTo>
                  <a:pt x="32" y="0"/>
                  <a:pt x="31" y="1"/>
                  <a:pt x="30" y="2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6"/>
                  <a:pt x="1" y="38"/>
                  <a:pt x="2" y="39"/>
                </a:cubicBezTo>
                <a:cubicBezTo>
                  <a:pt x="3" y="40"/>
                  <a:pt x="5" y="40"/>
                  <a:pt x="6" y="39"/>
                </a:cubicBezTo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0" name="ïS1iḍe">
            <a:extLst>
              <a:ext uri="{FF2B5EF4-FFF2-40B4-BE49-F238E27FC236}">
                <a16:creationId xmlns:a16="http://schemas.microsoft.com/office/drawing/2014/main" id="{6E7F7D83-FCD4-4422-9F83-367C2B75A7A6}"/>
              </a:ext>
            </a:extLst>
          </p:cNvPr>
          <p:cNvSpPr/>
          <p:nvPr/>
        </p:nvSpPr>
        <p:spPr bwMode="auto">
          <a:xfrm>
            <a:off x="1667830" y="4790439"/>
            <a:ext cx="542502" cy="1085003"/>
          </a:xfrm>
          <a:custGeom>
            <a:avLst/>
            <a:gdLst>
              <a:gd name="T0" fmla="*/ 325 w 362"/>
              <a:gd name="T1" fmla="*/ 193 h 725"/>
              <a:gd name="T2" fmla="*/ 33 w 362"/>
              <a:gd name="T3" fmla="*/ 0 h 725"/>
              <a:gd name="T4" fmla="*/ 0 w 362"/>
              <a:gd name="T5" fmla="*/ 74 h 725"/>
              <a:gd name="T6" fmla="*/ 251 w 362"/>
              <a:gd name="T7" fmla="*/ 227 h 725"/>
              <a:gd name="T8" fmla="*/ 270 w 362"/>
              <a:gd name="T9" fmla="*/ 725 h 725"/>
              <a:gd name="T10" fmla="*/ 342 w 362"/>
              <a:gd name="T11" fmla="*/ 721 h 725"/>
              <a:gd name="T12" fmla="*/ 353 w 362"/>
              <a:gd name="T13" fmla="*/ 512 h 725"/>
              <a:gd name="T14" fmla="*/ 325 w 362"/>
              <a:gd name="T15" fmla="*/ 193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2" h="725">
                <a:moveTo>
                  <a:pt x="325" y="193"/>
                </a:moveTo>
                <a:cubicBezTo>
                  <a:pt x="280" y="116"/>
                  <a:pt x="106" y="32"/>
                  <a:pt x="33" y="0"/>
                </a:cubicBezTo>
                <a:cubicBezTo>
                  <a:pt x="0" y="74"/>
                  <a:pt x="0" y="74"/>
                  <a:pt x="0" y="74"/>
                </a:cubicBezTo>
                <a:cubicBezTo>
                  <a:pt x="77" y="104"/>
                  <a:pt x="228" y="171"/>
                  <a:pt x="251" y="227"/>
                </a:cubicBezTo>
                <a:cubicBezTo>
                  <a:pt x="280" y="301"/>
                  <a:pt x="271" y="700"/>
                  <a:pt x="270" y="725"/>
                </a:cubicBezTo>
                <a:cubicBezTo>
                  <a:pt x="342" y="721"/>
                  <a:pt x="342" y="721"/>
                  <a:pt x="342" y="721"/>
                </a:cubicBezTo>
                <a:cubicBezTo>
                  <a:pt x="342" y="721"/>
                  <a:pt x="348" y="630"/>
                  <a:pt x="353" y="512"/>
                </a:cubicBezTo>
                <a:cubicBezTo>
                  <a:pt x="362" y="289"/>
                  <a:pt x="343" y="225"/>
                  <a:pt x="325" y="193"/>
                </a:cubicBezTo>
                <a:close/>
              </a:path>
            </a:pathLst>
          </a:custGeom>
          <a:solidFill>
            <a:srgbClr val="1D1D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1" name="iṥḻîḋê">
            <a:extLst>
              <a:ext uri="{FF2B5EF4-FFF2-40B4-BE49-F238E27FC236}">
                <a16:creationId xmlns:a16="http://schemas.microsoft.com/office/drawing/2014/main" id="{65E1034C-5069-4EDE-AC76-DC9B54D43D61}"/>
              </a:ext>
            </a:extLst>
          </p:cNvPr>
          <p:cNvSpPr/>
          <p:nvPr/>
        </p:nvSpPr>
        <p:spPr bwMode="auto">
          <a:xfrm>
            <a:off x="1630172" y="4901058"/>
            <a:ext cx="456596" cy="977915"/>
          </a:xfrm>
          <a:custGeom>
            <a:avLst/>
            <a:gdLst>
              <a:gd name="T0" fmla="*/ 276 w 305"/>
              <a:gd name="T1" fmla="*/ 153 h 653"/>
              <a:gd name="T2" fmla="*/ 25 w 305"/>
              <a:gd name="T3" fmla="*/ 0 h 653"/>
              <a:gd name="T4" fmla="*/ 0 w 305"/>
              <a:gd name="T5" fmla="*/ 56 h 653"/>
              <a:gd name="T6" fmla="*/ 226 w 305"/>
              <a:gd name="T7" fmla="*/ 190 h 653"/>
              <a:gd name="T8" fmla="*/ 234 w 305"/>
              <a:gd name="T9" fmla="*/ 653 h 653"/>
              <a:gd name="T10" fmla="*/ 295 w 305"/>
              <a:gd name="T11" fmla="*/ 651 h 653"/>
              <a:gd name="T12" fmla="*/ 276 w 305"/>
              <a:gd name="T13" fmla="*/ 153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" h="653">
                <a:moveTo>
                  <a:pt x="276" y="153"/>
                </a:moveTo>
                <a:cubicBezTo>
                  <a:pt x="253" y="97"/>
                  <a:pt x="102" y="30"/>
                  <a:pt x="25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104" y="102"/>
                  <a:pt x="209" y="165"/>
                  <a:pt x="226" y="190"/>
                </a:cubicBezTo>
                <a:cubicBezTo>
                  <a:pt x="243" y="231"/>
                  <a:pt x="247" y="434"/>
                  <a:pt x="234" y="653"/>
                </a:cubicBezTo>
                <a:cubicBezTo>
                  <a:pt x="295" y="651"/>
                  <a:pt x="295" y="651"/>
                  <a:pt x="295" y="651"/>
                </a:cubicBezTo>
                <a:cubicBezTo>
                  <a:pt x="296" y="626"/>
                  <a:pt x="305" y="227"/>
                  <a:pt x="276" y="153"/>
                </a:cubicBezTo>
                <a:close/>
              </a:path>
            </a:pathLst>
          </a:custGeom>
          <a:solidFill>
            <a:srgbClr val="1616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2" name="îṥḻiḑe">
            <a:extLst>
              <a:ext uri="{FF2B5EF4-FFF2-40B4-BE49-F238E27FC236}">
                <a16:creationId xmlns:a16="http://schemas.microsoft.com/office/drawing/2014/main" id="{CA33F629-8041-48D5-8B63-70E886BCB408}"/>
              </a:ext>
            </a:extLst>
          </p:cNvPr>
          <p:cNvSpPr/>
          <p:nvPr/>
        </p:nvSpPr>
        <p:spPr bwMode="auto">
          <a:xfrm>
            <a:off x="1577217" y="5824840"/>
            <a:ext cx="367159" cy="242419"/>
          </a:xfrm>
          <a:custGeom>
            <a:avLst/>
            <a:gdLst>
              <a:gd name="T0" fmla="*/ 0 w 245"/>
              <a:gd name="T1" fmla="*/ 77 h 162"/>
              <a:gd name="T2" fmla="*/ 210 w 245"/>
              <a:gd name="T3" fmla="*/ 157 h 162"/>
              <a:gd name="T4" fmla="*/ 242 w 245"/>
              <a:gd name="T5" fmla="*/ 143 h 162"/>
              <a:gd name="T6" fmla="*/ 235 w 245"/>
              <a:gd name="T7" fmla="*/ 116 h 162"/>
              <a:gd name="T8" fmla="*/ 144 w 245"/>
              <a:gd name="T9" fmla="*/ 40 h 162"/>
              <a:gd name="T10" fmla="*/ 30 w 245"/>
              <a:gd name="T11" fmla="*/ 0 h 162"/>
              <a:gd name="T12" fmla="*/ 0 w 245"/>
              <a:gd name="T13" fmla="*/ 7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5" h="162">
                <a:moveTo>
                  <a:pt x="0" y="77"/>
                </a:moveTo>
                <a:cubicBezTo>
                  <a:pt x="210" y="157"/>
                  <a:pt x="210" y="157"/>
                  <a:pt x="210" y="157"/>
                </a:cubicBezTo>
                <a:cubicBezTo>
                  <a:pt x="223" y="162"/>
                  <a:pt x="237" y="155"/>
                  <a:pt x="242" y="143"/>
                </a:cubicBezTo>
                <a:cubicBezTo>
                  <a:pt x="245" y="133"/>
                  <a:pt x="242" y="122"/>
                  <a:pt x="235" y="116"/>
                </a:cubicBezTo>
                <a:cubicBezTo>
                  <a:pt x="144" y="40"/>
                  <a:pt x="144" y="40"/>
                  <a:pt x="144" y="40"/>
                </a:cubicBezTo>
                <a:cubicBezTo>
                  <a:pt x="30" y="0"/>
                  <a:pt x="30" y="0"/>
                  <a:pt x="30" y="0"/>
                </a:cubicBezTo>
                <a:lnTo>
                  <a:pt x="0" y="77"/>
                </a:lnTo>
                <a:close/>
              </a:path>
            </a:pathLst>
          </a:custGeom>
          <a:solidFill>
            <a:srgbClr val="AA6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3" name="iṡḷidè">
            <a:extLst>
              <a:ext uri="{FF2B5EF4-FFF2-40B4-BE49-F238E27FC236}">
                <a16:creationId xmlns:a16="http://schemas.microsoft.com/office/drawing/2014/main" id="{CB286B95-8668-41C2-9C00-908C27823934}"/>
              </a:ext>
            </a:extLst>
          </p:cNvPr>
          <p:cNvSpPr/>
          <p:nvPr/>
        </p:nvSpPr>
        <p:spPr bwMode="auto">
          <a:xfrm>
            <a:off x="1576040" y="5929575"/>
            <a:ext cx="350684" cy="147099"/>
          </a:xfrm>
          <a:custGeom>
            <a:avLst/>
            <a:gdLst>
              <a:gd name="T0" fmla="*/ 218 w 234"/>
              <a:gd name="T1" fmla="*/ 96 h 98"/>
              <a:gd name="T2" fmla="*/ 0 w 234"/>
              <a:gd name="T3" fmla="*/ 15 h 98"/>
              <a:gd name="T4" fmla="*/ 6 w 234"/>
              <a:gd name="T5" fmla="*/ 0 h 98"/>
              <a:gd name="T6" fmla="*/ 234 w 234"/>
              <a:gd name="T7" fmla="*/ 85 h 98"/>
              <a:gd name="T8" fmla="*/ 233 w 234"/>
              <a:gd name="T9" fmla="*/ 90 h 98"/>
              <a:gd name="T10" fmla="*/ 218 w 234"/>
              <a:gd name="T11" fmla="*/ 9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4" h="98">
                <a:moveTo>
                  <a:pt x="218" y="96"/>
                </a:moveTo>
                <a:cubicBezTo>
                  <a:pt x="0" y="15"/>
                  <a:pt x="0" y="15"/>
                  <a:pt x="0" y="15"/>
                </a:cubicBezTo>
                <a:cubicBezTo>
                  <a:pt x="6" y="0"/>
                  <a:pt x="6" y="0"/>
                  <a:pt x="6" y="0"/>
                </a:cubicBezTo>
                <a:cubicBezTo>
                  <a:pt x="234" y="85"/>
                  <a:pt x="234" y="85"/>
                  <a:pt x="234" y="85"/>
                </a:cubicBezTo>
                <a:cubicBezTo>
                  <a:pt x="233" y="90"/>
                  <a:pt x="233" y="90"/>
                  <a:pt x="233" y="90"/>
                </a:cubicBezTo>
                <a:cubicBezTo>
                  <a:pt x="230" y="95"/>
                  <a:pt x="224" y="98"/>
                  <a:pt x="218" y="96"/>
                </a:cubicBezTo>
                <a:close/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4" name="îṡlidé">
            <a:extLst>
              <a:ext uri="{FF2B5EF4-FFF2-40B4-BE49-F238E27FC236}">
                <a16:creationId xmlns:a16="http://schemas.microsoft.com/office/drawing/2014/main" id="{C3CC2648-CB4D-4A49-B0CD-18F44C3019B8}"/>
              </a:ext>
            </a:extLst>
          </p:cNvPr>
          <p:cNvSpPr/>
          <p:nvPr/>
        </p:nvSpPr>
        <p:spPr bwMode="auto">
          <a:xfrm>
            <a:off x="1246538" y="4863400"/>
            <a:ext cx="598988" cy="1022633"/>
          </a:xfrm>
          <a:custGeom>
            <a:avLst/>
            <a:gdLst>
              <a:gd name="T0" fmla="*/ 394 w 400"/>
              <a:gd name="T1" fmla="*/ 456 h 683"/>
              <a:gd name="T2" fmla="*/ 381 w 400"/>
              <a:gd name="T3" fmla="*/ 683 h 683"/>
              <a:gd name="T4" fmla="*/ 305 w 400"/>
              <a:gd name="T5" fmla="*/ 675 h 683"/>
              <a:gd name="T6" fmla="*/ 239 w 400"/>
              <a:gd name="T7" fmla="*/ 669 h 683"/>
              <a:gd name="T8" fmla="*/ 237 w 400"/>
              <a:gd name="T9" fmla="*/ 229 h 683"/>
              <a:gd name="T10" fmla="*/ 40 w 400"/>
              <a:gd name="T11" fmla="*/ 138 h 683"/>
              <a:gd name="T12" fmla="*/ 7 w 400"/>
              <a:gd name="T13" fmla="*/ 124 h 683"/>
              <a:gd name="T14" fmla="*/ 2 w 400"/>
              <a:gd name="T15" fmla="*/ 120 h 683"/>
              <a:gd name="T16" fmla="*/ 0 w 400"/>
              <a:gd name="T17" fmla="*/ 122 h 683"/>
              <a:gd name="T18" fmla="*/ 216 w 400"/>
              <a:gd name="T19" fmla="*/ 42 h 683"/>
              <a:gd name="T20" fmla="*/ 304 w 400"/>
              <a:gd name="T21" fmla="*/ 102 h 683"/>
              <a:gd name="T22" fmla="*/ 345 w 400"/>
              <a:gd name="T23" fmla="*/ 136 h 683"/>
              <a:gd name="T24" fmla="*/ 394 w 400"/>
              <a:gd name="T25" fmla="*/ 456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0" h="683">
                <a:moveTo>
                  <a:pt x="394" y="456"/>
                </a:moveTo>
                <a:cubicBezTo>
                  <a:pt x="391" y="572"/>
                  <a:pt x="381" y="678"/>
                  <a:pt x="381" y="683"/>
                </a:cubicBezTo>
                <a:cubicBezTo>
                  <a:pt x="305" y="675"/>
                  <a:pt x="305" y="675"/>
                  <a:pt x="305" y="675"/>
                </a:cubicBezTo>
                <a:cubicBezTo>
                  <a:pt x="239" y="669"/>
                  <a:pt x="239" y="669"/>
                  <a:pt x="239" y="669"/>
                </a:cubicBezTo>
                <a:cubicBezTo>
                  <a:pt x="258" y="471"/>
                  <a:pt x="257" y="272"/>
                  <a:pt x="237" y="229"/>
                </a:cubicBezTo>
                <a:cubicBezTo>
                  <a:pt x="214" y="207"/>
                  <a:pt x="124" y="168"/>
                  <a:pt x="40" y="138"/>
                </a:cubicBezTo>
                <a:cubicBezTo>
                  <a:pt x="28" y="133"/>
                  <a:pt x="19" y="127"/>
                  <a:pt x="7" y="124"/>
                </a:cubicBezTo>
                <a:cubicBezTo>
                  <a:pt x="5" y="123"/>
                  <a:pt x="4" y="121"/>
                  <a:pt x="2" y="12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2"/>
                  <a:pt x="69" y="0"/>
                  <a:pt x="216" y="42"/>
                </a:cubicBezTo>
                <a:cubicBezTo>
                  <a:pt x="247" y="51"/>
                  <a:pt x="272" y="80"/>
                  <a:pt x="304" y="102"/>
                </a:cubicBezTo>
                <a:cubicBezTo>
                  <a:pt x="320" y="113"/>
                  <a:pt x="334" y="124"/>
                  <a:pt x="345" y="136"/>
                </a:cubicBezTo>
                <a:cubicBezTo>
                  <a:pt x="374" y="168"/>
                  <a:pt x="400" y="229"/>
                  <a:pt x="394" y="456"/>
                </a:cubicBezTo>
                <a:close/>
              </a:path>
            </a:pathLst>
          </a:custGeom>
          <a:solidFill>
            <a:srgbClr val="1D1D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5" name="îSḷíḑê">
            <a:extLst>
              <a:ext uri="{FF2B5EF4-FFF2-40B4-BE49-F238E27FC236}">
                <a16:creationId xmlns:a16="http://schemas.microsoft.com/office/drawing/2014/main" id="{DFDD4ED8-26FB-4121-9585-05E64D65E09F}"/>
              </a:ext>
            </a:extLst>
          </p:cNvPr>
          <p:cNvSpPr/>
          <p:nvPr/>
        </p:nvSpPr>
        <p:spPr bwMode="auto">
          <a:xfrm>
            <a:off x="1757266" y="5889564"/>
            <a:ext cx="61193" cy="34127"/>
          </a:xfrm>
          <a:custGeom>
            <a:avLst/>
            <a:gdLst>
              <a:gd name="T0" fmla="*/ 4 w 41"/>
              <a:gd name="T1" fmla="*/ 22 h 23"/>
              <a:gd name="T2" fmla="*/ 39 w 41"/>
              <a:gd name="T3" fmla="*/ 6 h 23"/>
              <a:gd name="T4" fmla="*/ 41 w 41"/>
              <a:gd name="T5" fmla="*/ 2 h 23"/>
              <a:gd name="T6" fmla="*/ 37 w 41"/>
              <a:gd name="T7" fmla="*/ 1 h 23"/>
              <a:gd name="T8" fmla="*/ 2 w 41"/>
              <a:gd name="T9" fmla="*/ 17 h 23"/>
              <a:gd name="T10" fmla="*/ 1 w 41"/>
              <a:gd name="T11" fmla="*/ 21 h 23"/>
              <a:gd name="T12" fmla="*/ 4 w 41"/>
              <a:gd name="T13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3">
                <a:moveTo>
                  <a:pt x="4" y="22"/>
                </a:moveTo>
                <a:cubicBezTo>
                  <a:pt x="39" y="6"/>
                  <a:pt x="39" y="6"/>
                  <a:pt x="39" y="6"/>
                </a:cubicBezTo>
                <a:cubicBezTo>
                  <a:pt x="41" y="5"/>
                  <a:pt x="41" y="4"/>
                  <a:pt x="41" y="2"/>
                </a:cubicBezTo>
                <a:cubicBezTo>
                  <a:pt x="40" y="1"/>
                  <a:pt x="38" y="0"/>
                  <a:pt x="37" y="1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8"/>
                  <a:pt x="0" y="19"/>
                  <a:pt x="1" y="21"/>
                </a:cubicBezTo>
                <a:cubicBezTo>
                  <a:pt x="1" y="22"/>
                  <a:pt x="3" y="23"/>
                  <a:pt x="4" y="22"/>
                </a:cubicBezTo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6" name="îṣļiďê">
            <a:extLst>
              <a:ext uri="{FF2B5EF4-FFF2-40B4-BE49-F238E27FC236}">
                <a16:creationId xmlns:a16="http://schemas.microsoft.com/office/drawing/2014/main" id="{08C96FE1-E89D-41B6-9A80-A3958EDCB73F}"/>
              </a:ext>
            </a:extLst>
          </p:cNvPr>
          <p:cNvSpPr/>
          <p:nvPr/>
        </p:nvSpPr>
        <p:spPr bwMode="auto">
          <a:xfrm>
            <a:off x="1779625" y="5911923"/>
            <a:ext cx="62370" cy="34127"/>
          </a:xfrm>
          <a:custGeom>
            <a:avLst/>
            <a:gdLst>
              <a:gd name="T0" fmla="*/ 4 w 41"/>
              <a:gd name="T1" fmla="*/ 22 h 23"/>
              <a:gd name="T2" fmla="*/ 39 w 41"/>
              <a:gd name="T3" fmla="*/ 6 h 23"/>
              <a:gd name="T4" fmla="*/ 40 w 41"/>
              <a:gd name="T5" fmla="*/ 2 h 23"/>
              <a:gd name="T6" fmla="*/ 37 w 41"/>
              <a:gd name="T7" fmla="*/ 1 h 23"/>
              <a:gd name="T8" fmla="*/ 2 w 41"/>
              <a:gd name="T9" fmla="*/ 17 h 23"/>
              <a:gd name="T10" fmla="*/ 0 w 41"/>
              <a:gd name="T11" fmla="*/ 21 h 23"/>
              <a:gd name="T12" fmla="*/ 4 w 41"/>
              <a:gd name="T13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3">
                <a:moveTo>
                  <a:pt x="4" y="22"/>
                </a:moveTo>
                <a:cubicBezTo>
                  <a:pt x="39" y="6"/>
                  <a:pt x="39" y="6"/>
                  <a:pt x="39" y="6"/>
                </a:cubicBezTo>
                <a:cubicBezTo>
                  <a:pt x="40" y="5"/>
                  <a:pt x="41" y="4"/>
                  <a:pt x="40" y="2"/>
                </a:cubicBezTo>
                <a:cubicBezTo>
                  <a:pt x="40" y="1"/>
                  <a:pt x="38" y="0"/>
                  <a:pt x="37" y="1"/>
                </a:cubicBezTo>
                <a:cubicBezTo>
                  <a:pt x="2" y="17"/>
                  <a:pt x="2" y="17"/>
                  <a:pt x="2" y="17"/>
                </a:cubicBezTo>
                <a:cubicBezTo>
                  <a:pt x="0" y="18"/>
                  <a:pt x="0" y="19"/>
                  <a:pt x="0" y="21"/>
                </a:cubicBezTo>
                <a:cubicBezTo>
                  <a:pt x="1" y="22"/>
                  <a:pt x="3" y="23"/>
                  <a:pt x="4" y="22"/>
                </a:cubicBezTo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7" name="ïSḻïḑè">
            <a:extLst>
              <a:ext uri="{FF2B5EF4-FFF2-40B4-BE49-F238E27FC236}">
                <a16:creationId xmlns:a16="http://schemas.microsoft.com/office/drawing/2014/main" id="{F71FE012-0F43-4BE6-8170-90A34A62D10C}"/>
              </a:ext>
            </a:extLst>
          </p:cNvPr>
          <p:cNvSpPr/>
          <p:nvPr/>
        </p:nvSpPr>
        <p:spPr bwMode="auto">
          <a:xfrm>
            <a:off x="1799630" y="5934282"/>
            <a:ext cx="68254" cy="37657"/>
          </a:xfrm>
          <a:custGeom>
            <a:avLst/>
            <a:gdLst>
              <a:gd name="T0" fmla="*/ 4 w 46"/>
              <a:gd name="T1" fmla="*/ 24 h 25"/>
              <a:gd name="T2" fmla="*/ 44 w 46"/>
              <a:gd name="T3" fmla="*/ 6 h 25"/>
              <a:gd name="T4" fmla="*/ 45 w 46"/>
              <a:gd name="T5" fmla="*/ 2 h 25"/>
              <a:gd name="T6" fmla="*/ 41 w 46"/>
              <a:gd name="T7" fmla="*/ 1 h 25"/>
              <a:gd name="T8" fmla="*/ 2 w 46"/>
              <a:gd name="T9" fmla="*/ 19 h 25"/>
              <a:gd name="T10" fmla="*/ 0 w 46"/>
              <a:gd name="T11" fmla="*/ 23 h 25"/>
              <a:gd name="T12" fmla="*/ 4 w 46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25">
                <a:moveTo>
                  <a:pt x="4" y="24"/>
                </a:moveTo>
                <a:cubicBezTo>
                  <a:pt x="44" y="6"/>
                  <a:pt x="44" y="6"/>
                  <a:pt x="44" y="6"/>
                </a:cubicBezTo>
                <a:cubicBezTo>
                  <a:pt x="45" y="5"/>
                  <a:pt x="46" y="3"/>
                  <a:pt x="45" y="2"/>
                </a:cubicBezTo>
                <a:cubicBezTo>
                  <a:pt x="44" y="1"/>
                  <a:pt x="43" y="0"/>
                  <a:pt x="41" y="1"/>
                </a:cubicBezTo>
                <a:cubicBezTo>
                  <a:pt x="2" y="19"/>
                  <a:pt x="2" y="19"/>
                  <a:pt x="2" y="19"/>
                </a:cubicBezTo>
                <a:cubicBezTo>
                  <a:pt x="0" y="20"/>
                  <a:pt x="0" y="21"/>
                  <a:pt x="0" y="23"/>
                </a:cubicBezTo>
                <a:cubicBezTo>
                  <a:pt x="1" y="24"/>
                  <a:pt x="3" y="25"/>
                  <a:pt x="4" y="24"/>
                </a:cubicBezTo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8" name="îṩļíďê">
            <a:extLst>
              <a:ext uri="{FF2B5EF4-FFF2-40B4-BE49-F238E27FC236}">
                <a16:creationId xmlns:a16="http://schemas.microsoft.com/office/drawing/2014/main" id="{A51A53BF-B6B3-4E50-B141-6D86E8E11D6F}"/>
              </a:ext>
            </a:extLst>
          </p:cNvPr>
          <p:cNvSpPr/>
          <p:nvPr/>
        </p:nvSpPr>
        <p:spPr bwMode="auto">
          <a:xfrm>
            <a:off x="1175930" y="4838688"/>
            <a:ext cx="560153" cy="1035578"/>
          </a:xfrm>
          <a:custGeom>
            <a:avLst/>
            <a:gdLst>
              <a:gd name="T0" fmla="*/ 352 w 374"/>
              <a:gd name="T1" fmla="*/ 692 h 692"/>
              <a:gd name="T2" fmla="*/ 286 w 374"/>
              <a:gd name="T3" fmla="*/ 686 h 692"/>
              <a:gd name="T4" fmla="*/ 284 w 374"/>
              <a:gd name="T5" fmla="*/ 246 h 692"/>
              <a:gd name="T6" fmla="*/ 87 w 374"/>
              <a:gd name="T7" fmla="*/ 155 h 692"/>
              <a:gd name="T8" fmla="*/ 47 w 374"/>
              <a:gd name="T9" fmla="*/ 139 h 692"/>
              <a:gd name="T10" fmla="*/ 0 w 374"/>
              <a:gd name="T11" fmla="*/ 54 h 692"/>
              <a:gd name="T12" fmla="*/ 4 w 374"/>
              <a:gd name="T13" fmla="*/ 0 h 692"/>
              <a:gd name="T14" fmla="*/ 62 w 374"/>
              <a:gd name="T15" fmla="*/ 8 h 692"/>
              <a:gd name="T16" fmla="*/ 67 w 374"/>
              <a:gd name="T17" fmla="*/ 79 h 692"/>
              <a:gd name="T18" fmla="*/ 86 w 374"/>
              <a:gd name="T19" fmla="*/ 95 h 692"/>
              <a:gd name="T20" fmla="*/ 265 w 374"/>
              <a:gd name="T21" fmla="*/ 156 h 692"/>
              <a:gd name="T22" fmla="*/ 356 w 374"/>
              <a:gd name="T23" fmla="*/ 228 h 692"/>
              <a:gd name="T24" fmla="*/ 352 w 374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4" h="692">
                <a:moveTo>
                  <a:pt x="352" y="692"/>
                </a:moveTo>
                <a:cubicBezTo>
                  <a:pt x="286" y="686"/>
                  <a:pt x="286" y="686"/>
                  <a:pt x="286" y="686"/>
                </a:cubicBezTo>
                <a:cubicBezTo>
                  <a:pt x="305" y="488"/>
                  <a:pt x="304" y="289"/>
                  <a:pt x="284" y="246"/>
                </a:cubicBezTo>
                <a:cubicBezTo>
                  <a:pt x="261" y="224"/>
                  <a:pt x="171" y="185"/>
                  <a:pt x="87" y="155"/>
                </a:cubicBezTo>
                <a:cubicBezTo>
                  <a:pt x="75" y="153"/>
                  <a:pt x="47" y="139"/>
                  <a:pt x="47" y="139"/>
                </a:cubicBezTo>
                <a:cubicBezTo>
                  <a:pt x="19" y="121"/>
                  <a:pt x="0" y="90"/>
                  <a:pt x="0" y="54"/>
                </a:cubicBezTo>
                <a:cubicBezTo>
                  <a:pt x="4" y="0"/>
                  <a:pt x="4" y="0"/>
                  <a:pt x="4" y="0"/>
                </a:cubicBezTo>
                <a:cubicBezTo>
                  <a:pt x="62" y="8"/>
                  <a:pt x="62" y="8"/>
                  <a:pt x="62" y="8"/>
                </a:cubicBezTo>
                <a:cubicBezTo>
                  <a:pt x="61" y="12"/>
                  <a:pt x="53" y="54"/>
                  <a:pt x="67" y="79"/>
                </a:cubicBezTo>
                <a:cubicBezTo>
                  <a:pt x="71" y="86"/>
                  <a:pt x="77" y="91"/>
                  <a:pt x="86" y="95"/>
                </a:cubicBezTo>
                <a:cubicBezTo>
                  <a:pt x="109" y="103"/>
                  <a:pt x="196" y="125"/>
                  <a:pt x="265" y="156"/>
                </a:cubicBezTo>
                <a:cubicBezTo>
                  <a:pt x="310" y="176"/>
                  <a:pt x="348" y="200"/>
                  <a:pt x="356" y="228"/>
                </a:cubicBezTo>
                <a:cubicBezTo>
                  <a:pt x="374" y="292"/>
                  <a:pt x="355" y="639"/>
                  <a:pt x="352" y="692"/>
                </a:cubicBezTo>
                <a:close/>
              </a:path>
            </a:pathLst>
          </a:custGeom>
          <a:solidFill>
            <a:srgbClr val="1616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9" name="ïŝḻïḑe">
            <a:extLst>
              <a:ext uri="{FF2B5EF4-FFF2-40B4-BE49-F238E27FC236}">
                <a16:creationId xmlns:a16="http://schemas.microsoft.com/office/drawing/2014/main" id="{1EE731C9-F0F3-41BC-BBB6-207D6F532314}"/>
              </a:ext>
            </a:extLst>
          </p:cNvPr>
          <p:cNvSpPr/>
          <p:nvPr/>
        </p:nvSpPr>
        <p:spPr bwMode="auto">
          <a:xfrm>
            <a:off x="1411289" y="3493613"/>
            <a:ext cx="175342" cy="323618"/>
          </a:xfrm>
          <a:custGeom>
            <a:avLst/>
            <a:gdLst>
              <a:gd name="T0" fmla="*/ 86 w 117"/>
              <a:gd name="T1" fmla="*/ 216 h 216"/>
              <a:gd name="T2" fmla="*/ 31 w 117"/>
              <a:gd name="T3" fmla="*/ 216 h 216"/>
              <a:gd name="T4" fmla="*/ 0 w 117"/>
              <a:gd name="T5" fmla="*/ 185 h 216"/>
              <a:gd name="T6" fmla="*/ 0 w 117"/>
              <a:gd name="T7" fmla="*/ 30 h 216"/>
              <a:gd name="T8" fmla="*/ 31 w 117"/>
              <a:gd name="T9" fmla="*/ 0 h 216"/>
              <a:gd name="T10" fmla="*/ 86 w 117"/>
              <a:gd name="T11" fmla="*/ 0 h 216"/>
              <a:gd name="T12" fmla="*/ 117 w 117"/>
              <a:gd name="T13" fmla="*/ 30 h 216"/>
              <a:gd name="T14" fmla="*/ 117 w 117"/>
              <a:gd name="T15" fmla="*/ 185 h 216"/>
              <a:gd name="T16" fmla="*/ 86 w 117"/>
              <a:gd name="T17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216">
                <a:moveTo>
                  <a:pt x="86" y="216"/>
                </a:moveTo>
                <a:cubicBezTo>
                  <a:pt x="31" y="216"/>
                  <a:pt x="31" y="216"/>
                  <a:pt x="31" y="216"/>
                </a:cubicBezTo>
                <a:cubicBezTo>
                  <a:pt x="14" y="216"/>
                  <a:pt x="0" y="202"/>
                  <a:pt x="0" y="185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4"/>
                  <a:pt x="14" y="0"/>
                  <a:pt x="31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103" y="0"/>
                  <a:pt x="117" y="14"/>
                  <a:pt x="117" y="30"/>
                </a:cubicBezTo>
                <a:cubicBezTo>
                  <a:pt x="117" y="185"/>
                  <a:pt x="117" y="185"/>
                  <a:pt x="117" y="185"/>
                </a:cubicBezTo>
                <a:cubicBezTo>
                  <a:pt x="117" y="202"/>
                  <a:pt x="103" y="216"/>
                  <a:pt x="86" y="216"/>
                </a:cubicBezTo>
                <a:close/>
              </a:path>
            </a:pathLst>
          </a:custGeom>
          <a:solidFill>
            <a:srgbClr val="F6A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0" name="ïsļíďe">
            <a:extLst>
              <a:ext uri="{FF2B5EF4-FFF2-40B4-BE49-F238E27FC236}">
                <a16:creationId xmlns:a16="http://schemas.microsoft.com/office/drawing/2014/main" id="{C4CEC518-E892-4E61-8FD4-593363E39D57}"/>
              </a:ext>
            </a:extLst>
          </p:cNvPr>
          <p:cNvSpPr/>
          <p:nvPr/>
        </p:nvSpPr>
        <p:spPr bwMode="auto">
          <a:xfrm>
            <a:off x="1295963" y="3026426"/>
            <a:ext cx="554269" cy="561330"/>
          </a:xfrm>
          <a:custGeom>
            <a:avLst/>
            <a:gdLst>
              <a:gd name="T0" fmla="*/ 369 w 370"/>
              <a:gd name="T1" fmla="*/ 199 h 375"/>
              <a:gd name="T2" fmla="*/ 368 w 370"/>
              <a:gd name="T3" fmla="*/ 207 h 375"/>
              <a:gd name="T4" fmla="*/ 359 w 370"/>
              <a:gd name="T5" fmla="*/ 245 h 375"/>
              <a:gd name="T6" fmla="*/ 253 w 370"/>
              <a:gd name="T7" fmla="*/ 357 h 375"/>
              <a:gd name="T8" fmla="*/ 173 w 370"/>
              <a:gd name="T9" fmla="*/ 369 h 375"/>
              <a:gd name="T10" fmla="*/ 133 w 370"/>
              <a:gd name="T11" fmla="*/ 370 h 375"/>
              <a:gd name="T12" fmla="*/ 57 w 370"/>
              <a:gd name="T13" fmla="*/ 354 h 375"/>
              <a:gd name="T14" fmla="*/ 32 w 370"/>
              <a:gd name="T15" fmla="*/ 322 h 375"/>
              <a:gd name="T16" fmla="*/ 24 w 370"/>
              <a:gd name="T17" fmla="*/ 308 h 375"/>
              <a:gd name="T18" fmla="*/ 2 w 370"/>
              <a:gd name="T19" fmla="*/ 173 h 375"/>
              <a:gd name="T20" fmla="*/ 190 w 370"/>
              <a:gd name="T21" fmla="*/ 3 h 375"/>
              <a:gd name="T22" fmla="*/ 198 w 370"/>
              <a:gd name="T23" fmla="*/ 3 h 375"/>
              <a:gd name="T24" fmla="*/ 342 w 370"/>
              <a:gd name="T25" fmla="*/ 91 h 375"/>
              <a:gd name="T26" fmla="*/ 342 w 370"/>
              <a:gd name="T27" fmla="*/ 91 h 375"/>
              <a:gd name="T28" fmla="*/ 363 w 370"/>
              <a:gd name="T29" fmla="*/ 137 h 375"/>
              <a:gd name="T30" fmla="*/ 369 w 370"/>
              <a:gd name="T31" fmla="*/ 199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0" h="375">
                <a:moveTo>
                  <a:pt x="369" y="199"/>
                </a:moveTo>
                <a:cubicBezTo>
                  <a:pt x="368" y="202"/>
                  <a:pt x="368" y="205"/>
                  <a:pt x="368" y="207"/>
                </a:cubicBezTo>
                <a:cubicBezTo>
                  <a:pt x="366" y="220"/>
                  <a:pt x="364" y="233"/>
                  <a:pt x="359" y="245"/>
                </a:cubicBezTo>
                <a:cubicBezTo>
                  <a:pt x="342" y="297"/>
                  <a:pt x="303" y="337"/>
                  <a:pt x="253" y="357"/>
                </a:cubicBezTo>
                <a:cubicBezTo>
                  <a:pt x="228" y="367"/>
                  <a:pt x="201" y="371"/>
                  <a:pt x="173" y="369"/>
                </a:cubicBezTo>
                <a:cubicBezTo>
                  <a:pt x="159" y="368"/>
                  <a:pt x="145" y="369"/>
                  <a:pt x="133" y="370"/>
                </a:cubicBezTo>
                <a:cubicBezTo>
                  <a:pt x="104" y="373"/>
                  <a:pt x="78" y="375"/>
                  <a:pt x="57" y="354"/>
                </a:cubicBezTo>
                <a:cubicBezTo>
                  <a:pt x="48" y="344"/>
                  <a:pt x="39" y="334"/>
                  <a:pt x="32" y="322"/>
                </a:cubicBezTo>
                <a:cubicBezTo>
                  <a:pt x="29" y="317"/>
                  <a:pt x="26" y="313"/>
                  <a:pt x="24" y="308"/>
                </a:cubicBezTo>
                <a:cubicBezTo>
                  <a:pt x="9" y="279"/>
                  <a:pt x="0" y="208"/>
                  <a:pt x="2" y="173"/>
                </a:cubicBezTo>
                <a:cubicBezTo>
                  <a:pt x="9" y="75"/>
                  <a:pt x="92" y="0"/>
                  <a:pt x="190" y="3"/>
                </a:cubicBezTo>
                <a:cubicBezTo>
                  <a:pt x="193" y="3"/>
                  <a:pt x="196" y="3"/>
                  <a:pt x="198" y="3"/>
                </a:cubicBezTo>
                <a:cubicBezTo>
                  <a:pt x="260" y="7"/>
                  <a:pt x="312" y="42"/>
                  <a:pt x="342" y="91"/>
                </a:cubicBezTo>
                <a:cubicBezTo>
                  <a:pt x="342" y="91"/>
                  <a:pt x="342" y="91"/>
                  <a:pt x="342" y="91"/>
                </a:cubicBezTo>
                <a:cubicBezTo>
                  <a:pt x="351" y="105"/>
                  <a:pt x="358" y="121"/>
                  <a:pt x="363" y="137"/>
                </a:cubicBezTo>
                <a:cubicBezTo>
                  <a:pt x="368" y="157"/>
                  <a:pt x="370" y="178"/>
                  <a:pt x="369" y="199"/>
                </a:cubicBezTo>
              </a:path>
            </a:pathLst>
          </a:custGeom>
          <a:solidFill>
            <a:srgbClr val="C15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1" name="iṡḻïḍê">
            <a:extLst>
              <a:ext uri="{FF2B5EF4-FFF2-40B4-BE49-F238E27FC236}">
                <a16:creationId xmlns:a16="http://schemas.microsoft.com/office/drawing/2014/main" id="{3C0583A0-76B0-43A6-B6E3-7554257331B2}"/>
              </a:ext>
            </a:extLst>
          </p:cNvPr>
          <p:cNvSpPr/>
          <p:nvPr/>
        </p:nvSpPr>
        <p:spPr bwMode="auto">
          <a:xfrm>
            <a:off x="1378339" y="3327685"/>
            <a:ext cx="103558" cy="102381"/>
          </a:xfrm>
          <a:custGeom>
            <a:avLst/>
            <a:gdLst>
              <a:gd name="T0" fmla="*/ 69 w 69"/>
              <a:gd name="T1" fmla="*/ 36 h 69"/>
              <a:gd name="T2" fmla="*/ 66 w 69"/>
              <a:gd name="T3" fmla="*/ 47 h 69"/>
              <a:gd name="T4" fmla="*/ 58 w 69"/>
              <a:gd name="T5" fmla="*/ 59 h 69"/>
              <a:gd name="T6" fmla="*/ 35 w 69"/>
              <a:gd name="T7" fmla="*/ 68 h 69"/>
              <a:gd name="T8" fmla="*/ 15 w 69"/>
              <a:gd name="T9" fmla="*/ 67 h 69"/>
              <a:gd name="T10" fmla="*/ 0 w 69"/>
              <a:gd name="T11" fmla="*/ 66 h 69"/>
              <a:gd name="T12" fmla="*/ 2 w 69"/>
              <a:gd name="T13" fmla="*/ 22 h 69"/>
              <a:gd name="T14" fmla="*/ 2 w 69"/>
              <a:gd name="T15" fmla="*/ 22 h 69"/>
              <a:gd name="T16" fmla="*/ 3 w 69"/>
              <a:gd name="T17" fmla="*/ 14 h 69"/>
              <a:gd name="T18" fmla="*/ 3 w 69"/>
              <a:gd name="T19" fmla="*/ 7 h 69"/>
              <a:gd name="T20" fmla="*/ 3 w 69"/>
              <a:gd name="T21" fmla="*/ 1 h 69"/>
              <a:gd name="T22" fmla="*/ 3 w 69"/>
              <a:gd name="T23" fmla="*/ 0 h 69"/>
              <a:gd name="T24" fmla="*/ 4 w 69"/>
              <a:gd name="T25" fmla="*/ 0 h 69"/>
              <a:gd name="T26" fmla="*/ 38 w 69"/>
              <a:gd name="T27" fmla="*/ 2 h 69"/>
              <a:gd name="T28" fmla="*/ 60 w 69"/>
              <a:gd name="T29" fmla="*/ 12 h 69"/>
              <a:gd name="T30" fmla="*/ 67 w 69"/>
              <a:gd name="T31" fmla="*/ 24 h 69"/>
              <a:gd name="T32" fmla="*/ 69 w 69"/>
              <a:gd name="T33" fmla="*/ 3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9" h="69">
                <a:moveTo>
                  <a:pt x="69" y="36"/>
                </a:moveTo>
                <a:cubicBezTo>
                  <a:pt x="69" y="40"/>
                  <a:pt x="68" y="44"/>
                  <a:pt x="66" y="47"/>
                </a:cubicBezTo>
                <a:cubicBezTo>
                  <a:pt x="65" y="51"/>
                  <a:pt x="62" y="56"/>
                  <a:pt x="58" y="59"/>
                </a:cubicBezTo>
                <a:cubicBezTo>
                  <a:pt x="52" y="65"/>
                  <a:pt x="44" y="69"/>
                  <a:pt x="35" y="68"/>
                </a:cubicBezTo>
                <a:cubicBezTo>
                  <a:pt x="15" y="67"/>
                  <a:pt x="15" y="67"/>
                  <a:pt x="15" y="67"/>
                </a:cubicBezTo>
                <a:cubicBezTo>
                  <a:pt x="0" y="66"/>
                  <a:pt x="0" y="66"/>
                  <a:pt x="0" y="66"/>
                </a:cubicBezTo>
                <a:cubicBezTo>
                  <a:pt x="2" y="22"/>
                  <a:pt x="2" y="22"/>
                  <a:pt x="2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7"/>
                  <a:pt x="3" y="7"/>
                  <a:pt x="3" y="7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0"/>
                  <a:pt x="4" y="0"/>
                </a:cubicBezTo>
                <a:cubicBezTo>
                  <a:pt x="38" y="2"/>
                  <a:pt x="38" y="2"/>
                  <a:pt x="38" y="2"/>
                </a:cubicBezTo>
                <a:cubicBezTo>
                  <a:pt x="47" y="2"/>
                  <a:pt x="54" y="6"/>
                  <a:pt x="60" y="12"/>
                </a:cubicBezTo>
                <a:cubicBezTo>
                  <a:pt x="63" y="15"/>
                  <a:pt x="66" y="20"/>
                  <a:pt x="67" y="24"/>
                </a:cubicBezTo>
                <a:cubicBezTo>
                  <a:pt x="69" y="28"/>
                  <a:pt x="69" y="32"/>
                  <a:pt x="69" y="36"/>
                </a:cubicBezTo>
                <a:close/>
              </a:path>
            </a:pathLst>
          </a:custGeom>
          <a:solidFill>
            <a:srgbClr val="FFCB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2" name="îsļiḋe">
            <a:extLst>
              <a:ext uri="{FF2B5EF4-FFF2-40B4-BE49-F238E27FC236}">
                <a16:creationId xmlns:a16="http://schemas.microsoft.com/office/drawing/2014/main" id="{7086C59C-F44E-4A38-B8E1-BBAB7EA1FC2E}"/>
              </a:ext>
            </a:extLst>
          </p:cNvPr>
          <p:cNvSpPr/>
          <p:nvPr/>
        </p:nvSpPr>
        <p:spPr bwMode="auto">
          <a:xfrm>
            <a:off x="1377162" y="3114685"/>
            <a:ext cx="460126" cy="574275"/>
          </a:xfrm>
          <a:custGeom>
            <a:avLst/>
            <a:gdLst>
              <a:gd name="T0" fmla="*/ 307 w 307"/>
              <a:gd name="T1" fmla="*/ 159 h 384"/>
              <a:gd name="T2" fmla="*/ 303 w 307"/>
              <a:gd name="T3" fmla="*/ 231 h 384"/>
              <a:gd name="T4" fmla="*/ 303 w 307"/>
              <a:gd name="T5" fmla="*/ 241 h 384"/>
              <a:gd name="T6" fmla="*/ 300 w 307"/>
              <a:gd name="T7" fmla="*/ 262 h 384"/>
              <a:gd name="T8" fmla="*/ 171 w 307"/>
              <a:gd name="T9" fmla="*/ 382 h 384"/>
              <a:gd name="T10" fmla="*/ 165 w 307"/>
              <a:gd name="T11" fmla="*/ 383 h 384"/>
              <a:gd name="T12" fmla="*/ 144 w 307"/>
              <a:gd name="T13" fmla="*/ 383 h 384"/>
              <a:gd name="T14" fmla="*/ 124 w 307"/>
              <a:gd name="T15" fmla="*/ 381 h 384"/>
              <a:gd name="T16" fmla="*/ 87 w 307"/>
              <a:gd name="T17" fmla="*/ 369 h 384"/>
              <a:gd name="T18" fmla="*/ 87 w 307"/>
              <a:gd name="T19" fmla="*/ 369 h 384"/>
              <a:gd name="T20" fmla="*/ 0 w 307"/>
              <a:gd name="T21" fmla="*/ 238 h 384"/>
              <a:gd name="T22" fmla="*/ 0 w 307"/>
              <a:gd name="T23" fmla="*/ 233 h 384"/>
              <a:gd name="T24" fmla="*/ 0 w 307"/>
              <a:gd name="T25" fmla="*/ 227 h 384"/>
              <a:gd name="T26" fmla="*/ 0 w 307"/>
              <a:gd name="T27" fmla="*/ 226 h 384"/>
              <a:gd name="T28" fmla="*/ 0 w 307"/>
              <a:gd name="T29" fmla="*/ 221 h 384"/>
              <a:gd name="T30" fmla="*/ 1 w 307"/>
              <a:gd name="T31" fmla="*/ 208 h 384"/>
              <a:gd name="T32" fmla="*/ 3 w 307"/>
              <a:gd name="T33" fmla="*/ 164 h 384"/>
              <a:gd name="T34" fmla="*/ 3 w 307"/>
              <a:gd name="T35" fmla="*/ 164 h 384"/>
              <a:gd name="T36" fmla="*/ 3 w 307"/>
              <a:gd name="T37" fmla="*/ 164 h 384"/>
              <a:gd name="T38" fmla="*/ 4 w 307"/>
              <a:gd name="T39" fmla="*/ 156 h 384"/>
              <a:gd name="T40" fmla="*/ 4 w 307"/>
              <a:gd name="T41" fmla="*/ 149 h 384"/>
              <a:gd name="T42" fmla="*/ 4 w 307"/>
              <a:gd name="T43" fmla="*/ 143 h 384"/>
              <a:gd name="T44" fmla="*/ 5 w 307"/>
              <a:gd name="T45" fmla="*/ 142 h 384"/>
              <a:gd name="T46" fmla="*/ 10 w 307"/>
              <a:gd name="T47" fmla="*/ 113 h 384"/>
              <a:gd name="T48" fmla="*/ 17 w 307"/>
              <a:gd name="T49" fmla="*/ 93 h 384"/>
              <a:gd name="T50" fmla="*/ 19 w 307"/>
              <a:gd name="T51" fmla="*/ 91 h 384"/>
              <a:gd name="T52" fmla="*/ 26 w 307"/>
              <a:gd name="T53" fmla="*/ 76 h 384"/>
              <a:gd name="T54" fmla="*/ 26 w 307"/>
              <a:gd name="T55" fmla="*/ 76 h 384"/>
              <a:gd name="T56" fmla="*/ 69 w 307"/>
              <a:gd name="T57" fmla="*/ 30 h 384"/>
              <a:gd name="T58" fmla="*/ 80 w 307"/>
              <a:gd name="T59" fmla="*/ 23 h 384"/>
              <a:gd name="T60" fmla="*/ 166 w 307"/>
              <a:gd name="T61" fmla="*/ 2 h 384"/>
              <a:gd name="T62" fmla="*/ 271 w 307"/>
              <a:gd name="T63" fmla="*/ 51 h 384"/>
              <a:gd name="T64" fmla="*/ 301 w 307"/>
              <a:gd name="T65" fmla="*/ 104 h 384"/>
              <a:gd name="T66" fmla="*/ 306 w 307"/>
              <a:gd name="T67" fmla="*/ 127 h 384"/>
              <a:gd name="T68" fmla="*/ 307 w 307"/>
              <a:gd name="T69" fmla="*/ 15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7" h="384">
                <a:moveTo>
                  <a:pt x="307" y="159"/>
                </a:moveTo>
                <a:cubicBezTo>
                  <a:pt x="303" y="231"/>
                  <a:pt x="303" y="231"/>
                  <a:pt x="303" y="231"/>
                </a:cubicBezTo>
                <a:cubicBezTo>
                  <a:pt x="303" y="241"/>
                  <a:pt x="303" y="241"/>
                  <a:pt x="303" y="241"/>
                </a:cubicBezTo>
                <a:cubicBezTo>
                  <a:pt x="302" y="249"/>
                  <a:pt x="301" y="256"/>
                  <a:pt x="300" y="262"/>
                </a:cubicBezTo>
                <a:cubicBezTo>
                  <a:pt x="288" y="326"/>
                  <a:pt x="235" y="374"/>
                  <a:pt x="171" y="382"/>
                </a:cubicBezTo>
                <a:cubicBezTo>
                  <a:pt x="169" y="383"/>
                  <a:pt x="167" y="383"/>
                  <a:pt x="165" y="383"/>
                </a:cubicBezTo>
                <a:cubicBezTo>
                  <a:pt x="158" y="384"/>
                  <a:pt x="151" y="384"/>
                  <a:pt x="144" y="383"/>
                </a:cubicBezTo>
                <a:cubicBezTo>
                  <a:pt x="137" y="383"/>
                  <a:pt x="130" y="382"/>
                  <a:pt x="124" y="381"/>
                </a:cubicBezTo>
                <a:cubicBezTo>
                  <a:pt x="111" y="378"/>
                  <a:pt x="98" y="374"/>
                  <a:pt x="87" y="369"/>
                </a:cubicBezTo>
                <a:cubicBezTo>
                  <a:pt x="87" y="369"/>
                  <a:pt x="87" y="369"/>
                  <a:pt x="87" y="369"/>
                </a:cubicBezTo>
                <a:cubicBezTo>
                  <a:pt x="37" y="345"/>
                  <a:pt x="2" y="295"/>
                  <a:pt x="0" y="238"/>
                </a:cubicBezTo>
                <a:cubicBezTo>
                  <a:pt x="0" y="236"/>
                  <a:pt x="0" y="235"/>
                  <a:pt x="0" y="233"/>
                </a:cubicBezTo>
                <a:cubicBezTo>
                  <a:pt x="0" y="231"/>
                  <a:pt x="0" y="229"/>
                  <a:pt x="0" y="227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1"/>
                  <a:pt x="0" y="221"/>
                  <a:pt x="0" y="221"/>
                </a:cubicBezTo>
                <a:cubicBezTo>
                  <a:pt x="1" y="208"/>
                  <a:pt x="1" y="208"/>
                  <a:pt x="1" y="208"/>
                </a:cubicBezTo>
                <a:cubicBezTo>
                  <a:pt x="3" y="164"/>
                  <a:pt x="3" y="164"/>
                  <a:pt x="3" y="164"/>
                </a:cubicBezTo>
                <a:cubicBezTo>
                  <a:pt x="3" y="164"/>
                  <a:pt x="3" y="164"/>
                  <a:pt x="3" y="164"/>
                </a:cubicBezTo>
                <a:cubicBezTo>
                  <a:pt x="3" y="164"/>
                  <a:pt x="3" y="164"/>
                  <a:pt x="3" y="164"/>
                </a:cubicBezTo>
                <a:cubicBezTo>
                  <a:pt x="4" y="156"/>
                  <a:pt x="4" y="156"/>
                  <a:pt x="4" y="156"/>
                </a:cubicBezTo>
                <a:cubicBezTo>
                  <a:pt x="4" y="149"/>
                  <a:pt x="4" y="149"/>
                  <a:pt x="4" y="149"/>
                </a:cubicBezTo>
                <a:cubicBezTo>
                  <a:pt x="4" y="143"/>
                  <a:pt x="4" y="143"/>
                  <a:pt x="4" y="143"/>
                </a:cubicBezTo>
                <a:cubicBezTo>
                  <a:pt x="5" y="142"/>
                  <a:pt x="5" y="142"/>
                  <a:pt x="5" y="142"/>
                </a:cubicBezTo>
                <a:cubicBezTo>
                  <a:pt x="5" y="132"/>
                  <a:pt x="7" y="122"/>
                  <a:pt x="10" y="113"/>
                </a:cubicBezTo>
                <a:cubicBezTo>
                  <a:pt x="12" y="106"/>
                  <a:pt x="15" y="100"/>
                  <a:pt x="17" y="93"/>
                </a:cubicBezTo>
                <a:cubicBezTo>
                  <a:pt x="18" y="92"/>
                  <a:pt x="18" y="92"/>
                  <a:pt x="19" y="91"/>
                </a:cubicBezTo>
                <a:cubicBezTo>
                  <a:pt x="21" y="86"/>
                  <a:pt x="23" y="81"/>
                  <a:pt x="26" y="76"/>
                </a:cubicBezTo>
                <a:cubicBezTo>
                  <a:pt x="26" y="76"/>
                  <a:pt x="26" y="76"/>
                  <a:pt x="26" y="76"/>
                </a:cubicBezTo>
                <a:cubicBezTo>
                  <a:pt x="37" y="58"/>
                  <a:pt x="52" y="42"/>
                  <a:pt x="69" y="30"/>
                </a:cubicBezTo>
                <a:cubicBezTo>
                  <a:pt x="73" y="27"/>
                  <a:pt x="76" y="25"/>
                  <a:pt x="80" y="23"/>
                </a:cubicBezTo>
                <a:cubicBezTo>
                  <a:pt x="105" y="8"/>
                  <a:pt x="135" y="0"/>
                  <a:pt x="166" y="2"/>
                </a:cubicBezTo>
                <a:cubicBezTo>
                  <a:pt x="207" y="4"/>
                  <a:pt x="245" y="23"/>
                  <a:pt x="271" y="51"/>
                </a:cubicBezTo>
                <a:cubicBezTo>
                  <a:pt x="285" y="66"/>
                  <a:pt x="294" y="84"/>
                  <a:pt x="301" y="104"/>
                </a:cubicBezTo>
                <a:cubicBezTo>
                  <a:pt x="303" y="112"/>
                  <a:pt x="305" y="119"/>
                  <a:pt x="306" y="127"/>
                </a:cubicBezTo>
                <a:cubicBezTo>
                  <a:pt x="307" y="138"/>
                  <a:pt x="307" y="148"/>
                  <a:pt x="307" y="159"/>
                </a:cubicBezTo>
              </a:path>
            </a:pathLst>
          </a:custGeom>
          <a:solidFill>
            <a:srgbClr val="FFC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3" name="íṣḻïḍé">
            <a:extLst>
              <a:ext uri="{FF2B5EF4-FFF2-40B4-BE49-F238E27FC236}">
                <a16:creationId xmlns:a16="http://schemas.microsoft.com/office/drawing/2014/main" id="{E7973DDB-4144-4910-A7D4-0378D5BDF12C}"/>
              </a:ext>
            </a:extLst>
          </p:cNvPr>
          <p:cNvSpPr/>
          <p:nvPr/>
        </p:nvSpPr>
        <p:spPr bwMode="auto">
          <a:xfrm>
            <a:off x="1325383" y="3360635"/>
            <a:ext cx="77668" cy="111795"/>
          </a:xfrm>
          <a:custGeom>
            <a:avLst/>
            <a:gdLst>
              <a:gd name="T0" fmla="*/ 52 w 52"/>
              <a:gd name="T1" fmla="*/ 0 h 75"/>
              <a:gd name="T2" fmla="*/ 50 w 52"/>
              <a:gd name="T3" fmla="*/ 45 h 75"/>
              <a:gd name="T4" fmla="*/ 49 w 52"/>
              <a:gd name="T5" fmla="*/ 75 h 75"/>
              <a:gd name="T6" fmla="*/ 37 w 52"/>
              <a:gd name="T7" fmla="*/ 74 h 75"/>
              <a:gd name="T8" fmla="*/ 34 w 52"/>
              <a:gd name="T9" fmla="*/ 74 h 75"/>
              <a:gd name="T10" fmla="*/ 1 w 52"/>
              <a:gd name="T11" fmla="*/ 34 h 75"/>
              <a:gd name="T12" fmla="*/ 13 w 52"/>
              <a:gd name="T13" fmla="*/ 9 h 75"/>
              <a:gd name="T14" fmla="*/ 37 w 52"/>
              <a:gd name="T15" fmla="*/ 0 h 75"/>
              <a:gd name="T16" fmla="*/ 37 w 52"/>
              <a:gd name="T17" fmla="*/ 0 h 75"/>
              <a:gd name="T18" fmla="*/ 40 w 52"/>
              <a:gd name="T19" fmla="*/ 0 h 75"/>
              <a:gd name="T20" fmla="*/ 52 w 52"/>
              <a:gd name="T2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75">
                <a:moveTo>
                  <a:pt x="52" y="0"/>
                </a:moveTo>
                <a:cubicBezTo>
                  <a:pt x="50" y="45"/>
                  <a:pt x="50" y="45"/>
                  <a:pt x="50" y="45"/>
                </a:cubicBezTo>
                <a:cubicBezTo>
                  <a:pt x="49" y="75"/>
                  <a:pt x="49" y="75"/>
                  <a:pt x="49" y="75"/>
                </a:cubicBezTo>
                <a:cubicBezTo>
                  <a:pt x="37" y="74"/>
                  <a:pt x="37" y="74"/>
                  <a:pt x="37" y="74"/>
                </a:cubicBezTo>
                <a:cubicBezTo>
                  <a:pt x="36" y="74"/>
                  <a:pt x="35" y="74"/>
                  <a:pt x="34" y="74"/>
                </a:cubicBezTo>
                <a:cubicBezTo>
                  <a:pt x="14" y="72"/>
                  <a:pt x="0" y="54"/>
                  <a:pt x="1" y="34"/>
                </a:cubicBezTo>
                <a:cubicBezTo>
                  <a:pt x="1" y="24"/>
                  <a:pt x="6" y="15"/>
                  <a:pt x="13" y="9"/>
                </a:cubicBezTo>
                <a:cubicBezTo>
                  <a:pt x="20" y="3"/>
                  <a:pt x="28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0"/>
                  <a:pt x="40" y="0"/>
                </a:cubicBezTo>
                <a:lnTo>
                  <a:pt x="52" y="0"/>
                </a:lnTo>
                <a:close/>
              </a:path>
            </a:pathLst>
          </a:custGeom>
          <a:solidFill>
            <a:srgbClr val="FFCB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4" name="ïṡ1iḋê">
            <a:extLst>
              <a:ext uri="{FF2B5EF4-FFF2-40B4-BE49-F238E27FC236}">
                <a16:creationId xmlns:a16="http://schemas.microsoft.com/office/drawing/2014/main" id="{567F61F5-0A3A-49A5-8171-2CBEDD8F1856}"/>
              </a:ext>
            </a:extLst>
          </p:cNvPr>
          <p:cNvSpPr/>
          <p:nvPr/>
        </p:nvSpPr>
        <p:spPr bwMode="auto">
          <a:xfrm>
            <a:off x="1745498" y="3390055"/>
            <a:ext cx="20005" cy="52956"/>
          </a:xfrm>
          <a:custGeom>
            <a:avLst/>
            <a:gdLst>
              <a:gd name="T0" fmla="*/ 9 w 13"/>
              <a:gd name="T1" fmla="*/ 35 h 35"/>
              <a:gd name="T2" fmla="*/ 4 w 13"/>
              <a:gd name="T3" fmla="*/ 35 h 35"/>
              <a:gd name="T4" fmla="*/ 0 w 13"/>
              <a:gd name="T5" fmla="*/ 30 h 35"/>
              <a:gd name="T6" fmla="*/ 0 w 13"/>
              <a:gd name="T7" fmla="*/ 5 h 35"/>
              <a:gd name="T8" fmla="*/ 4 w 13"/>
              <a:gd name="T9" fmla="*/ 0 h 35"/>
              <a:gd name="T10" fmla="*/ 9 w 13"/>
              <a:gd name="T11" fmla="*/ 0 h 35"/>
              <a:gd name="T12" fmla="*/ 13 w 13"/>
              <a:gd name="T13" fmla="*/ 5 h 35"/>
              <a:gd name="T14" fmla="*/ 13 w 13"/>
              <a:gd name="T15" fmla="*/ 30 h 35"/>
              <a:gd name="T16" fmla="*/ 9 w 13"/>
              <a:gd name="T17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35">
                <a:moveTo>
                  <a:pt x="9" y="35"/>
                </a:moveTo>
                <a:cubicBezTo>
                  <a:pt x="4" y="35"/>
                  <a:pt x="4" y="35"/>
                  <a:pt x="4" y="35"/>
                </a:cubicBezTo>
                <a:cubicBezTo>
                  <a:pt x="2" y="35"/>
                  <a:pt x="0" y="33"/>
                  <a:pt x="0" y="30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9" y="0"/>
                  <a:pt x="9" y="0"/>
                  <a:pt x="9" y="0"/>
                </a:cubicBezTo>
                <a:cubicBezTo>
                  <a:pt x="11" y="0"/>
                  <a:pt x="13" y="2"/>
                  <a:pt x="13" y="5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3"/>
                  <a:pt x="11" y="35"/>
                  <a:pt x="9" y="35"/>
                </a:cubicBezTo>
                <a:close/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5" name="ïṧ1îḋé">
            <a:extLst>
              <a:ext uri="{FF2B5EF4-FFF2-40B4-BE49-F238E27FC236}">
                <a16:creationId xmlns:a16="http://schemas.microsoft.com/office/drawing/2014/main" id="{F317D0E2-ECCF-478A-B849-822E68E9CD6F}"/>
              </a:ext>
            </a:extLst>
          </p:cNvPr>
          <p:cNvSpPr/>
          <p:nvPr/>
        </p:nvSpPr>
        <p:spPr bwMode="auto">
          <a:xfrm>
            <a:off x="1597222" y="3390055"/>
            <a:ext cx="18829" cy="52956"/>
          </a:xfrm>
          <a:custGeom>
            <a:avLst/>
            <a:gdLst>
              <a:gd name="T0" fmla="*/ 9 w 13"/>
              <a:gd name="T1" fmla="*/ 35 h 35"/>
              <a:gd name="T2" fmla="*/ 4 w 13"/>
              <a:gd name="T3" fmla="*/ 35 h 35"/>
              <a:gd name="T4" fmla="*/ 0 w 13"/>
              <a:gd name="T5" fmla="*/ 30 h 35"/>
              <a:gd name="T6" fmla="*/ 0 w 13"/>
              <a:gd name="T7" fmla="*/ 5 h 35"/>
              <a:gd name="T8" fmla="*/ 4 w 13"/>
              <a:gd name="T9" fmla="*/ 0 h 35"/>
              <a:gd name="T10" fmla="*/ 9 w 13"/>
              <a:gd name="T11" fmla="*/ 0 h 35"/>
              <a:gd name="T12" fmla="*/ 13 w 13"/>
              <a:gd name="T13" fmla="*/ 5 h 35"/>
              <a:gd name="T14" fmla="*/ 13 w 13"/>
              <a:gd name="T15" fmla="*/ 30 h 35"/>
              <a:gd name="T16" fmla="*/ 9 w 13"/>
              <a:gd name="T17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35">
                <a:moveTo>
                  <a:pt x="9" y="35"/>
                </a:moveTo>
                <a:cubicBezTo>
                  <a:pt x="4" y="35"/>
                  <a:pt x="4" y="35"/>
                  <a:pt x="4" y="35"/>
                </a:cubicBezTo>
                <a:cubicBezTo>
                  <a:pt x="2" y="35"/>
                  <a:pt x="0" y="33"/>
                  <a:pt x="0" y="30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9" y="0"/>
                  <a:pt x="9" y="0"/>
                  <a:pt x="9" y="0"/>
                </a:cubicBezTo>
                <a:cubicBezTo>
                  <a:pt x="11" y="0"/>
                  <a:pt x="13" y="2"/>
                  <a:pt x="13" y="5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3"/>
                  <a:pt x="11" y="35"/>
                  <a:pt x="9" y="35"/>
                </a:cubicBezTo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6" name="íṣ1ïḓe">
            <a:extLst>
              <a:ext uri="{FF2B5EF4-FFF2-40B4-BE49-F238E27FC236}">
                <a16:creationId xmlns:a16="http://schemas.microsoft.com/office/drawing/2014/main" id="{E6788EDA-DBEF-4D51-B003-28F343C25779}"/>
              </a:ext>
            </a:extLst>
          </p:cNvPr>
          <p:cNvSpPr/>
          <p:nvPr/>
        </p:nvSpPr>
        <p:spPr bwMode="auto">
          <a:xfrm>
            <a:off x="1325383" y="3262961"/>
            <a:ext cx="261248" cy="428353"/>
          </a:xfrm>
          <a:custGeom>
            <a:avLst/>
            <a:gdLst>
              <a:gd name="T0" fmla="*/ 174 w 174"/>
              <a:gd name="T1" fmla="*/ 284 h 286"/>
              <a:gd name="T2" fmla="*/ 121 w 174"/>
              <a:gd name="T3" fmla="*/ 270 h 286"/>
              <a:gd name="T4" fmla="*/ 121 w 174"/>
              <a:gd name="T5" fmla="*/ 270 h 286"/>
              <a:gd name="T6" fmla="*/ 34 w 174"/>
              <a:gd name="T7" fmla="*/ 139 h 286"/>
              <a:gd name="T8" fmla="*/ 1 w 174"/>
              <a:gd name="T9" fmla="*/ 99 h 286"/>
              <a:gd name="T10" fmla="*/ 13 w 174"/>
              <a:gd name="T11" fmla="*/ 74 h 286"/>
              <a:gd name="T12" fmla="*/ 37 w 174"/>
              <a:gd name="T13" fmla="*/ 65 h 286"/>
              <a:gd name="T14" fmla="*/ 37 w 174"/>
              <a:gd name="T15" fmla="*/ 65 h 286"/>
              <a:gd name="T16" fmla="*/ 38 w 174"/>
              <a:gd name="T17" fmla="*/ 57 h 286"/>
              <a:gd name="T18" fmla="*/ 38 w 174"/>
              <a:gd name="T19" fmla="*/ 50 h 286"/>
              <a:gd name="T20" fmla="*/ 38 w 174"/>
              <a:gd name="T21" fmla="*/ 44 h 286"/>
              <a:gd name="T22" fmla="*/ 38 w 174"/>
              <a:gd name="T23" fmla="*/ 43 h 286"/>
              <a:gd name="T24" fmla="*/ 39 w 174"/>
              <a:gd name="T25" fmla="*/ 43 h 286"/>
              <a:gd name="T26" fmla="*/ 44 w 174"/>
              <a:gd name="T27" fmla="*/ 14 h 286"/>
              <a:gd name="T28" fmla="*/ 97 w 174"/>
              <a:gd name="T29" fmla="*/ 26 h 286"/>
              <a:gd name="T30" fmla="*/ 95 w 174"/>
              <a:gd name="T31" fmla="*/ 55 h 286"/>
              <a:gd name="T32" fmla="*/ 93 w 174"/>
              <a:gd name="T33" fmla="*/ 102 h 286"/>
              <a:gd name="T34" fmla="*/ 104 w 174"/>
              <a:gd name="T35" fmla="*/ 203 h 286"/>
              <a:gd name="T36" fmla="*/ 174 w 174"/>
              <a:gd name="T37" fmla="*/ 284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4" h="286">
                <a:moveTo>
                  <a:pt x="174" y="284"/>
                </a:moveTo>
                <a:cubicBezTo>
                  <a:pt x="174" y="284"/>
                  <a:pt x="147" y="286"/>
                  <a:pt x="121" y="270"/>
                </a:cubicBezTo>
                <a:cubicBezTo>
                  <a:pt x="121" y="270"/>
                  <a:pt x="121" y="270"/>
                  <a:pt x="121" y="270"/>
                </a:cubicBezTo>
                <a:cubicBezTo>
                  <a:pt x="71" y="246"/>
                  <a:pt x="36" y="196"/>
                  <a:pt x="34" y="139"/>
                </a:cubicBezTo>
                <a:cubicBezTo>
                  <a:pt x="14" y="137"/>
                  <a:pt x="0" y="119"/>
                  <a:pt x="1" y="99"/>
                </a:cubicBezTo>
                <a:cubicBezTo>
                  <a:pt x="1" y="89"/>
                  <a:pt x="6" y="80"/>
                  <a:pt x="13" y="74"/>
                </a:cubicBezTo>
                <a:cubicBezTo>
                  <a:pt x="20" y="68"/>
                  <a:pt x="28" y="65"/>
                  <a:pt x="37" y="65"/>
                </a:cubicBezTo>
                <a:cubicBezTo>
                  <a:pt x="37" y="65"/>
                  <a:pt x="37" y="65"/>
                  <a:pt x="37" y="65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33"/>
                  <a:pt x="41" y="23"/>
                  <a:pt x="44" y="14"/>
                </a:cubicBezTo>
                <a:cubicBezTo>
                  <a:pt x="65" y="2"/>
                  <a:pt x="85" y="0"/>
                  <a:pt x="97" y="26"/>
                </a:cubicBezTo>
                <a:cubicBezTo>
                  <a:pt x="97" y="26"/>
                  <a:pt x="96" y="37"/>
                  <a:pt x="95" y="55"/>
                </a:cubicBezTo>
                <a:cubicBezTo>
                  <a:pt x="94" y="68"/>
                  <a:pt x="93" y="84"/>
                  <a:pt x="93" y="102"/>
                </a:cubicBezTo>
                <a:cubicBezTo>
                  <a:pt x="93" y="138"/>
                  <a:pt x="95" y="178"/>
                  <a:pt x="104" y="203"/>
                </a:cubicBezTo>
                <a:cubicBezTo>
                  <a:pt x="124" y="255"/>
                  <a:pt x="174" y="284"/>
                  <a:pt x="174" y="284"/>
                </a:cubicBezTo>
                <a:close/>
              </a:path>
            </a:pathLst>
          </a:custGeom>
          <a:solidFill>
            <a:srgbClr val="F6A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7" name="íŝḻîḓê">
            <a:extLst>
              <a:ext uri="{FF2B5EF4-FFF2-40B4-BE49-F238E27FC236}">
                <a16:creationId xmlns:a16="http://schemas.microsoft.com/office/drawing/2014/main" id="{706DFA02-37FB-4018-87AF-CF2FEEF1ABC1}"/>
              </a:ext>
            </a:extLst>
          </p:cNvPr>
          <p:cNvSpPr/>
          <p:nvPr/>
        </p:nvSpPr>
        <p:spPr bwMode="auto">
          <a:xfrm>
            <a:off x="1436001" y="3109978"/>
            <a:ext cx="453065" cy="87083"/>
          </a:xfrm>
          <a:custGeom>
            <a:avLst/>
            <a:gdLst>
              <a:gd name="T0" fmla="*/ 282 w 302"/>
              <a:gd name="T1" fmla="*/ 58 h 58"/>
              <a:gd name="T2" fmla="*/ 20 w 302"/>
              <a:gd name="T3" fmla="*/ 58 h 58"/>
              <a:gd name="T4" fmla="*/ 0 w 302"/>
              <a:gd name="T5" fmla="*/ 38 h 58"/>
              <a:gd name="T6" fmla="*/ 0 w 302"/>
              <a:gd name="T7" fmla="*/ 20 h 58"/>
              <a:gd name="T8" fmla="*/ 20 w 302"/>
              <a:gd name="T9" fmla="*/ 0 h 58"/>
              <a:gd name="T10" fmla="*/ 282 w 302"/>
              <a:gd name="T11" fmla="*/ 0 h 58"/>
              <a:gd name="T12" fmla="*/ 302 w 302"/>
              <a:gd name="T13" fmla="*/ 20 h 58"/>
              <a:gd name="T14" fmla="*/ 302 w 302"/>
              <a:gd name="T15" fmla="*/ 38 h 58"/>
              <a:gd name="T16" fmla="*/ 282 w 302"/>
              <a:gd name="T17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2" h="58">
                <a:moveTo>
                  <a:pt x="282" y="58"/>
                </a:moveTo>
                <a:cubicBezTo>
                  <a:pt x="20" y="58"/>
                  <a:pt x="20" y="58"/>
                  <a:pt x="20" y="58"/>
                </a:cubicBezTo>
                <a:cubicBezTo>
                  <a:pt x="9" y="58"/>
                  <a:pt x="0" y="49"/>
                  <a:pt x="0" y="38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282" y="0"/>
                  <a:pt x="282" y="0"/>
                  <a:pt x="282" y="0"/>
                </a:cubicBezTo>
                <a:cubicBezTo>
                  <a:pt x="293" y="0"/>
                  <a:pt x="302" y="9"/>
                  <a:pt x="302" y="20"/>
                </a:cubicBezTo>
                <a:cubicBezTo>
                  <a:pt x="302" y="38"/>
                  <a:pt x="302" y="38"/>
                  <a:pt x="302" y="38"/>
                </a:cubicBezTo>
                <a:cubicBezTo>
                  <a:pt x="302" y="49"/>
                  <a:pt x="293" y="58"/>
                  <a:pt x="282" y="58"/>
                </a:cubicBezTo>
                <a:close/>
              </a:path>
            </a:pathLst>
          </a:custGeom>
          <a:solidFill>
            <a:srgbClr val="C15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8" name="íşļïḍê">
            <a:extLst>
              <a:ext uri="{FF2B5EF4-FFF2-40B4-BE49-F238E27FC236}">
                <a16:creationId xmlns:a16="http://schemas.microsoft.com/office/drawing/2014/main" id="{07EA8919-8487-47A3-81D9-D65CF880497E}"/>
              </a:ext>
            </a:extLst>
          </p:cNvPr>
          <p:cNvSpPr/>
          <p:nvPr/>
        </p:nvSpPr>
        <p:spPr bwMode="auto">
          <a:xfrm>
            <a:off x="1367747" y="3185293"/>
            <a:ext cx="560153" cy="287138"/>
          </a:xfrm>
          <a:custGeom>
            <a:avLst/>
            <a:gdLst>
              <a:gd name="T0" fmla="*/ 372 w 374"/>
              <a:gd name="T1" fmla="*/ 32 h 192"/>
              <a:gd name="T2" fmla="*/ 361 w 374"/>
              <a:gd name="T3" fmla="*/ 65 h 192"/>
              <a:gd name="T4" fmla="*/ 334 w 374"/>
              <a:gd name="T5" fmla="*/ 77 h 192"/>
              <a:gd name="T6" fmla="*/ 112 w 374"/>
              <a:gd name="T7" fmla="*/ 77 h 192"/>
              <a:gd name="T8" fmla="*/ 55 w 374"/>
              <a:gd name="T9" fmla="*/ 134 h 192"/>
              <a:gd name="T10" fmla="*/ 55 w 374"/>
              <a:gd name="T11" fmla="*/ 170 h 192"/>
              <a:gd name="T12" fmla="*/ 33 w 374"/>
              <a:gd name="T13" fmla="*/ 192 h 192"/>
              <a:gd name="T14" fmla="*/ 28 w 374"/>
              <a:gd name="T15" fmla="*/ 192 h 192"/>
              <a:gd name="T16" fmla="*/ 6 w 374"/>
              <a:gd name="T17" fmla="*/ 170 h 192"/>
              <a:gd name="T18" fmla="*/ 6 w 374"/>
              <a:gd name="T19" fmla="*/ 62 h 192"/>
              <a:gd name="T20" fmla="*/ 6 w 374"/>
              <a:gd name="T21" fmla="*/ 60 h 192"/>
              <a:gd name="T22" fmla="*/ 0 w 374"/>
              <a:gd name="T23" fmla="*/ 38 h 192"/>
              <a:gd name="T24" fmla="*/ 11 w 374"/>
              <a:gd name="T25" fmla="*/ 11 h 192"/>
              <a:gd name="T26" fmla="*/ 38 w 374"/>
              <a:gd name="T27" fmla="*/ 0 h 192"/>
              <a:gd name="T28" fmla="*/ 333 w 374"/>
              <a:gd name="T29" fmla="*/ 0 h 192"/>
              <a:gd name="T30" fmla="*/ 372 w 374"/>
              <a:gd name="T31" fmla="*/ 3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4" h="192">
                <a:moveTo>
                  <a:pt x="372" y="32"/>
                </a:moveTo>
                <a:cubicBezTo>
                  <a:pt x="374" y="45"/>
                  <a:pt x="370" y="57"/>
                  <a:pt x="361" y="65"/>
                </a:cubicBezTo>
                <a:cubicBezTo>
                  <a:pt x="354" y="72"/>
                  <a:pt x="345" y="77"/>
                  <a:pt x="334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80" y="77"/>
                  <a:pt x="55" y="102"/>
                  <a:pt x="55" y="134"/>
                </a:cubicBezTo>
                <a:cubicBezTo>
                  <a:pt x="55" y="170"/>
                  <a:pt x="55" y="170"/>
                  <a:pt x="55" y="170"/>
                </a:cubicBezTo>
                <a:cubicBezTo>
                  <a:pt x="55" y="182"/>
                  <a:pt x="45" y="192"/>
                  <a:pt x="33" y="192"/>
                </a:cubicBezTo>
                <a:cubicBezTo>
                  <a:pt x="28" y="192"/>
                  <a:pt x="28" y="192"/>
                  <a:pt x="28" y="192"/>
                </a:cubicBezTo>
                <a:cubicBezTo>
                  <a:pt x="16" y="192"/>
                  <a:pt x="6" y="182"/>
                  <a:pt x="6" y="170"/>
                </a:cubicBezTo>
                <a:cubicBezTo>
                  <a:pt x="6" y="62"/>
                  <a:pt x="6" y="62"/>
                  <a:pt x="6" y="62"/>
                </a:cubicBezTo>
                <a:cubicBezTo>
                  <a:pt x="6" y="61"/>
                  <a:pt x="6" y="60"/>
                  <a:pt x="6" y="60"/>
                </a:cubicBezTo>
                <a:cubicBezTo>
                  <a:pt x="2" y="54"/>
                  <a:pt x="0" y="46"/>
                  <a:pt x="0" y="38"/>
                </a:cubicBezTo>
                <a:cubicBezTo>
                  <a:pt x="0" y="28"/>
                  <a:pt x="4" y="18"/>
                  <a:pt x="11" y="11"/>
                </a:cubicBezTo>
                <a:cubicBezTo>
                  <a:pt x="18" y="4"/>
                  <a:pt x="28" y="0"/>
                  <a:pt x="38" y="0"/>
                </a:cubicBezTo>
                <a:cubicBezTo>
                  <a:pt x="333" y="0"/>
                  <a:pt x="333" y="0"/>
                  <a:pt x="333" y="0"/>
                </a:cubicBezTo>
                <a:cubicBezTo>
                  <a:pt x="351" y="0"/>
                  <a:pt x="368" y="13"/>
                  <a:pt x="372" y="32"/>
                </a:cubicBezTo>
                <a:close/>
              </a:path>
            </a:pathLst>
          </a:custGeom>
          <a:solidFill>
            <a:srgbClr val="C15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9" name="íSḷïḍé">
            <a:extLst>
              <a:ext uri="{FF2B5EF4-FFF2-40B4-BE49-F238E27FC236}">
                <a16:creationId xmlns:a16="http://schemas.microsoft.com/office/drawing/2014/main" id="{5914A1AF-256E-44C7-8AF1-C7F472367412}"/>
              </a:ext>
            </a:extLst>
          </p:cNvPr>
          <p:cNvSpPr/>
          <p:nvPr/>
        </p:nvSpPr>
        <p:spPr bwMode="auto">
          <a:xfrm>
            <a:off x="1727846" y="3334746"/>
            <a:ext cx="96497" cy="25889"/>
          </a:xfrm>
          <a:custGeom>
            <a:avLst/>
            <a:gdLst>
              <a:gd name="T0" fmla="*/ 59 w 65"/>
              <a:gd name="T1" fmla="*/ 17 h 17"/>
              <a:gd name="T2" fmla="*/ 6 w 65"/>
              <a:gd name="T3" fmla="*/ 17 h 17"/>
              <a:gd name="T4" fmla="*/ 0 w 65"/>
              <a:gd name="T5" fmla="*/ 11 h 17"/>
              <a:gd name="T6" fmla="*/ 0 w 65"/>
              <a:gd name="T7" fmla="*/ 6 h 17"/>
              <a:gd name="T8" fmla="*/ 6 w 65"/>
              <a:gd name="T9" fmla="*/ 0 h 17"/>
              <a:gd name="T10" fmla="*/ 59 w 65"/>
              <a:gd name="T11" fmla="*/ 0 h 17"/>
              <a:gd name="T12" fmla="*/ 65 w 65"/>
              <a:gd name="T13" fmla="*/ 6 h 17"/>
              <a:gd name="T14" fmla="*/ 65 w 65"/>
              <a:gd name="T15" fmla="*/ 11 h 17"/>
              <a:gd name="T16" fmla="*/ 59 w 65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17">
                <a:moveTo>
                  <a:pt x="59" y="17"/>
                </a:moveTo>
                <a:cubicBezTo>
                  <a:pt x="6" y="17"/>
                  <a:pt x="6" y="17"/>
                  <a:pt x="6" y="17"/>
                </a:cubicBezTo>
                <a:cubicBezTo>
                  <a:pt x="3" y="17"/>
                  <a:pt x="0" y="15"/>
                  <a:pt x="0" y="11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2" y="0"/>
                  <a:pt x="65" y="3"/>
                  <a:pt x="65" y="6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5"/>
                  <a:pt x="62" y="17"/>
                  <a:pt x="59" y="17"/>
                </a:cubicBezTo>
                <a:close/>
              </a:path>
            </a:pathLst>
          </a:custGeom>
          <a:solidFill>
            <a:srgbClr val="C15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0" name="is1ïdé">
            <a:extLst>
              <a:ext uri="{FF2B5EF4-FFF2-40B4-BE49-F238E27FC236}">
                <a16:creationId xmlns:a16="http://schemas.microsoft.com/office/drawing/2014/main" id="{EBFABD40-1226-47D9-914F-D63885B32219}"/>
              </a:ext>
            </a:extLst>
          </p:cNvPr>
          <p:cNvSpPr/>
          <p:nvPr/>
        </p:nvSpPr>
        <p:spPr bwMode="auto">
          <a:xfrm>
            <a:off x="1553681" y="3334746"/>
            <a:ext cx="97674" cy="25889"/>
          </a:xfrm>
          <a:custGeom>
            <a:avLst/>
            <a:gdLst>
              <a:gd name="T0" fmla="*/ 59 w 65"/>
              <a:gd name="T1" fmla="*/ 17 h 17"/>
              <a:gd name="T2" fmla="*/ 6 w 65"/>
              <a:gd name="T3" fmla="*/ 17 h 17"/>
              <a:gd name="T4" fmla="*/ 0 w 65"/>
              <a:gd name="T5" fmla="*/ 11 h 17"/>
              <a:gd name="T6" fmla="*/ 0 w 65"/>
              <a:gd name="T7" fmla="*/ 6 h 17"/>
              <a:gd name="T8" fmla="*/ 6 w 65"/>
              <a:gd name="T9" fmla="*/ 0 h 17"/>
              <a:gd name="T10" fmla="*/ 59 w 65"/>
              <a:gd name="T11" fmla="*/ 0 h 17"/>
              <a:gd name="T12" fmla="*/ 65 w 65"/>
              <a:gd name="T13" fmla="*/ 6 h 17"/>
              <a:gd name="T14" fmla="*/ 65 w 65"/>
              <a:gd name="T15" fmla="*/ 11 h 17"/>
              <a:gd name="T16" fmla="*/ 59 w 65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17">
                <a:moveTo>
                  <a:pt x="59" y="17"/>
                </a:moveTo>
                <a:cubicBezTo>
                  <a:pt x="6" y="17"/>
                  <a:pt x="6" y="17"/>
                  <a:pt x="6" y="17"/>
                </a:cubicBezTo>
                <a:cubicBezTo>
                  <a:pt x="3" y="17"/>
                  <a:pt x="0" y="15"/>
                  <a:pt x="0" y="11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2" y="0"/>
                  <a:pt x="65" y="3"/>
                  <a:pt x="65" y="6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5"/>
                  <a:pt x="62" y="17"/>
                  <a:pt x="59" y="17"/>
                </a:cubicBezTo>
                <a:close/>
              </a:path>
            </a:pathLst>
          </a:custGeom>
          <a:solidFill>
            <a:srgbClr val="C15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1" name="ïSḻïḓé">
            <a:extLst>
              <a:ext uri="{FF2B5EF4-FFF2-40B4-BE49-F238E27FC236}">
                <a16:creationId xmlns:a16="http://schemas.microsoft.com/office/drawing/2014/main" id="{5A58267F-550D-4E07-AD47-06285D213FA1}"/>
              </a:ext>
            </a:extLst>
          </p:cNvPr>
          <p:cNvSpPr/>
          <p:nvPr/>
        </p:nvSpPr>
        <p:spPr bwMode="auto">
          <a:xfrm>
            <a:off x="1613697" y="3385348"/>
            <a:ext cx="58840" cy="65900"/>
          </a:xfrm>
          <a:custGeom>
            <a:avLst/>
            <a:gdLst>
              <a:gd name="T0" fmla="*/ 20 w 50"/>
              <a:gd name="T1" fmla="*/ 0 h 56"/>
              <a:gd name="T2" fmla="*/ 0 w 50"/>
              <a:gd name="T3" fmla="*/ 0 h 56"/>
              <a:gd name="T4" fmla="*/ 28 w 50"/>
              <a:gd name="T5" fmla="*/ 56 h 56"/>
              <a:gd name="T6" fmla="*/ 50 w 50"/>
              <a:gd name="T7" fmla="*/ 55 h 56"/>
              <a:gd name="T8" fmla="*/ 20 w 50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56">
                <a:moveTo>
                  <a:pt x="20" y="0"/>
                </a:moveTo>
                <a:lnTo>
                  <a:pt x="0" y="0"/>
                </a:lnTo>
                <a:lnTo>
                  <a:pt x="28" y="56"/>
                </a:lnTo>
                <a:lnTo>
                  <a:pt x="50" y="55"/>
                </a:lnTo>
                <a:lnTo>
                  <a:pt x="20" y="0"/>
                </a:lnTo>
                <a:close/>
              </a:path>
            </a:pathLst>
          </a:custGeom>
          <a:solidFill>
            <a:srgbClr val="FFE6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2" name="ïṣḻîḋé">
            <a:extLst>
              <a:ext uri="{FF2B5EF4-FFF2-40B4-BE49-F238E27FC236}">
                <a16:creationId xmlns:a16="http://schemas.microsoft.com/office/drawing/2014/main" id="{11C68A9A-0DB5-42D9-BDAB-45161D4DB37C}"/>
              </a:ext>
            </a:extLst>
          </p:cNvPr>
          <p:cNvSpPr/>
          <p:nvPr/>
        </p:nvSpPr>
        <p:spPr bwMode="auto">
          <a:xfrm>
            <a:off x="1613697" y="3385348"/>
            <a:ext cx="58840" cy="65900"/>
          </a:xfrm>
          <a:custGeom>
            <a:avLst/>
            <a:gdLst>
              <a:gd name="T0" fmla="*/ 20 w 50"/>
              <a:gd name="T1" fmla="*/ 0 h 56"/>
              <a:gd name="T2" fmla="*/ 0 w 50"/>
              <a:gd name="T3" fmla="*/ 0 h 56"/>
              <a:gd name="T4" fmla="*/ 28 w 50"/>
              <a:gd name="T5" fmla="*/ 56 h 56"/>
              <a:gd name="T6" fmla="*/ 50 w 50"/>
              <a:gd name="T7" fmla="*/ 55 h 56"/>
              <a:gd name="T8" fmla="*/ 20 w 50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56">
                <a:moveTo>
                  <a:pt x="20" y="0"/>
                </a:moveTo>
                <a:lnTo>
                  <a:pt x="0" y="0"/>
                </a:lnTo>
                <a:lnTo>
                  <a:pt x="28" y="56"/>
                </a:lnTo>
                <a:lnTo>
                  <a:pt x="50" y="55"/>
                </a:lnTo>
                <a:lnTo>
                  <a:pt x="2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3" name="îśļíḓè">
            <a:extLst>
              <a:ext uri="{FF2B5EF4-FFF2-40B4-BE49-F238E27FC236}">
                <a16:creationId xmlns:a16="http://schemas.microsoft.com/office/drawing/2014/main" id="{C5C6BD63-B7C9-4524-A358-C26CBCE2BE33}"/>
              </a:ext>
            </a:extLst>
          </p:cNvPr>
          <p:cNvSpPr/>
          <p:nvPr/>
        </p:nvSpPr>
        <p:spPr bwMode="auto">
          <a:xfrm>
            <a:off x="1771387" y="3385348"/>
            <a:ext cx="57663" cy="65900"/>
          </a:xfrm>
          <a:custGeom>
            <a:avLst/>
            <a:gdLst>
              <a:gd name="T0" fmla="*/ 20 w 49"/>
              <a:gd name="T1" fmla="*/ 0 h 56"/>
              <a:gd name="T2" fmla="*/ 0 w 49"/>
              <a:gd name="T3" fmla="*/ 0 h 56"/>
              <a:gd name="T4" fmla="*/ 28 w 49"/>
              <a:gd name="T5" fmla="*/ 56 h 56"/>
              <a:gd name="T6" fmla="*/ 49 w 49"/>
              <a:gd name="T7" fmla="*/ 55 h 56"/>
              <a:gd name="T8" fmla="*/ 20 w 49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56">
                <a:moveTo>
                  <a:pt x="20" y="0"/>
                </a:moveTo>
                <a:lnTo>
                  <a:pt x="0" y="0"/>
                </a:lnTo>
                <a:lnTo>
                  <a:pt x="28" y="56"/>
                </a:lnTo>
                <a:lnTo>
                  <a:pt x="49" y="55"/>
                </a:lnTo>
                <a:lnTo>
                  <a:pt x="20" y="0"/>
                </a:lnTo>
                <a:close/>
              </a:path>
            </a:pathLst>
          </a:custGeom>
          <a:solidFill>
            <a:srgbClr val="FFE6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4" name="íSliḋe">
            <a:extLst>
              <a:ext uri="{FF2B5EF4-FFF2-40B4-BE49-F238E27FC236}">
                <a16:creationId xmlns:a16="http://schemas.microsoft.com/office/drawing/2014/main" id="{0E193889-D3F6-4E3E-B153-E12529B61D46}"/>
              </a:ext>
            </a:extLst>
          </p:cNvPr>
          <p:cNvSpPr/>
          <p:nvPr/>
        </p:nvSpPr>
        <p:spPr bwMode="auto">
          <a:xfrm>
            <a:off x="1771387" y="3385348"/>
            <a:ext cx="57663" cy="65900"/>
          </a:xfrm>
          <a:custGeom>
            <a:avLst/>
            <a:gdLst>
              <a:gd name="T0" fmla="*/ 20 w 49"/>
              <a:gd name="T1" fmla="*/ 0 h 56"/>
              <a:gd name="T2" fmla="*/ 0 w 49"/>
              <a:gd name="T3" fmla="*/ 0 h 56"/>
              <a:gd name="T4" fmla="*/ 28 w 49"/>
              <a:gd name="T5" fmla="*/ 56 h 56"/>
              <a:gd name="T6" fmla="*/ 49 w 49"/>
              <a:gd name="T7" fmla="*/ 55 h 56"/>
              <a:gd name="T8" fmla="*/ 20 w 49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56">
                <a:moveTo>
                  <a:pt x="20" y="0"/>
                </a:moveTo>
                <a:lnTo>
                  <a:pt x="0" y="0"/>
                </a:lnTo>
                <a:lnTo>
                  <a:pt x="28" y="56"/>
                </a:lnTo>
                <a:lnTo>
                  <a:pt x="49" y="55"/>
                </a:lnTo>
                <a:lnTo>
                  <a:pt x="2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5" name="ïṡlîḓé">
            <a:extLst>
              <a:ext uri="{FF2B5EF4-FFF2-40B4-BE49-F238E27FC236}">
                <a16:creationId xmlns:a16="http://schemas.microsoft.com/office/drawing/2014/main" id="{D19FAFCB-1C47-486D-B8B9-4415E4C3C964}"/>
              </a:ext>
            </a:extLst>
          </p:cNvPr>
          <p:cNvSpPr/>
          <p:nvPr/>
        </p:nvSpPr>
        <p:spPr bwMode="auto">
          <a:xfrm>
            <a:off x="1718432" y="3379464"/>
            <a:ext cx="114149" cy="80022"/>
          </a:xfrm>
          <a:custGeom>
            <a:avLst/>
            <a:gdLst>
              <a:gd name="T0" fmla="*/ 66 w 76"/>
              <a:gd name="T1" fmla="*/ 51 h 53"/>
              <a:gd name="T2" fmla="*/ 66 w 76"/>
              <a:gd name="T3" fmla="*/ 48 h 53"/>
              <a:gd name="T4" fmla="*/ 9 w 76"/>
              <a:gd name="T5" fmla="*/ 48 h 53"/>
              <a:gd name="T6" fmla="*/ 4 w 76"/>
              <a:gd name="T7" fmla="*/ 44 h 53"/>
              <a:gd name="T8" fmla="*/ 4 w 76"/>
              <a:gd name="T9" fmla="*/ 9 h 53"/>
              <a:gd name="T10" fmla="*/ 9 w 76"/>
              <a:gd name="T11" fmla="*/ 5 h 53"/>
              <a:gd name="T12" fmla="*/ 66 w 76"/>
              <a:gd name="T13" fmla="*/ 5 h 53"/>
              <a:gd name="T14" fmla="*/ 71 w 76"/>
              <a:gd name="T15" fmla="*/ 9 h 53"/>
              <a:gd name="T16" fmla="*/ 71 w 76"/>
              <a:gd name="T17" fmla="*/ 44 h 53"/>
              <a:gd name="T18" fmla="*/ 66 w 76"/>
              <a:gd name="T19" fmla="*/ 48 h 53"/>
              <a:gd name="T20" fmla="*/ 66 w 76"/>
              <a:gd name="T21" fmla="*/ 51 h 53"/>
              <a:gd name="T22" fmla="*/ 66 w 76"/>
              <a:gd name="T23" fmla="*/ 53 h 53"/>
              <a:gd name="T24" fmla="*/ 76 w 76"/>
              <a:gd name="T25" fmla="*/ 44 h 53"/>
              <a:gd name="T26" fmla="*/ 76 w 76"/>
              <a:gd name="T27" fmla="*/ 9 h 53"/>
              <a:gd name="T28" fmla="*/ 66 w 76"/>
              <a:gd name="T29" fmla="*/ 0 h 53"/>
              <a:gd name="T30" fmla="*/ 9 w 76"/>
              <a:gd name="T31" fmla="*/ 0 h 53"/>
              <a:gd name="T32" fmla="*/ 0 w 76"/>
              <a:gd name="T33" fmla="*/ 9 h 53"/>
              <a:gd name="T34" fmla="*/ 0 w 76"/>
              <a:gd name="T35" fmla="*/ 44 h 53"/>
              <a:gd name="T36" fmla="*/ 9 w 76"/>
              <a:gd name="T37" fmla="*/ 53 h 53"/>
              <a:gd name="T38" fmla="*/ 66 w 76"/>
              <a:gd name="T39" fmla="*/ 53 h 53"/>
              <a:gd name="T40" fmla="*/ 66 w 76"/>
              <a:gd name="T41" fmla="*/ 5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6" h="53">
                <a:moveTo>
                  <a:pt x="66" y="51"/>
                </a:moveTo>
                <a:cubicBezTo>
                  <a:pt x="66" y="48"/>
                  <a:pt x="66" y="48"/>
                  <a:pt x="66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6" y="48"/>
                  <a:pt x="4" y="46"/>
                  <a:pt x="4" y="44"/>
                </a:cubicBezTo>
                <a:cubicBezTo>
                  <a:pt x="4" y="9"/>
                  <a:pt x="4" y="9"/>
                  <a:pt x="4" y="9"/>
                </a:cubicBezTo>
                <a:cubicBezTo>
                  <a:pt x="4" y="7"/>
                  <a:pt x="6" y="5"/>
                  <a:pt x="9" y="5"/>
                </a:cubicBezTo>
                <a:cubicBezTo>
                  <a:pt x="66" y="5"/>
                  <a:pt x="66" y="5"/>
                  <a:pt x="66" y="5"/>
                </a:cubicBezTo>
                <a:cubicBezTo>
                  <a:pt x="69" y="5"/>
                  <a:pt x="71" y="7"/>
                  <a:pt x="71" y="9"/>
                </a:cubicBezTo>
                <a:cubicBezTo>
                  <a:pt x="71" y="44"/>
                  <a:pt x="71" y="44"/>
                  <a:pt x="71" y="44"/>
                </a:cubicBezTo>
                <a:cubicBezTo>
                  <a:pt x="71" y="46"/>
                  <a:pt x="69" y="48"/>
                  <a:pt x="66" y="48"/>
                </a:cubicBezTo>
                <a:cubicBezTo>
                  <a:pt x="66" y="51"/>
                  <a:pt x="66" y="51"/>
                  <a:pt x="66" y="51"/>
                </a:cubicBezTo>
                <a:cubicBezTo>
                  <a:pt x="66" y="53"/>
                  <a:pt x="66" y="53"/>
                  <a:pt x="66" y="53"/>
                </a:cubicBezTo>
                <a:cubicBezTo>
                  <a:pt x="72" y="53"/>
                  <a:pt x="76" y="49"/>
                  <a:pt x="76" y="44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4"/>
                  <a:pt x="72" y="0"/>
                  <a:pt x="66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9"/>
                  <a:pt x="4" y="53"/>
                  <a:pt x="9" y="53"/>
                </a:cubicBezTo>
                <a:cubicBezTo>
                  <a:pt x="66" y="53"/>
                  <a:pt x="66" y="53"/>
                  <a:pt x="66" y="53"/>
                </a:cubicBezTo>
                <a:lnTo>
                  <a:pt x="66" y="51"/>
                </a:lnTo>
                <a:close/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6" name="iṥḷíḓê">
            <a:extLst>
              <a:ext uri="{FF2B5EF4-FFF2-40B4-BE49-F238E27FC236}">
                <a16:creationId xmlns:a16="http://schemas.microsoft.com/office/drawing/2014/main" id="{454E596B-8C60-4C1B-B8C2-04A70BE73343}"/>
              </a:ext>
            </a:extLst>
          </p:cNvPr>
          <p:cNvSpPr/>
          <p:nvPr/>
        </p:nvSpPr>
        <p:spPr bwMode="auto">
          <a:xfrm>
            <a:off x="1560741" y="3379464"/>
            <a:ext cx="123563" cy="80022"/>
          </a:xfrm>
          <a:custGeom>
            <a:avLst/>
            <a:gdLst>
              <a:gd name="T0" fmla="*/ 72 w 82"/>
              <a:gd name="T1" fmla="*/ 51 h 53"/>
              <a:gd name="T2" fmla="*/ 72 w 82"/>
              <a:gd name="T3" fmla="*/ 48 h 53"/>
              <a:gd name="T4" fmla="*/ 10 w 82"/>
              <a:gd name="T5" fmla="*/ 48 h 53"/>
              <a:gd name="T6" fmla="*/ 6 w 82"/>
              <a:gd name="T7" fmla="*/ 47 h 53"/>
              <a:gd name="T8" fmla="*/ 5 w 82"/>
              <a:gd name="T9" fmla="*/ 43 h 53"/>
              <a:gd name="T10" fmla="*/ 5 w 82"/>
              <a:gd name="T11" fmla="*/ 9 h 53"/>
              <a:gd name="T12" fmla="*/ 6 w 82"/>
              <a:gd name="T13" fmla="*/ 6 h 53"/>
              <a:gd name="T14" fmla="*/ 10 w 82"/>
              <a:gd name="T15" fmla="*/ 5 h 53"/>
              <a:gd name="T16" fmla="*/ 72 w 82"/>
              <a:gd name="T17" fmla="*/ 5 h 53"/>
              <a:gd name="T18" fmla="*/ 76 w 82"/>
              <a:gd name="T19" fmla="*/ 6 h 53"/>
              <a:gd name="T20" fmla="*/ 77 w 82"/>
              <a:gd name="T21" fmla="*/ 9 h 53"/>
              <a:gd name="T22" fmla="*/ 77 w 82"/>
              <a:gd name="T23" fmla="*/ 43 h 53"/>
              <a:gd name="T24" fmla="*/ 76 w 82"/>
              <a:gd name="T25" fmla="*/ 47 h 53"/>
              <a:gd name="T26" fmla="*/ 72 w 82"/>
              <a:gd name="T27" fmla="*/ 48 h 53"/>
              <a:gd name="T28" fmla="*/ 72 w 82"/>
              <a:gd name="T29" fmla="*/ 51 h 53"/>
              <a:gd name="T30" fmla="*/ 72 w 82"/>
              <a:gd name="T31" fmla="*/ 53 h 53"/>
              <a:gd name="T32" fmla="*/ 82 w 82"/>
              <a:gd name="T33" fmla="*/ 43 h 53"/>
              <a:gd name="T34" fmla="*/ 82 w 82"/>
              <a:gd name="T35" fmla="*/ 9 h 53"/>
              <a:gd name="T36" fmla="*/ 72 w 82"/>
              <a:gd name="T37" fmla="*/ 0 h 53"/>
              <a:gd name="T38" fmla="*/ 10 w 82"/>
              <a:gd name="T39" fmla="*/ 0 h 53"/>
              <a:gd name="T40" fmla="*/ 0 w 82"/>
              <a:gd name="T41" fmla="*/ 9 h 53"/>
              <a:gd name="T42" fmla="*/ 0 w 82"/>
              <a:gd name="T43" fmla="*/ 43 h 53"/>
              <a:gd name="T44" fmla="*/ 10 w 82"/>
              <a:gd name="T45" fmla="*/ 53 h 53"/>
              <a:gd name="T46" fmla="*/ 72 w 82"/>
              <a:gd name="T47" fmla="*/ 53 h 53"/>
              <a:gd name="T48" fmla="*/ 72 w 82"/>
              <a:gd name="T49" fmla="*/ 5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2" h="53">
                <a:moveTo>
                  <a:pt x="72" y="51"/>
                </a:moveTo>
                <a:cubicBezTo>
                  <a:pt x="72" y="48"/>
                  <a:pt x="72" y="48"/>
                  <a:pt x="72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8" y="48"/>
                  <a:pt x="7" y="48"/>
                  <a:pt x="6" y="47"/>
                </a:cubicBezTo>
                <a:cubicBezTo>
                  <a:pt x="5" y="46"/>
                  <a:pt x="5" y="45"/>
                  <a:pt x="5" y="43"/>
                </a:cubicBezTo>
                <a:cubicBezTo>
                  <a:pt x="5" y="9"/>
                  <a:pt x="5" y="9"/>
                  <a:pt x="5" y="9"/>
                </a:cubicBezTo>
                <a:cubicBezTo>
                  <a:pt x="5" y="8"/>
                  <a:pt x="5" y="7"/>
                  <a:pt x="6" y="6"/>
                </a:cubicBezTo>
                <a:cubicBezTo>
                  <a:pt x="7" y="5"/>
                  <a:pt x="8" y="5"/>
                  <a:pt x="10" y="5"/>
                </a:cubicBezTo>
                <a:cubicBezTo>
                  <a:pt x="72" y="5"/>
                  <a:pt x="72" y="5"/>
                  <a:pt x="72" y="5"/>
                </a:cubicBezTo>
                <a:cubicBezTo>
                  <a:pt x="74" y="5"/>
                  <a:pt x="75" y="5"/>
                  <a:pt x="76" y="6"/>
                </a:cubicBezTo>
                <a:cubicBezTo>
                  <a:pt x="76" y="7"/>
                  <a:pt x="77" y="8"/>
                  <a:pt x="77" y="9"/>
                </a:cubicBezTo>
                <a:cubicBezTo>
                  <a:pt x="77" y="43"/>
                  <a:pt x="77" y="43"/>
                  <a:pt x="77" y="43"/>
                </a:cubicBezTo>
                <a:cubicBezTo>
                  <a:pt x="77" y="45"/>
                  <a:pt x="76" y="46"/>
                  <a:pt x="76" y="47"/>
                </a:cubicBezTo>
                <a:cubicBezTo>
                  <a:pt x="75" y="48"/>
                  <a:pt x="74" y="48"/>
                  <a:pt x="72" y="48"/>
                </a:cubicBezTo>
                <a:cubicBezTo>
                  <a:pt x="72" y="51"/>
                  <a:pt x="72" y="51"/>
                  <a:pt x="72" y="51"/>
                </a:cubicBezTo>
                <a:cubicBezTo>
                  <a:pt x="72" y="53"/>
                  <a:pt x="72" y="53"/>
                  <a:pt x="72" y="53"/>
                </a:cubicBezTo>
                <a:cubicBezTo>
                  <a:pt x="78" y="53"/>
                  <a:pt x="82" y="49"/>
                  <a:pt x="82" y="43"/>
                </a:cubicBezTo>
                <a:cubicBezTo>
                  <a:pt x="82" y="9"/>
                  <a:pt x="82" y="9"/>
                  <a:pt x="82" y="9"/>
                </a:cubicBezTo>
                <a:cubicBezTo>
                  <a:pt x="82" y="4"/>
                  <a:pt x="78" y="0"/>
                  <a:pt x="72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9"/>
                  <a:pt x="4" y="53"/>
                  <a:pt x="10" y="53"/>
                </a:cubicBezTo>
                <a:cubicBezTo>
                  <a:pt x="72" y="53"/>
                  <a:pt x="72" y="53"/>
                  <a:pt x="72" y="53"/>
                </a:cubicBezTo>
                <a:lnTo>
                  <a:pt x="72" y="51"/>
                </a:lnTo>
                <a:close/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ïṩlïdê">
            <a:extLst>
              <a:ext uri="{FF2B5EF4-FFF2-40B4-BE49-F238E27FC236}">
                <a16:creationId xmlns:a16="http://schemas.microsoft.com/office/drawing/2014/main" id="{0FC7E88A-6D19-49E9-8D2C-DB7E51DE5465}"/>
              </a:ext>
            </a:extLst>
          </p:cNvPr>
          <p:cNvSpPr/>
          <p:nvPr/>
        </p:nvSpPr>
        <p:spPr bwMode="auto">
          <a:xfrm>
            <a:off x="1625465" y="3539507"/>
            <a:ext cx="100028" cy="25889"/>
          </a:xfrm>
          <a:custGeom>
            <a:avLst/>
            <a:gdLst>
              <a:gd name="T0" fmla="*/ 63 w 67"/>
              <a:gd name="T1" fmla="*/ 0 h 17"/>
              <a:gd name="T2" fmla="*/ 34 w 67"/>
              <a:gd name="T3" fmla="*/ 12 h 17"/>
              <a:gd name="T4" fmla="*/ 31 w 67"/>
              <a:gd name="T5" fmla="*/ 11 h 17"/>
              <a:gd name="T6" fmla="*/ 4 w 67"/>
              <a:gd name="T7" fmla="*/ 1 h 17"/>
              <a:gd name="T8" fmla="*/ 0 w 67"/>
              <a:gd name="T9" fmla="*/ 4 h 17"/>
              <a:gd name="T10" fmla="*/ 31 w 67"/>
              <a:gd name="T11" fmla="*/ 17 h 17"/>
              <a:gd name="T12" fmla="*/ 34 w 67"/>
              <a:gd name="T13" fmla="*/ 17 h 17"/>
              <a:gd name="T14" fmla="*/ 67 w 67"/>
              <a:gd name="T15" fmla="*/ 4 h 17"/>
              <a:gd name="T16" fmla="*/ 63 w 67"/>
              <a:gd name="T1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17">
                <a:moveTo>
                  <a:pt x="63" y="0"/>
                </a:moveTo>
                <a:cubicBezTo>
                  <a:pt x="56" y="7"/>
                  <a:pt x="46" y="12"/>
                  <a:pt x="34" y="12"/>
                </a:cubicBezTo>
                <a:cubicBezTo>
                  <a:pt x="33" y="12"/>
                  <a:pt x="32" y="12"/>
                  <a:pt x="31" y="11"/>
                </a:cubicBezTo>
                <a:cubicBezTo>
                  <a:pt x="20" y="11"/>
                  <a:pt x="11" y="7"/>
                  <a:pt x="4" y="1"/>
                </a:cubicBezTo>
                <a:cubicBezTo>
                  <a:pt x="0" y="4"/>
                  <a:pt x="0" y="4"/>
                  <a:pt x="0" y="4"/>
                </a:cubicBezTo>
                <a:cubicBezTo>
                  <a:pt x="8" y="12"/>
                  <a:pt x="19" y="16"/>
                  <a:pt x="31" y="17"/>
                </a:cubicBezTo>
                <a:cubicBezTo>
                  <a:pt x="32" y="17"/>
                  <a:pt x="33" y="17"/>
                  <a:pt x="34" y="17"/>
                </a:cubicBezTo>
                <a:cubicBezTo>
                  <a:pt x="47" y="17"/>
                  <a:pt x="59" y="12"/>
                  <a:pt x="67" y="4"/>
                </a:cubicBezTo>
                <a:cubicBezTo>
                  <a:pt x="63" y="0"/>
                  <a:pt x="63" y="0"/>
                  <a:pt x="63" y="0"/>
                </a:cubicBezTo>
                <a:close/>
              </a:path>
            </a:pathLst>
          </a:custGeom>
          <a:solidFill>
            <a:srgbClr val="E88E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ṥḷiḋe">
            <a:extLst>
              <a:ext uri="{FF2B5EF4-FFF2-40B4-BE49-F238E27FC236}">
                <a16:creationId xmlns:a16="http://schemas.microsoft.com/office/drawing/2014/main" id="{CA7B0CAD-0747-40EE-A1EB-584A9C49A393}"/>
              </a:ext>
            </a:extLst>
          </p:cNvPr>
          <p:cNvSpPr/>
          <p:nvPr/>
        </p:nvSpPr>
        <p:spPr bwMode="auto">
          <a:xfrm>
            <a:off x="1689012" y="3413590"/>
            <a:ext cx="38835" cy="91790"/>
          </a:xfrm>
          <a:custGeom>
            <a:avLst/>
            <a:gdLst>
              <a:gd name="T0" fmla="*/ 26 w 26"/>
              <a:gd name="T1" fmla="*/ 47 h 61"/>
              <a:gd name="T2" fmla="*/ 25 w 26"/>
              <a:gd name="T3" fmla="*/ 47 h 61"/>
              <a:gd name="T4" fmla="*/ 2 w 26"/>
              <a:gd name="T5" fmla="*/ 60 h 61"/>
              <a:gd name="T6" fmla="*/ 0 w 26"/>
              <a:gd name="T7" fmla="*/ 0 h 61"/>
              <a:gd name="T8" fmla="*/ 26 w 26"/>
              <a:gd name="T9" fmla="*/ 47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61">
                <a:moveTo>
                  <a:pt x="26" y="47"/>
                </a:moveTo>
                <a:cubicBezTo>
                  <a:pt x="25" y="47"/>
                  <a:pt x="25" y="47"/>
                  <a:pt x="25" y="47"/>
                </a:cubicBezTo>
                <a:cubicBezTo>
                  <a:pt x="25" y="54"/>
                  <a:pt x="19" y="61"/>
                  <a:pt x="2" y="60"/>
                </a:cubicBezTo>
                <a:cubicBezTo>
                  <a:pt x="0" y="0"/>
                  <a:pt x="0" y="0"/>
                  <a:pt x="0" y="0"/>
                </a:cubicBezTo>
                <a:cubicBezTo>
                  <a:pt x="18" y="22"/>
                  <a:pt x="25" y="34"/>
                  <a:pt x="26" y="47"/>
                </a:cubicBezTo>
                <a:close/>
              </a:path>
            </a:pathLst>
          </a:custGeom>
          <a:solidFill>
            <a:srgbClr val="F6A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iṧľîḑê">
            <a:extLst>
              <a:ext uri="{FF2B5EF4-FFF2-40B4-BE49-F238E27FC236}">
                <a16:creationId xmlns:a16="http://schemas.microsoft.com/office/drawing/2014/main" id="{E022A06E-6A4F-4EF5-8579-D1F0B336A2B9}"/>
              </a:ext>
            </a:extLst>
          </p:cNvPr>
          <p:cNvSpPr/>
          <p:nvPr/>
        </p:nvSpPr>
        <p:spPr bwMode="auto">
          <a:xfrm>
            <a:off x="1680775" y="3415944"/>
            <a:ext cx="43542" cy="8238"/>
          </a:xfrm>
          <a:custGeom>
            <a:avLst/>
            <a:gdLst>
              <a:gd name="T0" fmla="*/ 0 w 37"/>
              <a:gd name="T1" fmla="*/ 6 h 7"/>
              <a:gd name="T2" fmla="*/ 37 w 37"/>
              <a:gd name="T3" fmla="*/ 7 h 7"/>
              <a:gd name="T4" fmla="*/ 37 w 37"/>
              <a:gd name="T5" fmla="*/ 1 h 7"/>
              <a:gd name="T6" fmla="*/ 1 w 37"/>
              <a:gd name="T7" fmla="*/ 0 h 7"/>
              <a:gd name="T8" fmla="*/ 0 w 37"/>
              <a:gd name="T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7">
                <a:moveTo>
                  <a:pt x="0" y="6"/>
                </a:moveTo>
                <a:lnTo>
                  <a:pt x="37" y="7"/>
                </a:lnTo>
                <a:lnTo>
                  <a:pt x="37" y="1"/>
                </a:lnTo>
                <a:lnTo>
                  <a:pt x="1" y="0"/>
                </a:lnTo>
                <a:lnTo>
                  <a:pt x="0" y="6"/>
                </a:lnTo>
                <a:close/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íṧḷîḓè">
            <a:extLst>
              <a:ext uri="{FF2B5EF4-FFF2-40B4-BE49-F238E27FC236}">
                <a16:creationId xmlns:a16="http://schemas.microsoft.com/office/drawing/2014/main" id="{F9A4A474-3ED5-4555-9797-251457BFAFB3}"/>
              </a:ext>
            </a:extLst>
          </p:cNvPr>
          <p:cNvSpPr/>
          <p:nvPr/>
        </p:nvSpPr>
        <p:spPr bwMode="auto">
          <a:xfrm>
            <a:off x="1680775" y="3415944"/>
            <a:ext cx="43542" cy="8238"/>
          </a:xfrm>
          <a:custGeom>
            <a:avLst/>
            <a:gdLst>
              <a:gd name="T0" fmla="*/ 0 w 37"/>
              <a:gd name="T1" fmla="*/ 6 h 7"/>
              <a:gd name="T2" fmla="*/ 37 w 37"/>
              <a:gd name="T3" fmla="*/ 7 h 7"/>
              <a:gd name="T4" fmla="*/ 37 w 37"/>
              <a:gd name="T5" fmla="*/ 1 h 7"/>
              <a:gd name="T6" fmla="*/ 1 w 3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" h="7">
                <a:moveTo>
                  <a:pt x="0" y="6"/>
                </a:moveTo>
                <a:lnTo>
                  <a:pt x="37" y="7"/>
                </a:lnTo>
                <a:lnTo>
                  <a:pt x="37" y="1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ṡḻiḓê">
            <a:extLst>
              <a:ext uri="{FF2B5EF4-FFF2-40B4-BE49-F238E27FC236}">
                <a16:creationId xmlns:a16="http://schemas.microsoft.com/office/drawing/2014/main" id="{20FF8ED7-61D5-481E-AAE5-57F51A4517A9}"/>
              </a:ext>
            </a:extLst>
          </p:cNvPr>
          <p:cNvSpPr/>
          <p:nvPr/>
        </p:nvSpPr>
        <p:spPr bwMode="auto">
          <a:xfrm>
            <a:off x="1160632" y="3764274"/>
            <a:ext cx="629585" cy="1193268"/>
          </a:xfrm>
          <a:custGeom>
            <a:avLst/>
            <a:gdLst>
              <a:gd name="T0" fmla="*/ 420 w 420"/>
              <a:gd name="T1" fmla="*/ 697 h 797"/>
              <a:gd name="T2" fmla="*/ 140 w 420"/>
              <a:gd name="T3" fmla="*/ 740 h 797"/>
              <a:gd name="T4" fmla="*/ 48 w 420"/>
              <a:gd name="T5" fmla="*/ 773 h 797"/>
              <a:gd name="T6" fmla="*/ 9 w 420"/>
              <a:gd name="T7" fmla="*/ 797 h 797"/>
              <a:gd name="T8" fmla="*/ 0 w 420"/>
              <a:gd name="T9" fmla="*/ 178 h 797"/>
              <a:gd name="T10" fmla="*/ 0 w 420"/>
              <a:gd name="T11" fmla="*/ 169 h 797"/>
              <a:gd name="T12" fmla="*/ 83 w 420"/>
              <a:gd name="T13" fmla="*/ 27 h 797"/>
              <a:gd name="T14" fmla="*/ 147 w 420"/>
              <a:gd name="T15" fmla="*/ 3 h 797"/>
              <a:gd name="T16" fmla="*/ 178 w 420"/>
              <a:gd name="T17" fmla="*/ 0 h 797"/>
              <a:gd name="T18" fmla="*/ 238 w 420"/>
              <a:gd name="T19" fmla="*/ 0 h 797"/>
              <a:gd name="T20" fmla="*/ 416 w 420"/>
              <a:gd name="T21" fmla="*/ 178 h 797"/>
              <a:gd name="T22" fmla="*/ 418 w 420"/>
              <a:gd name="T23" fmla="*/ 446 h 797"/>
              <a:gd name="T24" fmla="*/ 419 w 420"/>
              <a:gd name="T25" fmla="*/ 565 h 797"/>
              <a:gd name="T26" fmla="*/ 420 w 420"/>
              <a:gd name="T27" fmla="*/ 697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0" h="797">
                <a:moveTo>
                  <a:pt x="420" y="697"/>
                </a:moveTo>
                <a:cubicBezTo>
                  <a:pt x="140" y="740"/>
                  <a:pt x="140" y="740"/>
                  <a:pt x="140" y="740"/>
                </a:cubicBezTo>
                <a:cubicBezTo>
                  <a:pt x="107" y="745"/>
                  <a:pt x="76" y="756"/>
                  <a:pt x="48" y="773"/>
                </a:cubicBezTo>
                <a:cubicBezTo>
                  <a:pt x="9" y="797"/>
                  <a:pt x="9" y="797"/>
                  <a:pt x="9" y="797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75"/>
                  <a:pt x="0" y="172"/>
                  <a:pt x="0" y="169"/>
                </a:cubicBezTo>
                <a:cubicBezTo>
                  <a:pt x="3" y="109"/>
                  <a:pt x="35" y="57"/>
                  <a:pt x="83" y="27"/>
                </a:cubicBezTo>
                <a:cubicBezTo>
                  <a:pt x="102" y="15"/>
                  <a:pt x="124" y="7"/>
                  <a:pt x="147" y="3"/>
                </a:cubicBezTo>
                <a:cubicBezTo>
                  <a:pt x="157" y="1"/>
                  <a:pt x="167" y="0"/>
                  <a:pt x="178" y="0"/>
                </a:cubicBezTo>
                <a:cubicBezTo>
                  <a:pt x="238" y="0"/>
                  <a:pt x="238" y="0"/>
                  <a:pt x="238" y="0"/>
                </a:cubicBezTo>
                <a:cubicBezTo>
                  <a:pt x="336" y="0"/>
                  <a:pt x="416" y="80"/>
                  <a:pt x="416" y="178"/>
                </a:cubicBezTo>
                <a:cubicBezTo>
                  <a:pt x="418" y="446"/>
                  <a:pt x="418" y="446"/>
                  <a:pt x="418" y="446"/>
                </a:cubicBezTo>
                <a:cubicBezTo>
                  <a:pt x="419" y="565"/>
                  <a:pt x="419" y="565"/>
                  <a:pt x="419" y="565"/>
                </a:cubicBezTo>
                <a:lnTo>
                  <a:pt x="420" y="697"/>
                </a:lnTo>
                <a:close/>
              </a:path>
            </a:pathLst>
          </a:custGeom>
          <a:solidFill>
            <a:srgbClr val="2626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ïṡļîḍè">
            <a:extLst>
              <a:ext uri="{FF2B5EF4-FFF2-40B4-BE49-F238E27FC236}">
                <a16:creationId xmlns:a16="http://schemas.microsoft.com/office/drawing/2014/main" id="{A987DFC4-4059-4397-9863-451E6AD09C46}"/>
              </a:ext>
            </a:extLst>
          </p:cNvPr>
          <p:cNvSpPr/>
          <p:nvPr/>
        </p:nvSpPr>
        <p:spPr bwMode="auto">
          <a:xfrm>
            <a:off x="1160632" y="3764274"/>
            <a:ext cx="575452" cy="555446"/>
          </a:xfrm>
          <a:custGeom>
            <a:avLst/>
            <a:gdLst>
              <a:gd name="T0" fmla="*/ 384 w 384"/>
              <a:gd name="T1" fmla="*/ 77 h 371"/>
              <a:gd name="T2" fmla="*/ 308 w 384"/>
              <a:gd name="T3" fmla="*/ 60 h 371"/>
              <a:gd name="T4" fmla="*/ 248 w 384"/>
              <a:gd name="T5" fmla="*/ 60 h 371"/>
              <a:gd name="T6" fmla="*/ 217 w 384"/>
              <a:gd name="T7" fmla="*/ 63 h 371"/>
              <a:gd name="T8" fmla="*/ 146 w 384"/>
              <a:gd name="T9" fmla="*/ 83 h 371"/>
              <a:gd name="T10" fmla="*/ 126 w 384"/>
              <a:gd name="T11" fmla="*/ 156 h 371"/>
              <a:gd name="T12" fmla="*/ 70 w 384"/>
              <a:gd name="T13" fmla="*/ 238 h 371"/>
              <a:gd name="T14" fmla="*/ 71 w 384"/>
              <a:gd name="T15" fmla="*/ 371 h 371"/>
              <a:gd name="T16" fmla="*/ 2 w 384"/>
              <a:gd name="T17" fmla="*/ 237 h 371"/>
              <a:gd name="T18" fmla="*/ 0 w 384"/>
              <a:gd name="T19" fmla="*/ 178 h 371"/>
              <a:gd name="T20" fmla="*/ 0 w 384"/>
              <a:gd name="T21" fmla="*/ 169 h 371"/>
              <a:gd name="T22" fmla="*/ 83 w 384"/>
              <a:gd name="T23" fmla="*/ 27 h 371"/>
              <a:gd name="T24" fmla="*/ 147 w 384"/>
              <a:gd name="T25" fmla="*/ 3 h 371"/>
              <a:gd name="T26" fmla="*/ 178 w 384"/>
              <a:gd name="T27" fmla="*/ 0 h 371"/>
              <a:gd name="T28" fmla="*/ 238 w 384"/>
              <a:gd name="T29" fmla="*/ 0 h 371"/>
              <a:gd name="T30" fmla="*/ 384 w 384"/>
              <a:gd name="T31" fmla="*/ 77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4" h="371">
                <a:moveTo>
                  <a:pt x="384" y="77"/>
                </a:moveTo>
                <a:cubicBezTo>
                  <a:pt x="361" y="66"/>
                  <a:pt x="335" y="60"/>
                  <a:pt x="308" y="60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37" y="60"/>
                  <a:pt x="227" y="61"/>
                  <a:pt x="217" y="63"/>
                </a:cubicBezTo>
                <a:cubicBezTo>
                  <a:pt x="194" y="67"/>
                  <a:pt x="165" y="72"/>
                  <a:pt x="146" y="83"/>
                </a:cubicBezTo>
                <a:cubicBezTo>
                  <a:pt x="115" y="103"/>
                  <a:pt x="116" y="124"/>
                  <a:pt x="126" y="156"/>
                </a:cubicBezTo>
                <a:cubicBezTo>
                  <a:pt x="126" y="159"/>
                  <a:pt x="70" y="235"/>
                  <a:pt x="70" y="238"/>
                </a:cubicBezTo>
                <a:cubicBezTo>
                  <a:pt x="71" y="371"/>
                  <a:pt x="71" y="371"/>
                  <a:pt x="71" y="371"/>
                </a:cubicBezTo>
                <a:cubicBezTo>
                  <a:pt x="2" y="237"/>
                  <a:pt x="2" y="237"/>
                  <a:pt x="2" y="237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75"/>
                  <a:pt x="0" y="172"/>
                  <a:pt x="0" y="169"/>
                </a:cubicBezTo>
                <a:cubicBezTo>
                  <a:pt x="3" y="109"/>
                  <a:pt x="35" y="57"/>
                  <a:pt x="83" y="27"/>
                </a:cubicBezTo>
                <a:cubicBezTo>
                  <a:pt x="102" y="15"/>
                  <a:pt x="124" y="7"/>
                  <a:pt x="147" y="3"/>
                </a:cubicBezTo>
                <a:cubicBezTo>
                  <a:pt x="157" y="1"/>
                  <a:pt x="167" y="0"/>
                  <a:pt x="178" y="0"/>
                </a:cubicBezTo>
                <a:cubicBezTo>
                  <a:pt x="238" y="0"/>
                  <a:pt x="238" y="0"/>
                  <a:pt x="238" y="0"/>
                </a:cubicBezTo>
                <a:cubicBezTo>
                  <a:pt x="299" y="0"/>
                  <a:pt x="352" y="31"/>
                  <a:pt x="384" y="77"/>
                </a:cubicBezTo>
                <a:close/>
              </a:path>
            </a:pathLst>
          </a:custGeom>
          <a:solidFill>
            <a:srgbClr val="3939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ṡḻídé">
            <a:extLst>
              <a:ext uri="{FF2B5EF4-FFF2-40B4-BE49-F238E27FC236}">
                <a16:creationId xmlns:a16="http://schemas.microsoft.com/office/drawing/2014/main" id="{00E0E507-79B1-4746-B950-B232E1F889A4}"/>
              </a:ext>
            </a:extLst>
          </p:cNvPr>
          <p:cNvSpPr/>
          <p:nvPr/>
        </p:nvSpPr>
        <p:spPr bwMode="auto">
          <a:xfrm>
            <a:off x="1384223" y="3747799"/>
            <a:ext cx="237712" cy="563684"/>
          </a:xfrm>
          <a:custGeom>
            <a:avLst/>
            <a:gdLst>
              <a:gd name="T0" fmla="*/ 148 w 202"/>
              <a:gd name="T1" fmla="*/ 323 h 479"/>
              <a:gd name="T2" fmla="*/ 121 w 202"/>
              <a:gd name="T3" fmla="*/ 479 h 479"/>
              <a:gd name="T4" fmla="*/ 0 w 202"/>
              <a:gd name="T5" fmla="*/ 0 h 479"/>
              <a:gd name="T6" fmla="*/ 202 w 202"/>
              <a:gd name="T7" fmla="*/ 0 h 479"/>
              <a:gd name="T8" fmla="*/ 148 w 202"/>
              <a:gd name="T9" fmla="*/ 32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479">
                <a:moveTo>
                  <a:pt x="148" y="323"/>
                </a:moveTo>
                <a:lnTo>
                  <a:pt x="121" y="479"/>
                </a:lnTo>
                <a:lnTo>
                  <a:pt x="0" y="0"/>
                </a:lnTo>
                <a:lnTo>
                  <a:pt x="202" y="0"/>
                </a:lnTo>
                <a:lnTo>
                  <a:pt x="148" y="323"/>
                </a:lnTo>
                <a:close/>
              </a:path>
            </a:pathLst>
          </a:custGeom>
          <a:solidFill>
            <a:srgbClr val="EDE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š1ïḍê">
            <a:extLst>
              <a:ext uri="{FF2B5EF4-FFF2-40B4-BE49-F238E27FC236}">
                <a16:creationId xmlns:a16="http://schemas.microsoft.com/office/drawing/2014/main" id="{F6F8C695-0F7E-4DDC-8DD3-904748EB47E8}"/>
              </a:ext>
            </a:extLst>
          </p:cNvPr>
          <p:cNvSpPr/>
          <p:nvPr/>
        </p:nvSpPr>
        <p:spPr bwMode="auto">
          <a:xfrm>
            <a:off x="1384223" y="3734854"/>
            <a:ext cx="242419" cy="80022"/>
          </a:xfrm>
          <a:custGeom>
            <a:avLst/>
            <a:gdLst>
              <a:gd name="T0" fmla="*/ 206 w 206"/>
              <a:gd name="T1" fmla="*/ 68 h 68"/>
              <a:gd name="T2" fmla="*/ 111 w 206"/>
              <a:gd name="T3" fmla="*/ 12 h 68"/>
              <a:gd name="T4" fmla="*/ 0 w 206"/>
              <a:gd name="T5" fmla="*/ 68 h 68"/>
              <a:gd name="T6" fmla="*/ 0 w 206"/>
              <a:gd name="T7" fmla="*/ 0 h 68"/>
              <a:gd name="T8" fmla="*/ 206 w 206"/>
              <a:gd name="T9" fmla="*/ 0 h 68"/>
              <a:gd name="T10" fmla="*/ 206 w 206"/>
              <a:gd name="T11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" h="68">
                <a:moveTo>
                  <a:pt x="206" y="68"/>
                </a:moveTo>
                <a:lnTo>
                  <a:pt x="111" y="12"/>
                </a:lnTo>
                <a:lnTo>
                  <a:pt x="0" y="68"/>
                </a:lnTo>
                <a:lnTo>
                  <a:pt x="0" y="0"/>
                </a:lnTo>
                <a:lnTo>
                  <a:pt x="206" y="0"/>
                </a:lnTo>
                <a:lnTo>
                  <a:pt x="206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śḻîďê">
            <a:extLst>
              <a:ext uri="{FF2B5EF4-FFF2-40B4-BE49-F238E27FC236}">
                <a16:creationId xmlns:a16="http://schemas.microsoft.com/office/drawing/2014/main" id="{257B7AF1-13FD-49F9-9363-D1FA17F87552}"/>
              </a:ext>
            </a:extLst>
          </p:cNvPr>
          <p:cNvSpPr/>
          <p:nvPr/>
        </p:nvSpPr>
        <p:spPr bwMode="auto">
          <a:xfrm>
            <a:off x="1891420" y="4429162"/>
            <a:ext cx="169458" cy="58840"/>
          </a:xfrm>
          <a:custGeom>
            <a:avLst/>
            <a:gdLst>
              <a:gd name="T0" fmla="*/ 14 w 113"/>
              <a:gd name="T1" fmla="*/ 38 h 39"/>
              <a:gd name="T2" fmla="*/ 102 w 113"/>
              <a:gd name="T3" fmla="*/ 24 h 39"/>
              <a:gd name="T4" fmla="*/ 112 w 113"/>
              <a:gd name="T5" fmla="*/ 11 h 39"/>
              <a:gd name="T6" fmla="*/ 112 w 113"/>
              <a:gd name="T7" fmla="*/ 10 h 39"/>
              <a:gd name="T8" fmla="*/ 99 w 113"/>
              <a:gd name="T9" fmla="*/ 1 h 39"/>
              <a:gd name="T10" fmla="*/ 10 w 113"/>
              <a:gd name="T11" fmla="*/ 15 h 39"/>
              <a:gd name="T12" fmla="*/ 1 w 113"/>
              <a:gd name="T13" fmla="*/ 28 h 39"/>
              <a:gd name="T14" fmla="*/ 1 w 113"/>
              <a:gd name="T15" fmla="*/ 28 h 39"/>
              <a:gd name="T16" fmla="*/ 14 w 113"/>
              <a:gd name="T17" fmla="*/ 3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" h="39">
                <a:moveTo>
                  <a:pt x="14" y="38"/>
                </a:moveTo>
                <a:cubicBezTo>
                  <a:pt x="102" y="24"/>
                  <a:pt x="102" y="24"/>
                  <a:pt x="102" y="24"/>
                </a:cubicBezTo>
                <a:cubicBezTo>
                  <a:pt x="109" y="23"/>
                  <a:pt x="113" y="17"/>
                  <a:pt x="112" y="11"/>
                </a:cubicBezTo>
                <a:cubicBezTo>
                  <a:pt x="112" y="10"/>
                  <a:pt x="112" y="10"/>
                  <a:pt x="112" y="10"/>
                </a:cubicBezTo>
                <a:cubicBezTo>
                  <a:pt x="111" y="4"/>
                  <a:pt x="105" y="0"/>
                  <a:pt x="99" y="1"/>
                </a:cubicBezTo>
                <a:cubicBezTo>
                  <a:pt x="10" y="15"/>
                  <a:pt x="10" y="15"/>
                  <a:pt x="10" y="15"/>
                </a:cubicBezTo>
                <a:cubicBezTo>
                  <a:pt x="4" y="16"/>
                  <a:pt x="0" y="22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35"/>
                  <a:pt x="8" y="39"/>
                  <a:pt x="14" y="38"/>
                </a:cubicBezTo>
                <a:close/>
              </a:path>
            </a:pathLst>
          </a:custGeom>
          <a:solidFill>
            <a:srgbClr val="F6A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$ļïḑé">
            <a:extLst>
              <a:ext uri="{FF2B5EF4-FFF2-40B4-BE49-F238E27FC236}">
                <a16:creationId xmlns:a16="http://schemas.microsoft.com/office/drawing/2014/main" id="{FAC3901F-166F-4113-A409-B6AA17F66E79}"/>
              </a:ext>
            </a:extLst>
          </p:cNvPr>
          <p:cNvSpPr/>
          <p:nvPr/>
        </p:nvSpPr>
        <p:spPr bwMode="auto">
          <a:xfrm>
            <a:off x="1931431" y="4467996"/>
            <a:ext cx="145922" cy="55310"/>
          </a:xfrm>
          <a:custGeom>
            <a:avLst/>
            <a:gdLst>
              <a:gd name="T0" fmla="*/ 12 w 97"/>
              <a:gd name="T1" fmla="*/ 36 h 37"/>
              <a:gd name="T2" fmla="*/ 90 w 97"/>
              <a:gd name="T3" fmla="*/ 24 h 37"/>
              <a:gd name="T4" fmla="*/ 96 w 97"/>
              <a:gd name="T5" fmla="*/ 15 h 37"/>
              <a:gd name="T6" fmla="*/ 95 w 97"/>
              <a:gd name="T7" fmla="*/ 7 h 37"/>
              <a:gd name="T8" fmla="*/ 86 w 97"/>
              <a:gd name="T9" fmla="*/ 1 h 37"/>
              <a:gd name="T10" fmla="*/ 8 w 97"/>
              <a:gd name="T11" fmla="*/ 13 h 37"/>
              <a:gd name="T12" fmla="*/ 1 w 97"/>
              <a:gd name="T13" fmla="*/ 22 h 37"/>
              <a:gd name="T14" fmla="*/ 2 w 97"/>
              <a:gd name="T15" fmla="*/ 30 h 37"/>
              <a:gd name="T16" fmla="*/ 12 w 97"/>
              <a:gd name="T17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37">
                <a:moveTo>
                  <a:pt x="12" y="36"/>
                </a:moveTo>
                <a:cubicBezTo>
                  <a:pt x="90" y="24"/>
                  <a:pt x="90" y="24"/>
                  <a:pt x="90" y="24"/>
                </a:cubicBezTo>
                <a:cubicBezTo>
                  <a:pt x="94" y="23"/>
                  <a:pt x="97" y="19"/>
                  <a:pt x="96" y="15"/>
                </a:cubicBezTo>
                <a:cubicBezTo>
                  <a:pt x="95" y="7"/>
                  <a:pt x="95" y="7"/>
                  <a:pt x="95" y="7"/>
                </a:cubicBezTo>
                <a:cubicBezTo>
                  <a:pt x="94" y="3"/>
                  <a:pt x="90" y="0"/>
                  <a:pt x="86" y="1"/>
                </a:cubicBezTo>
                <a:cubicBezTo>
                  <a:pt x="8" y="13"/>
                  <a:pt x="8" y="13"/>
                  <a:pt x="8" y="13"/>
                </a:cubicBezTo>
                <a:cubicBezTo>
                  <a:pt x="3" y="14"/>
                  <a:pt x="0" y="18"/>
                  <a:pt x="1" y="22"/>
                </a:cubicBezTo>
                <a:cubicBezTo>
                  <a:pt x="2" y="30"/>
                  <a:pt x="2" y="30"/>
                  <a:pt x="2" y="30"/>
                </a:cubicBezTo>
                <a:cubicBezTo>
                  <a:pt x="3" y="34"/>
                  <a:pt x="7" y="37"/>
                  <a:pt x="12" y="36"/>
                </a:cubicBezTo>
                <a:close/>
              </a:path>
            </a:pathLst>
          </a:custGeom>
          <a:solidFill>
            <a:srgbClr val="F6A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šḷïḋê">
            <a:extLst>
              <a:ext uri="{FF2B5EF4-FFF2-40B4-BE49-F238E27FC236}">
                <a16:creationId xmlns:a16="http://schemas.microsoft.com/office/drawing/2014/main" id="{ECC0E688-D2EC-4249-B001-5C0EEDDF92A3}"/>
              </a:ext>
            </a:extLst>
          </p:cNvPr>
          <p:cNvSpPr/>
          <p:nvPr/>
        </p:nvSpPr>
        <p:spPr bwMode="auto">
          <a:xfrm>
            <a:off x="1907895" y="4511537"/>
            <a:ext cx="162397" cy="58840"/>
          </a:xfrm>
          <a:custGeom>
            <a:avLst/>
            <a:gdLst>
              <a:gd name="T0" fmla="*/ 15 w 109"/>
              <a:gd name="T1" fmla="*/ 38 h 39"/>
              <a:gd name="T2" fmla="*/ 99 w 109"/>
              <a:gd name="T3" fmla="*/ 24 h 39"/>
              <a:gd name="T4" fmla="*/ 108 w 109"/>
              <a:gd name="T5" fmla="*/ 11 h 39"/>
              <a:gd name="T6" fmla="*/ 108 w 109"/>
              <a:gd name="T7" fmla="*/ 11 h 39"/>
              <a:gd name="T8" fmla="*/ 95 w 109"/>
              <a:gd name="T9" fmla="*/ 1 h 39"/>
              <a:gd name="T10" fmla="*/ 11 w 109"/>
              <a:gd name="T11" fmla="*/ 14 h 39"/>
              <a:gd name="T12" fmla="*/ 1 w 109"/>
              <a:gd name="T13" fmla="*/ 28 h 39"/>
              <a:gd name="T14" fmla="*/ 1 w 109"/>
              <a:gd name="T15" fmla="*/ 28 h 39"/>
              <a:gd name="T16" fmla="*/ 15 w 109"/>
              <a:gd name="T17" fmla="*/ 3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39">
                <a:moveTo>
                  <a:pt x="15" y="38"/>
                </a:moveTo>
                <a:cubicBezTo>
                  <a:pt x="99" y="24"/>
                  <a:pt x="99" y="24"/>
                  <a:pt x="99" y="24"/>
                </a:cubicBezTo>
                <a:cubicBezTo>
                  <a:pt x="105" y="23"/>
                  <a:pt x="109" y="17"/>
                  <a:pt x="108" y="11"/>
                </a:cubicBezTo>
                <a:cubicBezTo>
                  <a:pt x="108" y="11"/>
                  <a:pt x="108" y="11"/>
                  <a:pt x="108" y="11"/>
                </a:cubicBezTo>
                <a:cubicBezTo>
                  <a:pt x="107" y="4"/>
                  <a:pt x="101" y="0"/>
                  <a:pt x="95" y="1"/>
                </a:cubicBezTo>
                <a:cubicBezTo>
                  <a:pt x="11" y="14"/>
                  <a:pt x="11" y="14"/>
                  <a:pt x="11" y="14"/>
                </a:cubicBezTo>
                <a:cubicBezTo>
                  <a:pt x="5" y="15"/>
                  <a:pt x="0" y="21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34"/>
                  <a:pt x="9" y="39"/>
                  <a:pt x="15" y="38"/>
                </a:cubicBezTo>
                <a:close/>
              </a:path>
            </a:pathLst>
          </a:custGeom>
          <a:solidFill>
            <a:srgbClr val="F6A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îśľiḑe">
            <a:extLst>
              <a:ext uri="{FF2B5EF4-FFF2-40B4-BE49-F238E27FC236}">
                <a16:creationId xmlns:a16="http://schemas.microsoft.com/office/drawing/2014/main" id="{9575AA86-74C9-4152-ADC1-BB2D57AC3767}"/>
              </a:ext>
            </a:extLst>
          </p:cNvPr>
          <p:cNvSpPr/>
          <p:nvPr/>
        </p:nvSpPr>
        <p:spPr bwMode="auto">
          <a:xfrm>
            <a:off x="1794923" y="4451521"/>
            <a:ext cx="174165" cy="152983"/>
          </a:xfrm>
          <a:custGeom>
            <a:avLst/>
            <a:gdLst>
              <a:gd name="T0" fmla="*/ 116 w 116"/>
              <a:gd name="T1" fmla="*/ 0 h 102"/>
              <a:gd name="T2" fmla="*/ 93 w 116"/>
              <a:gd name="T3" fmla="*/ 0 h 102"/>
              <a:gd name="T4" fmla="*/ 35 w 116"/>
              <a:gd name="T5" fmla="*/ 13 h 102"/>
              <a:gd name="T6" fmla="*/ 0 w 116"/>
              <a:gd name="T7" fmla="*/ 30 h 102"/>
              <a:gd name="T8" fmla="*/ 23 w 116"/>
              <a:gd name="T9" fmla="*/ 90 h 102"/>
              <a:gd name="T10" fmla="*/ 112 w 116"/>
              <a:gd name="T11" fmla="*/ 71 h 102"/>
              <a:gd name="T12" fmla="*/ 116 w 116"/>
              <a:gd name="T13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" h="102">
                <a:moveTo>
                  <a:pt x="116" y="0"/>
                </a:moveTo>
                <a:cubicBezTo>
                  <a:pt x="115" y="0"/>
                  <a:pt x="105" y="0"/>
                  <a:pt x="93" y="0"/>
                </a:cubicBezTo>
                <a:cubicBezTo>
                  <a:pt x="73" y="0"/>
                  <a:pt x="53" y="4"/>
                  <a:pt x="35" y="13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20" y="89"/>
                  <a:pt x="23" y="90"/>
                </a:cubicBezTo>
                <a:cubicBezTo>
                  <a:pt x="89" y="102"/>
                  <a:pt x="112" y="71"/>
                  <a:pt x="112" y="71"/>
                </a:cubicBezTo>
                <a:lnTo>
                  <a:pt x="116" y="0"/>
                </a:lnTo>
                <a:close/>
              </a:path>
            </a:pathLst>
          </a:custGeom>
          <a:solidFill>
            <a:srgbClr val="F6A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iSļiḋê">
            <a:extLst>
              <a:ext uri="{FF2B5EF4-FFF2-40B4-BE49-F238E27FC236}">
                <a16:creationId xmlns:a16="http://schemas.microsoft.com/office/drawing/2014/main" id="{20048F8C-55DE-4B4A-BE2A-59AC08FF3B27}"/>
              </a:ext>
            </a:extLst>
          </p:cNvPr>
          <p:cNvSpPr/>
          <p:nvPr/>
        </p:nvSpPr>
        <p:spPr bwMode="auto">
          <a:xfrm>
            <a:off x="1847879" y="4451521"/>
            <a:ext cx="44718" cy="1459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íṩḻïďè">
            <a:extLst>
              <a:ext uri="{FF2B5EF4-FFF2-40B4-BE49-F238E27FC236}">
                <a16:creationId xmlns:a16="http://schemas.microsoft.com/office/drawing/2014/main" id="{B66FDAF5-03DC-4A07-8F5C-1F475FC45379}"/>
              </a:ext>
            </a:extLst>
          </p:cNvPr>
          <p:cNvSpPr/>
          <p:nvPr/>
        </p:nvSpPr>
        <p:spPr bwMode="auto">
          <a:xfrm>
            <a:off x="1160632" y="3804285"/>
            <a:ext cx="689601" cy="807280"/>
          </a:xfrm>
          <a:custGeom>
            <a:avLst/>
            <a:gdLst>
              <a:gd name="T0" fmla="*/ 460 w 460"/>
              <a:gd name="T1" fmla="*/ 537 h 539"/>
              <a:gd name="T2" fmla="*/ 419 w 460"/>
              <a:gd name="T3" fmla="*/ 538 h 539"/>
              <a:gd name="T4" fmla="*/ 265 w 460"/>
              <a:gd name="T5" fmla="*/ 539 h 539"/>
              <a:gd name="T6" fmla="*/ 263 w 460"/>
              <a:gd name="T7" fmla="*/ 539 h 539"/>
              <a:gd name="T8" fmla="*/ 100 w 460"/>
              <a:gd name="T9" fmla="*/ 435 h 539"/>
              <a:gd name="T10" fmla="*/ 98 w 460"/>
              <a:gd name="T11" fmla="*/ 431 h 539"/>
              <a:gd name="T12" fmla="*/ 0 w 460"/>
              <a:gd name="T13" fmla="*/ 142 h 539"/>
              <a:gd name="T14" fmla="*/ 83 w 460"/>
              <a:gd name="T15" fmla="*/ 0 h 539"/>
              <a:gd name="T16" fmla="*/ 209 w 460"/>
              <a:gd name="T17" fmla="*/ 387 h 539"/>
              <a:gd name="T18" fmla="*/ 264 w 460"/>
              <a:gd name="T19" fmla="*/ 420 h 539"/>
              <a:gd name="T20" fmla="*/ 418 w 460"/>
              <a:gd name="T21" fmla="*/ 419 h 539"/>
              <a:gd name="T22" fmla="*/ 458 w 460"/>
              <a:gd name="T23" fmla="*/ 418 h 539"/>
              <a:gd name="T24" fmla="*/ 460 w 460"/>
              <a:gd name="T25" fmla="*/ 537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0" h="539">
                <a:moveTo>
                  <a:pt x="460" y="537"/>
                </a:moveTo>
                <a:cubicBezTo>
                  <a:pt x="419" y="538"/>
                  <a:pt x="419" y="538"/>
                  <a:pt x="419" y="538"/>
                </a:cubicBezTo>
                <a:cubicBezTo>
                  <a:pt x="265" y="539"/>
                  <a:pt x="265" y="539"/>
                  <a:pt x="265" y="539"/>
                </a:cubicBezTo>
                <a:cubicBezTo>
                  <a:pt x="263" y="539"/>
                  <a:pt x="263" y="539"/>
                  <a:pt x="263" y="539"/>
                </a:cubicBezTo>
                <a:cubicBezTo>
                  <a:pt x="193" y="539"/>
                  <a:pt x="129" y="498"/>
                  <a:pt x="100" y="435"/>
                </a:cubicBezTo>
                <a:cubicBezTo>
                  <a:pt x="98" y="431"/>
                  <a:pt x="98" y="431"/>
                  <a:pt x="98" y="431"/>
                </a:cubicBezTo>
                <a:cubicBezTo>
                  <a:pt x="0" y="142"/>
                  <a:pt x="0" y="142"/>
                  <a:pt x="0" y="142"/>
                </a:cubicBezTo>
                <a:cubicBezTo>
                  <a:pt x="3" y="82"/>
                  <a:pt x="35" y="30"/>
                  <a:pt x="83" y="0"/>
                </a:cubicBezTo>
                <a:cubicBezTo>
                  <a:pt x="209" y="387"/>
                  <a:pt x="209" y="387"/>
                  <a:pt x="209" y="387"/>
                </a:cubicBezTo>
                <a:cubicBezTo>
                  <a:pt x="220" y="408"/>
                  <a:pt x="241" y="421"/>
                  <a:pt x="264" y="420"/>
                </a:cubicBezTo>
                <a:cubicBezTo>
                  <a:pt x="418" y="419"/>
                  <a:pt x="418" y="419"/>
                  <a:pt x="418" y="419"/>
                </a:cubicBezTo>
                <a:cubicBezTo>
                  <a:pt x="458" y="418"/>
                  <a:pt x="458" y="418"/>
                  <a:pt x="458" y="418"/>
                </a:cubicBezTo>
                <a:lnTo>
                  <a:pt x="460" y="537"/>
                </a:lnTo>
                <a:close/>
              </a:path>
            </a:pathLst>
          </a:custGeom>
          <a:solidFill>
            <a:srgbClr val="3939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$ļîḓe">
            <a:extLst>
              <a:ext uri="{FF2B5EF4-FFF2-40B4-BE49-F238E27FC236}">
                <a16:creationId xmlns:a16="http://schemas.microsoft.com/office/drawing/2014/main" id="{A61391E0-6DF7-485C-B1FF-6E2F2C0CB639}"/>
              </a:ext>
            </a:extLst>
          </p:cNvPr>
          <p:cNvSpPr/>
          <p:nvPr/>
        </p:nvSpPr>
        <p:spPr bwMode="auto">
          <a:xfrm>
            <a:off x="3178831" y="4478587"/>
            <a:ext cx="349508" cy="103558"/>
          </a:xfrm>
          <a:prstGeom prst="rect">
            <a:avLst/>
          </a:pr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ṡḻíḍè">
            <a:extLst>
              <a:ext uri="{FF2B5EF4-FFF2-40B4-BE49-F238E27FC236}">
                <a16:creationId xmlns:a16="http://schemas.microsoft.com/office/drawing/2014/main" id="{2E1AA890-F8E5-4261-9223-98A9EEA8225F}"/>
              </a:ext>
            </a:extLst>
          </p:cNvPr>
          <p:cNvSpPr/>
          <p:nvPr/>
        </p:nvSpPr>
        <p:spPr bwMode="auto">
          <a:xfrm>
            <a:off x="3079981" y="4478587"/>
            <a:ext cx="349508" cy="103558"/>
          </a:xfrm>
          <a:prstGeom prst="rect">
            <a:avLst/>
          </a:prstGeom>
          <a:solidFill>
            <a:srgbClr val="506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ṩḷiḋe">
            <a:extLst>
              <a:ext uri="{FF2B5EF4-FFF2-40B4-BE49-F238E27FC236}">
                <a16:creationId xmlns:a16="http://schemas.microsoft.com/office/drawing/2014/main" id="{0A1E8925-238F-49F8-8BC7-66BFE61A3046}"/>
              </a:ext>
            </a:extLst>
          </p:cNvPr>
          <p:cNvSpPr/>
          <p:nvPr/>
        </p:nvSpPr>
        <p:spPr bwMode="auto">
          <a:xfrm>
            <a:off x="2818733" y="4515068"/>
            <a:ext cx="467187" cy="566038"/>
          </a:xfrm>
          <a:custGeom>
            <a:avLst/>
            <a:gdLst>
              <a:gd name="T0" fmla="*/ 0 w 311"/>
              <a:gd name="T1" fmla="*/ 25 h 378"/>
              <a:gd name="T2" fmla="*/ 35 w 311"/>
              <a:gd name="T3" fmla="*/ 26 h 378"/>
              <a:gd name="T4" fmla="*/ 66 w 311"/>
              <a:gd name="T5" fmla="*/ 57 h 378"/>
              <a:gd name="T6" fmla="*/ 71 w 311"/>
              <a:gd name="T7" fmla="*/ 272 h 378"/>
              <a:gd name="T8" fmla="*/ 176 w 311"/>
              <a:gd name="T9" fmla="*/ 378 h 378"/>
              <a:gd name="T10" fmla="*/ 179 w 311"/>
              <a:gd name="T11" fmla="*/ 378 h 378"/>
              <a:gd name="T12" fmla="*/ 287 w 311"/>
              <a:gd name="T13" fmla="*/ 270 h 378"/>
              <a:gd name="T14" fmla="*/ 287 w 311"/>
              <a:gd name="T15" fmla="*/ 267 h 378"/>
              <a:gd name="T16" fmla="*/ 281 w 311"/>
              <a:gd name="T17" fmla="*/ 45 h 378"/>
              <a:gd name="T18" fmla="*/ 281 w 311"/>
              <a:gd name="T19" fmla="*/ 44 h 378"/>
              <a:gd name="T20" fmla="*/ 311 w 311"/>
              <a:gd name="T21" fmla="*/ 13 h 378"/>
              <a:gd name="T22" fmla="*/ 310 w 311"/>
              <a:gd name="T23" fmla="*/ 0 h 378"/>
              <a:gd name="T24" fmla="*/ 269 w 311"/>
              <a:gd name="T25" fmla="*/ 44 h 378"/>
              <a:gd name="T26" fmla="*/ 269 w 311"/>
              <a:gd name="T27" fmla="*/ 46 h 378"/>
              <a:gd name="T28" fmla="*/ 275 w 311"/>
              <a:gd name="T29" fmla="*/ 267 h 378"/>
              <a:gd name="T30" fmla="*/ 275 w 311"/>
              <a:gd name="T31" fmla="*/ 270 h 378"/>
              <a:gd name="T32" fmla="*/ 247 w 311"/>
              <a:gd name="T33" fmla="*/ 338 h 378"/>
              <a:gd name="T34" fmla="*/ 179 w 311"/>
              <a:gd name="T35" fmla="*/ 366 h 378"/>
              <a:gd name="T36" fmla="*/ 176 w 311"/>
              <a:gd name="T37" fmla="*/ 366 h 378"/>
              <a:gd name="T38" fmla="*/ 83 w 311"/>
              <a:gd name="T39" fmla="*/ 272 h 378"/>
              <a:gd name="T40" fmla="*/ 78 w 311"/>
              <a:gd name="T41" fmla="*/ 57 h 378"/>
              <a:gd name="T42" fmla="*/ 36 w 311"/>
              <a:gd name="T43" fmla="*/ 14 h 378"/>
              <a:gd name="T44" fmla="*/ 0 w 311"/>
              <a:gd name="T45" fmla="*/ 13 h 378"/>
              <a:gd name="T46" fmla="*/ 0 w 311"/>
              <a:gd name="T47" fmla="*/ 25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1" h="378">
                <a:moveTo>
                  <a:pt x="0" y="25"/>
                </a:moveTo>
                <a:cubicBezTo>
                  <a:pt x="35" y="26"/>
                  <a:pt x="35" y="26"/>
                  <a:pt x="35" y="26"/>
                </a:cubicBezTo>
                <a:cubicBezTo>
                  <a:pt x="52" y="27"/>
                  <a:pt x="66" y="40"/>
                  <a:pt x="66" y="57"/>
                </a:cubicBezTo>
                <a:cubicBezTo>
                  <a:pt x="71" y="272"/>
                  <a:pt x="71" y="272"/>
                  <a:pt x="71" y="272"/>
                </a:cubicBezTo>
                <a:cubicBezTo>
                  <a:pt x="73" y="330"/>
                  <a:pt x="119" y="376"/>
                  <a:pt x="176" y="378"/>
                </a:cubicBezTo>
                <a:cubicBezTo>
                  <a:pt x="177" y="378"/>
                  <a:pt x="178" y="378"/>
                  <a:pt x="179" y="378"/>
                </a:cubicBezTo>
                <a:cubicBezTo>
                  <a:pt x="239" y="378"/>
                  <a:pt x="287" y="329"/>
                  <a:pt x="287" y="270"/>
                </a:cubicBezTo>
                <a:cubicBezTo>
                  <a:pt x="287" y="269"/>
                  <a:pt x="287" y="268"/>
                  <a:pt x="287" y="267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44"/>
                  <a:pt x="281" y="44"/>
                  <a:pt x="281" y="44"/>
                </a:cubicBezTo>
                <a:cubicBezTo>
                  <a:pt x="281" y="28"/>
                  <a:pt x="294" y="14"/>
                  <a:pt x="311" y="13"/>
                </a:cubicBezTo>
                <a:cubicBezTo>
                  <a:pt x="310" y="0"/>
                  <a:pt x="310" y="0"/>
                  <a:pt x="310" y="0"/>
                </a:cubicBezTo>
                <a:cubicBezTo>
                  <a:pt x="287" y="2"/>
                  <a:pt x="269" y="21"/>
                  <a:pt x="269" y="44"/>
                </a:cubicBezTo>
                <a:cubicBezTo>
                  <a:pt x="269" y="45"/>
                  <a:pt x="269" y="45"/>
                  <a:pt x="269" y="46"/>
                </a:cubicBezTo>
                <a:cubicBezTo>
                  <a:pt x="275" y="267"/>
                  <a:pt x="275" y="267"/>
                  <a:pt x="275" y="267"/>
                </a:cubicBezTo>
                <a:cubicBezTo>
                  <a:pt x="275" y="268"/>
                  <a:pt x="275" y="269"/>
                  <a:pt x="275" y="270"/>
                </a:cubicBezTo>
                <a:cubicBezTo>
                  <a:pt x="275" y="296"/>
                  <a:pt x="264" y="320"/>
                  <a:pt x="247" y="338"/>
                </a:cubicBezTo>
                <a:cubicBezTo>
                  <a:pt x="230" y="355"/>
                  <a:pt x="206" y="366"/>
                  <a:pt x="179" y="366"/>
                </a:cubicBezTo>
                <a:cubicBezTo>
                  <a:pt x="178" y="366"/>
                  <a:pt x="177" y="366"/>
                  <a:pt x="176" y="366"/>
                </a:cubicBezTo>
                <a:cubicBezTo>
                  <a:pt x="125" y="364"/>
                  <a:pt x="85" y="323"/>
                  <a:pt x="83" y="272"/>
                </a:cubicBezTo>
                <a:cubicBezTo>
                  <a:pt x="78" y="57"/>
                  <a:pt x="78" y="57"/>
                  <a:pt x="78" y="57"/>
                </a:cubicBezTo>
                <a:cubicBezTo>
                  <a:pt x="78" y="33"/>
                  <a:pt x="59" y="14"/>
                  <a:pt x="36" y="14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25"/>
                  <a:pt x="0" y="25"/>
                  <a:pt x="0" y="25"/>
                </a:cubicBezTo>
                <a:close/>
              </a:path>
            </a:pathLst>
          </a:cu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sḷîḓê">
            <a:extLst>
              <a:ext uri="{FF2B5EF4-FFF2-40B4-BE49-F238E27FC236}">
                <a16:creationId xmlns:a16="http://schemas.microsoft.com/office/drawing/2014/main" id="{305C2C9D-B8DA-4B42-BEE8-68FB6BCC3D33}"/>
              </a:ext>
            </a:extLst>
          </p:cNvPr>
          <p:cNvSpPr/>
          <p:nvPr/>
        </p:nvSpPr>
        <p:spPr bwMode="auto">
          <a:xfrm>
            <a:off x="3254146" y="4511537"/>
            <a:ext cx="95321" cy="28243"/>
          </a:xfrm>
          <a:prstGeom prst="rect">
            <a:avLst/>
          </a:prstGeom>
          <a:solidFill>
            <a:srgbClr val="071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şḻîḑe">
            <a:extLst>
              <a:ext uri="{FF2B5EF4-FFF2-40B4-BE49-F238E27FC236}">
                <a16:creationId xmlns:a16="http://schemas.microsoft.com/office/drawing/2014/main" id="{914833C3-CF8D-4730-B67C-60492A2F8AB2}"/>
              </a:ext>
            </a:extLst>
          </p:cNvPr>
          <p:cNvSpPr/>
          <p:nvPr/>
        </p:nvSpPr>
        <p:spPr bwMode="auto">
          <a:xfrm>
            <a:off x="3141174" y="4500947"/>
            <a:ext cx="96497" cy="270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sḻídê">
            <a:extLst>
              <a:ext uri="{FF2B5EF4-FFF2-40B4-BE49-F238E27FC236}">
                <a16:creationId xmlns:a16="http://schemas.microsoft.com/office/drawing/2014/main" id="{2EC6AC58-6E19-408B-B304-ED639BF8CD51}"/>
              </a:ext>
            </a:extLst>
          </p:cNvPr>
          <p:cNvSpPr/>
          <p:nvPr/>
        </p:nvSpPr>
        <p:spPr bwMode="auto">
          <a:xfrm>
            <a:off x="2712822" y="4505654"/>
            <a:ext cx="510728" cy="258894"/>
          </a:xfrm>
          <a:custGeom>
            <a:avLst/>
            <a:gdLst>
              <a:gd name="T0" fmla="*/ 0 w 341"/>
              <a:gd name="T1" fmla="*/ 31 h 173"/>
              <a:gd name="T2" fmla="*/ 63 w 341"/>
              <a:gd name="T3" fmla="*/ 97 h 173"/>
              <a:gd name="T4" fmla="*/ 64 w 341"/>
              <a:gd name="T5" fmla="*/ 105 h 173"/>
              <a:gd name="T6" fmla="*/ 136 w 341"/>
              <a:gd name="T7" fmla="*/ 173 h 173"/>
              <a:gd name="T8" fmla="*/ 137 w 341"/>
              <a:gd name="T9" fmla="*/ 173 h 173"/>
              <a:gd name="T10" fmla="*/ 215 w 341"/>
              <a:gd name="T11" fmla="*/ 172 h 173"/>
              <a:gd name="T12" fmla="*/ 305 w 341"/>
              <a:gd name="T13" fmla="*/ 83 h 173"/>
              <a:gd name="T14" fmla="*/ 305 w 341"/>
              <a:gd name="T15" fmla="*/ 53 h 173"/>
              <a:gd name="T16" fmla="*/ 341 w 341"/>
              <a:gd name="T17" fmla="*/ 13 h 173"/>
              <a:gd name="T18" fmla="*/ 339 w 341"/>
              <a:gd name="T19" fmla="*/ 0 h 173"/>
              <a:gd name="T20" fmla="*/ 293 w 341"/>
              <a:gd name="T21" fmla="*/ 53 h 173"/>
              <a:gd name="T22" fmla="*/ 292 w 341"/>
              <a:gd name="T23" fmla="*/ 83 h 173"/>
              <a:gd name="T24" fmla="*/ 215 w 341"/>
              <a:gd name="T25" fmla="*/ 160 h 173"/>
              <a:gd name="T26" fmla="*/ 137 w 341"/>
              <a:gd name="T27" fmla="*/ 161 h 173"/>
              <a:gd name="T28" fmla="*/ 136 w 341"/>
              <a:gd name="T29" fmla="*/ 161 h 173"/>
              <a:gd name="T30" fmla="*/ 76 w 341"/>
              <a:gd name="T31" fmla="*/ 104 h 173"/>
              <a:gd name="T32" fmla="*/ 76 w 341"/>
              <a:gd name="T33" fmla="*/ 96 h 173"/>
              <a:gd name="T34" fmla="*/ 1 w 341"/>
              <a:gd name="T35" fmla="*/ 19 h 173"/>
              <a:gd name="T36" fmla="*/ 0 w 341"/>
              <a:gd name="T37" fmla="*/ 31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1" h="173">
                <a:moveTo>
                  <a:pt x="0" y="31"/>
                </a:moveTo>
                <a:cubicBezTo>
                  <a:pt x="34" y="34"/>
                  <a:pt x="61" y="62"/>
                  <a:pt x="63" y="97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7" y="143"/>
                  <a:pt x="98" y="173"/>
                  <a:pt x="136" y="173"/>
                </a:cubicBezTo>
                <a:cubicBezTo>
                  <a:pt x="137" y="173"/>
                  <a:pt x="137" y="173"/>
                  <a:pt x="137" y="173"/>
                </a:cubicBezTo>
                <a:cubicBezTo>
                  <a:pt x="215" y="172"/>
                  <a:pt x="215" y="172"/>
                  <a:pt x="215" y="172"/>
                </a:cubicBezTo>
                <a:cubicBezTo>
                  <a:pt x="264" y="171"/>
                  <a:pt x="304" y="132"/>
                  <a:pt x="305" y="83"/>
                </a:cubicBezTo>
                <a:cubicBezTo>
                  <a:pt x="305" y="53"/>
                  <a:pt x="305" y="53"/>
                  <a:pt x="305" y="53"/>
                </a:cubicBezTo>
                <a:cubicBezTo>
                  <a:pt x="306" y="33"/>
                  <a:pt x="321" y="16"/>
                  <a:pt x="341" y="13"/>
                </a:cubicBezTo>
                <a:cubicBezTo>
                  <a:pt x="339" y="0"/>
                  <a:pt x="339" y="0"/>
                  <a:pt x="339" y="0"/>
                </a:cubicBezTo>
                <a:cubicBezTo>
                  <a:pt x="313" y="4"/>
                  <a:pt x="294" y="27"/>
                  <a:pt x="293" y="53"/>
                </a:cubicBezTo>
                <a:cubicBezTo>
                  <a:pt x="292" y="83"/>
                  <a:pt x="292" y="83"/>
                  <a:pt x="292" y="83"/>
                </a:cubicBezTo>
                <a:cubicBezTo>
                  <a:pt x="292" y="125"/>
                  <a:pt x="257" y="159"/>
                  <a:pt x="215" y="160"/>
                </a:cubicBezTo>
                <a:cubicBezTo>
                  <a:pt x="137" y="161"/>
                  <a:pt x="137" y="161"/>
                  <a:pt x="137" y="161"/>
                </a:cubicBezTo>
                <a:cubicBezTo>
                  <a:pt x="136" y="161"/>
                  <a:pt x="136" y="161"/>
                  <a:pt x="136" y="161"/>
                </a:cubicBezTo>
                <a:cubicBezTo>
                  <a:pt x="105" y="161"/>
                  <a:pt x="78" y="136"/>
                  <a:pt x="76" y="104"/>
                </a:cubicBezTo>
                <a:cubicBezTo>
                  <a:pt x="76" y="96"/>
                  <a:pt x="76" y="96"/>
                  <a:pt x="76" y="96"/>
                </a:cubicBezTo>
                <a:cubicBezTo>
                  <a:pt x="73" y="55"/>
                  <a:pt x="41" y="23"/>
                  <a:pt x="1" y="19"/>
                </a:cubicBezTo>
                <a:cubicBezTo>
                  <a:pt x="0" y="31"/>
                  <a:pt x="0" y="31"/>
                  <a:pt x="0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sļiḍe">
            <a:extLst>
              <a:ext uri="{FF2B5EF4-FFF2-40B4-BE49-F238E27FC236}">
                <a16:creationId xmlns:a16="http://schemas.microsoft.com/office/drawing/2014/main" id="{2007621F-B4FD-4B33-BAFB-BFE5B2507E67}"/>
              </a:ext>
            </a:extLst>
          </p:cNvPr>
          <p:cNvSpPr/>
          <p:nvPr/>
        </p:nvSpPr>
        <p:spPr bwMode="auto">
          <a:xfrm>
            <a:off x="3215312" y="3439480"/>
            <a:ext cx="107089" cy="135332"/>
          </a:xfrm>
          <a:custGeom>
            <a:avLst/>
            <a:gdLst>
              <a:gd name="T0" fmla="*/ 28 w 72"/>
              <a:gd name="T1" fmla="*/ 9 h 90"/>
              <a:gd name="T2" fmla="*/ 67 w 72"/>
              <a:gd name="T3" fmla="*/ 65 h 90"/>
              <a:gd name="T4" fmla="*/ 64 w 72"/>
              <a:gd name="T5" fmla="*/ 85 h 90"/>
              <a:gd name="T6" fmla="*/ 63 w 72"/>
              <a:gd name="T7" fmla="*/ 86 h 90"/>
              <a:gd name="T8" fmla="*/ 44 w 72"/>
              <a:gd name="T9" fmla="*/ 81 h 90"/>
              <a:gd name="T10" fmla="*/ 5 w 72"/>
              <a:gd name="T11" fmla="*/ 24 h 90"/>
              <a:gd name="T12" fmla="*/ 7 w 72"/>
              <a:gd name="T13" fmla="*/ 5 h 90"/>
              <a:gd name="T14" fmla="*/ 8 w 72"/>
              <a:gd name="T15" fmla="*/ 4 h 90"/>
              <a:gd name="T16" fmla="*/ 28 w 72"/>
              <a:gd name="T17" fmla="*/ 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" h="90">
                <a:moveTo>
                  <a:pt x="28" y="9"/>
                </a:moveTo>
                <a:cubicBezTo>
                  <a:pt x="67" y="65"/>
                  <a:pt x="67" y="65"/>
                  <a:pt x="67" y="65"/>
                </a:cubicBezTo>
                <a:cubicBezTo>
                  <a:pt x="72" y="72"/>
                  <a:pt x="70" y="81"/>
                  <a:pt x="64" y="85"/>
                </a:cubicBezTo>
                <a:cubicBezTo>
                  <a:pt x="63" y="86"/>
                  <a:pt x="63" y="86"/>
                  <a:pt x="63" y="86"/>
                </a:cubicBezTo>
                <a:cubicBezTo>
                  <a:pt x="57" y="90"/>
                  <a:pt x="49" y="88"/>
                  <a:pt x="44" y="81"/>
                </a:cubicBezTo>
                <a:cubicBezTo>
                  <a:pt x="5" y="24"/>
                  <a:pt x="5" y="24"/>
                  <a:pt x="5" y="24"/>
                </a:cubicBezTo>
                <a:cubicBezTo>
                  <a:pt x="0" y="18"/>
                  <a:pt x="1" y="9"/>
                  <a:pt x="7" y="5"/>
                </a:cubicBezTo>
                <a:cubicBezTo>
                  <a:pt x="8" y="4"/>
                  <a:pt x="8" y="4"/>
                  <a:pt x="8" y="4"/>
                </a:cubicBezTo>
                <a:cubicBezTo>
                  <a:pt x="15" y="0"/>
                  <a:pt x="23" y="2"/>
                  <a:pt x="28" y="9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ŝḷídê">
            <a:extLst>
              <a:ext uri="{FF2B5EF4-FFF2-40B4-BE49-F238E27FC236}">
                <a16:creationId xmlns:a16="http://schemas.microsoft.com/office/drawing/2014/main" id="{91218870-7DF9-429F-9252-DC3DABC2BCC4}"/>
              </a:ext>
            </a:extLst>
          </p:cNvPr>
          <p:cNvSpPr/>
          <p:nvPr/>
        </p:nvSpPr>
        <p:spPr bwMode="auto">
          <a:xfrm>
            <a:off x="3125876" y="3475960"/>
            <a:ext cx="200055" cy="182403"/>
          </a:xfrm>
          <a:custGeom>
            <a:avLst/>
            <a:gdLst>
              <a:gd name="T0" fmla="*/ 79 w 133"/>
              <a:gd name="T1" fmla="*/ 115 h 122"/>
              <a:gd name="T2" fmla="*/ 30 w 133"/>
              <a:gd name="T3" fmla="*/ 83 h 122"/>
              <a:gd name="T4" fmla="*/ 6 w 133"/>
              <a:gd name="T5" fmla="*/ 43 h 122"/>
              <a:gd name="T6" fmla="*/ 27 w 133"/>
              <a:gd name="T7" fmla="*/ 17 h 122"/>
              <a:gd name="T8" fmla="*/ 63 w 133"/>
              <a:gd name="T9" fmla="*/ 6 h 122"/>
              <a:gd name="T10" fmla="*/ 111 w 133"/>
              <a:gd name="T11" fmla="*/ 28 h 122"/>
              <a:gd name="T12" fmla="*/ 127 w 133"/>
              <a:gd name="T13" fmla="*/ 66 h 122"/>
              <a:gd name="T14" fmla="*/ 114 w 133"/>
              <a:gd name="T15" fmla="*/ 96 h 122"/>
              <a:gd name="T16" fmla="*/ 79 w 133"/>
              <a:gd name="T17" fmla="*/ 115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3" h="122">
                <a:moveTo>
                  <a:pt x="79" y="115"/>
                </a:moveTo>
                <a:cubicBezTo>
                  <a:pt x="79" y="115"/>
                  <a:pt x="41" y="90"/>
                  <a:pt x="30" y="83"/>
                </a:cubicBezTo>
                <a:cubicBezTo>
                  <a:pt x="8" y="69"/>
                  <a:pt x="0" y="57"/>
                  <a:pt x="6" y="43"/>
                </a:cubicBezTo>
                <a:cubicBezTo>
                  <a:pt x="27" y="17"/>
                  <a:pt x="27" y="17"/>
                  <a:pt x="27" y="17"/>
                </a:cubicBezTo>
                <a:cubicBezTo>
                  <a:pt x="41" y="5"/>
                  <a:pt x="48" y="0"/>
                  <a:pt x="63" y="6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26" y="34"/>
                  <a:pt x="133" y="52"/>
                  <a:pt x="127" y="6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08" y="111"/>
                  <a:pt x="94" y="122"/>
                  <a:pt x="79" y="115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S1ïḋê">
            <a:extLst>
              <a:ext uri="{FF2B5EF4-FFF2-40B4-BE49-F238E27FC236}">
                <a16:creationId xmlns:a16="http://schemas.microsoft.com/office/drawing/2014/main" id="{77AB9223-D64F-452F-B780-12AC9F177042}"/>
              </a:ext>
            </a:extLst>
          </p:cNvPr>
          <p:cNvSpPr/>
          <p:nvPr/>
        </p:nvSpPr>
        <p:spPr bwMode="auto">
          <a:xfrm>
            <a:off x="3096456" y="3418297"/>
            <a:ext cx="129447" cy="98851"/>
          </a:xfrm>
          <a:custGeom>
            <a:avLst/>
            <a:gdLst>
              <a:gd name="T0" fmla="*/ 61 w 86"/>
              <a:gd name="T1" fmla="*/ 60 h 66"/>
              <a:gd name="T2" fmla="*/ 12 w 86"/>
              <a:gd name="T3" fmla="*/ 25 h 66"/>
              <a:gd name="T4" fmla="*/ 4 w 86"/>
              <a:gd name="T5" fmla="*/ 6 h 66"/>
              <a:gd name="T6" fmla="*/ 25 w 86"/>
              <a:gd name="T7" fmla="*/ 6 h 66"/>
              <a:gd name="T8" fmla="*/ 74 w 86"/>
              <a:gd name="T9" fmla="*/ 41 h 66"/>
              <a:gd name="T10" fmla="*/ 82 w 86"/>
              <a:gd name="T11" fmla="*/ 61 h 66"/>
              <a:gd name="T12" fmla="*/ 61 w 86"/>
              <a:gd name="T13" fmla="*/ 6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66">
                <a:moveTo>
                  <a:pt x="61" y="60"/>
                </a:moveTo>
                <a:cubicBezTo>
                  <a:pt x="12" y="25"/>
                  <a:pt x="12" y="25"/>
                  <a:pt x="12" y="25"/>
                </a:cubicBezTo>
                <a:cubicBezTo>
                  <a:pt x="4" y="20"/>
                  <a:pt x="0" y="11"/>
                  <a:pt x="4" y="6"/>
                </a:cubicBezTo>
                <a:cubicBezTo>
                  <a:pt x="7" y="0"/>
                  <a:pt x="17" y="0"/>
                  <a:pt x="25" y="6"/>
                </a:cubicBezTo>
                <a:cubicBezTo>
                  <a:pt x="74" y="41"/>
                  <a:pt x="74" y="41"/>
                  <a:pt x="74" y="41"/>
                </a:cubicBezTo>
                <a:cubicBezTo>
                  <a:pt x="82" y="46"/>
                  <a:pt x="86" y="55"/>
                  <a:pt x="82" y="61"/>
                </a:cubicBezTo>
                <a:cubicBezTo>
                  <a:pt x="79" y="66"/>
                  <a:pt x="70" y="66"/>
                  <a:pt x="61" y="60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$ļîdê">
            <a:extLst>
              <a:ext uri="{FF2B5EF4-FFF2-40B4-BE49-F238E27FC236}">
                <a16:creationId xmlns:a16="http://schemas.microsoft.com/office/drawing/2014/main" id="{D4DBEA87-99E6-4CF4-868A-EE96E6C64D1C}"/>
              </a:ext>
            </a:extLst>
          </p:cNvPr>
          <p:cNvSpPr/>
          <p:nvPr/>
        </p:nvSpPr>
        <p:spPr bwMode="auto">
          <a:xfrm>
            <a:off x="3057622" y="3443010"/>
            <a:ext cx="128271" cy="96497"/>
          </a:xfrm>
          <a:custGeom>
            <a:avLst/>
            <a:gdLst>
              <a:gd name="T0" fmla="*/ 61 w 86"/>
              <a:gd name="T1" fmla="*/ 60 h 65"/>
              <a:gd name="T2" fmla="*/ 12 w 86"/>
              <a:gd name="T3" fmla="*/ 24 h 65"/>
              <a:gd name="T4" fmla="*/ 3 w 86"/>
              <a:gd name="T5" fmla="*/ 5 h 65"/>
              <a:gd name="T6" fmla="*/ 24 w 86"/>
              <a:gd name="T7" fmla="*/ 5 h 65"/>
              <a:gd name="T8" fmla="*/ 74 w 86"/>
              <a:gd name="T9" fmla="*/ 40 h 65"/>
              <a:gd name="T10" fmla="*/ 82 w 86"/>
              <a:gd name="T11" fmla="*/ 60 h 65"/>
              <a:gd name="T12" fmla="*/ 61 w 86"/>
              <a:gd name="T13" fmla="*/ 6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65">
                <a:moveTo>
                  <a:pt x="61" y="60"/>
                </a:moveTo>
                <a:cubicBezTo>
                  <a:pt x="12" y="24"/>
                  <a:pt x="12" y="24"/>
                  <a:pt x="12" y="24"/>
                </a:cubicBezTo>
                <a:cubicBezTo>
                  <a:pt x="4" y="19"/>
                  <a:pt x="0" y="10"/>
                  <a:pt x="3" y="5"/>
                </a:cubicBezTo>
                <a:cubicBezTo>
                  <a:pt x="7" y="0"/>
                  <a:pt x="16" y="0"/>
                  <a:pt x="24" y="5"/>
                </a:cubicBezTo>
                <a:cubicBezTo>
                  <a:pt x="74" y="40"/>
                  <a:pt x="74" y="40"/>
                  <a:pt x="74" y="40"/>
                </a:cubicBezTo>
                <a:cubicBezTo>
                  <a:pt x="82" y="46"/>
                  <a:pt x="86" y="54"/>
                  <a:pt x="82" y="60"/>
                </a:cubicBezTo>
                <a:cubicBezTo>
                  <a:pt x="79" y="65"/>
                  <a:pt x="69" y="65"/>
                  <a:pt x="61" y="60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Sḻïḑe">
            <a:extLst>
              <a:ext uri="{FF2B5EF4-FFF2-40B4-BE49-F238E27FC236}">
                <a16:creationId xmlns:a16="http://schemas.microsoft.com/office/drawing/2014/main" id="{C6F6F74F-4D05-43A2-A482-00089ED9E3CD}"/>
              </a:ext>
            </a:extLst>
          </p:cNvPr>
          <p:cNvSpPr/>
          <p:nvPr/>
        </p:nvSpPr>
        <p:spPr bwMode="auto">
          <a:xfrm>
            <a:off x="3054091" y="3490081"/>
            <a:ext cx="129447" cy="98851"/>
          </a:xfrm>
          <a:custGeom>
            <a:avLst/>
            <a:gdLst>
              <a:gd name="T0" fmla="*/ 61 w 86"/>
              <a:gd name="T1" fmla="*/ 60 h 66"/>
              <a:gd name="T2" fmla="*/ 12 w 86"/>
              <a:gd name="T3" fmla="*/ 25 h 66"/>
              <a:gd name="T4" fmla="*/ 3 w 86"/>
              <a:gd name="T5" fmla="*/ 5 h 66"/>
              <a:gd name="T6" fmla="*/ 24 w 86"/>
              <a:gd name="T7" fmla="*/ 6 h 66"/>
              <a:gd name="T8" fmla="*/ 74 w 86"/>
              <a:gd name="T9" fmla="*/ 41 h 66"/>
              <a:gd name="T10" fmla="*/ 82 w 86"/>
              <a:gd name="T11" fmla="*/ 60 h 66"/>
              <a:gd name="T12" fmla="*/ 61 w 86"/>
              <a:gd name="T13" fmla="*/ 6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66">
                <a:moveTo>
                  <a:pt x="61" y="60"/>
                </a:moveTo>
                <a:cubicBezTo>
                  <a:pt x="12" y="25"/>
                  <a:pt x="12" y="25"/>
                  <a:pt x="12" y="25"/>
                </a:cubicBezTo>
                <a:cubicBezTo>
                  <a:pt x="4" y="19"/>
                  <a:pt x="0" y="11"/>
                  <a:pt x="3" y="5"/>
                </a:cubicBezTo>
                <a:cubicBezTo>
                  <a:pt x="7" y="0"/>
                  <a:pt x="16" y="0"/>
                  <a:pt x="24" y="6"/>
                </a:cubicBezTo>
                <a:cubicBezTo>
                  <a:pt x="74" y="41"/>
                  <a:pt x="74" y="41"/>
                  <a:pt x="74" y="41"/>
                </a:cubicBezTo>
                <a:cubicBezTo>
                  <a:pt x="82" y="46"/>
                  <a:pt x="86" y="55"/>
                  <a:pt x="82" y="60"/>
                </a:cubicBezTo>
                <a:cubicBezTo>
                  <a:pt x="79" y="66"/>
                  <a:pt x="69" y="65"/>
                  <a:pt x="61" y="60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ṣľîďe">
            <a:extLst>
              <a:ext uri="{FF2B5EF4-FFF2-40B4-BE49-F238E27FC236}">
                <a16:creationId xmlns:a16="http://schemas.microsoft.com/office/drawing/2014/main" id="{7C1718BA-8044-4B62-AF15-54C76022B975}"/>
              </a:ext>
            </a:extLst>
          </p:cNvPr>
          <p:cNvSpPr/>
          <p:nvPr/>
        </p:nvSpPr>
        <p:spPr bwMode="auto">
          <a:xfrm>
            <a:off x="3192953" y="3517148"/>
            <a:ext cx="947319" cy="300083"/>
          </a:xfrm>
          <a:custGeom>
            <a:avLst/>
            <a:gdLst>
              <a:gd name="T0" fmla="*/ 245 w 632"/>
              <a:gd name="T1" fmla="*/ 185 h 200"/>
              <a:gd name="T2" fmla="*/ 177 w 632"/>
              <a:gd name="T3" fmla="*/ 165 h 200"/>
              <a:gd name="T4" fmla="*/ 142 w 632"/>
              <a:gd name="T5" fmla="*/ 148 h 200"/>
              <a:gd name="T6" fmla="*/ 21 w 632"/>
              <a:gd name="T7" fmla="*/ 78 h 200"/>
              <a:gd name="T8" fmla="*/ 6 w 632"/>
              <a:gd name="T9" fmla="*/ 62 h 200"/>
              <a:gd name="T10" fmla="*/ 13 w 632"/>
              <a:gd name="T11" fmla="*/ 21 h 200"/>
              <a:gd name="T12" fmla="*/ 69 w 632"/>
              <a:gd name="T13" fmla="*/ 21 h 200"/>
              <a:gd name="T14" fmla="*/ 186 w 632"/>
              <a:gd name="T15" fmla="*/ 81 h 200"/>
              <a:gd name="T16" fmla="*/ 226 w 632"/>
              <a:gd name="T17" fmla="*/ 96 h 200"/>
              <a:gd name="T18" fmla="*/ 263 w 632"/>
              <a:gd name="T19" fmla="*/ 105 h 200"/>
              <a:gd name="T20" fmla="*/ 458 w 632"/>
              <a:gd name="T21" fmla="*/ 73 h 200"/>
              <a:gd name="T22" fmla="*/ 558 w 632"/>
              <a:gd name="T23" fmla="*/ 22 h 200"/>
              <a:gd name="T24" fmla="*/ 621 w 632"/>
              <a:gd name="T25" fmla="*/ 36 h 200"/>
              <a:gd name="T26" fmla="*/ 597 w 632"/>
              <a:gd name="T27" fmla="*/ 94 h 200"/>
              <a:gd name="T28" fmla="*/ 497 w 632"/>
              <a:gd name="T29" fmla="*/ 145 h 200"/>
              <a:gd name="T30" fmla="*/ 245 w 632"/>
              <a:gd name="T31" fmla="*/ 185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2" h="200">
                <a:moveTo>
                  <a:pt x="245" y="185"/>
                </a:moveTo>
                <a:cubicBezTo>
                  <a:pt x="222" y="181"/>
                  <a:pt x="199" y="174"/>
                  <a:pt x="177" y="165"/>
                </a:cubicBezTo>
                <a:cubicBezTo>
                  <a:pt x="165" y="160"/>
                  <a:pt x="153" y="155"/>
                  <a:pt x="142" y="148"/>
                </a:cubicBezTo>
                <a:cubicBezTo>
                  <a:pt x="21" y="78"/>
                  <a:pt x="21" y="78"/>
                  <a:pt x="21" y="78"/>
                </a:cubicBezTo>
                <a:cubicBezTo>
                  <a:pt x="14" y="74"/>
                  <a:pt x="9" y="68"/>
                  <a:pt x="6" y="62"/>
                </a:cubicBezTo>
                <a:cubicBezTo>
                  <a:pt x="0" y="49"/>
                  <a:pt x="2" y="34"/>
                  <a:pt x="13" y="21"/>
                </a:cubicBezTo>
                <a:cubicBezTo>
                  <a:pt x="29" y="0"/>
                  <a:pt x="48" y="9"/>
                  <a:pt x="69" y="21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99" y="87"/>
                  <a:pt x="213" y="92"/>
                  <a:pt x="226" y="96"/>
                </a:cubicBezTo>
                <a:cubicBezTo>
                  <a:pt x="238" y="100"/>
                  <a:pt x="251" y="103"/>
                  <a:pt x="263" y="105"/>
                </a:cubicBezTo>
                <a:cubicBezTo>
                  <a:pt x="329" y="116"/>
                  <a:pt x="397" y="104"/>
                  <a:pt x="458" y="73"/>
                </a:cubicBezTo>
                <a:cubicBezTo>
                  <a:pt x="558" y="22"/>
                  <a:pt x="558" y="22"/>
                  <a:pt x="558" y="22"/>
                </a:cubicBezTo>
                <a:cubicBezTo>
                  <a:pt x="582" y="10"/>
                  <a:pt x="610" y="16"/>
                  <a:pt x="621" y="36"/>
                </a:cubicBezTo>
                <a:cubicBezTo>
                  <a:pt x="632" y="55"/>
                  <a:pt x="621" y="82"/>
                  <a:pt x="597" y="94"/>
                </a:cubicBezTo>
                <a:cubicBezTo>
                  <a:pt x="497" y="145"/>
                  <a:pt x="497" y="145"/>
                  <a:pt x="497" y="145"/>
                </a:cubicBezTo>
                <a:cubicBezTo>
                  <a:pt x="416" y="187"/>
                  <a:pt x="327" y="200"/>
                  <a:pt x="245" y="185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ṡḷîḍê">
            <a:extLst>
              <a:ext uri="{FF2B5EF4-FFF2-40B4-BE49-F238E27FC236}">
                <a16:creationId xmlns:a16="http://schemas.microsoft.com/office/drawing/2014/main" id="{A459404C-A3A9-4CE5-B328-E846EC721634}"/>
              </a:ext>
            </a:extLst>
          </p:cNvPr>
          <p:cNvSpPr/>
          <p:nvPr/>
        </p:nvSpPr>
        <p:spPr bwMode="auto">
          <a:xfrm>
            <a:off x="3481268" y="3665424"/>
            <a:ext cx="130624" cy="135332"/>
          </a:xfrm>
          <a:custGeom>
            <a:avLst/>
            <a:gdLst>
              <a:gd name="T0" fmla="*/ 87 w 87"/>
              <a:gd name="T1" fmla="*/ 10 h 90"/>
              <a:gd name="T2" fmla="*/ 69 w 87"/>
              <a:gd name="T3" fmla="*/ 90 h 90"/>
              <a:gd name="T4" fmla="*/ 0 w 87"/>
              <a:gd name="T5" fmla="*/ 72 h 90"/>
              <a:gd name="T6" fmla="*/ 40 w 87"/>
              <a:gd name="T7" fmla="*/ 0 h 90"/>
              <a:gd name="T8" fmla="*/ 87 w 87"/>
              <a:gd name="T9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90">
                <a:moveTo>
                  <a:pt x="87" y="10"/>
                </a:moveTo>
                <a:cubicBezTo>
                  <a:pt x="69" y="90"/>
                  <a:pt x="69" y="90"/>
                  <a:pt x="69" y="90"/>
                </a:cubicBezTo>
                <a:cubicBezTo>
                  <a:pt x="45" y="85"/>
                  <a:pt x="22" y="81"/>
                  <a:pt x="0" y="72"/>
                </a:cubicBezTo>
                <a:cubicBezTo>
                  <a:pt x="40" y="0"/>
                  <a:pt x="40" y="0"/>
                  <a:pt x="40" y="0"/>
                </a:cubicBezTo>
                <a:lnTo>
                  <a:pt x="87" y="10"/>
                </a:ln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Sḻiḍé">
            <a:extLst>
              <a:ext uri="{FF2B5EF4-FFF2-40B4-BE49-F238E27FC236}">
                <a16:creationId xmlns:a16="http://schemas.microsoft.com/office/drawing/2014/main" id="{FC13D964-E0CF-4EFF-B039-3E12200A167F}"/>
              </a:ext>
            </a:extLst>
          </p:cNvPr>
          <p:cNvSpPr/>
          <p:nvPr/>
        </p:nvSpPr>
        <p:spPr bwMode="auto">
          <a:xfrm>
            <a:off x="3517748" y="3647771"/>
            <a:ext cx="115326" cy="170635"/>
          </a:xfrm>
          <a:custGeom>
            <a:avLst/>
            <a:gdLst>
              <a:gd name="T0" fmla="*/ 98 w 98"/>
              <a:gd name="T1" fmla="*/ 14 h 145"/>
              <a:gd name="T2" fmla="*/ 79 w 98"/>
              <a:gd name="T3" fmla="*/ 74 h 145"/>
              <a:gd name="T4" fmla="*/ 36 w 98"/>
              <a:gd name="T5" fmla="*/ 84 h 145"/>
              <a:gd name="T6" fmla="*/ 71 w 98"/>
              <a:gd name="T7" fmla="*/ 111 h 145"/>
              <a:gd name="T8" fmla="*/ 61 w 98"/>
              <a:gd name="T9" fmla="*/ 145 h 145"/>
              <a:gd name="T10" fmla="*/ 0 w 98"/>
              <a:gd name="T11" fmla="*/ 130 h 145"/>
              <a:gd name="T12" fmla="*/ 42 w 98"/>
              <a:gd name="T13" fmla="*/ 0 h 145"/>
              <a:gd name="T14" fmla="*/ 98 w 98"/>
              <a:gd name="T15" fmla="*/ 1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" h="145">
                <a:moveTo>
                  <a:pt x="98" y="14"/>
                </a:moveTo>
                <a:lnTo>
                  <a:pt x="79" y="74"/>
                </a:lnTo>
                <a:lnTo>
                  <a:pt x="36" y="84"/>
                </a:lnTo>
                <a:lnTo>
                  <a:pt x="71" y="111"/>
                </a:lnTo>
                <a:lnTo>
                  <a:pt x="61" y="145"/>
                </a:lnTo>
                <a:lnTo>
                  <a:pt x="0" y="130"/>
                </a:lnTo>
                <a:lnTo>
                  <a:pt x="42" y="0"/>
                </a:lnTo>
                <a:lnTo>
                  <a:pt x="98" y="14"/>
                </a:ln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şḷiḑê">
            <a:extLst>
              <a:ext uri="{FF2B5EF4-FFF2-40B4-BE49-F238E27FC236}">
                <a16:creationId xmlns:a16="http://schemas.microsoft.com/office/drawing/2014/main" id="{8CB582A4-6BB0-465F-A09B-6E5B88D086AA}"/>
              </a:ext>
            </a:extLst>
          </p:cNvPr>
          <p:cNvSpPr/>
          <p:nvPr/>
        </p:nvSpPr>
        <p:spPr bwMode="auto">
          <a:xfrm>
            <a:off x="4213233" y="2616901"/>
            <a:ext cx="304790" cy="304790"/>
          </a:xfrm>
          <a:custGeom>
            <a:avLst/>
            <a:gdLst>
              <a:gd name="T0" fmla="*/ 198 w 203"/>
              <a:gd name="T1" fmla="*/ 112 h 203"/>
              <a:gd name="T2" fmla="*/ 92 w 203"/>
              <a:gd name="T3" fmla="*/ 197 h 203"/>
              <a:gd name="T4" fmla="*/ 6 w 203"/>
              <a:gd name="T5" fmla="*/ 91 h 203"/>
              <a:gd name="T6" fmla="*/ 112 w 203"/>
              <a:gd name="T7" fmla="*/ 6 h 203"/>
              <a:gd name="T8" fmla="*/ 198 w 203"/>
              <a:gd name="T9" fmla="*/ 112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" h="203">
                <a:moveTo>
                  <a:pt x="198" y="112"/>
                </a:moveTo>
                <a:cubicBezTo>
                  <a:pt x="192" y="165"/>
                  <a:pt x="145" y="203"/>
                  <a:pt x="92" y="197"/>
                </a:cubicBezTo>
                <a:cubicBezTo>
                  <a:pt x="39" y="192"/>
                  <a:pt x="0" y="144"/>
                  <a:pt x="6" y="91"/>
                </a:cubicBezTo>
                <a:cubicBezTo>
                  <a:pt x="12" y="39"/>
                  <a:pt x="59" y="0"/>
                  <a:pt x="112" y="6"/>
                </a:cubicBezTo>
                <a:cubicBezTo>
                  <a:pt x="165" y="12"/>
                  <a:pt x="203" y="59"/>
                  <a:pt x="198" y="112"/>
                </a:cubicBezTo>
                <a:close/>
              </a:path>
            </a:pathLst>
          </a:custGeom>
          <a:solidFill>
            <a:srgbClr val="B95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ṣ1ïďè">
            <a:extLst>
              <a:ext uri="{FF2B5EF4-FFF2-40B4-BE49-F238E27FC236}">
                <a16:creationId xmlns:a16="http://schemas.microsoft.com/office/drawing/2014/main" id="{EFD16852-80AC-4547-BBF9-01225F9D8A36}"/>
              </a:ext>
            </a:extLst>
          </p:cNvPr>
          <p:cNvSpPr/>
          <p:nvPr/>
        </p:nvSpPr>
        <p:spPr bwMode="auto">
          <a:xfrm>
            <a:off x="3910797" y="2679271"/>
            <a:ext cx="558977" cy="578982"/>
          </a:xfrm>
          <a:custGeom>
            <a:avLst/>
            <a:gdLst>
              <a:gd name="T0" fmla="*/ 269 w 373"/>
              <a:gd name="T1" fmla="*/ 386 h 387"/>
              <a:gd name="T2" fmla="*/ 269 w 373"/>
              <a:gd name="T3" fmla="*/ 351 h 387"/>
              <a:gd name="T4" fmla="*/ 252 w 373"/>
              <a:gd name="T5" fmla="*/ 166 h 387"/>
              <a:gd name="T6" fmla="*/ 5 w 373"/>
              <a:gd name="T7" fmla="*/ 222 h 387"/>
              <a:gd name="T8" fmla="*/ 0 w 373"/>
              <a:gd name="T9" fmla="*/ 184 h 387"/>
              <a:gd name="T10" fmla="*/ 0 w 373"/>
              <a:gd name="T11" fmla="*/ 176 h 387"/>
              <a:gd name="T12" fmla="*/ 13 w 373"/>
              <a:gd name="T13" fmla="*/ 117 h 387"/>
              <a:gd name="T14" fmla="*/ 37 w 373"/>
              <a:gd name="T15" fmla="*/ 73 h 387"/>
              <a:gd name="T16" fmla="*/ 37 w 373"/>
              <a:gd name="T17" fmla="*/ 73 h 387"/>
              <a:gd name="T18" fmla="*/ 187 w 373"/>
              <a:gd name="T19" fmla="*/ 2 h 387"/>
              <a:gd name="T20" fmla="*/ 196 w 373"/>
              <a:gd name="T21" fmla="*/ 3 h 387"/>
              <a:gd name="T22" fmla="*/ 357 w 373"/>
              <a:gd name="T23" fmla="*/ 120 h 387"/>
              <a:gd name="T24" fmla="*/ 370 w 373"/>
              <a:gd name="T25" fmla="*/ 189 h 387"/>
              <a:gd name="T26" fmla="*/ 269 w 373"/>
              <a:gd name="T27" fmla="*/ 386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3" h="387">
                <a:moveTo>
                  <a:pt x="269" y="386"/>
                </a:moveTo>
                <a:cubicBezTo>
                  <a:pt x="269" y="387"/>
                  <a:pt x="269" y="373"/>
                  <a:pt x="269" y="351"/>
                </a:cubicBezTo>
                <a:cubicBezTo>
                  <a:pt x="269" y="291"/>
                  <a:pt x="269" y="175"/>
                  <a:pt x="252" y="166"/>
                </a:cubicBezTo>
                <a:cubicBezTo>
                  <a:pt x="206" y="141"/>
                  <a:pt x="16" y="274"/>
                  <a:pt x="5" y="222"/>
                </a:cubicBezTo>
                <a:cubicBezTo>
                  <a:pt x="2" y="210"/>
                  <a:pt x="0" y="197"/>
                  <a:pt x="0" y="184"/>
                </a:cubicBezTo>
                <a:cubicBezTo>
                  <a:pt x="0" y="182"/>
                  <a:pt x="0" y="179"/>
                  <a:pt x="0" y="176"/>
                </a:cubicBezTo>
                <a:cubicBezTo>
                  <a:pt x="1" y="155"/>
                  <a:pt x="5" y="135"/>
                  <a:pt x="13" y="117"/>
                </a:cubicBezTo>
                <a:cubicBezTo>
                  <a:pt x="19" y="101"/>
                  <a:pt x="27" y="86"/>
                  <a:pt x="37" y="73"/>
                </a:cubicBezTo>
                <a:cubicBezTo>
                  <a:pt x="37" y="73"/>
                  <a:pt x="37" y="73"/>
                  <a:pt x="37" y="73"/>
                </a:cubicBezTo>
                <a:cubicBezTo>
                  <a:pt x="72" y="28"/>
                  <a:pt x="127" y="0"/>
                  <a:pt x="187" y="2"/>
                </a:cubicBezTo>
                <a:cubicBezTo>
                  <a:pt x="190" y="2"/>
                  <a:pt x="193" y="2"/>
                  <a:pt x="196" y="3"/>
                </a:cubicBezTo>
                <a:cubicBezTo>
                  <a:pt x="268" y="8"/>
                  <a:pt x="330" y="53"/>
                  <a:pt x="357" y="120"/>
                </a:cubicBezTo>
                <a:cubicBezTo>
                  <a:pt x="365" y="141"/>
                  <a:pt x="369" y="164"/>
                  <a:pt x="370" y="189"/>
                </a:cubicBezTo>
                <a:cubicBezTo>
                  <a:pt x="373" y="339"/>
                  <a:pt x="287" y="359"/>
                  <a:pt x="269" y="386"/>
                </a:cubicBez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ṥlíďè">
            <a:extLst>
              <a:ext uri="{FF2B5EF4-FFF2-40B4-BE49-F238E27FC236}">
                <a16:creationId xmlns:a16="http://schemas.microsoft.com/office/drawing/2014/main" id="{7DD7256B-B454-467D-9BA6-41FA96E61CBE}"/>
              </a:ext>
            </a:extLst>
          </p:cNvPr>
          <p:cNvSpPr/>
          <p:nvPr/>
        </p:nvSpPr>
        <p:spPr bwMode="auto">
          <a:xfrm>
            <a:off x="4314437" y="2858144"/>
            <a:ext cx="155337" cy="400110"/>
          </a:xfrm>
          <a:custGeom>
            <a:avLst/>
            <a:gdLst>
              <a:gd name="T0" fmla="*/ 0 w 104"/>
              <a:gd name="T1" fmla="*/ 266 h 267"/>
              <a:gd name="T2" fmla="*/ 0 w 104"/>
              <a:gd name="T3" fmla="*/ 231 h 267"/>
              <a:gd name="T4" fmla="*/ 1 w 104"/>
              <a:gd name="T5" fmla="*/ 226 h 267"/>
              <a:gd name="T6" fmla="*/ 78 w 104"/>
              <a:gd name="T7" fmla="*/ 110 h 267"/>
              <a:gd name="T8" fmla="*/ 88 w 104"/>
              <a:gd name="T9" fmla="*/ 0 h 267"/>
              <a:gd name="T10" fmla="*/ 101 w 104"/>
              <a:gd name="T11" fmla="*/ 69 h 267"/>
              <a:gd name="T12" fmla="*/ 0 w 104"/>
              <a:gd name="T13" fmla="*/ 26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4" h="267">
                <a:moveTo>
                  <a:pt x="0" y="266"/>
                </a:moveTo>
                <a:cubicBezTo>
                  <a:pt x="0" y="267"/>
                  <a:pt x="0" y="253"/>
                  <a:pt x="0" y="231"/>
                </a:cubicBezTo>
                <a:cubicBezTo>
                  <a:pt x="1" y="226"/>
                  <a:pt x="1" y="226"/>
                  <a:pt x="1" y="226"/>
                </a:cubicBezTo>
                <a:cubicBezTo>
                  <a:pt x="1" y="226"/>
                  <a:pt x="59" y="189"/>
                  <a:pt x="78" y="110"/>
                </a:cubicBezTo>
                <a:cubicBezTo>
                  <a:pt x="92" y="54"/>
                  <a:pt x="90" y="17"/>
                  <a:pt x="88" y="0"/>
                </a:cubicBezTo>
                <a:cubicBezTo>
                  <a:pt x="96" y="21"/>
                  <a:pt x="100" y="44"/>
                  <a:pt x="101" y="69"/>
                </a:cubicBezTo>
                <a:cubicBezTo>
                  <a:pt x="104" y="219"/>
                  <a:pt x="18" y="239"/>
                  <a:pt x="0" y="266"/>
                </a:cubicBezTo>
                <a:close/>
              </a:path>
            </a:pathLst>
          </a:custGeom>
          <a:solidFill>
            <a:srgbClr val="B95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íṥ1ïḋê">
            <a:extLst>
              <a:ext uri="{FF2B5EF4-FFF2-40B4-BE49-F238E27FC236}">
                <a16:creationId xmlns:a16="http://schemas.microsoft.com/office/drawing/2014/main" id="{9C1CA8DB-B0B8-4D17-9C08-24775C53128B}"/>
              </a:ext>
            </a:extLst>
          </p:cNvPr>
          <p:cNvSpPr/>
          <p:nvPr/>
        </p:nvSpPr>
        <p:spPr bwMode="auto">
          <a:xfrm>
            <a:off x="4126150" y="3146458"/>
            <a:ext cx="194171" cy="483662"/>
          </a:xfrm>
          <a:custGeom>
            <a:avLst/>
            <a:gdLst>
              <a:gd name="T0" fmla="*/ 43 w 129"/>
              <a:gd name="T1" fmla="*/ 319 h 323"/>
              <a:gd name="T2" fmla="*/ 52 w 129"/>
              <a:gd name="T3" fmla="*/ 320 h 323"/>
              <a:gd name="T4" fmla="*/ 102 w 129"/>
              <a:gd name="T5" fmla="*/ 280 h 323"/>
              <a:gd name="T6" fmla="*/ 126 w 129"/>
              <a:gd name="T7" fmla="*/ 54 h 323"/>
              <a:gd name="T8" fmla="*/ 85 w 129"/>
              <a:gd name="T9" fmla="*/ 4 h 323"/>
              <a:gd name="T10" fmla="*/ 77 w 129"/>
              <a:gd name="T11" fmla="*/ 3 h 323"/>
              <a:gd name="T12" fmla="*/ 27 w 129"/>
              <a:gd name="T13" fmla="*/ 43 h 323"/>
              <a:gd name="T14" fmla="*/ 3 w 129"/>
              <a:gd name="T15" fmla="*/ 269 h 323"/>
              <a:gd name="T16" fmla="*/ 43 w 129"/>
              <a:gd name="T17" fmla="*/ 319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323">
                <a:moveTo>
                  <a:pt x="43" y="319"/>
                </a:moveTo>
                <a:cubicBezTo>
                  <a:pt x="52" y="320"/>
                  <a:pt x="52" y="320"/>
                  <a:pt x="52" y="320"/>
                </a:cubicBezTo>
                <a:cubicBezTo>
                  <a:pt x="77" y="323"/>
                  <a:pt x="99" y="305"/>
                  <a:pt x="102" y="280"/>
                </a:cubicBezTo>
                <a:cubicBezTo>
                  <a:pt x="126" y="54"/>
                  <a:pt x="126" y="54"/>
                  <a:pt x="126" y="54"/>
                </a:cubicBezTo>
                <a:cubicBezTo>
                  <a:pt x="129" y="29"/>
                  <a:pt x="110" y="6"/>
                  <a:pt x="85" y="4"/>
                </a:cubicBezTo>
                <a:cubicBezTo>
                  <a:pt x="77" y="3"/>
                  <a:pt x="77" y="3"/>
                  <a:pt x="77" y="3"/>
                </a:cubicBezTo>
                <a:cubicBezTo>
                  <a:pt x="52" y="0"/>
                  <a:pt x="29" y="18"/>
                  <a:pt x="27" y="43"/>
                </a:cubicBezTo>
                <a:cubicBezTo>
                  <a:pt x="3" y="269"/>
                  <a:pt x="3" y="269"/>
                  <a:pt x="3" y="269"/>
                </a:cubicBezTo>
                <a:cubicBezTo>
                  <a:pt x="0" y="294"/>
                  <a:pt x="18" y="316"/>
                  <a:pt x="43" y="319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iSḷîḑe">
            <a:extLst>
              <a:ext uri="{FF2B5EF4-FFF2-40B4-BE49-F238E27FC236}">
                <a16:creationId xmlns:a16="http://schemas.microsoft.com/office/drawing/2014/main" id="{6F92DFFE-B1C6-418F-B544-64823436CC67}"/>
              </a:ext>
            </a:extLst>
          </p:cNvPr>
          <p:cNvSpPr/>
          <p:nvPr/>
        </p:nvSpPr>
        <p:spPr bwMode="auto">
          <a:xfrm>
            <a:off x="3911974" y="2759293"/>
            <a:ext cx="433060" cy="564861"/>
          </a:xfrm>
          <a:custGeom>
            <a:avLst/>
            <a:gdLst>
              <a:gd name="T0" fmla="*/ 284 w 289"/>
              <a:gd name="T1" fmla="*/ 244 h 377"/>
              <a:gd name="T2" fmla="*/ 283 w 289"/>
              <a:gd name="T3" fmla="*/ 249 h 377"/>
              <a:gd name="T4" fmla="*/ 283 w 289"/>
              <a:gd name="T5" fmla="*/ 251 h 377"/>
              <a:gd name="T6" fmla="*/ 262 w 289"/>
              <a:gd name="T7" fmla="*/ 309 h 377"/>
              <a:gd name="T8" fmla="*/ 260 w 289"/>
              <a:gd name="T9" fmla="*/ 311 h 377"/>
              <a:gd name="T10" fmla="*/ 189 w 289"/>
              <a:gd name="T11" fmla="*/ 369 h 377"/>
              <a:gd name="T12" fmla="*/ 189 w 289"/>
              <a:gd name="T13" fmla="*/ 369 h 377"/>
              <a:gd name="T14" fmla="*/ 153 w 289"/>
              <a:gd name="T15" fmla="*/ 377 h 377"/>
              <a:gd name="T16" fmla="*/ 139 w 289"/>
              <a:gd name="T17" fmla="*/ 377 h 377"/>
              <a:gd name="T18" fmla="*/ 135 w 289"/>
              <a:gd name="T19" fmla="*/ 377 h 377"/>
              <a:gd name="T20" fmla="*/ 134 w 289"/>
              <a:gd name="T21" fmla="*/ 377 h 377"/>
              <a:gd name="T22" fmla="*/ 114 w 289"/>
              <a:gd name="T23" fmla="*/ 375 h 377"/>
              <a:gd name="T24" fmla="*/ 109 w 289"/>
              <a:gd name="T25" fmla="*/ 374 h 377"/>
              <a:gd name="T26" fmla="*/ 1 w 289"/>
              <a:gd name="T27" fmla="*/ 243 h 377"/>
              <a:gd name="T28" fmla="*/ 0 w 289"/>
              <a:gd name="T29" fmla="*/ 223 h 377"/>
              <a:gd name="T30" fmla="*/ 1 w 289"/>
              <a:gd name="T31" fmla="*/ 212 h 377"/>
              <a:gd name="T32" fmla="*/ 5 w 289"/>
              <a:gd name="T33" fmla="*/ 142 h 377"/>
              <a:gd name="T34" fmla="*/ 9 w 289"/>
              <a:gd name="T35" fmla="*/ 111 h 377"/>
              <a:gd name="T36" fmla="*/ 16 w 289"/>
              <a:gd name="T37" fmla="*/ 88 h 377"/>
              <a:gd name="T38" fmla="*/ 50 w 289"/>
              <a:gd name="T39" fmla="*/ 40 h 377"/>
              <a:gd name="T40" fmla="*/ 153 w 289"/>
              <a:gd name="T41" fmla="*/ 2 h 377"/>
              <a:gd name="T42" fmla="*/ 231 w 289"/>
              <a:gd name="T43" fmla="*/ 31 h 377"/>
              <a:gd name="T44" fmla="*/ 240 w 289"/>
              <a:gd name="T45" fmla="*/ 39 h 377"/>
              <a:gd name="T46" fmla="*/ 275 w 289"/>
              <a:gd name="T47" fmla="*/ 88 h 377"/>
              <a:gd name="T48" fmla="*/ 275 w 289"/>
              <a:gd name="T49" fmla="*/ 88 h 377"/>
              <a:gd name="T50" fmla="*/ 281 w 289"/>
              <a:gd name="T51" fmla="*/ 103 h 377"/>
              <a:gd name="T52" fmla="*/ 282 w 289"/>
              <a:gd name="T53" fmla="*/ 106 h 377"/>
              <a:gd name="T54" fmla="*/ 287 w 289"/>
              <a:gd name="T55" fmla="*/ 126 h 377"/>
              <a:gd name="T56" fmla="*/ 287 w 289"/>
              <a:gd name="T57" fmla="*/ 130 h 377"/>
              <a:gd name="T58" fmla="*/ 289 w 289"/>
              <a:gd name="T59" fmla="*/ 155 h 377"/>
              <a:gd name="T60" fmla="*/ 289 w 289"/>
              <a:gd name="T61" fmla="*/ 156 h 377"/>
              <a:gd name="T62" fmla="*/ 289 w 289"/>
              <a:gd name="T63" fmla="*/ 162 h 377"/>
              <a:gd name="T64" fmla="*/ 288 w 289"/>
              <a:gd name="T65" fmla="*/ 168 h 377"/>
              <a:gd name="T66" fmla="*/ 288 w 289"/>
              <a:gd name="T67" fmla="*/ 176 h 377"/>
              <a:gd name="T68" fmla="*/ 288 w 289"/>
              <a:gd name="T69" fmla="*/ 176 h 377"/>
              <a:gd name="T70" fmla="*/ 288 w 289"/>
              <a:gd name="T71" fmla="*/ 177 h 377"/>
              <a:gd name="T72" fmla="*/ 288 w 289"/>
              <a:gd name="T73" fmla="*/ 178 h 377"/>
              <a:gd name="T74" fmla="*/ 287 w 289"/>
              <a:gd name="T75" fmla="*/ 182 h 377"/>
              <a:gd name="T76" fmla="*/ 287 w 289"/>
              <a:gd name="T77" fmla="*/ 182 h 377"/>
              <a:gd name="T78" fmla="*/ 285 w 289"/>
              <a:gd name="T79" fmla="*/ 220 h 377"/>
              <a:gd name="T80" fmla="*/ 285 w 289"/>
              <a:gd name="T81" fmla="*/ 233 h 377"/>
              <a:gd name="T82" fmla="*/ 284 w 289"/>
              <a:gd name="T83" fmla="*/ 237 h 377"/>
              <a:gd name="T84" fmla="*/ 284 w 289"/>
              <a:gd name="T85" fmla="*/ 238 h 377"/>
              <a:gd name="T86" fmla="*/ 284 w 289"/>
              <a:gd name="T87" fmla="*/ 240 h 377"/>
              <a:gd name="T88" fmla="*/ 284 w 289"/>
              <a:gd name="T89" fmla="*/ 24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9" h="377">
                <a:moveTo>
                  <a:pt x="284" y="244"/>
                </a:moveTo>
                <a:cubicBezTo>
                  <a:pt x="283" y="246"/>
                  <a:pt x="283" y="248"/>
                  <a:pt x="283" y="249"/>
                </a:cubicBezTo>
                <a:cubicBezTo>
                  <a:pt x="283" y="250"/>
                  <a:pt x="283" y="251"/>
                  <a:pt x="283" y="251"/>
                </a:cubicBezTo>
                <a:cubicBezTo>
                  <a:pt x="280" y="272"/>
                  <a:pt x="272" y="291"/>
                  <a:pt x="262" y="309"/>
                </a:cubicBezTo>
                <a:cubicBezTo>
                  <a:pt x="261" y="309"/>
                  <a:pt x="261" y="310"/>
                  <a:pt x="260" y="311"/>
                </a:cubicBezTo>
                <a:cubicBezTo>
                  <a:pt x="243" y="338"/>
                  <a:pt x="218" y="358"/>
                  <a:pt x="189" y="369"/>
                </a:cubicBezTo>
                <a:cubicBezTo>
                  <a:pt x="189" y="369"/>
                  <a:pt x="189" y="369"/>
                  <a:pt x="189" y="369"/>
                </a:cubicBezTo>
                <a:cubicBezTo>
                  <a:pt x="177" y="373"/>
                  <a:pt x="165" y="376"/>
                  <a:pt x="153" y="377"/>
                </a:cubicBezTo>
                <a:cubicBezTo>
                  <a:pt x="148" y="377"/>
                  <a:pt x="144" y="377"/>
                  <a:pt x="139" y="377"/>
                </a:cubicBezTo>
                <a:cubicBezTo>
                  <a:pt x="138" y="377"/>
                  <a:pt x="136" y="377"/>
                  <a:pt x="135" y="377"/>
                </a:cubicBezTo>
                <a:cubicBezTo>
                  <a:pt x="134" y="377"/>
                  <a:pt x="134" y="377"/>
                  <a:pt x="134" y="377"/>
                </a:cubicBezTo>
                <a:cubicBezTo>
                  <a:pt x="127" y="377"/>
                  <a:pt x="121" y="376"/>
                  <a:pt x="114" y="375"/>
                </a:cubicBezTo>
                <a:cubicBezTo>
                  <a:pt x="112" y="374"/>
                  <a:pt x="111" y="374"/>
                  <a:pt x="109" y="374"/>
                </a:cubicBezTo>
                <a:cubicBezTo>
                  <a:pt x="49" y="359"/>
                  <a:pt x="5" y="307"/>
                  <a:pt x="1" y="243"/>
                </a:cubicBezTo>
                <a:cubicBezTo>
                  <a:pt x="0" y="237"/>
                  <a:pt x="0" y="230"/>
                  <a:pt x="0" y="223"/>
                </a:cubicBezTo>
                <a:cubicBezTo>
                  <a:pt x="1" y="212"/>
                  <a:pt x="1" y="212"/>
                  <a:pt x="1" y="212"/>
                </a:cubicBezTo>
                <a:cubicBezTo>
                  <a:pt x="5" y="142"/>
                  <a:pt x="5" y="142"/>
                  <a:pt x="5" y="142"/>
                </a:cubicBezTo>
                <a:cubicBezTo>
                  <a:pt x="6" y="131"/>
                  <a:pt x="7" y="121"/>
                  <a:pt x="9" y="111"/>
                </a:cubicBezTo>
                <a:cubicBezTo>
                  <a:pt x="11" y="103"/>
                  <a:pt x="13" y="96"/>
                  <a:pt x="16" y="88"/>
                </a:cubicBezTo>
                <a:cubicBezTo>
                  <a:pt x="25" y="70"/>
                  <a:pt x="35" y="53"/>
                  <a:pt x="50" y="40"/>
                </a:cubicBezTo>
                <a:cubicBezTo>
                  <a:pt x="77" y="14"/>
                  <a:pt x="114" y="0"/>
                  <a:pt x="153" y="2"/>
                </a:cubicBezTo>
                <a:cubicBezTo>
                  <a:pt x="182" y="3"/>
                  <a:pt x="209" y="14"/>
                  <a:pt x="231" y="31"/>
                </a:cubicBezTo>
                <a:cubicBezTo>
                  <a:pt x="234" y="33"/>
                  <a:pt x="237" y="36"/>
                  <a:pt x="240" y="39"/>
                </a:cubicBezTo>
                <a:cubicBezTo>
                  <a:pt x="255" y="52"/>
                  <a:pt x="267" y="69"/>
                  <a:pt x="275" y="88"/>
                </a:cubicBezTo>
                <a:cubicBezTo>
                  <a:pt x="275" y="88"/>
                  <a:pt x="275" y="88"/>
                  <a:pt x="275" y="88"/>
                </a:cubicBezTo>
                <a:cubicBezTo>
                  <a:pt x="278" y="93"/>
                  <a:pt x="280" y="98"/>
                  <a:pt x="281" y="103"/>
                </a:cubicBezTo>
                <a:cubicBezTo>
                  <a:pt x="281" y="104"/>
                  <a:pt x="282" y="105"/>
                  <a:pt x="282" y="106"/>
                </a:cubicBezTo>
                <a:cubicBezTo>
                  <a:pt x="284" y="112"/>
                  <a:pt x="286" y="119"/>
                  <a:pt x="287" y="126"/>
                </a:cubicBezTo>
                <a:cubicBezTo>
                  <a:pt x="287" y="127"/>
                  <a:pt x="287" y="129"/>
                  <a:pt x="287" y="130"/>
                </a:cubicBezTo>
                <a:cubicBezTo>
                  <a:pt x="289" y="138"/>
                  <a:pt x="289" y="146"/>
                  <a:pt x="289" y="155"/>
                </a:cubicBezTo>
                <a:cubicBezTo>
                  <a:pt x="289" y="156"/>
                  <a:pt x="289" y="156"/>
                  <a:pt x="289" y="156"/>
                </a:cubicBezTo>
                <a:cubicBezTo>
                  <a:pt x="289" y="162"/>
                  <a:pt x="289" y="162"/>
                  <a:pt x="289" y="162"/>
                </a:cubicBezTo>
                <a:cubicBezTo>
                  <a:pt x="288" y="168"/>
                  <a:pt x="288" y="168"/>
                  <a:pt x="288" y="168"/>
                </a:cubicBezTo>
                <a:cubicBezTo>
                  <a:pt x="288" y="176"/>
                  <a:pt x="288" y="176"/>
                  <a:pt x="288" y="176"/>
                </a:cubicBezTo>
                <a:cubicBezTo>
                  <a:pt x="288" y="176"/>
                  <a:pt x="288" y="176"/>
                  <a:pt x="288" y="176"/>
                </a:cubicBezTo>
                <a:cubicBezTo>
                  <a:pt x="288" y="177"/>
                  <a:pt x="288" y="177"/>
                  <a:pt x="288" y="177"/>
                </a:cubicBezTo>
                <a:cubicBezTo>
                  <a:pt x="288" y="178"/>
                  <a:pt x="288" y="178"/>
                  <a:pt x="288" y="178"/>
                </a:cubicBezTo>
                <a:cubicBezTo>
                  <a:pt x="287" y="182"/>
                  <a:pt x="287" y="182"/>
                  <a:pt x="287" y="182"/>
                </a:cubicBezTo>
                <a:cubicBezTo>
                  <a:pt x="287" y="182"/>
                  <a:pt x="287" y="182"/>
                  <a:pt x="287" y="182"/>
                </a:cubicBezTo>
                <a:cubicBezTo>
                  <a:pt x="285" y="220"/>
                  <a:pt x="285" y="220"/>
                  <a:pt x="285" y="220"/>
                </a:cubicBezTo>
                <a:cubicBezTo>
                  <a:pt x="285" y="233"/>
                  <a:pt x="285" y="233"/>
                  <a:pt x="285" y="233"/>
                </a:cubicBezTo>
                <a:cubicBezTo>
                  <a:pt x="284" y="237"/>
                  <a:pt x="284" y="237"/>
                  <a:pt x="284" y="237"/>
                </a:cubicBezTo>
                <a:cubicBezTo>
                  <a:pt x="284" y="238"/>
                  <a:pt x="284" y="238"/>
                  <a:pt x="284" y="238"/>
                </a:cubicBezTo>
                <a:cubicBezTo>
                  <a:pt x="284" y="240"/>
                  <a:pt x="284" y="240"/>
                  <a:pt x="284" y="240"/>
                </a:cubicBezTo>
                <a:cubicBezTo>
                  <a:pt x="284" y="241"/>
                  <a:pt x="284" y="243"/>
                  <a:pt x="284" y="244"/>
                </a:cubicBezTo>
                <a:close/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sļíḓé">
            <a:extLst>
              <a:ext uri="{FF2B5EF4-FFF2-40B4-BE49-F238E27FC236}">
                <a16:creationId xmlns:a16="http://schemas.microsoft.com/office/drawing/2014/main" id="{F971887A-462A-4A91-8AD8-24BFBBF91FA2}"/>
              </a:ext>
            </a:extLst>
          </p:cNvPr>
          <p:cNvSpPr/>
          <p:nvPr/>
        </p:nvSpPr>
        <p:spPr bwMode="auto">
          <a:xfrm>
            <a:off x="4330912" y="3032309"/>
            <a:ext cx="60017" cy="87083"/>
          </a:xfrm>
          <a:custGeom>
            <a:avLst/>
            <a:gdLst>
              <a:gd name="T0" fmla="*/ 15 w 40"/>
              <a:gd name="T1" fmla="*/ 57 h 58"/>
              <a:gd name="T2" fmla="*/ 11 w 40"/>
              <a:gd name="T3" fmla="*/ 58 h 58"/>
              <a:gd name="T4" fmla="*/ 9 w 40"/>
              <a:gd name="T5" fmla="*/ 58 h 58"/>
              <a:gd name="T6" fmla="*/ 5 w 40"/>
              <a:gd name="T7" fmla="*/ 58 h 58"/>
              <a:gd name="T8" fmla="*/ 0 w 40"/>
              <a:gd name="T9" fmla="*/ 57 h 58"/>
              <a:gd name="T10" fmla="*/ 1 w 40"/>
              <a:gd name="T11" fmla="*/ 38 h 58"/>
              <a:gd name="T12" fmla="*/ 1 w 40"/>
              <a:gd name="T13" fmla="*/ 34 h 58"/>
              <a:gd name="T14" fmla="*/ 3 w 40"/>
              <a:gd name="T15" fmla="*/ 0 h 58"/>
              <a:gd name="T16" fmla="*/ 8 w 40"/>
              <a:gd name="T17" fmla="*/ 0 h 58"/>
              <a:gd name="T18" fmla="*/ 12 w 40"/>
              <a:gd name="T19" fmla="*/ 0 h 58"/>
              <a:gd name="T20" fmla="*/ 15 w 40"/>
              <a:gd name="T21" fmla="*/ 0 h 58"/>
              <a:gd name="T22" fmla="*/ 15 w 40"/>
              <a:gd name="T23" fmla="*/ 0 h 58"/>
              <a:gd name="T24" fmla="*/ 18 w 40"/>
              <a:gd name="T25" fmla="*/ 1 h 58"/>
              <a:gd name="T26" fmla="*/ 18 w 40"/>
              <a:gd name="T27" fmla="*/ 1 h 58"/>
              <a:gd name="T28" fmla="*/ 32 w 40"/>
              <a:gd name="T29" fmla="*/ 9 h 58"/>
              <a:gd name="T30" fmla="*/ 40 w 40"/>
              <a:gd name="T31" fmla="*/ 30 h 58"/>
              <a:gd name="T32" fmla="*/ 15 w 40"/>
              <a:gd name="T33" fmla="*/ 5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" h="58">
                <a:moveTo>
                  <a:pt x="15" y="57"/>
                </a:moveTo>
                <a:cubicBezTo>
                  <a:pt x="14" y="58"/>
                  <a:pt x="12" y="58"/>
                  <a:pt x="11" y="58"/>
                </a:cubicBezTo>
                <a:cubicBezTo>
                  <a:pt x="10" y="58"/>
                  <a:pt x="10" y="58"/>
                  <a:pt x="9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0" y="57"/>
                  <a:pt x="0" y="57"/>
                  <a:pt x="0" y="57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4"/>
                  <a:pt x="1" y="34"/>
                  <a:pt x="1" y="34"/>
                </a:cubicBezTo>
                <a:cubicBezTo>
                  <a:pt x="3" y="0"/>
                  <a:pt x="3" y="0"/>
                  <a:pt x="3" y="0"/>
                </a:cubicBezTo>
                <a:cubicBezTo>
                  <a:pt x="8" y="0"/>
                  <a:pt x="8" y="0"/>
                  <a:pt x="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4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6" y="0"/>
                  <a:pt x="17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4" y="2"/>
                  <a:pt x="29" y="5"/>
                  <a:pt x="32" y="9"/>
                </a:cubicBezTo>
                <a:cubicBezTo>
                  <a:pt x="37" y="15"/>
                  <a:pt x="40" y="22"/>
                  <a:pt x="40" y="30"/>
                </a:cubicBezTo>
                <a:cubicBezTo>
                  <a:pt x="39" y="44"/>
                  <a:pt x="28" y="55"/>
                  <a:pt x="15" y="57"/>
                </a:cubicBezTo>
                <a:close/>
              </a:path>
            </a:pathLst>
          </a:custGeom>
          <a:solidFill>
            <a:srgbClr val="FF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ṡḻîḋè">
            <a:extLst>
              <a:ext uri="{FF2B5EF4-FFF2-40B4-BE49-F238E27FC236}">
                <a16:creationId xmlns:a16="http://schemas.microsoft.com/office/drawing/2014/main" id="{C6055347-6CC9-495F-A705-DF50F68935FF}"/>
              </a:ext>
            </a:extLst>
          </p:cNvPr>
          <p:cNvSpPr/>
          <p:nvPr/>
        </p:nvSpPr>
        <p:spPr bwMode="auto">
          <a:xfrm>
            <a:off x="4020239" y="3120568"/>
            <a:ext cx="45895" cy="18829"/>
          </a:xfrm>
          <a:custGeom>
            <a:avLst/>
            <a:gdLst>
              <a:gd name="T0" fmla="*/ 0 w 31"/>
              <a:gd name="T1" fmla="*/ 0 h 13"/>
              <a:gd name="T2" fmla="*/ 16 w 31"/>
              <a:gd name="T3" fmla="*/ 12 h 13"/>
              <a:gd name="T4" fmla="*/ 31 w 31"/>
              <a:gd name="T5" fmla="*/ 4 h 13"/>
              <a:gd name="T6" fmla="*/ 0 w 31"/>
              <a:gd name="T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13">
                <a:moveTo>
                  <a:pt x="0" y="0"/>
                </a:moveTo>
                <a:cubicBezTo>
                  <a:pt x="0" y="0"/>
                  <a:pt x="1" y="11"/>
                  <a:pt x="16" y="12"/>
                </a:cubicBezTo>
                <a:cubicBezTo>
                  <a:pt x="29" y="13"/>
                  <a:pt x="31" y="4"/>
                  <a:pt x="31" y="4"/>
                </a:cubicBezTo>
                <a:lnTo>
                  <a:pt x="0" y="0"/>
                </a:ln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ŝļíḍê">
            <a:extLst>
              <a:ext uri="{FF2B5EF4-FFF2-40B4-BE49-F238E27FC236}">
                <a16:creationId xmlns:a16="http://schemas.microsoft.com/office/drawing/2014/main" id="{287EAFAE-DCAA-4FD0-8B83-6152CD6C3424}"/>
              </a:ext>
            </a:extLst>
          </p:cNvPr>
          <p:cNvSpPr/>
          <p:nvPr/>
        </p:nvSpPr>
        <p:spPr bwMode="auto">
          <a:xfrm>
            <a:off x="3911974" y="2695746"/>
            <a:ext cx="451888" cy="240066"/>
          </a:xfrm>
          <a:custGeom>
            <a:avLst/>
            <a:gdLst>
              <a:gd name="T0" fmla="*/ 280 w 301"/>
              <a:gd name="T1" fmla="*/ 161 h 161"/>
              <a:gd name="T2" fmla="*/ 4 w 301"/>
              <a:gd name="T3" fmla="*/ 151 h 161"/>
              <a:gd name="T4" fmla="*/ 80 w 301"/>
              <a:gd name="T5" fmla="*/ 48 h 161"/>
              <a:gd name="T6" fmla="*/ 293 w 301"/>
              <a:gd name="T7" fmla="*/ 85 h 161"/>
              <a:gd name="T8" fmla="*/ 298 w 301"/>
              <a:gd name="T9" fmla="*/ 129 h 161"/>
              <a:gd name="T10" fmla="*/ 280 w 301"/>
              <a:gd name="T11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" h="161">
                <a:moveTo>
                  <a:pt x="280" y="161"/>
                </a:moveTo>
                <a:cubicBezTo>
                  <a:pt x="280" y="161"/>
                  <a:pt x="28" y="99"/>
                  <a:pt x="4" y="151"/>
                </a:cubicBezTo>
                <a:cubicBezTo>
                  <a:pt x="4" y="151"/>
                  <a:pt x="0" y="96"/>
                  <a:pt x="80" y="48"/>
                </a:cubicBezTo>
                <a:cubicBezTo>
                  <a:pt x="159" y="0"/>
                  <a:pt x="285" y="60"/>
                  <a:pt x="293" y="85"/>
                </a:cubicBezTo>
                <a:cubicBezTo>
                  <a:pt x="301" y="110"/>
                  <a:pt x="298" y="129"/>
                  <a:pt x="298" y="129"/>
                </a:cubicBezTo>
                <a:lnTo>
                  <a:pt x="280" y="161"/>
                </a:ln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ïṣ1íḓê">
            <a:extLst>
              <a:ext uri="{FF2B5EF4-FFF2-40B4-BE49-F238E27FC236}">
                <a16:creationId xmlns:a16="http://schemas.microsoft.com/office/drawing/2014/main" id="{AAF93773-4C23-44C9-B7EF-D75E9C14ED77}"/>
              </a:ext>
            </a:extLst>
          </p:cNvPr>
          <p:cNvSpPr/>
          <p:nvPr/>
        </p:nvSpPr>
        <p:spPr bwMode="auto">
          <a:xfrm>
            <a:off x="4102614" y="2995828"/>
            <a:ext cx="96497" cy="30597"/>
          </a:xfrm>
          <a:custGeom>
            <a:avLst/>
            <a:gdLst>
              <a:gd name="T0" fmla="*/ 3 w 64"/>
              <a:gd name="T1" fmla="*/ 8 h 20"/>
              <a:gd name="T2" fmla="*/ 3 w 64"/>
              <a:gd name="T3" fmla="*/ 8 h 20"/>
              <a:gd name="T4" fmla="*/ 22 w 64"/>
              <a:gd name="T5" fmla="*/ 6 h 20"/>
              <a:gd name="T6" fmla="*/ 59 w 64"/>
              <a:gd name="T7" fmla="*/ 19 h 20"/>
              <a:gd name="T8" fmla="*/ 63 w 64"/>
              <a:gd name="T9" fmla="*/ 19 h 20"/>
              <a:gd name="T10" fmla="*/ 63 w 64"/>
              <a:gd name="T11" fmla="*/ 15 h 20"/>
              <a:gd name="T12" fmla="*/ 22 w 64"/>
              <a:gd name="T13" fmla="*/ 0 h 20"/>
              <a:gd name="T14" fmla="*/ 2 w 64"/>
              <a:gd name="T15" fmla="*/ 3 h 20"/>
              <a:gd name="T16" fmla="*/ 0 w 64"/>
              <a:gd name="T17" fmla="*/ 7 h 20"/>
              <a:gd name="T18" fmla="*/ 3 w 64"/>
              <a:gd name="T19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20"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4" y="8"/>
                  <a:pt x="12" y="6"/>
                  <a:pt x="22" y="6"/>
                </a:cubicBezTo>
                <a:cubicBezTo>
                  <a:pt x="33" y="6"/>
                  <a:pt x="47" y="8"/>
                  <a:pt x="59" y="19"/>
                </a:cubicBezTo>
                <a:cubicBezTo>
                  <a:pt x="60" y="20"/>
                  <a:pt x="62" y="20"/>
                  <a:pt x="63" y="19"/>
                </a:cubicBezTo>
                <a:cubicBezTo>
                  <a:pt x="64" y="18"/>
                  <a:pt x="64" y="16"/>
                  <a:pt x="63" y="15"/>
                </a:cubicBezTo>
                <a:cubicBezTo>
                  <a:pt x="49" y="3"/>
                  <a:pt x="34" y="0"/>
                  <a:pt x="22" y="0"/>
                </a:cubicBezTo>
                <a:cubicBezTo>
                  <a:pt x="10" y="0"/>
                  <a:pt x="2" y="3"/>
                  <a:pt x="2" y="3"/>
                </a:cubicBezTo>
                <a:cubicBezTo>
                  <a:pt x="0" y="4"/>
                  <a:pt x="0" y="5"/>
                  <a:pt x="0" y="7"/>
                </a:cubicBezTo>
                <a:cubicBezTo>
                  <a:pt x="0" y="8"/>
                  <a:pt x="2" y="9"/>
                  <a:pt x="3" y="8"/>
                </a:cubicBezTo>
                <a:close/>
              </a:path>
            </a:pathLst>
          </a:custGeom>
          <a:solidFill>
            <a:srgbClr val="B95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íSļïďé">
            <a:extLst>
              <a:ext uri="{FF2B5EF4-FFF2-40B4-BE49-F238E27FC236}">
                <a16:creationId xmlns:a16="http://schemas.microsoft.com/office/drawing/2014/main" id="{D24EE223-B973-4B21-820D-ACD2D6AB65C4}"/>
              </a:ext>
            </a:extLst>
          </p:cNvPr>
          <p:cNvSpPr/>
          <p:nvPr/>
        </p:nvSpPr>
        <p:spPr bwMode="auto">
          <a:xfrm>
            <a:off x="3934332" y="2974646"/>
            <a:ext cx="97674" cy="27067"/>
          </a:xfrm>
          <a:custGeom>
            <a:avLst/>
            <a:gdLst>
              <a:gd name="T0" fmla="*/ 4 w 65"/>
              <a:gd name="T1" fmla="*/ 8 h 18"/>
              <a:gd name="T2" fmla="*/ 4 w 65"/>
              <a:gd name="T3" fmla="*/ 8 h 18"/>
              <a:gd name="T4" fmla="*/ 24 w 65"/>
              <a:gd name="T5" fmla="*/ 5 h 18"/>
              <a:gd name="T6" fmla="*/ 60 w 65"/>
              <a:gd name="T7" fmla="*/ 17 h 18"/>
              <a:gd name="T8" fmla="*/ 64 w 65"/>
              <a:gd name="T9" fmla="*/ 16 h 18"/>
              <a:gd name="T10" fmla="*/ 63 w 65"/>
              <a:gd name="T11" fmla="*/ 13 h 18"/>
              <a:gd name="T12" fmla="*/ 24 w 65"/>
              <a:gd name="T13" fmla="*/ 0 h 18"/>
              <a:gd name="T14" fmla="*/ 2 w 65"/>
              <a:gd name="T15" fmla="*/ 3 h 18"/>
              <a:gd name="T16" fmla="*/ 0 w 65"/>
              <a:gd name="T17" fmla="*/ 7 h 18"/>
              <a:gd name="T18" fmla="*/ 4 w 65"/>
              <a:gd name="T19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" h="18">
                <a:moveTo>
                  <a:pt x="4" y="8"/>
                </a:moveTo>
                <a:cubicBezTo>
                  <a:pt x="4" y="8"/>
                  <a:pt x="4" y="8"/>
                  <a:pt x="4" y="8"/>
                </a:cubicBezTo>
                <a:cubicBezTo>
                  <a:pt x="5" y="8"/>
                  <a:pt x="13" y="5"/>
                  <a:pt x="24" y="5"/>
                </a:cubicBezTo>
                <a:cubicBezTo>
                  <a:pt x="35" y="5"/>
                  <a:pt x="48" y="8"/>
                  <a:pt x="60" y="17"/>
                </a:cubicBezTo>
                <a:cubicBezTo>
                  <a:pt x="61" y="18"/>
                  <a:pt x="63" y="18"/>
                  <a:pt x="64" y="16"/>
                </a:cubicBezTo>
                <a:cubicBezTo>
                  <a:pt x="65" y="15"/>
                  <a:pt x="64" y="14"/>
                  <a:pt x="63" y="13"/>
                </a:cubicBezTo>
                <a:cubicBezTo>
                  <a:pt x="50" y="3"/>
                  <a:pt x="35" y="0"/>
                  <a:pt x="24" y="0"/>
                </a:cubicBezTo>
                <a:cubicBezTo>
                  <a:pt x="11" y="0"/>
                  <a:pt x="2" y="3"/>
                  <a:pt x="2" y="3"/>
                </a:cubicBezTo>
                <a:cubicBezTo>
                  <a:pt x="0" y="4"/>
                  <a:pt x="0" y="5"/>
                  <a:pt x="0" y="7"/>
                </a:cubicBezTo>
                <a:cubicBezTo>
                  <a:pt x="1" y="8"/>
                  <a:pt x="2" y="9"/>
                  <a:pt x="4" y="8"/>
                </a:cubicBezTo>
                <a:close/>
              </a:path>
            </a:pathLst>
          </a:custGeom>
          <a:solidFill>
            <a:srgbClr val="B95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šḻïďê">
            <a:extLst>
              <a:ext uri="{FF2B5EF4-FFF2-40B4-BE49-F238E27FC236}">
                <a16:creationId xmlns:a16="http://schemas.microsoft.com/office/drawing/2014/main" id="{42AF21A3-4C8C-4130-9AF9-3DEA699FEF56}"/>
              </a:ext>
            </a:extLst>
          </p:cNvPr>
          <p:cNvSpPr/>
          <p:nvPr/>
        </p:nvSpPr>
        <p:spPr bwMode="auto">
          <a:xfrm>
            <a:off x="4124973" y="3040546"/>
            <a:ext cx="23536" cy="40011"/>
          </a:xfrm>
          <a:custGeom>
            <a:avLst/>
            <a:gdLst>
              <a:gd name="T0" fmla="*/ 6 w 16"/>
              <a:gd name="T1" fmla="*/ 26 h 26"/>
              <a:gd name="T2" fmla="*/ 7 w 16"/>
              <a:gd name="T3" fmla="*/ 26 h 26"/>
              <a:gd name="T4" fmla="*/ 14 w 16"/>
              <a:gd name="T5" fmla="*/ 21 h 26"/>
              <a:gd name="T6" fmla="*/ 15 w 16"/>
              <a:gd name="T7" fmla="*/ 7 h 26"/>
              <a:gd name="T8" fmla="*/ 10 w 16"/>
              <a:gd name="T9" fmla="*/ 1 h 26"/>
              <a:gd name="T10" fmla="*/ 9 w 16"/>
              <a:gd name="T11" fmla="*/ 0 h 26"/>
              <a:gd name="T12" fmla="*/ 2 w 16"/>
              <a:gd name="T13" fmla="*/ 6 h 26"/>
              <a:gd name="T14" fmla="*/ 1 w 16"/>
              <a:gd name="T15" fmla="*/ 19 h 26"/>
              <a:gd name="T16" fmla="*/ 6 w 16"/>
              <a:gd name="T1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26">
                <a:moveTo>
                  <a:pt x="6" y="26"/>
                </a:moveTo>
                <a:cubicBezTo>
                  <a:pt x="7" y="26"/>
                  <a:pt x="7" y="26"/>
                  <a:pt x="7" y="26"/>
                </a:cubicBezTo>
                <a:cubicBezTo>
                  <a:pt x="11" y="26"/>
                  <a:pt x="14" y="24"/>
                  <a:pt x="14" y="21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4"/>
                  <a:pt x="13" y="1"/>
                  <a:pt x="10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2" y="2"/>
                  <a:pt x="2" y="6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22"/>
                  <a:pt x="3" y="25"/>
                  <a:pt x="6" y="26"/>
                </a:cubicBez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ïšḷîdé">
            <a:extLst>
              <a:ext uri="{FF2B5EF4-FFF2-40B4-BE49-F238E27FC236}">
                <a16:creationId xmlns:a16="http://schemas.microsoft.com/office/drawing/2014/main" id="{3EFBB194-B51E-4DA8-9133-DD6108D7F875}"/>
              </a:ext>
            </a:extLst>
          </p:cNvPr>
          <p:cNvSpPr/>
          <p:nvPr/>
        </p:nvSpPr>
        <p:spPr bwMode="auto">
          <a:xfrm>
            <a:off x="3971990" y="3024071"/>
            <a:ext cx="23536" cy="40011"/>
          </a:xfrm>
          <a:custGeom>
            <a:avLst/>
            <a:gdLst>
              <a:gd name="T0" fmla="*/ 6 w 16"/>
              <a:gd name="T1" fmla="*/ 26 h 26"/>
              <a:gd name="T2" fmla="*/ 7 w 16"/>
              <a:gd name="T3" fmla="*/ 26 h 26"/>
              <a:gd name="T4" fmla="*/ 14 w 16"/>
              <a:gd name="T5" fmla="*/ 21 h 26"/>
              <a:gd name="T6" fmla="*/ 15 w 16"/>
              <a:gd name="T7" fmla="*/ 7 h 26"/>
              <a:gd name="T8" fmla="*/ 10 w 16"/>
              <a:gd name="T9" fmla="*/ 1 h 26"/>
              <a:gd name="T10" fmla="*/ 9 w 16"/>
              <a:gd name="T11" fmla="*/ 1 h 26"/>
              <a:gd name="T12" fmla="*/ 2 w 16"/>
              <a:gd name="T13" fmla="*/ 6 h 26"/>
              <a:gd name="T14" fmla="*/ 1 w 16"/>
              <a:gd name="T15" fmla="*/ 19 h 26"/>
              <a:gd name="T16" fmla="*/ 6 w 16"/>
              <a:gd name="T1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26">
                <a:moveTo>
                  <a:pt x="6" y="26"/>
                </a:moveTo>
                <a:cubicBezTo>
                  <a:pt x="7" y="26"/>
                  <a:pt x="7" y="26"/>
                  <a:pt x="7" y="26"/>
                </a:cubicBezTo>
                <a:cubicBezTo>
                  <a:pt x="10" y="26"/>
                  <a:pt x="13" y="24"/>
                  <a:pt x="14" y="21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4"/>
                  <a:pt x="13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5" y="0"/>
                  <a:pt x="2" y="3"/>
                  <a:pt x="2" y="6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23"/>
                  <a:pt x="3" y="26"/>
                  <a:pt x="6" y="26"/>
                </a:cubicBez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îṧlïḓé">
            <a:extLst>
              <a:ext uri="{FF2B5EF4-FFF2-40B4-BE49-F238E27FC236}">
                <a16:creationId xmlns:a16="http://schemas.microsoft.com/office/drawing/2014/main" id="{3D3754C1-0677-425F-A5BD-CA3B71762136}"/>
              </a:ext>
            </a:extLst>
          </p:cNvPr>
          <p:cNvSpPr/>
          <p:nvPr/>
        </p:nvSpPr>
        <p:spPr bwMode="auto">
          <a:xfrm>
            <a:off x="3999056" y="3168817"/>
            <a:ext cx="88260" cy="36481"/>
          </a:xfrm>
          <a:custGeom>
            <a:avLst/>
            <a:gdLst>
              <a:gd name="T0" fmla="*/ 0 w 59"/>
              <a:gd name="T1" fmla="*/ 0 h 25"/>
              <a:gd name="T2" fmla="*/ 59 w 59"/>
              <a:gd name="T3" fmla="*/ 9 h 25"/>
              <a:gd name="T4" fmla="*/ 26 w 59"/>
              <a:gd name="T5" fmla="*/ 23 h 25"/>
              <a:gd name="T6" fmla="*/ 0 w 59"/>
              <a:gd name="T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" h="25">
                <a:moveTo>
                  <a:pt x="0" y="0"/>
                </a:moveTo>
                <a:cubicBezTo>
                  <a:pt x="59" y="9"/>
                  <a:pt x="59" y="9"/>
                  <a:pt x="59" y="9"/>
                </a:cubicBezTo>
                <a:cubicBezTo>
                  <a:pt x="59" y="9"/>
                  <a:pt x="49" y="25"/>
                  <a:pt x="26" y="23"/>
                </a:cubicBezTo>
                <a:cubicBezTo>
                  <a:pt x="7" y="21"/>
                  <a:pt x="0" y="0"/>
                  <a:pt x="0" y="0"/>
                </a:cubicBezTo>
                <a:close/>
              </a:path>
            </a:pathLst>
          </a:custGeom>
          <a:solidFill>
            <a:srgbClr val="D9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šḷiḓe">
            <a:extLst>
              <a:ext uri="{FF2B5EF4-FFF2-40B4-BE49-F238E27FC236}">
                <a16:creationId xmlns:a16="http://schemas.microsoft.com/office/drawing/2014/main" id="{E4A446F4-6EC6-4A0E-9B7E-262A6F90B63D}"/>
              </a:ext>
            </a:extLst>
          </p:cNvPr>
          <p:cNvSpPr/>
          <p:nvPr/>
        </p:nvSpPr>
        <p:spPr bwMode="auto">
          <a:xfrm>
            <a:off x="4114382" y="2945227"/>
            <a:ext cx="276547" cy="378927"/>
          </a:xfrm>
          <a:custGeom>
            <a:avLst/>
            <a:gdLst>
              <a:gd name="T0" fmla="*/ 159 w 184"/>
              <a:gd name="T1" fmla="*/ 115 h 253"/>
              <a:gd name="T2" fmla="*/ 155 w 184"/>
              <a:gd name="T3" fmla="*/ 116 h 253"/>
              <a:gd name="T4" fmla="*/ 153 w 184"/>
              <a:gd name="T5" fmla="*/ 116 h 253"/>
              <a:gd name="T6" fmla="*/ 149 w 184"/>
              <a:gd name="T7" fmla="*/ 116 h 253"/>
              <a:gd name="T8" fmla="*/ 149 w 184"/>
              <a:gd name="T9" fmla="*/ 120 h 253"/>
              <a:gd name="T10" fmla="*/ 148 w 184"/>
              <a:gd name="T11" fmla="*/ 125 h 253"/>
              <a:gd name="T12" fmla="*/ 148 w 184"/>
              <a:gd name="T13" fmla="*/ 127 h 253"/>
              <a:gd name="T14" fmla="*/ 127 w 184"/>
              <a:gd name="T15" fmla="*/ 185 h 253"/>
              <a:gd name="T16" fmla="*/ 125 w 184"/>
              <a:gd name="T17" fmla="*/ 187 h 253"/>
              <a:gd name="T18" fmla="*/ 54 w 184"/>
              <a:gd name="T19" fmla="*/ 245 h 253"/>
              <a:gd name="T20" fmla="*/ 54 w 184"/>
              <a:gd name="T21" fmla="*/ 245 h 253"/>
              <a:gd name="T22" fmla="*/ 18 w 184"/>
              <a:gd name="T23" fmla="*/ 253 h 253"/>
              <a:gd name="T24" fmla="*/ 4 w 184"/>
              <a:gd name="T25" fmla="*/ 253 h 253"/>
              <a:gd name="T26" fmla="*/ 0 w 184"/>
              <a:gd name="T27" fmla="*/ 253 h 253"/>
              <a:gd name="T28" fmla="*/ 83 w 184"/>
              <a:gd name="T29" fmla="*/ 200 h 253"/>
              <a:gd name="T30" fmla="*/ 132 w 184"/>
              <a:gd name="T31" fmla="*/ 44 h 253"/>
              <a:gd name="T32" fmla="*/ 134 w 184"/>
              <a:gd name="T33" fmla="*/ 0 h 253"/>
              <a:gd name="T34" fmla="*/ 152 w 184"/>
              <a:gd name="T35" fmla="*/ 6 h 253"/>
              <a:gd name="T36" fmla="*/ 154 w 184"/>
              <a:gd name="T37" fmla="*/ 31 h 253"/>
              <a:gd name="T38" fmla="*/ 154 w 184"/>
              <a:gd name="T39" fmla="*/ 32 h 253"/>
              <a:gd name="T40" fmla="*/ 154 w 184"/>
              <a:gd name="T41" fmla="*/ 38 h 253"/>
              <a:gd name="T42" fmla="*/ 153 w 184"/>
              <a:gd name="T43" fmla="*/ 44 h 253"/>
              <a:gd name="T44" fmla="*/ 153 w 184"/>
              <a:gd name="T45" fmla="*/ 52 h 253"/>
              <a:gd name="T46" fmla="*/ 153 w 184"/>
              <a:gd name="T47" fmla="*/ 52 h 253"/>
              <a:gd name="T48" fmla="*/ 153 w 184"/>
              <a:gd name="T49" fmla="*/ 53 h 253"/>
              <a:gd name="T50" fmla="*/ 153 w 184"/>
              <a:gd name="T51" fmla="*/ 54 h 253"/>
              <a:gd name="T52" fmla="*/ 152 w 184"/>
              <a:gd name="T53" fmla="*/ 58 h 253"/>
              <a:gd name="T54" fmla="*/ 156 w 184"/>
              <a:gd name="T55" fmla="*/ 58 h 253"/>
              <a:gd name="T56" fmla="*/ 159 w 184"/>
              <a:gd name="T57" fmla="*/ 58 h 253"/>
              <a:gd name="T58" fmla="*/ 159 w 184"/>
              <a:gd name="T59" fmla="*/ 58 h 253"/>
              <a:gd name="T60" fmla="*/ 162 w 184"/>
              <a:gd name="T61" fmla="*/ 59 h 253"/>
              <a:gd name="T62" fmla="*/ 162 w 184"/>
              <a:gd name="T63" fmla="*/ 59 h 253"/>
              <a:gd name="T64" fmla="*/ 176 w 184"/>
              <a:gd name="T65" fmla="*/ 67 h 253"/>
              <a:gd name="T66" fmla="*/ 184 w 184"/>
              <a:gd name="T67" fmla="*/ 88 h 253"/>
              <a:gd name="T68" fmla="*/ 159 w 184"/>
              <a:gd name="T69" fmla="*/ 11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253">
                <a:moveTo>
                  <a:pt x="159" y="115"/>
                </a:moveTo>
                <a:cubicBezTo>
                  <a:pt x="158" y="116"/>
                  <a:pt x="156" y="116"/>
                  <a:pt x="155" y="116"/>
                </a:cubicBezTo>
                <a:cubicBezTo>
                  <a:pt x="154" y="116"/>
                  <a:pt x="154" y="116"/>
                  <a:pt x="153" y="116"/>
                </a:cubicBezTo>
                <a:cubicBezTo>
                  <a:pt x="149" y="116"/>
                  <a:pt x="149" y="116"/>
                  <a:pt x="149" y="116"/>
                </a:cubicBezTo>
                <a:cubicBezTo>
                  <a:pt x="149" y="117"/>
                  <a:pt x="149" y="119"/>
                  <a:pt x="149" y="120"/>
                </a:cubicBezTo>
                <a:cubicBezTo>
                  <a:pt x="148" y="122"/>
                  <a:pt x="148" y="124"/>
                  <a:pt x="148" y="125"/>
                </a:cubicBezTo>
                <a:cubicBezTo>
                  <a:pt x="148" y="126"/>
                  <a:pt x="148" y="127"/>
                  <a:pt x="148" y="127"/>
                </a:cubicBezTo>
                <a:cubicBezTo>
                  <a:pt x="145" y="148"/>
                  <a:pt x="137" y="167"/>
                  <a:pt x="127" y="185"/>
                </a:cubicBezTo>
                <a:cubicBezTo>
                  <a:pt x="126" y="185"/>
                  <a:pt x="126" y="186"/>
                  <a:pt x="125" y="187"/>
                </a:cubicBezTo>
                <a:cubicBezTo>
                  <a:pt x="108" y="214"/>
                  <a:pt x="83" y="234"/>
                  <a:pt x="54" y="245"/>
                </a:cubicBezTo>
                <a:cubicBezTo>
                  <a:pt x="54" y="245"/>
                  <a:pt x="54" y="245"/>
                  <a:pt x="54" y="245"/>
                </a:cubicBezTo>
                <a:cubicBezTo>
                  <a:pt x="42" y="249"/>
                  <a:pt x="30" y="252"/>
                  <a:pt x="18" y="253"/>
                </a:cubicBezTo>
                <a:cubicBezTo>
                  <a:pt x="13" y="253"/>
                  <a:pt x="9" y="253"/>
                  <a:pt x="4" y="253"/>
                </a:cubicBezTo>
                <a:cubicBezTo>
                  <a:pt x="3" y="253"/>
                  <a:pt x="1" y="253"/>
                  <a:pt x="0" y="253"/>
                </a:cubicBezTo>
                <a:cubicBezTo>
                  <a:pt x="7" y="253"/>
                  <a:pt x="49" y="248"/>
                  <a:pt x="83" y="200"/>
                </a:cubicBezTo>
                <a:cubicBezTo>
                  <a:pt x="119" y="148"/>
                  <a:pt x="132" y="44"/>
                  <a:pt x="132" y="44"/>
                </a:cubicBezTo>
                <a:cubicBezTo>
                  <a:pt x="132" y="44"/>
                  <a:pt x="132" y="0"/>
                  <a:pt x="134" y="0"/>
                </a:cubicBezTo>
                <a:cubicBezTo>
                  <a:pt x="135" y="0"/>
                  <a:pt x="143" y="3"/>
                  <a:pt x="152" y="6"/>
                </a:cubicBezTo>
                <a:cubicBezTo>
                  <a:pt x="154" y="14"/>
                  <a:pt x="154" y="22"/>
                  <a:pt x="154" y="31"/>
                </a:cubicBezTo>
                <a:cubicBezTo>
                  <a:pt x="154" y="32"/>
                  <a:pt x="154" y="32"/>
                  <a:pt x="154" y="32"/>
                </a:cubicBezTo>
                <a:cubicBezTo>
                  <a:pt x="154" y="38"/>
                  <a:pt x="154" y="38"/>
                  <a:pt x="154" y="38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153" y="52"/>
                  <a:pt x="153" y="52"/>
                  <a:pt x="153" y="52"/>
                </a:cubicBezTo>
                <a:cubicBezTo>
                  <a:pt x="153" y="52"/>
                  <a:pt x="153" y="52"/>
                  <a:pt x="153" y="52"/>
                </a:cubicBezTo>
                <a:cubicBezTo>
                  <a:pt x="153" y="53"/>
                  <a:pt x="153" y="53"/>
                  <a:pt x="153" y="53"/>
                </a:cubicBezTo>
                <a:cubicBezTo>
                  <a:pt x="153" y="54"/>
                  <a:pt x="153" y="54"/>
                  <a:pt x="153" y="54"/>
                </a:cubicBezTo>
                <a:cubicBezTo>
                  <a:pt x="152" y="58"/>
                  <a:pt x="152" y="58"/>
                  <a:pt x="152" y="58"/>
                </a:cubicBezTo>
                <a:cubicBezTo>
                  <a:pt x="156" y="58"/>
                  <a:pt x="156" y="58"/>
                  <a:pt x="156" y="58"/>
                </a:cubicBezTo>
                <a:cubicBezTo>
                  <a:pt x="157" y="58"/>
                  <a:pt x="158" y="58"/>
                  <a:pt x="159" y="58"/>
                </a:cubicBezTo>
                <a:cubicBezTo>
                  <a:pt x="159" y="58"/>
                  <a:pt x="159" y="58"/>
                  <a:pt x="159" y="58"/>
                </a:cubicBezTo>
                <a:cubicBezTo>
                  <a:pt x="160" y="58"/>
                  <a:pt x="161" y="59"/>
                  <a:pt x="162" y="59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68" y="60"/>
                  <a:pt x="173" y="63"/>
                  <a:pt x="176" y="67"/>
                </a:cubicBezTo>
                <a:cubicBezTo>
                  <a:pt x="181" y="73"/>
                  <a:pt x="184" y="80"/>
                  <a:pt x="184" y="88"/>
                </a:cubicBezTo>
                <a:cubicBezTo>
                  <a:pt x="183" y="102"/>
                  <a:pt x="172" y="113"/>
                  <a:pt x="159" y="115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ṩlïďé">
            <a:extLst>
              <a:ext uri="{FF2B5EF4-FFF2-40B4-BE49-F238E27FC236}">
                <a16:creationId xmlns:a16="http://schemas.microsoft.com/office/drawing/2014/main" id="{EF59D50C-D230-4B61-9391-C73AB8124490}"/>
              </a:ext>
            </a:extLst>
          </p:cNvPr>
          <p:cNvSpPr/>
          <p:nvPr/>
        </p:nvSpPr>
        <p:spPr bwMode="auto">
          <a:xfrm>
            <a:off x="3857841" y="2831077"/>
            <a:ext cx="115326" cy="115326"/>
          </a:xfrm>
          <a:custGeom>
            <a:avLst/>
            <a:gdLst>
              <a:gd name="T0" fmla="*/ 75 w 77"/>
              <a:gd name="T1" fmla="*/ 43 h 77"/>
              <a:gd name="T2" fmla="*/ 35 w 77"/>
              <a:gd name="T3" fmla="*/ 75 h 77"/>
              <a:gd name="T4" fmla="*/ 2 w 77"/>
              <a:gd name="T5" fmla="*/ 35 h 77"/>
              <a:gd name="T6" fmla="*/ 43 w 77"/>
              <a:gd name="T7" fmla="*/ 3 h 77"/>
              <a:gd name="T8" fmla="*/ 75 w 77"/>
              <a:gd name="T9" fmla="*/ 4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77">
                <a:moveTo>
                  <a:pt x="75" y="43"/>
                </a:moveTo>
                <a:cubicBezTo>
                  <a:pt x="73" y="63"/>
                  <a:pt x="55" y="77"/>
                  <a:pt x="35" y="75"/>
                </a:cubicBezTo>
                <a:cubicBezTo>
                  <a:pt x="15" y="73"/>
                  <a:pt x="0" y="55"/>
                  <a:pt x="2" y="35"/>
                </a:cubicBezTo>
                <a:cubicBezTo>
                  <a:pt x="5" y="15"/>
                  <a:pt x="23" y="0"/>
                  <a:pt x="43" y="3"/>
                </a:cubicBezTo>
                <a:cubicBezTo>
                  <a:pt x="63" y="5"/>
                  <a:pt x="77" y="23"/>
                  <a:pt x="75" y="43"/>
                </a:cubicBez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ṥļíḍè">
            <a:extLst>
              <a:ext uri="{FF2B5EF4-FFF2-40B4-BE49-F238E27FC236}">
                <a16:creationId xmlns:a16="http://schemas.microsoft.com/office/drawing/2014/main" id="{4EF47607-95F7-4B14-95EF-461D87E2D191}"/>
              </a:ext>
            </a:extLst>
          </p:cNvPr>
          <p:cNvSpPr/>
          <p:nvPr/>
        </p:nvSpPr>
        <p:spPr bwMode="auto">
          <a:xfrm>
            <a:off x="3955515" y="2828724"/>
            <a:ext cx="115326" cy="115326"/>
          </a:xfrm>
          <a:custGeom>
            <a:avLst/>
            <a:gdLst>
              <a:gd name="T0" fmla="*/ 74 w 77"/>
              <a:gd name="T1" fmla="*/ 42 h 77"/>
              <a:gd name="T2" fmla="*/ 34 w 77"/>
              <a:gd name="T3" fmla="*/ 75 h 77"/>
              <a:gd name="T4" fmla="*/ 2 w 77"/>
              <a:gd name="T5" fmla="*/ 35 h 77"/>
              <a:gd name="T6" fmla="*/ 42 w 77"/>
              <a:gd name="T7" fmla="*/ 2 h 77"/>
              <a:gd name="T8" fmla="*/ 74 w 77"/>
              <a:gd name="T9" fmla="*/ 4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77">
                <a:moveTo>
                  <a:pt x="74" y="42"/>
                </a:moveTo>
                <a:cubicBezTo>
                  <a:pt x="72" y="62"/>
                  <a:pt x="54" y="77"/>
                  <a:pt x="34" y="75"/>
                </a:cubicBezTo>
                <a:cubicBezTo>
                  <a:pt x="14" y="73"/>
                  <a:pt x="0" y="55"/>
                  <a:pt x="2" y="35"/>
                </a:cubicBezTo>
                <a:cubicBezTo>
                  <a:pt x="4" y="14"/>
                  <a:pt x="22" y="0"/>
                  <a:pt x="42" y="2"/>
                </a:cubicBezTo>
                <a:cubicBezTo>
                  <a:pt x="62" y="4"/>
                  <a:pt x="77" y="22"/>
                  <a:pt x="74" y="42"/>
                </a:cubicBez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í$ḷîḍé">
            <a:extLst>
              <a:ext uri="{FF2B5EF4-FFF2-40B4-BE49-F238E27FC236}">
                <a16:creationId xmlns:a16="http://schemas.microsoft.com/office/drawing/2014/main" id="{632432A2-D033-423C-98E2-2794262E7336}"/>
              </a:ext>
            </a:extLst>
          </p:cNvPr>
          <p:cNvSpPr/>
          <p:nvPr/>
        </p:nvSpPr>
        <p:spPr bwMode="auto">
          <a:xfrm>
            <a:off x="4059073" y="2834608"/>
            <a:ext cx="115326" cy="115326"/>
          </a:xfrm>
          <a:custGeom>
            <a:avLst/>
            <a:gdLst>
              <a:gd name="T0" fmla="*/ 75 w 77"/>
              <a:gd name="T1" fmla="*/ 42 h 77"/>
              <a:gd name="T2" fmla="*/ 35 w 77"/>
              <a:gd name="T3" fmla="*/ 75 h 77"/>
              <a:gd name="T4" fmla="*/ 2 w 77"/>
              <a:gd name="T5" fmla="*/ 35 h 77"/>
              <a:gd name="T6" fmla="*/ 43 w 77"/>
              <a:gd name="T7" fmla="*/ 2 h 77"/>
              <a:gd name="T8" fmla="*/ 75 w 77"/>
              <a:gd name="T9" fmla="*/ 4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77">
                <a:moveTo>
                  <a:pt x="75" y="42"/>
                </a:moveTo>
                <a:cubicBezTo>
                  <a:pt x="73" y="63"/>
                  <a:pt x="55" y="77"/>
                  <a:pt x="35" y="75"/>
                </a:cubicBezTo>
                <a:cubicBezTo>
                  <a:pt x="15" y="73"/>
                  <a:pt x="0" y="55"/>
                  <a:pt x="2" y="35"/>
                </a:cubicBezTo>
                <a:cubicBezTo>
                  <a:pt x="4" y="15"/>
                  <a:pt x="22" y="0"/>
                  <a:pt x="43" y="2"/>
                </a:cubicBezTo>
                <a:cubicBezTo>
                  <a:pt x="63" y="4"/>
                  <a:pt x="77" y="22"/>
                  <a:pt x="75" y="42"/>
                </a:cubicBez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$ļîďe">
            <a:extLst>
              <a:ext uri="{FF2B5EF4-FFF2-40B4-BE49-F238E27FC236}">
                <a16:creationId xmlns:a16="http://schemas.microsoft.com/office/drawing/2014/main" id="{C9B4E615-8AC3-40FF-B691-8DB715D01ECA}"/>
              </a:ext>
            </a:extLst>
          </p:cNvPr>
          <p:cNvSpPr/>
          <p:nvPr/>
        </p:nvSpPr>
        <p:spPr bwMode="auto">
          <a:xfrm>
            <a:off x="4167337" y="2855790"/>
            <a:ext cx="115326" cy="115326"/>
          </a:xfrm>
          <a:custGeom>
            <a:avLst/>
            <a:gdLst>
              <a:gd name="T0" fmla="*/ 75 w 77"/>
              <a:gd name="T1" fmla="*/ 43 h 77"/>
              <a:gd name="T2" fmla="*/ 35 w 77"/>
              <a:gd name="T3" fmla="*/ 75 h 77"/>
              <a:gd name="T4" fmla="*/ 2 w 77"/>
              <a:gd name="T5" fmla="*/ 35 h 77"/>
              <a:gd name="T6" fmla="*/ 43 w 77"/>
              <a:gd name="T7" fmla="*/ 2 h 77"/>
              <a:gd name="T8" fmla="*/ 75 w 77"/>
              <a:gd name="T9" fmla="*/ 4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77">
                <a:moveTo>
                  <a:pt x="75" y="43"/>
                </a:moveTo>
                <a:cubicBezTo>
                  <a:pt x="73" y="63"/>
                  <a:pt x="55" y="77"/>
                  <a:pt x="35" y="75"/>
                </a:cubicBezTo>
                <a:cubicBezTo>
                  <a:pt x="15" y="73"/>
                  <a:pt x="0" y="55"/>
                  <a:pt x="2" y="35"/>
                </a:cubicBezTo>
                <a:cubicBezTo>
                  <a:pt x="5" y="15"/>
                  <a:pt x="23" y="0"/>
                  <a:pt x="43" y="2"/>
                </a:cubicBezTo>
                <a:cubicBezTo>
                  <a:pt x="63" y="4"/>
                  <a:pt x="77" y="22"/>
                  <a:pt x="75" y="43"/>
                </a:cubicBez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ṥliḑê">
            <a:extLst>
              <a:ext uri="{FF2B5EF4-FFF2-40B4-BE49-F238E27FC236}">
                <a16:creationId xmlns:a16="http://schemas.microsoft.com/office/drawing/2014/main" id="{593C83F4-6049-4714-AAE8-B35F8C368FBF}"/>
              </a:ext>
            </a:extLst>
          </p:cNvPr>
          <p:cNvSpPr/>
          <p:nvPr/>
        </p:nvSpPr>
        <p:spPr bwMode="auto">
          <a:xfrm>
            <a:off x="4272072" y="2776945"/>
            <a:ext cx="125917" cy="309497"/>
          </a:xfrm>
          <a:custGeom>
            <a:avLst/>
            <a:gdLst>
              <a:gd name="T0" fmla="*/ 0 w 84"/>
              <a:gd name="T1" fmla="*/ 69 h 206"/>
              <a:gd name="T2" fmla="*/ 28 w 84"/>
              <a:gd name="T3" fmla="*/ 197 h 206"/>
              <a:gd name="T4" fmla="*/ 44 w 84"/>
              <a:gd name="T5" fmla="*/ 199 h 206"/>
              <a:gd name="T6" fmla="*/ 84 w 84"/>
              <a:gd name="T7" fmla="*/ 102 h 206"/>
              <a:gd name="T8" fmla="*/ 0 w 84"/>
              <a:gd name="T9" fmla="*/ 6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206">
                <a:moveTo>
                  <a:pt x="0" y="69"/>
                </a:moveTo>
                <a:cubicBezTo>
                  <a:pt x="28" y="197"/>
                  <a:pt x="28" y="197"/>
                  <a:pt x="28" y="197"/>
                </a:cubicBezTo>
                <a:cubicBezTo>
                  <a:pt x="30" y="205"/>
                  <a:pt x="41" y="206"/>
                  <a:pt x="44" y="199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4" y="102"/>
                  <a:pt x="54" y="0"/>
                  <a:pt x="0" y="69"/>
                </a:cubicBez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ïSlïďè">
            <a:extLst>
              <a:ext uri="{FF2B5EF4-FFF2-40B4-BE49-F238E27FC236}">
                <a16:creationId xmlns:a16="http://schemas.microsoft.com/office/drawing/2014/main" id="{132907E5-1191-4EB8-AB4E-518EBCF54132}"/>
              </a:ext>
            </a:extLst>
          </p:cNvPr>
          <p:cNvSpPr/>
          <p:nvPr/>
        </p:nvSpPr>
        <p:spPr bwMode="auto">
          <a:xfrm>
            <a:off x="3922565" y="4424455"/>
            <a:ext cx="508375" cy="214176"/>
          </a:xfrm>
          <a:custGeom>
            <a:avLst/>
            <a:gdLst>
              <a:gd name="T0" fmla="*/ 98 w 339"/>
              <a:gd name="T1" fmla="*/ 128 h 143"/>
              <a:gd name="T2" fmla="*/ 229 w 339"/>
              <a:gd name="T3" fmla="*/ 138 h 143"/>
              <a:gd name="T4" fmla="*/ 339 w 339"/>
              <a:gd name="T5" fmla="*/ 77 h 143"/>
              <a:gd name="T6" fmla="*/ 338 w 339"/>
              <a:gd name="T7" fmla="*/ 6 h 143"/>
              <a:gd name="T8" fmla="*/ 7 w 339"/>
              <a:gd name="T9" fmla="*/ 0 h 143"/>
              <a:gd name="T10" fmla="*/ 3 w 339"/>
              <a:gd name="T11" fmla="*/ 52 h 143"/>
              <a:gd name="T12" fmla="*/ 98 w 339"/>
              <a:gd name="T13" fmla="*/ 128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9" h="143">
                <a:moveTo>
                  <a:pt x="98" y="128"/>
                </a:moveTo>
                <a:cubicBezTo>
                  <a:pt x="229" y="138"/>
                  <a:pt x="229" y="138"/>
                  <a:pt x="229" y="138"/>
                </a:cubicBezTo>
                <a:cubicBezTo>
                  <a:pt x="286" y="143"/>
                  <a:pt x="336" y="116"/>
                  <a:pt x="339" y="77"/>
                </a:cubicBezTo>
                <a:cubicBezTo>
                  <a:pt x="338" y="6"/>
                  <a:pt x="338" y="6"/>
                  <a:pt x="338" y="6"/>
                </a:cubicBezTo>
                <a:cubicBezTo>
                  <a:pt x="7" y="0"/>
                  <a:pt x="7" y="0"/>
                  <a:pt x="7" y="0"/>
                </a:cubicBezTo>
                <a:cubicBezTo>
                  <a:pt x="3" y="52"/>
                  <a:pt x="3" y="52"/>
                  <a:pt x="3" y="52"/>
                </a:cubicBezTo>
                <a:cubicBezTo>
                  <a:pt x="0" y="91"/>
                  <a:pt x="41" y="124"/>
                  <a:pt x="98" y="128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íşḻiḑé">
            <a:extLst>
              <a:ext uri="{FF2B5EF4-FFF2-40B4-BE49-F238E27FC236}">
                <a16:creationId xmlns:a16="http://schemas.microsoft.com/office/drawing/2014/main" id="{E7D0B3FA-494B-4FA7-83F9-0CB0628E606D}"/>
              </a:ext>
            </a:extLst>
          </p:cNvPr>
          <p:cNvSpPr/>
          <p:nvPr/>
        </p:nvSpPr>
        <p:spPr bwMode="auto">
          <a:xfrm>
            <a:off x="4032007" y="5822485"/>
            <a:ext cx="58840" cy="204762"/>
          </a:xfrm>
          <a:custGeom>
            <a:avLst/>
            <a:gdLst>
              <a:gd name="T0" fmla="*/ 18 w 39"/>
              <a:gd name="T1" fmla="*/ 137 h 137"/>
              <a:gd name="T2" fmla="*/ 10 w 39"/>
              <a:gd name="T3" fmla="*/ 137 h 137"/>
              <a:gd name="T4" fmla="*/ 0 w 39"/>
              <a:gd name="T5" fmla="*/ 127 h 137"/>
              <a:gd name="T6" fmla="*/ 0 w 39"/>
              <a:gd name="T7" fmla="*/ 0 h 137"/>
              <a:gd name="T8" fmla="*/ 39 w 39"/>
              <a:gd name="T9" fmla="*/ 8 h 137"/>
              <a:gd name="T10" fmla="*/ 27 w 39"/>
              <a:gd name="T11" fmla="*/ 128 h 137"/>
              <a:gd name="T12" fmla="*/ 18 w 39"/>
              <a:gd name="T13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137">
                <a:moveTo>
                  <a:pt x="18" y="137"/>
                </a:moveTo>
                <a:cubicBezTo>
                  <a:pt x="10" y="137"/>
                  <a:pt x="10" y="137"/>
                  <a:pt x="10" y="137"/>
                </a:cubicBezTo>
                <a:cubicBezTo>
                  <a:pt x="5" y="137"/>
                  <a:pt x="0" y="133"/>
                  <a:pt x="0" y="127"/>
                </a:cubicBezTo>
                <a:cubicBezTo>
                  <a:pt x="0" y="0"/>
                  <a:pt x="0" y="0"/>
                  <a:pt x="0" y="0"/>
                </a:cubicBezTo>
                <a:cubicBezTo>
                  <a:pt x="39" y="8"/>
                  <a:pt x="39" y="8"/>
                  <a:pt x="39" y="8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27" y="133"/>
                  <a:pt x="23" y="137"/>
                  <a:pt x="18" y="137"/>
                </a:cubicBez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ïsľïḑé">
            <a:extLst>
              <a:ext uri="{FF2B5EF4-FFF2-40B4-BE49-F238E27FC236}">
                <a16:creationId xmlns:a16="http://schemas.microsoft.com/office/drawing/2014/main" id="{BADFD5AA-EC3E-4054-AD36-255C9077915B}"/>
              </a:ext>
            </a:extLst>
          </p:cNvPr>
          <p:cNvSpPr/>
          <p:nvPr/>
        </p:nvSpPr>
        <p:spPr bwMode="auto">
          <a:xfrm>
            <a:off x="3763698" y="5783651"/>
            <a:ext cx="328326" cy="248304"/>
          </a:xfrm>
          <a:custGeom>
            <a:avLst/>
            <a:gdLst>
              <a:gd name="T0" fmla="*/ 104 w 219"/>
              <a:gd name="T1" fmla="*/ 18 h 166"/>
              <a:gd name="T2" fmla="*/ 59 w 219"/>
              <a:gd name="T3" fmla="*/ 99 h 166"/>
              <a:gd name="T4" fmla="*/ 23 w 219"/>
              <a:gd name="T5" fmla="*/ 120 h 166"/>
              <a:gd name="T6" fmla="*/ 1 w 219"/>
              <a:gd name="T7" fmla="*/ 142 h 166"/>
              <a:gd name="T8" fmla="*/ 1 w 219"/>
              <a:gd name="T9" fmla="*/ 142 h 166"/>
              <a:gd name="T10" fmla="*/ 24 w 219"/>
              <a:gd name="T11" fmla="*/ 166 h 166"/>
              <a:gd name="T12" fmla="*/ 61 w 219"/>
              <a:gd name="T13" fmla="*/ 166 h 166"/>
              <a:gd name="T14" fmla="*/ 112 w 219"/>
              <a:gd name="T15" fmla="*/ 146 h 166"/>
              <a:gd name="T16" fmla="*/ 212 w 219"/>
              <a:gd name="T17" fmla="*/ 53 h 166"/>
              <a:gd name="T18" fmla="*/ 218 w 219"/>
              <a:gd name="T19" fmla="*/ 31 h 166"/>
              <a:gd name="T20" fmla="*/ 183 w 219"/>
              <a:gd name="T21" fmla="*/ 3 h 166"/>
              <a:gd name="T22" fmla="*/ 104 w 219"/>
              <a:gd name="T23" fmla="*/ 1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" h="166">
                <a:moveTo>
                  <a:pt x="104" y="18"/>
                </a:moveTo>
                <a:cubicBezTo>
                  <a:pt x="59" y="99"/>
                  <a:pt x="59" y="99"/>
                  <a:pt x="59" y="99"/>
                </a:cubicBezTo>
                <a:cubicBezTo>
                  <a:pt x="51" y="112"/>
                  <a:pt x="38" y="120"/>
                  <a:pt x="23" y="120"/>
                </a:cubicBezTo>
                <a:cubicBezTo>
                  <a:pt x="11" y="121"/>
                  <a:pt x="1" y="130"/>
                  <a:pt x="1" y="142"/>
                </a:cubicBezTo>
                <a:cubicBezTo>
                  <a:pt x="1" y="142"/>
                  <a:pt x="1" y="142"/>
                  <a:pt x="1" y="142"/>
                </a:cubicBezTo>
                <a:cubicBezTo>
                  <a:pt x="0" y="155"/>
                  <a:pt x="11" y="166"/>
                  <a:pt x="24" y="166"/>
                </a:cubicBezTo>
                <a:cubicBezTo>
                  <a:pt x="61" y="166"/>
                  <a:pt x="61" y="166"/>
                  <a:pt x="61" y="166"/>
                </a:cubicBezTo>
                <a:cubicBezTo>
                  <a:pt x="80" y="166"/>
                  <a:pt x="98" y="159"/>
                  <a:pt x="112" y="14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17" y="46"/>
                  <a:pt x="219" y="38"/>
                  <a:pt x="218" y="31"/>
                </a:cubicBezTo>
                <a:cubicBezTo>
                  <a:pt x="217" y="13"/>
                  <a:pt x="200" y="0"/>
                  <a:pt x="183" y="3"/>
                </a:cubicBezTo>
                <a:lnTo>
                  <a:pt x="104" y="18"/>
                </a:ln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ŝľidè">
            <a:extLst>
              <a:ext uri="{FF2B5EF4-FFF2-40B4-BE49-F238E27FC236}">
                <a16:creationId xmlns:a16="http://schemas.microsoft.com/office/drawing/2014/main" id="{2ED5CC41-D8AA-45ED-92B5-5B9638488982}"/>
              </a:ext>
            </a:extLst>
          </p:cNvPr>
          <p:cNvSpPr/>
          <p:nvPr/>
        </p:nvSpPr>
        <p:spPr bwMode="auto">
          <a:xfrm>
            <a:off x="3760167" y="5768352"/>
            <a:ext cx="328326" cy="248304"/>
          </a:xfrm>
          <a:custGeom>
            <a:avLst/>
            <a:gdLst>
              <a:gd name="T0" fmla="*/ 104 w 219"/>
              <a:gd name="T1" fmla="*/ 18 h 166"/>
              <a:gd name="T2" fmla="*/ 58 w 219"/>
              <a:gd name="T3" fmla="*/ 99 h 166"/>
              <a:gd name="T4" fmla="*/ 22 w 219"/>
              <a:gd name="T5" fmla="*/ 120 h 166"/>
              <a:gd name="T6" fmla="*/ 0 w 219"/>
              <a:gd name="T7" fmla="*/ 141 h 166"/>
              <a:gd name="T8" fmla="*/ 0 w 219"/>
              <a:gd name="T9" fmla="*/ 142 h 166"/>
              <a:gd name="T10" fmla="*/ 24 w 219"/>
              <a:gd name="T11" fmla="*/ 166 h 166"/>
              <a:gd name="T12" fmla="*/ 50 w 219"/>
              <a:gd name="T13" fmla="*/ 166 h 166"/>
              <a:gd name="T14" fmla="*/ 120 w 219"/>
              <a:gd name="T15" fmla="*/ 138 h 166"/>
              <a:gd name="T16" fmla="*/ 212 w 219"/>
              <a:gd name="T17" fmla="*/ 52 h 166"/>
              <a:gd name="T18" fmla="*/ 218 w 219"/>
              <a:gd name="T19" fmla="*/ 30 h 166"/>
              <a:gd name="T20" fmla="*/ 182 w 219"/>
              <a:gd name="T21" fmla="*/ 2 h 166"/>
              <a:gd name="T22" fmla="*/ 104 w 219"/>
              <a:gd name="T23" fmla="*/ 1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" h="166">
                <a:moveTo>
                  <a:pt x="104" y="18"/>
                </a:moveTo>
                <a:cubicBezTo>
                  <a:pt x="58" y="99"/>
                  <a:pt x="58" y="99"/>
                  <a:pt x="58" y="99"/>
                </a:cubicBezTo>
                <a:cubicBezTo>
                  <a:pt x="51" y="111"/>
                  <a:pt x="37" y="119"/>
                  <a:pt x="22" y="120"/>
                </a:cubicBezTo>
                <a:cubicBezTo>
                  <a:pt x="11" y="120"/>
                  <a:pt x="1" y="130"/>
                  <a:pt x="0" y="141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5"/>
                  <a:pt x="10" y="166"/>
                  <a:pt x="24" y="166"/>
                </a:cubicBezTo>
                <a:cubicBezTo>
                  <a:pt x="50" y="166"/>
                  <a:pt x="50" y="166"/>
                  <a:pt x="50" y="166"/>
                </a:cubicBezTo>
                <a:cubicBezTo>
                  <a:pt x="76" y="166"/>
                  <a:pt x="101" y="156"/>
                  <a:pt x="120" y="138"/>
                </a:cubicBezTo>
                <a:cubicBezTo>
                  <a:pt x="212" y="52"/>
                  <a:pt x="212" y="52"/>
                  <a:pt x="212" y="52"/>
                </a:cubicBezTo>
                <a:cubicBezTo>
                  <a:pt x="217" y="46"/>
                  <a:pt x="219" y="38"/>
                  <a:pt x="218" y="30"/>
                </a:cubicBezTo>
                <a:cubicBezTo>
                  <a:pt x="216" y="12"/>
                  <a:pt x="200" y="0"/>
                  <a:pt x="182" y="2"/>
                </a:cubicBezTo>
                <a:lnTo>
                  <a:pt x="104" y="18"/>
                </a:lnTo>
                <a:close/>
              </a:path>
            </a:pathLst>
          </a:custGeom>
          <a:solidFill>
            <a:srgbClr val="B95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ṩļíḋè">
            <a:extLst>
              <a:ext uri="{FF2B5EF4-FFF2-40B4-BE49-F238E27FC236}">
                <a16:creationId xmlns:a16="http://schemas.microsoft.com/office/drawing/2014/main" id="{3A4059BF-3562-45B0-986C-9231F8ABC933}"/>
              </a:ext>
            </a:extLst>
          </p:cNvPr>
          <p:cNvSpPr/>
          <p:nvPr/>
        </p:nvSpPr>
        <p:spPr bwMode="auto">
          <a:xfrm>
            <a:off x="3860195" y="5880148"/>
            <a:ext cx="40011" cy="28243"/>
          </a:xfrm>
          <a:custGeom>
            <a:avLst/>
            <a:gdLst>
              <a:gd name="T0" fmla="*/ 1 w 27"/>
              <a:gd name="T1" fmla="*/ 5 h 19"/>
              <a:gd name="T2" fmla="*/ 22 w 27"/>
              <a:gd name="T3" fmla="*/ 18 h 19"/>
              <a:gd name="T4" fmla="*/ 26 w 27"/>
              <a:gd name="T5" fmla="*/ 17 h 19"/>
              <a:gd name="T6" fmla="*/ 25 w 27"/>
              <a:gd name="T7" fmla="*/ 13 h 19"/>
              <a:gd name="T8" fmla="*/ 4 w 27"/>
              <a:gd name="T9" fmla="*/ 1 h 19"/>
              <a:gd name="T10" fmla="*/ 0 w 27"/>
              <a:gd name="T11" fmla="*/ 1 h 19"/>
              <a:gd name="T12" fmla="*/ 1 w 27"/>
              <a:gd name="T1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1" y="5"/>
                </a:moveTo>
                <a:cubicBezTo>
                  <a:pt x="22" y="18"/>
                  <a:pt x="22" y="18"/>
                  <a:pt x="22" y="18"/>
                </a:cubicBezTo>
                <a:cubicBezTo>
                  <a:pt x="23" y="19"/>
                  <a:pt x="25" y="18"/>
                  <a:pt x="26" y="17"/>
                </a:cubicBezTo>
                <a:cubicBezTo>
                  <a:pt x="27" y="16"/>
                  <a:pt x="26" y="14"/>
                  <a:pt x="25" y="13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1" y="0"/>
                  <a:pt x="0" y="1"/>
                </a:cubicBezTo>
                <a:cubicBezTo>
                  <a:pt x="0" y="3"/>
                  <a:pt x="0" y="5"/>
                  <a:pt x="1" y="5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íšḻîḍè">
            <a:extLst>
              <a:ext uri="{FF2B5EF4-FFF2-40B4-BE49-F238E27FC236}">
                <a16:creationId xmlns:a16="http://schemas.microsoft.com/office/drawing/2014/main" id="{B60FD3E1-03A3-417C-80B5-68E38729B34D}"/>
              </a:ext>
            </a:extLst>
          </p:cNvPr>
          <p:cNvSpPr/>
          <p:nvPr/>
        </p:nvSpPr>
        <p:spPr bwMode="auto">
          <a:xfrm>
            <a:off x="3871963" y="5856612"/>
            <a:ext cx="40011" cy="28243"/>
          </a:xfrm>
          <a:custGeom>
            <a:avLst/>
            <a:gdLst>
              <a:gd name="T0" fmla="*/ 2 w 27"/>
              <a:gd name="T1" fmla="*/ 5 h 19"/>
              <a:gd name="T2" fmla="*/ 22 w 27"/>
              <a:gd name="T3" fmla="*/ 18 h 19"/>
              <a:gd name="T4" fmla="*/ 26 w 27"/>
              <a:gd name="T5" fmla="*/ 17 h 19"/>
              <a:gd name="T6" fmla="*/ 25 w 27"/>
              <a:gd name="T7" fmla="*/ 13 h 19"/>
              <a:gd name="T8" fmla="*/ 5 w 27"/>
              <a:gd name="T9" fmla="*/ 0 h 19"/>
              <a:gd name="T10" fmla="*/ 1 w 27"/>
              <a:gd name="T11" fmla="*/ 1 h 19"/>
              <a:gd name="T12" fmla="*/ 2 w 27"/>
              <a:gd name="T1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" y="5"/>
                </a:moveTo>
                <a:cubicBezTo>
                  <a:pt x="22" y="18"/>
                  <a:pt x="22" y="18"/>
                  <a:pt x="22" y="18"/>
                </a:cubicBezTo>
                <a:cubicBezTo>
                  <a:pt x="24" y="19"/>
                  <a:pt x="25" y="18"/>
                  <a:pt x="26" y="17"/>
                </a:cubicBezTo>
                <a:cubicBezTo>
                  <a:pt x="27" y="15"/>
                  <a:pt x="27" y="14"/>
                  <a:pt x="25" y="13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3"/>
                  <a:pt x="0" y="4"/>
                  <a:pt x="2" y="5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iṡlíḋè">
            <a:extLst>
              <a:ext uri="{FF2B5EF4-FFF2-40B4-BE49-F238E27FC236}">
                <a16:creationId xmlns:a16="http://schemas.microsoft.com/office/drawing/2014/main" id="{2626CF51-0DD8-439C-88A4-A126CB355A33}"/>
              </a:ext>
            </a:extLst>
          </p:cNvPr>
          <p:cNvSpPr/>
          <p:nvPr/>
        </p:nvSpPr>
        <p:spPr bwMode="auto">
          <a:xfrm>
            <a:off x="3883731" y="5833076"/>
            <a:ext cx="40011" cy="28243"/>
          </a:xfrm>
          <a:custGeom>
            <a:avLst/>
            <a:gdLst>
              <a:gd name="T0" fmla="*/ 2 w 27"/>
              <a:gd name="T1" fmla="*/ 6 h 19"/>
              <a:gd name="T2" fmla="*/ 23 w 27"/>
              <a:gd name="T3" fmla="*/ 18 h 19"/>
              <a:gd name="T4" fmla="*/ 27 w 27"/>
              <a:gd name="T5" fmla="*/ 17 h 19"/>
              <a:gd name="T6" fmla="*/ 26 w 27"/>
              <a:gd name="T7" fmla="*/ 13 h 19"/>
              <a:gd name="T8" fmla="*/ 5 w 27"/>
              <a:gd name="T9" fmla="*/ 1 h 19"/>
              <a:gd name="T10" fmla="*/ 1 w 27"/>
              <a:gd name="T11" fmla="*/ 2 h 19"/>
              <a:gd name="T12" fmla="*/ 2 w 27"/>
              <a:gd name="T13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" y="6"/>
                </a:moveTo>
                <a:cubicBezTo>
                  <a:pt x="23" y="18"/>
                  <a:pt x="23" y="18"/>
                  <a:pt x="23" y="18"/>
                </a:cubicBezTo>
                <a:cubicBezTo>
                  <a:pt x="24" y="19"/>
                  <a:pt x="26" y="19"/>
                  <a:pt x="27" y="17"/>
                </a:cubicBezTo>
                <a:cubicBezTo>
                  <a:pt x="27" y="16"/>
                  <a:pt x="27" y="14"/>
                  <a:pt x="26" y="13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2" y="0"/>
                  <a:pt x="1" y="2"/>
                </a:cubicBezTo>
                <a:cubicBezTo>
                  <a:pt x="0" y="3"/>
                  <a:pt x="1" y="5"/>
                  <a:pt x="2" y="6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îšļiḑê">
            <a:extLst>
              <a:ext uri="{FF2B5EF4-FFF2-40B4-BE49-F238E27FC236}">
                <a16:creationId xmlns:a16="http://schemas.microsoft.com/office/drawing/2014/main" id="{EE75EFFA-5272-45F4-9555-4EE847AA32C3}"/>
              </a:ext>
            </a:extLst>
          </p:cNvPr>
          <p:cNvSpPr/>
          <p:nvPr/>
        </p:nvSpPr>
        <p:spPr bwMode="auto">
          <a:xfrm>
            <a:off x="3824891" y="4484472"/>
            <a:ext cx="317734" cy="1312124"/>
          </a:xfrm>
          <a:custGeom>
            <a:avLst/>
            <a:gdLst>
              <a:gd name="T0" fmla="*/ 65 w 212"/>
              <a:gd name="T1" fmla="*/ 873 h 876"/>
              <a:gd name="T2" fmla="*/ 164 w 212"/>
              <a:gd name="T3" fmla="*/ 876 h 876"/>
              <a:gd name="T4" fmla="*/ 133 w 212"/>
              <a:gd name="T5" fmla="*/ 522 h 876"/>
              <a:gd name="T6" fmla="*/ 132 w 212"/>
              <a:gd name="T7" fmla="*/ 485 h 876"/>
              <a:gd name="T8" fmla="*/ 212 w 212"/>
              <a:gd name="T9" fmla="*/ 16 h 876"/>
              <a:gd name="T10" fmla="*/ 70 w 212"/>
              <a:gd name="T11" fmla="*/ 0 h 876"/>
              <a:gd name="T12" fmla="*/ 3 w 212"/>
              <a:gd name="T13" fmla="*/ 448 h 876"/>
              <a:gd name="T14" fmla="*/ 4 w 212"/>
              <a:gd name="T15" fmla="*/ 527 h 876"/>
              <a:gd name="T16" fmla="*/ 65 w 212"/>
              <a:gd name="T17" fmla="*/ 873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2" h="876">
                <a:moveTo>
                  <a:pt x="65" y="873"/>
                </a:moveTo>
                <a:cubicBezTo>
                  <a:pt x="164" y="876"/>
                  <a:pt x="164" y="876"/>
                  <a:pt x="164" y="876"/>
                </a:cubicBezTo>
                <a:cubicBezTo>
                  <a:pt x="133" y="522"/>
                  <a:pt x="133" y="522"/>
                  <a:pt x="133" y="522"/>
                </a:cubicBezTo>
                <a:cubicBezTo>
                  <a:pt x="131" y="510"/>
                  <a:pt x="131" y="497"/>
                  <a:pt x="132" y="485"/>
                </a:cubicBezTo>
                <a:cubicBezTo>
                  <a:pt x="212" y="16"/>
                  <a:pt x="212" y="16"/>
                  <a:pt x="212" y="16"/>
                </a:cubicBezTo>
                <a:cubicBezTo>
                  <a:pt x="70" y="0"/>
                  <a:pt x="70" y="0"/>
                  <a:pt x="70" y="0"/>
                </a:cubicBezTo>
                <a:cubicBezTo>
                  <a:pt x="3" y="448"/>
                  <a:pt x="3" y="448"/>
                  <a:pt x="3" y="448"/>
                </a:cubicBezTo>
                <a:cubicBezTo>
                  <a:pt x="0" y="475"/>
                  <a:pt x="0" y="501"/>
                  <a:pt x="4" y="527"/>
                </a:cubicBezTo>
                <a:cubicBezTo>
                  <a:pt x="65" y="873"/>
                  <a:pt x="65" y="873"/>
                  <a:pt x="65" y="873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îṧḻîḋê">
            <a:extLst>
              <a:ext uri="{FF2B5EF4-FFF2-40B4-BE49-F238E27FC236}">
                <a16:creationId xmlns:a16="http://schemas.microsoft.com/office/drawing/2014/main" id="{7A57088B-B0A5-4BA7-B4D7-A1245B91A479}"/>
              </a:ext>
            </a:extLst>
          </p:cNvPr>
          <p:cNvSpPr/>
          <p:nvPr/>
        </p:nvSpPr>
        <p:spPr bwMode="auto">
          <a:xfrm>
            <a:off x="3906089" y="5760115"/>
            <a:ext cx="178873" cy="37657"/>
          </a:xfrm>
          <a:prstGeom prst="rect">
            <a:avLst/>
          </a:prstGeom>
          <a:solidFill>
            <a:srgbClr val="9995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îŝ1îḍè">
            <a:extLst>
              <a:ext uri="{FF2B5EF4-FFF2-40B4-BE49-F238E27FC236}">
                <a16:creationId xmlns:a16="http://schemas.microsoft.com/office/drawing/2014/main" id="{BFD8056B-9E5C-410A-8B0A-D44BE3A36813}"/>
              </a:ext>
            </a:extLst>
          </p:cNvPr>
          <p:cNvSpPr/>
          <p:nvPr/>
        </p:nvSpPr>
        <p:spPr bwMode="auto">
          <a:xfrm>
            <a:off x="4377984" y="5833076"/>
            <a:ext cx="58840" cy="204762"/>
          </a:xfrm>
          <a:custGeom>
            <a:avLst/>
            <a:gdLst>
              <a:gd name="T0" fmla="*/ 18 w 39"/>
              <a:gd name="T1" fmla="*/ 137 h 137"/>
              <a:gd name="T2" fmla="*/ 10 w 39"/>
              <a:gd name="T3" fmla="*/ 137 h 137"/>
              <a:gd name="T4" fmla="*/ 0 w 39"/>
              <a:gd name="T5" fmla="*/ 128 h 137"/>
              <a:gd name="T6" fmla="*/ 0 w 39"/>
              <a:gd name="T7" fmla="*/ 0 h 137"/>
              <a:gd name="T8" fmla="*/ 39 w 39"/>
              <a:gd name="T9" fmla="*/ 8 h 137"/>
              <a:gd name="T10" fmla="*/ 27 w 39"/>
              <a:gd name="T11" fmla="*/ 129 h 137"/>
              <a:gd name="T12" fmla="*/ 18 w 39"/>
              <a:gd name="T13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137">
                <a:moveTo>
                  <a:pt x="18" y="137"/>
                </a:moveTo>
                <a:cubicBezTo>
                  <a:pt x="10" y="137"/>
                  <a:pt x="10" y="137"/>
                  <a:pt x="10" y="137"/>
                </a:cubicBezTo>
                <a:cubicBezTo>
                  <a:pt x="5" y="137"/>
                  <a:pt x="0" y="133"/>
                  <a:pt x="0" y="128"/>
                </a:cubicBezTo>
                <a:cubicBezTo>
                  <a:pt x="0" y="0"/>
                  <a:pt x="0" y="0"/>
                  <a:pt x="0" y="0"/>
                </a:cubicBezTo>
                <a:cubicBezTo>
                  <a:pt x="39" y="8"/>
                  <a:pt x="39" y="8"/>
                  <a:pt x="39" y="8"/>
                </a:cubicBezTo>
                <a:cubicBezTo>
                  <a:pt x="27" y="129"/>
                  <a:pt x="27" y="129"/>
                  <a:pt x="27" y="129"/>
                </a:cubicBezTo>
                <a:cubicBezTo>
                  <a:pt x="27" y="133"/>
                  <a:pt x="23" y="137"/>
                  <a:pt x="18" y="137"/>
                </a:cubicBez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ïsḷíḑé">
            <a:extLst>
              <a:ext uri="{FF2B5EF4-FFF2-40B4-BE49-F238E27FC236}">
                <a16:creationId xmlns:a16="http://schemas.microsoft.com/office/drawing/2014/main" id="{97D93026-F906-4219-96DF-DFD98A92FD71}"/>
              </a:ext>
            </a:extLst>
          </p:cNvPr>
          <p:cNvSpPr/>
          <p:nvPr/>
        </p:nvSpPr>
        <p:spPr bwMode="auto">
          <a:xfrm>
            <a:off x="4109675" y="5793065"/>
            <a:ext cx="328326" cy="250657"/>
          </a:xfrm>
          <a:custGeom>
            <a:avLst/>
            <a:gdLst>
              <a:gd name="T0" fmla="*/ 104 w 219"/>
              <a:gd name="T1" fmla="*/ 18 h 167"/>
              <a:gd name="T2" fmla="*/ 59 w 219"/>
              <a:gd name="T3" fmla="*/ 99 h 167"/>
              <a:gd name="T4" fmla="*/ 23 w 219"/>
              <a:gd name="T5" fmla="*/ 121 h 167"/>
              <a:gd name="T6" fmla="*/ 1 w 219"/>
              <a:gd name="T7" fmla="*/ 142 h 167"/>
              <a:gd name="T8" fmla="*/ 1 w 219"/>
              <a:gd name="T9" fmla="*/ 142 h 167"/>
              <a:gd name="T10" fmla="*/ 24 w 219"/>
              <a:gd name="T11" fmla="*/ 167 h 167"/>
              <a:gd name="T12" fmla="*/ 61 w 219"/>
              <a:gd name="T13" fmla="*/ 167 h 167"/>
              <a:gd name="T14" fmla="*/ 112 w 219"/>
              <a:gd name="T15" fmla="*/ 146 h 167"/>
              <a:gd name="T16" fmla="*/ 212 w 219"/>
              <a:gd name="T17" fmla="*/ 53 h 167"/>
              <a:gd name="T18" fmla="*/ 218 w 219"/>
              <a:gd name="T19" fmla="*/ 31 h 167"/>
              <a:gd name="T20" fmla="*/ 183 w 219"/>
              <a:gd name="T21" fmla="*/ 3 h 167"/>
              <a:gd name="T22" fmla="*/ 104 w 219"/>
              <a:gd name="T23" fmla="*/ 18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" h="167">
                <a:moveTo>
                  <a:pt x="104" y="18"/>
                </a:moveTo>
                <a:cubicBezTo>
                  <a:pt x="59" y="99"/>
                  <a:pt x="59" y="99"/>
                  <a:pt x="59" y="99"/>
                </a:cubicBezTo>
                <a:cubicBezTo>
                  <a:pt x="51" y="112"/>
                  <a:pt x="37" y="120"/>
                  <a:pt x="23" y="121"/>
                </a:cubicBezTo>
                <a:cubicBezTo>
                  <a:pt x="11" y="121"/>
                  <a:pt x="1" y="130"/>
                  <a:pt x="1" y="142"/>
                </a:cubicBezTo>
                <a:cubicBezTo>
                  <a:pt x="1" y="142"/>
                  <a:pt x="1" y="142"/>
                  <a:pt x="1" y="142"/>
                </a:cubicBezTo>
                <a:cubicBezTo>
                  <a:pt x="0" y="156"/>
                  <a:pt x="11" y="167"/>
                  <a:pt x="24" y="167"/>
                </a:cubicBezTo>
                <a:cubicBezTo>
                  <a:pt x="61" y="167"/>
                  <a:pt x="61" y="167"/>
                  <a:pt x="61" y="167"/>
                </a:cubicBezTo>
                <a:cubicBezTo>
                  <a:pt x="80" y="167"/>
                  <a:pt x="98" y="159"/>
                  <a:pt x="112" y="14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17" y="47"/>
                  <a:pt x="219" y="39"/>
                  <a:pt x="218" y="31"/>
                </a:cubicBezTo>
                <a:cubicBezTo>
                  <a:pt x="216" y="13"/>
                  <a:pt x="200" y="0"/>
                  <a:pt x="183" y="3"/>
                </a:cubicBezTo>
                <a:lnTo>
                  <a:pt x="104" y="18"/>
                </a:ln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îṡļiḑe">
            <a:extLst>
              <a:ext uri="{FF2B5EF4-FFF2-40B4-BE49-F238E27FC236}">
                <a16:creationId xmlns:a16="http://schemas.microsoft.com/office/drawing/2014/main" id="{973A80AA-AAF2-48FB-97AF-1E52CCE504E8}"/>
              </a:ext>
            </a:extLst>
          </p:cNvPr>
          <p:cNvSpPr/>
          <p:nvPr/>
        </p:nvSpPr>
        <p:spPr bwMode="auto">
          <a:xfrm>
            <a:off x="4107321" y="5778944"/>
            <a:ext cx="328326" cy="248304"/>
          </a:xfrm>
          <a:custGeom>
            <a:avLst/>
            <a:gdLst>
              <a:gd name="T0" fmla="*/ 104 w 219"/>
              <a:gd name="T1" fmla="*/ 18 h 166"/>
              <a:gd name="T2" fmla="*/ 58 w 219"/>
              <a:gd name="T3" fmla="*/ 99 h 166"/>
              <a:gd name="T4" fmla="*/ 22 w 219"/>
              <a:gd name="T5" fmla="*/ 120 h 166"/>
              <a:gd name="T6" fmla="*/ 0 w 219"/>
              <a:gd name="T7" fmla="*/ 142 h 166"/>
              <a:gd name="T8" fmla="*/ 0 w 219"/>
              <a:gd name="T9" fmla="*/ 142 h 166"/>
              <a:gd name="T10" fmla="*/ 24 w 219"/>
              <a:gd name="T11" fmla="*/ 166 h 166"/>
              <a:gd name="T12" fmla="*/ 50 w 219"/>
              <a:gd name="T13" fmla="*/ 166 h 166"/>
              <a:gd name="T14" fmla="*/ 120 w 219"/>
              <a:gd name="T15" fmla="*/ 139 h 166"/>
              <a:gd name="T16" fmla="*/ 212 w 219"/>
              <a:gd name="T17" fmla="*/ 53 h 166"/>
              <a:gd name="T18" fmla="*/ 218 w 219"/>
              <a:gd name="T19" fmla="*/ 31 h 166"/>
              <a:gd name="T20" fmla="*/ 182 w 219"/>
              <a:gd name="T21" fmla="*/ 3 h 166"/>
              <a:gd name="T22" fmla="*/ 104 w 219"/>
              <a:gd name="T23" fmla="*/ 1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" h="166">
                <a:moveTo>
                  <a:pt x="104" y="18"/>
                </a:moveTo>
                <a:cubicBezTo>
                  <a:pt x="58" y="99"/>
                  <a:pt x="58" y="99"/>
                  <a:pt x="58" y="99"/>
                </a:cubicBezTo>
                <a:cubicBezTo>
                  <a:pt x="51" y="112"/>
                  <a:pt x="37" y="120"/>
                  <a:pt x="22" y="120"/>
                </a:cubicBezTo>
                <a:cubicBezTo>
                  <a:pt x="11" y="121"/>
                  <a:pt x="1" y="130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5"/>
                  <a:pt x="10" y="166"/>
                  <a:pt x="24" y="166"/>
                </a:cubicBezTo>
                <a:cubicBezTo>
                  <a:pt x="50" y="166"/>
                  <a:pt x="50" y="166"/>
                  <a:pt x="50" y="166"/>
                </a:cubicBezTo>
                <a:cubicBezTo>
                  <a:pt x="76" y="166"/>
                  <a:pt x="101" y="156"/>
                  <a:pt x="120" y="139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17" y="46"/>
                  <a:pt x="219" y="38"/>
                  <a:pt x="218" y="31"/>
                </a:cubicBezTo>
                <a:cubicBezTo>
                  <a:pt x="216" y="13"/>
                  <a:pt x="200" y="0"/>
                  <a:pt x="182" y="3"/>
                </a:cubicBezTo>
                <a:lnTo>
                  <a:pt x="104" y="18"/>
                </a:lnTo>
                <a:close/>
              </a:path>
            </a:pathLst>
          </a:custGeom>
          <a:solidFill>
            <a:srgbClr val="B95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iṥľïḑe">
            <a:extLst>
              <a:ext uri="{FF2B5EF4-FFF2-40B4-BE49-F238E27FC236}">
                <a16:creationId xmlns:a16="http://schemas.microsoft.com/office/drawing/2014/main" id="{2C86C842-00ED-40E4-8534-4D016AFD504B}"/>
              </a:ext>
            </a:extLst>
          </p:cNvPr>
          <p:cNvSpPr/>
          <p:nvPr/>
        </p:nvSpPr>
        <p:spPr bwMode="auto">
          <a:xfrm>
            <a:off x="4206172" y="5890739"/>
            <a:ext cx="40011" cy="28243"/>
          </a:xfrm>
          <a:custGeom>
            <a:avLst/>
            <a:gdLst>
              <a:gd name="T0" fmla="*/ 1 w 27"/>
              <a:gd name="T1" fmla="*/ 6 h 19"/>
              <a:gd name="T2" fmla="*/ 22 w 27"/>
              <a:gd name="T3" fmla="*/ 18 h 19"/>
              <a:gd name="T4" fmla="*/ 26 w 27"/>
              <a:gd name="T5" fmla="*/ 17 h 19"/>
              <a:gd name="T6" fmla="*/ 25 w 27"/>
              <a:gd name="T7" fmla="*/ 13 h 19"/>
              <a:gd name="T8" fmla="*/ 4 w 27"/>
              <a:gd name="T9" fmla="*/ 1 h 19"/>
              <a:gd name="T10" fmla="*/ 0 w 27"/>
              <a:gd name="T11" fmla="*/ 2 h 19"/>
              <a:gd name="T12" fmla="*/ 1 w 27"/>
              <a:gd name="T13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1" y="6"/>
                </a:moveTo>
                <a:cubicBezTo>
                  <a:pt x="22" y="18"/>
                  <a:pt x="22" y="18"/>
                  <a:pt x="22" y="18"/>
                </a:cubicBezTo>
                <a:cubicBezTo>
                  <a:pt x="23" y="19"/>
                  <a:pt x="25" y="19"/>
                  <a:pt x="26" y="17"/>
                </a:cubicBezTo>
                <a:cubicBezTo>
                  <a:pt x="27" y="16"/>
                  <a:pt x="26" y="14"/>
                  <a:pt x="25" y="13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1" y="1"/>
                  <a:pt x="0" y="2"/>
                </a:cubicBezTo>
                <a:cubicBezTo>
                  <a:pt x="0" y="3"/>
                  <a:pt x="0" y="5"/>
                  <a:pt x="1" y="6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ïṡḷïḓè">
            <a:extLst>
              <a:ext uri="{FF2B5EF4-FFF2-40B4-BE49-F238E27FC236}">
                <a16:creationId xmlns:a16="http://schemas.microsoft.com/office/drawing/2014/main" id="{233D1C5C-2961-4AC0-8D15-4C64D53E8052}"/>
              </a:ext>
            </a:extLst>
          </p:cNvPr>
          <p:cNvSpPr/>
          <p:nvPr/>
        </p:nvSpPr>
        <p:spPr bwMode="auto">
          <a:xfrm>
            <a:off x="4217940" y="5867203"/>
            <a:ext cx="40011" cy="28243"/>
          </a:xfrm>
          <a:custGeom>
            <a:avLst/>
            <a:gdLst>
              <a:gd name="T0" fmla="*/ 2 w 27"/>
              <a:gd name="T1" fmla="*/ 6 h 19"/>
              <a:gd name="T2" fmla="*/ 22 w 27"/>
              <a:gd name="T3" fmla="*/ 18 h 19"/>
              <a:gd name="T4" fmla="*/ 26 w 27"/>
              <a:gd name="T5" fmla="*/ 17 h 19"/>
              <a:gd name="T6" fmla="*/ 25 w 27"/>
              <a:gd name="T7" fmla="*/ 13 h 19"/>
              <a:gd name="T8" fmla="*/ 5 w 27"/>
              <a:gd name="T9" fmla="*/ 1 h 19"/>
              <a:gd name="T10" fmla="*/ 1 w 27"/>
              <a:gd name="T11" fmla="*/ 2 h 19"/>
              <a:gd name="T12" fmla="*/ 2 w 27"/>
              <a:gd name="T13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" y="6"/>
                </a:moveTo>
                <a:cubicBezTo>
                  <a:pt x="22" y="18"/>
                  <a:pt x="22" y="18"/>
                  <a:pt x="22" y="18"/>
                </a:cubicBezTo>
                <a:cubicBezTo>
                  <a:pt x="24" y="19"/>
                  <a:pt x="25" y="19"/>
                  <a:pt x="26" y="17"/>
                </a:cubicBezTo>
                <a:cubicBezTo>
                  <a:pt x="27" y="16"/>
                  <a:pt x="27" y="14"/>
                  <a:pt x="25" y="13"/>
                </a:cubicBezTo>
                <a:cubicBezTo>
                  <a:pt x="5" y="1"/>
                  <a:pt x="5" y="1"/>
                  <a:pt x="5" y="1"/>
                </a:cubicBezTo>
                <a:cubicBezTo>
                  <a:pt x="3" y="0"/>
                  <a:pt x="2" y="0"/>
                  <a:pt x="1" y="2"/>
                </a:cubicBezTo>
                <a:cubicBezTo>
                  <a:pt x="0" y="3"/>
                  <a:pt x="0" y="5"/>
                  <a:pt x="2" y="6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íṧļidê">
            <a:extLst>
              <a:ext uri="{FF2B5EF4-FFF2-40B4-BE49-F238E27FC236}">
                <a16:creationId xmlns:a16="http://schemas.microsoft.com/office/drawing/2014/main" id="{359F3EA7-6625-4843-940B-949994ED3708}"/>
              </a:ext>
            </a:extLst>
          </p:cNvPr>
          <p:cNvSpPr/>
          <p:nvPr/>
        </p:nvSpPr>
        <p:spPr bwMode="auto">
          <a:xfrm>
            <a:off x="4229708" y="5842490"/>
            <a:ext cx="41188" cy="29420"/>
          </a:xfrm>
          <a:custGeom>
            <a:avLst/>
            <a:gdLst>
              <a:gd name="T0" fmla="*/ 2 w 27"/>
              <a:gd name="T1" fmla="*/ 6 h 19"/>
              <a:gd name="T2" fmla="*/ 23 w 27"/>
              <a:gd name="T3" fmla="*/ 19 h 19"/>
              <a:gd name="T4" fmla="*/ 26 w 27"/>
              <a:gd name="T5" fmla="*/ 18 h 19"/>
              <a:gd name="T6" fmla="*/ 26 w 27"/>
              <a:gd name="T7" fmla="*/ 14 h 19"/>
              <a:gd name="T8" fmla="*/ 5 w 27"/>
              <a:gd name="T9" fmla="*/ 1 h 19"/>
              <a:gd name="T10" fmla="*/ 1 w 27"/>
              <a:gd name="T11" fmla="*/ 2 h 19"/>
              <a:gd name="T12" fmla="*/ 2 w 27"/>
              <a:gd name="T13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" y="6"/>
                </a:moveTo>
                <a:cubicBezTo>
                  <a:pt x="23" y="19"/>
                  <a:pt x="23" y="19"/>
                  <a:pt x="23" y="19"/>
                </a:cubicBezTo>
                <a:cubicBezTo>
                  <a:pt x="24" y="19"/>
                  <a:pt x="26" y="19"/>
                  <a:pt x="26" y="18"/>
                </a:cubicBezTo>
                <a:cubicBezTo>
                  <a:pt x="27" y="16"/>
                  <a:pt x="27" y="15"/>
                  <a:pt x="26" y="14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2" y="1"/>
                  <a:pt x="1" y="2"/>
                </a:cubicBezTo>
                <a:cubicBezTo>
                  <a:pt x="0" y="4"/>
                  <a:pt x="1" y="5"/>
                  <a:pt x="2" y="6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íṩḻïḍe">
            <a:extLst>
              <a:ext uri="{FF2B5EF4-FFF2-40B4-BE49-F238E27FC236}">
                <a16:creationId xmlns:a16="http://schemas.microsoft.com/office/drawing/2014/main" id="{A5A942C1-D4B5-404D-80BB-600F32A32220}"/>
              </a:ext>
            </a:extLst>
          </p:cNvPr>
          <p:cNvSpPr/>
          <p:nvPr/>
        </p:nvSpPr>
        <p:spPr bwMode="auto">
          <a:xfrm>
            <a:off x="4180283" y="4479764"/>
            <a:ext cx="247126" cy="1323892"/>
          </a:xfrm>
          <a:custGeom>
            <a:avLst/>
            <a:gdLst>
              <a:gd name="T0" fmla="*/ 75 w 210"/>
              <a:gd name="T1" fmla="*/ 1124 h 1125"/>
              <a:gd name="T2" fmla="*/ 203 w 210"/>
              <a:gd name="T3" fmla="*/ 1125 h 1125"/>
              <a:gd name="T4" fmla="*/ 210 w 210"/>
              <a:gd name="T5" fmla="*/ 11 h 1125"/>
              <a:gd name="T6" fmla="*/ 0 w 210"/>
              <a:gd name="T7" fmla="*/ 0 h 1125"/>
              <a:gd name="T8" fmla="*/ 75 w 210"/>
              <a:gd name="T9" fmla="*/ 1124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1125">
                <a:moveTo>
                  <a:pt x="75" y="1124"/>
                </a:moveTo>
                <a:lnTo>
                  <a:pt x="203" y="1125"/>
                </a:lnTo>
                <a:lnTo>
                  <a:pt x="210" y="11"/>
                </a:lnTo>
                <a:lnTo>
                  <a:pt x="0" y="0"/>
                </a:lnTo>
                <a:lnTo>
                  <a:pt x="75" y="1124"/>
                </a:ln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î$lïḍe">
            <a:extLst>
              <a:ext uri="{FF2B5EF4-FFF2-40B4-BE49-F238E27FC236}">
                <a16:creationId xmlns:a16="http://schemas.microsoft.com/office/drawing/2014/main" id="{26856DE8-0805-4B7E-92DE-DE96CADC3544}"/>
              </a:ext>
            </a:extLst>
          </p:cNvPr>
          <p:cNvSpPr/>
          <p:nvPr/>
        </p:nvSpPr>
        <p:spPr bwMode="auto">
          <a:xfrm>
            <a:off x="4261481" y="5768352"/>
            <a:ext cx="168282" cy="38835"/>
          </a:xfrm>
          <a:prstGeom prst="rect">
            <a:avLst/>
          </a:prstGeom>
          <a:solidFill>
            <a:srgbClr val="9995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iṣ1ïḍé">
            <a:extLst>
              <a:ext uri="{FF2B5EF4-FFF2-40B4-BE49-F238E27FC236}">
                <a16:creationId xmlns:a16="http://schemas.microsoft.com/office/drawing/2014/main" id="{EC90046C-D049-4C8E-8EAD-73EBA80904EF}"/>
              </a:ext>
            </a:extLst>
          </p:cNvPr>
          <p:cNvSpPr/>
          <p:nvPr/>
        </p:nvSpPr>
        <p:spPr bwMode="auto">
          <a:xfrm>
            <a:off x="3959046" y="4405626"/>
            <a:ext cx="475424" cy="49425"/>
          </a:xfrm>
          <a:prstGeom prst="rect">
            <a:avLst/>
          </a:prstGeom>
          <a:solidFill>
            <a:srgbClr val="2C37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íṣlïďe">
            <a:extLst>
              <a:ext uri="{FF2B5EF4-FFF2-40B4-BE49-F238E27FC236}">
                <a16:creationId xmlns:a16="http://schemas.microsoft.com/office/drawing/2014/main" id="{5D89D178-0390-4332-BACA-5774B2E29D5B}"/>
              </a:ext>
            </a:extLst>
          </p:cNvPr>
          <p:cNvSpPr/>
          <p:nvPr/>
        </p:nvSpPr>
        <p:spPr bwMode="auto">
          <a:xfrm>
            <a:off x="3959046" y="4405626"/>
            <a:ext cx="475424" cy="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îSľíďê">
            <a:extLst>
              <a:ext uri="{FF2B5EF4-FFF2-40B4-BE49-F238E27FC236}">
                <a16:creationId xmlns:a16="http://schemas.microsoft.com/office/drawing/2014/main" id="{B7A1E3CE-3520-49FC-AEA4-9FC17F718930}"/>
              </a:ext>
            </a:extLst>
          </p:cNvPr>
          <p:cNvSpPr/>
          <p:nvPr/>
        </p:nvSpPr>
        <p:spPr bwMode="auto">
          <a:xfrm>
            <a:off x="4032007" y="4342079"/>
            <a:ext cx="147099" cy="82375"/>
          </a:xfrm>
          <a:custGeom>
            <a:avLst/>
            <a:gdLst>
              <a:gd name="T0" fmla="*/ 12 w 98"/>
              <a:gd name="T1" fmla="*/ 26 h 55"/>
              <a:gd name="T2" fmla="*/ 77 w 98"/>
              <a:gd name="T3" fmla="*/ 3 h 55"/>
              <a:gd name="T4" fmla="*/ 95 w 98"/>
              <a:gd name="T5" fmla="*/ 11 h 55"/>
              <a:gd name="T6" fmla="*/ 95 w 98"/>
              <a:gd name="T7" fmla="*/ 12 h 55"/>
              <a:gd name="T8" fmla="*/ 86 w 98"/>
              <a:gd name="T9" fmla="*/ 29 h 55"/>
              <a:gd name="T10" fmla="*/ 21 w 98"/>
              <a:gd name="T11" fmla="*/ 52 h 55"/>
              <a:gd name="T12" fmla="*/ 3 w 98"/>
              <a:gd name="T13" fmla="*/ 45 h 55"/>
              <a:gd name="T14" fmla="*/ 2 w 98"/>
              <a:gd name="T15" fmla="*/ 44 h 55"/>
              <a:gd name="T16" fmla="*/ 12 w 98"/>
              <a:gd name="T17" fmla="*/ 2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55">
                <a:moveTo>
                  <a:pt x="12" y="26"/>
                </a:moveTo>
                <a:cubicBezTo>
                  <a:pt x="77" y="3"/>
                  <a:pt x="77" y="3"/>
                  <a:pt x="77" y="3"/>
                </a:cubicBezTo>
                <a:cubicBezTo>
                  <a:pt x="84" y="0"/>
                  <a:pt x="92" y="4"/>
                  <a:pt x="95" y="11"/>
                </a:cubicBezTo>
                <a:cubicBezTo>
                  <a:pt x="95" y="12"/>
                  <a:pt x="95" y="12"/>
                  <a:pt x="95" y="12"/>
                </a:cubicBezTo>
                <a:cubicBezTo>
                  <a:pt x="98" y="19"/>
                  <a:pt x="93" y="27"/>
                  <a:pt x="86" y="29"/>
                </a:cubicBezTo>
                <a:cubicBezTo>
                  <a:pt x="21" y="52"/>
                  <a:pt x="21" y="52"/>
                  <a:pt x="21" y="52"/>
                </a:cubicBezTo>
                <a:cubicBezTo>
                  <a:pt x="13" y="55"/>
                  <a:pt x="5" y="52"/>
                  <a:pt x="3" y="45"/>
                </a:cubicBezTo>
                <a:cubicBezTo>
                  <a:pt x="2" y="44"/>
                  <a:pt x="2" y="44"/>
                  <a:pt x="2" y="44"/>
                </a:cubicBezTo>
                <a:cubicBezTo>
                  <a:pt x="0" y="37"/>
                  <a:pt x="4" y="29"/>
                  <a:pt x="12" y="26"/>
                </a:cubicBezTo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iṩlïḓe">
            <a:extLst>
              <a:ext uri="{FF2B5EF4-FFF2-40B4-BE49-F238E27FC236}">
                <a16:creationId xmlns:a16="http://schemas.microsoft.com/office/drawing/2014/main" id="{82FD130F-06BF-4293-AA78-6AD8E44F2EC5}"/>
              </a:ext>
            </a:extLst>
          </p:cNvPr>
          <p:cNvSpPr/>
          <p:nvPr/>
        </p:nvSpPr>
        <p:spPr bwMode="auto">
          <a:xfrm>
            <a:off x="3721333" y="4275002"/>
            <a:ext cx="487192" cy="530734"/>
          </a:xfrm>
          <a:custGeom>
            <a:avLst/>
            <a:gdLst>
              <a:gd name="T0" fmla="*/ 318 w 325"/>
              <a:gd name="T1" fmla="*/ 255 h 354"/>
              <a:gd name="T2" fmla="*/ 307 w 325"/>
              <a:gd name="T3" fmla="*/ 266 h 354"/>
              <a:gd name="T4" fmla="*/ 193 w 325"/>
              <a:gd name="T5" fmla="*/ 343 h 354"/>
              <a:gd name="T6" fmla="*/ 143 w 325"/>
              <a:gd name="T7" fmla="*/ 334 h 354"/>
              <a:gd name="T8" fmla="*/ 11 w 325"/>
              <a:gd name="T9" fmla="*/ 138 h 354"/>
              <a:gd name="T10" fmla="*/ 21 w 325"/>
              <a:gd name="T11" fmla="*/ 88 h 354"/>
              <a:gd name="T12" fmla="*/ 22 w 325"/>
              <a:gd name="T13" fmla="*/ 87 h 354"/>
              <a:gd name="T14" fmla="*/ 135 w 325"/>
              <a:gd name="T15" fmla="*/ 11 h 354"/>
              <a:gd name="T16" fmla="*/ 185 w 325"/>
              <a:gd name="T17" fmla="*/ 21 h 354"/>
              <a:gd name="T18" fmla="*/ 236 w 325"/>
              <a:gd name="T19" fmla="*/ 96 h 354"/>
              <a:gd name="T20" fmla="*/ 286 w 325"/>
              <a:gd name="T21" fmla="*/ 171 h 354"/>
              <a:gd name="T22" fmla="*/ 317 w 325"/>
              <a:gd name="T23" fmla="*/ 216 h 354"/>
              <a:gd name="T24" fmla="*/ 318 w 325"/>
              <a:gd name="T25" fmla="*/ 25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5" h="354">
                <a:moveTo>
                  <a:pt x="318" y="255"/>
                </a:moveTo>
                <a:cubicBezTo>
                  <a:pt x="315" y="260"/>
                  <a:pt x="312" y="263"/>
                  <a:pt x="307" y="266"/>
                </a:cubicBezTo>
                <a:cubicBezTo>
                  <a:pt x="193" y="343"/>
                  <a:pt x="193" y="343"/>
                  <a:pt x="193" y="343"/>
                </a:cubicBezTo>
                <a:cubicBezTo>
                  <a:pt x="177" y="354"/>
                  <a:pt x="154" y="350"/>
                  <a:pt x="143" y="334"/>
                </a:cubicBezTo>
                <a:cubicBezTo>
                  <a:pt x="11" y="138"/>
                  <a:pt x="11" y="138"/>
                  <a:pt x="11" y="138"/>
                </a:cubicBezTo>
                <a:cubicBezTo>
                  <a:pt x="0" y="121"/>
                  <a:pt x="4" y="99"/>
                  <a:pt x="21" y="88"/>
                </a:cubicBezTo>
                <a:cubicBezTo>
                  <a:pt x="22" y="87"/>
                  <a:pt x="22" y="87"/>
                  <a:pt x="22" y="87"/>
                </a:cubicBezTo>
                <a:cubicBezTo>
                  <a:pt x="135" y="11"/>
                  <a:pt x="135" y="11"/>
                  <a:pt x="135" y="11"/>
                </a:cubicBezTo>
                <a:cubicBezTo>
                  <a:pt x="152" y="0"/>
                  <a:pt x="174" y="4"/>
                  <a:pt x="185" y="21"/>
                </a:cubicBezTo>
                <a:cubicBezTo>
                  <a:pt x="236" y="96"/>
                  <a:pt x="236" y="96"/>
                  <a:pt x="236" y="96"/>
                </a:cubicBezTo>
                <a:cubicBezTo>
                  <a:pt x="286" y="171"/>
                  <a:pt x="286" y="171"/>
                  <a:pt x="286" y="171"/>
                </a:cubicBezTo>
                <a:cubicBezTo>
                  <a:pt x="317" y="216"/>
                  <a:pt x="317" y="216"/>
                  <a:pt x="317" y="216"/>
                </a:cubicBezTo>
                <a:cubicBezTo>
                  <a:pt x="325" y="228"/>
                  <a:pt x="325" y="244"/>
                  <a:pt x="318" y="255"/>
                </a:cubicBezTo>
              </a:path>
            </a:pathLst>
          </a:custGeom>
          <a:solidFill>
            <a:srgbClr val="C2C2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íṡ1íḋè">
            <a:extLst>
              <a:ext uri="{FF2B5EF4-FFF2-40B4-BE49-F238E27FC236}">
                <a16:creationId xmlns:a16="http://schemas.microsoft.com/office/drawing/2014/main" id="{7ADF6805-FDC6-4D31-91DB-4F8561FF09D1}"/>
              </a:ext>
            </a:extLst>
          </p:cNvPr>
          <p:cNvSpPr/>
          <p:nvPr/>
        </p:nvSpPr>
        <p:spPr bwMode="auto">
          <a:xfrm>
            <a:off x="3888438" y="4444461"/>
            <a:ext cx="51779" cy="56486"/>
          </a:xfrm>
          <a:custGeom>
            <a:avLst/>
            <a:gdLst>
              <a:gd name="T0" fmla="*/ 29 w 35"/>
              <a:gd name="T1" fmla="*/ 10 h 38"/>
              <a:gd name="T2" fmla="*/ 28 w 35"/>
              <a:gd name="T3" fmla="*/ 33 h 38"/>
              <a:gd name="T4" fmla="*/ 6 w 35"/>
              <a:gd name="T5" fmla="*/ 27 h 38"/>
              <a:gd name="T6" fmla="*/ 8 w 35"/>
              <a:gd name="T7" fmla="*/ 4 h 38"/>
              <a:gd name="T8" fmla="*/ 29 w 35"/>
              <a:gd name="T9" fmla="*/ 1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8">
                <a:moveTo>
                  <a:pt x="29" y="10"/>
                </a:moveTo>
                <a:cubicBezTo>
                  <a:pt x="35" y="18"/>
                  <a:pt x="34" y="29"/>
                  <a:pt x="28" y="33"/>
                </a:cubicBezTo>
                <a:cubicBezTo>
                  <a:pt x="21" y="38"/>
                  <a:pt x="11" y="35"/>
                  <a:pt x="6" y="27"/>
                </a:cubicBezTo>
                <a:cubicBezTo>
                  <a:pt x="0" y="19"/>
                  <a:pt x="1" y="9"/>
                  <a:pt x="8" y="4"/>
                </a:cubicBezTo>
                <a:cubicBezTo>
                  <a:pt x="14" y="0"/>
                  <a:pt x="24" y="2"/>
                  <a:pt x="2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ïšḻîḓe">
            <a:extLst>
              <a:ext uri="{FF2B5EF4-FFF2-40B4-BE49-F238E27FC236}">
                <a16:creationId xmlns:a16="http://schemas.microsoft.com/office/drawing/2014/main" id="{1D91CDAA-67A9-422E-BEAD-B5B49BDE79AD}"/>
              </a:ext>
            </a:extLst>
          </p:cNvPr>
          <p:cNvSpPr/>
          <p:nvPr/>
        </p:nvSpPr>
        <p:spPr bwMode="auto">
          <a:xfrm>
            <a:off x="4055543" y="4340903"/>
            <a:ext cx="195348" cy="194171"/>
          </a:xfrm>
          <a:custGeom>
            <a:avLst/>
            <a:gdLst>
              <a:gd name="T0" fmla="*/ 120 w 130"/>
              <a:gd name="T1" fmla="*/ 68 h 130"/>
              <a:gd name="T2" fmla="*/ 76 w 130"/>
              <a:gd name="T3" fmla="*/ 108 h 130"/>
              <a:gd name="T4" fmla="*/ 30 w 130"/>
              <a:gd name="T5" fmla="*/ 120 h 130"/>
              <a:gd name="T6" fmla="*/ 11 w 130"/>
              <a:gd name="T7" fmla="*/ 93 h 130"/>
              <a:gd name="T8" fmla="*/ 10 w 130"/>
              <a:gd name="T9" fmla="*/ 56 h 130"/>
              <a:gd name="T10" fmla="*/ 43 w 130"/>
              <a:gd name="T11" fmla="*/ 15 h 130"/>
              <a:gd name="T12" fmla="*/ 85 w 130"/>
              <a:gd name="T13" fmla="*/ 10 h 130"/>
              <a:gd name="T14" fmla="*/ 110 w 130"/>
              <a:gd name="T15" fmla="*/ 30 h 130"/>
              <a:gd name="T16" fmla="*/ 120 w 130"/>
              <a:gd name="T17" fmla="*/ 68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" h="130">
                <a:moveTo>
                  <a:pt x="120" y="68"/>
                </a:moveTo>
                <a:cubicBezTo>
                  <a:pt x="120" y="68"/>
                  <a:pt x="85" y="99"/>
                  <a:pt x="76" y="108"/>
                </a:cubicBezTo>
                <a:cubicBezTo>
                  <a:pt x="57" y="126"/>
                  <a:pt x="43" y="130"/>
                  <a:pt x="30" y="120"/>
                </a:cubicBezTo>
                <a:cubicBezTo>
                  <a:pt x="11" y="93"/>
                  <a:pt x="11" y="93"/>
                  <a:pt x="11" y="93"/>
                </a:cubicBezTo>
                <a:cubicBezTo>
                  <a:pt x="3" y="77"/>
                  <a:pt x="0" y="68"/>
                  <a:pt x="10" y="56"/>
                </a:cubicBezTo>
                <a:cubicBezTo>
                  <a:pt x="43" y="15"/>
                  <a:pt x="43" y="15"/>
                  <a:pt x="43" y="15"/>
                </a:cubicBezTo>
                <a:cubicBezTo>
                  <a:pt x="54" y="2"/>
                  <a:pt x="72" y="0"/>
                  <a:pt x="85" y="10"/>
                </a:cubicBezTo>
                <a:cubicBezTo>
                  <a:pt x="110" y="30"/>
                  <a:pt x="110" y="30"/>
                  <a:pt x="110" y="30"/>
                </a:cubicBezTo>
                <a:cubicBezTo>
                  <a:pt x="123" y="40"/>
                  <a:pt x="130" y="56"/>
                  <a:pt x="120" y="68"/>
                </a:cubicBezTo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íŝľïḓè">
            <a:extLst>
              <a:ext uri="{FF2B5EF4-FFF2-40B4-BE49-F238E27FC236}">
                <a16:creationId xmlns:a16="http://schemas.microsoft.com/office/drawing/2014/main" id="{9297A4EE-E37D-4546-8FB0-9800A0BC67D5}"/>
              </a:ext>
            </a:extLst>
          </p:cNvPr>
          <p:cNvSpPr/>
          <p:nvPr/>
        </p:nvSpPr>
        <p:spPr bwMode="auto">
          <a:xfrm>
            <a:off x="3977874" y="4424455"/>
            <a:ext cx="123564" cy="107089"/>
          </a:xfrm>
          <a:custGeom>
            <a:avLst/>
            <a:gdLst>
              <a:gd name="T0" fmla="*/ 72 w 82"/>
              <a:gd name="T1" fmla="*/ 25 h 71"/>
              <a:gd name="T2" fmla="*/ 25 w 82"/>
              <a:gd name="T3" fmla="*/ 63 h 71"/>
              <a:gd name="T4" fmla="*/ 4 w 82"/>
              <a:gd name="T5" fmla="*/ 66 h 71"/>
              <a:gd name="T6" fmla="*/ 10 w 82"/>
              <a:gd name="T7" fmla="*/ 46 h 71"/>
              <a:gd name="T8" fmla="*/ 57 w 82"/>
              <a:gd name="T9" fmla="*/ 8 h 71"/>
              <a:gd name="T10" fmla="*/ 78 w 82"/>
              <a:gd name="T11" fmla="*/ 4 h 71"/>
              <a:gd name="T12" fmla="*/ 72 w 82"/>
              <a:gd name="T13" fmla="*/ 2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71">
                <a:moveTo>
                  <a:pt x="72" y="25"/>
                </a:moveTo>
                <a:cubicBezTo>
                  <a:pt x="25" y="63"/>
                  <a:pt x="25" y="63"/>
                  <a:pt x="25" y="63"/>
                </a:cubicBezTo>
                <a:cubicBezTo>
                  <a:pt x="18" y="69"/>
                  <a:pt x="8" y="71"/>
                  <a:pt x="4" y="66"/>
                </a:cubicBezTo>
                <a:cubicBezTo>
                  <a:pt x="0" y="61"/>
                  <a:pt x="3" y="52"/>
                  <a:pt x="10" y="46"/>
                </a:cubicBezTo>
                <a:cubicBezTo>
                  <a:pt x="57" y="8"/>
                  <a:pt x="57" y="8"/>
                  <a:pt x="57" y="8"/>
                </a:cubicBezTo>
                <a:cubicBezTo>
                  <a:pt x="64" y="1"/>
                  <a:pt x="74" y="0"/>
                  <a:pt x="78" y="4"/>
                </a:cubicBezTo>
                <a:cubicBezTo>
                  <a:pt x="82" y="9"/>
                  <a:pt x="79" y="18"/>
                  <a:pt x="72" y="25"/>
                </a:cubicBezTo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îṡļïḋè">
            <a:extLst>
              <a:ext uri="{FF2B5EF4-FFF2-40B4-BE49-F238E27FC236}">
                <a16:creationId xmlns:a16="http://schemas.microsoft.com/office/drawing/2014/main" id="{35DB09B9-54D2-4750-876B-02688593811E}"/>
              </a:ext>
            </a:extLst>
          </p:cNvPr>
          <p:cNvSpPr/>
          <p:nvPr/>
        </p:nvSpPr>
        <p:spPr bwMode="auto">
          <a:xfrm>
            <a:off x="3989642" y="4467996"/>
            <a:ext cx="123564" cy="107089"/>
          </a:xfrm>
          <a:custGeom>
            <a:avLst/>
            <a:gdLst>
              <a:gd name="T0" fmla="*/ 72 w 82"/>
              <a:gd name="T1" fmla="*/ 25 h 71"/>
              <a:gd name="T2" fmla="*/ 25 w 82"/>
              <a:gd name="T3" fmla="*/ 63 h 71"/>
              <a:gd name="T4" fmla="*/ 4 w 82"/>
              <a:gd name="T5" fmla="*/ 66 h 71"/>
              <a:gd name="T6" fmla="*/ 10 w 82"/>
              <a:gd name="T7" fmla="*/ 46 h 71"/>
              <a:gd name="T8" fmla="*/ 57 w 82"/>
              <a:gd name="T9" fmla="*/ 8 h 71"/>
              <a:gd name="T10" fmla="*/ 78 w 82"/>
              <a:gd name="T11" fmla="*/ 5 h 71"/>
              <a:gd name="T12" fmla="*/ 72 w 82"/>
              <a:gd name="T13" fmla="*/ 2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71">
                <a:moveTo>
                  <a:pt x="72" y="25"/>
                </a:moveTo>
                <a:cubicBezTo>
                  <a:pt x="25" y="63"/>
                  <a:pt x="25" y="63"/>
                  <a:pt x="25" y="63"/>
                </a:cubicBezTo>
                <a:cubicBezTo>
                  <a:pt x="18" y="70"/>
                  <a:pt x="8" y="71"/>
                  <a:pt x="4" y="66"/>
                </a:cubicBezTo>
                <a:cubicBezTo>
                  <a:pt x="0" y="62"/>
                  <a:pt x="2" y="53"/>
                  <a:pt x="10" y="46"/>
                </a:cubicBezTo>
                <a:cubicBezTo>
                  <a:pt x="57" y="8"/>
                  <a:pt x="57" y="8"/>
                  <a:pt x="57" y="8"/>
                </a:cubicBezTo>
                <a:cubicBezTo>
                  <a:pt x="64" y="1"/>
                  <a:pt x="74" y="0"/>
                  <a:pt x="78" y="5"/>
                </a:cubicBezTo>
                <a:cubicBezTo>
                  <a:pt x="82" y="9"/>
                  <a:pt x="79" y="19"/>
                  <a:pt x="72" y="25"/>
                </a:cubicBezTo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îṡlîďe">
            <a:extLst>
              <a:ext uri="{FF2B5EF4-FFF2-40B4-BE49-F238E27FC236}">
                <a16:creationId xmlns:a16="http://schemas.microsoft.com/office/drawing/2014/main" id="{32527982-C6A1-41BF-8930-2CD92BF28840}"/>
              </a:ext>
            </a:extLst>
          </p:cNvPr>
          <p:cNvSpPr/>
          <p:nvPr/>
        </p:nvSpPr>
        <p:spPr bwMode="auto">
          <a:xfrm>
            <a:off x="4036714" y="4483294"/>
            <a:ext cx="122386" cy="108265"/>
          </a:xfrm>
          <a:custGeom>
            <a:avLst/>
            <a:gdLst>
              <a:gd name="T0" fmla="*/ 72 w 82"/>
              <a:gd name="T1" fmla="*/ 25 h 72"/>
              <a:gd name="T2" fmla="*/ 25 w 82"/>
              <a:gd name="T3" fmla="*/ 64 h 72"/>
              <a:gd name="T4" fmla="*/ 4 w 82"/>
              <a:gd name="T5" fmla="*/ 67 h 72"/>
              <a:gd name="T6" fmla="*/ 10 w 82"/>
              <a:gd name="T7" fmla="*/ 47 h 72"/>
              <a:gd name="T8" fmla="*/ 56 w 82"/>
              <a:gd name="T9" fmla="*/ 8 h 72"/>
              <a:gd name="T10" fmla="*/ 78 w 82"/>
              <a:gd name="T11" fmla="*/ 5 h 72"/>
              <a:gd name="T12" fmla="*/ 72 w 82"/>
              <a:gd name="T13" fmla="*/ 2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72">
                <a:moveTo>
                  <a:pt x="72" y="25"/>
                </a:moveTo>
                <a:cubicBezTo>
                  <a:pt x="25" y="64"/>
                  <a:pt x="25" y="64"/>
                  <a:pt x="25" y="64"/>
                </a:cubicBezTo>
                <a:cubicBezTo>
                  <a:pt x="18" y="70"/>
                  <a:pt x="8" y="72"/>
                  <a:pt x="4" y="67"/>
                </a:cubicBezTo>
                <a:cubicBezTo>
                  <a:pt x="0" y="62"/>
                  <a:pt x="2" y="53"/>
                  <a:pt x="10" y="47"/>
                </a:cubicBezTo>
                <a:cubicBezTo>
                  <a:pt x="56" y="8"/>
                  <a:pt x="56" y="8"/>
                  <a:pt x="56" y="8"/>
                </a:cubicBezTo>
                <a:cubicBezTo>
                  <a:pt x="64" y="2"/>
                  <a:pt x="73" y="0"/>
                  <a:pt x="78" y="5"/>
                </a:cubicBezTo>
                <a:cubicBezTo>
                  <a:pt x="82" y="10"/>
                  <a:pt x="79" y="19"/>
                  <a:pt x="72" y="25"/>
                </a:cubicBezTo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ïśḻïḑe">
            <a:extLst>
              <a:ext uri="{FF2B5EF4-FFF2-40B4-BE49-F238E27FC236}">
                <a16:creationId xmlns:a16="http://schemas.microsoft.com/office/drawing/2014/main" id="{6A0073AA-DC9B-41B7-92D3-4C625F85D8E1}"/>
              </a:ext>
            </a:extLst>
          </p:cNvPr>
          <p:cNvSpPr/>
          <p:nvPr/>
        </p:nvSpPr>
        <p:spPr bwMode="auto">
          <a:xfrm>
            <a:off x="4107321" y="3567750"/>
            <a:ext cx="421292" cy="910838"/>
          </a:xfrm>
          <a:custGeom>
            <a:avLst/>
            <a:gdLst>
              <a:gd name="T0" fmla="*/ 235 w 281"/>
              <a:gd name="T1" fmla="*/ 407 h 608"/>
              <a:gd name="T2" fmla="*/ 198 w 281"/>
              <a:gd name="T3" fmla="*/ 468 h 608"/>
              <a:gd name="T4" fmla="*/ 172 w 281"/>
              <a:gd name="T5" fmla="*/ 497 h 608"/>
              <a:gd name="T6" fmla="*/ 73 w 281"/>
              <a:gd name="T7" fmla="*/ 596 h 608"/>
              <a:gd name="T8" fmla="*/ 53 w 281"/>
              <a:gd name="T9" fmla="*/ 606 h 608"/>
              <a:gd name="T10" fmla="*/ 15 w 281"/>
              <a:gd name="T11" fmla="*/ 589 h 608"/>
              <a:gd name="T12" fmla="*/ 31 w 281"/>
              <a:gd name="T13" fmla="*/ 535 h 608"/>
              <a:gd name="T14" fmla="*/ 119 w 281"/>
              <a:gd name="T15" fmla="*/ 437 h 608"/>
              <a:gd name="T16" fmla="*/ 144 w 281"/>
              <a:gd name="T17" fmla="*/ 403 h 608"/>
              <a:gd name="T18" fmla="*/ 163 w 281"/>
              <a:gd name="T19" fmla="*/ 369 h 608"/>
              <a:gd name="T20" fmla="*/ 182 w 281"/>
              <a:gd name="T21" fmla="*/ 173 h 608"/>
              <a:gd name="T22" fmla="*/ 159 w 281"/>
              <a:gd name="T23" fmla="*/ 63 h 608"/>
              <a:gd name="T24" fmla="*/ 189 w 281"/>
              <a:gd name="T25" fmla="*/ 5 h 608"/>
              <a:gd name="T26" fmla="*/ 239 w 281"/>
              <a:gd name="T27" fmla="*/ 44 h 608"/>
              <a:gd name="T28" fmla="*/ 262 w 281"/>
              <a:gd name="T29" fmla="*/ 153 h 608"/>
              <a:gd name="T30" fmla="*/ 235 w 281"/>
              <a:gd name="T31" fmla="*/ 40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1" h="608">
                <a:moveTo>
                  <a:pt x="235" y="407"/>
                </a:moveTo>
                <a:cubicBezTo>
                  <a:pt x="225" y="429"/>
                  <a:pt x="212" y="450"/>
                  <a:pt x="198" y="468"/>
                </a:cubicBezTo>
                <a:cubicBezTo>
                  <a:pt x="190" y="478"/>
                  <a:pt x="181" y="488"/>
                  <a:pt x="172" y="497"/>
                </a:cubicBezTo>
                <a:cubicBezTo>
                  <a:pt x="73" y="596"/>
                  <a:pt x="73" y="596"/>
                  <a:pt x="73" y="596"/>
                </a:cubicBezTo>
                <a:cubicBezTo>
                  <a:pt x="68" y="602"/>
                  <a:pt x="61" y="605"/>
                  <a:pt x="53" y="606"/>
                </a:cubicBezTo>
                <a:cubicBezTo>
                  <a:pt x="40" y="608"/>
                  <a:pt x="25" y="602"/>
                  <a:pt x="15" y="589"/>
                </a:cubicBezTo>
                <a:cubicBezTo>
                  <a:pt x="0" y="568"/>
                  <a:pt x="14" y="552"/>
                  <a:pt x="31" y="535"/>
                </a:cubicBezTo>
                <a:cubicBezTo>
                  <a:pt x="119" y="437"/>
                  <a:pt x="119" y="437"/>
                  <a:pt x="119" y="437"/>
                </a:cubicBezTo>
                <a:cubicBezTo>
                  <a:pt x="128" y="426"/>
                  <a:pt x="137" y="414"/>
                  <a:pt x="144" y="403"/>
                </a:cubicBezTo>
                <a:cubicBezTo>
                  <a:pt x="151" y="392"/>
                  <a:pt x="157" y="381"/>
                  <a:pt x="163" y="369"/>
                </a:cubicBezTo>
                <a:cubicBezTo>
                  <a:pt x="191" y="308"/>
                  <a:pt x="197" y="240"/>
                  <a:pt x="182" y="173"/>
                </a:cubicBezTo>
                <a:cubicBezTo>
                  <a:pt x="159" y="63"/>
                  <a:pt x="159" y="63"/>
                  <a:pt x="159" y="63"/>
                </a:cubicBezTo>
                <a:cubicBezTo>
                  <a:pt x="153" y="36"/>
                  <a:pt x="167" y="11"/>
                  <a:pt x="189" y="5"/>
                </a:cubicBezTo>
                <a:cubicBezTo>
                  <a:pt x="211" y="0"/>
                  <a:pt x="233" y="17"/>
                  <a:pt x="239" y="44"/>
                </a:cubicBezTo>
                <a:cubicBezTo>
                  <a:pt x="262" y="153"/>
                  <a:pt x="262" y="153"/>
                  <a:pt x="262" y="153"/>
                </a:cubicBezTo>
                <a:cubicBezTo>
                  <a:pt x="281" y="242"/>
                  <a:pt x="271" y="333"/>
                  <a:pt x="235" y="407"/>
                </a:cubicBezTo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îSľïde">
            <a:extLst>
              <a:ext uri="{FF2B5EF4-FFF2-40B4-BE49-F238E27FC236}">
                <a16:creationId xmlns:a16="http://schemas.microsoft.com/office/drawing/2014/main" id="{3E0A6B5F-729A-4611-9FC5-A8CA36091C22}"/>
              </a:ext>
            </a:extLst>
          </p:cNvPr>
          <p:cNvSpPr/>
          <p:nvPr/>
        </p:nvSpPr>
        <p:spPr bwMode="auto">
          <a:xfrm>
            <a:off x="4328558" y="4098483"/>
            <a:ext cx="142392" cy="149453"/>
          </a:xfrm>
          <a:custGeom>
            <a:avLst/>
            <a:gdLst>
              <a:gd name="T0" fmla="*/ 22 w 95"/>
              <a:gd name="T1" fmla="*/ 0 h 100"/>
              <a:gd name="T2" fmla="*/ 95 w 95"/>
              <a:gd name="T3" fmla="*/ 38 h 100"/>
              <a:gd name="T4" fmla="*/ 60 w 95"/>
              <a:gd name="T5" fmla="*/ 100 h 100"/>
              <a:gd name="T6" fmla="*/ 0 w 95"/>
              <a:gd name="T7" fmla="*/ 42 h 100"/>
              <a:gd name="T8" fmla="*/ 22 w 95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100">
                <a:moveTo>
                  <a:pt x="22" y="0"/>
                </a:moveTo>
                <a:cubicBezTo>
                  <a:pt x="95" y="38"/>
                  <a:pt x="95" y="38"/>
                  <a:pt x="95" y="38"/>
                </a:cubicBezTo>
                <a:cubicBezTo>
                  <a:pt x="84" y="60"/>
                  <a:pt x="74" y="81"/>
                  <a:pt x="60" y="100"/>
                </a:cubicBezTo>
                <a:cubicBezTo>
                  <a:pt x="0" y="42"/>
                  <a:pt x="0" y="42"/>
                  <a:pt x="0" y="42"/>
                </a:cubicBezTo>
                <a:cubicBezTo>
                  <a:pt x="22" y="0"/>
                  <a:pt x="22" y="0"/>
                  <a:pt x="22" y="0"/>
                </a:cubicBezTo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iSlídè">
            <a:extLst>
              <a:ext uri="{FF2B5EF4-FFF2-40B4-BE49-F238E27FC236}">
                <a16:creationId xmlns:a16="http://schemas.microsoft.com/office/drawing/2014/main" id="{908DE6DA-F0CD-423F-AC20-97E3E8CBC94B}"/>
              </a:ext>
            </a:extLst>
          </p:cNvPr>
          <p:cNvSpPr/>
          <p:nvPr/>
        </p:nvSpPr>
        <p:spPr bwMode="auto">
          <a:xfrm>
            <a:off x="4317967" y="3515971"/>
            <a:ext cx="215353" cy="681363"/>
          </a:xfrm>
          <a:custGeom>
            <a:avLst/>
            <a:gdLst>
              <a:gd name="T0" fmla="*/ 38 w 143"/>
              <a:gd name="T1" fmla="*/ 325 h 455"/>
              <a:gd name="T2" fmla="*/ 35 w 143"/>
              <a:gd name="T3" fmla="*/ 233 h 455"/>
              <a:gd name="T4" fmla="*/ 14 w 143"/>
              <a:gd name="T5" fmla="*/ 55 h 455"/>
              <a:gd name="T6" fmla="*/ 94 w 143"/>
              <a:gd name="T7" fmla="*/ 46 h 455"/>
              <a:gd name="T8" fmla="*/ 140 w 143"/>
              <a:gd name="T9" fmla="*/ 317 h 455"/>
              <a:gd name="T10" fmla="*/ 98 w 143"/>
              <a:gd name="T11" fmla="*/ 455 h 455"/>
              <a:gd name="T12" fmla="*/ 9 w 143"/>
              <a:gd name="T13" fmla="*/ 399 h 455"/>
              <a:gd name="T14" fmla="*/ 38 w 143"/>
              <a:gd name="T15" fmla="*/ 325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3" h="455">
                <a:moveTo>
                  <a:pt x="38" y="325"/>
                </a:moveTo>
                <a:cubicBezTo>
                  <a:pt x="39" y="321"/>
                  <a:pt x="50" y="303"/>
                  <a:pt x="35" y="233"/>
                </a:cubicBezTo>
                <a:cubicBezTo>
                  <a:pt x="19" y="163"/>
                  <a:pt x="0" y="89"/>
                  <a:pt x="14" y="55"/>
                </a:cubicBezTo>
                <a:cubicBezTo>
                  <a:pt x="27" y="20"/>
                  <a:pt x="67" y="0"/>
                  <a:pt x="94" y="46"/>
                </a:cubicBezTo>
                <a:cubicBezTo>
                  <a:pt x="121" y="91"/>
                  <a:pt x="143" y="261"/>
                  <a:pt x="140" y="317"/>
                </a:cubicBezTo>
                <a:cubicBezTo>
                  <a:pt x="136" y="372"/>
                  <a:pt x="98" y="455"/>
                  <a:pt x="98" y="455"/>
                </a:cubicBezTo>
                <a:cubicBezTo>
                  <a:pt x="9" y="399"/>
                  <a:pt x="9" y="399"/>
                  <a:pt x="9" y="399"/>
                </a:cubicBezTo>
                <a:cubicBezTo>
                  <a:pt x="9" y="399"/>
                  <a:pt x="33" y="362"/>
                  <a:pt x="38" y="325"/>
                </a:cubicBezTo>
              </a:path>
            </a:pathLst>
          </a:custGeom>
          <a:solidFill>
            <a:srgbClr val="D9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íSḷïḋè">
            <a:extLst>
              <a:ext uri="{FF2B5EF4-FFF2-40B4-BE49-F238E27FC236}">
                <a16:creationId xmlns:a16="http://schemas.microsoft.com/office/drawing/2014/main" id="{43D7D3D9-9B35-4F75-8F24-AAD292940373}"/>
              </a:ext>
            </a:extLst>
          </p:cNvPr>
          <p:cNvSpPr/>
          <p:nvPr/>
        </p:nvSpPr>
        <p:spPr bwMode="auto">
          <a:xfrm>
            <a:off x="3215312" y="3439480"/>
            <a:ext cx="107089" cy="135332"/>
          </a:xfrm>
          <a:custGeom>
            <a:avLst/>
            <a:gdLst>
              <a:gd name="T0" fmla="*/ 28 w 72"/>
              <a:gd name="T1" fmla="*/ 9 h 90"/>
              <a:gd name="T2" fmla="*/ 67 w 72"/>
              <a:gd name="T3" fmla="*/ 65 h 90"/>
              <a:gd name="T4" fmla="*/ 64 w 72"/>
              <a:gd name="T5" fmla="*/ 85 h 90"/>
              <a:gd name="T6" fmla="*/ 63 w 72"/>
              <a:gd name="T7" fmla="*/ 86 h 90"/>
              <a:gd name="T8" fmla="*/ 44 w 72"/>
              <a:gd name="T9" fmla="*/ 81 h 90"/>
              <a:gd name="T10" fmla="*/ 5 w 72"/>
              <a:gd name="T11" fmla="*/ 24 h 90"/>
              <a:gd name="T12" fmla="*/ 7 w 72"/>
              <a:gd name="T13" fmla="*/ 5 h 90"/>
              <a:gd name="T14" fmla="*/ 8 w 72"/>
              <a:gd name="T15" fmla="*/ 4 h 90"/>
              <a:gd name="T16" fmla="*/ 28 w 72"/>
              <a:gd name="T17" fmla="*/ 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" h="90">
                <a:moveTo>
                  <a:pt x="28" y="9"/>
                </a:moveTo>
                <a:cubicBezTo>
                  <a:pt x="67" y="65"/>
                  <a:pt x="67" y="65"/>
                  <a:pt x="67" y="65"/>
                </a:cubicBezTo>
                <a:cubicBezTo>
                  <a:pt x="72" y="72"/>
                  <a:pt x="70" y="81"/>
                  <a:pt x="64" y="85"/>
                </a:cubicBezTo>
                <a:cubicBezTo>
                  <a:pt x="63" y="86"/>
                  <a:pt x="63" y="86"/>
                  <a:pt x="63" y="86"/>
                </a:cubicBezTo>
                <a:cubicBezTo>
                  <a:pt x="57" y="90"/>
                  <a:pt x="49" y="88"/>
                  <a:pt x="44" y="81"/>
                </a:cubicBezTo>
                <a:cubicBezTo>
                  <a:pt x="5" y="24"/>
                  <a:pt x="5" y="24"/>
                  <a:pt x="5" y="24"/>
                </a:cubicBezTo>
                <a:cubicBezTo>
                  <a:pt x="0" y="18"/>
                  <a:pt x="1" y="9"/>
                  <a:pt x="7" y="5"/>
                </a:cubicBezTo>
                <a:cubicBezTo>
                  <a:pt x="8" y="4"/>
                  <a:pt x="8" y="4"/>
                  <a:pt x="8" y="4"/>
                </a:cubicBezTo>
                <a:cubicBezTo>
                  <a:pt x="15" y="0"/>
                  <a:pt x="23" y="2"/>
                  <a:pt x="28" y="9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îṩlîḓê">
            <a:extLst>
              <a:ext uri="{FF2B5EF4-FFF2-40B4-BE49-F238E27FC236}">
                <a16:creationId xmlns:a16="http://schemas.microsoft.com/office/drawing/2014/main" id="{0F759A96-3DBB-4B99-BC59-CE86AD603317}"/>
              </a:ext>
            </a:extLst>
          </p:cNvPr>
          <p:cNvSpPr/>
          <p:nvPr/>
        </p:nvSpPr>
        <p:spPr bwMode="auto">
          <a:xfrm>
            <a:off x="3125876" y="3475960"/>
            <a:ext cx="200055" cy="182403"/>
          </a:xfrm>
          <a:custGeom>
            <a:avLst/>
            <a:gdLst>
              <a:gd name="T0" fmla="*/ 79 w 133"/>
              <a:gd name="T1" fmla="*/ 115 h 122"/>
              <a:gd name="T2" fmla="*/ 30 w 133"/>
              <a:gd name="T3" fmla="*/ 83 h 122"/>
              <a:gd name="T4" fmla="*/ 6 w 133"/>
              <a:gd name="T5" fmla="*/ 43 h 122"/>
              <a:gd name="T6" fmla="*/ 27 w 133"/>
              <a:gd name="T7" fmla="*/ 17 h 122"/>
              <a:gd name="T8" fmla="*/ 63 w 133"/>
              <a:gd name="T9" fmla="*/ 6 h 122"/>
              <a:gd name="T10" fmla="*/ 111 w 133"/>
              <a:gd name="T11" fmla="*/ 28 h 122"/>
              <a:gd name="T12" fmla="*/ 127 w 133"/>
              <a:gd name="T13" fmla="*/ 66 h 122"/>
              <a:gd name="T14" fmla="*/ 114 w 133"/>
              <a:gd name="T15" fmla="*/ 96 h 122"/>
              <a:gd name="T16" fmla="*/ 79 w 133"/>
              <a:gd name="T17" fmla="*/ 115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3" h="122">
                <a:moveTo>
                  <a:pt x="79" y="115"/>
                </a:moveTo>
                <a:cubicBezTo>
                  <a:pt x="79" y="115"/>
                  <a:pt x="41" y="90"/>
                  <a:pt x="30" y="83"/>
                </a:cubicBezTo>
                <a:cubicBezTo>
                  <a:pt x="8" y="69"/>
                  <a:pt x="0" y="57"/>
                  <a:pt x="6" y="43"/>
                </a:cubicBezTo>
                <a:cubicBezTo>
                  <a:pt x="27" y="17"/>
                  <a:pt x="27" y="17"/>
                  <a:pt x="27" y="17"/>
                </a:cubicBezTo>
                <a:cubicBezTo>
                  <a:pt x="41" y="5"/>
                  <a:pt x="48" y="0"/>
                  <a:pt x="63" y="6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26" y="34"/>
                  <a:pt x="133" y="52"/>
                  <a:pt x="127" y="6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08" y="111"/>
                  <a:pt x="94" y="122"/>
                  <a:pt x="79" y="115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i$ḻïḓè">
            <a:extLst>
              <a:ext uri="{FF2B5EF4-FFF2-40B4-BE49-F238E27FC236}">
                <a16:creationId xmlns:a16="http://schemas.microsoft.com/office/drawing/2014/main" id="{3939DCCA-BECC-4995-BDE5-81105CCC57EC}"/>
              </a:ext>
            </a:extLst>
          </p:cNvPr>
          <p:cNvSpPr/>
          <p:nvPr/>
        </p:nvSpPr>
        <p:spPr bwMode="auto">
          <a:xfrm>
            <a:off x="3096456" y="3418297"/>
            <a:ext cx="129447" cy="98851"/>
          </a:xfrm>
          <a:custGeom>
            <a:avLst/>
            <a:gdLst>
              <a:gd name="T0" fmla="*/ 61 w 86"/>
              <a:gd name="T1" fmla="*/ 60 h 66"/>
              <a:gd name="T2" fmla="*/ 12 w 86"/>
              <a:gd name="T3" fmla="*/ 25 h 66"/>
              <a:gd name="T4" fmla="*/ 4 w 86"/>
              <a:gd name="T5" fmla="*/ 6 h 66"/>
              <a:gd name="T6" fmla="*/ 25 w 86"/>
              <a:gd name="T7" fmla="*/ 6 h 66"/>
              <a:gd name="T8" fmla="*/ 74 w 86"/>
              <a:gd name="T9" fmla="*/ 41 h 66"/>
              <a:gd name="T10" fmla="*/ 82 w 86"/>
              <a:gd name="T11" fmla="*/ 61 h 66"/>
              <a:gd name="T12" fmla="*/ 61 w 86"/>
              <a:gd name="T13" fmla="*/ 6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66">
                <a:moveTo>
                  <a:pt x="61" y="60"/>
                </a:moveTo>
                <a:cubicBezTo>
                  <a:pt x="12" y="25"/>
                  <a:pt x="12" y="25"/>
                  <a:pt x="12" y="25"/>
                </a:cubicBezTo>
                <a:cubicBezTo>
                  <a:pt x="4" y="20"/>
                  <a:pt x="0" y="11"/>
                  <a:pt x="4" y="6"/>
                </a:cubicBezTo>
                <a:cubicBezTo>
                  <a:pt x="7" y="0"/>
                  <a:pt x="17" y="0"/>
                  <a:pt x="25" y="6"/>
                </a:cubicBezTo>
                <a:cubicBezTo>
                  <a:pt x="74" y="41"/>
                  <a:pt x="74" y="41"/>
                  <a:pt x="74" y="41"/>
                </a:cubicBezTo>
                <a:cubicBezTo>
                  <a:pt x="82" y="46"/>
                  <a:pt x="86" y="55"/>
                  <a:pt x="82" y="61"/>
                </a:cubicBezTo>
                <a:cubicBezTo>
                  <a:pt x="79" y="66"/>
                  <a:pt x="70" y="66"/>
                  <a:pt x="61" y="60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iṡ1íḍé">
            <a:extLst>
              <a:ext uri="{FF2B5EF4-FFF2-40B4-BE49-F238E27FC236}">
                <a16:creationId xmlns:a16="http://schemas.microsoft.com/office/drawing/2014/main" id="{6F443461-A510-4C90-965D-B3EDFC408073}"/>
              </a:ext>
            </a:extLst>
          </p:cNvPr>
          <p:cNvSpPr/>
          <p:nvPr/>
        </p:nvSpPr>
        <p:spPr bwMode="auto">
          <a:xfrm>
            <a:off x="3057622" y="3443010"/>
            <a:ext cx="128271" cy="96497"/>
          </a:xfrm>
          <a:custGeom>
            <a:avLst/>
            <a:gdLst>
              <a:gd name="T0" fmla="*/ 61 w 86"/>
              <a:gd name="T1" fmla="*/ 60 h 65"/>
              <a:gd name="T2" fmla="*/ 12 w 86"/>
              <a:gd name="T3" fmla="*/ 24 h 65"/>
              <a:gd name="T4" fmla="*/ 3 w 86"/>
              <a:gd name="T5" fmla="*/ 5 h 65"/>
              <a:gd name="T6" fmla="*/ 24 w 86"/>
              <a:gd name="T7" fmla="*/ 5 h 65"/>
              <a:gd name="T8" fmla="*/ 74 w 86"/>
              <a:gd name="T9" fmla="*/ 40 h 65"/>
              <a:gd name="T10" fmla="*/ 82 w 86"/>
              <a:gd name="T11" fmla="*/ 60 h 65"/>
              <a:gd name="T12" fmla="*/ 61 w 86"/>
              <a:gd name="T13" fmla="*/ 6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65">
                <a:moveTo>
                  <a:pt x="61" y="60"/>
                </a:moveTo>
                <a:cubicBezTo>
                  <a:pt x="12" y="24"/>
                  <a:pt x="12" y="24"/>
                  <a:pt x="12" y="24"/>
                </a:cubicBezTo>
                <a:cubicBezTo>
                  <a:pt x="4" y="19"/>
                  <a:pt x="0" y="10"/>
                  <a:pt x="3" y="5"/>
                </a:cubicBezTo>
                <a:cubicBezTo>
                  <a:pt x="7" y="0"/>
                  <a:pt x="16" y="0"/>
                  <a:pt x="24" y="5"/>
                </a:cubicBezTo>
                <a:cubicBezTo>
                  <a:pt x="74" y="40"/>
                  <a:pt x="74" y="40"/>
                  <a:pt x="74" y="40"/>
                </a:cubicBezTo>
                <a:cubicBezTo>
                  <a:pt x="82" y="46"/>
                  <a:pt x="86" y="54"/>
                  <a:pt x="82" y="60"/>
                </a:cubicBezTo>
                <a:cubicBezTo>
                  <a:pt x="79" y="65"/>
                  <a:pt x="69" y="65"/>
                  <a:pt x="61" y="60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iṧlîḑe">
            <a:extLst>
              <a:ext uri="{FF2B5EF4-FFF2-40B4-BE49-F238E27FC236}">
                <a16:creationId xmlns:a16="http://schemas.microsoft.com/office/drawing/2014/main" id="{A9911EC9-68F4-4639-8A89-2149731E29F6}"/>
              </a:ext>
            </a:extLst>
          </p:cNvPr>
          <p:cNvSpPr/>
          <p:nvPr/>
        </p:nvSpPr>
        <p:spPr bwMode="auto">
          <a:xfrm>
            <a:off x="3054091" y="3490081"/>
            <a:ext cx="129447" cy="98851"/>
          </a:xfrm>
          <a:custGeom>
            <a:avLst/>
            <a:gdLst>
              <a:gd name="T0" fmla="*/ 61 w 86"/>
              <a:gd name="T1" fmla="*/ 60 h 66"/>
              <a:gd name="T2" fmla="*/ 12 w 86"/>
              <a:gd name="T3" fmla="*/ 25 h 66"/>
              <a:gd name="T4" fmla="*/ 3 w 86"/>
              <a:gd name="T5" fmla="*/ 5 h 66"/>
              <a:gd name="T6" fmla="*/ 24 w 86"/>
              <a:gd name="T7" fmla="*/ 6 h 66"/>
              <a:gd name="T8" fmla="*/ 74 w 86"/>
              <a:gd name="T9" fmla="*/ 41 h 66"/>
              <a:gd name="T10" fmla="*/ 82 w 86"/>
              <a:gd name="T11" fmla="*/ 60 h 66"/>
              <a:gd name="T12" fmla="*/ 61 w 86"/>
              <a:gd name="T13" fmla="*/ 6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66">
                <a:moveTo>
                  <a:pt x="61" y="60"/>
                </a:moveTo>
                <a:cubicBezTo>
                  <a:pt x="12" y="25"/>
                  <a:pt x="12" y="25"/>
                  <a:pt x="12" y="25"/>
                </a:cubicBezTo>
                <a:cubicBezTo>
                  <a:pt x="4" y="19"/>
                  <a:pt x="0" y="11"/>
                  <a:pt x="3" y="5"/>
                </a:cubicBezTo>
                <a:cubicBezTo>
                  <a:pt x="7" y="0"/>
                  <a:pt x="16" y="0"/>
                  <a:pt x="24" y="6"/>
                </a:cubicBezTo>
                <a:cubicBezTo>
                  <a:pt x="74" y="41"/>
                  <a:pt x="74" y="41"/>
                  <a:pt x="74" y="41"/>
                </a:cubicBezTo>
                <a:cubicBezTo>
                  <a:pt x="82" y="46"/>
                  <a:pt x="86" y="55"/>
                  <a:pt x="82" y="60"/>
                </a:cubicBezTo>
                <a:cubicBezTo>
                  <a:pt x="79" y="66"/>
                  <a:pt x="69" y="65"/>
                  <a:pt x="61" y="60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i$lïḋê">
            <a:extLst>
              <a:ext uri="{FF2B5EF4-FFF2-40B4-BE49-F238E27FC236}">
                <a16:creationId xmlns:a16="http://schemas.microsoft.com/office/drawing/2014/main" id="{EEEC88BC-AFBD-44FD-8782-365A3ABC0CD8}"/>
              </a:ext>
            </a:extLst>
          </p:cNvPr>
          <p:cNvSpPr/>
          <p:nvPr/>
        </p:nvSpPr>
        <p:spPr bwMode="auto">
          <a:xfrm>
            <a:off x="3192953" y="3517148"/>
            <a:ext cx="947319" cy="300083"/>
          </a:xfrm>
          <a:custGeom>
            <a:avLst/>
            <a:gdLst>
              <a:gd name="T0" fmla="*/ 245 w 632"/>
              <a:gd name="T1" fmla="*/ 185 h 200"/>
              <a:gd name="T2" fmla="*/ 177 w 632"/>
              <a:gd name="T3" fmla="*/ 165 h 200"/>
              <a:gd name="T4" fmla="*/ 142 w 632"/>
              <a:gd name="T5" fmla="*/ 148 h 200"/>
              <a:gd name="T6" fmla="*/ 21 w 632"/>
              <a:gd name="T7" fmla="*/ 78 h 200"/>
              <a:gd name="T8" fmla="*/ 6 w 632"/>
              <a:gd name="T9" fmla="*/ 62 h 200"/>
              <a:gd name="T10" fmla="*/ 13 w 632"/>
              <a:gd name="T11" fmla="*/ 21 h 200"/>
              <a:gd name="T12" fmla="*/ 69 w 632"/>
              <a:gd name="T13" fmla="*/ 21 h 200"/>
              <a:gd name="T14" fmla="*/ 186 w 632"/>
              <a:gd name="T15" fmla="*/ 81 h 200"/>
              <a:gd name="T16" fmla="*/ 226 w 632"/>
              <a:gd name="T17" fmla="*/ 96 h 200"/>
              <a:gd name="T18" fmla="*/ 263 w 632"/>
              <a:gd name="T19" fmla="*/ 105 h 200"/>
              <a:gd name="T20" fmla="*/ 458 w 632"/>
              <a:gd name="T21" fmla="*/ 73 h 200"/>
              <a:gd name="T22" fmla="*/ 558 w 632"/>
              <a:gd name="T23" fmla="*/ 22 h 200"/>
              <a:gd name="T24" fmla="*/ 621 w 632"/>
              <a:gd name="T25" fmla="*/ 36 h 200"/>
              <a:gd name="T26" fmla="*/ 597 w 632"/>
              <a:gd name="T27" fmla="*/ 94 h 200"/>
              <a:gd name="T28" fmla="*/ 497 w 632"/>
              <a:gd name="T29" fmla="*/ 145 h 200"/>
              <a:gd name="T30" fmla="*/ 245 w 632"/>
              <a:gd name="T31" fmla="*/ 185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2" h="200">
                <a:moveTo>
                  <a:pt x="245" y="185"/>
                </a:moveTo>
                <a:cubicBezTo>
                  <a:pt x="222" y="181"/>
                  <a:pt x="199" y="174"/>
                  <a:pt x="177" y="165"/>
                </a:cubicBezTo>
                <a:cubicBezTo>
                  <a:pt x="165" y="160"/>
                  <a:pt x="153" y="155"/>
                  <a:pt x="142" y="148"/>
                </a:cubicBezTo>
                <a:cubicBezTo>
                  <a:pt x="21" y="78"/>
                  <a:pt x="21" y="78"/>
                  <a:pt x="21" y="78"/>
                </a:cubicBezTo>
                <a:cubicBezTo>
                  <a:pt x="14" y="74"/>
                  <a:pt x="9" y="68"/>
                  <a:pt x="6" y="62"/>
                </a:cubicBezTo>
                <a:cubicBezTo>
                  <a:pt x="0" y="49"/>
                  <a:pt x="2" y="34"/>
                  <a:pt x="13" y="21"/>
                </a:cubicBezTo>
                <a:cubicBezTo>
                  <a:pt x="29" y="0"/>
                  <a:pt x="48" y="9"/>
                  <a:pt x="69" y="21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99" y="87"/>
                  <a:pt x="213" y="92"/>
                  <a:pt x="226" y="96"/>
                </a:cubicBezTo>
                <a:cubicBezTo>
                  <a:pt x="238" y="100"/>
                  <a:pt x="251" y="103"/>
                  <a:pt x="263" y="105"/>
                </a:cubicBezTo>
                <a:cubicBezTo>
                  <a:pt x="329" y="116"/>
                  <a:pt x="397" y="104"/>
                  <a:pt x="458" y="73"/>
                </a:cubicBezTo>
                <a:cubicBezTo>
                  <a:pt x="558" y="22"/>
                  <a:pt x="558" y="22"/>
                  <a:pt x="558" y="22"/>
                </a:cubicBezTo>
                <a:cubicBezTo>
                  <a:pt x="582" y="10"/>
                  <a:pt x="610" y="16"/>
                  <a:pt x="621" y="36"/>
                </a:cubicBezTo>
                <a:cubicBezTo>
                  <a:pt x="632" y="55"/>
                  <a:pt x="621" y="82"/>
                  <a:pt x="597" y="94"/>
                </a:cubicBezTo>
                <a:cubicBezTo>
                  <a:pt x="497" y="145"/>
                  <a:pt x="497" y="145"/>
                  <a:pt x="497" y="145"/>
                </a:cubicBezTo>
                <a:cubicBezTo>
                  <a:pt x="416" y="187"/>
                  <a:pt x="327" y="200"/>
                  <a:pt x="245" y="185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íS1íḍe">
            <a:extLst>
              <a:ext uri="{FF2B5EF4-FFF2-40B4-BE49-F238E27FC236}">
                <a16:creationId xmlns:a16="http://schemas.microsoft.com/office/drawing/2014/main" id="{3B226BE6-6DE0-47E7-837B-C7A81B3E7051}"/>
              </a:ext>
            </a:extLst>
          </p:cNvPr>
          <p:cNvSpPr/>
          <p:nvPr/>
        </p:nvSpPr>
        <p:spPr bwMode="auto">
          <a:xfrm>
            <a:off x="3481268" y="3665424"/>
            <a:ext cx="130624" cy="135332"/>
          </a:xfrm>
          <a:custGeom>
            <a:avLst/>
            <a:gdLst>
              <a:gd name="T0" fmla="*/ 87 w 87"/>
              <a:gd name="T1" fmla="*/ 10 h 90"/>
              <a:gd name="T2" fmla="*/ 69 w 87"/>
              <a:gd name="T3" fmla="*/ 90 h 90"/>
              <a:gd name="T4" fmla="*/ 0 w 87"/>
              <a:gd name="T5" fmla="*/ 72 h 90"/>
              <a:gd name="T6" fmla="*/ 40 w 87"/>
              <a:gd name="T7" fmla="*/ 0 h 90"/>
              <a:gd name="T8" fmla="*/ 87 w 87"/>
              <a:gd name="T9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90">
                <a:moveTo>
                  <a:pt x="87" y="10"/>
                </a:moveTo>
                <a:cubicBezTo>
                  <a:pt x="69" y="90"/>
                  <a:pt x="69" y="90"/>
                  <a:pt x="69" y="90"/>
                </a:cubicBezTo>
                <a:cubicBezTo>
                  <a:pt x="45" y="85"/>
                  <a:pt x="22" y="81"/>
                  <a:pt x="0" y="72"/>
                </a:cubicBezTo>
                <a:cubicBezTo>
                  <a:pt x="40" y="0"/>
                  <a:pt x="40" y="0"/>
                  <a:pt x="40" y="0"/>
                </a:cubicBezTo>
                <a:lnTo>
                  <a:pt x="87" y="10"/>
                </a:ln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ïşlíḑê">
            <a:extLst>
              <a:ext uri="{FF2B5EF4-FFF2-40B4-BE49-F238E27FC236}">
                <a16:creationId xmlns:a16="http://schemas.microsoft.com/office/drawing/2014/main" id="{7737CA1E-9B4A-4AA3-B5E7-8C037C29ED9C}"/>
              </a:ext>
            </a:extLst>
          </p:cNvPr>
          <p:cNvSpPr/>
          <p:nvPr/>
        </p:nvSpPr>
        <p:spPr bwMode="auto">
          <a:xfrm>
            <a:off x="3543637" y="3439480"/>
            <a:ext cx="640175" cy="389519"/>
          </a:xfrm>
          <a:custGeom>
            <a:avLst/>
            <a:gdLst>
              <a:gd name="T0" fmla="*/ 110 w 427"/>
              <a:gd name="T1" fmla="*/ 153 h 260"/>
              <a:gd name="T2" fmla="*/ 198 w 427"/>
              <a:gd name="T3" fmla="*/ 125 h 260"/>
              <a:gd name="T4" fmla="*/ 364 w 427"/>
              <a:gd name="T5" fmla="*/ 35 h 260"/>
              <a:gd name="T6" fmla="*/ 389 w 427"/>
              <a:gd name="T7" fmla="*/ 137 h 260"/>
              <a:gd name="T8" fmla="*/ 144 w 427"/>
              <a:gd name="T9" fmla="*/ 248 h 260"/>
              <a:gd name="T10" fmla="*/ 0 w 427"/>
              <a:gd name="T11" fmla="*/ 245 h 260"/>
              <a:gd name="T12" fmla="*/ 31 w 427"/>
              <a:gd name="T13" fmla="*/ 144 h 260"/>
              <a:gd name="T14" fmla="*/ 110 w 427"/>
              <a:gd name="T15" fmla="*/ 15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7" h="260">
                <a:moveTo>
                  <a:pt x="110" y="153"/>
                </a:moveTo>
                <a:cubicBezTo>
                  <a:pt x="114" y="152"/>
                  <a:pt x="132" y="155"/>
                  <a:pt x="198" y="125"/>
                </a:cubicBezTo>
                <a:cubicBezTo>
                  <a:pt x="276" y="91"/>
                  <a:pt x="333" y="56"/>
                  <a:pt x="364" y="35"/>
                </a:cubicBezTo>
                <a:cubicBezTo>
                  <a:pt x="415" y="0"/>
                  <a:pt x="427" y="99"/>
                  <a:pt x="389" y="137"/>
                </a:cubicBezTo>
                <a:cubicBezTo>
                  <a:pt x="352" y="175"/>
                  <a:pt x="199" y="237"/>
                  <a:pt x="144" y="248"/>
                </a:cubicBezTo>
                <a:cubicBezTo>
                  <a:pt x="90" y="260"/>
                  <a:pt x="0" y="245"/>
                  <a:pt x="0" y="245"/>
                </a:cubicBezTo>
                <a:cubicBezTo>
                  <a:pt x="31" y="144"/>
                  <a:pt x="31" y="144"/>
                  <a:pt x="31" y="144"/>
                </a:cubicBezTo>
                <a:cubicBezTo>
                  <a:pt x="31" y="144"/>
                  <a:pt x="72" y="157"/>
                  <a:pt x="110" y="153"/>
                </a:cubicBezTo>
                <a:close/>
              </a:path>
            </a:pathLst>
          </a:custGeom>
          <a:solidFill>
            <a:srgbClr val="C22D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iṡľïḋé">
            <a:extLst>
              <a:ext uri="{FF2B5EF4-FFF2-40B4-BE49-F238E27FC236}">
                <a16:creationId xmlns:a16="http://schemas.microsoft.com/office/drawing/2014/main" id="{F9F7EBE5-91E9-43BC-89D6-D352FAA1BAD5}"/>
              </a:ext>
            </a:extLst>
          </p:cNvPr>
          <p:cNvSpPr/>
          <p:nvPr/>
        </p:nvSpPr>
        <p:spPr bwMode="auto">
          <a:xfrm>
            <a:off x="3517748" y="3647771"/>
            <a:ext cx="115326" cy="170635"/>
          </a:xfrm>
          <a:custGeom>
            <a:avLst/>
            <a:gdLst>
              <a:gd name="T0" fmla="*/ 98 w 98"/>
              <a:gd name="T1" fmla="*/ 14 h 145"/>
              <a:gd name="T2" fmla="*/ 79 w 98"/>
              <a:gd name="T3" fmla="*/ 74 h 145"/>
              <a:gd name="T4" fmla="*/ 36 w 98"/>
              <a:gd name="T5" fmla="*/ 84 h 145"/>
              <a:gd name="T6" fmla="*/ 71 w 98"/>
              <a:gd name="T7" fmla="*/ 111 h 145"/>
              <a:gd name="T8" fmla="*/ 61 w 98"/>
              <a:gd name="T9" fmla="*/ 145 h 145"/>
              <a:gd name="T10" fmla="*/ 0 w 98"/>
              <a:gd name="T11" fmla="*/ 130 h 145"/>
              <a:gd name="T12" fmla="*/ 42 w 98"/>
              <a:gd name="T13" fmla="*/ 0 h 145"/>
              <a:gd name="T14" fmla="*/ 98 w 98"/>
              <a:gd name="T15" fmla="*/ 1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" h="145">
                <a:moveTo>
                  <a:pt x="98" y="14"/>
                </a:moveTo>
                <a:lnTo>
                  <a:pt x="79" y="74"/>
                </a:lnTo>
                <a:lnTo>
                  <a:pt x="36" y="84"/>
                </a:lnTo>
                <a:lnTo>
                  <a:pt x="71" y="111"/>
                </a:lnTo>
                <a:lnTo>
                  <a:pt x="61" y="145"/>
                </a:lnTo>
                <a:lnTo>
                  <a:pt x="0" y="130"/>
                </a:lnTo>
                <a:lnTo>
                  <a:pt x="42" y="0"/>
                </a:lnTo>
                <a:lnTo>
                  <a:pt x="9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işḷiḓè">
            <a:extLst>
              <a:ext uri="{FF2B5EF4-FFF2-40B4-BE49-F238E27FC236}">
                <a16:creationId xmlns:a16="http://schemas.microsoft.com/office/drawing/2014/main" id="{C8390A69-E5F9-4A6B-816A-F6FCDB0C70AD}"/>
              </a:ext>
            </a:extLst>
          </p:cNvPr>
          <p:cNvSpPr/>
          <p:nvPr/>
        </p:nvSpPr>
        <p:spPr bwMode="auto">
          <a:xfrm>
            <a:off x="3910797" y="2679271"/>
            <a:ext cx="558977" cy="578982"/>
          </a:xfrm>
          <a:custGeom>
            <a:avLst/>
            <a:gdLst>
              <a:gd name="T0" fmla="*/ 269 w 373"/>
              <a:gd name="T1" fmla="*/ 386 h 387"/>
              <a:gd name="T2" fmla="*/ 269 w 373"/>
              <a:gd name="T3" fmla="*/ 351 h 387"/>
              <a:gd name="T4" fmla="*/ 252 w 373"/>
              <a:gd name="T5" fmla="*/ 166 h 387"/>
              <a:gd name="T6" fmla="*/ 5 w 373"/>
              <a:gd name="T7" fmla="*/ 222 h 387"/>
              <a:gd name="T8" fmla="*/ 0 w 373"/>
              <a:gd name="T9" fmla="*/ 184 h 387"/>
              <a:gd name="T10" fmla="*/ 0 w 373"/>
              <a:gd name="T11" fmla="*/ 176 h 387"/>
              <a:gd name="T12" fmla="*/ 13 w 373"/>
              <a:gd name="T13" fmla="*/ 117 h 387"/>
              <a:gd name="T14" fmla="*/ 37 w 373"/>
              <a:gd name="T15" fmla="*/ 73 h 387"/>
              <a:gd name="T16" fmla="*/ 37 w 373"/>
              <a:gd name="T17" fmla="*/ 73 h 387"/>
              <a:gd name="T18" fmla="*/ 187 w 373"/>
              <a:gd name="T19" fmla="*/ 2 h 387"/>
              <a:gd name="T20" fmla="*/ 196 w 373"/>
              <a:gd name="T21" fmla="*/ 3 h 387"/>
              <a:gd name="T22" fmla="*/ 357 w 373"/>
              <a:gd name="T23" fmla="*/ 120 h 387"/>
              <a:gd name="T24" fmla="*/ 370 w 373"/>
              <a:gd name="T25" fmla="*/ 189 h 387"/>
              <a:gd name="T26" fmla="*/ 269 w 373"/>
              <a:gd name="T27" fmla="*/ 386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3" h="387">
                <a:moveTo>
                  <a:pt x="269" y="386"/>
                </a:moveTo>
                <a:cubicBezTo>
                  <a:pt x="269" y="387"/>
                  <a:pt x="269" y="373"/>
                  <a:pt x="269" y="351"/>
                </a:cubicBezTo>
                <a:cubicBezTo>
                  <a:pt x="269" y="291"/>
                  <a:pt x="269" y="175"/>
                  <a:pt x="252" y="166"/>
                </a:cubicBezTo>
                <a:cubicBezTo>
                  <a:pt x="206" y="141"/>
                  <a:pt x="16" y="274"/>
                  <a:pt x="5" y="222"/>
                </a:cubicBezTo>
                <a:cubicBezTo>
                  <a:pt x="2" y="210"/>
                  <a:pt x="0" y="197"/>
                  <a:pt x="0" y="184"/>
                </a:cubicBezTo>
                <a:cubicBezTo>
                  <a:pt x="0" y="182"/>
                  <a:pt x="0" y="179"/>
                  <a:pt x="0" y="176"/>
                </a:cubicBezTo>
                <a:cubicBezTo>
                  <a:pt x="1" y="155"/>
                  <a:pt x="5" y="135"/>
                  <a:pt x="13" y="117"/>
                </a:cubicBezTo>
                <a:cubicBezTo>
                  <a:pt x="19" y="101"/>
                  <a:pt x="27" y="86"/>
                  <a:pt x="37" y="73"/>
                </a:cubicBezTo>
                <a:cubicBezTo>
                  <a:pt x="37" y="73"/>
                  <a:pt x="37" y="73"/>
                  <a:pt x="37" y="73"/>
                </a:cubicBezTo>
                <a:cubicBezTo>
                  <a:pt x="72" y="28"/>
                  <a:pt x="127" y="0"/>
                  <a:pt x="187" y="2"/>
                </a:cubicBezTo>
                <a:cubicBezTo>
                  <a:pt x="190" y="2"/>
                  <a:pt x="193" y="2"/>
                  <a:pt x="196" y="3"/>
                </a:cubicBezTo>
                <a:cubicBezTo>
                  <a:pt x="268" y="8"/>
                  <a:pt x="330" y="53"/>
                  <a:pt x="357" y="120"/>
                </a:cubicBezTo>
                <a:cubicBezTo>
                  <a:pt x="365" y="141"/>
                  <a:pt x="369" y="164"/>
                  <a:pt x="370" y="189"/>
                </a:cubicBezTo>
                <a:cubicBezTo>
                  <a:pt x="373" y="339"/>
                  <a:pt x="287" y="359"/>
                  <a:pt x="269" y="386"/>
                </a:cubicBez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işḻiḍé">
            <a:extLst>
              <a:ext uri="{FF2B5EF4-FFF2-40B4-BE49-F238E27FC236}">
                <a16:creationId xmlns:a16="http://schemas.microsoft.com/office/drawing/2014/main" id="{EC906053-BB02-4B40-8643-585F6D927A2D}"/>
              </a:ext>
            </a:extLst>
          </p:cNvPr>
          <p:cNvSpPr/>
          <p:nvPr/>
        </p:nvSpPr>
        <p:spPr bwMode="auto">
          <a:xfrm>
            <a:off x="4306199" y="2858144"/>
            <a:ext cx="175343" cy="405994"/>
          </a:xfrm>
          <a:custGeom>
            <a:avLst/>
            <a:gdLst>
              <a:gd name="T0" fmla="*/ 1 w 117"/>
              <a:gd name="T1" fmla="*/ 270 h 271"/>
              <a:gd name="T2" fmla="*/ 5 w 117"/>
              <a:gd name="T3" fmla="*/ 231 h 271"/>
              <a:gd name="T4" fmla="*/ 6 w 117"/>
              <a:gd name="T5" fmla="*/ 226 h 271"/>
              <a:gd name="T6" fmla="*/ 83 w 117"/>
              <a:gd name="T7" fmla="*/ 110 h 271"/>
              <a:gd name="T8" fmla="*/ 93 w 117"/>
              <a:gd name="T9" fmla="*/ 0 h 271"/>
              <a:gd name="T10" fmla="*/ 114 w 117"/>
              <a:gd name="T11" fmla="*/ 80 h 271"/>
              <a:gd name="T12" fmla="*/ 1 w 117"/>
              <a:gd name="T13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271">
                <a:moveTo>
                  <a:pt x="1" y="270"/>
                </a:moveTo>
                <a:cubicBezTo>
                  <a:pt x="0" y="271"/>
                  <a:pt x="5" y="253"/>
                  <a:pt x="5" y="231"/>
                </a:cubicBezTo>
                <a:cubicBezTo>
                  <a:pt x="6" y="226"/>
                  <a:pt x="6" y="226"/>
                  <a:pt x="6" y="226"/>
                </a:cubicBezTo>
                <a:cubicBezTo>
                  <a:pt x="6" y="226"/>
                  <a:pt x="64" y="189"/>
                  <a:pt x="83" y="110"/>
                </a:cubicBezTo>
                <a:cubicBezTo>
                  <a:pt x="97" y="54"/>
                  <a:pt x="95" y="17"/>
                  <a:pt x="93" y="0"/>
                </a:cubicBezTo>
                <a:cubicBezTo>
                  <a:pt x="106" y="25"/>
                  <a:pt x="113" y="55"/>
                  <a:pt x="114" y="80"/>
                </a:cubicBezTo>
                <a:cubicBezTo>
                  <a:pt x="117" y="230"/>
                  <a:pt x="19" y="243"/>
                  <a:pt x="1" y="270"/>
                </a:cubicBezTo>
                <a:close/>
              </a:path>
            </a:pathLst>
          </a:custGeom>
          <a:solidFill>
            <a:srgbClr val="B95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î$1iḍé">
            <a:extLst>
              <a:ext uri="{FF2B5EF4-FFF2-40B4-BE49-F238E27FC236}">
                <a16:creationId xmlns:a16="http://schemas.microsoft.com/office/drawing/2014/main" id="{8623A06F-3E51-402C-A15A-5EAC458E18A3}"/>
              </a:ext>
            </a:extLst>
          </p:cNvPr>
          <p:cNvSpPr/>
          <p:nvPr/>
        </p:nvSpPr>
        <p:spPr bwMode="auto">
          <a:xfrm>
            <a:off x="4126150" y="3146458"/>
            <a:ext cx="195348" cy="481309"/>
          </a:xfrm>
          <a:custGeom>
            <a:avLst/>
            <a:gdLst>
              <a:gd name="T0" fmla="*/ 47 w 130"/>
              <a:gd name="T1" fmla="*/ 320 h 322"/>
              <a:gd name="T2" fmla="*/ 47 w 130"/>
              <a:gd name="T3" fmla="*/ 320 h 322"/>
              <a:gd name="T4" fmla="*/ 102 w 130"/>
              <a:gd name="T5" fmla="*/ 275 h 322"/>
              <a:gd name="T6" fmla="*/ 127 w 130"/>
              <a:gd name="T7" fmla="*/ 32 h 322"/>
              <a:gd name="T8" fmla="*/ 81 w 130"/>
              <a:gd name="T9" fmla="*/ 3 h 322"/>
              <a:gd name="T10" fmla="*/ 26 w 130"/>
              <a:gd name="T11" fmla="*/ 48 h 322"/>
              <a:gd name="T12" fmla="*/ 3 w 130"/>
              <a:gd name="T13" fmla="*/ 265 h 322"/>
              <a:gd name="T14" fmla="*/ 47 w 130"/>
              <a:gd name="T15" fmla="*/ 32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0" h="322">
                <a:moveTo>
                  <a:pt x="47" y="320"/>
                </a:moveTo>
                <a:cubicBezTo>
                  <a:pt x="47" y="320"/>
                  <a:pt x="47" y="320"/>
                  <a:pt x="47" y="320"/>
                </a:cubicBezTo>
                <a:cubicBezTo>
                  <a:pt x="75" y="322"/>
                  <a:pt x="99" y="303"/>
                  <a:pt x="102" y="275"/>
                </a:cubicBezTo>
                <a:cubicBezTo>
                  <a:pt x="127" y="32"/>
                  <a:pt x="127" y="32"/>
                  <a:pt x="127" y="32"/>
                </a:cubicBezTo>
                <a:cubicBezTo>
                  <a:pt x="130" y="4"/>
                  <a:pt x="108" y="6"/>
                  <a:pt x="81" y="3"/>
                </a:cubicBezTo>
                <a:cubicBezTo>
                  <a:pt x="54" y="0"/>
                  <a:pt x="29" y="20"/>
                  <a:pt x="26" y="48"/>
                </a:cubicBezTo>
                <a:cubicBezTo>
                  <a:pt x="3" y="265"/>
                  <a:pt x="3" y="265"/>
                  <a:pt x="3" y="265"/>
                </a:cubicBezTo>
                <a:cubicBezTo>
                  <a:pt x="0" y="292"/>
                  <a:pt x="20" y="317"/>
                  <a:pt x="47" y="320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íŝḻiḑè">
            <a:extLst>
              <a:ext uri="{FF2B5EF4-FFF2-40B4-BE49-F238E27FC236}">
                <a16:creationId xmlns:a16="http://schemas.microsoft.com/office/drawing/2014/main" id="{4A9811E4-75D9-44E0-84DF-B2B4AED51E26}"/>
              </a:ext>
            </a:extLst>
          </p:cNvPr>
          <p:cNvSpPr/>
          <p:nvPr/>
        </p:nvSpPr>
        <p:spPr bwMode="auto">
          <a:xfrm>
            <a:off x="3911974" y="2759293"/>
            <a:ext cx="433060" cy="564861"/>
          </a:xfrm>
          <a:custGeom>
            <a:avLst/>
            <a:gdLst>
              <a:gd name="T0" fmla="*/ 284 w 289"/>
              <a:gd name="T1" fmla="*/ 244 h 377"/>
              <a:gd name="T2" fmla="*/ 283 w 289"/>
              <a:gd name="T3" fmla="*/ 249 h 377"/>
              <a:gd name="T4" fmla="*/ 283 w 289"/>
              <a:gd name="T5" fmla="*/ 251 h 377"/>
              <a:gd name="T6" fmla="*/ 262 w 289"/>
              <a:gd name="T7" fmla="*/ 309 h 377"/>
              <a:gd name="T8" fmla="*/ 260 w 289"/>
              <a:gd name="T9" fmla="*/ 311 h 377"/>
              <a:gd name="T10" fmla="*/ 189 w 289"/>
              <a:gd name="T11" fmla="*/ 369 h 377"/>
              <a:gd name="T12" fmla="*/ 189 w 289"/>
              <a:gd name="T13" fmla="*/ 369 h 377"/>
              <a:gd name="T14" fmla="*/ 153 w 289"/>
              <a:gd name="T15" fmla="*/ 377 h 377"/>
              <a:gd name="T16" fmla="*/ 139 w 289"/>
              <a:gd name="T17" fmla="*/ 377 h 377"/>
              <a:gd name="T18" fmla="*/ 135 w 289"/>
              <a:gd name="T19" fmla="*/ 377 h 377"/>
              <a:gd name="T20" fmla="*/ 134 w 289"/>
              <a:gd name="T21" fmla="*/ 377 h 377"/>
              <a:gd name="T22" fmla="*/ 114 w 289"/>
              <a:gd name="T23" fmla="*/ 375 h 377"/>
              <a:gd name="T24" fmla="*/ 109 w 289"/>
              <a:gd name="T25" fmla="*/ 374 h 377"/>
              <a:gd name="T26" fmla="*/ 1 w 289"/>
              <a:gd name="T27" fmla="*/ 243 h 377"/>
              <a:gd name="T28" fmla="*/ 0 w 289"/>
              <a:gd name="T29" fmla="*/ 223 h 377"/>
              <a:gd name="T30" fmla="*/ 1 w 289"/>
              <a:gd name="T31" fmla="*/ 212 h 377"/>
              <a:gd name="T32" fmla="*/ 5 w 289"/>
              <a:gd name="T33" fmla="*/ 142 h 377"/>
              <a:gd name="T34" fmla="*/ 9 w 289"/>
              <a:gd name="T35" fmla="*/ 111 h 377"/>
              <a:gd name="T36" fmla="*/ 16 w 289"/>
              <a:gd name="T37" fmla="*/ 88 h 377"/>
              <a:gd name="T38" fmla="*/ 50 w 289"/>
              <a:gd name="T39" fmla="*/ 40 h 377"/>
              <a:gd name="T40" fmla="*/ 153 w 289"/>
              <a:gd name="T41" fmla="*/ 2 h 377"/>
              <a:gd name="T42" fmla="*/ 231 w 289"/>
              <a:gd name="T43" fmla="*/ 31 h 377"/>
              <a:gd name="T44" fmla="*/ 240 w 289"/>
              <a:gd name="T45" fmla="*/ 39 h 377"/>
              <a:gd name="T46" fmla="*/ 275 w 289"/>
              <a:gd name="T47" fmla="*/ 88 h 377"/>
              <a:gd name="T48" fmla="*/ 275 w 289"/>
              <a:gd name="T49" fmla="*/ 88 h 377"/>
              <a:gd name="T50" fmla="*/ 281 w 289"/>
              <a:gd name="T51" fmla="*/ 103 h 377"/>
              <a:gd name="T52" fmla="*/ 282 w 289"/>
              <a:gd name="T53" fmla="*/ 106 h 377"/>
              <a:gd name="T54" fmla="*/ 287 w 289"/>
              <a:gd name="T55" fmla="*/ 126 h 377"/>
              <a:gd name="T56" fmla="*/ 287 w 289"/>
              <a:gd name="T57" fmla="*/ 130 h 377"/>
              <a:gd name="T58" fmla="*/ 289 w 289"/>
              <a:gd name="T59" fmla="*/ 155 h 377"/>
              <a:gd name="T60" fmla="*/ 289 w 289"/>
              <a:gd name="T61" fmla="*/ 156 h 377"/>
              <a:gd name="T62" fmla="*/ 289 w 289"/>
              <a:gd name="T63" fmla="*/ 162 h 377"/>
              <a:gd name="T64" fmla="*/ 288 w 289"/>
              <a:gd name="T65" fmla="*/ 168 h 377"/>
              <a:gd name="T66" fmla="*/ 288 w 289"/>
              <a:gd name="T67" fmla="*/ 176 h 377"/>
              <a:gd name="T68" fmla="*/ 288 w 289"/>
              <a:gd name="T69" fmla="*/ 176 h 377"/>
              <a:gd name="T70" fmla="*/ 288 w 289"/>
              <a:gd name="T71" fmla="*/ 177 h 377"/>
              <a:gd name="T72" fmla="*/ 288 w 289"/>
              <a:gd name="T73" fmla="*/ 178 h 377"/>
              <a:gd name="T74" fmla="*/ 287 w 289"/>
              <a:gd name="T75" fmla="*/ 182 h 377"/>
              <a:gd name="T76" fmla="*/ 287 w 289"/>
              <a:gd name="T77" fmla="*/ 182 h 377"/>
              <a:gd name="T78" fmla="*/ 285 w 289"/>
              <a:gd name="T79" fmla="*/ 220 h 377"/>
              <a:gd name="T80" fmla="*/ 285 w 289"/>
              <a:gd name="T81" fmla="*/ 233 h 377"/>
              <a:gd name="T82" fmla="*/ 284 w 289"/>
              <a:gd name="T83" fmla="*/ 237 h 377"/>
              <a:gd name="T84" fmla="*/ 284 w 289"/>
              <a:gd name="T85" fmla="*/ 238 h 377"/>
              <a:gd name="T86" fmla="*/ 284 w 289"/>
              <a:gd name="T87" fmla="*/ 240 h 377"/>
              <a:gd name="T88" fmla="*/ 284 w 289"/>
              <a:gd name="T89" fmla="*/ 24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9" h="377">
                <a:moveTo>
                  <a:pt x="284" y="244"/>
                </a:moveTo>
                <a:cubicBezTo>
                  <a:pt x="283" y="246"/>
                  <a:pt x="283" y="248"/>
                  <a:pt x="283" y="249"/>
                </a:cubicBezTo>
                <a:cubicBezTo>
                  <a:pt x="283" y="250"/>
                  <a:pt x="283" y="251"/>
                  <a:pt x="283" y="251"/>
                </a:cubicBezTo>
                <a:cubicBezTo>
                  <a:pt x="280" y="272"/>
                  <a:pt x="272" y="291"/>
                  <a:pt x="262" y="309"/>
                </a:cubicBezTo>
                <a:cubicBezTo>
                  <a:pt x="261" y="309"/>
                  <a:pt x="261" y="310"/>
                  <a:pt x="260" y="311"/>
                </a:cubicBezTo>
                <a:cubicBezTo>
                  <a:pt x="243" y="338"/>
                  <a:pt x="218" y="358"/>
                  <a:pt x="189" y="369"/>
                </a:cubicBezTo>
                <a:cubicBezTo>
                  <a:pt x="189" y="369"/>
                  <a:pt x="189" y="369"/>
                  <a:pt x="189" y="369"/>
                </a:cubicBezTo>
                <a:cubicBezTo>
                  <a:pt x="177" y="373"/>
                  <a:pt x="165" y="376"/>
                  <a:pt x="153" y="377"/>
                </a:cubicBezTo>
                <a:cubicBezTo>
                  <a:pt x="148" y="377"/>
                  <a:pt x="144" y="377"/>
                  <a:pt x="139" y="377"/>
                </a:cubicBezTo>
                <a:cubicBezTo>
                  <a:pt x="138" y="377"/>
                  <a:pt x="136" y="377"/>
                  <a:pt x="135" y="377"/>
                </a:cubicBezTo>
                <a:cubicBezTo>
                  <a:pt x="134" y="377"/>
                  <a:pt x="134" y="377"/>
                  <a:pt x="134" y="377"/>
                </a:cubicBezTo>
                <a:cubicBezTo>
                  <a:pt x="127" y="377"/>
                  <a:pt x="121" y="376"/>
                  <a:pt x="114" y="375"/>
                </a:cubicBezTo>
                <a:cubicBezTo>
                  <a:pt x="112" y="374"/>
                  <a:pt x="111" y="374"/>
                  <a:pt x="109" y="374"/>
                </a:cubicBezTo>
                <a:cubicBezTo>
                  <a:pt x="49" y="359"/>
                  <a:pt x="5" y="307"/>
                  <a:pt x="1" y="243"/>
                </a:cubicBezTo>
                <a:cubicBezTo>
                  <a:pt x="0" y="237"/>
                  <a:pt x="0" y="230"/>
                  <a:pt x="0" y="223"/>
                </a:cubicBezTo>
                <a:cubicBezTo>
                  <a:pt x="1" y="212"/>
                  <a:pt x="1" y="212"/>
                  <a:pt x="1" y="212"/>
                </a:cubicBezTo>
                <a:cubicBezTo>
                  <a:pt x="5" y="142"/>
                  <a:pt x="5" y="142"/>
                  <a:pt x="5" y="142"/>
                </a:cubicBezTo>
                <a:cubicBezTo>
                  <a:pt x="6" y="131"/>
                  <a:pt x="7" y="121"/>
                  <a:pt x="9" y="111"/>
                </a:cubicBezTo>
                <a:cubicBezTo>
                  <a:pt x="11" y="103"/>
                  <a:pt x="13" y="96"/>
                  <a:pt x="16" y="88"/>
                </a:cubicBezTo>
                <a:cubicBezTo>
                  <a:pt x="25" y="70"/>
                  <a:pt x="35" y="53"/>
                  <a:pt x="50" y="40"/>
                </a:cubicBezTo>
                <a:cubicBezTo>
                  <a:pt x="77" y="14"/>
                  <a:pt x="114" y="0"/>
                  <a:pt x="153" y="2"/>
                </a:cubicBezTo>
                <a:cubicBezTo>
                  <a:pt x="182" y="3"/>
                  <a:pt x="209" y="14"/>
                  <a:pt x="231" y="31"/>
                </a:cubicBezTo>
                <a:cubicBezTo>
                  <a:pt x="234" y="33"/>
                  <a:pt x="237" y="36"/>
                  <a:pt x="240" y="39"/>
                </a:cubicBezTo>
                <a:cubicBezTo>
                  <a:pt x="255" y="52"/>
                  <a:pt x="267" y="69"/>
                  <a:pt x="275" y="88"/>
                </a:cubicBezTo>
                <a:cubicBezTo>
                  <a:pt x="275" y="88"/>
                  <a:pt x="275" y="88"/>
                  <a:pt x="275" y="88"/>
                </a:cubicBezTo>
                <a:cubicBezTo>
                  <a:pt x="278" y="93"/>
                  <a:pt x="280" y="98"/>
                  <a:pt x="281" y="103"/>
                </a:cubicBezTo>
                <a:cubicBezTo>
                  <a:pt x="281" y="104"/>
                  <a:pt x="282" y="105"/>
                  <a:pt x="282" y="106"/>
                </a:cubicBezTo>
                <a:cubicBezTo>
                  <a:pt x="284" y="112"/>
                  <a:pt x="286" y="119"/>
                  <a:pt x="287" y="126"/>
                </a:cubicBezTo>
                <a:cubicBezTo>
                  <a:pt x="287" y="127"/>
                  <a:pt x="287" y="129"/>
                  <a:pt x="287" y="130"/>
                </a:cubicBezTo>
                <a:cubicBezTo>
                  <a:pt x="289" y="138"/>
                  <a:pt x="289" y="146"/>
                  <a:pt x="289" y="155"/>
                </a:cubicBezTo>
                <a:cubicBezTo>
                  <a:pt x="289" y="156"/>
                  <a:pt x="289" y="156"/>
                  <a:pt x="289" y="156"/>
                </a:cubicBezTo>
                <a:cubicBezTo>
                  <a:pt x="289" y="162"/>
                  <a:pt x="289" y="162"/>
                  <a:pt x="289" y="162"/>
                </a:cubicBezTo>
                <a:cubicBezTo>
                  <a:pt x="288" y="168"/>
                  <a:pt x="288" y="168"/>
                  <a:pt x="288" y="168"/>
                </a:cubicBezTo>
                <a:cubicBezTo>
                  <a:pt x="288" y="176"/>
                  <a:pt x="288" y="176"/>
                  <a:pt x="288" y="176"/>
                </a:cubicBezTo>
                <a:cubicBezTo>
                  <a:pt x="288" y="176"/>
                  <a:pt x="288" y="176"/>
                  <a:pt x="288" y="176"/>
                </a:cubicBezTo>
                <a:cubicBezTo>
                  <a:pt x="288" y="177"/>
                  <a:pt x="288" y="177"/>
                  <a:pt x="288" y="177"/>
                </a:cubicBezTo>
                <a:cubicBezTo>
                  <a:pt x="288" y="178"/>
                  <a:pt x="288" y="178"/>
                  <a:pt x="288" y="178"/>
                </a:cubicBezTo>
                <a:cubicBezTo>
                  <a:pt x="287" y="182"/>
                  <a:pt x="287" y="182"/>
                  <a:pt x="287" y="182"/>
                </a:cubicBezTo>
                <a:cubicBezTo>
                  <a:pt x="287" y="182"/>
                  <a:pt x="287" y="182"/>
                  <a:pt x="287" y="182"/>
                </a:cubicBezTo>
                <a:cubicBezTo>
                  <a:pt x="285" y="220"/>
                  <a:pt x="285" y="220"/>
                  <a:pt x="285" y="220"/>
                </a:cubicBezTo>
                <a:cubicBezTo>
                  <a:pt x="285" y="233"/>
                  <a:pt x="285" y="233"/>
                  <a:pt x="285" y="233"/>
                </a:cubicBezTo>
                <a:cubicBezTo>
                  <a:pt x="284" y="237"/>
                  <a:pt x="284" y="237"/>
                  <a:pt x="284" y="237"/>
                </a:cubicBezTo>
                <a:cubicBezTo>
                  <a:pt x="284" y="238"/>
                  <a:pt x="284" y="238"/>
                  <a:pt x="284" y="238"/>
                </a:cubicBezTo>
                <a:cubicBezTo>
                  <a:pt x="284" y="240"/>
                  <a:pt x="284" y="240"/>
                  <a:pt x="284" y="240"/>
                </a:cubicBezTo>
                <a:cubicBezTo>
                  <a:pt x="284" y="241"/>
                  <a:pt x="284" y="243"/>
                  <a:pt x="284" y="244"/>
                </a:cubicBezTo>
                <a:close/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íṥlíḑe">
            <a:extLst>
              <a:ext uri="{FF2B5EF4-FFF2-40B4-BE49-F238E27FC236}">
                <a16:creationId xmlns:a16="http://schemas.microsoft.com/office/drawing/2014/main" id="{41AD123A-6550-4F1C-AD47-D2ED823EEF88}"/>
              </a:ext>
            </a:extLst>
          </p:cNvPr>
          <p:cNvSpPr/>
          <p:nvPr/>
        </p:nvSpPr>
        <p:spPr bwMode="auto">
          <a:xfrm>
            <a:off x="4330912" y="3032309"/>
            <a:ext cx="60017" cy="87083"/>
          </a:xfrm>
          <a:custGeom>
            <a:avLst/>
            <a:gdLst>
              <a:gd name="T0" fmla="*/ 15 w 40"/>
              <a:gd name="T1" fmla="*/ 57 h 58"/>
              <a:gd name="T2" fmla="*/ 11 w 40"/>
              <a:gd name="T3" fmla="*/ 58 h 58"/>
              <a:gd name="T4" fmla="*/ 9 w 40"/>
              <a:gd name="T5" fmla="*/ 58 h 58"/>
              <a:gd name="T6" fmla="*/ 5 w 40"/>
              <a:gd name="T7" fmla="*/ 58 h 58"/>
              <a:gd name="T8" fmla="*/ 0 w 40"/>
              <a:gd name="T9" fmla="*/ 57 h 58"/>
              <a:gd name="T10" fmla="*/ 1 w 40"/>
              <a:gd name="T11" fmla="*/ 38 h 58"/>
              <a:gd name="T12" fmla="*/ 1 w 40"/>
              <a:gd name="T13" fmla="*/ 34 h 58"/>
              <a:gd name="T14" fmla="*/ 3 w 40"/>
              <a:gd name="T15" fmla="*/ 0 h 58"/>
              <a:gd name="T16" fmla="*/ 8 w 40"/>
              <a:gd name="T17" fmla="*/ 0 h 58"/>
              <a:gd name="T18" fmla="*/ 12 w 40"/>
              <a:gd name="T19" fmla="*/ 0 h 58"/>
              <a:gd name="T20" fmla="*/ 15 w 40"/>
              <a:gd name="T21" fmla="*/ 0 h 58"/>
              <a:gd name="T22" fmla="*/ 15 w 40"/>
              <a:gd name="T23" fmla="*/ 0 h 58"/>
              <a:gd name="T24" fmla="*/ 18 w 40"/>
              <a:gd name="T25" fmla="*/ 1 h 58"/>
              <a:gd name="T26" fmla="*/ 18 w 40"/>
              <a:gd name="T27" fmla="*/ 1 h 58"/>
              <a:gd name="T28" fmla="*/ 32 w 40"/>
              <a:gd name="T29" fmla="*/ 9 h 58"/>
              <a:gd name="T30" fmla="*/ 40 w 40"/>
              <a:gd name="T31" fmla="*/ 30 h 58"/>
              <a:gd name="T32" fmla="*/ 15 w 40"/>
              <a:gd name="T33" fmla="*/ 5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" h="58">
                <a:moveTo>
                  <a:pt x="15" y="57"/>
                </a:moveTo>
                <a:cubicBezTo>
                  <a:pt x="14" y="58"/>
                  <a:pt x="12" y="58"/>
                  <a:pt x="11" y="58"/>
                </a:cubicBezTo>
                <a:cubicBezTo>
                  <a:pt x="10" y="58"/>
                  <a:pt x="10" y="58"/>
                  <a:pt x="9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0" y="57"/>
                  <a:pt x="0" y="57"/>
                  <a:pt x="0" y="57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4"/>
                  <a:pt x="1" y="34"/>
                  <a:pt x="1" y="34"/>
                </a:cubicBezTo>
                <a:cubicBezTo>
                  <a:pt x="3" y="0"/>
                  <a:pt x="3" y="0"/>
                  <a:pt x="3" y="0"/>
                </a:cubicBezTo>
                <a:cubicBezTo>
                  <a:pt x="8" y="0"/>
                  <a:pt x="8" y="0"/>
                  <a:pt x="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4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6" y="0"/>
                  <a:pt x="17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4" y="2"/>
                  <a:pt x="29" y="5"/>
                  <a:pt x="32" y="9"/>
                </a:cubicBezTo>
                <a:cubicBezTo>
                  <a:pt x="37" y="15"/>
                  <a:pt x="40" y="22"/>
                  <a:pt x="40" y="30"/>
                </a:cubicBezTo>
                <a:cubicBezTo>
                  <a:pt x="39" y="44"/>
                  <a:pt x="28" y="55"/>
                  <a:pt x="15" y="57"/>
                </a:cubicBezTo>
                <a:close/>
              </a:path>
            </a:pathLst>
          </a:custGeom>
          <a:solidFill>
            <a:srgbClr val="FF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ïś1îďe">
            <a:extLst>
              <a:ext uri="{FF2B5EF4-FFF2-40B4-BE49-F238E27FC236}">
                <a16:creationId xmlns:a16="http://schemas.microsoft.com/office/drawing/2014/main" id="{FFBB0BB7-26A2-4ECF-89DB-6B68A2FB934C}"/>
              </a:ext>
            </a:extLst>
          </p:cNvPr>
          <p:cNvSpPr/>
          <p:nvPr/>
        </p:nvSpPr>
        <p:spPr bwMode="auto">
          <a:xfrm>
            <a:off x="4020239" y="3120568"/>
            <a:ext cx="45895" cy="18829"/>
          </a:xfrm>
          <a:custGeom>
            <a:avLst/>
            <a:gdLst>
              <a:gd name="T0" fmla="*/ 0 w 31"/>
              <a:gd name="T1" fmla="*/ 0 h 13"/>
              <a:gd name="T2" fmla="*/ 16 w 31"/>
              <a:gd name="T3" fmla="*/ 12 h 13"/>
              <a:gd name="T4" fmla="*/ 31 w 31"/>
              <a:gd name="T5" fmla="*/ 4 h 13"/>
              <a:gd name="T6" fmla="*/ 0 w 31"/>
              <a:gd name="T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13">
                <a:moveTo>
                  <a:pt x="0" y="0"/>
                </a:moveTo>
                <a:cubicBezTo>
                  <a:pt x="0" y="0"/>
                  <a:pt x="1" y="11"/>
                  <a:pt x="16" y="12"/>
                </a:cubicBezTo>
                <a:cubicBezTo>
                  <a:pt x="29" y="13"/>
                  <a:pt x="31" y="4"/>
                  <a:pt x="31" y="4"/>
                </a:cubicBezTo>
                <a:lnTo>
                  <a:pt x="0" y="0"/>
                </a:ln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iślîḋè">
            <a:extLst>
              <a:ext uri="{FF2B5EF4-FFF2-40B4-BE49-F238E27FC236}">
                <a16:creationId xmlns:a16="http://schemas.microsoft.com/office/drawing/2014/main" id="{005EED20-5ECC-4F50-A292-D1B253F6BE53}"/>
              </a:ext>
            </a:extLst>
          </p:cNvPr>
          <p:cNvSpPr/>
          <p:nvPr/>
        </p:nvSpPr>
        <p:spPr bwMode="auto">
          <a:xfrm>
            <a:off x="3911974" y="2695746"/>
            <a:ext cx="451888" cy="240066"/>
          </a:xfrm>
          <a:custGeom>
            <a:avLst/>
            <a:gdLst>
              <a:gd name="T0" fmla="*/ 280 w 301"/>
              <a:gd name="T1" fmla="*/ 161 h 161"/>
              <a:gd name="T2" fmla="*/ 4 w 301"/>
              <a:gd name="T3" fmla="*/ 151 h 161"/>
              <a:gd name="T4" fmla="*/ 80 w 301"/>
              <a:gd name="T5" fmla="*/ 48 h 161"/>
              <a:gd name="T6" fmla="*/ 293 w 301"/>
              <a:gd name="T7" fmla="*/ 85 h 161"/>
              <a:gd name="T8" fmla="*/ 298 w 301"/>
              <a:gd name="T9" fmla="*/ 129 h 161"/>
              <a:gd name="T10" fmla="*/ 280 w 301"/>
              <a:gd name="T11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" h="161">
                <a:moveTo>
                  <a:pt x="280" y="161"/>
                </a:moveTo>
                <a:cubicBezTo>
                  <a:pt x="280" y="161"/>
                  <a:pt x="28" y="99"/>
                  <a:pt x="4" y="151"/>
                </a:cubicBezTo>
                <a:cubicBezTo>
                  <a:pt x="4" y="151"/>
                  <a:pt x="0" y="96"/>
                  <a:pt x="80" y="48"/>
                </a:cubicBezTo>
                <a:cubicBezTo>
                  <a:pt x="159" y="0"/>
                  <a:pt x="285" y="60"/>
                  <a:pt x="293" y="85"/>
                </a:cubicBezTo>
                <a:cubicBezTo>
                  <a:pt x="301" y="110"/>
                  <a:pt x="298" y="129"/>
                  <a:pt x="298" y="129"/>
                </a:cubicBezTo>
                <a:lnTo>
                  <a:pt x="280" y="161"/>
                </a:ln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iṧľïďè">
            <a:extLst>
              <a:ext uri="{FF2B5EF4-FFF2-40B4-BE49-F238E27FC236}">
                <a16:creationId xmlns:a16="http://schemas.microsoft.com/office/drawing/2014/main" id="{7148B552-480F-438D-9E61-34426F86217E}"/>
              </a:ext>
            </a:extLst>
          </p:cNvPr>
          <p:cNvSpPr/>
          <p:nvPr/>
        </p:nvSpPr>
        <p:spPr bwMode="auto">
          <a:xfrm>
            <a:off x="4102614" y="2995828"/>
            <a:ext cx="96497" cy="30597"/>
          </a:xfrm>
          <a:custGeom>
            <a:avLst/>
            <a:gdLst>
              <a:gd name="T0" fmla="*/ 3 w 64"/>
              <a:gd name="T1" fmla="*/ 8 h 20"/>
              <a:gd name="T2" fmla="*/ 3 w 64"/>
              <a:gd name="T3" fmla="*/ 8 h 20"/>
              <a:gd name="T4" fmla="*/ 22 w 64"/>
              <a:gd name="T5" fmla="*/ 6 h 20"/>
              <a:gd name="T6" fmla="*/ 59 w 64"/>
              <a:gd name="T7" fmla="*/ 19 h 20"/>
              <a:gd name="T8" fmla="*/ 63 w 64"/>
              <a:gd name="T9" fmla="*/ 19 h 20"/>
              <a:gd name="T10" fmla="*/ 63 w 64"/>
              <a:gd name="T11" fmla="*/ 15 h 20"/>
              <a:gd name="T12" fmla="*/ 22 w 64"/>
              <a:gd name="T13" fmla="*/ 0 h 20"/>
              <a:gd name="T14" fmla="*/ 2 w 64"/>
              <a:gd name="T15" fmla="*/ 3 h 20"/>
              <a:gd name="T16" fmla="*/ 0 w 64"/>
              <a:gd name="T17" fmla="*/ 7 h 20"/>
              <a:gd name="T18" fmla="*/ 3 w 64"/>
              <a:gd name="T19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20"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4" y="8"/>
                  <a:pt x="12" y="6"/>
                  <a:pt x="22" y="6"/>
                </a:cubicBezTo>
                <a:cubicBezTo>
                  <a:pt x="33" y="6"/>
                  <a:pt x="47" y="8"/>
                  <a:pt x="59" y="19"/>
                </a:cubicBezTo>
                <a:cubicBezTo>
                  <a:pt x="60" y="20"/>
                  <a:pt x="62" y="20"/>
                  <a:pt x="63" y="19"/>
                </a:cubicBezTo>
                <a:cubicBezTo>
                  <a:pt x="64" y="18"/>
                  <a:pt x="64" y="16"/>
                  <a:pt x="63" y="15"/>
                </a:cubicBezTo>
                <a:cubicBezTo>
                  <a:pt x="49" y="3"/>
                  <a:pt x="34" y="0"/>
                  <a:pt x="22" y="0"/>
                </a:cubicBezTo>
                <a:cubicBezTo>
                  <a:pt x="10" y="0"/>
                  <a:pt x="2" y="3"/>
                  <a:pt x="2" y="3"/>
                </a:cubicBezTo>
                <a:cubicBezTo>
                  <a:pt x="0" y="4"/>
                  <a:pt x="0" y="5"/>
                  <a:pt x="0" y="7"/>
                </a:cubicBezTo>
                <a:cubicBezTo>
                  <a:pt x="0" y="8"/>
                  <a:pt x="2" y="9"/>
                  <a:pt x="3" y="8"/>
                </a:cubicBezTo>
                <a:close/>
              </a:path>
            </a:pathLst>
          </a:custGeom>
          <a:solidFill>
            <a:srgbClr val="B95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ïšḻîḍè">
            <a:extLst>
              <a:ext uri="{FF2B5EF4-FFF2-40B4-BE49-F238E27FC236}">
                <a16:creationId xmlns:a16="http://schemas.microsoft.com/office/drawing/2014/main" id="{AFF3B4E2-4302-4840-B93D-1B6414519E71}"/>
              </a:ext>
            </a:extLst>
          </p:cNvPr>
          <p:cNvSpPr/>
          <p:nvPr/>
        </p:nvSpPr>
        <p:spPr bwMode="auto">
          <a:xfrm>
            <a:off x="3934332" y="2974646"/>
            <a:ext cx="97674" cy="27067"/>
          </a:xfrm>
          <a:custGeom>
            <a:avLst/>
            <a:gdLst>
              <a:gd name="T0" fmla="*/ 4 w 65"/>
              <a:gd name="T1" fmla="*/ 8 h 18"/>
              <a:gd name="T2" fmla="*/ 4 w 65"/>
              <a:gd name="T3" fmla="*/ 8 h 18"/>
              <a:gd name="T4" fmla="*/ 24 w 65"/>
              <a:gd name="T5" fmla="*/ 5 h 18"/>
              <a:gd name="T6" fmla="*/ 60 w 65"/>
              <a:gd name="T7" fmla="*/ 17 h 18"/>
              <a:gd name="T8" fmla="*/ 64 w 65"/>
              <a:gd name="T9" fmla="*/ 16 h 18"/>
              <a:gd name="T10" fmla="*/ 63 w 65"/>
              <a:gd name="T11" fmla="*/ 13 h 18"/>
              <a:gd name="T12" fmla="*/ 24 w 65"/>
              <a:gd name="T13" fmla="*/ 0 h 18"/>
              <a:gd name="T14" fmla="*/ 2 w 65"/>
              <a:gd name="T15" fmla="*/ 3 h 18"/>
              <a:gd name="T16" fmla="*/ 0 w 65"/>
              <a:gd name="T17" fmla="*/ 7 h 18"/>
              <a:gd name="T18" fmla="*/ 4 w 65"/>
              <a:gd name="T19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" h="18">
                <a:moveTo>
                  <a:pt x="4" y="8"/>
                </a:moveTo>
                <a:cubicBezTo>
                  <a:pt x="4" y="8"/>
                  <a:pt x="4" y="8"/>
                  <a:pt x="4" y="8"/>
                </a:cubicBezTo>
                <a:cubicBezTo>
                  <a:pt x="5" y="8"/>
                  <a:pt x="13" y="5"/>
                  <a:pt x="24" y="5"/>
                </a:cubicBezTo>
                <a:cubicBezTo>
                  <a:pt x="35" y="5"/>
                  <a:pt x="48" y="8"/>
                  <a:pt x="60" y="17"/>
                </a:cubicBezTo>
                <a:cubicBezTo>
                  <a:pt x="61" y="18"/>
                  <a:pt x="63" y="18"/>
                  <a:pt x="64" y="16"/>
                </a:cubicBezTo>
                <a:cubicBezTo>
                  <a:pt x="65" y="15"/>
                  <a:pt x="64" y="14"/>
                  <a:pt x="63" y="13"/>
                </a:cubicBezTo>
                <a:cubicBezTo>
                  <a:pt x="50" y="3"/>
                  <a:pt x="35" y="0"/>
                  <a:pt x="24" y="0"/>
                </a:cubicBezTo>
                <a:cubicBezTo>
                  <a:pt x="11" y="0"/>
                  <a:pt x="2" y="3"/>
                  <a:pt x="2" y="3"/>
                </a:cubicBezTo>
                <a:cubicBezTo>
                  <a:pt x="0" y="4"/>
                  <a:pt x="0" y="5"/>
                  <a:pt x="0" y="7"/>
                </a:cubicBezTo>
                <a:cubicBezTo>
                  <a:pt x="1" y="8"/>
                  <a:pt x="2" y="9"/>
                  <a:pt x="4" y="8"/>
                </a:cubicBezTo>
                <a:close/>
              </a:path>
            </a:pathLst>
          </a:custGeom>
          <a:solidFill>
            <a:srgbClr val="B95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ïsľíḓè">
            <a:extLst>
              <a:ext uri="{FF2B5EF4-FFF2-40B4-BE49-F238E27FC236}">
                <a16:creationId xmlns:a16="http://schemas.microsoft.com/office/drawing/2014/main" id="{6A7DABD6-0942-4019-916F-F2840F5823A2}"/>
              </a:ext>
            </a:extLst>
          </p:cNvPr>
          <p:cNvSpPr/>
          <p:nvPr/>
        </p:nvSpPr>
        <p:spPr bwMode="auto">
          <a:xfrm>
            <a:off x="4124973" y="3040546"/>
            <a:ext cx="23536" cy="40011"/>
          </a:xfrm>
          <a:custGeom>
            <a:avLst/>
            <a:gdLst>
              <a:gd name="T0" fmla="*/ 6 w 16"/>
              <a:gd name="T1" fmla="*/ 26 h 26"/>
              <a:gd name="T2" fmla="*/ 7 w 16"/>
              <a:gd name="T3" fmla="*/ 26 h 26"/>
              <a:gd name="T4" fmla="*/ 14 w 16"/>
              <a:gd name="T5" fmla="*/ 21 h 26"/>
              <a:gd name="T6" fmla="*/ 15 w 16"/>
              <a:gd name="T7" fmla="*/ 7 h 26"/>
              <a:gd name="T8" fmla="*/ 10 w 16"/>
              <a:gd name="T9" fmla="*/ 1 h 26"/>
              <a:gd name="T10" fmla="*/ 9 w 16"/>
              <a:gd name="T11" fmla="*/ 0 h 26"/>
              <a:gd name="T12" fmla="*/ 2 w 16"/>
              <a:gd name="T13" fmla="*/ 6 h 26"/>
              <a:gd name="T14" fmla="*/ 1 w 16"/>
              <a:gd name="T15" fmla="*/ 19 h 26"/>
              <a:gd name="T16" fmla="*/ 6 w 16"/>
              <a:gd name="T1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26">
                <a:moveTo>
                  <a:pt x="6" y="26"/>
                </a:moveTo>
                <a:cubicBezTo>
                  <a:pt x="7" y="26"/>
                  <a:pt x="7" y="26"/>
                  <a:pt x="7" y="26"/>
                </a:cubicBezTo>
                <a:cubicBezTo>
                  <a:pt x="11" y="26"/>
                  <a:pt x="14" y="24"/>
                  <a:pt x="14" y="21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4"/>
                  <a:pt x="13" y="1"/>
                  <a:pt x="10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2" y="2"/>
                  <a:pt x="2" y="6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22"/>
                  <a:pt x="3" y="25"/>
                  <a:pt x="6" y="26"/>
                </a:cubicBez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išľîḋe">
            <a:extLst>
              <a:ext uri="{FF2B5EF4-FFF2-40B4-BE49-F238E27FC236}">
                <a16:creationId xmlns:a16="http://schemas.microsoft.com/office/drawing/2014/main" id="{83FA328D-02AC-4425-9F78-FF604F6F5070}"/>
              </a:ext>
            </a:extLst>
          </p:cNvPr>
          <p:cNvSpPr/>
          <p:nvPr/>
        </p:nvSpPr>
        <p:spPr bwMode="auto">
          <a:xfrm>
            <a:off x="3971990" y="3024071"/>
            <a:ext cx="23536" cy="40011"/>
          </a:xfrm>
          <a:custGeom>
            <a:avLst/>
            <a:gdLst>
              <a:gd name="T0" fmla="*/ 6 w 16"/>
              <a:gd name="T1" fmla="*/ 26 h 26"/>
              <a:gd name="T2" fmla="*/ 7 w 16"/>
              <a:gd name="T3" fmla="*/ 26 h 26"/>
              <a:gd name="T4" fmla="*/ 14 w 16"/>
              <a:gd name="T5" fmla="*/ 21 h 26"/>
              <a:gd name="T6" fmla="*/ 15 w 16"/>
              <a:gd name="T7" fmla="*/ 7 h 26"/>
              <a:gd name="T8" fmla="*/ 10 w 16"/>
              <a:gd name="T9" fmla="*/ 1 h 26"/>
              <a:gd name="T10" fmla="*/ 9 w 16"/>
              <a:gd name="T11" fmla="*/ 1 h 26"/>
              <a:gd name="T12" fmla="*/ 2 w 16"/>
              <a:gd name="T13" fmla="*/ 6 h 26"/>
              <a:gd name="T14" fmla="*/ 1 w 16"/>
              <a:gd name="T15" fmla="*/ 19 h 26"/>
              <a:gd name="T16" fmla="*/ 6 w 16"/>
              <a:gd name="T1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26">
                <a:moveTo>
                  <a:pt x="6" y="26"/>
                </a:moveTo>
                <a:cubicBezTo>
                  <a:pt x="7" y="26"/>
                  <a:pt x="7" y="26"/>
                  <a:pt x="7" y="26"/>
                </a:cubicBezTo>
                <a:cubicBezTo>
                  <a:pt x="10" y="26"/>
                  <a:pt x="13" y="24"/>
                  <a:pt x="14" y="21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4"/>
                  <a:pt x="13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5" y="0"/>
                  <a:pt x="2" y="3"/>
                  <a:pt x="2" y="6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23"/>
                  <a:pt x="3" y="26"/>
                  <a:pt x="6" y="26"/>
                </a:cubicBez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îşľïde">
            <a:extLst>
              <a:ext uri="{FF2B5EF4-FFF2-40B4-BE49-F238E27FC236}">
                <a16:creationId xmlns:a16="http://schemas.microsoft.com/office/drawing/2014/main" id="{07CBDCCA-8A63-4186-B635-129CE34C61D6}"/>
              </a:ext>
            </a:extLst>
          </p:cNvPr>
          <p:cNvSpPr/>
          <p:nvPr/>
        </p:nvSpPr>
        <p:spPr bwMode="auto">
          <a:xfrm>
            <a:off x="3961399" y="3399469"/>
            <a:ext cx="509552" cy="1040285"/>
          </a:xfrm>
          <a:custGeom>
            <a:avLst/>
            <a:gdLst>
              <a:gd name="T0" fmla="*/ 340 w 340"/>
              <a:gd name="T1" fmla="*/ 242 h 695"/>
              <a:gd name="T2" fmla="*/ 337 w 340"/>
              <a:gd name="T3" fmla="*/ 295 h 695"/>
              <a:gd name="T4" fmla="*/ 314 w 340"/>
              <a:gd name="T5" fmla="*/ 680 h 695"/>
              <a:gd name="T6" fmla="*/ 313 w 340"/>
              <a:gd name="T7" fmla="*/ 695 h 695"/>
              <a:gd name="T8" fmla="*/ 313 w 340"/>
              <a:gd name="T9" fmla="*/ 695 h 695"/>
              <a:gd name="T10" fmla="*/ 220 w 340"/>
              <a:gd name="T11" fmla="*/ 691 h 695"/>
              <a:gd name="T12" fmla="*/ 0 w 340"/>
              <a:gd name="T13" fmla="*/ 682 h 695"/>
              <a:gd name="T14" fmla="*/ 19 w 340"/>
              <a:gd name="T15" fmla="*/ 451 h 695"/>
              <a:gd name="T16" fmla="*/ 2 w 340"/>
              <a:gd name="T17" fmla="*/ 238 h 695"/>
              <a:gd name="T18" fmla="*/ 2 w 340"/>
              <a:gd name="T19" fmla="*/ 229 h 695"/>
              <a:gd name="T20" fmla="*/ 135 w 340"/>
              <a:gd name="T21" fmla="*/ 0 h 695"/>
              <a:gd name="T22" fmla="*/ 127 w 340"/>
              <a:gd name="T23" fmla="*/ 146 h 695"/>
              <a:gd name="T24" fmla="*/ 220 w 340"/>
              <a:gd name="T25" fmla="*/ 2 h 695"/>
              <a:gd name="T26" fmla="*/ 259 w 340"/>
              <a:gd name="T27" fmla="*/ 18 h 695"/>
              <a:gd name="T28" fmla="*/ 340 w 340"/>
              <a:gd name="T29" fmla="*/ 242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40" h="695">
                <a:moveTo>
                  <a:pt x="340" y="242"/>
                </a:moveTo>
                <a:cubicBezTo>
                  <a:pt x="337" y="295"/>
                  <a:pt x="337" y="295"/>
                  <a:pt x="337" y="295"/>
                </a:cubicBezTo>
                <a:cubicBezTo>
                  <a:pt x="314" y="680"/>
                  <a:pt x="314" y="680"/>
                  <a:pt x="314" y="680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220" y="691"/>
                  <a:pt x="220" y="691"/>
                  <a:pt x="220" y="691"/>
                </a:cubicBezTo>
                <a:cubicBezTo>
                  <a:pt x="0" y="682"/>
                  <a:pt x="0" y="682"/>
                  <a:pt x="0" y="682"/>
                </a:cubicBezTo>
                <a:cubicBezTo>
                  <a:pt x="19" y="451"/>
                  <a:pt x="19" y="451"/>
                  <a:pt x="19" y="451"/>
                </a:cubicBezTo>
                <a:cubicBezTo>
                  <a:pt x="2" y="238"/>
                  <a:pt x="2" y="238"/>
                  <a:pt x="2" y="238"/>
                </a:cubicBezTo>
                <a:cubicBezTo>
                  <a:pt x="2" y="235"/>
                  <a:pt x="2" y="232"/>
                  <a:pt x="2" y="229"/>
                </a:cubicBezTo>
                <a:cubicBezTo>
                  <a:pt x="9" y="112"/>
                  <a:pt x="52" y="25"/>
                  <a:pt x="135" y="0"/>
                </a:cubicBezTo>
                <a:cubicBezTo>
                  <a:pt x="127" y="146"/>
                  <a:pt x="127" y="146"/>
                  <a:pt x="127" y="146"/>
                </a:cubicBezTo>
                <a:cubicBezTo>
                  <a:pt x="137" y="146"/>
                  <a:pt x="211" y="1"/>
                  <a:pt x="220" y="2"/>
                </a:cubicBezTo>
                <a:cubicBezTo>
                  <a:pt x="234" y="5"/>
                  <a:pt x="247" y="10"/>
                  <a:pt x="259" y="18"/>
                </a:cubicBezTo>
                <a:cubicBezTo>
                  <a:pt x="311" y="54"/>
                  <a:pt x="338" y="140"/>
                  <a:pt x="340" y="242"/>
                </a:cubicBezTo>
              </a:path>
            </a:pathLst>
          </a:custGeom>
          <a:solidFill>
            <a:srgbClr val="D9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îṧľíḓé">
            <a:extLst>
              <a:ext uri="{FF2B5EF4-FFF2-40B4-BE49-F238E27FC236}">
                <a16:creationId xmlns:a16="http://schemas.microsoft.com/office/drawing/2014/main" id="{F3FD5E1B-D624-4272-8373-0DE3C0C27A6A}"/>
              </a:ext>
            </a:extLst>
          </p:cNvPr>
          <p:cNvSpPr/>
          <p:nvPr/>
        </p:nvSpPr>
        <p:spPr bwMode="auto">
          <a:xfrm>
            <a:off x="3999056" y="3168817"/>
            <a:ext cx="88260" cy="36481"/>
          </a:xfrm>
          <a:custGeom>
            <a:avLst/>
            <a:gdLst>
              <a:gd name="T0" fmla="*/ 0 w 59"/>
              <a:gd name="T1" fmla="*/ 0 h 25"/>
              <a:gd name="T2" fmla="*/ 59 w 59"/>
              <a:gd name="T3" fmla="*/ 9 h 25"/>
              <a:gd name="T4" fmla="*/ 26 w 59"/>
              <a:gd name="T5" fmla="*/ 23 h 25"/>
              <a:gd name="T6" fmla="*/ 0 w 59"/>
              <a:gd name="T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" h="25">
                <a:moveTo>
                  <a:pt x="0" y="0"/>
                </a:moveTo>
                <a:cubicBezTo>
                  <a:pt x="59" y="9"/>
                  <a:pt x="59" y="9"/>
                  <a:pt x="59" y="9"/>
                </a:cubicBezTo>
                <a:cubicBezTo>
                  <a:pt x="59" y="9"/>
                  <a:pt x="49" y="25"/>
                  <a:pt x="26" y="23"/>
                </a:cubicBezTo>
                <a:cubicBezTo>
                  <a:pt x="7" y="21"/>
                  <a:pt x="0" y="0"/>
                  <a:pt x="0" y="0"/>
                </a:cubicBezTo>
                <a:close/>
              </a:path>
            </a:pathLst>
          </a:custGeom>
          <a:solidFill>
            <a:srgbClr val="D9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ïṣļïḍé">
            <a:extLst>
              <a:ext uri="{FF2B5EF4-FFF2-40B4-BE49-F238E27FC236}">
                <a16:creationId xmlns:a16="http://schemas.microsoft.com/office/drawing/2014/main" id="{B1D1F0CB-42ED-4B2E-B897-788F5E87D0D4}"/>
              </a:ext>
            </a:extLst>
          </p:cNvPr>
          <p:cNvSpPr/>
          <p:nvPr/>
        </p:nvSpPr>
        <p:spPr bwMode="auto">
          <a:xfrm>
            <a:off x="4114382" y="2945227"/>
            <a:ext cx="276547" cy="378927"/>
          </a:xfrm>
          <a:custGeom>
            <a:avLst/>
            <a:gdLst>
              <a:gd name="T0" fmla="*/ 159 w 184"/>
              <a:gd name="T1" fmla="*/ 115 h 253"/>
              <a:gd name="T2" fmla="*/ 155 w 184"/>
              <a:gd name="T3" fmla="*/ 116 h 253"/>
              <a:gd name="T4" fmla="*/ 153 w 184"/>
              <a:gd name="T5" fmla="*/ 116 h 253"/>
              <a:gd name="T6" fmla="*/ 149 w 184"/>
              <a:gd name="T7" fmla="*/ 116 h 253"/>
              <a:gd name="T8" fmla="*/ 149 w 184"/>
              <a:gd name="T9" fmla="*/ 120 h 253"/>
              <a:gd name="T10" fmla="*/ 148 w 184"/>
              <a:gd name="T11" fmla="*/ 125 h 253"/>
              <a:gd name="T12" fmla="*/ 148 w 184"/>
              <a:gd name="T13" fmla="*/ 127 h 253"/>
              <a:gd name="T14" fmla="*/ 127 w 184"/>
              <a:gd name="T15" fmla="*/ 185 h 253"/>
              <a:gd name="T16" fmla="*/ 125 w 184"/>
              <a:gd name="T17" fmla="*/ 187 h 253"/>
              <a:gd name="T18" fmla="*/ 54 w 184"/>
              <a:gd name="T19" fmla="*/ 245 h 253"/>
              <a:gd name="T20" fmla="*/ 54 w 184"/>
              <a:gd name="T21" fmla="*/ 245 h 253"/>
              <a:gd name="T22" fmla="*/ 18 w 184"/>
              <a:gd name="T23" fmla="*/ 253 h 253"/>
              <a:gd name="T24" fmla="*/ 4 w 184"/>
              <a:gd name="T25" fmla="*/ 253 h 253"/>
              <a:gd name="T26" fmla="*/ 0 w 184"/>
              <a:gd name="T27" fmla="*/ 253 h 253"/>
              <a:gd name="T28" fmla="*/ 83 w 184"/>
              <a:gd name="T29" fmla="*/ 200 h 253"/>
              <a:gd name="T30" fmla="*/ 132 w 184"/>
              <a:gd name="T31" fmla="*/ 44 h 253"/>
              <a:gd name="T32" fmla="*/ 134 w 184"/>
              <a:gd name="T33" fmla="*/ 0 h 253"/>
              <a:gd name="T34" fmla="*/ 152 w 184"/>
              <a:gd name="T35" fmla="*/ 6 h 253"/>
              <a:gd name="T36" fmla="*/ 154 w 184"/>
              <a:gd name="T37" fmla="*/ 31 h 253"/>
              <a:gd name="T38" fmla="*/ 154 w 184"/>
              <a:gd name="T39" fmla="*/ 32 h 253"/>
              <a:gd name="T40" fmla="*/ 154 w 184"/>
              <a:gd name="T41" fmla="*/ 38 h 253"/>
              <a:gd name="T42" fmla="*/ 153 w 184"/>
              <a:gd name="T43" fmla="*/ 44 h 253"/>
              <a:gd name="T44" fmla="*/ 153 w 184"/>
              <a:gd name="T45" fmla="*/ 52 h 253"/>
              <a:gd name="T46" fmla="*/ 153 w 184"/>
              <a:gd name="T47" fmla="*/ 52 h 253"/>
              <a:gd name="T48" fmla="*/ 153 w 184"/>
              <a:gd name="T49" fmla="*/ 53 h 253"/>
              <a:gd name="T50" fmla="*/ 153 w 184"/>
              <a:gd name="T51" fmla="*/ 54 h 253"/>
              <a:gd name="T52" fmla="*/ 152 w 184"/>
              <a:gd name="T53" fmla="*/ 58 h 253"/>
              <a:gd name="T54" fmla="*/ 156 w 184"/>
              <a:gd name="T55" fmla="*/ 58 h 253"/>
              <a:gd name="T56" fmla="*/ 159 w 184"/>
              <a:gd name="T57" fmla="*/ 58 h 253"/>
              <a:gd name="T58" fmla="*/ 159 w 184"/>
              <a:gd name="T59" fmla="*/ 58 h 253"/>
              <a:gd name="T60" fmla="*/ 162 w 184"/>
              <a:gd name="T61" fmla="*/ 59 h 253"/>
              <a:gd name="T62" fmla="*/ 162 w 184"/>
              <a:gd name="T63" fmla="*/ 59 h 253"/>
              <a:gd name="T64" fmla="*/ 176 w 184"/>
              <a:gd name="T65" fmla="*/ 67 h 253"/>
              <a:gd name="T66" fmla="*/ 184 w 184"/>
              <a:gd name="T67" fmla="*/ 88 h 253"/>
              <a:gd name="T68" fmla="*/ 159 w 184"/>
              <a:gd name="T69" fmla="*/ 11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253">
                <a:moveTo>
                  <a:pt x="159" y="115"/>
                </a:moveTo>
                <a:cubicBezTo>
                  <a:pt x="158" y="116"/>
                  <a:pt x="156" y="116"/>
                  <a:pt x="155" y="116"/>
                </a:cubicBezTo>
                <a:cubicBezTo>
                  <a:pt x="154" y="116"/>
                  <a:pt x="154" y="116"/>
                  <a:pt x="153" y="116"/>
                </a:cubicBezTo>
                <a:cubicBezTo>
                  <a:pt x="149" y="116"/>
                  <a:pt x="149" y="116"/>
                  <a:pt x="149" y="116"/>
                </a:cubicBezTo>
                <a:cubicBezTo>
                  <a:pt x="149" y="117"/>
                  <a:pt x="149" y="119"/>
                  <a:pt x="149" y="120"/>
                </a:cubicBezTo>
                <a:cubicBezTo>
                  <a:pt x="148" y="122"/>
                  <a:pt x="148" y="124"/>
                  <a:pt x="148" y="125"/>
                </a:cubicBezTo>
                <a:cubicBezTo>
                  <a:pt x="148" y="126"/>
                  <a:pt x="148" y="127"/>
                  <a:pt x="148" y="127"/>
                </a:cubicBezTo>
                <a:cubicBezTo>
                  <a:pt x="145" y="148"/>
                  <a:pt x="137" y="167"/>
                  <a:pt x="127" y="185"/>
                </a:cubicBezTo>
                <a:cubicBezTo>
                  <a:pt x="126" y="185"/>
                  <a:pt x="126" y="186"/>
                  <a:pt x="125" y="187"/>
                </a:cubicBezTo>
                <a:cubicBezTo>
                  <a:pt x="108" y="214"/>
                  <a:pt x="83" y="234"/>
                  <a:pt x="54" y="245"/>
                </a:cubicBezTo>
                <a:cubicBezTo>
                  <a:pt x="54" y="245"/>
                  <a:pt x="54" y="245"/>
                  <a:pt x="54" y="245"/>
                </a:cubicBezTo>
                <a:cubicBezTo>
                  <a:pt x="42" y="249"/>
                  <a:pt x="30" y="252"/>
                  <a:pt x="18" y="253"/>
                </a:cubicBezTo>
                <a:cubicBezTo>
                  <a:pt x="13" y="253"/>
                  <a:pt x="9" y="253"/>
                  <a:pt x="4" y="253"/>
                </a:cubicBezTo>
                <a:cubicBezTo>
                  <a:pt x="3" y="253"/>
                  <a:pt x="1" y="253"/>
                  <a:pt x="0" y="253"/>
                </a:cubicBezTo>
                <a:cubicBezTo>
                  <a:pt x="7" y="253"/>
                  <a:pt x="49" y="248"/>
                  <a:pt x="83" y="200"/>
                </a:cubicBezTo>
                <a:cubicBezTo>
                  <a:pt x="119" y="148"/>
                  <a:pt x="132" y="44"/>
                  <a:pt x="132" y="44"/>
                </a:cubicBezTo>
                <a:cubicBezTo>
                  <a:pt x="132" y="44"/>
                  <a:pt x="132" y="0"/>
                  <a:pt x="134" y="0"/>
                </a:cubicBezTo>
                <a:cubicBezTo>
                  <a:pt x="135" y="0"/>
                  <a:pt x="143" y="3"/>
                  <a:pt x="152" y="6"/>
                </a:cubicBezTo>
                <a:cubicBezTo>
                  <a:pt x="154" y="14"/>
                  <a:pt x="154" y="22"/>
                  <a:pt x="154" y="31"/>
                </a:cubicBezTo>
                <a:cubicBezTo>
                  <a:pt x="154" y="32"/>
                  <a:pt x="154" y="32"/>
                  <a:pt x="154" y="32"/>
                </a:cubicBezTo>
                <a:cubicBezTo>
                  <a:pt x="154" y="38"/>
                  <a:pt x="154" y="38"/>
                  <a:pt x="154" y="38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153" y="52"/>
                  <a:pt x="153" y="52"/>
                  <a:pt x="153" y="52"/>
                </a:cubicBezTo>
                <a:cubicBezTo>
                  <a:pt x="153" y="52"/>
                  <a:pt x="153" y="52"/>
                  <a:pt x="153" y="52"/>
                </a:cubicBezTo>
                <a:cubicBezTo>
                  <a:pt x="153" y="53"/>
                  <a:pt x="153" y="53"/>
                  <a:pt x="153" y="53"/>
                </a:cubicBezTo>
                <a:cubicBezTo>
                  <a:pt x="153" y="54"/>
                  <a:pt x="153" y="54"/>
                  <a:pt x="153" y="54"/>
                </a:cubicBezTo>
                <a:cubicBezTo>
                  <a:pt x="152" y="58"/>
                  <a:pt x="152" y="58"/>
                  <a:pt x="152" y="58"/>
                </a:cubicBezTo>
                <a:cubicBezTo>
                  <a:pt x="156" y="58"/>
                  <a:pt x="156" y="58"/>
                  <a:pt x="156" y="58"/>
                </a:cubicBezTo>
                <a:cubicBezTo>
                  <a:pt x="157" y="58"/>
                  <a:pt x="158" y="58"/>
                  <a:pt x="159" y="58"/>
                </a:cubicBezTo>
                <a:cubicBezTo>
                  <a:pt x="159" y="58"/>
                  <a:pt x="159" y="58"/>
                  <a:pt x="159" y="58"/>
                </a:cubicBezTo>
                <a:cubicBezTo>
                  <a:pt x="160" y="58"/>
                  <a:pt x="161" y="59"/>
                  <a:pt x="162" y="59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68" y="60"/>
                  <a:pt x="173" y="63"/>
                  <a:pt x="176" y="67"/>
                </a:cubicBezTo>
                <a:cubicBezTo>
                  <a:pt x="181" y="73"/>
                  <a:pt x="184" y="80"/>
                  <a:pt x="184" y="88"/>
                </a:cubicBezTo>
                <a:cubicBezTo>
                  <a:pt x="183" y="102"/>
                  <a:pt x="172" y="113"/>
                  <a:pt x="159" y="115"/>
                </a:cubicBez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íSḷîḓé">
            <a:extLst>
              <a:ext uri="{FF2B5EF4-FFF2-40B4-BE49-F238E27FC236}">
                <a16:creationId xmlns:a16="http://schemas.microsoft.com/office/drawing/2014/main" id="{12E27EBC-935D-4001-830C-9543540C86A0}"/>
              </a:ext>
            </a:extLst>
          </p:cNvPr>
          <p:cNvSpPr/>
          <p:nvPr/>
        </p:nvSpPr>
        <p:spPr bwMode="auto">
          <a:xfrm>
            <a:off x="3857841" y="2831077"/>
            <a:ext cx="115326" cy="115326"/>
          </a:xfrm>
          <a:custGeom>
            <a:avLst/>
            <a:gdLst>
              <a:gd name="T0" fmla="*/ 75 w 77"/>
              <a:gd name="T1" fmla="*/ 43 h 77"/>
              <a:gd name="T2" fmla="*/ 35 w 77"/>
              <a:gd name="T3" fmla="*/ 75 h 77"/>
              <a:gd name="T4" fmla="*/ 2 w 77"/>
              <a:gd name="T5" fmla="*/ 35 h 77"/>
              <a:gd name="T6" fmla="*/ 43 w 77"/>
              <a:gd name="T7" fmla="*/ 3 h 77"/>
              <a:gd name="T8" fmla="*/ 75 w 77"/>
              <a:gd name="T9" fmla="*/ 4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77">
                <a:moveTo>
                  <a:pt x="75" y="43"/>
                </a:moveTo>
                <a:cubicBezTo>
                  <a:pt x="73" y="63"/>
                  <a:pt x="55" y="77"/>
                  <a:pt x="35" y="75"/>
                </a:cubicBezTo>
                <a:cubicBezTo>
                  <a:pt x="15" y="73"/>
                  <a:pt x="0" y="55"/>
                  <a:pt x="2" y="35"/>
                </a:cubicBezTo>
                <a:cubicBezTo>
                  <a:pt x="5" y="15"/>
                  <a:pt x="23" y="0"/>
                  <a:pt x="43" y="3"/>
                </a:cubicBezTo>
                <a:cubicBezTo>
                  <a:pt x="63" y="5"/>
                  <a:pt x="77" y="23"/>
                  <a:pt x="75" y="43"/>
                </a:cubicBez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ïṧļïḍè">
            <a:extLst>
              <a:ext uri="{FF2B5EF4-FFF2-40B4-BE49-F238E27FC236}">
                <a16:creationId xmlns:a16="http://schemas.microsoft.com/office/drawing/2014/main" id="{8CBDF85B-A932-4D1E-8CC7-2DA87E7228F5}"/>
              </a:ext>
            </a:extLst>
          </p:cNvPr>
          <p:cNvSpPr/>
          <p:nvPr/>
        </p:nvSpPr>
        <p:spPr bwMode="auto">
          <a:xfrm>
            <a:off x="3955515" y="2828724"/>
            <a:ext cx="115326" cy="115326"/>
          </a:xfrm>
          <a:custGeom>
            <a:avLst/>
            <a:gdLst>
              <a:gd name="T0" fmla="*/ 74 w 77"/>
              <a:gd name="T1" fmla="*/ 42 h 77"/>
              <a:gd name="T2" fmla="*/ 34 w 77"/>
              <a:gd name="T3" fmla="*/ 75 h 77"/>
              <a:gd name="T4" fmla="*/ 2 w 77"/>
              <a:gd name="T5" fmla="*/ 35 h 77"/>
              <a:gd name="T6" fmla="*/ 42 w 77"/>
              <a:gd name="T7" fmla="*/ 2 h 77"/>
              <a:gd name="T8" fmla="*/ 74 w 77"/>
              <a:gd name="T9" fmla="*/ 4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77">
                <a:moveTo>
                  <a:pt x="74" y="42"/>
                </a:moveTo>
                <a:cubicBezTo>
                  <a:pt x="72" y="62"/>
                  <a:pt x="54" y="77"/>
                  <a:pt x="34" y="75"/>
                </a:cubicBezTo>
                <a:cubicBezTo>
                  <a:pt x="14" y="73"/>
                  <a:pt x="0" y="55"/>
                  <a:pt x="2" y="35"/>
                </a:cubicBezTo>
                <a:cubicBezTo>
                  <a:pt x="4" y="14"/>
                  <a:pt x="22" y="0"/>
                  <a:pt x="42" y="2"/>
                </a:cubicBezTo>
                <a:cubicBezTo>
                  <a:pt x="62" y="4"/>
                  <a:pt x="77" y="22"/>
                  <a:pt x="74" y="42"/>
                </a:cubicBez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iṣļíḋê">
            <a:extLst>
              <a:ext uri="{FF2B5EF4-FFF2-40B4-BE49-F238E27FC236}">
                <a16:creationId xmlns:a16="http://schemas.microsoft.com/office/drawing/2014/main" id="{662CA3DB-E7C2-4355-BCD2-419CB0FCAA11}"/>
              </a:ext>
            </a:extLst>
          </p:cNvPr>
          <p:cNvSpPr/>
          <p:nvPr/>
        </p:nvSpPr>
        <p:spPr bwMode="auto">
          <a:xfrm>
            <a:off x="4059073" y="2834608"/>
            <a:ext cx="115326" cy="115326"/>
          </a:xfrm>
          <a:custGeom>
            <a:avLst/>
            <a:gdLst>
              <a:gd name="T0" fmla="*/ 75 w 77"/>
              <a:gd name="T1" fmla="*/ 42 h 77"/>
              <a:gd name="T2" fmla="*/ 35 w 77"/>
              <a:gd name="T3" fmla="*/ 75 h 77"/>
              <a:gd name="T4" fmla="*/ 2 w 77"/>
              <a:gd name="T5" fmla="*/ 35 h 77"/>
              <a:gd name="T6" fmla="*/ 43 w 77"/>
              <a:gd name="T7" fmla="*/ 2 h 77"/>
              <a:gd name="T8" fmla="*/ 75 w 77"/>
              <a:gd name="T9" fmla="*/ 4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77">
                <a:moveTo>
                  <a:pt x="75" y="42"/>
                </a:moveTo>
                <a:cubicBezTo>
                  <a:pt x="73" y="63"/>
                  <a:pt x="55" y="77"/>
                  <a:pt x="35" y="75"/>
                </a:cubicBezTo>
                <a:cubicBezTo>
                  <a:pt x="15" y="73"/>
                  <a:pt x="0" y="55"/>
                  <a:pt x="2" y="35"/>
                </a:cubicBezTo>
                <a:cubicBezTo>
                  <a:pt x="4" y="15"/>
                  <a:pt x="22" y="0"/>
                  <a:pt x="43" y="2"/>
                </a:cubicBezTo>
                <a:cubicBezTo>
                  <a:pt x="63" y="4"/>
                  <a:pt x="77" y="22"/>
                  <a:pt x="75" y="42"/>
                </a:cubicBez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iSḷïḋé">
            <a:extLst>
              <a:ext uri="{FF2B5EF4-FFF2-40B4-BE49-F238E27FC236}">
                <a16:creationId xmlns:a16="http://schemas.microsoft.com/office/drawing/2014/main" id="{4A6D9427-97D4-4B73-A0B5-BC60736D7826}"/>
              </a:ext>
            </a:extLst>
          </p:cNvPr>
          <p:cNvSpPr/>
          <p:nvPr/>
        </p:nvSpPr>
        <p:spPr bwMode="auto">
          <a:xfrm>
            <a:off x="4167337" y="2855790"/>
            <a:ext cx="115326" cy="115326"/>
          </a:xfrm>
          <a:custGeom>
            <a:avLst/>
            <a:gdLst>
              <a:gd name="T0" fmla="*/ 75 w 77"/>
              <a:gd name="T1" fmla="*/ 43 h 77"/>
              <a:gd name="T2" fmla="*/ 35 w 77"/>
              <a:gd name="T3" fmla="*/ 75 h 77"/>
              <a:gd name="T4" fmla="*/ 2 w 77"/>
              <a:gd name="T5" fmla="*/ 35 h 77"/>
              <a:gd name="T6" fmla="*/ 43 w 77"/>
              <a:gd name="T7" fmla="*/ 2 h 77"/>
              <a:gd name="T8" fmla="*/ 75 w 77"/>
              <a:gd name="T9" fmla="*/ 4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77">
                <a:moveTo>
                  <a:pt x="75" y="43"/>
                </a:moveTo>
                <a:cubicBezTo>
                  <a:pt x="73" y="63"/>
                  <a:pt x="55" y="77"/>
                  <a:pt x="35" y="75"/>
                </a:cubicBezTo>
                <a:cubicBezTo>
                  <a:pt x="15" y="73"/>
                  <a:pt x="0" y="55"/>
                  <a:pt x="2" y="35"/>
                </a:cubicBezTo>
                <a:cubicBezTo>
                  <a:pt x="5" y="15"/>
                  <a:pt x="23" y="0"/>
                  <a:pt x="43" y="2"/>
                </a:cubicBezTo>
                <a:cubicBezTo>
                  <a:pt x="63" y="4"/>
                  <a:pt x="77" y="22"/>
                  <a:pt x="75" y="43"/>
                </a:cubicBez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iślîḍe">
            <a:extLst>
              <a:ext uri="{FF2B5EF4-FFF2-40B4-BE49-F238E27FC236}">
                <a16:creationId xmlns:a16="http://schemas.microsoft.com/office/drawing/2014/main" id="{715DDCC2-3F32-4FE2-A4EE-078FCF00AA4B}"/>
              </a:ext>
            </a:extLst>
          </p:cNvPr>
          <p:cNvSpPr/>
          <p:nvPr/>
        </p:nvSpPr>
        <p:spPr bwMode="auto">
          <a:xfrm>
            <a:off x="4272072" y="2776945"/>
            <a:ext cx="125917" cy="309497"/>
          </a:xfrm>
          <a:custGeom>
            <a:avLst/>
            <a:gdLst>
              <a:gd name="T0" fmla="*/ 0 w 84"/>
              <a:gd name="T1" fmla="*/ 69 h 206"/>
              <a:gd name="T2" fmla="*/ 28 w 84"/>
              <a:gd name="T3" fmla="*/ 197 h 206"/>
              <a:gd name="T4" fmla="*/ 44 w 84"/>
              <a:gd name="T5" fmla="*/ 199 h 206"/>
              <a:gd name="T6" fmla="*/ 84 w 84"/>
              <a:gd name="T7" fmla="*/ 102 h 206"/>
              <a:gd name="T8" fmla="*/ 0 w 84"/>
              <a:gd name="T9" fmla="*/ 6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206">
                <a:moveTo>
                  <a:pt x="0" y="69"/>
                </a:moveTo>
                <a:cubicBezTo>
                  <a:pt x="28" y="197"/>
                  <a:pt x="28" y="197"/>
                  <a:pt x="28" y="197"/>
                </a:cubicBezTo>
                <a:cubicBezTo>
                  <a:pt x="30" y="205"/>
                  <a:pt x="41" y="206"/>
                  <a:pt x="44" y="199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4" y="102"/>
                  <a:pt x="54" y="0"/>
                  <a:pt x="0" y="69"/>
                </a:cubicBezTo>
                <a:close/>
              </a:path>
            </a:pathLst>
          </a:custGeom>
          <a:solidFill>
            <a:srgbClr val="DB7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îṩľîḍe">
            <a:extLst>
              <a:ext uri="{FF2B5EF4-FFF2-40B4-BE49-F238E27FC236}">
                <a16:creationId xmlns:a16="http://schemas.microsoft.com/office/drawing/2014/main" id="{8628A80D-433F-404E-98C7-E31937AF0E38}"/>
              </a:ext>
            </a:extLst>
          </p:cNvPr>
          <p:cNvSpPr/>
          <p:nvPr/>
        </p:nvSpPr>
        <p:spPr bwMode="auto">
          <a:xfrm>
            <a:off x="4119089" y="3345336"/>
            <a:ext cx="192994" cy="391872"/>
          </a:xfrm>
          <a:custGeom>
            <a:avLst/>
            <a:gdLst>
              <a:gd name="T0" fmla="*/ 162 w 164"/>
              <a:gd name="T1" fmla="*/ 47 h 333"/>
              <a:gd name="T2" fmla="*/ 164 w 164"/>
              <a:gd name="T3" fmla="*/ 0 h 333"/>
              <a:gd name="T4" fmla="*/ 85 w 164"/>
              <a:gd name="T5" fmla="*/ 0 h 333"/>
              <a:gd name="T6" fmla="*/ 47 w 164"/>
              <a:gd name="T7" fmla="*/ 125 h 333"/>
              <a:gd name="T8" fmla="*/ 38 w 164"/>
              <a:gd name="T9" fmla="*/ 2 h 333"/>
              <a:gd name="T10" fmla="*/ 9 w 164"/>
              <a:gd name="T11" fmla="*/ 0 h 333"/>
              <a:gd name="T12" fmla="*/ 0 w 164"/>
              <a:gd name="T13" fmla="*/ 333 h 333"/>
              <a:gd name="T14" fmla="*/ 162 w 164"/>
              <a:gd name="T15" fmla="*/ 47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" h="333">
                <a:moveTo>
                  <a:pt x="162" y="47"/>
                </a:moveTo>
                <a:lnTo>
                  <a:pt x="164" y="0"/>
                </a:lnTo>
                <a:lnTo>
                  <a:pt x="85" y="0"/>
                </a:lnTo>
                <a:lnTo>
                  <a:pt x="47" y="125"/>
                </a:lnTo>
                <a:lnTo>
                  <a:pt x="38" y="2"/>
                </a:lnTo>
                <a:lnTo>
                  <a:pt x="9" y="0"/>
                </a:lnTo>
                <a:lnTo>
                  <a:pt x="0" y="333"/>
                </a:lnTo>
                <a:lnTo>
                  <a:pt x="162" y="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íşlîďè">
            <a:extLst>
              <a:ext uri="{FF2B5EF4-FFF2-40B4-BE49-F238E27FC236}">
                <a16:creationId xmlns:a16="http://schemas.microsoft.com/office/drawing/2014/main" id="{814A6AEF-3E03-44CB-B84F-F044A54DB707}"/>
              </a:ext>
            </a:extLst>
          </p:cNvPr>
          <p:cNvSpPr/>
          <p:nvPr/>
        </p:nvSpPr>
        <p:spPr bwMode="auto">
          <a:xfrm>
            <a:off x="3922565" y="4424455"/>
            <a:ext cx="508375" cy="214176"/>
          </a:xfrm>
          <a:custGeom>
            <a:avLst/>
            <a:gdLst>
              <a:gd name="T0" fmla="*/ 98 w 339"/>
              <a:gd name="T1" fmla="*/ 128 h 143"/>
              <a:gd name="T2" fmla="*/ 229 w 339"/>
              <a:gd name="T3" fmla="*/ 138 h 143"/>
              <a:gd name="T4" fmla="*/ 339 w 339"/>
              <a:gd name="T5" fmla="*/ 77 h 143"/>
              <a:gd name="T6" fmla="*/ 338 w 339"/>
              <a:gd name="T7" fmla="*/ 6 h 143"/>
              <a:gd name="T8" fmla="*/ 7 w 339"/>
              <a:gd name="T9" fmla="*/ 0 h 143"/>
              <a:gd name="T10" fmla="*/ 3 w 339"/>
              <a:gd name="T11" fmla="*/ 52 h 143"/>
              <a:gd name="T12" fmla="*/ 98 w 339"/>
              <a:gd name="T13" fmla="*/ 128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9" h="143">
                <a:moveTo>
                  <a:pt x="98" y="128"/>
                </a:moveTo>
                <a:cubicBezTo>
                  <a:pt x="229" y="138"/>
                  <a:pt x="229" y="138"/>
                  <a:pt x="229" y="138"/>
                </a:cubicBezTo>
                <a:cubicBezTo>
                  <a:pt x="286" y="143"/>
                  <a:pt x="336" y="116"/>
                  <a:pt x="339" y="77"/>
                </a:cubicBezTo>
                <a:cubicBezTo>
                  <a:pt x="338" y="6"/>
                  <a:pt x="338" y="6"/>
                  <a:pt x="338" y="6"/>
                </a:cubicBezTo>
                <a:cubicBezTo>
                  <a:pt x="7" y="0"/>
                  <a:pt x="7" y="0"/>
                  <a:pt x="7" y="0"/>
                </a:cubicBezTo>
                <a:cubicBezTo>
                  <a:pt x="3" y="52"/>
                  <a:pt x="3" y="52"/>
                  <a:pt x="3" y="52"/>
                </a:cubicBezTo>
                <a:cubicBezTo>
                  <a:pt x="0" y="91"/>
                  <a:pt x="41" y="124"/>
                  <a:pt x="98" y="128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íṥľïḍe">
            <a:extLst>
              <a:ext uri="{FF2B5EF4-FFF2-40B4-BE49-F238E27FC236}">
                <a16:creationId xmlns:a16="http://schemas.microsoft.com/office/drawing/2014/main" id="{F49CDDC8-BC3E-4F7A-84E2-F219F00FC006}"/>
              </a:ext>
            </a:extLst>
          </p:cNvPr>
          <p:cNvSpPr/>
          <p:nvPr/>
        </p:nvSpPr>
        <p:spPr bwMode="auto">
          <a:xfrm>
            <a:off x="4032007" y="5822485"/>
            <a:ext cx="58840" cy="204762"/>
          </a:xfrm>
          <a:custGeom>
            <a:avLst/>
            <a:gdLst>
              <a:gd name="T0" fmla="*/ 18 w 39"/>
              <a:gd name="T1" fmla="*/ 137 h 137"/>
              <a:gd name="T2" fmla="*/ 10 w 39"/>
              <a:gd name="T3" fmla="*/ 137 h 137"/>
              <a:gd name="T4" fmla="*/ 0 w 39"/>
              <a:gd name="T5" fmla="*/ 127 h 137"/>
              <a:gd name="T6" fmla="*/ 0 w 39"/>
              <a:gd name="T7" fmla="*/ 0 h 137"/>
              <a:gd name="T8" fmla="*/ 39 w 39"/>
              <a:gd name="T9" fmla="*/ 8 h 137"/>
              <a:gd name="T10" fmla="*/ 27 w 39"/>
              <a:gd name="T11" fmla="*/ 128 h 137"/>
              <a:gd name="T12" fmla="*/ 18 w 39"/>
              <a:gd name="T13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137">
                <a:moveTo>
                  <a:pt x="18" y="137"/>
                </a:moveTo>
                <a:cubicBezTo>
                  <a:pt x="10" y="137"/>
                  <a:pt x="10" y="137"/>
                  <a:pt x="10" y="137"/>
                </a:cubicBezTo>
                <a:cubicBezTo>
                  <a:pt x="5" y="137"/>
                  <a:pt x="0" y="133"/>
                  <a:pt x="0" y="127"/>
                </a:cubicBezTo>
                <a:cubicBezTo>
                  <a:pt x="0" y="0"/>
                  <a:pt x="0" y="0"/>
                  <a:pt x="0" y="0"/>
                </a:cubicBezTo>
                <a:cubicBezTo>
                  <a:pt x="39" y="8"/>
                  <a:pt x="39" y="8"/>
                  <a:pt x="39" y="8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27" y="133"/>
                  <a:pt x="23" y="137"/>
                  <a:pt x="18" y="137"/>
                </a:cubicBez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iŝľîḓè">
            <a:extLst>
              <a:ext uri="{FF2B5EF4-FFF2-40B4-BE49-F238E27FC236}">
                <a16:creationId xmlns:a16="http://schemas.microsoft.com/office/drawing/2014/main" id="{1CB3E9AF-8B67-43DA-B54A-1F96B937CCDD}"/>
              </a:ext>
            </a:extLst>
          </p:cNvPr>
          <p:cNvSpPr/>
          <p:nvPr/>
        </p:nvSpPr>
        <p:spPr bwMode="auto">
          <a:xfrm>
            <a:off x="3763698" y="5783651"/>
            <a:ext cx="328326" cy="248304"/>
          </a:xfrm>
          <a:custGeom>
            <a:avLst/>
            <a:gdLst>
              <a:gd name="T0" fmla="*/ 104 w 219"/>
              <a:gd name="T1" fmla="*/ 18 h 166"/>
              <a:gd name="T2" fmla="*/ 59 w 219"/>
              <a:gd name="T3" fmla="*/ 99 h 166"/>
              <a:gd name="T4" fmla="*/ 23 w 219"/>
              <a:gd name="T5" fmla="*/ 120 h 166"/>
              <a:gd name="T6" fmla="*/ 1 w 219"/>
              <a:gd name="T7" fmla="*/ 142 h 166"/>
              <a:gd name="T8" fmla="*/ 1 w 219"/>
              <a:gd name="T9" fmla="*/ 142 h 166"/>
              <a:gd name="T10" fmla="*/ 24 w 219"/>
              <a:gd name="T11" fmla="*/ 166 h 166"/>
              <a:gd name="T12" fmla="*/ 61 w 219"/>
              <a:gd name="T13" fmla="*/ 166 h 166"/>
              <a:gd name="T14" fmla="*/ 112 w 219"/>
              <a:gd name="T15" fmla="*/ 146 h 166"/>
              <a:gd name="T16" fmla="*/ 212 w 219"/>
              <a:gd name="T17" fmla="*/ 53 h 166"/>
              <a:gd name="T18" fmla="*/ 218 w 219"/>
              <a:gd name="T19" fmla="*/ 31 h 166"/>
              <a:gd name="T20" fmla="*/ 183 w 219"/>
              <a:gd name="T21" fmla="*/ 3 h 166"/>
              <a:gd name="T22" fmla="*/ 104 w 219"/>
              <a:gd name="T23" fmla="*/ 1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" h="166">
                <a:moveTo>
                  <a:pt x="104" y="18"/>
                </a:moveTo>
                <a:cubicBezTo>
                  <a:pt x="59" y="99"/>
                  <a:pt x="59" y="99"/>
                  <a:pt x="59" y="99"/>
                </a:cubicBezTo>
                <a:cubicBezTo>
                  <a:pt x="51" y="112"/>
                  <a:pt x="38" y="120"/>
                  <a:pt x="23" y="120"/>
                </a:cubicBezTo>
                <a:cubicBezTo>
                  <a:pt x="11" y="121"/>
                  <a:pt x="1" y="130"/>
                  <a:pt x="1" y="142"/>
                </a:cubicBezTo>
                <a:cubicBezTo>
                  <a:pt x="1" y="142"/>
                  <a:pt x="1" y="142"/>
                  <a:pt x="1" y="142"/>
                </a:cubicBezTo>
                <a:cubicBezTo>
                  <a:pt x="0" y="155"/>
                  <a:pt x="11" y="166"/>
                  <a:pt x="24" y="166"/>
                </a:cubicBezTo>
                <a:cubicBezTo>
                  <a:pt x="61" y="166"/>
                  <a:pt x="61" y="166"/>
                  <a:pt x="61" y="166"/>
                </a:cubicBezTo>
                <a:cubicBezTo>
                  <a:pt x="80" y="166"/>
                  <a:pt x="98" y="159"/>
                  <a:pt x="112" y="14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17" y="46"/>
                  <a:pt x="219" y="38"/>
                  <a:pt x="218" y="31"/>
                </a:cubicBezTo>
                <a:cubicBezTo>
                  <a:pt x="217" y="13"/>
                  <a:pt x="200" y="0"/>
                  <a:pt x="183" y="3"/>
                </a:cubicBezTo>
                <a:lnTo>
                  <a:pt x="104" y="18"/>
                </a:ln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ïṩḻiḑè">
            <a:extLst>
              <a:ext uri="{FF2B5EF4-FFF2-40B4-BE49-F238E27FC236}">
                <a16:creationId xmlns:a16="http://schemas.microsoft.com/office/drawing/2014/main" id="{15CC0614-69A4-42AF-AABC-B3C00DAF9FD7}"/>
              </a:ext>
            </a:extLst>
          </p:cNvPr>
          <p:cNvSpPr/>
          <p:nvPr/>
        </p:nvSpPr>
        <p:spPr bwMode="auto">
          <a:xfrm>
            <a:off x="3760167" y="5768352"/>
            <a:ext cx="328326" cy="248304"/>
          </a:xfrm>
          <a:custGeom>
            <a:avLst/>
            <a:gdLst>
              <a:gd name="T0" fmla="*/ 104 w 219"/>
              <a:gd name="T1" fmla="*/ 18 h 166"/>
              <a:gd name="T2" fmla="*/ 58 w 219"/>
              <a:gd name="T3" fmla="*/ 99 h 166"/>
              <a:gd name="T4" fmla="*/ 22 w 219"/>
              <a:gd name="T5" fmla="*/ 120 h 166"/>
              <a:gd name="T6" fmla="*/ 0 w 219"/>
              <a:gd name="T7" fmla="*/ 141 h 166"/>
              <a:gd name="T8" fmla="*/ 0 w 219"/>
              <a:gd name="T9" fmla="*/ 142 h 166"/>
              <a:gd name="T10" fmla="*/ 24 w 219"/>
              <a:gd name="T11" fmla="*/ 166 h 166"/>
              <a:gd name="T12" fmla="*/ 50 w 219"/>
              <a:gd name="T13" fmla="*/ 166 h 166"/>
              <a:gd name="T14" fmla="*/ 120 w 219"/>
              <a:gd name="T15" fmla="*/ 138 h 166"/>
              <a:gd name="T16" fmla="*/ 212 w 219"/>
              <a:gd name="T17" fmla="*/ 52 h 166"/>
              <a:gd name="T18" fmla="*/ 218 w 219"/>
              <a:gd name="T19" fmla="*/ 30 h 166"/>
              <a:gd name="T20" fmla="*/ 182 w 219"/>
              <a:gd name="T21" fmla="*/ 2 h 166"/>
              <a:gd name="T22" fmla="*/ 104 w 219"/>
              <a:gd name="T23" fmla="*/ 1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" h="166">
                <a:moveTo>
                  <a:pt x="104" y="18"/>
                </a:moveTo>
                <a:cubicBezTo>
                  <a:pt x="58" y="99"/>
                  <a:pt x="58" y="99"/>
                  <a:pt x="58" y="99"/>
                </a:cubicBezTo>
                <a:cubicBezTo>
                  <a:pt x="51" y="111"/>
                  <a:pt x="37" y="119"/>
                  <a:pt x="22" y="120"/>
                </a:cubicBezTo>
                <a:cubicBezTo>
                  <a:pt x="11" y="120"/>
                  <a:pt x="1" y="130"/>
                  <a:pt x="0" y="141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5"/>
                  <a:pt x="10" y="166"/>
                  <a:pt x="24" y="166"/>
                </a:cubicBezTo>
                <a:cubicBezTo>
                  <a:pt x="50" y="166"/>
                  <a:pt x="50" y="166"/>
                  <a:pt x="50" y="166"/>
                </a:cubicBezTo>
                <a:cubicBezTo>
                  <a:pt x="76" y="166"/>
                  <a:pt x="101" y="156"/>
                  <a:pt x="120" y="138"/>
                </a:cubicBezTo>
                <a:cubicBezTo>
                  <a:pt x="212" y="52"/>
                  <a:pt x="212" y="52"/>
                  <a:pt x="212" y="52"/>
                </a:cubicBezTo>
                <a:cubicBezTo>
                  <a:pt x="217" y="46"/>
                  <a:pt x="219" y="38"/>
                  <a:pt x="218" y="30"/>
                </a:cubicBezTo>
                <a:cubicBezTo>
                  <a:pt x="216" y="12"/>
                  <a:pt x="200" y="0"/>
                  <a:pt x="182" y="2"/>
                </a:cubicBezTo>
                <a:lnTo>
                  <a:pt x="104" y="18"/>
                </a:lnTo>
                <a:close/>
              </a:path>
            </a:pathLst>
          </a:custGeom>
          <a:solidFill>
            <a:srgbClr val="B95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ísľîḍê">
            <a:extLst>
              <a:ext uri="{FF2B5EF4-FFF2-40B4-BE49-F238E27FC236}">
                <a16:creationId xmlns:a16="http://schemas.microsoft.com/office/drawing/2014/main" id="{DE2B9134-49A5-4C07-8CA6-4151301B5789}"/>
              </a:ext>
            </a:extLst>
          </p:cNvPr>
          <p:cNvSpPr/>
          <p:nvPr/>
        </p:nvSpPr>
        <p:spPr bwMode="auto">
          <a:xfrm>
            <a:off x="3860195" y="5880148"/>
            <a:ext cx="40011" cy="28243"/>
          </a:xfrm>
          <a:custGeom>
            <a:avLst/>
            <a:gdLst>
              <a:gd name="T0" fmla="*/ 1 w 27"/>
              <a:gd name="T1" fmla="*/ 5 h 19"/>
              <a:gd name="T2" fmla="*/ 22 w 27"/>
              <a:gd name="T3" fmla="*/ 18 h 19"/>
              <a:gd name="T4" fmla="*/ 26 w 27"/>
              <a:gd name="T5" fmla="*/ 17 h 19"/>
              <a:gd name="T6" fmla="*/ 25 w 27"/>
              <a:gd name="T7" fmla="*/ 13 h 19"/>
              <a:gd name="T8" fmla="*/ 4 w 27"/>
              <a:gd name="T9" fmla="*/ 1 h 19"/>
              <a:gd name="T10" fmla="*/ 0 w 27"/>
              <a:gd name="T11" fmla="*/ 1 h 19"/>
              <a:gd name="T12" fmla="*/ 1 w 27"/>
              <a:gd name="T1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1" y="5"/>
                </a:moveTo>
                <a:cubicBezTo>
                  <a:pt x="22" y="18"/>
                  <a:pt x="22" y="18"/>
                  <a:pt x="22" y="18"/>
                </a:cubicBezTo>
                <a:cubicBezTo>
                  <a:pt x="23" y="19"/>
                  <a:pt x="25" y="18"/>
                  <a:pt x="26" y="17"/>
                </a:cubicBezTo>
                <a:cubicBezTo>
                  <a:pt x="27" y="16"/>
                  <a:pt x="26" y="14"/>
                  <a:pt x="25" y="13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1" y="0"/>
                  <a:pt x="0" y="1"/>
                </a:cubicBezTo>
                <a:cubicBezTo>
                  <a:pt x="0" y="3"/>
                  <a:pt x="0" y="5"/>
                  <a:pt x="1" y="5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ïṩlíḓè">
            <a:extLst>
              <a:ext uri="{FF2B5EF4-FFF2-40B4-BE49-F238E27FC236}">
                <a16:creationId xmlns:a16="http://schemas.microsoft.com/office/drawing/2014/main" id="{6DC113D3-D318-4E39-A2B7-8D4E8856CF47}"/>
              </a:ext>
            </a:extLst>
          </p:cNvPr>
          <p:cNvSpPr/>
          <p:nvPr/>
        </p:nvSpPr>
        <p:spPr bwMode="auto">
          <a:xfrm>
            <a:off x="3871963" y="5856612"/>
            <a:ext cx="40011" cy="28243"/>
          </a:xfrm>
          <a:custGeom>
            <a:avLst/>
            <a:gdLst>
              <a:gd name="T0" fmla="*/ 2 w 27"/>
              <a:gd name="T1" fmla="*/ 5 h 19"/>
              <a:gd name="T2" fmla="*/ 22 w 27"/>
              <a:gd name="T3" fmla="*/ 18 h 19"/>
              <a:gd name="T4" fmla="*/ 26 w 27"/>
              <a:gd name="T5" fmla="*/ 17 h 19"/>
              <a:gd name="T6" fmla="*/ 25 w 27"/>
              <a:gd name="T7" fmla="*/ 13 h 19"/>
              <a:gd name="T8" fmla="*/ 5 w 27"/>
              <a:gd name="T9" fmla="*/ 0 h 19"/>
              <a:gd name="T10" fmla="*/ 1 w 27"/>
              <a:gd name="T11" fmla="*/ 1 h 19"/>
              <a:gd name="T12" fmla="*/ 2 w 27"/>
              <a:gd name="T1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" y="5"/>
                </a:moveTo>
                <a:cubicBezTo>
                  <a:pt x="22" y="18"/>
                  <a:pt x="22" y="18"/>
                  <a:pt x="22" y="18"/>
                </a:cubicBezTo>
                <a:cubicBezTo>
                  <a:pt x="24" y="19"/>
                  <a:pt x="25" y="18"/>
                  <a:pt x="26" y="17"/>
                </a:cubicBezTo>
                <a:cubicBezTo>
                  <a:pt x="27" y="15"/>
                  <a:pt x="27" y="14"/>
                  <a:pt x="25" y="13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3"/>
                  <a:pt x="0" y="4"/>
                  <a:pt x="2" y="5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îṩ1îḋé">
            <a:extLst>
              <a:ext uri="{FF2B5EF4-FFF2-40B4-BE49-F238E27FC236}">
                <a16:creationId xmlns:a16="http://schemas.microsoft.com/office/drawing/2014/main" id="{DA094D69-B4CE-4471-AF8F-3780D4EBD8AE}"/>
              </a:ext>
            </a:extLst>
          </p:cNvPr>
          <p:cNvSpPr/>
          <p:nvPr/>
        </p:nvSpPr>
        <p:spPr bwMode="auto">
          <a:xfrm>
            <a:off x="3883731" y="5833076"/>
            <a:ext cx="40011" cy="28243"/>
          </a:xfrm>
          <a:custGeom>
            <a:avLst/>
            <a:gdLst>
              <a:gd name="T0" fmla="*/ 2 w 27"/>
              <a:gd name="T1" fmla="*/ 6 h 19"/>
              <a:gd name="T2" fmla="*/ 23 w 27"/>
              <a:gd name="T3" fmla="*/ 18 h 19"/>
              <a:gd name="T4" fmla="*/ 27 w 27"/>
              <a:gd name="T5" fmla="*/ 17 h 19"/>
              <a:gd name="T6" fmla="*/ 26 w 27"/>
              <a:gd name="T7" fmla="*/ 13 h 19"/>
              <a:gd name="T8" fmla="*/ 5 w 27"/>
              <a:gd name="T9" fmla="*/ 1 h 19"/>
              <a:gd name="T10" fmla="*/ 1 w 27"/>
              <a:gd name="T11" fmla="*/ 2 h 19"/>
              <a:gd name="T12" fmla="*/ 2 w 27"/>
              <a:gd name="T13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" y="6"/>
                </a:moveTo>
                <a:cubicBezTo>
                  <a:pt x="23" y="18"/>
                  <a:pt x="23" y="18"/>
                  <a:pt x="23" y="18"/>
                </a:cubicBezTo>
                <a:cubicBezTo>
                  <a:pt x="24" y="19"/>
                  <a:pt x="26" y="19"/>
                  <a:pt x="27" y="17"/>
                </a:cubicBezTo>
                <a:cubicBezTo>
                  <a:pt x="27" y="16"/>
                  <a:pt x="27" y="14"/>
                  <a:pt x="26" y="13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2" y="0"/>
                  <a:pt x="1" y="2"/>
                </a:cubicBezTo>
                <a:cubicBezTo>
                  <a:pt x="0" y="3"/>
                  <a:pt x="1" y="5"/>
                  <a:pt x="2" y="6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íSḻiḍé">
            <a:extLst>
              <a:ext uri="{FF2B5EF4-FFF2-40B4-BE49-F238E27FC236}">
                <a16:creationId xmlns:a16="http://schemas.microsoft.com/office/drawing/2014/main" id="{651F89D9-B30E-4733-981D-7AAE1E65CBF5}"/>
              </a:ext>
            </a:extLst>
          </p:cNvPr>
          <p:cNvSpPr/>
          <p:nvPr/>
        </p:nvSpPr>
        <p:spPr bwMode="auto">
          <a:xfrm>
            <a:off x="3906089" y="5760115"/>
            <a:ext cx="178873" cy="37657"/>
          </a:xfrm>
          <a:prstGeom prst="rect">
            <a:avLst/>
          </a:prstGeom>
          <a:solidFill>
            <a:srgbClr val="D15B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ïšḷiḑê">
            <a:extLst>
              <a:ext uri="{FF2B5EF4-FFF2-40B4-BE49-F238E27FC236}">
                <a16:creationId xmlns:a16="http://schemas.microsoft.com/office/drawing/2014/main" id="{817F5DBF-A7DC-4306-8E31-C188D90E1CC1}"/>
              </a:ext>
            </a:extLst>
          </p:cNvPr>
          <p:cNvSpPr/>
          <p:nvPr/>
        </p:nvSpPr>
        <p:spPr bwMode="auto">
          <a:xfrm>
            <a:off x="4377984" y="5833076"/>
            <a:ext cx="58840" cy="204762"/>
          </a:xfrm>
          <a:custGeom>
            <a:avLst/>
            <a:gdLst>
              <a:gd name="T0" fmla="*/ 18 w 39"/>
              <a:gd name="T1" fmla="*/ 137 h 137"/>
              <a:gd name="T2" fmla="*/ 10 w 39"/>
              <a:gd name="T3" fmla="*/ 137 h 137"/>
              <a:gd name="T4" fmla="*/ 0 w 39"/>
              <a:gd name="T5" fmla="*/ 128 h 137"/>
              <a:gd name="T6" fmla="*/ 0 w 39"/>
              <a:gd name="T7" fmla="*/ 0 h 137"/>
              <a:gd name="T8" fmla="*/ 39 w 39"/>
              <a:gd name="T9" fmla="*/ 8 h 137"/>
              <a:gd name="T10" fmla="*/ 27 w 39"/>
              <a:gd name="T11" fmla="*/ 129 h 137"/>
              <a:gd name="T12" fmla="*/ 18 w 39"/>
              <a:gd name="T13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137">
                <a:moveTo>
                  <a:pt x="18" y="137"/>
                </a:moveTo>
                <a:cubicBezTo>
                  <a:pt x="10" y="137"/>
                  <a:pt x="10" y="137"/>
                  <a:pt x="10" y="137"/>
                </a:cubicBezTo>
                <a:cubicBezTo>
                  <a:pt x="5" y="137"/>
                  <a:pt x="0" y="133"/>
                  <a:pt x="0" y="128"/>
                </a:cubicBezTo>
                <a:cubicBezTo>
                  <a:pt x="0" y="0"/>
                  <a:pt x="0" y="0"/>
                  <a:pt x="0" y="0"/>
                </a:cubicBezTo>
                <a:cubicBezTo>
                  <a:pt x="39" y="8"/>
                  <a:pt x="39" y="8"/>
                  <a:pt x="39" y="8"/>
                </a:cubicBezTo>
                <a:cubicBezTo>
                  <a:pt x="27" y="129"/>
                  <a:pt x="27" y="129"/>
                  <a:pt x="27" y="129"/>
                </a:cubicBezTo>
                <a:cubicBezTo>
                  <a:pt x="27" y="133"/>
                  <a:pt x="23" y="137"/>
                  <a:pt x="18" y="137"/>
                </a:cubicBez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íṡľîḋê">
            <a:extLst>
              <a:ext uri="{FF2B5EF4-FFF2-40B4-BE49-F238E27FC236}">
                <a16:creationId xmlns:a16="http://schemas.microsoft.com/office/drawing/2014/main" id="{6CCFB0D8-0378-4EEA-9225-6DBDC37F2298}"/>
              </a:ext>
            </a:extLst>
          </p:cNvPr>
          <p:cNvSpPr/>
          <p:nvPr/>
        </p:nvSpPr>
        <p:spPr bwMode="auto">
          <a:xfrm>
            <a:off x="4109675" y="5793065"/>
            <a:ext cx="328326" cy="250657"/>
          </a:xfrm>
          <a:custGeom>
            <a:avLst/>
            <a:gdLst>
              <a:gd name="T0" fmla="*/ 104 w 219"/>
              <a:gd name="T1" fmla="*/ 18 h 167"/>
              <a:gd name="T2" fmla="*/ 59 w 219"/>
              <a:gd name="T3" fmla="*/ 99 h 167"/>
              <a:gd name="T4" fmla="*/ 23 w 219"/>
              <a:gd name="T5" fmla="*/ 121 h 167"/>
              <a:gd name="T6" fmla="*/ 1 w 219"/>
              <a:gd name="T7" fmla="*/ 142 h 167"/>
              <a:gd name="T8" fmla="*/ 1 w 219"/>
              <a:gd name="T9" fmla="*/ 142 h 167"/>
              <a:gd name="T10" fmla="*/ 24 w 219"/>
              <a:gd name="T11" fmla="*/ 167 h 167"/>
              <a:gd name="T12" fmla="*/ 61 w 219"/>
              <a:gd name="T13" fmla="*/ 167 h 167"/>
              <a:gd name="T14" fmla="*/ 112 w 219"/>
              <a:gd name="T15" fmla="*/ 146 h 167"/>
              <a:gd name="T16" fmla="*/ 212 w 219"/>
              <a:gd name="T17" fmla="*/ 53 h 167"/>
              <a:gd name="T18" fmla="*/ 218 w 219"/>
              <a:gd name="T19" fmla="*/ 31 h 167"/>
              <a:gd name="T20" fmla="*/ 183 w 219"/>
              <a:gd name="T21" fmla="*/ 3 h 167"/>
              <a:gd name="T22" fmla="*/ 104 w 219"/>
              <a:gd name="T23" fmla="*/ 18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" h="167">
                <a:moveTo>
                  <a:pt x="104" y="18"/>
                </a:moveTo>
                <a:cubicBezTo>
                  <a:pt x="59" y="99"/>
                  <a:pt x="59" y="99"/>
                  <a:pt x="59" y="99"/>
                </a:cubicBezTo>
                <a:cubicBezTo>
                  <a:pt x="51" y="112"/>
                  <a:pt x="37" y="120"/>
                  <a:pt x="23" y="121"/>
                </a:cubicBezTo>
                <a:cubicBezTo>
                  <a:pt x="11" y="121"/>
                  <a:pt x="1" y="130"/>
                  <a:pt x="1" y="142"/>
                </a:cubicBezTo>
                <a:cubicBezTo>
                  <a:pt x="1" y="142"/>
                  <a:pt x="1" y="142"/>
                  <a:pt x="1" y="142"/>
                </a:cubicBezTo>
                <a:cubicBezTo>
                  <a:pt x="0" y="156"/>
                  <a:pt x="11" y="167"/>
                  <a:pt x="24" y="167"/>
                </a:cubicBezTo>
                <a:cubicBezTo>
                  <a:pt x="61" y="167"/>
                  <a:pt x="61" y="167"/>
                  <a:pt x="61" y="167"/>
                </a:cubicBezTo>
                <a:cubicBezTo>
                  <a:pt x="80" y="167"/>
                  <a:pt x="98" y="159"/>
                  <a:pt x="112" y="14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17" y="47"/>
                  <a:pt x="219" y="39"/>
                  <a:pt x="218" y="31"/>
                </a:cubicBezTo>
                <a:cubicBezTo>
                  <a:pt x="216" y="13"/>
                  <a:pt x="200" y="0"/>
                  <a:pt x="183" y="3"/>
                </a:cubicBezTo>
                <a:lnTo>
                  <a:pt x="104" y="18"/>
                </a:lnTo>
                <a:close/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ïşlîdê">
            <a:extLst>
              <a:ext uri="{FF2B5EF4-FFF2-40B4-BE49-F238E27FC236}">
                <a16:creationId xmlns:a16="http://schemas.microsoft.com/office/drawing/2014/main" id="{68A463C5-83DF-4730-B960-B5C9822A3E59}"/>
              </a:ext>
            </a:extLst>
          </p:cNvPr>
          <p:cNvSpPr/>
          <p:nvPr/>
        </p:nvSpPr>
        <p:spPr bwMode="auto">
          <a:xfrm>
            <a:off x="4107321" y="5778944"/>
            <a:ext cx="328326" cy="248304"/>
          </a:xfrm>
          <a:custGeom>
            <a:avLst/>
            <a:gdLst>
              <a:gd name="T0" fmla="*/ 104 w 219"/>
              <a:gd name="T1" fmla="*/ 18 h 166"/>
              <a:gd name="T2" fmla="*/ 58 w 219"/>
              <a:gd name="T3" fmla="*/ 99 h 166"/>
              <a:gd name="T4" fmla="*/ 22 w 219"/>
              <a:gd name="T5" fmla="*/ 120 h 166"/>
              <a:gd name="T6" fmla="*/ 0 w 219"/>
              <a:gd name="T7" fmla="*/ 142 h 166"/>
              <a:gd name="T8" fmla="*/ 0 w 219"/>
              <a:gd name="T9" fmla="*/ 142 h 166"/>
              <a:gd name="T10" fmla="*/ 24 w 219"/>
              <a:gd name="T11" fmla="*/ 166 h 166"/>
              <a:gd name="T12" fmla="*/ 50 w 219"/>
              <a:gd name="T13" fmla="*/ 166 h 166"/>
              <a:gd name="T14" fmla="*/ 120 w 219"/>
              <a:gd name="T15" fmla="*/ 139 h 166"/>
              <a:gd name="T16" fmla="*/ 212 w 219"/>
              <a:gd name="T17" fmla="*/ 53 h 166"/>
              <a:gd name="T18" fmla="*/ 218 w 219"/>
              <a:gd name="T19" fmla="*/ 31 h 166"/>
              <a:gd name="T20" fmla="*/ 182 w 219"/>
              <a:gd name="T21" fmla="*/ 3 h 166"/>
              <a:gd name="T22" fmla="*/ 104 w 219"/>
              <a:gd name="T23" fmla="*/ 1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" h="166">
                <a:moveTo>
                  <a:pt x="104" y="18"/>
                </a:moveTo>
                <a:cubicBezTo>
                  <a:pt x="58" y="99"/>
                  <a:pt x="58" y="99"/>
                  <a:pt x="58" y="99"/>
                </a:cubicBezTo>
                <a:cubicBezTo>
                  <a:pt x="51" y="112"/>
                  <a:pt x="37" y="120"/>
                  <a:pt x="22" y="120"/>
                </a:cubicBezTo>
                <a:cubicBezTo>
                  <a:pt x="11" y="121"/>
                  <a:pt x="1" y="130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5"/>
                  <a:pt x="10" y="166"/>
                  <a:pt x="24" y="166"/>
                </a:cubicBezTo>
                <a:cubicBezTo>
                  <a:pt x="50" y="166"/>
                  <a:pt x="50" y="166"/>
                  <a:pt x="50" y="166"/>
                </a:cubicBezTo>
                <a:cubicBezTo>
                  <a:pt x="76" y="166"/>
                  <a:pt x="101" y="156"/>
                  <a:pt x="120" y="139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17" y="46"/>
                  <a:pt x="219" y="38"/>
                  <a:pt x="218" y="31"/>
                </a:cubicBezTo>
                <a:cubicBezTo>
                  <a:pt x="216" y="13"/>
                  <a:pt x="200" y="0"/>
                  <a:pt x="182" y="3"/>
                </a:cubicBezTo>
                <a:lnTo>
                  <a:pt x="104" y="18"/>
                </a:lnTo>
                <a:close/>
              </a:path>
            </a:pathLst>
          </a:custGeom>
          <a:solidFill>
            <a:srgbClr val="B95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ïşḻiďè">
            <a:extLst>
              <a:ext uri="{FF2B5EF4-FFF2-40B4-BE49-F238E27FC236}">
                <a16:creationId xmlns:a16="http://schemas.microsoft.com/office/drawing/2014/main" id="{FEF00C87-9C79-425D-B9C4-ACAEE2BE53F7}"/>
              </a:ext>
            </a:extLst>
          </p:cNvPr>
          <p:cNvSpPr/>
          <p:nvPr/>
        </p:nvSpPr>
        <p:spPr bwMode="auto">
          <a:xfrm>
            <a:off x="4206172" y="5890739"/>
            <a:ext cx="40011" cy="28243"/>
          </a:xfrm>
          <a:custGeom>
            <a:avLst/>
            <a:gdLst>
              <a:gd name="T0" fmla="*/ 1 w 27"/>
              <a:gd name="T1" fmla="*/ 6 h 19"/>
              <a:gd name="T2" fmla="*/ 22 w 27"/>
              <a:gd name="T3" fmla="*/ 18 h 19"/>
              <a:gd name="T4" fmla="*/ 26 w 27"/>
              <a:gd name="T5" fmla="*/ 17 h 19"/>
              <a:gd name="T6" fmla="*/ 25 w 27"/>
              <a:gd name="T7" fmla="*/ 13 h 19"/>
              <a:gd name="T8" fmla="*/ 4 w 27"/>
              <a:gd name="T9" fmla="*/ 1 h 19"/>
              <a:gd name="T10" fmla="*/ 0 w 27"/>
              <a:gd name="T11" fmla="*/ 2 h 19"/>
              <a:gd name="T12" fmla="*/ 1 w 27"/>
              <a:gd name="T13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1" y="6"/>
                </a:moveTo>
                <a:cubicBezTo>
                  <a:pt x="22" y="18"/>
                  <a:pt x="22" y="18"/>
                  <a:pt x="22" y="18"/>
                </a:cubicBezTo>
                <a:cubicBezTo>
                  <a:pt x="23" y="19"/>
                  <a:pt x="25" y="19"/>
                  <a:pt x="26" y="17"/>
                </a:cubicBezTo>
                <a:cubicBezTo>
                  <a:pt x="27" y="16"/>
                  <a:pt x="26" y="14"/>
                  <a:pt x="25" y="13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1" y="1"/>
                  <a:pt x="0" y="2"/>
                </a:cubicBezTo>
                <a:cubicBezTo>
                  <a:pt x="0" y="3"/>
                  <a:pt x="0" y="5"/>
                  <a:pt x="1" y="6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íṩ1íḓè">
            <a:extLst>
              <a:ext uri="{FF2B5EF4-FFF2-40B4-BE49-F238E27FC236}">
                <a16:creationId xmlns:a16="http://schemas.microsoft.com/office/drawing/2014/main" id="{1CAB3D46-0866-4A38-9D48-950EBBF89C00}"/>
              </a:ext>
            </a:extLst>
          </p:cNvPr>
          <p:cNvSpPr/>
          <p:nvPr/>
        </p:nvSpPr>
        <p:spPr bwMode="auto">
          <a:xfrm>
            <a:off x="4217940" y="5867203"/>
            <a:ext cx="40011" cy="28243"/>
          </a:xfrm>
          <a:custGeom>
            <a:avLst/>
            <a:gdLst>
              <a:gd name="T0" fmla="*/ 2 w 27"/>
              <a:gd name="T1" fmla="*/ 6 h 19"/>
              <a:gd name="T2" fmla="*/ 22 w 27"/>
              <a:gd name="T3" fmla="*/ 18 h 19"/>
              <a:gd name="T4" fmla="*/ 26 w 27"/>
              <a:gd name="T5" fmla="*/ 17 h 19"/>
              <a:gd name="T6" fmla="*/ 25 w 27"/>
              <a:gd name="T7" fmla="*/ 13 h 19"/>
              <a:gd name="T8" fmla="*/ 5 w 27"/>
              <a:gd name="T9" fmla="*/ 1 h 19"/>
              <a:gd name="T10" fmla="*/ 1 w 27"/>
              <a:gd name="T11" fmla="*/ 2 h 19"/>
              <a:gd name="T12" fmla="*/ 2 w 27"/>
              <a:gd name="T13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" y="6"/>
                </a:moveTo>
                <a:cubicBezTo>
                  <a:pt x="22" y="18"/>
                  <a:pt x="22" y="18"/>
                  <a:pt x="22" y="18"/>
                </a:cubicBezTo>
                <a:cubicBezTo>
                  <a:pt x="24" y="19"/>
                  <a:pt x="25" y="19"/>
                  <a:pt x="26" y="17"/>
                </a:cubicBezTo>
                <a:cubicBezTo>
                  <a:pt x="27" y="16"/>
                  <a:pt x="27" y="14"/>
                  <a:pt x="25" y="13"/>
                </a:cubicBezTo>
                <a:cubicBezTo>
                  <a:pt x="5" y="1"/>
                  <a:pt x="5" y="1"/>
                  <a:pt x="5" y="1"/>
                </a:cubicBezTo>
                <a:cubicBezTo>
                  <a:pt x="3" y="0"/>
                  <a:pt x="2" y="0"/>
                  <a:pt x="1" y="2"/>
                </a:cubicBezTo>
                <a:cubicBezTo>
                  <a:pt x="0" y="3"/>
                  <a:pt x="0" y="5"/>
                  <a:pt x="2" y="6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îśļîḓè">
            <a:extLst>
              <a:ext uri="{FF2B5EF4-FFF2-40B4-BE49-F238E27FC236}">
                <a16:creationId xmlns:a16="http://schemas.microsoft.com/office/drawing/2014/main" id="{81FAA49D-8692-440E-AC2B-C1F523D5A2DE}"/>
              </a:ext>
            </a:extLst>
          </p:cNvPr>
          <p:cNvSpPr/>
          <p:nvPr/>
        </p:nvSpPr>
        <p:spPr bwMode="auto">
          <a:xfrm>
            <a:off x="4229708" y="5842490"/>
            <a:ext cx="41188" cy="29420"/>
          </a:xfrm>
          <a:custGeom>
            <a:avLst/>
            <a:gdLst>
              <a:gd name="T0" fmla="*/ 2 w 27"/>
              <a:gd name="T1" fmla="*/ 6 h 19"/>
              <a:gd name="T2" fmla="*/ 23 w 27"/>
              <a:gd name="T3" fmla="*/ 19 h 19"/>
              <a:gd name="T4" fmla="*/ 26 w 27"/>
              <a:gd name="T5" fmla="*/ 18 h 19"/>
              <a:gd name="T6" fmla="*/ 26 w 27"/>
              <a:gd name="T7" fmla="*/ 14 h 19"/>
              <a:gd name="T8" fmla="*/ 5 w 27"/>
              <a:gd name="T9" fmla="*/ 1 h 19"/>
              <a:gd name="T10" fmla="*/ 1 w 27"/>
              <a:gd name="T11" fmla="*/ 2 h 19"/>
              <a:gd name="T12" fmla="*/ 2 w 27"/>
              <a:gd name="T13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" y="6"/>
                </a:moveTo>
                <a:cubicBezTo>
                  <a:pt x="23" y="19"/>
                  <a:pt x="23" y="19"/>
                  <a:pt x="23" y="19"/>
                </a:cubicBezTo>
                <a:cubicBezTo>
                  <a:pt x="24" y="19"/>
                  <a:pt x="26" y="19"/>
                  <a:pt x="26" y="18"/>
                </a:cubicBezTo>
                <a:cubicBezTo>
                  <a:pt x="27" y="16"/>
                  <a:pt x="27" y="15"/>
                  <a:pt x="26" y="14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2" y="1"/>
                  <a:pt x="1" y="2"/>
                </a:cubicBezTo>
                <a:cubicBezTo>
                  <a:pt x="0" y="4"/>
                  <a:pt x="1" y="5"/>
                  <a:pt x="2" y="6"/>
                </a:cubicBezTo>
              </a:path>
            </a:pathLst>
          </a:custGeom>
          <a:solidFill>
            <a:srgbClr val="071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iṧḷíďè">
            <a:extLst>
              <a:ext uri="{FF2B5EF4-FFF2-40B4-BE49-F238E27FC236}">
                <a16:creationId xmlns:a16="http://schemas.microsoft.com/office/drawing/2014/main" id="{28780ABC-CF20-40D3-A9DB-6325480B26FF}"/>
              </a:ext>
            </a:extLst>
          </p:cNvPr>
          <p:cNvSpPr/>
          <p:nvPr/>
        </p:nvSpPr>
        <p:spPr bwMode="auto">
          <a:xfrm>
            <a:off x="4261481" y="5768352"/>
            <a:ext cx="168282" cy="38835"/>
          </a:xfrm>
          <a:prstGeom prst="rect">
            <a:avLst/>
          </a:prstGeom>
          <a:solidFill>
            <a:srgbClr val="D15B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ïSliḓè">
            <a:extLst>
              <a:ext uri="{FF2B5EF4-FFF2-40B4-BE49-F238E27FC236}">
                <a16:creationId xmlns:a16="http://schemas.microsoft.com/office/drawing/2014/main" id="{0C7962F0-343B-4F9B-8406-B2515EA802BA}"/>
              </a:ext>
            </a:extLst>
          </p:cNvPr>
          <p:cNvSpPr/>
          <p:nvPr/>
        </p:nvSpPr>
        <p:spPr bwMode="auto">
          <a:xfrm>
            <a:off x="3959046" y="4405626"/>
            <a:ext cx="475424" cy="49425"/>
          </a:xfrm>
          <a:prstGeom prst="rect">
            <a:avLst/>
          </a:prstGeom>
          <a:solidFill>
            <a:srgbClr val="2C37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íŝ1ïdé">
            <a:extLst>
              <a:ext uri="{FF2B5EF4-FFF2-40B4-BE49-F238E27FC236}">
                <a16:creationId xmlns:a16="http://schemas.microsoft.com/office/drawing/2014/main" id="{59920E5B-1A1F-4324-AB61-EAAD89A87EC9}"/>
              </a:ext>
            </a:extLst>
          </p:cNvPr>
          <p:cNvSpPr/>
          <p:nvPr/>
        </p:nvSpPr>
        <p:spPr bwMode="auto">
          <a:xfrm>
            <a:off x="3959046" y="4405626"/>
            <a:ext cx="475424" cy="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ïŝḻîďe">
            <a:extLst>
              <a:ext uri="{FF2B5EF4-FFF2-40B4-BE49-F238E27FC236}">
                <a16:creationId xmlns:a16="http://schemas.microsoft.com/office/drawing/2014/main" id="{CD11BE76-3A3F-4BF9-9AD2-028C2B5C28DE}"/>
              </a:ext>
            </a:extLst>
          </p:cNvPr>
          <p:cNvSpPr/>
          <p:nvPr/>
        </p:nvSpPr>
        <p:spPr bwMode="auto">
          <a:xfrm>
            <a:off x="4277956" y="3660717"/>
            <a:ext cx="189464" cy="744910"/>
          </a:xfrm>
          <a:custGeom>
            <a:avLst/>
            <a:gdLst>
              <a:gd name="T0" fmla="*/ 75 w 126"/>
              <a:gd name="T1" fmla="*/ 0 h 497"/>
              <a:gd name="T2" fmla="*/ 2 w 126"/>
              <a:gd name="T3" fmla="*/ 237 h 497"/>
              <a:gd name="T4" fmla="*/ 7 w 126"/>
              <a:gd name="T5" fmla="*/ 497 h 497"/>
              <a:gd name="T6" fmla="*/ 39 w 126"/>
              <a:gd name="T7" fmla="*/ 497 h 497"/>
              <a:gd name="T8" fmla="*/ 104 w 126"/>
              <a:gd name="T9" fmla="*/ 493 h 497"/>
              <a:gd name="T10" fmla="*/ 126 w 126"/>
              <a:gd name="T11" fmla="*/ 120 h 497"/>
              <a:gd name="T12" fmla="*/ 75 w 126"/>
              <a:gd name="T13" fmla="*/ 0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497">
                <a:moveTo>
                  <a:pt x="75" y="0"/>
                </a:moveTo>
                <a:cubicBezTo>
                  <a:pt x="75" y="0"/>
                  <a:pt x="0" y="176"/>
                  <a:pt x="2" y="237"/>
                </a:cubicBezTo>
                <a:cubicBezTo>
                  <a:pt x="3" y="295"/>
                  <a:pt x="7" y="477"/>
                  <a:pt x="7" y="497"/>
                </a:cubicBezTo>
                <a:cubicBezTo>
                  <a:pt x="39" y="497"/>
                  <a:pt x="39" y="497"/>
                  <a:pt x="39" y="497"/>
                </a:cubicBezTo>
                <a:cubicBezTo>
                  <a:pt x="104" y="493"/>
                  <a:pt x="104" y="493"/>
                  <a:pt x="104" y="493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02" y="51"/>
                  <a:pt x="75" y="0"/>
                  <a:pt x="75" y="0"/>
                </a:cubicBezTo>
              </a:path>
            </a:pathLst>
          </a:custGeom>
          <a:solidFill>
            <a:srgbClr val="AA2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ïşļidê">
            <a:extLst>
              <a:ext uri="{FF2B5EF4-FFF2-40B4-BE49-F238E27FC236}">
                <a16:creationId xmlns:a16="http://schemas.microsoft.com/office/drawing/2014/main" id="{B7643FB8-2DD1-451A-8FDC-542D6360D74C}"/>
              </a:ext>
            </a:extLst>
          </p:cNvPr>
          <p:cNvSpPr/>
          <p:nvPr/>
        </p:nvSpPr>
        <p:spPr bwMode="auto">
          <a:xfrm>
            <a:off x="4288548" y="4405626"/>
            <a:ext cx="48249" cy="2354"/>
          </a:xfrm>
          <a:custGeom>
            <a:avLst/>
            <a:gdLst>
              <a:gd name="T0" fmla="*/ 32 w 32"/>
              <a:gd name="T1" fmla="*/ 0 h 2"/>
              <a:gd name="T2" fmla="*/ 0 w 32"/>
              <a:gd name="T3" fmla="*/ 0 h 2"/>
              <a:gd name="T4" fmla="*/ 0 w 32"/>
              <a:gd name="T5" fmla="*/ 2 h 2"/>
              <a:gd name="T6" fmla="*/ 32 w 3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2">
                <a:moveTo>
                  <a:pt x="3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cubicBezTo>
                  <a:pt x="32" y="0"/>
                  <a:pt x="32" y="0"/>
                  <a:pt x="32" y="0"/>
                </a:cubicBezTo>
              </a:path>
            </a:pathLst>
          </a:custGeom>
          <a:solidFill>
            <a:srgbClr val="3D29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iSlïḍe">
            <a:extLst>
              <a:ext uri="{FF2B5EF4-FFF2-40B4-BE49-F238E27FC236}">
                <a16:creationId xmlns:a16="http://schemas.microsoft.com/office/drawing/2014/main" id="{05E97EBA-A636-4B16-B436-8A9263C116C9}"/>
              </a:ext>
            </a:extLst>
          </p:cNvPr>
          <p:cNvSpPr/>
          <p:nvPr/>
        </p:nvSpPr>
        <p:spPr bwMode="auto">
          <a:xfrm>
            <a:off x="4032007" y="4342079"/>
            <a:ext cx="147099" cy="82375"/>
          </a:xfrm>
          <a:custGeom>
            <a:avLst/>
            <a:gdLst>
              <a:gd name="T0" fmla="*/ 12 w 98"/>
              <a:gd name="T1" fmla="*/ 26 h 55"/>
              <a:gd name="T2" fmla="*/ 77 w 98"/>
              <a:gd name="T3" fmla="*/ 3 h 55"/>
              <a:gd name="T4" fmla="*/ 95 w 98"/>
              <a:gd name="T5" fmla="*/ 11 h 55"/>
              <a:gd name="T6" fmla="*/ 95 w 98"/>
              <a:gd name="T7" fmla="*/ 12 h 55"/>
              <a:gd name="T8" fmla="*/ 86 w 98"/>
              <a:gd name="T9" fmla="*/ 29 h 55"/>
              <a:gd name="T10" fmla="*/ 21 w 98"/>
              <a:gd name="T11" fmla="*/ 52 h 55"/>
              <a:gd name="T12" fmla="*/ 3 w 98"/>
              <a:gd name="T13" fmla="*/ 45 h 55"/>
              <a:gd name="T14" fmla="*/ 2 w 98"/>
              <a:gd name="T15" fmla="*/ 44 h 55"/>
              <a:gd name="T16" fmla="*/ 12 w 98"/>
              <a:gd name="T17" fmla="*/ 2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55">
                <a:moveTo>
                  <a:pt x="12" y="26"/>
                </a:moveTo>
                <a:cubicBezTo>
                  <a:pt x="77" y="3"/>
                  <a:pt x="77" y="3"/>
                  <a:pt x="77" y="3"/>
                </a:cubicBezTo>
                <a:cubicBezTo>
                  <a:pt x="84" y="0"/>
                  <a:pt x="92" y="4"/>
                  <a:pt x="95" y="11"/>
                </a:cubicBezTo>
                <a:cubicBezTo>
                  <a:pt x="95" y="12"/>
                  <a:pt x="95" y="12"/>
                  <a:pt x="95" y="12"/>
                </a:cubicBezTo>
                <a:cubicBezTo>
                  <a:pt x="98" y="19"/>
                  <a:pt x="93" y="27"/>
                  <a:pt x="86" y="29"/>
                </a:cubicBezTo>
                <a:cubicBezTo>
                  <a:pt x="21" y="52"/>
                  <a:pt x="21" y="52"/>
                  <a:pt x="21" y="52"/>
                </a:cubicBezTo>
                <a:cubicBezTo>
                  <a:pt x="13" y="55"/>
                  <a:pt x="5" y="52"/>
                  <a:pt x="3" y="45"/>
                </a:cubicBezTo>
                <a:cubicBezTo>
                  <a:pt x="2" y="44"/>
                  <a:pt x="2" y="44"/>
                  <a:pt x="2" y="44"/>
                </a:cubicBezTo>
                <a:cubicBezTo>
                  <a:pt x="0" y="37"/>
                  <a:pt x="4" y="29"/>
                  <a:pt x="12" y="26"/>
                </a:cubicBezTo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iŝḻíḋê">
            <a:extLst>
              <a:ext uri="{FF2B5EF4-FFF2-40B4-BE49-F238E27FC236}">
                <a16:creationId xmlns:a16="http://schemas.microsoft.com/office/drawing/2014/main" id="{C4CF4F6C-9D79-413C-943C-A5EB657424D0}"/>
              </a:ext>
            </a:extLst>
          </p:cNvPr>
          <p:cNvSpPr/>
          <p:nvPr/>
        </p:nvSpPr>
        <p:spPr bwMode="auto">
          <a:xfrm>
            <a:off x="3721333" y="4275002"/>
            <a:ext cx="487192" cy="530734"/>
          </a:xfrm>
          <a:custGeom>
            <a:avLst/>
            <a:gdLst>
              <a:gd name="T0" fmla="*/ 318 w 325"/>
              <a:gd name="T1" fmla="*/ 255 h 354"/>
              <a:gd name="T2" fmla="*/ 307 w 325"/>
              <a:gd name="T3" fmla="*/ 266 h 354"/>
              <a:gd name="T4" fmla="*/ 193 w 325"/>
              <a:gd name="T5" fmla="*/ 343 h 354"/>
              <a:gd name="T6" fmla="*/ 143 w 325"/>
              <a:gd name="T7" fmla="*/ 334 h 354"/>
              <a:gd name="T8" fmla="*/ 11 w 325"/>
              <a:gd name="T9" fmla="*/ 138 h 354"/>
              <a:gd name="T10" fmla="*/ 21 w 325"/>
              <a:gd name="T11" fmla="*/ 88 h 354"/>
              <a:gd name="T12" fmla="*/ 22 w 325"/>
              <a:gd name="T13" fmla="*/ 87 h 354"/>
              <a:gd name="T14" fmla="*/ 135 w 325"/>
              <a:gd name="T15" fmla="*/ 11 h 354"/>
              <a:gd name="T16" fmla="*/ 185 w 325"/>
              <a:gd name="T17" fmla="*/ 21 h 354"/>
              <a:gd name="T18" fmla="*/ 236 w 325"/>
              <a:gd name="T19" fmla="*/ 96 h 354"/>
              <a:gd name="T20" fmla="*/ 286 w 325"/>
              <a:gd name="T21" fmla="*/ 171 h 354"/>
              <a:gd name="T22" fmla="*/ 317 w 325"/>
              <a:gd name="T23" fmla="*/ 216 h 354"/>
              <a:gd name="T24" fmla="*/ 318 w 325"/>
              <a:gd name="T25" fmla="*/ 25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5" h="354">
                <a:moveTo>
                  <a:pt x="318" y="255"/>
                </a:moveTo>
                <a:cubicBezTo>
                  <a:pt x="315" y="260"/>
                  <a:pt x="312" y="263"/>
                  <a:pt x="307" y="266"/>
                </a:cubicBezTo>
                <a:cubicBezTo>
                  <a:pt x="193" y="343"/>
                  <a:pt x="193" y="343"/>
                  <a:pt x="193" y="343"/>
                </a:cubicBezTo>
                <a:cubicBezTo>
                  <a:pt x="177" y="354"/>
                  <a:pt x="154" y="350"/>
                  <a:pt x="143" y="334"/>
                </a:cubicBezTo>
                <a:cubicBezTo>
                  <a:pt x="11" y="138"/>
                  <a:pt x="11" y="138"/>
                  <a:pt x="11" y="138"/>
                </a:cubicBezTo>
                <a:cubicBezTo>
                  <a:pt x="0" y="121"/>
                  <a:pt x="4" y="99"/>
                  <a:pt x="21" y="88"/>
                </a:cubicBezTo>
                <a:cubicBezTo>
                  <a:pt x="22" y="87"/>
                  <a:pt x="22" y="87"/>
                  <a:pt x="22" y="87"/>
                </a:cubicBezTo>
                <a:cubicBezTo>
                  <a:pt x="135" y="11"/>
                  <a:pt x="135" y="11"/>
                  <a:pt x="135" y="11"/>
                </a:cubicBezTo>
                <a:cubicBezTo>
                  <a:pt x="152" y="0"/>
                  <a:pt x="174" y="4"/>
                  <a:pt x="185" y="21"/>
                </a:cubicBezTo>
                <a:cubicBezTo>
                  <a:pt x="236" y="96"/>
                  <a:pt x="236" y="96"/>
                  <a:pt x="236" y="96"/>
                </a:cubicBezTo>
                <a:cubicBezTo>
                  <a:pt x="286" y="171"/>
                  <a:pt x="286" y="171"/>
                  <a:pt x="286" y="171"/>
                </a:cubicBezTo>
                <a:cubicBezTo>
                  <a:pt x="317" y="216"/>
                  <a:pt x="317" y="216"/>
                  <a:pt x="317" y="216"/>
                </a:cubicBezTo>
                <a:cubicBezTo>
                  <a:pt x="325" y="228"/>
                  <a:pt x="325" y="244"/>
                  <a:pt x="318" y="255"/>
                </a:cubicBezTo>
              </a:path>
            </a:pathLst>
          </a:custGeom>
          <a:solidFill>
            <a:srgbClr val="C2C2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iSḷïďe">
            <a:extLst>
              <a:ext uri="{FF2B5EF4-FFF2-40B4-BE49-F238E27FC236}">
                <a16:creationId xmlns:a16="http://schemas.microsoft.com/office/drawing/2014/main" id="{F4D68660-A094-47D6-97B2-87FB22F0639D}"/>
              </a:ext>
            </a:extLst>
          </p:cNvPr>
          <p:cNvSpPr/>
          <p:nvPr/>
        </p:nvSpPr>
        <p:spPr bwMode="auto">
          <a:xfrm>
            <a:off x="3888438" y="4444461"/>
            <a:ext cx="51779" cy="56486"/>
          </a:xfrm>
          <a:custGeom>
            <a:avLst/>
            <a:gdLst>
              <a:gd name="T0" fmla="*/ 29 w 35"/>
              <a:gd name="T1" fmla="*/ 10 h 38"/>
              <a:gd name="T2" fmla="*/ 28 w 35"/>
              <a:gd name="T3" fmla="*/ 33 h 38"/>
              <a:gd name="T4" fmla="*/ 6 w 35"/>
              <a:gd name="T5" fmla="*/ 27 h 38"/>
              <a:gd name="T6" fmla="*/ 8 w 35"/>
              <a:gd name="T7" fmla="*/ 4 h 38"/>
              <a:gd name="T8" fmla="*/ 29 w 35"/>
              <a:gd name="T9" fmla="*/ 1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8">
                <a:moveTo>
                  <a:pt x="29" y="10"/>
                </a:moveTo>
                <a:cubicBezTo>
                  <a:pt x="35" y="18"/>
                  <a:pt x="34" y="29"/>
                  <a:pt x="28" y="33"/>
                </a:cubicBezTo>
                <a:cubicBezTo>
                  <a:pt x="21" y="38"/>
                  <a:pt x="11" y="35"/>
                  <a:pt x="6" y="27"/>
                </a:cubicBezTo>
                <a:cubicBezTo>
                  <a:pt x="0" y="19"/>
                  <a:pt x="1" y="9"/>
                  <a:pt x="8" y="4"/>
                </a:cubicBezTo>
                <a:cubicBezTo>
                  <a:pt x="14" y="0"/>
                  <a:pt x="24" y="2"/>
                  <a:pt x="2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íṣliďe">
            <a:extLst>
              <a:ext uri="{FF2B5EF4-FFF2-40B4-BE49-F238E27FC236}">
                <a16:creationId xmlns:a16="http://schemas.microsoft.com/office/drawing/2014/main" id="{03F53F6D-84F4-483E-907B-8B4F4A2136BD}"/>
              </a:ext>
            </a:extLst>
          </p:cNvPr>
          <p:cNvSpPr/>
          <p:nvPr/>
        </p:nvSpPr>
        <p:spPr bwMode="auto">
          <a:xfrm>
            <a:off x="3979051" y="4418571"/>
            <a:ext cx="171812" cy="184757"/>
          </a:xfrm>
          <a:custGeom>
            <a:avLst/>
            <a:gdLst>
              <a:gd name="T0" fmla="*/ 64 w 114"/>
              <a:gd name="T1" fmla="*/ 0 h 123"/>
              <a:gd name="T2" fmla="*/ 59 w 114"/>
              <a:gd name="T3" fmla="*/ 7 h 123"/>
              <a:gd name="T4" fmla="*/ 58 w 114"/>
              <a:gd name="T5" fmla="*/ 8 h 123"/>
              <a:gd name="T6" fmla="*/ 8 w 114"/>
              <a:gd name="T7" fmla="*/ 52 h 123"/>
              <a:gd name="T8" fmla="*/ 0 w 114"/>
              <a:gd name="T9" fmla="*/ 68 h 123"/>
              <a:gd name="T10" fmla="*/ 2 w 114"/>
              <a:gd name="T11" fmla="*/ 75 h 123"/>
              <a:gd name="T12" fmla="*/ 10 w 114"/>
              <a:gd name="T13" fmla="*/ 78 h 123"/>
              <a:gd name="T14" fmla="*/ 25 w 114"/>
              <a:gd name="T15" fmla="*/ 71 h 123"/>
              <a:gd name="T16" fmla="*/ 63 w 114"/>
              <a:gd name="T17" fmla="*/ 37 h 123"/>
              <a:gd name="T18" fmla="*/ 65 w 114"/>
              <a:gd name="T19" fmla="*/ 42 h 123"/>
              <a:gd name="T20" fmla="*/ 66 w 114"/>
              <a:gd name="T21" fmla="*/ 42 h 123"/>
              <a:gd name="T22" fmla="*/ 17 w 114"/>
              <a:gd name="T23" fmla="*/ 85 h 123"/>
              <a:gd name="T24" fmla="*/ 8 w 114"/>
              <a:gd name="T25" fmla="*/ 101 h 123"/>
              <a:gd name="T26" fmla="*/ 10 w 114"/>
              <a:gd name="T27" fmla="*/ 108 h 123"/>
              <a:gd name="T28" fmla="*/ 18 w 114"/>
              <a:gd name="T29" fmla="*/ 111 h 123"/>
              <a:gd name="T30" fmla="*/ 33 w 114"/>
              <a:gd name="T31" fmla="*/ 104 h 123"/>
              <a:gd name="T32" fmla="*/ 80 w 114"/>
              <a:gd name="T33" fmla="*/ 64 h 123"/>
              <a:gd name="T34" fmla="*/ 83 w 114"/>
              <a:gd name="T35" fmla="*/ 68 h 123"/>
              <a:gd name="T36" fmla="*/ 50 w 114"/>
              <a:gd name="T37" fmla="*/ 97 h 123"/>
              <a:gd name="T38" fmla="*/ 41 w 114"/>
              <a:gd name="T39" fmla="*/ 113 h 123"/>
              <a:gd name="T40" fmla="*/ 44 w 114"/>
              <a:gd name="T41" fmla="*/ 120 h 123"/>
              <a:gd name="T42" fmla="*/ 51 w 114"/>
              <a:gd name="T43" fmla="*/ 123 h 123"/>
              <a:gd name="T44" fmla="*/ 66 w 114"/>
              <a:gd name="T45" fmla="*/ 116 h 123"/>
              <a:gd name="T46" fmla="*/ 114 w 114"/>
              <a:gd name="T47" fmla="*/ 75 h 123"/>
              <a:gd name="T48" fmla="*/ 64 w 114"/>
              <a:gd name="T4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23">
                <a:moveTo>
                  <a:pt x="64" y="0"/>
                </a:moveTo>
                <a:cubicBezTo>
                  <a:pt x="62" y="2"/>
                  <a:pt x="60" y="5"/>
                  <a:pt x="59" y="7"/>
                </a:cubicBezTo>
                <a:cubicBezTo>
                  <a:pt x="58" y="8"/>
                  <a:pt x="58" y="8"/>
                  <a:pt x="58" y="8"/>
                </a:cubicBezTo>
                <a:cubicBezTo>
                  <a:pt x="8" y="52"/>
                  <a:pt x="8" y="52"/>
                  <a:pt x="8" y="52"/>
                </a:cubicBezTo>
                <a:cubicBezTo>
                  <a:pt x="3" y="57"/>
                  <a:pt x="0" y="63"/>
                  <a:pt x="0" y="68"/>
                </a:cubicBezTo>
                <a:cubicBezTo>
                  <a:pt x="0" y="71"/>
                  <a:pt x="0" y="73"/>
                  <a:pt x="2" y="75"/>
                </a:cubicBezTo>
                <a:cubicBezTo>
                  <a:pt x="4" y="77"/>
                  <a:pt x="6" y="78"/>
                  <a:pt x="10" y="78"/>
                </a:cubicBezTo>
                <a:cubicBezTo>
                  <a:pt x="14" y="78"/>
                  <a:pt x="20" y="76"/>
                  <a:pt x="25" y="71"/>
                </a:cubicBezTo>
                <a:cubicBezTo>
                  <a:pt x="63" y="37"/>
                  <a:pt x="63" y="37"/>
                  <a:pt x="63" y="37"/>
                </a:cubicBezTo>
                <a:cubicBezTo>
                  <a:pt x="64" y="39"/>
                  <a:pt x="65" y="40"/>
                  <a:pt x="65" y="42"/>
                </a:cubicBezTo>
                <a:cubicBezTo>
                  <a:pt x="66" y="42"/>
                  <a:pt x="66" y="42"/>
                  <a:pt x="66" y="42"/>
                </a:cubicBezTo>
                <a:cubicBezTo>
                  <a:pt x="17" y="85"/>
                  <a:pt x="17" y="85"/>
                  <a:pt x="17" y="85"/>
                </a:cubicBezTo>
                <a:cubicBezTo>
                  <a:pt x="11" y="90"/>
                  <a:pt x="8" y="96"/>
                  <a:pt x="8" y="101"/>
                </a:cubicBezTo>
                <a:cubicBezTo>
                  <a:pt x="8" y="104"/>
                  <a:pt x="9" y="106"/>
                  <a:pt x="10" y="108"/>
                </a:cubicBezTo>
                <a:cubicBezTo>
                  <a:pt x="12" y="110"/>
                  <a:pt x="15" y="111"/>
                  <a:pt x="18" y="111"/>
                </a:cubicBezTo>
                <a:cubicBezTo>
                  <a:pt x="23" y="111"/>
                  <a:pt x="28" y="109"/>
                  <a:pt x="33" y="104"/>
                </a:cubicBezTo>
                <a:cubicBezTo>
                  <a:pt x="80" y="64"/>
                  <a:pt x="80" y="64"/>
                  <a:pt x="80" y="64"/>
                </a:cubicBezTo>
                <a:cubicBezTo>
                  <a:pt x="83" y="68"/>
                  <a:pt x="83" y="68"/>
                  <a:pt x="83" y="68"/>
                </a:cubicBezTo>
                <a:cubicBezTo>
                  <a:pt x="50" y="97"/>
                  <a:pt x="50" y="97"/>
                  <a:pt x="50" y="97"/>
                </a:cubicBezTo>
                <a:cubicBezTo>
                  <a:pt x="44" y="102"/>
                  <a:pt x="41" y="108"/>
                  <a:pt x="41" y="113"/>
                </a:cubicBezTo>
                <a:cubicBezTo>
                  <a:pt x="41" y="116"/>
                  <a:pt x="42" y="118"/>
                  <a:pt x="44" y="120"/>
                </a:cubicBezTo>
                <a:cubicBezTo>
                  <a:pt x="45" y="122"/>
                  <a:pt x="48" y="123"/>
                  <a:pt x="51" y="123"/>
                </a:cubicBezTo>
                <a:cubicBezTo>
                  <a:pt x="56" y="123"/>
                  <a:pt x="61" y="121"/>
                  <a:pt x="66" y="116"/>
                </a:cubicBezTo>
                <a:cubicBezTo>
                  <a:pt x="114" y="75"/>
                  <a:pt x="114" y="75"/>
                  <a:pt x="114" y="75"/>
                </a:cubicBezTo>
                <a:cubicBezTo>
                  <a:pt x="64" y="0"/>
                  <a:pt x="64" y="0"/>
                  <a:pt x="64" y="0"/>
                </a:cubicBezTo>
              </a:path>
            </a:pathLst>
          </a:custGeom>
          <a:solidFill>
            <a:srgbClr val="686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îṣḻîḍê">
            <a:extLst>
              <a:ext uri="{FF2B5EF4-FFF2-40B4-BE49-F238E27FC236}">
                <a16:creationId xmlns:a16="http://schemas.microsoft.com/office/drawing/2014/main" id="{7AE9B0A5-E586-4B2F-A907-34E6E933FAB7}"/>
              </a:ext>
            </a:extLst>
          </p:cNvPr>
          <p:cNvSpPr/>
          <p:nvPr/>
        </p:nvSpPr>
        <p:spPr bwMode="auto">
          <a:xfrm>
            <a:off x="4055543" y="4340903"/>
            <a:ext cx="195348" cy="194171"/>
          </a:xfrm>
          <a:custGeom>
            <a:avLst/>
            <a:gdLst>
              <a:gd name="T0" fmla="*/ 120 w 130"/>
              <a:gd name="T1" fmla="*/ 68 h 130"/>
              <a:gd name="T2" fmla="*/ 76 w 130"/>
              <a:gd name="T3" fmla="*/ 108 h 130"/>
              <a:gd name="T4" fmla="*/ 30 w 130"/>
              <a:gd name="T5" fmla="*/ 120 h 130"/>
              <a:gd name="T6" fmla="*/ 11 w 130"/>
              <a:gd name="T7" fmla="*/ 93 h 130"/>
              <a:gd name="T8" fmla="*/ 10 w 130"/>
              <a:gd name="T9" fmla="*/ 56 h 130"/>
              <a:gd name="T10" fmla="*/ 43 w 130"/>
              <a:gd name="T11" fmla="*/ 15 h 130"/>
              <a:gd name="T12" fmla="*/ 85 w 130"/>
              <a:gd name="T13" fmla="*/ 10 h 130"/>
              <a:gd name="T14" fmla="*/ 110 w 130"/>
              <a:gd name="T15" fmla="*/ 30 h 130"/>
              <a:gd name="T16" fmla="*/ 120 w 130"/>
              <a:gd name="T17" fmla="*/ 68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" h="130">
                <a:moveTo>
                  <a:pt x="120" y="68"/>
                </a:moveTo>
                <a:cubicBezTo>
                  <a:pt x="120" y="68"/>
                  <a:pt x="85" y="99"/>
                  <a:pt x="76" y="108"/>
                </a:cubicBezTo>
                <a:cubicBezTo>
                  <a:pt x="57" y="126"/>
                  <a:pt x="43" y="130"/>
                  <a:pt x="30" y="120"/>
                </a:cubicBezTo>
                <a:cubicBezTo>
                  <a:pt x="11" y="93"/>
                  <a:pt x="11" y="93"/>
                  <a:pt x="11" y="93"/>
                </a:cubicBezTo>
                <a:cubicBezTo>
                  <a:pt x="3" y="77"/>
                  <a:pt x="0" y="68"/>
                  <a:pt x="10" y="56"/>
                </a:cubicBezTo>
                <a:cubicBezTo>
                  <a:pt x="43" y="15"/>
                  <a:pt x="43" y="15"/>
                  <a:pt x="43" y="15"/>
                </a:cubicBezTo>
                <a:cubicBezTo>
                  <a:pt x="54" y="2"/>
                  <a:pt x="72" y="0"/>
                  <a:pt x="85" y="10"/>
                </a:cubicBezTo>
                <a:cubicBezTo>
                  <a:pt x="110" y="30"/>
                  <a:pt x="110" y="30"/>
                  <a:pt x="110" y="30"/>
                </a:cubicBezTo>
                <a:cubicBezTo>
                  <a:pt x="123" y="40"/>
                  <a:pt x="130" y="56"/>
                  <a:pt x="120" y="68"/>
                </a:cubicBezTo>
                <a:close/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ïšḻíďé">
            <a:extLst>
              <a:ext uri="{FF2B5EF4-FFF2-40B4-BE49-F238E27FC236}">
                <a16:creationId xmlns:a16="http://schemas.microsoft.com/office/drawing/2014/main" id="{62FC24CB-796A-4F23-A98E-587A14230388}"/>
              </a:ext>
            </a:extLst>
          </p:cNvPr>
          <p:cNvSpPr/>
          <p:nvPr/>
        </p:nvSpPr>
        <p:spPr bwMode="auto">
          <a:xfrm>
            <a:off x="3977874" y="4424455"/>
            <a:ext cx="123564" cy="107089"/>
          </a:xfrm>
          <a:custGeom>
            <a:avLst/>
            <a:gdLst>
              <a:gd name="T0" fmla="*/ 72 w 82"/>
              <a:gd name="T1" fmla="*/ 25 h 71"/>
              <a:gd name="T2" fmla="*/ 25 w 82"/>
              <a:gd name="T3" fmla="*/ 63 h 71"/>
              <a:gd name="T4" fmla="*/ 4 w 82"/>
              <a:gd name="T5" fmla="*/ 66 h 71"/>
              <a:gd name="T6" fmla="*/ 10 w 82"/>
              <a:gd name="T7" fmla="*/ 46 h 71"/>
              <a:gd name="T8" fmla="*/ 57 w 82"/>
              <a:gd name="T9" fmla="*/ 8 h 71"/>
              <a:gd name="T10" fmla="*/ 78 w 82"/>
              <a:gd name="T11" fmla="*/ 4 h 71"/>
              <a:gd name="T12" fmla="*/ 72 w 82"/>
              <a:gd name="T13" fmla="*/ 2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71">
                <a:moveTo>
                  <a:pt x="72" y="25"/>
                </a:moveTo>
                <a:cubicBezTo>
                  <a:pt x="25" y="63"/>
                  <a:pt x="25" y="63"/>
                  <a:pt x="25" y="63"/>
                </a:cubicBezTo>
                <a:cubicBezTo>
                  <a:pt x="18" y="69"/>
                  <a:pt x="8" y="71"/>
                  <a:pt x="4" y="66"/>
                </a:cubicBezTo>
                <a:cubicBezTo>
                  <a:pt x="0" y="61"/>
                  <a:pt x="3" y="52"/>
                  <a:pt x="10" y="46"/>
                </a:cubicBezTo>
                <a:cubicBezTo>
                  <a:pt x="57" y="8"/>
                  <a:pt x="57" y="8"/>
                  <a:pt x="57" y="8"/>
                </a:cubicBezTo>
                <a:cubicBezTo>
                  <a:pt x="64" y="1"/>
                  <a:pt x="74" y="0"/>
                  <a:pt x="78" y="4"/>
                </a:cubicBezTo>
                <a:cubicBezTo>
                  <a:pt x="82" y="9"/>
                  <a:pt x="79" y="18"/>
                  <a:pt x="72" y="25"/>
                </a:cubicBezTo>
                <a:close/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iṣlïḓè">
            <a:extLst>
              <a:ext uri="{FF2B5EF4-FFF2-40B4-BE49-F238E27FC236}">
                <a16:creationId xmlns:a16="http://schemas.microsoft.com/office/drawing/2014/main" id="{E6949507-9929-4068-BFA3-52697EB0F5FC}"/>
              </a:ext>
            </a:extLst>
          </p:cNvPr>
          <p:cNvSpPr/>
          <p:nvPr/>
        </p:nvSpPr>
        <p:spPr bwMode="auto">
          <a:xfrm>
            <a:off x="3989642" y="4467996"/>
            <a:ext cx="123564" cy="107089"/>
          </a:xfrm>
          <a:custGeom>
            <a:avLst/>
            <a:gdLst>
              <a:gd name="T0" fmla="*/ 72 w 82"/>
              <a:gd name="T1" fmla="*/ 25 h 71"/>
              <a:gd name="T2" fmla="*/ 25 w 82"/>
              <a:gd name="T3" fmla="*/ 63 h 71"/>
              <a:gd name="T4" fmla="*/ 4 w 82"/>
              <a:gd name="T5" fmla="*/ 66 h 71"/>
              <a:gd name="T6" fmla="*/ 10 w 82"/>
              <a:gd name="T7" fmla="*/ 46 h 71"/>
              <a:gd name="T8" fmla="*/ 57 w 82"/>
              <a:gd name="T9" fmla="*/ 8 h 71"/>
              <a:gd name="T10" fmla="*/ 78 w 82"/>
              <a:gd name="T11" fmla="*/ 5 h 71"/>
              <a:gd name="T12" fmla="*/ 72 w 82"/>
              <a:gd name="T13" fmla="*/ 2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71">
                <a:moveTo>
                  <a:pt x="72" y="25"/>
                </a:moveTo>
                <a:cubicBezTo>
                  <a:pt x="25" y="63"/>
                  <a:pt x="25" y="63"/>
                  <a:pt x="25" y="63"/>
                </a:cubicBezTo>
                <a:cubicBezTo>
                  <a:pt x="18" y="70"/>
                  <a:pt x="8" y="71"/>
                  <a:pt x="4" y="66"/>
                </a:cubicBezTo>
                <a:cubicBezTo>
                  <a:pt x="0" y="62"/>
                  <a:pt x="2" y="53"/>
                  <a:pt x="10" y="46"/>
                </a:cubicBezTo>
                <a:cubicBezTo>
                  <a:pt x="57" y="8"/>
                  <a:pt x="57" y="8"/>
                  <a:pt x="57" y="8"/>
                </a:cubicBezTo>
                <a:cubicBezTo>
                  <a:pt x="64" y="1"/>
                  <a:pt x="74" y="0"/>
                  <a:pt x="78" y="5"/>
                </a:cubicBezTo>
                <a:cubicBezTo>
                  <a:pt x="82" y="9"/>
                  <a:pt x="79" y="19"/>
                  <a:pt x="72" y="25"/>
                </a:cubicBezTo>
                <a:close/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îṡļïḍê">
            <a:extLst>
              <a:ext uri="{FF2B5EF4-FFF2-40B4-BE49-F238E27FC236}">
                <a16:creationId xmlns:a16="http://schemas.microsoft.com/office/drawing/2014/main" id="{BBB44693-7C9C-4CCD-A6DF-8934BEB10600}"/>
              </a:ext>
            </a:extLst>
          </p:cNvPr>
          <p:cNvSpPr/>
          <p:nvPr/>
        </p:nvSpPr>
        <p:spPr bwMode="auto">
          <a:xfrm>
            <a:off x="4036714" y="4483294"/>
            <a:ext cx="122386" cy="108265"/>
          </a:xfrm>
          <a:custGeom>
            <a:avLst/>
            <a:gdLst>
              <a:gd name="T0" fmla="*/ 72 w 82"/>
              <a:gd name="T1" fmla="*/ 25 h 72"/>
              <a:gd name="T2" fmla="*/ 25 w 82"/>
              <a:gd name="T3" fmla="*/ 64 h 72"/>
              <a:gd name="T4" fmla="*/ 4 w 82"/>
              <a:gd name="T5" fmla="*/ 67 h 72"/>
              <a:gd name="T6" fmla="*/ 10 w 82"/>
              <a:gd name="T7" fmla="*/ 47 h 72"/>
              <a:gd name="T8" fmla="*/ 56 w 82"/>
              <a:gd name="T9" fmla="*/ 8 h 72"/>
              <a:gd name="T10" fmla="*/ 78 w 82"/>
              <a:gd name="T11" fmla="*/ 5 h 72"/>
              <a:gd name="T12" fmla="*/ 72 w 82"/>
              <a:gd name="T13" fmla="*/ 2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72">
                <a:moveTo>
                  <a:pt x="72" y="25"/>
                </a:moveTo>
                <a:cubicBezTo>
                  <a:pt x="25" y="64"/>
                  <a:pt x="25" y="64"/>
                  <a:pt x="25" y="64"/>
                </a:cubicBezTo>
                <a:cubicBezTo>
                  <a:pt x="18" y="70"/>
                  <a:pt x="8" y="72"/>
                  <a:pt x="4" y="67"/>
                </a:cubicBezTo>
                <a:cubicBezTo>
                  <a:pt x="0" y="62"/>
                  <a:pt x="2" y="53"/>
                  <a:pt x="10" y="47"/>
                </a:cubicBezTo>
                <a:cubicBezTo>
                  <a:pt x="56" y="8"/>
                  <a:pt x="56" y="8"/>
                  <a:pt x="56" y="8"/>
                </a:cubicBezTo>
                <a:cubicBezTo>
                  <a:pt x="64" y="2"/>
                  <a:pt x="73" y="0"/>
                  <a:pt x="78" y="5"/>
                </a:cubicBezTo>
                <a:cubicBezTo>
                  <a:pt x="82" y="10"/>
                  <a:pt x="79" y="19"/>
                  <a:pt x="72" y="25"/>
                </a:cubicBezTo>
                <a:close/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íS1íḑé">
            <a:extLst>
              <a:ext uri="{FF2B5EF4-FFF2-40B4-BE49-F238E27FC236}">
                <a16:creationId xmlns:a16="http://schemas.microsoft.com/office/drawing/2014/main" id="{14B976F8-9C78-4028-AEEF-7774B9EEBBF2}"/>
              </a:ext>
            </a:extLst>
          </p:cNvPr>
          <p:cNvSpPr/>
          <p:nvPr/>
        </p:nvSpPr>
        <p:spPr bwMode="auto">
          <a:xfrm>
            <a:off x="4107321" y="3567750"/>
            <a:ext cx="421292" cy="910838"/>
          </a:xfrm>
          <a:custGeom>
            <a:avLst/>
            <a:gdLst>
              <a:gd name="T0" fmla="*/ 235 w 281"/>
              <a:gd name="T1" fmla="*/ 407 h 608"/>
              <a:gd name="T2" fmla="*/ 198 w 281"/>
              <a:gd name="T3" fmla="*/ 468 h 608"/>
              <a:gd name="T4" fmla="*/ 172 w 281"/>
              <a:gd name="T5" fmla="*/ 497 h 608"/>
              <a:gd name="T6" fmla="*/ 73 w 281"/>
              <a:gd name="T7" fmla="*/ 596 h 608"/>
              <a:gd name="T8" fmla="*/ 53 w 281"/>
              <a:gd name="T9" fmla="*/ 606 h 608"/>
              <a:gd name="T10" fmla="*/ 15 w 281"/>
              <a:gd name="T11" fmla="*/ 589 h 608"/>
              <a:gd name="T12" fmla="*/ 31 w 281"/>
              <a:gd name="T13" fmla="*/ 535 h 608"/>
              <a:gd name="T14" fmla="*/ 119 w 281"/>
              <a:gd name="T15" fmla="*/ 437 h 608"/>
              <a:gd name="T16" fmla="*/ 144 w 281"/>
              <a:gd name="T17" fmla="*/ 403 h 608"/>
              <a:gd name="T18" fmla="*/ 163 w 281"/>
              <a:gd name="T19" fmla="*/ 369 h 608"/>
              <a:gd name="T20" fmla="*/ 182 w 281"/>
              <a:gd name="T21" fmla="*/ 173 h 608"/>
              <a:gd name="T22" fmla="*/ 159 w 281"/>
              <a:gd name="T23" fmla="*/ 63 h 608"/>
              <a:gd name="T24" fmla="*/ 189 w 281"/>
              <a:gd name="T25" fmla="*/ 5 h 608"/>
              <a:gd name="T26" fmla="*/ 239 w 281"/>
              <a:gd name="T27" fmla="*/ 44 h 608"/>
              <a:gd name="T28" fmla="*/ 262 w 281"/>
              <a:gd name="T29" fmla="*/ 153 h 608"/>
              <a:gd name="T30" fmla="*/ 235 w 281"/>
              <a:gd name="T31" fmla="*/ 40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1" h="608">
                <a:moveTo>
                  <a:pt x="235" y="407"/>
                </a:moveTo>
                <a:cubicBezTo>
                  <a:pt x="225" y="429"/>
                  <a:pt x="212" y="450"/>
                  <a:pt x="198" y="468"/>
                </a:cubicBezTo>
                <a:cubicBezTo>
                  <a:pt x="190" y="478"/>
                  <a:pt x="181" y="488"/>
                  <a:pt x="172" y="497"/>
                </a:cubicBezTo>
                <a:cubicBezTo>
                  <a:pt x="73" y="596"/>
                  <a:pt x="73" y="596"/>
                  <a:pt x="73" y="596"/>
                </a:cubicBezTo>
                <a:cubicBezTo>
                  <a:pt x="68" y="602"/>
                  <a:pt x="61" y="605"/>
                  <a:pt x="53" y="606"/>
                </a:cubicBezTo>
                <a:cubicBezTo>
                  <a:pt x="40" y="608"/>
                  <a:pt x="25" y="602"/>
                  <a:pt x="15" y="589"/>
                </a:cubicBezTo>
                <a:cubicBezTo>
                  <a:pt x="0" y="568"/>
                  <a:pt x="14" y="552"/>
                  <a:pt x="31" y="535"/>
                </a:cubicBezTo>
                <a:cubicBezTo>
                  <a:pt x="119" y="437"/>
                  <a:pt x="119" y="437"/>
                  <a:pt x="119" y="437"/>
                </a:cubicBezTo>
                <a:cubicBezTo>
                  <a:pt x="128" y="426"/>
                  <a:pt x="137" y="414"/>
                  <a:pt x="144" y="403"/>
                </a:cubicBezTo>
                <a:cubicBezTo>
                  <a:pt x="151" y="392"/>
                  <a:pt x="157" y="381"/>
                  <a:pt x="163" y="369"/>
                </a:cubicBezTo>
                <a:cubicBezTo>
                  <a:pt x="191" y="308"/>
                  <a:pt x="197" y="240"/>
                  <a:pt x="182" y="173"/>
                </a:cubicBezTo>
                <a:cubicBezTo>
                  <a:pt x="159" y="63"/>
                  <a:pt x="159" y="63"/>
                  <a:pt x="159" y="63"/>
                </a:cubicBezTo>
                <a:cubicBezTo>
                  <a:pt x="153" y="36"/>
                  <a:pt x="167" y="11"/>
                  <a:pt x="189" y="5"/>
                </a:cubicBezTo>
                <a:cubicBezTo>
                  <a:pt x="211" y="0"/>
                  <a:pt x="233" y="17"/>
                  <a:pt x="239" y="44"/>
                </a:cubicBezTo>
                <a:cubicBezTo>
                  <a:pt x="262" y="153"/>
                  <a:pt x="262" y="153"/>
                  <a:pt x="262" y="153"/>
                </a:cubicBezTo>
                <a:cubicBezTo>
                  <a:pt x="281" y="242"/>
                  <a:pt x="271" y="333"/>
                  <a:pt x="235" y="407"/>
                </a:cubicBezTo>
                <a:close/>
              </a:path>
            </a:pathLst>
          </a:custGeom>
          <a:solidFill>
            <a:srgbClr val="FFC7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î$1iḋê">
            <a:extLst>
              <a:ext uri="{FF2B5EF4-FFF2-40B4-BE49-F238E27FC236}">
                <a16:creationId xmlns:a16="http://schemas.microsoft.com/office/drawing/2014/main" id="{6C1C7F12-15DD-4438-9C9B-31266E922510}"/>
              </a:ext>
            </a:extLst>
          </p:cNvPr>
          <p:cNvSpPr/>
          <p:nvPr/>
        </p:nvSpPr>
        <p:spPr bwMode="auto">
          <a:xfrm>
            <a:off x="4328558" y="4098483"/>
            <a:ext cx="142392" cy="149453"/>
          </a:xfrm>
          <a:custGeom>
            <a:avLst/>
            <a:gdLst>
              <a:gd name="T0" fmla="*/ 22 w 95"/>
              <a:gd name="T1" fmla="*/ 0 h 100"/>
              <a:gd name="T2" fmla="*/ 95 w 95"/>
              <a:gd name="T3" fmla="*/ 38 h 100"/>
              <a:gd name="T4" fmla="*/ 60 w 95"/>
              <a:gd name="T5" fmla="*/ 100 h 100"/>
              <a:gd name="T6" fmla="*/ 0 w 95"/>
              <a:gd name="T7" fmla="*/ 42 h 100"/>
              <a:gd name="T8" fmla="*/ 22 w 95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100">
                <a:moveTo>
                  <a:pt x="22" y="0"/>
                </a:moveTo>
                <a:cubicBezTo>
                  <a:pt x="95" y="38"/>
                  <a:pt x="95" y="38"/>
                  <a:pt x="95" y="38"/>
                </a:cubicBezTo>
                <a:cubicBezTo>
                  <a:pt x="84" y="60"/>
                  <a:pt x="74" y="81"/>
                  <a:pt x="60" y="100"/>
                </a:cubicBezTo>
                <a:cubicBezTo>
                  <a:pt x="0" y="42"/>
                  <a:pt x="0" y="42"/>
                  <a:pt x="0" y="42"/>
                </a:cubicBezTo>
                <a:lnTo>
                  <a:pt x="22" y="0"/>
                </a:lnTo>
                <a:close/>
              </a:path>
            </a:pathLst>
          </a:custGeom>
          <a:solidFill>
            <a:srgbClr val="F4A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íṣlïḑè">
            <a:extLst>
              <a:ext uri="{FF2B5EF4-FFF2-40B4-BE49-F238E27FC236}">
                <a16:creationId xmlns:a16="http://schemas.microsoft.com/office/drawing/2014/main" id="{B0EBCC05-009E-48C8-9123-B3A0A06A3B80}"/>
              </a:ext>
            </a:extLst>
          </p:cNvPr>
          <p:cNvSpPr/>
          <p:nvPr/>
        </p:nvSpPr>
        <p:spPr bwMode="auto">
          <a:xfrm>
            <a:off x="4317967" y="3413590"/>
            <a:ext cx="218883" cy="783744"/>
          </a:xfrm>
          <a:custGeom>
            <a:avLst/>
            <a:gdLst>
              <a:gd name="T0" fmla="*/ 38 w 146"/>
              <a:gd name="T1" fmla="*/ 393 h 523"/>
              <a:gd name="T2" fmla="*/ 35 w 146"/>
              <a:gd name="T3" fmla="*/ 301 h 523"/>
              <a:gd name="T4" fmla="*/ 14 w 146"/>
              <a:gd name="T5" fmla="*/ 123 h 523"/>
              <a:gd name="T6" fmla="*/ 54 w 146"/>
              <a:gd name="T7" fmla="*/ 43 h 523"/>
              <a:gd name="T8" fmla="*/ 140 w 146"/>
              <a:gd name="T9" fmla="*/ 385 h 523"/>
              <a:gd name="T10" fmla="*/ 98 w 146"/>
              <a:gd name="T11" fmla="*/ 523 h 523"/>
              <a:gd name="T12" fmla="*/ 9 w 146"/>
              <a:gd name="T13" fmla="*/ 467 h 523"/>
              <a:gd name="T14" fmla="*/ 38 w 146"/>
              <a:gd name="T15" fmla="*/ 393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6" h="523">
                <a:moveTo>
                  <a:pt x="38" y="393"/>
                </a:moveTo>
                <a:cubicBezTo>
                  <a:pt x="39" y="389"/>
                  <a:pt x="50" y="371"/>
                  <a:pt x="35" y="301"/>
                </a:cubicBezTo>
                <a:cubicBezTo>
                  <a:pt x="19" y="231"/>
                  <a:pt x="0" y="157"/>
                  <a:pt x="14" y="123"/>
                </a:cubicBezTo>
                <a:cubicBezTo>
                  <a:pt x="27" y="88"/>
                  <a:pt x="22" y="0"/>
                  <a:pt x="54" y="43"/>
                </a:cubicBezTo>
                <a:cubicBezTo>
                  <a:pt x="146" y="166"/>
                  <a:pt x="143" y="329"/>
                  <a:pt x="140" y="385"/>
                </a:cubicBezTo>
                <a:cubicBezTo>
                  <a:pt x="136" y="440"/>
                  <a:pt x="98" y="523"/>
                  <a:pt x="98" y="523"/>
                </a:cubicBezTo>
                <a:cubicBezTo>
                  <a:pt x="9" y="467"/>
                  <a:pt x="9" y="467"/>
                  <a:pt x="9" y="467"/>
                </a:cubicBezTo>
                <a:cubicBezTo>
                  <a:pt x="9" y="467"/>
                  <a:pt x="33" y="430"/>
                  <a:pt x="38" y="393"/>
                </a:cubicBezTo>
                <a:close/>
              </a:path>
            </a:pathLst>
          </a:custGeom>
          <a:solidFill>
            <a:srgbClr val="D9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iṣ1iḑè">
            <a:extLst>
              <a:ext uri="{FF2B5EF4-FFF2-40B4-BE49-F238E27FC236}">
                <a16:creationId xmlns:a16="http://schemas.microsoft.com/office/drawing/2014/main" id="{AF0D2D50-3688-4FF8-9F27-7D3B7D7B86CA}"/>
              </a:ext>
            </a:extLst>
          </p:cNvPr>
          <p:cNvSpPr/>
          <p:nvPr/>
        </p:nvSpPr>
        <p:spPr bwMode="auto">
          <a:xfrm>
            <a:off x="4317967" y="4072594"/>
            <a:ext cx="171812" cy="148276"/>
          </a:xfrm>
          <a:custGeom>
            <a:avLst/>
            <a:gdLst>
              <a:gd name="T0" fmla="*/ 30 w 146"/>
              <a:gd name="T1" fmla="*/ 0 h 126"/>
              <a:gd name="T2" fmla="*/ 82 w 146"/>
              <a:gd name="T3" fmla="*/ 35 h 126"/>
              <a:gd name="T4" fmla="*/ 81 w 146"/>
              <a:gd name="T5" fmla="*/ 79 h 126"/>
              <a:gd name="T6" fmla="*/ 116 w 146"/>
              <a:gd name="T7" fmla="*/ 52 h 126"/>
              <a:gd name="T8" fmla="*/ 146 w 146"/>
              <a:gd name="T9" fmla="*/ 70 h 126"/>
              <a:gd name="T10" fmla="*/ 116 w 146"/>
              <a:gd name="T11" fmla="*/ 126 h 126"/>
              <a:gd name="T12" fmla="*/ 0 w 146"/>
              <a:gd name="T13" fmla="*/ 51 h 126"/>
              <a:gd name="T14" fmla="*/ 30 w 146"/>
              <a:gd name="T15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6" h="126">
                <a:moveTo>
                  <a:pt x="30" y="0"/>
                </a:moveTo>
                <a:lnTo>
                  <a:pt x="82" y="35"/>
                </a:lnTo>
                <a:lnTo>
                  <a:pt x="81" y="79"/>
                </a:lnTo>
                <a:lnTo>
                  <a:pt x="116" y="52"/>
                </a:lnTo>
                <a:lnTo>
                  <a:pt x="146" y="70"/>
                </a:lnTo>
                <a:lnTo>
                  <a:pt x="116" y="126"/>
                </a:lnTo>
                <a:lnTo>
                  <a:pt x="0" y="51"/>
                </a:lnTo>
                <a:lnTo>
                  <a:pt x="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ïṣḷïḍé">
            <a:extLst>
              <a:ext uri="{FF2B5EF4-FFF2-40B4-BE49-F238E27FC236}">
                <a16:creationId xmlns:a16="http://schemas.microsoft.com/office/drawing/2014/main" id="{BA045919-7A93-404F-90D4-C683EE840E8A}"/>
              </a:ext>
            </a:extLst>
          </p:cNvPr>
          <p:cNvSpPr/>
          <p:nvPr/>
        </p:nvSpPr>
        <p:spPr bwMode="auto">
          <a:xfrm>
            <a:off x="7988660" y="1781200"/>
            <a:ext cx="854999" cy="363483"/>
          </a:xfrm>
          <a:prstGeom prst="roundRect">
            <a:avLst>
              <a:gd name="adj" fmla="val 14047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Key words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9" name="îŝ1idè">
            <a:extLst>
              <a:ext uri="{FF2B5EF4-FFF2-40B4-BE49-F238E27FC236}">
                <a16:creationId xmlns:a16="http://schemas.microsoft.com/office/drawing/2014/main" id="{9A009D28-2FBE-4085-BFF0-FCD85D8FAE23}"/>
              </a:ext>
            </a:extLst>
          </p:cNvPr>
          <p:cNvSpPr/>
          <p:nvPr/>
        </p:nvSpPr>
        <p:spPr>
          <a:xfrm>
            <a:off x="7988659" y="2183952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6" name="ïṡlíḓê">
            <a:extLst>
              <a:ext uri="{FF2B5EF4-FFF2-40B4-BE49-F238E27FC236}">
                <a16:creationId xmlns:a16="http://schemas.microsoft.com/office/drawing/2014/main" id="{07E7B881-A2E4-4875-A882-76FBAF2E9B7F}"/>
              </a:ext>
            </a:extLst>
          </p:cNvPr>
          <p:cNvSpPr/>
          <p:nvPr/>
        </p:nvSpPr>
        <p:spPr bwMode="auto">
          <a:xfrm>
            <a:off x="7988660" y="3210151"/>
            <a:ext cx="854999" cy="363483"/>
          </a:xfrm>
          <a:prstGeom prst="roundRect">
            <a:avLst>
              <a:gd name="adj" fmla="val 14047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Key words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7" name="íSľíḍe">
            <a:extLst>
              <a:ext uri="{FF2B5EF4-FFF2-40B4-BE49-F238E27FC236}">
                <a16:creationId xmlns:a16="http://schemas.microsoft.com/office/drawing/2014/main" id="{14828963-AC04-4D77-B34E-51D8F2CFE5BB}"/>
              </a:ext>
            </a:extLst>
          </p:cNvPr>
          <p:cNvSpPr/>
          <p:nvPr/>
        </p:nvSpPr>
        <p:spPr>
          <a:xfrm>
            <a:off x="7988659" y="3612903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4" name="iŝḷiḓê">
            <a:extLst>
              <a:ext uri="{FF2B5EF4-FFF2-40B4-BE49-F238E27FC236}">
                <a16:creationId xmlns:a16="http://schemas.microsoft.com/office/drawing/2014/main" id="{B0747CF7-F8B7-46D0-B514-275C5CCF3161}"/>
              </a:ext>
            </a:extLst>
          </p:cNvPr>
          <p:cNvSpPr/>
          <p:nvPr/>
        </p:nvSpPr>
        <p:spPr bwMode="auto">
          <a:xfrm>
            <a:off x="7988660" y="4639101"/>
            <a:ext cx="854999" cy="363483"/>
          </a:xfrm>
          <a:prstGeom prst="roundRect">
            <a:avLst>
              <a:gd name="adj" fmla="val 14047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Key words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5" name="ïṡľîḑê">
            <a:extLst>
              <a:ext uri="{FF2B5EF4-FFF2-40B4-BE49-F238E27FC236}">
                <a16:creationId xmlns:a16="http://schemas.microsoft.com/office/drawing/2014/main" id="{E9D61719-9A91-40E0-A0D4-8D5F1C073AB6}"/>
              </a:ext>
            </a:extLst>
          </p:cNvPr>
          <p:cNvSpPr/>
          <p:nvPr/>
        </p:nvSpPr>
        <p:spPr>
          <a:xfrm>
            <a:off x="7988659" y="5041853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A94DC84-6DDA-4170-B3C3-4C9F94BE2AAA}"/>
              </a:ext>
            </a:extLst>
          </p:cNvPr>
          <p:cNvCxnSpPr>
            <a:cxnSpLocks/>
          </p:cNvCxnSpPr>
          <p:nvPr/>
        </p:nvCxnSpPr>
        <p:spPr>
          <a:xfrm>
            <a:off x="8014834" y="2975188"/>
            <a:ext cx="338613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B8265CD-F478-4F63-B8E1-EF05FB830EC3}"/>
              </a:ext>
            </a:extLst>
          </p:cNvPr>
          <p:cNvCxnSpPr>
            <a:cxnSpLocks/>
          </p:cNvCxnSpPr>
          <p:nvPr/>
        </p:nvCxnSpPr>
        <p:spPr>
          <a:xfrm>
            <a:off x="8043409" y="4346788"/>
            <a:ext cx="335756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îšḷîḑè">
            <a:extLst>
              <a:ext uri="{FF2B5EF4-FFF2-40B4-BE49-F238E27FC236}">
                <a16:creationId xmlns:a16="http://schemas.microsoft.com/office/drawing/2014/main" id="{C9DAEB58-AABB-4C5D-BB79-AFDBEE811B1E}"/>
              </a:ext>
            </a:extLst>
          </p:cNvPr>
          <p:cNvSpPr txBox="1"/>
          <p:nvPr/>
        </p:nvSpPr>
        <p:spPr>
          <a:xfrm>
            <a:off x="757329" y="1182324"/>
            <a:ext cx="6544681" cy="115812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7A11947-E30A-4958-AD80-6509ED042232}"/>
              </a:ext>
            </a:extLst>
          </p:cNvPr>
          <p:cNvCxnSpPr/>
          <p:nvPr/>
        </p:nvCxnSpPr>
        <p:spPr>
          <a:xfrm>
            <a:off x="7496175" y="1130300"/>
            <a:ext cx="0" cy="500697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05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F3172A-3D27-4604-8234-C03E61F9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D07CE1F-E759-4F4A-BAE9-A81D00A1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21274F-EAFE-4676-8A92-D80A745A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iṣlïdè">
            <a:extLst>
              <a:ext uri="{FF2B5EF4-FFF2-40B4-BE49-F238E27FC236}">
                <a16:creationId xmlns:a16="http://schemas.microsoft.com/office/drawing/2014/main" id="{DA6667A8-1478-4A38-BD1C-28E32226B346}"/>
              </a:ext>
            </a:extLst>
          </p:cNvPr>
          <p:cNvSpPr/>
          <p:nvPr/>
        </p:nvSpPr>
        <p:spPr bwMode="auto">
          <a:xfrm flipH="1">
            <a:off x="9649950" y="1150302"/>
            <a:ext cx="2542050" cy="5084100"/>
          </a:xfrm>
          <a:custGeom>
            <a:avLst/>
            <a:gdLst>
              <a:gd name="connsiteX0" fmla="*/ 0 w 2351584"/>
              <a:gd name="connsiteY0" fmla="*/ 0 h 4703168"/>
              <a:gd name="connsiteX1" fmla="*/ 2351584 w 2351584"/>
              <a:gd name="connsiteY1" fmla="*/ 2351584 h 4703168"/>
              <a:gd name="connsiteX2" fmla="*/ 0 w 2351584"/>
              <a:gd name="connsiteY2" fmla="*/ 4703168 h 4703168"/>
              <a:gd name="connsiteX3" fmla="*/ 0 w 2351584"/>
              <a:gd name="connsiteY3" fmla="*/ 3773472 h 4703168"/>
              <a:gd name="connsiteX4" fmla="*/ 1421888 w 2351584"/>
              <a:gd name="connsiteY4" fmla="*/ 2351584 h 4703168"/>
              <a:gd name="connsiteX5" fmla="*/ 0 w 2351584"/>
              <a:gd name="connsiteY5" fmla="*/ 929696 h 470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584" h="4703168">
                <a:moveTo>
                  <a:pt x="0" y="0"/>
                </a:moveTo>
                <a:cubicBezTo>
                  <a:pt x="1298744" y="0"/>
                  <a:pt x="2351584" y="1052840"/>
                  <a:pt x="2351584" y="2351584"/>
                </a:cubicBezTo>
                <a:cubicBezTo>
                  <a:pt x="2351584" y="3650328"/>
                  <a:pt x="1298744" y="4703168"/>
                  <a:pt x="0" y="4703168"/>
                </a:cubicBezTo>
                <a:lnTo>
                  <a:pt x="0" y="3773472"/>
                </a:lnTo>
                <a:cubicBezTo>
                  <a:pt x="785287" y="3773472"/>
                  <a:pt x="1421888" y="3136871"/>
                  <a:pt x="1421888" y="2351584"/>
                </a:cubicBezTo>
                <a:cubicBezTo>
                  <a:pt x="1421888" y="1566297"/>
                  <a:pt x="785287" y="929696"/>
                  <a:pt x="0" y="92969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7000">
                <a:schemeClr val="accent3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îṣḻîďé">
            <a:extLst>
              <a:ext uri="{FF2B5EF4-FFF2-40B4-BE49-F238E27FC236}">
                <a16:creationId xmlns:a16="http://schemas.microsoft.com/office/drawing/2014/main" id="{B986A4D4-AB37-4876-A845-39096FF715D6}"/>
              </a:ext>
            </a:extLst>
          </p:cNvPr>
          <p:cNvSpPr/>
          <p:nvPr/>
        </p:nvSpPr>
        <p:spPr bwMode="auto">
          <a:xfrm>
            <a:off x="0" y="1150302"/>
            <a:ext cx="2542050" cy="5084100"/>
          </a:xfrm>
          <a:custGeom>
            <a:avLst/>
            <a:gdLst>
              <a:gd name="connsiteX0" fmla="*/ 0 w 2351584"/>
              <a:gd name="connsiteY0" fmla="*/ 0 h 4703168"/>
              <a:gd name="connsiteX1" fmla="*/ 2351584 w 2351584"/>
              <a:gd name="connsiteY1" fmla="*/ 2351584 h 4703168"/>
              <a:gd name="connsiteX2" fmla="*/ 0 w 2351584"/>
              <a:gd name="connsiteY2" fmla="*/ 4703168 h 4703168"/>
              <a:gd name="connsiteX3" fmla="*/ 0 w 2351584"/>
              <a:gd name="connsiteY3" fmla="*/ 3773472 h 4703168"/>
              <a:gd name="connsiteX4" fmla="*/ 1421888 w 2351584"/>
              <a:gd name="connsiteY4" fmla="*/ 2351584 h 4703168"/>
              <a:gd name="connsiteX5" fmla="*/ 0 w 2351584"/>
              <a:gd name="connsiteY5" fmla="*/ 929696 h 470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584" h="4703168">
                <a:moveTo>
                  <a:pt x="0" y="0"/>
                </a:moveTo>
                <a:cubicBezTo>
                  <a:pt x="1298744" y="0"/>
                  <a:pt x="2351584" y="1052840"/>
                  <a:pt x="2351584" y="2351584"/>
                </a:cubicBezTo>
                <a:cubicBezTo>
                  <a:pt x="2351584" y="3650328"/>
                  <a:pt x="1298744" y="4703168"/>
                  <a:pt x="0" y="4703168"/>
                </a:cubicBezTo>
                <a:lnTo>
                  <a:pt x="0" y="3773472"/>
                </a:lnTo>
                <a:cubicBezTo>
                  <a:pt x="785287" y="3773472"/>
                  <a:pt x="1421888" y="3136871"/>
                  <a:pt x="1421888" y="2351584"/>
                </a:cubicBezTo>
                <a:cubicBezTo>
                  <a:pt x="1421888" y="1566297"/>
                  <a:pt x="785287" y="929696"/>
                  <a:pt x="0" y="92969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7000">
                <a:schemeClr val="accent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îŝḻîḋê">
            <a:extLst>
              <a:ext uri="{FF2B5EF4-FFF2-40B4-BE49-F238E27FC236}">
                <a16:creationId xmlns:a16="http://schemas.microsoft.com/office/drawing/2014/main" id="{391AE8EA-C36E-461A-A921-F64A99990E4D}"/>
              </a:ext>
            </a:extLst>
          </p:cNvPr>
          <p:cNvSpPr/>
          <p:nvPr/>
        </p:nvSpPr>
        <p:spPr bwMode="auto">
          <a:xfrm>
            <a:off x="0" y="1340768"/>
            <a:ext cx="2351584" cy="4703168"/>
          </a:xfrm>
          <a:custGeom>
            <a:avLst/>
            <a:gdLst>
              <a:gd name="connsiteX0" fmla="*/ 0 w 2351584"/>
              <a:gd name="connsiteY0" fmla="*/ 0 h 4703168"/>
              <a:gd name="connsiteX1" fmla="*/ 2351584 w 2351584"/>
              <a:gd name="connsiteY1" fmla="*/ 2351584 h 4703168"/>
              <a:gd name="connsiteX2" fmla="*/ 0 w 2351584"/>
              <a:gd name="connsiteY2" fmla="*/ 4703168 h 4703168"/>
              <a:gd name="connsiteX3" fmla="*/ 0 w 2351584"/>
              <a:gd name="connsiteY3" fmla="*/ 3773472 h 4703168"/>
              <a:gd name="connsiteX4" fmla="*/ 1421888 w 2351584"/>
              <a:gd name="connsiteY4" fmla="*/ 2351584 h 4703168"/>
              <a:gd name="connsiteX5" fmla="*/ 0 w 2351584"/>
              <a:gd name="connsiteY5" fmla="*/ 929696 h 470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584" h="4703168">
                <a:moveTo>
                  <a:pt x="0" y="0"/>
                </a:moveTo>
                <a:cubicBezTo>
                  <a:pt x="1298744" y="0"/>
                  <a:pt x="2351584" y="1052840"/>
                  <a:pt x="2351584" y="2351584"/>
                </a:cubicBezTo>
                <a:cubicBezTo>
                  <a:pt x="2351584" y="3650328"/>
                  <a:pt x="1298744" y="4703168"/>
                  <a:pt x="0" y="4703168"/>
                </a:cubicBezTo>
                <a:lnTo>
                  <a:pt x="0" y="3773472"/>
                </a:lnTo>
                <a:cubicBezTo>
                  <a:pt x="785287" y="3773472"/>
                  <a:pt x="1421888" y="3136871"/>
                  <a:pt x="1421888" y="2351584"/>
                </a:cubicBezTo>
                <a:cubicBezTo>
                  <a:pt x="1421888" y="1566297"/>
                  <a:pt x="785287" y="929696"/>
                  <a:pt x="0" y="929696"/>
                </a:cubicBezTo>
                <a:close/>
              </a:path>
            </a:pathLst>
          </a:custGeom>
          <a:blipFill>
            <a:blip r:embed="rId3"/>
            <a:stretch>
              <a:fillRect l="-105143" t="77" r="-104014" b="-77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íṣḷîḑê">
            <a:extLst>
              <a:ext uri="{FF2B5EF4-FFF2-40B4-BE49-F238E27FC236}">
                <a16:creationId xmlns:a16="http://schemas.microsoft.com/office/drawing/2014/main" id="{A40865BF-14B8-4327-9F64-663BF9E022BE}"/>
              </a:ext>
            </a:extLst>
          </p:cNvPr>
          <p:cNvSpPr/>
          <p:nvPr/>
        </p:nvSpPr>
        <p:spPr bwMode="auto">
          <a:xfrm flipH="1">
            <a:off x="9840416" y="1340768"/>
            <a:ext cx="2351584" cy="4703168"/>
          </a:xfrm>
          <a:custGeom>
            <a:avLst/>
            <a:gdLst>
              <a:gd name="connsiteX0" fmla="*/ 0 w 2351584"/>
              <a:gd name="connsiteY0" fmla="*/ 0 h 4703168"/>
              <a:gd name="connsiteX1" fmla="*/ 2351584 w 2351584"/>
              <a:gd name="connsiteY1" fmla="*/ 2351584 h 4703168"/>
              <a:gd name="connsiteX2" fmla="*/ 0 w 2351584"/>
              <a:gd name="connsiteY2" fmla="*/ 4703168 h 4703168"/>
              <a:gd name="connsiteX3" fmla="*/ 0 w 2351584"/>
              <a:gd name="connsiteY3" fmla="*/ 3773472 h 4703168"/>
              <a:gd name="connsiteX4" fmla="*/ 1421888 w 2351584"/>
              <a:gd name="connsiteY4" fmla="*/ 2351584 h 4703168"/>
              <a:gd name="connsiteX5" fmla="*/ 0 w 2351584"/>
              <a:gd name="connsiteY5" fmla="*/ 929696 h 470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584" h="4703168">
                <a:moveTo>
                  <a:pt x="0" y="0"/>
                </a:moveTo>
                <a:cubicBezTo>
                  <a:pt x="1298744" y="0"/>
                  <a:pt x="2351584" y="1052840"/>
                  <a:pt x="2351584" y="2351584"/>
                </a:cubicBezTo>
                <a:cubicBezTo>
                  <a:pt x="2351584" y="3650328"/>
                  <a:pt x="1298744" y="4703168"/>
                  <a:pt x="0" y="4703168"/>
                </a:cubicBezTo>
                <a:lnTo>
                  <a:pt x="0" y="3773472"/>
                </a:lnTo>
                <a:cubicBezTo>
                  <a:pt x="785287" y="3773472"/>
                  <a:pt x="1421888" y="3136871"/>
                  <a:pt x="1421888" y="2351584"/>
                </a:cubicBezTo>
                <a:cubicBezTo>
                  <a:pt x="1421888" y="1566297"/>
                  <a:pt x="785287" y="929696"/>
                  <a:pt x="0" y="929696"/>
                </a:cubicBezTo>
                <a:close/>
              </a:path>
            </a:pathLst>
          </a:custGeom>
          <a:blipFill>
            <a:blip r:embed="rId4"/>
            <a:stretch>
              <a:fillRect l="-102884" t="77" r="-106273" b="-77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75C0DD8-A152-495E-A8C2-616E7ACCCFD6}"/>
              </a:ext>
            </a:extLst>
          </p:cNvPr>
          <p:cNvCxnSpPr>
            <a:cxnSpLocks/>
          </p:cNvCxnSpPr>
          <p:nvPr/>
        </p:nvCxnSpPr>
        <p:spPr>
          <a:xfrm>
            <a:off x="6096000" y="1123950"/>
            <a:ext cx="0" cy="491998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ïṧḻîḓe">
            <a:extLst>
              <a:ext uri="{FF2B5EF4-FFF2-40B4-BE49-F238E27FC236}">
                <a16:creationId xmlns:a16="http://schemas.microsoft.com/office/drawing/2014/main" id="{9C7B962A-F102-42E4-9690-602B53C8008D}"/>
              </a:ext>
            </a:extLst>
          </p:cNvPr>
          <p:cNvSpPr/>
          <p:nvPr/>
        </p:nvSpPr>
        <p:spPr bwMode="auto">
          <a:xfrm>
            <a:off x="1691809" y="2214000"/>
            <a:ext cx="1035000" cy="585000"/>
          </a:xfrm>
          <a:prstGeom prst="wedgeRoundRectCallout">
            <a:avLst>
              <a:gd name="adj1" fmla="val 43894"/>
              <a:gd name="adj2" fmla="val 71264"/>
              <a:gd name="adj3" fmla="val 16667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2" name="iŝľîḑè">
            <a:extLst>
              <a:ext uri="{FF2B5EF4-FFF2-40B4-BE49-F238E27FC236}">
                <a16:creationId xmlns:a16="http://schemas.microsoft.com/office/drawing/2014/main" id="{00CEC365-E037-4347-82FD-362649066C4F}"/>
              </a:ext>
            </a:extLst>
          </p:cNvPr>
          <p:cNvSpPr/>
          <p:nvPr/>
        </p:nvSpPr>
        <p:spPr bwMode="auto">
          <a:xfrm>
            <a:off x="9426000" y="4612543"/>
            <a:ext cx="1035000" cy="585000"/>
          </a:xfrm>
          <a:prstGeom prst="wedgeRoundRectCallout">
            <a:avLst>
              <a:gd name="adj1" fmla="val -53657"/>
              <a:gd name="adj2" fmla="val -67133"/>
              <a:gd name="adj3" fmla="val 16667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3" name="islïďe">
            <a:extLst>
              <a:ext uri="{FF2B5EF4-FFF2-40B4-BE49-F238E27FC236}">
                <a16:creationId xmlns:a16="http://schemas.microsoft.com/office/drawing/2014/main" id="{6FA68C5D-29C5-4320-BCA9-1453E5143172}"/>
              </a:ext>
            </a:extLst>
          </p:cNvPr>
          <p:cNvSpPr/>
          <p:nvPr/>
        </p:nvSpPr>
        <p:spPr bwMode="auto">
          <a:xfrm>
            <a:off x="2542051" y="2931607"/>
            <a:ext cx="3529892" cy="65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4" name="íšḻíḑe">
            <a:extLst>
              <a:ext uri="{FF2B5EF4-FFF2-40B4-BE49-F238E27FC236}">
                <a16:creationId xmlns:a16="http://schemas.microsoft.com/office/drawing/2014/main" id="{FFD9CB91-3C80-41B8-99DB-6332870EA033}"/>
              </a:ext>
            </a:extLst>
          </p:cNvPr>
          <p:cNvSpPr/>
          <p:nvPr/>
        </p:nvSpPr>
        <p:spPr bwMode="auto">
          <a:xfrm>
            <a:off x="6120055" y="1150302"/>
            <a:ext cx="3529892" cy="65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 algn="r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5" name="íṧlide">
            <a:extLst>
              <a:ext uri="{FF2B5EF4-FFF2-40B4-BE49-F238E27FC236}">
                <a16:creationId xmlns:a16="http://schemas.microsoft.com/office/drawing/2014/main" id="{DDCDB41A-556A-44E5-B637-64487888FED5}"/>
              </a:ext>
            </a:extLst>
          </p:cNvPr>
          <p:cNvSpPr/>
          <p:nvPr/>
        </p:nvSpPr>
        <p:spPr bwMode="auto">
          <a:xfrm>
            <a:off x="2542051" y="3782088"/>
            <a:ext cx="3529892" cy="65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6" name="îṣ1íde">
            <a:extLst>
              <a:ext uri="{FF2B5EF4-FFF2-40B4-BE49-F238E27FC236}">
                <a16:creationId xmlns:a16="http://schemas.microsoft.com/office/drawing/2014/main" id="{0766253D-F220-46CA-910B-7BAAD5355769}"/>
              </a:ext>
            </a:extLst>
          </p:cNvPr>
          <p:cNvSpPr/>
          <p:nvPr/>
        </p:nvSpPr>
        <p:spPr bwMode="auto">
          <a:xfrm>
            <a:off x="6120055" y="2000783"/>
            <a:ext cx="3529892" cy="65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 algn="r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7" name="íSḷîḋè">
            <a:extLst>
              <a:ext uri="{FF2B5EF4-FFF2-40B4-BE49-F238E27FC236}">
                <a16:creationId xmlns:a16="http://schemas.microsoft.com/office/drawing/2014/main" id="{162B0705-DD9F-419B-970D-DCF41BB380A8}"/>
              </a:ext>
            </a:extLst>
          </p:cNvPr>
          <p:cNvSpPr/>
          <p:nvPr/>
        </p:nvSpPr>
        <p:spPr bwMode="auto">
          <a:xfrm>
            <a:off x="2542051" y="4632569"/>
            <a:ext cx="3529892" cy="65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8" name="iş1íḍe">
            <a:extLst>
              <a:ext uri="{FF2B5EF4-FFF2-40B4-BE49-F238E27FC236}">
                <a16:creationId xmlns:a16="http://schemas.microsoft.com/office/drawing/2014/main" id="{0D22D522-5039-41B6-8DB0-4B655B5EAEFD}"/>
              </a:ext>
            </a:extLst>
          </p:cNvPr>
          <p:cNvSpPr/>
          <p:nvPr/>
        </p:nvSpPr>
        <p:spPr bwMode="auto">
          <a:xfrm>
            <a:off x="6120055" y="2851264"/>
            <a:ext cx="3529892" cy="65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 algn="r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9" name="îṩļîḋé">
            <a:extLst>
              <a:ext uri="{FF2B5EF4-FFF2-40B4-BE49-F238E27FC236}">
                <a16:creationId xmlns:a16="http://schemas.microsoft.com/office/drawing/2014/main" id="{38A4B91A-6BCF-420D-B230-2F3ED03C4F60}"/>
              </a:ext>
            </a:extLst>
          </p:cNvPr>
          <p:cNvSpPr/>
          <p:nvPr/>
        </p:nvSpPr>
        <p:spPr bwMode="auto">
          <a:xfrm>
            <a:off x="2542051" y="5483051"/>
            <a:ext cx="3529892" cy="65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0" name="ïṩlïde">
            <a:extLst>
              <a:ext uri="{FF2B5EF4-FFF2-40B4-BE49-F238E27FC236}">
                <a16:creationId xmlns:a16="http://schemas.microsoft.com/office/drawing/2014/main" id="{7431FD7D-906F-4A7A-A604-9BC6DD064695}"/>
              </a:ext>
            </a:extLst>
          </p:cNvPr>
          <p:cNvSpPr/>
          <p:nvPr/>
        </p:nvSpPr>
        <p:spPr bwMode="auto">
          <a:xfrm>
            <a:off x="6120055" y="3701746"/>
            <a:ext cx="3529892" cy="65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</a:t>
            </a:r>
          </a:p>
          <a:p>
            <a:pPr marL="171450" indent="-171450" algn="r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B81171A-F4EC-4C05-A7D4-7988F975D4FF}"/>
              </a:ext>
            </a:extLst>
          </p:cNvPr>
          <p:cNvCxnSpPr>
            <a:cxnSpLocks/>
          </p:cNvCxnSpPr>
          <p:nvPr/>
        </p:nvCxnSpPr>
        <p:spPr>
          <a:xfrm>
            <a:off x="2631000" y="3754176"/>
            <a:ext cx="3285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FE5C3E7-CEC3-4661-A03E-EC364B499FC3}"/>
              </a:ext>
            </a:extLst>
          </p:cNvPr>
          <p:cNvCxnSpPr>
            <a:cxnSpLocks/>
          </p:cNvCxnSpPr>
          <p:nvPr/>
        </p:nvCxnSpPr>
        <p:spPr>
          <a:xfrm>
            <a:off x="2631000" y="4601901"/>
            <a:ext cx="3285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E367901-7F76-4158-8342-A7833F256FD3}"/>
              </a:ext>
            </a:extLst>
          </p:cNvPr>
          <p:cNvCxnSpPr>
            <a:cxnSpLocks/>
          </p:cNvCxnSpPr>
          <p:nvPr/>
        </p:nvCxnSpPr>
        <p:spPr>
          <a:xfrm>
            <a:off x="2631000" y="5449626"/>
            <a:ext cx="3285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E024E896-5FA2-412A-A6AE-675E91D03CE9}"/>
              </a:ext>
            </a:extLst>
          </p:cNvPr>
          <p:cNvCxnSpPr>
            <a:cxnSpLocks/>
          </p:cNvCxnSpPr>
          <p:nvPr/>
        </p:nvCxnSpPr>
        <p:spPr>
          <a:xfrm>
            <a:off x="2631000" y="6143625"/>
            <a:ext cx="3285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AD243730-242B-47CD-9871-CE5F21662D95}"/>
              </a:ext>
            </a:extLst>
          </p:cNvPr>
          <p:cNvCxnSpPr>
            <a:cxnSpLocks/>
          </p:cNvCxnSpPr>
          <p:nvPr/>
        </p:nvCxnSpPr>
        <p:spPr>
          <a:xfrm>
            <a:off x="6231000" y="1972871"/>
            <a:ext cx="3285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0E0748A-A6C8-42B4-975D-E89C3E866A55}"/>
              </a:ext>
            </a:extLst>
          </p:cNvPr>
          <p:cNvCxnSpPr>
            <a:cxnSpLocks/>
          </p:cNvCxnSpPr>
          <p:nvPr/>
        </p:nvCxnSpPr>
        <p:spPr>
          <a:xfrm>
            <a:off x="6231000" y="2820596"/>
            <a:ext cx="3285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F4C9E87A-6E9F-4BBA-AB1B-61572D6260BD}"/>
              </a:ext>
            </a:extLst>
          </p:cNvPr>
          <p:cNvCxnSpPr>
            <a:cxnSpLocks/>
          </p:cNvCxnSpPr>
          <p:nvPr/>
        </p:nvCxnSpPr>
        <p:spPr>
          <a:xfrm>
            <a:off x="6231000" y="3668321"/>
            <a:ext cx="3285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7C185DD2-2C70-49F0-8AC4-754DD10C2295}"/>
              </a:ext>
            </a:extLst>
          </p:cNvPr>
          <p:cNvCxnSpPr>
            <a:cxnSpLocks/>
          </p:cNvCxnSpPr>
          <p:nvPr/>
        </p:nvCxnSpPr>
        <p:spPr>
          <a:xfrm>
            <a:off x="6231000" y="4362320"/>
            <a:ext cx="3285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334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40401E-43A1-4805-8643-3A3B855E9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3B4933A-887B-4AFF-88A3-D47F61276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C373FC-1A1D-48FF-B5B7-95FB401D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67A19A2-1FCD-4F07-ADF9-BF2896CA0F17}"/>
              </a:ext>
            </a:extLst>
          </p:cNvPr>
          <p:cNvCxnSpPr>
            <a:cxnSpLocks/>
          </p:cNvCxnSpPr>
          <p:nvPr/>
        </p:nvCxnSpPr>
        <p:spPr>
          <a:xfrm>
            <a:off x="670718" y="3879000"/>
            <a:ext cx="10850563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işľïḑè">
            <a:extLst>
              <a:ext uri="{FF2B5EF4-FFF2-40B4-BE49-F238E27FC236}">
                <a16:creationId xmlns:a16="http://schemas.microsoft.com/office/drawing/2014/main" id="{60E585FD-BC04-47A1-AD37-D19CEF5B97AC}"/>
              </a:ext>
            </a:extLst>
          </p:cNvPr>
          <p:cNvSpPr/>
          <p:nvPr/>
        </p:nvSpPr>
        <p:spPr>
          <a:xfrm>
            <a:off x="1952423" y="3518409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04" name="îṡḷíde">
            <a:extLst>
              <a:ext uri="{FF2B5EF4-FFF2-40B4-BE49-F238E27FC236}">
                <a16:creationId xmlns:a16="http://schemas.microsoft.com/office/drawing/2014/main" id="{C0CC2D70-5E45-4213-8D1F-1B77375DFBC6}"/>
              </a:ext>
            </a:extLst>
          </p:cNvPr>
          <p:cNvSpPr/>
          <p:nvPr/>
        </p:nvSpPr>
        <p:spPr bwMode="auto">
          <a:xfrm>
            <a:off x="2117830" y="3687173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01" name="ïṥḷïḓe">
            <a:extLst>
              <a:ext uri="{FF2B5EF4-FFF2-40B4-BE49-F238E27FC236}">
                <a16:creationId xmlns:a16="http://schemas.microsoft.com/office/drawing/2014/main" id="{089C69B4-5962-4A53-B2D1-2BEB55C17F4E}"/>
              </a:ext>
            </a:extLst>
          </p:cNvPr>
          <p:cNvSpPr txBox="1"/>
          <p:nvPr/>
        </p:nvSpPr>
        <p:spPr>
          <a:xfrm>
            <a:off x="669925" y="4777282"/>
            <a:ext cx="3239994" cy="146318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lvl="0" indent="-171450" defTabSz="914377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000000"/>
                </a:solidFill>
              </a:rPr>
              <a:t>Supporting text here.</a:t>
            </a:r>
          </a:p>
          <a:p>
            <a:pPr marL="171450" lvl="0" indent="-171450" defTabSz="914377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000000"/>
                </a:solidFill>
              </a:rPr>
              <a:t>You can use the icon library in iSlide  (www.islide.cc) to filter and replace existing icon elements with one click.</a:t>
            </a:r>
          </a:p>
        </p:txBody>
      </p:sp>
      <p:sp>
        <p:nvSpPr>
          <p:cNvPr id="102" name="îSlïḓe">
            <a:extLst>
              <a:ext uri="{FF2B5EF4-FFF2-40B4-BE49-F238E27FC236}">
                <a16:creationId xmlns:a16="http://schemas.microsoft.com/office/drawing/2014/main" id="{D5646093-546B-41D4-B2F6-6065D0D5635C}"/>
              </a:ext>
            </a:extLst>
          </p:cNvPr>
          <p:cNvSpPr txBox="1"/>
          <p:nvPr/>
        </p:nvSpPr>
        <p:spPr>
          <a:xfrm>
            <a:off x="669925" y="4305462"/>
            <a:ext cx="3239994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97" name="îṩḻïḓé">
            <a:extLst>
              <a:ext uri="{FF2B5EF4-FFF2-40B4-BE49-F238E27FC236}">
                <a16:creationId xmlns:a16="http://schemas.microsoft.com/office/drawing/2014/main" id="{528370B0-A0B2-492C-921D-2E54D7391462}"/>
              </a:ext>
            </a:extLst>
          </p:cNvPr>
          <p:cNvSpPr/>
          <p:nvPr/>
        </p:nvSpPr>
        <p:spPr>
          <a:xfrm>
            <a:off x="5756712" y="3518409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98" name="íŝliḋé">
            <a:extLst>
              <a:ext uri="{FF2B5EF4-FFF2-40B4-BE49-F238E27FC236}">
                <a16:creationId xmlns:a16="http://schemas.microsoft.com/office/drawing/2014/main" id="{DBE833D6-E98B-4BDE-91B6-98F2D37AD88D}"/>
              </a:ext>
            </a:extLst>
          </p:cNvPr>
          <p:cNvSpPr/>
          <p:nvPr/>
        </p:nvSpPr>
        <p:spPr bwMode="auto">
          <a:xfrm>
            <a:off x="5922119" y="3738477"/>
            <a:ext cx="344185" cy="234865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95" name="iSḻïde">
            <a:extLst>
              <a:ext uri="{FF2B5EF4-FFF2-40B4-BE49-F238E27FC236}">
                <a16:creationId xmlns:a16="http://schemas.microsoft.com/office/drawing/2014/main" id="{3260DAF1-4C74-45CC-B9A3-50D6AC242E25}"/>
              </a:ext>
            </a:extLst>
          </p:cNvPr>
          <p:cNvSpPr txBox="1"/>
          <p:nvPr/>
        </p:nvSpPr>
        <p:spPr>
          <a:xfrm>
            <a:off x="4474214" y="4777283"/>
            <a:ext cx="3239994" cy="14631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lvl="0" indent="-171450" defTabSz="914377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000000"/>
                </a:solidFill>
              </a:rPr>
              <a:t>Supporting text here.</a:t>
            </a:r>
          </a:p>
          <a:p>
            <a:pPr marL="171450" lvl="0" indent="-171450" defTabSz="914377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000000"/>
                </a:solidFill>
              </a:rPr>
              <a:t>You can use the icon library in iSlide  (www.islide.cc) to filter and replace existing icon elements with one click.</a:t>
            </a:r>
          </a:p>
        </p:txBody>
      </p:sp>
      <p:sp>
        <p:nvSpPr>
          <p:cNvPr id="96" name="iṡľïḍê">
            <a:extLst>
              <a:ext uri="{FF2B5EF4-FFF2-40B4-BE49-F238E27FC236}">
                <a16:creationId xmlns:a16="http://schemas.microsoft.com/office/drawing/2014/main" id="{9501A858-660B-451A-95AE-BF4CCB631470}"/>
              </a:ext>
            </a:extLst>
          </p:cNvPr>
          <p:cNvSpPr txBox="1"/>
          <p:nvPr/>
        </p:nvSpPr>
        <p:spPr>
          <a:xfrm>
            <a:off x="4474214" y="4305462"/>
            <a:ext cx="3239994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BFC4FDB-1411-44BF-AF5F-7A6FB8A4F79E}"/>
              </a:ext>
            </a:extLst>
          </p:cNvPr>
          <p:cNvCxnSpPr>
            <a:cxnSpLocks/>
          </p:cNvCxnSpPr>
          <p:nvPr/>
        </p:nvCxnSpPr>
        <p:spPr>
          <a:xfrm>
            <a:off x="4207440" y="4777282"/>
            <a:ext cx="0" cy="136634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ïsļïḑè">
            <a:extLst>
              <a:ext uri="{FF2B5EF4-FFF2-40B4-BE49-F238E27FC236}">
                <a16:creationId xmlns:a16="http://schemas.microsoft.com/office/drawing/2014/main" id="{32B7E4A6-197E-4F60-A0BE-704BA8E78555}"/>
              </a:ext>
            </a:extLst>
          </p:cNvPr>
          <p:cNvSpPr/>
          <p:nvPr/>
        </p:nvSpPr>
        <p:spPr>
          <a:xfrm>
            <a:off x="9561001" y="3518409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92" name="íSlíḋe">
            <a:extLst>
              <a:ext uri="{FF2B5EF4-FFF2-40B4-BE49-F238E27FC236}">
                <a16:creationId xmlns:a16="http://schemas.microsoft.com/office/drawing/2014/main" id="{86DE37C1-4432-4531-BA2D-C4BF228C4A6C}"/>
              </a:ext>
            </a:extLst>
          </p:cNvPr>
          <p:cNvSpPr/>
          <p:nvPr/>
        </p:nvSpPr>
        <p:spPr bwMode="auto">
          <a:xfrm>
            <a:off x="9726408" y="3684043"/>
            <a:ext cx="344185" cy="343732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89" name="íŝļidè">
            <a:extLst>
              <a:ext uri="{FF2B5EF4-FFF2-40B4-BE49-F238E27FC236}">
                <a16:creationId xmlns:a16="http://schemas.microsoft.com/office/drawing/2014/main" id="{C0412710-2EB2-4FD2-916C-B70B7891E8AD}"/>
              </a:ext>
            </a:extLst>
          </p:cNvPr>
          <p:cNvSpPr txBox="1"/>
          <p:nvPr/>
        </p:nvSpPr>
        <p:spPr>
          <a:xfrm>
            <a:off x="8278503" y="4777283"/>
            <a:ext cx="3239994" cy="14631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lvl="0" indent="-171450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000000"/>
                </a:solidFill>
              </a:rPr>
              <a:t>Supporting text here.</a:t>
            </a:r>
          </a:p>
          <a:p>
            <a:pPr marL="171450" lvl="0" indent="-171450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000000"/>
                </a:solidFill>
              </a:rPr>
              <a:t>You can use the icon library in iSlide  (www.islide.cc) to filter and replace existing icon elements with one click.</a:t>
            </a:r>
          </a:p>
        </p:txBody>
      </p:sp>
      <p:sp>
        <p:nvSpPr>
          <p:cNvPr id="90" name="ïŝliḓé">
            <a:extLst>
              <a:ext uri="{FF2B5EF4-FFF2-40B4-BE49-F238E27FC236}">
                <a16:creationId xmlns:a16="http://schemas.microsoft.com/office/drawing/2014/main" id="{12AC5138-743E-451B-9222-327B99D09634}"/>
              </a:ext>
            </a:extLst>
          </p:cNvPr>
          <p:cNvSpPr txBox="1"/>
          <p:nvPr/>
        </p:nvSpPr>
        <p:spPr>
          <a:xfrm>
            <a:off x="8278503" y="4305462"/>
            <a:ext cx="3239994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1869127-71D9-409F-8784-0102EF9754D9}"/>
              </a:ext>
            </a:extLst>
          </p:cNvPr>
          <p:cNvCxnSpPr>
            <a:cxnSpLocks/>
          </p:cNvCxnSpPr>
          <p:nvPr/>
        </p:nvCxnSpPr>
        <p:spPr>
          <a:xfrm>
            <a:off x="8002200" y="4777282"/>
            <a:ext cx="0" cy="136634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ṧḻiďè">
            <a:extLst>
              <a:ext uri="{FF2B5EF4-FFF2-40B4-BE49-F238E27FC236}">
                <a16:creationId xmlns:a16="http://schemas.microsoft.com/office/drawing/2014/main" id="{5ECB346D-740B-4208-B75E-2E7BFDFCA1AA}"/>
              </a:ext>
            </a:extLst>
          </p:cNvPr>
          <p:cNvSpPr/>
          <p:nvPr/>
        </p:nvSpPr>
        <p:spPr bwMode="auto">
          <a:xfrm>
            <a:off x="7484258" y="1314488"/>
            <a:ext cx="2131690" cy="1391785"/>
          </a:xfrm>
          <a:custGeom>
            <a:avLst/>
            <a:gdLst>
              <a:gd name="T0" fmla="*/ 3244 w 3244"/>
              <a:gd name="T1" fmla="*/ 1973 h 2120"/>
              <a:gd name="T2" fmla="*/ 3097 w 3244"/>
              <a:gd name="T3" fmla="*/ 2120 h 2120"/>
              <a:gd name="T4" fmla="*/ 147 w 3244"/>
              <a:gd name="T5" fmla="*/ 2120 h 2120"/>
              <a:gd name="T6" fmla="*/ 0 w 3244"/>
              <a:gd name="T7" fmla="*/ 1973 h 2120"/>
              <a:gd name="T8" fmla="*/ 0 w 3244"/>
              <a:gd name="T9" fmla="*/ 148 h 2120"/>
              <a:gd name="T10" fmla="*/ 147 w 3244"/>
              <a:gd name="T11" fmla="*/ 0 h 2120"/>
              <a:gd name="T12" fmla="*/ 3097 w 3244"/>
              <a:gd name="T13" fmla="*/ 0 h 2120"/>
              <a:gd name="T14" fmla="*/ 3244 w 3244"/>
              <a:gd name="T15" fmla="*/ 148 h 2120"/>
              <a:gd name="T16" fmla="*/ 3244 w 3244"/>
              <a:gd name="T17" fmla="*/ 1973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44" h="2120">
                <a:moveTo>
                  <a:pt x="3244" y="1973"/>
                </a:moveTo>
                <a:cubicBezTo>
                  <a:pt x="3244" y="2054"/>
                  <a:pt x="3178" y="2120"/>
                  <a:pt x="3097" y="2120"/>
                </a:cubicBezTo>
                <a:cubicBezTo>
                  <a:pt x="147" y="2120"/>
                  <a:pt x="147" y="2120"/>
                  <a:pt x="147" y="2120"/>
                </a:cubicBezTo>
                <a:cubicBezTo>
                  <a:pt x="66" y="2120"/>
                  <a:pt x="0" y="2054"/>
                  <a:pt x="0" y="1973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66"/>
                  <a:pt x="66" y="0"/>
                  <a:pt x="147" y="0"/>
                </a:cubicBezTo>
                <a:cubicBezTo>
                  <a:pt x="3097" y="0"/>
                  <a:pt x="3097" y="0"/>
                  <a:pt x="3097" y="0"/>
                </a:cubicBezTo>
                <a:cubicBezTo>
                  <a:pt x="3178" y="0"/>
                  <a:pt x="3244" y="66"/>
                  <a:pt x="3244" y="148"/>
                </a:cubicBezTo>
                <a:cubicBezTo>
                  <a:pt x="3244" y="1973"/>
                  <a:pt x="3244" y="1973"/>
                  <a:pt x="3244" y="1973"/>
                </a:cubicBezTo>
              </a:path>
            </a:pathLst>
          </a:custGeom>
          <a:solidFill>
            <a:srgbClr val="153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ïṧ1iďé">
            <a:extLst>
              <a:ext uri="{FF2B5EF4-FFF2-40B4-BE49-F238E27FC236}">
                <a16:creationId xmlns:a16="http://schemas.microsoft.com/office/drawing/2014/main" id="{5AA6F669-C969-414A-8183-B17A828B1ACD}"/>
              </a:ext>
            </a:extLst>
          </p:cNvPr>
          <p:cNvSpPr/>
          <p:nvPr/>
        </p:nvSpPr>
        <p:spPr bwMode="auto">
          <a:xfrm>
            <a:off x="7579756" y="1406665"/>
            <a:ext cx="1949828" cy="1202449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ṣ1îḓe">
            <a:extLst>
              <a:ext uri="{FF2B5EF4-FFF2-40B4-BE49-F238E27FC236}">
                <a16:creationId xmlns:a16="http://schemas.microsoft.com/office/drawing/2014/main" id="{369C2583-5A4A-4A0F-A2B6-67E7B38F5A7B}"/>
              </a:ext>
            </a:extLst>
          </p:cNvPr>
          <p:cNvSpPr/>
          <p:nvPr/>
        </p:nvSpPr>
        <p:spPr bwMode="auto">
          <a:xfrm>
            <a:off x="7579756" y="1406665"/>
            <a:ext cx="1949828" cy="120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íšḷïḑè">
            <a:extLst>
              <a:ext uri="{FF2B5EF4-FFF2-40B4-BE49-F238E27FC236}">
                <a16:creationId xmlns:a16="http://schemas.microsoft.com/office/drawing/2014/main" id="{1DB7E096-5296-4B90-898F-0BC64E23E4F9}"/>
              </a:ext>
            </a:extLst>
          </p:cNvPr>
          <p:cNvSpPr/>
          <p:nvPr/>
        </p:nvSpPr>
        <p:spPr bwMode="auto">
          <a:xfrm>
            <a:off x="7065726" y="2698799"/>
            <a:ext cx="2977058" cy="165254"/>
          </a:xfrm>
          <a:custGeom>
            <a:avLst/>
            <a:gdLst>
              <a:gd name="T0" fmla="*/ 3 w 4532"/>
              <a:gd name="T1" fmla="*/ 0 h 252"/>
              <a:gd name="T2" fmla="*/ 0 w 4532"/>
              <a:gd name="T3" fmla="*/ 41 h 252"/>
              <a:gd name="T4" fmla="*/ 158 w 4532"/>
              <a:gd name="T5" fmla="*/ 252 h 252"/>
              <a:gd name="T6" fmla="*/ 4374 w 4532"/>
              <a:gd name="T7" fmla="*/ 252 h 252"/>
              <a:gd name="T8" fmla="*/ 4532 w 4532"/>
              <a:gd name="T9" fmla="*/ 41 h 252"/>
              <a:gd name="T10" fmla="*/ 4529 w 4532"/>
              <a:gd name="T11" fmla="*/ 0 h 252"/>
              <a:gd name="T12" fmla="*/ 3 w 4532"/>
              <a:gd name="T1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32" h="252">
                <a:moveTo>
                  <a:pt x="3" y="0"/>
                </a:moveTo>
                <a:cubicBezTo>
                  <a:pt x="1" y="14"/>
                  <a:pt x="0" y="27"/>
                  <a:pt x="0" y="41"/>
                </a:cubicBezTo>
                <a:cubicBezTo>
                  <a:pt x="0" y="157"/>
                  <a:pt x="71" y="252"/>
                  <a:pt x="158" y="252"/>
                </a:cubicBezTo>
                <a:cubicBezTo>
                  <a:pt x="4374" y="252"/>
                  <a:pt x="4374" y="252"/>
                  <a:pt x="4374" y="252"/>
                </a:cubicBezTo>
                <a:cubicBezTo>
                  <a:pt x="4461" y="252"/>
                  <a:pt x="4532" y="157"/>
                  <a:pt x="4532" y="41"/>
                </a:cubicBezTo>
                <a:cubicBezTo>
                  <a:pt x="4532" y="27"/>
                  <a:pt x="4531" y="14"/>
                  <a:pt x="4529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îşlidé">
            <a:extLst>
              <a:ext uri="{FF2B5EF4-FFF2-40B4-BE49-F238E27FC236}">
                <a16:creationId xmlns:a16="http://schemas.microsoft.com/office/drawing/2014/main" id="{B4BE5BCE-757A-4114-9138-6E6D85D43ABD}"/>
              </a:ext>
            </a:extLst>
          </p:cNvPr>
          <p:cNvSpPr/>
          <p:nvPr/>
        </p:nvSpPr>
        <p:spPr bwMode="auto">
          <a:xfrm>
            <a:off x="7074860" y="2781842"/>
            <a:ext cx="2959619" cy="82212"/>
          </a:xfrm>
          <a:custGeom>
            <a:avLst/>
            <a:gdLst>
              <a:gd name="T0" fmla="*/ 0 w 4505"/>
              <a:gd name="T1" fmla="*/ 0 h 126"/>
              <a:gd name="T2" fmla="*/ 144 w 4505"/>
              <a:gd name="T3" fmla="*/ 126 h 126"/>
              <a:gd name="T4" fmla="*/ 4360 w 4505"/>
              <a:gd name="T5" fmla="*/ 126 h 126"/>
              <a:gd name="T6" fmla="*/ 4505 w 4505"/>
              <a:gd name="T7" fmla="*/ 0 h 126"/>
              <a:gd name="T8" fmla="*/ 0 w 4505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05" h="126">
                <a:moveTo>
                  <a:pt x="0" y="0"/>
                </a:moveTo>
                <a:cubicBezTo>
                  <a:pt x="24" y="74"/>
                  <a:pt x="80" y="126"/>
                  <a:pt x="144" y="126"/>
                </a:cubicBezTo>
                <a:cubicBezTo>
                  <a:pt x="4360" y="126"/>
                  <a:pt x="4360" y="126"/>
                  <a:pt x="4360" y="126"/>
                </a:cubicBezTo>
                <a:cubicBezTo>
                  <a:pt x="4425" y="126"/>
                  <a:pt x="4480" y="74"/>
                  <a:pt x="4505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53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šlïḓê">
            <a:extLst>
              <a:ext uri="{FF2B5EF4-FFF2-40B4-BE49-F238E27FC236}">
                <a16:creationId xmlns:a16="http://schemas.microsoft.com/office/drawing/2014/main" id="{86CE0C33-5920-4CBA-9BC7-AFDA7623BF0E}"/>
              </a:ext>
            </a:extLst>
          </p:cNvPr>
          <p:cNvSpPr/>
          <p:nvPr/>
        </p:nvSpPr>
        <p:spPr bwMode="auto">
          <a:xfrm>
            <a:off x="7711793" y="1505485"/>
            <a:ext cx="689249" cy="33217"/>
          </a:xfrm>
          <a:prstGeom prst="rect">
            <a:avLst/>
          </a:pr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îṡ1ïḍè">
            <a:extLst>
              <a:ext uri="{FF2B5EF4-FFF2-40B4-BE49-F238E27FC236}">
                <a16:creationId xmlns:a16="http://schemas.microsoft.com/office/drawing/2014/main" id="{B01291B0-04A1-4E81-81A8-4496D323E55D}"/>
              </a:ext>
            </a:extLst>
          </p:cNvPr>
          <p:cNvSpPr/>
          <p:nvPr/>
        </p:nvSpPr>
        <p:spPr bwMode="auto">
          <a:xfrm>
            <a:off x="7711793" y="1552819"/>
            <a:ext cx="689249" cy="33217"/>
          </a:xfrm>
          <a:prstGeom prst="rect">
            <a:avLst/>
          </a:pr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$ḷïďè">
            <a:extLst>
              <a:ext uri="{FF2B5EF4-FFF2-40B4-BE49-F238E27FC236}">
                <a16:creationId xmlns:a16="http://schemas.microsoft.com/office/drawing/2014/main" id="{369C164A-510D-4631-85C4-A078EE001264}"/>
              </a:ext>
            </a:extLst>
          </p:cNvPr>
          <p:cNvSpPr/>
          <p:nvPr/>
        </p:nvSpPr>
        <p:spPr bwMode="auto">
          <a:xfrm>
            <a:off x="7711793" y="1602644"/>
            <a:ext cx="689249" cy="33217"/>
          </a:xfrm>
          <a:prstGeom prst="rect">
            <a:avLst/>
          </a:pr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iSḻiḓê">
            <a:extLst>
              <a:ext uri="{FF2B5EF4-FFF2-40B4-BE49-F238E27FC236}">
                <a16:creationId xmlns:a16="http://schemas.microsoft.com/office/drawing/2014/main" id="{92C04FB3-757F-4178-8ADA-128FC21B6764}"/>
              </a:ext>
            </a:extLst>
          </p:cNvPr>
          <p:cNvSpPr/>
          <p:nvPr/>
        </p:nvSpPr>
        <p:spPr bwMode="auto">
          <a:xfrm>
            <a:off x="7711793" y="1652469"/>
            <a:ext cx="689249" cy="33217"/>
          </a:xfrm>
          <a:prstGeom prst="rect">
            <a:avLst/>
          </a:pr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$1íḍe">
            <a:extLst>
              <a:ext uri="{FF2B5EF4-FFF2-40B4-BE49-F238E27FC236}">
                <a16:creationId xmlns:a16="http://schemas.microsoft.com/office/drawing/2014/main" id="{C02A6E53-31FA-481A-8249-4FC315BDCB8F}"/>
              </a:ext>
            </a:extLst>
          </p:cNvPr>
          <p:cNvSpPr/>
          <p:nvPr/>
        </p:nvSpPr>
        <p:spPr bwMode="auto">
          <a:xfrm>
            <a:off x="8422633" y="2186430"/>
            <a:ext cx="315560" cy="88025"/>
          </a:xfrm>
          <a:custGeom>
            <a:avLst/>
            <a:gdLst>
              <a:gd name="T0" fmla="*/ 7 w 380"/>
              <a:gd name="T1" fmla="*/ 106 h 106"/>
              <a:gd name="T2" fmla="*/ 0 w 380"/>
              <a:gd name="T3" fmla="*/ 79 h 106"/>
              <a:gd name="T4" fmla="*/ 374 w 380"/>
              <a:gd name="T5" fmla="*/ 0 h 106"/>
              <a:gd name="T6" fmla="*/ 380 w 380"/>
              <a:gd name="T7" fmla="*/ 28 h 106"/>
              <a:gd name="T8" fmla="*/ 7 w 380"/>
              <a:gd name="T9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" h="106">
                <a:moveTo>
                  <a:pt x="7" y="106"/>
                </a:moveTo>
                <a:lnTo>
                  <a:pt x="0" y="79"/>
                </a:lnTo>
                <a:lnTo>
                  <a:pt x="374" y="0"/>
                </a:lnTo>
                <a:lnTo>
                  <a:pt x="380" y="28"/>
                </a:lnTo>
                <a:lnTo>
                  <a:pt x="7" y="106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ṣḷíḓe">
            <a:extLst>
              <a:ext uri="{FF2B5EF4-FFF2-40B4-BE49-F238E27FC236}">
                <a16:creationId xmlns:a16="http://schemas.microsoft.com/office/drawing/2014/main" id="{CFCAAC2A-4D56-40D4-95DA-CC129FB24925}"/>
              </a:ext>
            </a:extLst>
          </p:cNvPr>
          <p:cNvSpPr/>
          <p:nvPr/>
        </p:nvSpPr>
        <p:spPr bwMode="auto">
          <a:xfrm>
            <a:off x="8525605" y="1928999"/>
            <a:ext cx="241653" cy="249957"/>
          </a:xfrm>
          <a:custGeom>
            <a:avLst/>
            <a:gdLst>
              <a:gd name="T0" fmla="*/ 0 w 291"/>
              <a:gd name="T1" fmla="*/ 19 h 301"/>
              <a:gd name="T2" fmla="*/ 20 w 291"/>
              <a:gd name="T3" fmla="*/ 0 h 301"/>
              <a:gd name="T4" fmla="*/ 291 w 291"/>
              <a:gd name="T5" fmla="*/ 281 h 301"/>
              <a:gd name="T6" fmla="*/ 271 w 291"/>
              <a:gd name="T7" fmla="*/ 301 h 301"/>
              <a:gd name="T8" fmla="*/ 0 w 291"/>
              <a:gd name="T9" fmla="*/ 19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1" h="301">
                <a:moveTo>
                  <a:pt x="0" y="19"/>
                </a:moveTo>
                <a:lnTo>
                  <a:pt x="20" y="0"/>
                </a:lnTo>
                <a:lnTo>
                  <a:pt x="291" y="281"/>
                </a:lnTo>
                <a:lnTo>
                  <a:pt x="271" y="301"/>
                </a:lnTo>
                <a:lnTo>
                  <a:pt x="0" y="19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$ḷidè">
            <a:extLst>
              <a:ext uri="{FF2B5EF4-FFF2-40B4-BE49-F238E27FC236}">
                <a16:creationId xmlns:a16="http://schemas.microsoft.com/office/drawing/2014/main" id="{1ED01A31-FB57-4BA4-B4E3-DAF431EAD7F6}"/>
              </a:ext>
            </a:extLst>
          </p:cNvPr>
          <p:cNvSpPr/>
          <p:nvPr/>
        </p:nvSpPr>
        <p:spPr bwMode="auto">
          <a:xfrm>
            <a:off x="8353708" y="1963877"/>
            <a:ext cx="170237" cy="290647"/>
          </a:xfrm>
          <a:custGeom>
            <a:avLst/>
            <a:gdLst>
              <a:gd name="T0" fmla="*/ 180 w 205"/>
              <a:gd name="T1" fmla="*/ 0 h 350"/>
              <a:gd name="T2" fmla="*/ 205 w 205"/>
              <a:gd name="T3" fmla="*/ 14 h 350"/>
              <a:gd name="T4" fmla="*/ 25 w 205"/>
              <a:gd name="T5" fmla="*/ 350 h 350"/>
              <a:gd name="T6" fmla="*/ 0 w 205"/>
              <a:gd name="T7" fmla="*/ 336 h 350"/>
              <a:gd name="T8" fmla="*/ 180 w 205"/>
              <a:gd name="T9" fmla="*/ 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350">
                <a:moveTo>
                  <a:pt x="180" y="0"/>
                </a:moveTo>
                <a:lnTo>
                  <a:pt x="205" y="14"/>
                </a:lnTo>
                <a:lnTo>
                  <a:pt x="25" y="350"/>
                </a:lnTo>
                <a:lnTo>
                  <a:pt x="0" y="336"/>
                </a:lnTo>
                <a:lnTo>
                  <a:pt x="180" y="0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ṩľíḓè">
            <a:extLst>
              <a:ext uri="{FF2B5EF4-FFF2-40B4-BE49-F238E27FC236}">
                <a16:creationId xmlns:a16="http://schemas.microsoft.com/office/drawing/2014/main" id="{9F3D916F-3FE1-4AD6-8912-DB4ACE2C540A}"/>
              </a:ext>
            </a:extLst>
          </p:cNvPr>
          <p:cNvSpPr/>
          <p:nvPr/>
        </p:nvSpPr>
        <p:spPr bwMode="auto">
          <a:xfrm>
            <a:off x="8258210" y="2173143"/>
            <a:ext cx="190997" cy="191827"/>
          </a:xfrm>
          <a:custGeom>
            <a:avLst/>
            <a:gdLst>
              <a:gd name="T0" fmla="*/ 247 w 290"/>
              <a:gd name="T1" fmla="*/ 71 h 293"/>
              <a:gd name="T2" fmla="*/ 223 w 290"/>
              <a:gd name="T3" fmla="*/ 252 h 293"/>
              <a:gd name="T4" fmla="*/ 43 w 290"/>
              <a:gd name="T5" fmla="*/ 222 h 293"/>
              <a:gd name="T6" fmla="*/ 68 w 290"/>
              <a:gd name="T7" fmla="*/ 41 h 293"/>
              <a:gd name="T8" fmla="*/ 247 w 290"/>
              <a:gd name="T9" fmla="*/ 7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" h="293">
                <a:moveTo>
                  <a:pt x="247" y="71"/>
                </a:moveTo>
                <a:cubicBezTo>
                  <a:pt x="290" y="129"/>
                  <a:pt x="279" y="210"/>
                  <a:pt x="223" y="252"/>
                </a:cubicBezTo>
                <a:cubicBezTo>
                  <a:pt x="166" y="293"/>
                  <a:pt x="86" y="280"/>
                  <a:pt x="43" y="222"/>
                </a:cubicBezTo>
                <a:cubicBezTo>
                  <a:pt x="0" y="163"/>
                  <a:pt x="11" y="83"/>
                  <a:pt x="68" y="41"/>
                </a:cubicBezTo>
                <a:cubicBezTo>
                  <a:pt x="124" y="0"/>
                  <a:pt x="204" y="13"/>
                  <a:pt x="247" y="71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ŝ1ïďê">
            <a:extLst>
              <a:ext uri="{FF2B5EF4-FFF2-40B4-BE49-F238E27FC236}">
                <a16:creationId xmlns:a16="http://schemas.microsoft.com/office/drawing/2014/main" id="{F1A369BD-A078-4BBD-9744-1E977AC9709A}"/>
              </a:ext>
            </a:extLst>
          </p:cNvPr>
          <p:cNvSpPr/>
          <p:nvPr/>
        </p:nvSpPr>
        <p:spPr bwMode="auto">
          <a:xfrm>
            <a:off x="8455019" y="1860905"/>
            <a:ext cx="158611" cy="160271"/>
          </a:xfrm>
          <a:custGeom>
            <a:avLst/>
            <a:gdLst>
              <a:gd name="T0" fmla="*/ 205 w 241"/>
              <a:gd name="T1" fmla="*/ 59 h 244"/>
              <a:gd name="T2" fmla="*/ 185 w 241"/>
              <a:gd name="T3" fmla="*/ 209 h 244"/>
              <a:gd name="T4" fmla="*/ 36 w 241"/>
              <a:gd name="T5" fmla="*/ 184 h 244"/>
              <a:gd name="T6" fmla="*/ 56 w 241"/>
              <a:gd name="T7" fmla="*/ 35 h 244"/>
              <a:gd name="T8" fmla="*/ 205 w 241"/>
              <a:gd name="T9" fmla="*/ 59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244">
                <a:moveTo>
                  <a:pt x="205" y="59"/>
                </a:moveTo>
                <a:cubicBezTo>
                  <a:pt x="241" y="108"/>
                  <a:pt x="232" y="175"/>
                  <a:pt x="185" y="209"/>
                </a:cubicBezTo>
                <a:cubicBezTo>
                  <a:pt x="138" y="244"/>
                  <a:pt x="71" y="233"/>
                  <a:pt x="36" y="184"/>
                </a:cubicBezTo>
                <a:cubicBezTo>
                  <a:pt x="0" y="136"/>
                  <a:pt x="9" y="69"/>
                  <a:pt x="56" y="35"/>
                </a:cubicBezTo>
                <a:cubicBezTo>
                  <a:pt x="103" y="0"/>
                  <a:pt x="170" y="11"/>
                  <a:pt x="205" y="59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$líďé">
            <a:extLst>
              <a:ext uri="{FF2B5EF4-FFF2-40B4-BE49-F238E27FC236}">
                <a16:creationId xmlns:a16="http://schemas.microsoft.com/office/drawing/2014/main" id="{A462DB8F-89DC-45A5-AB85-67AC0C5EED86}"/>
              </a:ext>
            </a:extLst>
          </p:cNvPr>
          <p:cNvSpPr/>
          <p:nvPr/>
        </p:nvSpPr>
        <p:spPr bwMode="auto">
          <a:xfrm>
            <a:off x="8678403" y="2061036"/>
            <a:ext cx="239992" cy="243314"/>
          </a:xfrm>
          <a:custGeom>
            <a:avLst/>
            <a:gdLst>
              <a:gd name="T0" fmla="*/ 311 w 365"/>
              <a:gd name="T1" fmla="*/ 90 h 370"/>
              <a:gd name="T2" fmla="*/ 280 w 365"/>
              <a:gd name="T3" fmla="*/ 318 h 370"/>
              <a:gd name="T4" fmla="*/ 54 w 365"/>
              <a:gd name="T5" fmla="*/ 280 h 370"/>
              <a:gd name="T6" fmla="*/ 85 w 365"/>
              <a:gd name="T7" fmla="*/ 52 h 370"/>
              <a:gd name="T8" fmla="*/ 311 w 365"/>
              <a:gd name="T9" fmla="*/ 9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5" h="370">
                <a:moveTo>
                  <a:pt x="311" y="90"/>
                </a:moveTo>
                <a:cubicBezTo>
                  <a:pt x="365" y="163"/>
                  <a:pt x="351" y="265"/>
                  <a:pt x="280" y="318"/>
                </a:cubicBezTo>
                <a:cubicBezTo>
                  <a:pt x="209" y="370"/>
                  <a:pt x="108" y="353"/>
                  <a:pt x="54" y="280"/>
                </a:cubicBezTo>
                <a:cubicBezTo>
                  <a:pt x="0" y="207"/>
                  <a:pt x="13" y="105"/>
                  <a:pt x="85" y="52"/>
                </a:cubicBezTo>
                <a:cubicBezTo>
                  <a:pt x="156" y="0"/>
                  <a:pt x="257" y="17"/>
                  <a:pt x="311" y="90"/>
                </a:cubicBezTo>
                <a:close/>
              </a:path>
            </a:pathLst>
          </a:custGeom>
          <a:solidFill>
            <a:srgbClr val="14A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Sḻiďê">
            <a:extLst>
              <a:ext uri="{FF2B5EF4-FFF2-40B4-BE49-F238E27FC236}">
                <a16:creationId xmlns:a16="http://schemas.microsoft.com/office/drawing/2014/main" id="{66CB7332-D0C2-45FB-AA77-4E2B55B8245B}"/>
              </a:ext>
            </a:extLst>
          </p:cNvPr>
          <p:cNvSpPr/>
          <p:nvPr/>
        </p:nvSpPr>
        <p:spPr bwMode="auto">
          <a:xfrm>
            <a:off x="9107730" y="2136604"/>
            <a:ext cx="95499" cy="66434"/>
          </a:xfrm>
          <a:custGeom>
            <a:avLst/>
            <a:gdLst>
              <a:gd name="T0" fmla="*/ 0 w 115"/>
              <a:gd name="T1" fmla="*/ 8 h 80"/>
              <a:gd name="T2" fmla="*/ 5 w 115"/>
              <a:gd name="T3" fmla="*/ 0 h 80"/>
              <a:gd name="T4" fmla="*/ 115 w 115"/>
              <a:gd name="T5" fmla="*/ 72 h 80"/>
              <a:gd name="T6" fmla="*/ 110 w 115"/>
              <a:gd name="T7" fmla="*/ 80 h 80"/>
              <a:gd name="T8" fmla="*/ 0 w 115"/>
              <a:gd name="T9" fmla="*/ 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80">
                <a:moveTo>
                  <a:pt x="0" y="8"/>
                </a:moveTo>
                <a:lnTo>
                  <a:pt x="5" y="0"/>
                </a:lnTo>
                <a:lnTo>
                  <a:pt x="115" y="72"/>
                </a:lnTo>
                <a:lnTo>
                  <a:pt x="110" y="80"/>
                </a:lnTo>
                <a:lnTo>
                  <a:pt x="0" y="8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ṣľïḍê">
            <a:extLst>
              <a:ext uri="{FF2B5EF4-FFF2-40B4-BE49-F238E27FC236}">
                <a16:creationId xmlns:a16="http://schemas.microsoft.com/office/drawing/2014/main" id="{F7E56433-38DF-4E68-885C-62A5EF0A9760}"/>
              </a:ext>
            </a:extLst>
          </p:cNvPr>
          <p:cNvSpPr/>
          <p:nvPr/>
        </p:nvSpPr>
        <p:spPr bwMode="auto">
          <a:xfrm>
            <a:off x="9185790" y="2071832"/>
            <a:ext cx="24913" cy="108785"/>
          </a:xfrm>
          <a:custGeom>
            <a:avLst/>
            <a:gdLst>
              <a:gd name="T0" fmla="*/ 30 w 30"/>
              <a:gd name="T1" fmla="*/ 129 h 131"/>
              <a:gd name="T2" fmla="*/ 20 w 30"/>
              <a:gd name="T3" fmla="*/ 131 h 131"/>
              <a:gd name="T4" fmla="*/ 0 w 30"/>
              <a:gd name="T5" fmla="*/ 1 h 131"/>
              <a:gd name="T6" fmla="*/ 9 w 30"/>
              <a:gd name="T7" fmla="*/ 0 h 131"/>
              <a:gd name="T8" fmla="*/ 30 w 30"/>
              <a:gd name="T9" fmla="*/ 129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31">
                <a:moveTo>
                  <a:pt x="30" y="129"/>
                </a:moveTo>
                <a:lnTo>
                  <a:pt x="20" y="131"/>
                </a:lnTo>
                <a:lnTo>
                  <a:pt x="0" y="1"/>
                </a:lnTo>
                <a:lnTo>
                  <a:pt x="9" y="0"/>
                </a:lnTo>
                <a:lnTo>
                  <a:pt x="30" y="129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şḻîḋe">
            <a:extLst>
              <a:ext uri="{FF2B5EF4-FFF2-40B4-BE49-F238E27FC236}">
                <a16:creationId xmlns:a16="http://schemas.microsoft.com/office/drawing/2014/main" id="{F507D27E-EF52-44D3-A40D-9438F3D51D43}"/>
              </a:ext>
            </a:extLst>
          </p:cNvPr>
          <p:cNvSpPr/>
          <p:nvPr/>
        </p:nvSpPr>
        <p:spPr bwMode="auto">
          <a:xfrm>
            <a:off x="9096935" y="2060206"/>
            <a:ext cx="86364" cy="74738"/>
          </a:xfrm>
          <a:custGeom>
            <a:avLst/>
            <a:gdLst>
              <a:gd name="T0" fmla="*/ 6 w 104"/>
              <a:gd name="T1" fmla="*/ 90 h 90"/>
              <a:gd name="T2" fmla="*/ 0 w 104"/>
              <a:gd name="T3" fmla="*/ 82 h 90"/>
              <a:gd name="T4" fmla="*/ 98 w 104"/>
              <a:gd name="T5" fmla="*/ 0 h 90"/>
              <a:gd name="T6" fmla="*/ 104 w 104"/>
              <a:gd name="T7" fmla="*/ 8 h 90"/>
              <a:gd name="T8" fmla="*/ 6 w 104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90">
                <a:moveTo>
                  <a:pt x="6" y="90"/>
                </a:moveTo>
                <a:lnTo>
                  <a:pt x="0" y="82"/>
                </a:lnTo>
                <a:lnTo>
                  <a:pt x="98" y="0"/>
                </a:lnTo>
                <a:lnTo>
                  <a:pt x="104" y="8"/>
                </a:lnTo>
                <a:lnTo>
                  <a:pt x="6" y="90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ŝľîďé">
            <a:extLst>
              <a:ext uri="{FF2B5EF4-FFF2-40B4-BE49-F238E27FC236}">
                <a16:creationId xmlns:a16="http://schemas.microsoft.com/office/drawing/2014/main" id="{5A5B84F7-4B80-4E40-80FD-1BE2997E496C}"/>
              </a:ext>
            </a:extLst>
          </p:cNvPr>
          <p:cNvSpPr/>
          <p:nvPr/>
        </p:nvSpPr>
        <p:spPr bwMode="auto">
          <a:xfrm>
            <a:off x="9174994" y="2170652"/>
            <a:ext cx="64773" cy="66434"/>
          </a:xfrm>
          <a:custGeom>
            <a:avLst/>
            <a:gdLst>
              <a:gd name="T0" fmla="*/ 26 w 98"/>
              <a:gd name="T1" fmla="*/ 13 h 100"/>
              <a:gd name="T2" fmla="*/ 86 w 98"/>
              <a:gd name="T3" fmla="*/ 27 h 100"/>
              <a:gd name="T4" fmla="*/ 73 w 98"/>
              <a:gd name="T5" fmla="*/ 87 h 100"/>
              <a:gd name="T6" fmla="*/ 13 w 98"/>
              <a:gd name="T7" fmla="*/ 73 h 100"/>
              <a:gd name="T8" fmla="*/ 26 w 98"/>
              <a:gd name="T9" fmla="*/ 1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0">
                <a:moveTo>
                  <a:pt x="26" y="13"/>
                </a:moveTo>
                <a:cubicBezTo>
                  <a:pt x="46" y="0"/>
                  <a:pt x="72" y="7"/>
                  <a:pt x="86" y="27"/>
                </a:cubicBezTo>
                <a:cubicBezTo>
                  <a:pt x="98" y="48"/>
                  <a:pt x="93" y="74"/>
                  <a:pt x="73" y="87"/>
                </a:cubicBezTo>
                <a:cubicBezTo>
                  <a:pt x="53" y="100"/>
                  <a:pt x="26" y="93"/>
                  <a:pt x="13" y="73"/>
                </a:cubicBezTo>
                <a:cubicBezTo>
                  <a:pt x="0" y="52"/>
                  <a:pt x="6" y="25"/>
                  <a:pt x="26" y="13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$ḷïḓè">
            <a:extLst>
              <a:ext uri="{FF2B5EF4-FFF2-40B4-BE49-F238E27FC236}">
                <a16:creationId xmlns:a16="http://schemas.microsoft.com/office/drawing/2014/main" id="{050A0EDC-1AA7-45DF-B7E7-DCEFBDAD1F31}"/>
              </a:ext>
            </a:extLst>
          </p:cNvPr>
          <p:cNvSpPr/>
          <p:nvPr/>
        </p:nvSpPr>
        <p:spPr bwMode="auto">
          <a:xfrm>
            <a:off x="9074513" y="2105048"/>
            <a:ext cx="53147" cy="53147"/>
          </a:xfrm>
          <a:custGeom>
            <a:avLst/>
            <a:gdLst>
              <a:gd name="T0" fmla="*/ 21 w 81"/>
              <a:gd name="T1" fmla="*/ 10 h 82"/>
              <a:gd name="T2" fmla="*/ 70 w 81"/>
              <a:gd name="T3" fmla="*/ 22 h 82"/>
              <a:gd name="T4" fmla="*/ 60 w 81"/>
              <a:gd name="T5" fmla="*/ 72 h 82"/>
              <a:gd name="T6" fmla="*/ 10 w 81"/>
              <a:gd name="T7" fmla="*/ 60 h 82"/>
              <a:gd name="T8" fmla="*/ 21 w 81"/>
              <a:gd name="T9" fmla="*/ 1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2">
                <a:moveTo>
                  <a:pt x="21" y="10"/>
                </a:moveTo>
                <a:cubicBezTo>
                  <a:pt x="38" y="0"/>
                  <a:pt x="60" y="5"/>
                  <a:pt x="70" y="22"/>
                </a:cubicBezTo>
                <a:cubicBezTo>
                  <a:pt x="81" y="39"/>
                  <a:pt x="77" y="62"/>
                  <a:pt x="60" y="72"/>
                </a:cubicBezTo>
                <a:cubicBezTo>
                  <a:pt x="43" y="82"/>
                  <a:pt x="21" y="77"/>
                  <a:pt x="10" y="60"/>
                </a:cubicBezTo>
                <a:cubicBezTo>
                  <a:pt x="0" y="43"/>
                  <a:pt x="4" y="21"/>
                  <a:pt x="21" y="10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Slíḍe">
            <a:extLst>
              <a:ext uri="{FF2B5EF4-FFF2-40B4-BE49-F238E27FC236}">
                <a16:creationId xmlns:a16="http://schemas.microsoft.com/office/drawing/2014/main" id="{0DFF639E-A3CF-4DDA-8240-FE20B4822CAE}"/>
              </a:ext>
            </a:extLst>
          </p:cNvPr>
          <p:cNvSpPr/>
          <p:nvPr/>
        </p:nvSpPr>
        <p:spPr bwMode="auto">
          <a:xfrm>
            <a:off x="9145099" y="2009550"/>
            <a:ext cx="81381" cy="82212"/>
          </a:xfrm>
          <a:custGeom>
            <a:avLst/>
            <a:gdLst>
              <a:gd name="T0" fmla="*/ 32 w 124"/>
              <a:gd name="T1" fmla="*/ 16 h 125"/>
              <a:gd name="T2" fmla="*/ 107 w 124"/>
              <a:gd name="T3" fmla="*/ 34 h 125"/>
              <a:gd name="T4" fmla="*/ 91 w 124"/>
              <a:gd name="T5" fmla="*/ 109 h 125"/>
              <a:gd name="T6" fmla="*/ 16 w 124"/>
              <a:gd name="T7" fmla="*/ 91 h 125"/>
              <a:gd name="T8" fmla="*/ 32 w 124"/>
              <a:gd name="T9" fmla="*/ 16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25">
                <a:moveTo>
                  <a:pt x="32" y="16"/>
                </a:moveTo>
                <a:cubicBezTo>
                  <a:pt x="57" y="0"/>
                  <a:pt x="91" y="8"/>
                  <a:pt x="107" y="34"/>
                </a:cubicBezTo>
                <a:cubicBezTo>
                  <a:pt x="124" y="60"/>
                  <a:pt x="116" y="94"/>
                  <a:pt x="91" y="109"/>
                </a:cubicBezTo>
                <a:cubicBezTo>
                  <a:pt x="66" y="125"/>
                  <a:pt x="33" y="117"/>
                  <a:pt x="16" y="91"/>
                </a:cubicBezTo>
                <a:cubicBezTo>
                  <a:pt x="0" y="65"/>
                  <a:pt x="7" y="32"/>
                  <a:pt x="32" y="16"/>
                </a:cubicBezTo>
                <a:close/>
              </a:path>
            </a:pathLst>
          </a:custGeom>
          <a:solidFill>
            <a:srgbClr val="14A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šļíḑe">
            <a:extLst>
              <a:ext uri="{FF2B5EF4-FFF2-40B4-BE49-F238E27FC236}">
                <a16:creationId xmlns:a16="http://schemas.microsoft.com/office/drawing/2014/main" id="{8DB55E42-F539-4AE5-9232-4995D64A4665}"/>
              </a:ext>
            </a:extLst>
          </p:cNvPr>
          <p:cNvSpPr/>
          <p:nvPr/>
        </p:nvSpPr>
        <p:spPr bwMode="auto">
          <a:xfrm>
            <a:off x="8900125" y="1595170"/>
            <a:ext cx="44013" cy="193488"/>
          </a:xfrm>
          <a:custGeom>
            <a:avLst/>
            <a:gdLst>
              <a:gd name="T0" fmla="*/ 53 w 53"/>
              <a:gd name="T1" fmla="*/ 230 h 233"/>
              <a:gd name="T2" fmla="*/ 37 w 53"/>
              <a:gd name="T3" fmla="*/ 233 h 233"/>
              <a:gd name="T4" fmla="*/ 0 w 53"/>
              <a:gd name="T5" fmla="*/ 3 h 233"/>
              <a:gd name="T6" fmla="*/ 17 w 53"/>
              <a:gd name="T7" fmla="*/ 0 h 233"/>
              <a:gd name="T8" fmla="*/ 53 w 53"/>
              <a:gd name="T9" fmla="*/ 23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233">
                <a:moveTo>
                  <a:pt x="53" y="230"/>
                </a:moveTo>
                <a:lnTo>
                  <a:pt x="37" y="233"/>
                </a:lnTo>
                <a:lnTo>
                  <a:pt x="0" y="3"/>
                </a:lnTo>
                <a:lnTo>
                  <a:pt x="17" y="0"/>
                </a:lnTo>
                <a:lnTo>
                  <a:pt x="53" y="230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ïšlíḋê">
            <a:extLst>
              <a:ext uri="{FF2B5EF4-FFF2-40B4-BE49-F238E27FC236}">
                <a16:creationId xmlns:a16="http://schemas.microsoft.com/office/drawing/2014/main" id="{B8744BF2-3F15-4828-8ADF-16C84636ED1A}"/>
              </a:ext>
            </a:extLst>
          </p:cNvPr>
          <p:cNvSpPr/>
          <p:nvPr/>
        </p:nvSpPr>
        <p:spPr bwMode="auto">
          <a:xfrm>
            <a:off x="8742345" y="1575240"/>
            <a:ext cx="153628" cy="132037"/>
          </a:xfrm>
          <a:custGeom>
            <a:avLst/>
            <a:gdLst>
              <a:gd name="T0" fmla="*/ 11 w 185"/>
              <a:gd name="T1" fmla="*/ 159 h 159"/>
              <a:gd name="T2" fmla="*/ 0 w 185"/>
              <a:gd name="T3" fmla="*/ 146 h 159"/>
              <a:gd name="T4" fmla="*/ 174 w 185"/>
              <a:gd name="T5" fmla="*/ 0 h 159"/>
              <a:gd name="T6" fmla="*/ 185 w 185"/>
              <a:gd name="T7" fmla="*/ 13 h 159"/>
              <a:gd name="T8" fmla="*/ 11 w 185"/>
              <a:gd name="T9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159">
                <a:moveTo>
                  <a:pt x="11" y="159"/>
                </a:moveTo>
                <a:lnTo>
                  <a:pt x="0" y="146"/>
                </a:lnTo>
                <a:lnTo>
                  <a:pt x="174" y="0"/>
                </a:lnTo>
                <a:lnTo>
                  <a:pt x="185" y="13"/>
                </a:lnTo>
                <a:lnTo>
                  <a:pt x="11" y="159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s1iḓè">
            <a:extLst>
              <a:ext uri="{FF2B5EF4-FFF2-40B4-BE49-F238E27FC236}">
                <a16:creationId xmlns:a16="http://schemas.microsoft.com/office/drawing/2014/main" id="{B456965E-676A-4C59-A5AE-E2DFCCE5AEAD}"/>
              </a:ext>
            </a:extLst>
          </p:cNvPr>
          <p:cNvSpPr/>
          <p:nvPr/>
        </p:nvSpPr>
        <p:spPr bwMode="auto">
          <a:xfrm>
            <a:off x="8761445" y="1710599"/>
            <a:ext cx="170237" cy="118750"/>
          </a:xfrm>
          <a:custGeom>
            <a:avLst/>
            <a:gdLst>
              <a:gd name="T0" fmla="*/ 0 w 205"/>
              <a:gd name="T1" fmla="*/ 14 h 143"/>
              <a:gd name="T2" fmla="*/ 9 w 205"/>
              <a:gd name="T3" fmla="*/ 0 h 143"/>
              <a:gd name="T4" fmla="*/ 205 w 205"/>
              <a:gd name="T5" fmla="*/ 129 h 143"/>
              <a:gd name="T6" fmla="*/ 195 w 205"/>
              <a:gd name="T7" fmla="*/ 143 h 143"/>
              <a:gd name="T8" fmla="*/ 0 w 205"/>
              <a:gd name="T9" fmla="*/ 1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143">
                <a:moveTo>
                  <a:pt x="0" y="14"/>
                </a:moveTo>
                <a:lnTo>
                  <a:pt x="9" y="0"/>
                </a:lnTo>
                <a:lnTo>
                  <a:pt x="205" y="129"/>
                </a:lnTo>
                <a:lnTo>
                  <a:pt x="195" y="143"/>
                </a:lnTo>
                <a:lnTo>
                  <a:pt x="0" y="14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şlidé">
            <a:extLst>
              <a:ext uri="{FF2B5EF4-FFF2-40B4-BE49-F238E27FC236}">
                <a16:creationId xmlns:a16="http://schemas.microsoft.com/office/drawing/2014/main" id="{931AF50F-668A-4907-8D79-F7EE8F41A2CA}"/>
              </a:ext>
            </a:extLst>
          </p:cNvPr>
          <p:cNvSpPr/>
          <p:nvPr/>
        </p:nvSpPr>
        <p:spPr bwMode="auto">
          <a:xfrm>
            <a:off x="8881025" y="1772880"/>
            <a:ext cx="116259" cy="116259"/>
          </a:xfrm>
          <a:custGeom>
            <a:avLst/>
            <a:gdLst>
              <a:gd name="T0" fmla="*/ 46 w 176"/>
              <a:gd name="T1" fmla="*/ 23 h 178"/>
              <a:gd name="T2" fmla="*/ 153 w 176"/>
              <a:gd name="T3" fmla="*/ 49 h 178"/>
              <a:gd name="T4" fmla="*/ 130 w 176"/>
              <a:gd name="T5" fmla="*/ 155 h 178"/>
              <a:gd name="T6" fmla="*/ 24 w 176"/>
              <a:gd name="T7" fmla="*/ 129 h 178"/>
              <a:gd name="T8" fmla="*/ 46 w 176"/>
              <a:gd name="T9" fmla="*/ 23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178">
                <a:moveTo>
                  <a:pt x="46" y="23"/>
                </a:moveTo>
                <a:cubicBezTo>
                  <a:pt x="82" y="0"/>
                  <a:pt x="129" y="12"/>
                  <a:pt x="153" y="49"/>
                </a:cubicBezTo>
                <a:cubicBezTo>
                  <a:pt x="176" y="85"/>
                  <a:pt x="166" y="133"/>
                  <a:pt x="130" y="155"/>
                </a:cubicBezTo>
                <a:cubicBezTo>
                  <a:pt x="94" y="178"/>
                  <a:pt x="47" y="166"/>
                  <a:pt x="24" y="129"/>
                </a:cubicBezTo>
                <a:cubicBezTo>
                  <a:pt x="0" y="93"/>
                  <a:pt x="11" y="45"/>
                  <a:pt x="46" y="23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šḻiďè">
            <a:extLst>
              <a:ext uri="{FF2B5EF4-FFF2-40B4-BE49-F238E27FC236}">
                <a16:creationId xmlns:a16="http://schemas.microsoft.com/office/drawing/2014/main" id="{FEB32EF3-A371-4D83-A6B6-553F03C39049}"/>
              </a:ext>
            </a:extLst>
          </p:cNvPr>
          <p:cNvSpPr/>
          <p:nvPr/>
        </p:nvSpPr>
        <p:spPr bwMode="auto">
          <a:xfrm>
            <a:off x="8701655" y="1654130"/>
            <a:ext cx="95499" cy="97159"/>
          </a:xfrm>
          <a:custGeom>
            <a:avLst/>
            <a:gdLst>
              <a:gd name="T0" fmla="*/ 38 w 146"/>
              <a:gd name="T1" fmla="*/ 19 h 148"/>
              <a:gd name="T2" fmla="*/ 127 w 146"/>
              <a:gd name="T3" fmla="*/ 40 h 148"/>
              <a:gd name="T4" fmla="*/ 108 w 146"/>
              <a:gd name="T5" fmla="*/ 129 h 148"/>
              <a:gd name="T6" fmla="*/ 19 w 146"/>
              <a:gd name="T7" fmla="*/ 108 h 148"/>
              <a:gd name="T8" fmla="*/ 38 w 146"/>
              <a:gd name="T9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148">
                <a:moveTo>
                  <a:pt x="38" y="19"/>
                </a:moveTo>
                <a:cubicBezTo>
                  <a:pt x="68" y="0"/>
                  <a:pt x="107" y="10"/>
                  <a:pt x="127" y="40"/>
                </a:cubicBezTo>
                <a:cubicBezTo>
                  <a:pt x="146" y="71"/>
                  <a:pt x="137" y="111"/>
                  <a:pt x="108" y="129"/>
                </a:cubicBezTo>
                <a:cubicBezTo>
                  <a:pt x="78" y="148"/>
                  <a:pt x="39" y="138"/>
                  <a:pt x="19" y="108"/>
                </a:cubicBezTo>
                <a:cubicBezTo>
                  <a:pt x="0" y="77"/>
                  <a:pt x="9" y="38"/>
                  <a:pt x="38" y="19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îṡļïdè">
            <a:extLst>
              <a:ext uri="{FF2B5EF4-FFF2-40B4-BE49-F238E27FC236}">
                <a16:creationId xmlns:a16="http://schemas.microsoft.com/office/drawing/2014/main" id="{33F12B16-4CA9-41DB-A375-0C1B06B203FA}"/>
              </a:ext>
            </a:extLst>
          </p:cNvPr>
          <p:cNvSpPr/>
          <p:nvPr/>
        </p:nvSpPr>
        <p:spPr bwMode="auto">
          <a:xfrm>
            <a:off x="8827048" y="1484724"/>
            <a:ext cx="145324" cy="146154"/>
          </a:xfrm>
          <a:custGeom>
            <a:avLst/>
            <a:gdLst>
              <a:gd name="T0" fmla="*/ 58 w 221"/>
              <a:gd name="T1" fmla="*/ 28 h 223"/>
              <a:gd name="T2" fmla="*/ 192 w 221"/>
              <a:gd name="T3" fmla="*/ 60 h 223"/>
              <a:gd name="T4" fmla="*/ 164 w 221"/>
              <a:gd name="T5" fmla="*/ 195 h 223"/>
              <a:gd name="T6" fmla="*/ 30 w 221"/>
              <a:gd name="T7" fmla="*/ 163 h 223"/>
              <a:gd name="T8" fmla="*/ 58 w 221"/>
              <a:gd name="T9" fmla="*/ 2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" h="223">
                <a:moveTo>
                  <a:pt x="58" y="28"/>
                </a:moveTo>
                <a:cubicBezTo>
                  <a:pt x="103" y="0"/>
                  <a:pt x="163" y="14"/>
                  <a:pt x="192" y="60"/>
                </a:cubicBezTo>
                <a:cubicBezTo>
                  <a:pt x="221" y="107"/>
                  <a:pt x="209" y="167"/>
                  <a:pt x="164" y="195"/>
                </a:cubicBezTo>
                <a:cubicBezTo>
                  <a:pt x="119" y="223"/>
                  <a:pt x="59" y="209"/>
                  <a:pt x="30" y="163"/>
                </a:cubicBezTo>
                <a:cubicBezTo>
                  <a:pt x="0" y="116"/>
                  <a:pt x="13" y="56"/>
                  <a:pt x="58" y="28"/>
                </a:cubicBezTo>
                <a:close/>
              </a:path>
            </a:pathLst>
          </a:custGeom>
          <a:solidFill>
            <a:srgbClr val="14A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S1iḓe">
            <a:extLst>
              <a:ext uri="{FF2B5EF4-FFF2-40B4-BE49-F238E27FC236}">
                <a16:creationId xmlns:a16="http://schemas.microsoft.com/office/drawing/2014/main" id="{E4528BA6-9E61-4D02-AD0C-B03B6ADABF1C}"/>
              </a:ext>
            </a:extLst>
          </p:cNvPr>
          <p:cNvSpPr/>
          <p:nvPr/>
        </p:nvSpPr>
        <p:spPr bwMode="auto">
          <a:xfrm>
            <a:off x="9411664" y="1982977"/>
            <a:ext cx="856164" cy="1093664"/>
          </a:xfrm>
          <a:custGeom>
            <a:avLst/>
            <a:gdLst>
              <a:gd name="T0" fmla="*/ 78 w 1303"/>
              <a:gd name="T1" fmla="*/ 0 h 1667"/>
              <a:gd name="T2" fmla="*/ 1225 w 1303"/>
              <a:gd name="T3" fmla="*/ 0 h 1667"/>
              <a:gd name="T4" fmla="*/ 1303 w 1303"/>
              <a:gd name="T5" fmla="*/ 85 h 1667"/>
              <a:gd name="T6" fmla="*/ 1303 w 1303"/>
              <a:gd name="T7" fmla="*/ 1582 h 1667"/>
              <a:gd name="T8" fmla="*/ 1225 w 1303"/>
              <a:gd name="T9" fmla="*/ 1667 h 1667"/>
              <a:gd name="T10" fmla="*/ 78 w 1303"/>
              <a:gd name="T11" fmla="*/ 1667 h 1667"/>
              <a:gd name="T12" fmla="*/ 0 w 1303"/>
              <a:gd name="T13" fmla="*/ 1582 h 1667"/>
              <a:gd name="T14" fmla="*/ 0 w 1303"/>
              <a:gd name="T15" fmla="*/ 85 h 1667"/>
              <a:gd name="T16" fmla="*/ 78 w 1303"/>
              <a:gd name="T17" fmla="*/ 0 h 1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3" h="1667">
                <a:moveTo>
                  <a:pt x="78" y="0"/>
                </a:moveTo>
                <a:cubicBezTo>
                  <a:pt x="1225" y="0"/>
                  <a:pt x="1225" y="0"/>
                  <a:pt x="1225" y="0"/>
                </a:cubicBezTo>
                <a:cubicBezTo>
                  <a:pt x="1268" y="0"/>
                  <a:pt x="1303" y="38"/>
                  <a:pt x="1303" y="85"/>
                </a:cubicBezTo>
                <a:cubicBezTo>
                  <a:pt x="1303" y="1582"/>
                  <a:pt x="1303" y="1582"/>
                  <a:pt x="1303" y="1582"/>
                </a:cubicBezTo>
                <a:cubicBezTo>
                  <a:pt x="1303" y="1629"/>
                  <a:pt x="1268" y="1667"/>
                  <a:pt x="1225" y="1667"/>
                </a:cubicBezTo>
                <a:cubicBezTo>
                  <a:pt x="78" y="1667"/>
                  <a:pt x="78" y="1667"/>
                  <a:pt x="78" y="1667"/>
                </a:cubicBezTo>
                <a:cubicBezTo>
                  <a:pt x="35" y="1667"/>
                  <a:pt x="0" y="1629"/>
                  <a:pt x="0" y="158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38"/>
                  <a:pt x="35" y="0"/>
                  <a:pt x="78" y="0"/>
                </a:cubicBezTo>
              </a:path>
            </a:pathLst>
          </a:cu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íŝ1îḓé">
            <a:extLst>
              <a:ext uri="{FF2B5EF4-FFF2-40B4-BE49-F238E27FC236}">
                <a16:creationId xmlns:a16="http://schemas.microsoft.com/office/drawing/2014/main" id="{B3FE1343-BDE3-4F78-8137-F23067AD7E41}"/>
              </a:ext>
            </a:extLst>
          </p:cNvPr>
          <p:cNvSpPr/>
          <p:nvPr/>
        </p:nvSpPr>
        <p:spPr bwMode="auto">
          <a:xfrm>
            <a:off x="9453185" y="2031141"/>
            <a:ext cx="773122" cy="99733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ṧlïdé">
            <a:extLst>
              <a:ext uri="{FF2B5EF4-FFF2-40B4-BE49-F238E27FC236}">
                <a16:creationId xmlns:a16="http://schemas.microsoft.com/office/drawing/2014/main" id="{02B32FF4-06EA-4E48-9A81-BCB5013C9BEC}"/>
              </a:ext>
            </a:extLst>
          </p:cNvPr>
          <p:cNvSpPr/>
          <p:nvPr/>
        </p:nvSpPr>
        <p:spPr bwMode="auto">
          <a:xfrm>
            <a:off x="9453185" y="2031141"/>
            <a:ext cx="773122" cy="99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ïṩḷïḋé">
            <a:extLst>
              <a:ext uri="{FF2B5EF4-FFF2-40B4-BE49-F238E27FC236}">
                <a16:creationId xmlns:a16="http://schemas.microsoft.com/office/drawing/2014/main" id="{DCF6808F-349A-49B9-9C87-E3DB97D0F1E6}"/>
              </a:ext>
            </a:extLst>
          </p:cNvPr>
          <p:cNvSpPr/>
          <p:nvPr/>
        </p:nvSpPr>
        <p:spPr bwMode="auto">
          <a:xfrm>
            <a:off x="9679059" y="1873361"/>
            <a:ext cx="321373" cy="157780"/>
          </a:xfrm>
          <a:custGeom>
            <a:avLst/>
            <a:gdLst>
              <a:gd name="T0" fmla="*/ 0 w 387"/>
              <a:gd name="T1" fmla="*/ 0 h 190"/>
              <a:gd name="T2" fmla="*/ 387 w 387"/>
              <a:gd name="T3" fmla="*/ 0 h 190"/>
              <a:gd name="T4" fmla="*/ 387 w 387"/>
              <a:gd name="T5" fmla="*/ 190 h 190"/>
              <a:gd name="T6" fmla="*/ 366 w 387"/>
              <a:gd name="T7" fmla="*/ 190 h 190"/>
              <a:gd name="T8" fmla="*/ 366 w 387"/>
              <a:gd name="T9" fmla="*/ 24 h 190"/>
              <a:gd name="T10" fmla="*/ 21 w 387"/>
              <a:gd name="T11" fmla="*/ 24 h 190"/>
              <a:gd name="T12" fmla="*/ 21 w 387"/>
              <a:gd name="T13" fmla="*/ 190 h 190"/>
              <a:gd name="T14" fmla="*/ 0 w 387"/>
              <a:gd name="T15" fmla="*/ 190 h 190"/>
              <a:gd name="T16" fmla="*/ 0 w 387"/>
              <a:gd name="T17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" h="190">
                <a:moveTo>
                  <a:pt x="0" y="0"/>
                </a:moveTo>
                <a:lnTo>
                  <a:pt x="387" y="0"/>
                </a:lnTo>
                <a:lnTo>
                  <a:pt x="387" y="190"/>
                </a:lnTo>
                <a:lnTo>
                  <a:pt x="366" y="190"/>
                </a:lnTo>
                <a:lnTo>
                  <a:pt x="366" y="24"/>
                </a:lnTo>
                <a:lnTo>
                  <a:pt x="21" y="24"/>
                </a:lnTo>
                <a:lnTo>
                  <a:pt x="21" y="190"/>
                </a:lnTo>
                <a:lnTo>
                  <a:pt x="0" y="190"/>
                </a:lnTo>
                <a:lnTo>
                  <a:pt x="0" y="0"/>
                </a:lnTo>
                <a:close/>
              </a:path>
            </a:pathLst>
          </a:custGeom>
          <a:solidFill>
            <a:srgbClr val="474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šḻïḓê">
            <a:extLst>
              <a:ext uri="{FF2B5EF4-FFF2-40B4-BE49-F238E27FC236}">
                <a16:creationId xmlns:a16="http://schemas.microsoft.com/office/drawing/2014/main" id="{EEA6E7D8-62C7-400E-B554-CAC902BF16DF}"/>
              </a:ext>
            </a:extLst>
          </p:cNvPr>
          <p:cNvSpPr/>
          <p:nvPr/>
        </p:nvSpPr>
        <p:spPr bwMode="auto">
          <a:xfrm>
            <a:off x="9679059" y="1873361"/>
            <a:ext cx="321373" cy="157780"/>
          </a:xfrm>
          <a:custGeom>
            <a:avLst/>
            <a:gdLst>
              <a:gd name="T0" fmla="*/ 0 w 387"/>
              <a:gd name="T1" fmla="*/ 0 h 190"/>
              <a:gd name="T2" fmla="*/ 387 w 387"/>
              <a:gd name="T3" fmla="*/ 0 h 190"/>
              <a:gd name="T4" fmla="*/ 387 w 387"/>
              <a:gd name="T5" fmla="*/ 190 h 190"/>
              <a:gd name="T6" fmla="*/ 366 w 387"/>
              <a:gd name="T7" fmla="*/ 190 h 190"/>
              <a:gd name="T8" fmla="*/ 366 w 387"/>
              <a:gd name="T9" fmla="*/ 24 h 190"/>
              <a:gd name="T10" fmla="*/ 21 w 387"/>
              <a:gd name="T11" fmla="*/ 24 h 190"/>
              <a:gd name="T12" fmla="*/ 21 w 387"/>
              <a:gd name="T13" fmla="*/ 190 h 190"/>
              <a:gd name="T14" fmla="*/ 0 w 387"/>
              <a:gd name="T15" fmla="*/ 190 h 190"/>
              <a:gd name="T16" fmla="*/ 0 w 387"/>
              <a:gd name="T17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" h="190">
                <a:moveTo>
                  <a:pt x="0" y="0"/>
                </a:moveTo>
                <a:lnTo>
                  <a:pt x="387" y="0"/>
                </a:lnTo>
                <a:lnTo>
                  <a:pt x="387" y="190"/>
                </a:lnTo>
                <a:lnTo>
                  <a:pt x="366" y="190"/>
                </a:lnTo>
                <a:lnTo>
                  <a:pt x="366" y="24"/>
                </a:lnTo>
                <a:lnTo>
                  <a:pt x="21" y="24"/>
                </a:lnTo>
                <a:lnTo>
                  <a:pt x="21" y="190"/>
                </a:lnTo>
                <a:lnTo>
                  <a:pt x="0" y="19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íś1îḍé">
            <a:extLst>
              <a:ext uri="{FF2B5EF4-FFF2-40B4-BE49-F238E27FC236}">
                <a16:creationId xmlns:a16="http://schemas.microsoft.com/office/drawing/2014/main" id="{0C1C26F5-E99C-429D-A394-EADC4C4A04D8}"/>
              </a:ext>
            </a:extLst>
          </p:cNvPr>
          <p:cNvSpPr/>
          <p:nvPr/>
        </p:nvSpPr>
        <p:spPr bwMode="auto">
          <a:xfrm>
            <a:off x="9640030" y="1967199"/>
            <a:ext cx="399433" cy="101311"/>
          </a:xfrm>
          <a:custGeom>
            <a:avLst/>
            <a:gdLst>
              <a:gd name="T0" fmla="*/ 21 w 609"/>
              <a:gd name="T1" fmla="*/ 0 h 154"/>
              <a:gd name="T2" fmla="*/ 587 w 609"/>
              <a:gd name="T3" fmla="*/ 0 h 154"/>
              <a:gd name="T4" fmla="*/ 609 w 609"/>
              <a:gd name="T5" fmla="*/ 23 h 154"/>
              <a:gd name="T6" fmla="*/ 609 w 609"/>
              <a:gd name="T7" fmla="*/ 131 h 154"/>
              <a:gd name="T8" fmla="*/ 587 w 609"/>
              <a:gd name="T9" fmla="*/ 154 h 154"/>
              <a:gd name="T10" fmla="*/ 21 w 609"/>
              <a:gd name="T11" fmla="*/ 154 h 154"/>
              <a:gd name="T12" fmla="*/ 0 w 609"/>
              <a:gd name="T13" fmla="*/ 131 h 154"/>
              <a:gd name="T14" fmla="*/ 0 w 609"/>
              <a:gd name="T15" fmla="*/ 23 h 154"/>
              <a:gd name="T16" fmla="*/ 21 w 609"/>
              <a:gd name="T17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9" h="154">
                <a:moveTo>
                  <a:pt x="21" y="0"/>
                </a:moveTo>
                <a:cubicBezTo>
                  <a:pt x="587" y="0"/>
                  <a:pt x="587" y="0"/>
                  <a:pt x="587" y="0"/>
                </a:cubicBezTo>
                <a:cubicBezTo>
                  <a:pt x="599" y="0"/>
                  <a:pt x="609" y="10"/>
                  <a:pt x="609" y="23"/>
                </a:cubicBezTo>
                <a:cubicBezTo>
                  <a:pt x="609" y="131"/>
                  <a:pt x="609" y="131"/>
                  <a:pt x="609" y="131"/>
                </a:cubicBezTo>
                <a:cubicBezTo>
                  <a:pt x="609" y="144"/>
                  <a:pt x="599" y="154"/>
                  <a:pt x="587" y="154"/>
                </a:cubicBezTo>
                <a:cubicBezTo>
                  <a:pt x="21" y="154"/>
                  <a:pt x="21" y="154"/>
                  <a:pt x="21" y="154"/>
                </a:cubicBezTo>
                <a:cubicBezTo>
                  <a:pt x="10" y="154"/>
                  <a:pt x="0" y="144"/>
                  <a:pt x="0" y="1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1" y="0"/>
                </a:cubicBezTo>
              </a:path>
            </a:pathLst>
          </a:custGeom>
          <a:solidFill>
            <a:srgbClr val="D848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iş1iḑè">
            <a:extLst>
              <a:ext uri="{FF2B5EF4-FFF2-40B4-BE49-F238E27FC236}">
                <a16:creationId xmlns:a16="http://schemas.microsoft.com/office/drawing/2014/main" id="{925D08CA-DEAC-4BD8-9E25-436F0361F6AC}"/>
              </a:ext>
            </a:extLst>
          </p:cNvPr>
          <p:cNvSpPr/>
          <p:nvPr/>
        </p:nvSpPr>
        <p:spPr bwMode="auto">
          <a:xfrm>
            <a:off x="9831027" y="1967199"/>
            <a:ext cx="208436" cy="101311"/>
          </a:xfrm>
          <a:custGeom>
            <a:avLst/>
            <a:gdLst>
              <a:gd name="T0" fmla="*/ 296 w 318"/>
              <a:gd name="T1" fmla="*/ 0 h 154"/>
              <a:gd name="T2" fmla="*/ 258 w 318"/>
              <a:gd name="T3" fmla="*/ 0 h 154"/>
              <a:gd name="T4" fmla="*/ 231 w 318"/>
              <a:gd name="T5" fmla="*/ 0 h 154"/>
              <a:gd name="T6" fmla="*/ 0 w 318"/>
              <a:gd name="T7" fmla="*/ 0 h 154"/>
              <a:gd name="T8" fmla="*/ 0 w 318"/>
              <a:gd name="T9" fmla="*/ 154 h 154"/>
              <a:gd name="T10" fmla="*/ 0 w 318"/>
              <a:gd name="T11" fmla="*/ 23 h 154"/>
              <a:gd name="T12" fmla="*/ 318 w 318"/>
              <a:gd name="T13" fmla="*/ 23 h 154"/>
              <a:gd name="T14" fmla="*/ 296 w 318"/>
              <a:gd name="T15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" h="154">
                <a:moveTo>
                  <a:pt x="296" y="0"/>
                </a:moveTo>
                <a:cubicBezTo>
                  <a:pt x="258" y="0"/>
                  <a:pt x="258" y="0"/>
                  <a:pt x="258" y="0"/>
                </a:cubicBezTo>
                <a:cubicBezTo>
                  <a:pt x="231" y="0"/>
                  <a:pt x="231" y="0"/>
                  <a:pt x="23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23"/>
                  <a:pt x="0" y="23"/>
                  <a:pt x="0" y="23"/>
                </a:cubicBezTo>
                <a:cubicBezTo>
                  <a:pt x="318" y="23"/>
                  <a:pt x="318" y="23"/>
                  <a:pt x="318" y="23"/>
                </a:cubicBezTo>
                <a:cubicBezTo>
                  <a:pt x="318" y="10"/>
                  <a:pt x="308" y="0"/>
                  <a:pt x="296" y="0"/>
                </a:cubicBezTo>
              </a:path>
            </a:pathLst>
          </a:custGeom>
          <a:solidFill>
            <a:srgbClr val="B4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îṩ1íḑe">
            <a:extLst>
              <a:ext uri="{FF2B5EF4-FFF2-40B4-BE49-F238E27FC236}">
                <a16:creationId xmlns:a16="http://schemas.microsoft.com/office/drawing/2014/main" id="{963C6A51-299B-4095-B9A5-96A1388D9AEB}"/>
              </a:ext>
            </a:extLst>
          </p:cNvPr>
          <p:cNvSpPr/>
          <p:nvPr/>
        </p:nvSpPr>
        <p:spPr bwMode="auto">
          <a:xfrm>
            <a:off x="9831027" y="1982977"/>
            <a:ext cx="436801" cy="1093664"/>
          </a:xfrm>
          <a:custGeom>
            <a:avLst/>
            <a:gdLst>
              <a:gd name="T0" fmla="*/ 587 w 665"/>
              <a:gd name="T1" fmla="*/ 0 h 1667"/>
              <a:gd name="T2" fmla="*/ 318 w 665"/>
              <a:gd name="T3" fmla="*/ 0 h 1667"/>
              <a:gd name="T4" fmla="*/ 318 w 665"/>
              <a:gd name="T5" fmla="*/ 74 h 1667"/>
              <a:gd name="T6" fmla="*/ 602 w 665"/>
              <a:gd name="T7" fmla="*/ 74 h 1667"/>
              <a:gd name="T8" fmla="*/ 602 w 665"/>
              <a:gd name="T9" fmla="*/ 1593 h 1667"/>
              <a:gd name="T10" fmla="*/ 0 w 665"/>
              <a:gd name="T11" fmla="*/ 1593 h 1667"/>
              <a:gd name="T12" fmla="*/ 0 w 665"/>
              <a:gd name="T13" fmla="*/ 1667 h 1667"/>
              <a:gd name="T14" fmla="*/ 587 w 665"/>
              <a:gd name="T15" fmla="*/ 1667 h 1667"/>
              <a:gd name="T16" fmla="*/ 665 w 665"/>
              <a:gd name="T17" fmla="*/ 1582 h 1667"/>
              <a:gd name="T18" fmla="*/ 665 w 665"/>
              <a:gd name="T19" fmla="*/ 85 h 1667"/>
              <a:gd name="T20" fmla="*/ 587 w 665"/>
              <a:gd name="T21" fmla="*/ 0 h 1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5" h="1667">
                <a:moveTo>
                  <a:pt x="587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18" y="74"/>
                  <a:pt x="318" y="74"/>
                  <a:pt x="318" y="74"/>
                </a:cubicBezTo>
                <a:cubicBezTo>
                  <a:pt x="602" y="74"/>
                  <a:pt x="602" y="74"/>
                  <a:pt x="602" y="74"/>
                </a:cubicBezTo>
                <a:cubicBezTo>
                  <a:pt x="602" y="1593"/>
                  <a:pt x="602" y="1593"/>
                  <a:pt x="602" y="1593"/>
                </a:cubicBezTo>
                <a:cubicBezTo>
                  <a:pt x="0" y="1593"/>
                  <a:pt x="0" y="1593"/>
                  <a:pt x="0" y="1593"/>
                </a:cubicBezTo>
                <a:cubicBezTo>
                  <a:pt x="0" y="1667"/>
                  <a:pt x="0" y="1667"/>
                  <a:pt x="0" y="1667"/>
                </a:cubicBezTo>
                <a:cubicBezTo>
                  <a:pt x="587" y="1667"/>
                  <a:pt x="587" y="1667"/>
                  <a:pt x="587" y="1667"/>
                </a:cubicBezTo>
                <a:cubicBezTo>
                  <a:pt x="630" y="1667"/>
                  <a:pt x="665" y="1629"/>
                  <a:pt x="665" y="1582"/>
                </a:cubicBezTo>
                <a:cubicBezTo>
                  <a:pt x="665" y="85"/>
                  <a:pt x="665" y="85"/>
                  <a:pt x="665" y="85"/>
                </a:cubicBezTo>
                <a:cubicBezTo>
                  <a:pt x="665" y="38"/>
                  <a:pt x="630" y="0"/>
                  <a:pt x="587" y="0"/>
                </a:cubicBezTo>
              </a:path>
            </a:pathLst>
          </a:custGeom>
          <a:solidFill>
            <a:srgbClr val="DE8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iṥliďé">
            <a:extLst>
              <a:ext uri="{FF2B5EF4-FFF2-40B4-BE49-F238E27FC236}">
                <a16:creationId xmlns:a16="http://schemas.microsoft.com/office/drawing/2014/main" id="{6C21BABA-541D-4968-9AB8-3C379370BEAD}"/>
              </a:ext>
            </a:extLst>
          </p:cNvPr>
          <p:cNvSpPr/>
          <p:nvPr/>
        </p:nvSpPr>
        <p:spPr bwMode="auto">
          <a:xfrm>
            <a:off x="9831027" y="2031141"/>
            <a:ext cx="395280" cy="997335"/>
          </a:xfrm>
          <a:custGeom>
            <a:avLst/>
            <a:gdLst>
              <a:gd name="T0" fmla="*/ 602 w 602"/>
              <a:gd name="T1" fmla="*/ 0 h 1519"/>
              <a:gd name="T2" fmla="*/ 318 w 602"/>
              <a:gd name="T3" fmla="*/ 0 h 1519"/>
              <a:gd name="T4" fmla="*/ 318 w 602"/>
              <a:gd name="T5" fmla="*/ 34 h 1519"/>
              <a:gd name="T6" fmla="*/ 318 w 602"/>
              <a:gd name="T7" fmla="*/ 34 h 1519"/>
              <a:gd name="T8" fmla="*/ 296 w 602"/>
              <a:gd name="T9" fmla="*/ 57 h 1519"/>
              <a:gd name="T10" fmla="*/ 0 w 602"/>
              <a:gd name="T11" fmla="*/ 57 h 1519"/>
              <a:gd name="T12" fmla="*/ 0 w 602"/>
              <a:gd name="T13" fmla="*/ 1519 h 1519"/>
              <a:gd name="T14" fmla="*/ 602 w 602"/>
              <a:gd name="T15" fmla="*/ 1519 h 1519"/>
              <a:gd name="T16" fmla="*/ 602 w 602"/>
              <a:gd name="T17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1519">
                <a:moveTo>
                  <a:pt x="602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18" y="34"/>
                  <a:pt x="318" y="34"/>
                  <a:pt x="318" y="34"/>
                </a:cubicBezTo>
                <a:cubicBezTo>
                  <a:pt x="318" y="34"/>
                  <a:pt x="318" y="34"/>
                  <a:pt x="318" y="34"/>
                </a:cubicBezTo>
                <a:cubicBezTo>
                  <a:pt x="318" y="47"/>
                  <a:pt x="308" y="57"/>
                  <a:pt x="29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519"/>
                  <a:pt x="0" y="1519"/>
                  <a:pt x="0" y="1519"/>
                </a:cubicBezTo>
                <a:cubicBezTo>
                  <a:pt x="602" y="1519"/>
                  <a:pt x="602" y="1519"/>
                  <a:pt x="602" y="1519"/>
                </a:cubicBezTo>
                <a:cubicBezTo>
                  <a:pt x="602" y="0"/>
                  <a:pt x="602" y="0"/>
                  <a:pt x="602" y="0"/>
                </a:cubicBezTo>
              </a:path>
            </a:pathLst>
          </a:custGeom>
          <a:solidFill>
            <a:srgbClr val="D2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ṧḷíďê">
            <a:extLst>
              <a:ext uri="{FF2B5EF4-FFF2-40B4-BE49-F238E27FC236}">
                <a16:creationId xmlns:a16="http://schemas.microsoft.com/office/drawing/2014/main" id="{7C3FA8A9-ABFD-4C52-8FD4-3691D43FFD80}"/>
              </a:ext>
            </a:extLst>
          </p:cNvPr>
          <p:cNvSpPr/>
          <p:nvPr/>
        </p:nvSpPr>
        <p:spPr bwMode="auto">
          <a:xfrm>
            <a:off x="9831027" y="1982977"/>
            <a:ext cx="208436" cy="85534"/>
          </a:xfrm>
          <a:custGeom>
            <a:avLst/>
            <a:gdLst>
              <a:gd name="T0" fmla="*/ 318 w 318"/>
              <a:gd name="T1" fmla="*/ 0 h 131"/>
              <a:gd name="T2" fmla="*/ 0 w 318"/>
              <a:gd name="T3" fmla="*/ 0 h 131"/>
              <a:gd name="T4" fmla="*/ 0 w 318"/>
              <a:gd name="T5" fmla="*/ 131 h 131"/>
              <a:gd name="T6" fmla="*/ 296 w 318"/>
              <a:gd name="T7" fmla="*/ 131 h 131"/>
              <a:gd name="T8" fmla="*/ 318 w 318"/>
              <a:gd name="T9" fmla="*/ 108 h 131"/>
              <a:gd name="T10" fmla="*/ 318 w 318"/>
              <a:gd name="T11" fmla="*/ 74 h 131"/>
              <a:gd name="T12" fmla="*/ 318 w 318"/>
              <a:gd name="T13" fmla="*/ 0 h 131"/>
              <a:gd name="T14" fmla="*/ 318 w 318"/>
              <a:gd name="T15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" h="131">
                <a:moveTo>
                  <a:pt x="3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1"/>
                  <a:pt x="0" y="131"/>
                  <a:pt x="0" y="131"/>
                </a:cubicBezTo>
                <a:cubicBezTo>
                  <a:pt x="296" y="131"/>
                  <a:pt x="296" y="131"/>
                  <a:pt x="296" y="131"/>
                </a:cubicBezTo>
                <a:cubicBezTo>
                  <a:pt x="308" y="131"/>
                  <a:pt x="318" y="121"/>
                  <a:pt x="318" y="108"/>
                </a:cubicBezTo>
                <a:cubicBezTo>
                  <a:pt x="318" y="74"/>
                  <a:pt x="318" y="74"/>
                  <a:pt x="318" y="74"/>
                </a:cubicBezTo>
                <a:cubicBezTo>
                  <a:pt x="318" y="0"/>
                  <a:pt x="318" y="0"/>
                  <a:pt x="318" y="0"/>
                </a:cubicBezTo>
                <a:cubicBezTo>
                  <a:pt x="318" y="0"/>
                  <a:pt x="318" y="0"/>
                  <a:pt x="318" y="0"/>
                </a:cubicBezTo>
              </a:path>
            </a:pathLst>
          </a:custGeom>
          <a:solidFill>
            <a:srgbClr val="A53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iṣḻiḋè">
            <a:extLst>
              <a:ext uri="{FF2B5EF4-FFF2-40B4-BE49-F238E27FC236}">
                <a16:creationId xmlns:a16="http://schemas.microsoft.com/office/drawing/2014/main" id="{278EC32D-9790-4574-AF04-6BA8C5D9450A}"/>
              </a:ext>
            </a:extLst>
          </p:cNvPr>
          <p:cNvSpPr/>
          <p:nvPr/>
        </p:nvSpPr>
        <p:spPr bwMode="auto">
          <a:xfrm>
            <a:off x="9548684" y="2217986"/>
            <a:ext cx="563025" cy="1826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íŝľíḓe">
            <a:extLst>
              <a:ext uri="{FF2B5EF4-FFF2-40B4-BE49-F238E27FC236}">
                <a16:creationId xmlns:a16="http://schemas.microsoft.com/office/drawing/2014/main" id="{24849F99-0CBB-45C7-AF21-59C80AE838D0}"/>
              </a:ext>
            </a:extLst>
          </p:cNvPr>
          <p:cNvSpPr/>
          <p:nvPr/>
        </p:nvSpPr>
        <p:spPr bwMode="auto">
          <a:xfrm>
            <a:off x="9548684" y="2261168"/>
            <a:ext cx="563025" cy="18269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ŝḷídê">
            <a:extLst>
              <a:ext uri="{FF2B5EF4-FFF2-40B4-BE49-F238E27FC236}">
                <a16:creationId xmlns:a16="http://schemas.microsoft.com/office/drawing/2014/main" id="{2F147382-B046-4BEB-BDE0-7E8187769628}"/>
              </a:ext>
            </a:extLst>
          </p:cNvPr>
          <p:cNvSpPr/>
          <p:nvPr/>
        </p:nvSpPr>
        <p:spPr bwMode="auto">
          <a:xfrm>
            <a:off x="9548684" y="2301858"/>
            <a:ext cx="563025" cy="1826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îSlïḑe">
            <a:extLst>
              <a:ext uri="{FF2B5EF4-FFF2-40B4-BE49-F238E27FC236}">
                <a16:creationId xmlns:a16="http://schemas.microsoft.com/office/drawing/2014/main" id="{852D725B-CC01-4F4B-BB06-CDE8CD214F8A}"/>
              </a:ext>
            </a:extLst>
          </p:cNvPr>
          <p:cNvSpPr/>
          <p:nvPr/>
        </p:nvSpPr>
        <p:spPr bwMode="auto">
          <a:xfrm>
            <a:off x="9548684" y="2345040"/>
            <a:ext cx="563025" cy="1826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îṩľîḋé">
            <a:extLst>
              <a:ext uri="{FF2B5EF4-FFF2-40B4-BE49-F238E27FC236}">
                <a16:creationId xmlns:a16="http://schemas.microsoft.com/office/drawing/2014/main" id="{E242BF02-E5B4-4929-87EE-DB9B692965CC}"/>
              </a:ext>
            </a:extLst>
          </p:cNvPr>
          <p:cNvSpPr/>
          <p:nvPr/>
        </p:nvSpPr>
        <p:spPr bwMode="auto">
          <a:xfrm>
            <a:off x="9548684" y="2387391"/>
            <a:ext cx="563025" cy="18269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ïṧ1ide">
            <a:extLst>
              <a:ext uri="{FF2B5EF4-FFF2-40B4-BE49-F238E27FC236}">
                <a16:creationId xmlns:a16="http://schemas.microsoft.com/office/drawing/2014/main" id="{064C10C5-E6EA-4B6B-A439-F9F80DE8CAA6}"/>
              </a:ext>
            </a:extLst>
          </p:cNvPr>
          <p:cNvSpPr/>
          <p:nvPr/>
        </p:nvSpPr>
        <p:spPr bwMode="auto">
          <a:xfrm>
            <a:off x="9548684" y="2428082"/>
            <a:ext cx="563025" cy="1826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íṥ1îďê">
            <a:extLst>
              <a:ext uri="{FF2B5EF4-FFF2-40B4-BE49-F238E27FC236}">
                <a16:creationId xmlns:a16="http://schemas.microsoft.com/office/drawing/2014/main" id="{86304836-E8B6-4573-A0F0-253AA4D8CEE2}"/>
              </a:ext>
            </a:extLst>
          </p:cNvPr>
          <p:cNvSpPr/>
          <p:nvPr/>
        </p:nvSpPr>
        <p:spPr bwMode="auto">
          <a:xfrm>
            <a:off x="9548684" y="2471264"/>
            <a:ext cx="563025" cy="19100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îŝḷïḑe">
            <a:extLst>
              <a:ext uri="{FF2B5EF4-FFF2-40B4-BE49-F238E27FC236}">
                <a16:creationId xmlns:a16="http://schemas.microsoft.com/office/drawing/2014/main" id="{7B798FC8-9B97-4195-9575-BD7CD98BC4CA}"/>
              </a:ext>
            </a:extLst>
          </p:cNvPr>
          <p:cNvSpPr/>
          <p:nvPr/>
        </p:nvSpPr>
        <p:spPr bwMode="auto">
          <a:xfrm>
            <a:off x="9537058" y="2948756"/>
            <a:ext cx="563025" cy="14948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ïsḷïďê">
            <a:extLst>
              <a:ext uri="{FF2B5EF4-FFF2-40B4-BE49-F238E27FC236}">
                <a16:creationId xmlns:a16="http://schemas.microsoft.com/office/drawing/2014/main" id="{02EFEB8F-F398-480C-9FC2-1B89F5EB4725}"/>
              </a:ext>
            </a:extLst>
          </p:cNvPr>
          <p:cNvSpPr/>
          <p:nvPr/>
        </p:nvSpPr>
        <p:spPr bwMode="auto">
          <a:xfrm>
            <a:off x="9572766" y="2795128"/>
            <a:ext cx="29065" cy="149476"/>
          </a:xfrm>
          <a:custGeom>
            <a:avLst/>
            <a:gdLst>
              <a:gd name="T0" fmla="*/ 22 w 45"/>
              <a:gd name="T1" fmla="*/ 0 h 228"/>
              <a:gd name="T2" fmla="*/ 22 w 45"/>
              <a:gd name="T3" fmla="*/ 0 h 228"/>
              <a:gd name="T4" fmla="*/ 45 w 45"/>
              <a:gd name="T5" fmla="*/ 20 h 228"/>
              <a:gd name="T6" fmla="*/ 45 w 45"/>
              <a:gd name="T7" fmla="*/ 228 h 228"/>
              <a:gd name="T8" fmla="*/ 0 w 45"/>
              <a:gd name="T9" fmla="*/ 228 h 228"/>
              <a:gd name="T10" fmla="*/ 0 w 45"/>
              <a:gd name="T11" fmla="*/ 20 h 228"/>
              <a:gd name="T12" fmla="*/ 22 w 45"/>
              <a:gd name="T13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28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35" y="0"/>
                  <a:pt x="45" y="9"/>
                  <a:pt x="45" y="20"/>
                </a:cubicBezTo>
                <a:cubicBezTo>
                  <a:pt x="45" y="228"/>
                  <a:pt x="45" y="228"/>
                  <a:pt x="45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10" y="0"/>
                  <a:pt x="22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ś1ïḑê">
            <a:extLst>
              <a:ext uri="{FF2B5EF4-FFF2-40B4-BE49-F238E27FC236}">
                <a16:creationId xmlns:a16="http://schemas.microsoft.com/office/drawing/2014/main" id="{EE2AA0FA-9D3B-4335-8227-AF242B05480D}"/>
              </a:ext>
            </a:extLst>
          </p:cNvPr>
          <p:cNvSpPr/>
          <p:nvPr/>
        </p:nvSpPr>
        <p:spPr bwMode="auto">
          <a:xfrm>
            <a:off x="9630065" y="2779350"/>
            <a:ext cx="29065" cy="165254"/>
          </a:xfrm>
          <a:custGeom>
            <a:avLst/>
            <a:gdLst>
              <a:gd name="T0" fmla="*/ 23 w 45"/>
              <a:gd name="T1" fmla="*/ 0 h 252"/>
              <a:gd name="T2" fmla="*/ 23 w 45"/>
              <a:gd name="T3" fmla="*/ 0 h 252"/>
              <a:gd name="T4" fmla="*/ 45 w 45"/>
              <a:gd name="T5" fmla="*/ 22 h 252"/>
              <a:gd name="T6" fmla="*/ 45 w 45"/>
              <a:gd name="T7" fmla="*/ 252 h 252"/>
              <a:gd name="T8" fmla="*/ 0 w 45"/>
              <a:gd name="T9" fmla="*/ 252 h 252"/>
              <a:gd name="T10" fmla="*/ 0 w 45"/>
              <a:gd name="T11" fmla="*/ 22 h 252"/>
              <a:gd name="T12" fmla="*/ 23 w 45"/>
              <a:gd name="T1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52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10"/>
                  <a:pt x="45" y="22"/>
                </a:cubicBezTo>
                <a:cubicBezTo>
                  <a:pt x="45" y="252"/>
                  <a:pt x="45" y="252"/>
                  <a:pt x="45" y="252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šľïḑe">
            <a:extLst>
              <a:ext uri="{FF2B5EF4-FFF2-40B4-BE49-F238E27FC236}">
                <a16:creationId xmlns:a16="http://schemas.microsoft.com/office/drawing/2014/main" id="{A81B5F9F-2B89-42E6-9349-E36D464B4F2F}"/>
              </a:ext>
            </a:extLst>
          </p:cNvPr>
          <p:cNvSpPr/>
          <p:nvPr/>
        </p:nvSpPr>
        <p:spPr bwMode="auto">
          <a:xfrm>
            <a:off x="9687364" y="2795958"/>
            <a:ext cx="29065" cy="150306"/>
          </a:xfrm>
          <a:custGeom>
            <a:avLst/>
            <a:gdLst>
              <a:gd name="T0" fmla="*/ 23 w 45"/>
              <a:gd name="T1" fmla="*/ 0 h 229"/>
              <a:gd name="T2" fmla="*/ 23 w 45"/>
              <a:gd name="T3" fmla="*/ 0 h 229"/>
              <a:gd name="T4" fmla="*/ 45 w 45"/>
              <a:gd name="T5" fmla="*/ 20 h 229"/>
              <a:gd name="T6" fmla="*/ 45 w 45"/>
              <a:gd name="T7" fmla="*/ 229 h 229"/>
              <a:gd name="T8" fmla="*/ 0 w 45"/>
              <a:gd name="T9" fmla="*/ 229 h 229"/>
              <a:gd name="T10" fmla="*/ 0 w 45"/>
              <a:gd name="T11" fmla="*/ 20 h 229"/>
              <a:gd name="T12" fmla="*/ 23 w 45"/>
              <a:gd name="T13" fmla="*/ 0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29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9"/>
                  <a:pt x="45" y="20"/>
                </a:cubicBezTo>
                <a:cubicBezTo>
                  <a:pt x="45" y="229"/>
                  <a:pt x="45" y="229"/>
                  <a:pt x="45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10" y="0"/>
                  <a:pt x="23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$ļïďé">
            <a:extLst>
              <a:ext uri="{FF2B5EF4-FFF2-40B4-BE49-F238E27FC236}">
                <a16:creationId xmlns:a16="http://schemas.microsoft.com/office/drawing/2014/main" id="{6937B006-A175-464B-8714-C8EC556D497D}"/>
              </a:ext>
            </a:extLst>
          </p:cNvPr>
          <p:cNvSpPr/>
          <p:nvPr/>
        </p:nvSpPr>
        <p:spPr bwMode="auto">
          <a:xfrm>
            <a:off x="9749645" y="2718730"/>
            <a:ext cx="29065" cy="227535"/>
          </a:xfrm>
          <a:custGeom>
            <a:avLst/>
            <a:gdLst>
              <a:gd name="T0" fmla="*/ 22 w 45"/>
              <a:gd name="T1" fmla="*/ 0 h 347"/>
              <a:gd name="T2" fmla="*/ 22 w 45"/>
              <a:gd name="T3" fmla="*/ 0 h 347"/>
              <a:gd name="T4" fmla="*/ 45 w 45"/>
              <a:gd name="T5" fmla="*/ 30 h 347"/>
              <a:gd name="T6" fmla="*/ 45 w 45"/>
              <a:gd name="T7" fmla="*/ 347 h 347"/>
              <a:gd name="T8" fmla="*/ 0 w 45"/>
              <a:gd name="T9" fmla="*/ 347 h 347"/>
              <a:gd name="T10" fmla="*/ 0 w 45"/>
              <a:gd name="T11" fmla="*/ 30 h 347"/>
              <a:gd name="T12" fmla="*/ 22 w 45"/>
              <a:gd name="T13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347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34" y="0"/>
                  <a:pt x="45" y="13"/>
                  <a:pt x="45" y="30"/>
                </a:cubicBezTo>
                <a:cubicBezTo>
                  <a:pt x="45" y="347"/>
                  <a:pt x="45" y="347"/>
                  <a:pt x="45" y="347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3"/>
                  <a:pt x="10" y="0"/>
                  <a:pt x="22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îš1idê">
            <a:extLst>
              <a:ext uri="{FF2B5EF4-FFF2-40B4-BE49-F238E27FC236}">
                <a16:creationId xmlns:a16="http://schemas.microsoft.com/office/drawing/2014/main" id="{A28F6CFF-238B-42FD-BD2E-1FC176B69526}"/>
              </a:ext>
            </a:extLst>
          </p:cNvPr>
          <p:cNvSpPr/>
          <p:nvPr/>
        </p:nvSpPr>
        <p:spPr bwMode="auto">
          <a:xfrm>
            <a:off x="9809436" y="2802602"/>
            <a:ext cx="29065" cy="143663"/>
          </a:xfrm>
          <a:custGeom>
            <a:avLst/>
            <a:gdLst>
              <a:gd name="T0" fmla="*/ 23 w 45"/>
              <a:gd name="T1" fmla="*/ 0 h 219"/>
              <a:gd name="T2" fmla="*/ 23 w 45"/>
              <a:gd name="T3" fmla="*/ 0 h 219"/>
              <a:gd name="T4" fmla="*/ 45 w 45"/>
              <a:gd name="T5" fmla="*/ 20 h 219"/>
              <a:gd name="T6" fmla="*/ 45 w 45"/>
              <a:gd name="T7" fmla="*/ 219 h 219"/>
              <a:gd name="T8" fmla="*/ 0 w 45"/>
              <a:gd name="T9" fmla="*/ 219 h 219"/>
              <a:gd name="T10" fmla="*/ 0 w 45"/>
              <a:gd name="T11" fmla="*/ 20 h 219"/>
              <a:gd name="T12" fmla="*/ 23 w 45"/>
              <a:gd name="T13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19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9"/>
                  <a:pt x="45" y="20"/>
                </a:cubicBezTo>
                <a:cubicBezTo>
                  <a:pt x="45" y="219"/>
                  <a:pt x="45" y="219"/>
                  <a:pt x="45" y="219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10" y="0"/>
                  <a:pt x="23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ṣḷiḓe">
            <a:extLst>
              <a:ext uri="{FF2B5EF4-FFF2-40B4-BE49-F238E27FC236}">
                <a16:creationId xmlns:a16="http://schemas.microsoft.com/office/drawing/2014/main" id="{8AC79724-CAC1-4CE8-84B6-583511723AB4}"/>
              </a:ext>
            </a:extLst>
          </p:cNvPr>
          <p:cNvSpPr/>
          <p:nvPr/>
        </p:nvSpPr>
        <p:spPr bwMode="auto">
          <a:xfrm>
            <a:off x="9870056" y="2859901"/>
            <a:ext cx="29895" cy="86364"/>
          </a:xfrm>
          <a:custGeom>
            <a:avLst/>
            <a:gdLst>
              <a:gd name="T0" fmla="*/ 22 w 45"/>
              <a:gd name="T1" fmla="*/ 0 h 131"/>
              <a:gd name="T2" fmla="*/ 23 w 45"/>
              <a:gd name="T3" fmla="*/ 0 h 131"/>
              <a:gd name="T4" fmla="*/ 45 w 45"/>
              <a:gd name="T5" fmla="*/ 12 h 131"/>
              <a:gd name="T6" fmla="*/ 45 w 45"/>
              <a:gd name="T7" fmla="*/ 131 h 131"/>
              <a:gd name="T8" fmla="*/ 0 w 45"/>
              <a:gd name="T9" fmla="*/ 131 h 131"/>
              <a:gd name="T10" fmla="*/ 0 w 45"/>
              <a:gd name="T11" fmla="*/ 12 h 131"/>
              <a:gd name="T12" fmla="*/ 22 w 45"/>
              <a:gd name="T13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31">
                <a:moveTo>
                  <a:pt x="22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5"/>
                  <a:pt x="45" y="12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10" y="0"/>
                  <a:pt x="22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şḻiḍê">
            <a:extLst>
              <a:ext uri="{FF2B5EF4-FFF2-40B4-BE49-F238E27FC236}">
                <a16:creationId xmlns:a16="http://schemas.microsoft.com/office/drawing/2014/main" id="{936579EE-5643-498C-A6BF-32BA6DC70EBB}"/>
              </a:ext>
            </a:extLst>
          </p:cNvPr>
          <p:cNvSpPr/>
          <p:nvPr/>
        </p:nvSpPr>
        <p:spPr bwMode="auto">
          <a:xfrm>
            <a:off x="9933168" y="2718730"/>
            <a:ext cx="29895" cy="227535"/>
          </a:xfrm>
          <a:custGeom>
            <a:avLst/>
            <a:gdLst>
              <a:gd name="T0" fmla="*/ 22 w 45"/>
              <a:gd name="T1" fmla="*/ 0 h 346"/>
              <a:gd name="T2" fmla="*/ 22 w 45"/>
              <a:gd name="T3" fmla="*/ 0 h 346"/>
              <a:gd name="T4" fmla="*/ 45 w 45"/>
              <a:gd name="T5" fmla="*/ 30 h 346"/>
              <a:gd name="T6" fmla="*/ 45 w 45"/>
              <a:gd name="T7" fmla="*/ 346 h 346"/>
              <a:gd name="T8" fmla="*/ 0 w 45"/>
              <a:gd name="T9" fmla="*/ 346 h 346"/>
              <a:gd name="T10" fmla="*/ 0 w 45"/>
              <a:gd name="T11" fmla="*/ 30 h 346"/>
              <a:gd name="T12" fmla="*/ 22 w 45"/>
              <a:gd name="T13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346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35" y="0"/>
                  <a:pt x="45" y="14"/>
                  <a:pt x="45" y="30"/>
                </a:cubicBezTo>
                <a:cubicBezTo>
                  <a:pt x="45" y="346"/>
                  <a:pt x="45" y="346"/>
                  <a:pt x="45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4"/>
                  <a:pt x="10" y="0"/>
                  <a:pt x="22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ïṣḻíḑe">
            <a:extLst>
              <a:ext uri="{FF2B5EF4-FFF2-40B4-BE49-F238E27FC236}">
                <a16:creationId xmlns:a16="http://schemas.microsoft.com/office/drawing/2014/main" id="{41A92223-A88A-4B57-A0C3-6AD8972D6E61}"/>
              </a:ext>
            </a:extLst>
          </p:cNvPr>
          <p:cNvSpPr/>
          <p:nvPr/>
        </p:nvSpPr>
        <p:spPr bwMode="auto">
          <a:xfrm>
            <a:off x="9987976" y="2734507"/>
            <a:ext cx="29065" cy="211758"/>
          </a:xfrm>
          <a:custGeom>
            <a:avLst/>
            <a:gdLst>
              <a:gd name="T0" fmla="*/ 22 w 45"/>
              <a:gd name="T1" fmla="*/ 0 h 323"/>
              <a:gd name="T2" fmla="*/ 22 w 45"/>
              <a:gd name="T3" fmla="*/ 0 h 323"/>
              <a:gd name="T4" fmla="*/ 45 w 45"/>
              <a:gd name="T5" fmla="*/ 28 h 323"/>
              <a:gd name="T6" fmla="*/ 45 w 45"/>
              <a:gd name="T7" fmla="*/ 323 h 323"/>
              <a:gd name="T8" fmla="*/ 0 w 45"/>
              <a:gd name="T9" fmla="*/ 323 h 323"/>
              <a:gd name="T10" fmla="*/ 0 w 45"/>
              <a:gd name="T11" fmla="*/ 28 h 323"/>
              <a:gd name="T12" fmla="*/ 22 w 45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323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34" y="0"/>
                  <a:pt x="45" y="13"/>
                  <a:pt x="45" y="28"/>
                </a:cubicBezTo>
                <a:cubicBezTo>
                  <a:pt x="45" y="323"/>
                  <a:pt x="45" y="323"/>
                  <a:pt x="45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3"/>
                  <a:pt x="10" y="0"/>
                  <a:pt x="22" y="0"/>
                </a:cubicBezTo>
                <a:close/>
              </a:path>
            </a:pathLst>
          </a:custGeom>
          <a:solidFill>
            <a:srgbClr val="33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îṧlîḓè">
            <a:extLst>
              <a:ext uri="{FF2B5EF4-FFF2-40B4-BE49-F238E27FC236}">
                <a16:creationId xmlns:a16="http://schemas.microsoft.com/office/drawing/2014/main" id="{270326A5-1578-497B-9704-0366E1AF457B}"/>
              </a:ext>
            </a:extLst>
          </p:cNvPr>
          <p:cNvSpPr/>
          <p:nvPr/>
        </p:nvSpPr>
        <p:spPr bwMode="auto">
          <a:xfrm>
            <a:off x="10036971" y="2681360"/>
            <a:ext cx="29895" cy="264904"/>
          </a:xfrm>
          <a:custGeom>
            <a:avLst/>
            <a:gdLst>
              <a:gd name="T0" fmla="*/ 23 w 45"/>
              <a:gd name="T1" fmla="*/ 0 h 403"/>
              <a:gd name="T2" fmla="*/ 23 w 45"/>
              <a:gd name="T3" fmla="*/ 0 h 403"/>
              <a:gd name="T4" fmla="*/ 45 w 45"/>
              <a:gd name="T5" fmla="*/ 35 h 403"/>
              <a:gd name="T6" fmla="*/ 45 w 45"/>
              <a:gd name="T7" fmla="*/ 403 h 403"/>
              <a:gd name="T8" fmla="*/ 0 w 45"/>
              <a:gd name="T9" fmla="*/ 403 h 403"/>
              <a:gd name="T10" fmla="*/ 0 w 45"/>
              <a:gd name="T11" fmla="*/ 35 h 403"/>
              <a:gd name="T12" fmla="*/ 23 w 45"/>
              <a:gd name="T13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403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16"/>
                  <a:pt x="45" y="35"/>
                </a:cubicBezTo>
                <a:cubicBezTo>
                  <a:pt x="45" y="403"/>
                  <a:pt x="45" y="403"/>
                  <a:pt x="45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1" y="0"/>
                  <a:pt x="23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îşliḋê">
            <a:extLst>
              <a:ext uri="{FF2B5EF4-FFF2-40B4-BE49-F238E27FC236}">
                <a16:creationId xmlns:a16="http://schemas.microsoft.com/office/drawing/2014/main" id="{3DB43376-BF72-422B-ADB8-CE310F6B7CC8}"/>
              </a:ext>
            </a:extLst>
          </p:cNvPr>
          <p:cNvSpPr/>
          <p:nvPr/>
        </p:nvSpPr>
        <p:spPr bwMode="auto">
          <a:xfrm>
            <a:off x="10135791" y="2730355"/>
            <a:ext cx="52317" cy="46504"/>
          </a:xfrm>
          <a:prstGeom prst="rect">
            <a:avLst/>
          </a:pr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ïṥ1iḋê">
            <a:extLst>
              <a:ext uri="{FF2B5EF4-FFF2-40B4-BE49-F238E27FC236}">
                <a16:creationId xmlns:a16="http://schemas.microsoft.com/office/drawing/2014/main" id="{65902339-C5DC-4F70-AFB7-91C4EB1997D0}"/>
              </a:ext>
            </a:extLst>
          </p:cNvPr>
          <p:cNvSpPr/>
          <p:nvPr/>
        </p:nvSpPr>
        <p:spPr bwMode="auto">
          <a:xfrm>
            <a:off x="10135791" y="2807584"/>
            <a:ext cx="52317" cy="46504"/>
          </a:xfrm>
          <a:prstGeom prst="rect">
            <a:avLst/>
          </a:prstGeom>
          <a:solidFill>
            <a:srgbClr val="33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ş1íďé">
            <a:extLst>
              <a:ext uri="{FF2B5EF4-FFF2-40B4-BE49-F238E27FC236}">
                <a16:creationId xmlns:a16="http://schemas.microsoft.com/office/drawing/2014/main" id="{04776B6F-5F76-4862-B027-28CF24EFE4C4}"/>
              </a:ext>
            </a:extLst>
          </p:cNvPr>
          <p:cNvSpPr/>
          <p:nvPr/>
        </p:nvSpPr>
        <p:spPr bwMode="auto">
          <a:xfrm>
            <a:off x="10135791" y="2887305"/>
            <a:ext cx="52317" cy="46504"/>
          </a:xfrm>
          <a:prstGeom prst="rect">
            <a:avLst/>
          </a:pr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işḷïḓè">
            <a:extLst>
              <a:ext uri="{FF2B5EF4-FFF2-40B4-BE49-F238E27FC236}">
                <a16:creationId xmlns:a16="http://schemas.microsoft.com/office/drawing/2014/main" id="{1FC2FC0B-488A-4796-AE49-074ABC714C6F}"/>
              </a:ext>
            </a:extLst>
          </p:cNvPr>
          <p:cNvSpPr/>
          <p:nvPr/>
        </p:nvSpPr>
        <p:spPr bwMode="auto">
          <a:xfrm>
            <a:off x="6752657" y="2615757"/>
            <a:ext cx="620325" cy="684267"/>
          </a:xfrm>
          <a:custGeom>
            <a:avLst/>
            <a:gdLst>
              <a:gd name="T0" fmla="*/ 306 w 944"/>
              <a:gd name="T1" fmla="*/ 965 h 1042"/>
              <a:gd name="T2" fmla="*/ 76 w 944"/>
              <a:gd name="T3" fmla="*/ 983 h 1042"/>
              <a:gd name="T4" fmla="*/ 58 w 944"/>
              <a:gd name="T5" fmla="*/ 753 h 1042"/>
              <a:gd name="T6" fmla="*/ 638 w 944"/>
              <a:gd name="T7" fmla="*/ 76 h 1042"/>
              <a:gd name="T8" fmla="*/ 868 w 944"/>
              <a:gd name="T9" fmla="*/ 59 h 1042"/>
              <a:gd name="T10" fmla="*/ 886 w 944"/>
              <a:gd name="T11" fmla="*/ 288 h 1042"/>
              <a:gd name="T12" fmla="*/ 306 w 944"/>
              <a:gd name="T13" fmla="*/ 965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4" h="1042">
                <a:moveTo>
                  <a:pt x="306" y="965"/>
                </a:moveTo>
                <a:cubicBezTo>
                  <a:pt x="247" y="1034"/>
                  <a:pt x="144" y="1042"/>
                  <a:pt x="76" y="983"/>
                </a:cubicBezTo>
                <a:cubicBezTo>
                  <a:pt x="8" y="924"/>
                  <a:pt x="0" y="821"/>
                  <a:pt x="58" y="753"/>
                </a:cubicBezTo>
                <a:cubicBezTo>
                  <a:pt x="638" y="76"/>
                  <a:pt x="638" y="76"/>
                  <a:pt x="638" y="76"/>
                </a:cubicBezTo>
                <a:cubicBezTo>
                  <a:pt x="697" y="8"/>
                  <a:pt x="800" y="0"/>
                  <a:pt x="868" y="59"/>
                </a:cubicBezTo>
                <a:cubicBezTo>
                  <a:pt x="937" y="117"/>
                  <a:pt x="944" y="220"/>
                  <a:pt x="886" y="288"/>
                </a:cubicBezTo>
                <a:cubicBezTo>
                  <a:pt x="306" y="965"/>
                  <a:pt x="306" y="965"/>
                  <a:pt x="306" y="965"/>
                </a:cubicBezTo>
              </a:path>
            </a:pathLst>
          </a:custGeom>
          <a:solidFill>
            <a:srgbClr val="CE6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ṡlïḓè">
            <a:extLst>
              <a:ext uri="{FF2B5EF4-FFF2-40B4-BE49-F238E27FC236}">
                <a16:creationId xmlns:a16="http://schemas.microsoft.com/office/drawing/2014/main" id="{D6A34431-C724-4BB8-819B-98728A687883}"/>
              </a:ext>
            </a:extLst>
          </p:cNvPr>
          <p:cNvSpPr/>
          <p:nvPr/>
        </p:nvSpPr>
        <p:spPr bwMode="auto">
          <a:xfrm>
            <a:off x="6799161" y="2678039"/>
            <a:ext cx="527317" cy="558873"/>
          </a:xfrm>
          <a:custGeom>
            <a:avLst/>
            <a:gdLst>
              <a:gd name="T0" fmla="*/ 647 w 802"/>
              <a:gd name="T1" fmla="*/ 0 h 851"/>
              <a:gd name="T2" fmla="*/ 542 w 802"/>
              <a:gd name="T3" fmla="*/ 49 h 851"/>
              <a:gd name="T4" fmla="*/ 50 w 802"/>
              <a:gd name="T5" fmla="*/ 623 h 851"/>
              <a:gd name="T6" fmla="*/ 65 w 802"/>
              <a:gd name="T7" fmla="*/ 818 h 851"/>
              <a:gd name="T8" fmla="*/ 155 w 802"/>
              <a:gd name="T9" fmla="*/ 851 h 851"/>
              <a:gd name="T10" fmla="*/ 260 w 802"/>
              <a:gd name="T11" fmla="*/ 803 h 851"/>
              <a:gd name="T12" fmla="*/ 752 w 802"/>
              <a:gd name="T13" fmla="*/ 229 h 851"/>
              <a:gd name="T14" fmla="*/ 737 w 802"/>
              <a:gd name="T15" fmla="*/ 34 h 851"/>
              <a:gd name="T16" fmla="*/ 647 w 802"/>
              <a:gd name="T17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2" h="851">
                <a:moveTo>
                  <a:pt x="647" y="0"/>
                </a:moveTo>
                <a:cubicBezTo>
                  <a:pt x="608" y="0"/>
                  <a:pt x="569" y="17"/>
                  <a:pt x="542" y="49"/>
                </a:cubicBezTo>
                <a:cubicBezTo>
                  <a:pt x="50" y="623"/>
                  <a:pt x="50" y="623"/>
                  <a:pt x="50" y="623"/>
                </a:cubicBezTo>
                <a:cubicBezTo>
                  <a:pt x="0" y="681"/>
                  <a:pt x="7" y="768"/>
                  <a:pt x="65" y="818"/>
                </a:cubicBezTo>
                <a:cubicBezTo>
                  <a:pt x="91" y="840"/>
                  <a:pt x="123" y="851"/>
                  <a:pt x="155" y="851"/>
                </a:cubicBezTo>
                <a:cubicBezTo>
                  <a:pt x="194" y="851"/>
                  <a:pt x="233" y="835"/>
                  <a:pt x="260" y="803"/>
                </a:cubicBezTo>
                <a:cubicBezTo>
                  <a:pt x="752" y="229"/>
                  <a:pt x="752" y="229"/>
                  <a:pt x="752" y="229"/>
                </a:cubicBezTo>
                <a:cubicBezTo>
                  <a:pt x="802" y="171"/>
                  <a:pt x="795" y="83"/>
                  <a:pt x="737" y="34"/>
                </a:cubicBezTo>
                <a:cubicBezTo>
                  <a:pt x="711" y="11"/>
                  <a:pt x="679" y="0"/>
                  <a:pt x="647" y="0"/>
                </a:cubicBezTo>
              </a:path>
            </a:pathLst>
          </a:custGeom>
          <a:solidFill>
            <a:srgbClr val="D883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îṧḷíḑê">
            <a:extLst>
              <a:ext uri="{FF2B5EF4-FFF2-40B4-BE49-F238E27FC236}">
                <a16:creationId xmlns:a16="http://schemas.microsoft.com/office/drawing/2014/main" id="{D595AB8D-8DB8-42E7-9234-79D536BEC268}"/>
              </a:ext>
            </a:extLst>
          </p:cNvPr>
          <p:cNvSpPr/>
          <p:nvPr/>
        </p:nvSpPr>
        <p:spPr bwMode="auto">
          <a:xfrm>
            <a:off x="7281635" y="1771219"/>
            <a:ext cx="860316" cy="859486"/>
          </a:xfrm>
          <a:custGeom>
            <a:avLst/>
            <a:gdLst>
              <a:gd name="T0" fmla="*/ 1099 w 1310"/>
              <a:gd name="T1" fmla="*/ 1036 h 1309"/>
              <a:gd name="T2" fmla="*/ 274 w 1310"/>
              <a:gd name="T3" fmla="*/ 1099 h 1309"/>
              <a:gd name="T4" fmla="*/ 211 w 1310"/>
              <a:gd name="T5" fmla="*/ 274 h 1309"/>
              <a:gd name="T6" fmla="*/ 1036 w 1310"/>
              <a:gd name="T7" fmla="*/ 210 h 1309"/>
              <a:gd name="T8" fmla="*/ 1099 w 1310"/>
              <a:gd name="T9" fmla="*/ 1036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0" h="1309">
                <a:moveTo>
                  <a:pt x="1099" y="1036"/>
                </a:moveTo>
                <a:cubicBezTo>
                  <a:pt x="889" y="1281"/>
                  <a:pt x="520" y="1309"/>
                  <a:pt x="274" y="1099"/>
                </a:cubicBezTo>
                <a:cubicBezTo>
                  <a:pt x="29" y="889"/>
                  <a:pt x="0" y="519"/>
                  <a:pt x="211" y="274"/>
                </a:cubicBezTo>
                <a:cubicBezTo>
                  <a:pt x="421" y="29"/>
                  <a:pt x="790" y="0"/>
                  <a:pt x="1036" y="210"/>
                </a:cubicBezTo>
                <a:cubicBezTo>
                  <a:pt x="1281" y="421"/>
                  <a:pt x="1310" y="790"/>
                  <a:pt x="1099" y="1036"/>
                </a:cubicBezTo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ïŝḷïḍê">
            <a:extLst>
              <a:ext uri="{FF2B5EF4-FFF2-40B4-BE49-F238E27FC236}">
                <a16:creationId xmlns:a16="http://schemas.microsoft.com/office/drawing/2014/main" id="{227560C8-2BA5-4937-9C18-5B6A56D6D558}"/>
              </a:ext>
            </a:extLst>
          </p:cNvPr>
          <p:cNvSpPr/>
          <p:nvPr/>
        </p:nvSpPr>
        <p:spPr bwMode="auto">
          <a:xfrm>
            <a:off x="7245927" y="2629044"/>
            <a:ext cx="114598" cy="107955"/>
          </a:xfrm>
          <a:custGeom>
            <a:avLst/>
            <a:gdLst>
              <a:gd name="T0" fmla="*/ 11 w 174"/>
              <a:gd name="T1" fmla="*/ 0 h 164"/>
              <a:gd name="T2" fmla="*/ 3 w 174"/>
              <a:gd name="T3" fmla="*/ 0 h 164"/>
              <a:gd name="T4" fmla="*/ 66 w 174"/>
              <a:gd name="T5" fmla="*/ 117 h 164"/>
              <a:gd name="T6" fmla="*/ 174 w 174"/>
              <a:gd name="T7" fmla="*/ 164 h 164"/>
              <a:gd name="T8" fmla="*/ 174 w 174"/>
              <a:gd name="T9" fmla="*/ 164 h 164"/>
              <a:gd name="T10" fmla="*/ 171 w 174"/>
              <a:gd name="T11" fmla="*/ 133 h 164"/>
              <a:gd name="T12" fmla="*/ 171 w 174"/>
              <a:gd name="T13" fmla="*/ 134 h 164"/>
              <a:gd name="T14" fmla="*/ 161 w 174"/>
              <a:gd name="T15" fmla="*/ 134 h 164"/>
              <a:gd name="T16" fmla="*/ 31 w 174"/>
              <a:gd name="T17" fmla="*/ 1 h 164"/>
              <a:gd name="T18" fmla="*/ 11 w 174"/>
              <a:gd name="T19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4" h="164">
                <a:moveTo>
                  <a:pt x="11" y="0"/>
                </a:moveTo>
                <a:cubicBezTo>
                  <a:pt x="8" y="0"/>
                  <a:pt x="5" y="0"/>
                  <a:pt x="3" y="0"/>
                </a:cubicBezTo>
                <a:cubicBezTo>
                  <a:pt x="0" y="34"/>
                  <a:pt x="24" y="80"/>
                  <a:pt x="66" y="117"/>
                </a:cubicBezTo>
                <a:cubicBezTo>
                  <a:pt x="102" y="147"/>
                  <a:pt x="142" y="164"/>
                  <a:pt x="174" y="164"/>
                </a:cubicBezTo>
                <a:cubicBezTo>
                  <a:pt x="174" y="164"/>
                  <a:pt x="174" y="164"/>
                  <a:pt x="174" y="164"/>
                </a:cubicBezTo>
                <a:cubicBezTo>
                  <a:pt x="174" y="153"/>
                  <a:pt x="173" y="143"/>
                  <a:pt x="171" y="133"/>
                </a:cubicBezTo>
                <a:cubicBezTo>
                  <a:pt x="171" y="134"/>
                  <a:pt x="171" y="134"/>
                  <a:pt x="171" y="134"/>
                </a:cubicBezTo>
                <a:cubicBezTo>
                  <a:pt x="167" y="134"/>
                  <a:pt x="164" y="134"/>
                  <a:pt x="161" y="134"/>
                </a:cubicBezTo>
                <a:cubicBezTo>
                  <a:pt x="40" y="134"/>
                  <a:pt x="32" y="6"/>
                  <a:pt x="31" y="1"/>
                </a:cubicBezTo>
                <a:cubicBezTo>
                  <a:pt x="25" y="0"/>
                  <a:pt x="18" y="0"/>
                  <a:pt x="11" y="0"/>
                </a:cubicBezTo>
              </a:path>
            </a:pathLst>
          </a:custGeom>
          <a:solidFill>
            <a:srgbClr val="B95A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îṧľïḋé">
            <a:extLst>
              <a:ext uri="{FF2B5EF4-FFF2-40B4-BE49-F238E27FC236}">
                <a16:creationId xmlns:a16="http://schemas.microsoft.com/office/drawing/2014/main" id="{C6BBD3C5-BBB8-491E-95DB-046A90265872}"/>
              </a:ext>
            </a:extLst>
          </p:cNvPr>
          <p:cNvSpPr/>
          <p:nvPr/>
        </p:nvSpPr>
        <p:spPr bwMode="auto">
          <a:xfrm>
            <a:off x="7444398" y="1800284"/>
            <a:ext cx="162762" cy="784748"/>
          </a:xfrm>
          <a:custGeom>
            <a:avLst/>
            <a:gdLst>
              <a:gd name="T0" fmla="*/ 0 w 196"/>
              <a:gd name="T1" fmla="*/ 88 h 945"/>
              <a:gd name="T2" fmla="*/ 0 w 196"/>
              <a:gd name="T3" fmla="*/ 893 h 945"/>
              <a:gd name="T4" fmla="*/ 196 w 196"/>
              <a:gd name="T5" fmla="*/ 945 h 945"/>
              <a:gd name="T6" fmla="*/ 196 w 196"/>
              <a:gd name="T7" fmla="*/ 0 h 945"/>
              <a:gd name="T8" fmla="*/ 0 w 196"/>
              <a:gd name="T9" fmla="*/ 88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945">
                <a:moveTo>
                  <a:pt x="0" y="88"/>
                </a:moveTo>
                <a:lnTo>
                  <a:pt x="0" y="893"/>
                </a:lnTo>
                <a:lnTo>
                  <a:pt x="196" y="945"/>
                </a:lnTo>
                <a:lnTo>
                  <a:pt x="196" y="0"/>
                </a:lnTo>
                <a:lnTo>
                  <a:pt x="0" y="88"/>
                </a:lnTo>
                <a:close/>
              </a:path>
            </a:pathLst>
          </a:custGeom>
          <a:solidFill>
            <a:srgbClr val="1C3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iSḷîḑê">
            <a:extLst>
              <a:ext uri="{FF2B5EF4-FFF2-40B4-BE49-F238E27FC236}">
                <a16:creationId xmlns:a16="http://schemas.microsoft.com/office/drawing/2014/main" id="{830C9C1E-B1F0-48C6-BF32-91746EC4C2F4}"/>
              </a:ext>
            </a:extLst>
          </p:cNvPr>
          <p:cNvSpPr/>
          <p:nvPr/>
        </p:nvSpPr>
        <p:spPr bwMode="auto">
          <a:xfrm>
            <a:off x="7444398" y="1800284"/>
            <a:ext cx="162762" cy="784748"/>
          </a:xfrm>
          <a:custGeom>
            <a:avLst/>
            <a:gdLst>
              <a:gd name="T0" fmla="*/ 0 w 196"/>
              <a:gd name="T1" fmla="*/ 88 h 945"/>
              <a:gd name="T2" fmla="*/ 0 w 196"/>
              <a:gd name="T3" fmla="*/ 893 h 945"/>
              <a:gd name="T4" fmla="*/ 196 w 196"/>
              <a:gd name="T5" fmla="*/ 945 h 945"/>
              <a:gd name="T6" fmla="*/ 196 w 196"/>
              <a:gd name="T7" fmla="*/ 0 h 945"/>
              <a:gd name="T8" fmla="*/ 0 w 196"/>
              <a:gd name="T9" fmla="*/ 88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945">
                <a:moveTo>
                  <a:pt x="0" y="88"/>
                </a:moveTo>
                <a:lnTo>
                  <a:pt x="0" y="893"/>
                </a:lnTo>
                <a:lnTo>
                  <a:pt x="196" y="945"/>
                </a:lnTo>
                <a:lnTo>
                  <a:pt x="196" y="0"/>
                </a:lnTo>
                <a:lnTo>
                  <a:pt x="0" y="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îš1ïḍê">
            <a:extLst>
              <a:ext uri="{FF2B5EF4-FFF2-40B4-BE49-F238E27FC236}">
                <a16:creationId xmlns:a16="http://schemas.microsoft.com/office/drawing/2014/main" id="{EB1004B0-2A68-4CA1-9D1B-1A7B3B6CE9BA}"/>
              </a:ext>
            </a:extLst>
          </p:cNvPr>
          <p:cNvSpPr/>
          <p:nvPr/>
        </p:nvSpPr>
        <p:spPr bwMode="auto">
          <a:xfrm>
            <a:off x="7175341" y="1651639"/>
            <a:ext cx="1086190" cy="1093664"/>
          </a:xfrm>
          <a:custGeom>
            <a:avLst/>
            <a:gdLst>
              <a:gd name="T0" fmla="*/ 1385 w 1654"/>
              <a:gd name="T1" fmla="*/ 1324 h 1666"/>
              <a:gd name="T2" fmla="*/ 1304 w 1654"/>
              <a:gd name="T3" fmla="*/ 269 h 1666"/>
              <a:gd name="T4" fmla="*/ 249 w 1654"/>
              <a:gd name="T5" fmla="*/ 350 h 1666"/>
              <a:gd name="T6" fmla="*/ 266 w 1654"/>
              <a:gd name="T7" fmla="*/ 1342 h 1666"/>
              <a:gd name="T8" fmla="*/ 139 w 1654"/>
              <a:gd name="T9" fmla="*/ 1490 h 1666"/>
              <a:gd name="T10" fmla="*/ 279 w 1654"/>
              <a:gd name="T11" fmla="*/ 1623 h 1666"/>
              <a:gd name="T12" fmla="*/ 413 w 1654"/>
              <a:gd name="T13" fmla="*/ 1466 h 1666"/>
              <a:gd name="T14" fmla="*/ 1385 w 1654"/>
              <a:gd name="T15" fmla="*/ 1324 h 1666"/>
              <a:gd name="T16" fmla="*/ 436 w 1654"/>
              <a:gd name="T17" fmla="*/ 1281 h 1666"/>
              <a:gd name="T18" fmla="*/ 373 w 1654"/>
              <a:gd name="T19" fmla="*/ 456 h 1666"/>
              <a:gd name="T20" fmla="*/ 1198 w 1654"/>
              <a:gd name="T21" fmla="*/ 392 h 1666"/>
              <a:gd name="T22" fmla="*/ 1261 w 1654"/>
              <a:gd name="T23" fmla="*/ 1218 h 1666"/>
              <a:gd name="T24" fmla="*/ 436 w 1654"/>
              <a:gd name="T25" fmla="*/ 1281 h 1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54" h="1666">
                <a:moveTo>
                  <a:pt x="1385" y="1324"/>
                </a:moveTo>
                <a:cubicBezTo>
                  <a:pt x="1654" y="1010"/>
                  <a:pt x="1618" y="537"/>
                  <a:pt x="1304" y="269"/>
                </a:cubicBezTo>
                <a:cubicBezTo>
                  <a:pt x="990" y="0"/>
                  <a:pt x="518" y="36"/>
                  <a:pt x="249" y="350"/>
                </a:cubicBezTo>
                <a:cubicBezTo>
                  <a:pt x="0" y="641"/>
                  <a:pt x="13" y="1067"/>
                  <a:pt x="266" y="1342"/>
                </a:cubicBezTo>
                <a:cubicBezTo>
                  <a:pt x="139" y="1490"/>
                  <a:pt x="139" y="1490"/>
                  <a:pt x="139" y="1490"/>
                </a:cubicBezTo>
                <a:cubicBezTo>
                  <a:pt x="139" y="1490"/>
                  <a:pt x="146" y="1630"/>
                  <a:pt x="279" y="1623"/>
                </a:cubicBezTo>
                <a:cubicBezTo>
                  <a:pt x="413" y="1466"/>
                  <a:pt x="413" y="1466"/>
                  <a:pt x="413" y="1466"/>
                </a:cubicBezTo>
                <a:cubicBezTo>
                  <a:pt x="722" y="1666"/>
                  <a:pt x="1139" y="1611"/>
                  <a:pt x="1385" y="1324"/>
                </a:cubicBezTo>
                <a:moveTo>
                  <a:pt x="436" y="1281"/>
                </a:moveTo>
                <a:cubicBezTo>
                  <a:pt x="191" y="1071"/>
                  <a:pt x="162" y="701"/>
                  <a:pt x="373" y="456"/>
                </a:cubicBezTo>
                <a:cubicBezTo>
                  <a:pt x="583" y="211"/>
                  <a:pt x="952" y="182"/>
                  <a:pt x="1198" y="392"/>
                </a:cubicBezTo>
                <a:cubicBezTo>
                  <a:pt x="1443" y="603"/>
                  <a:pt x="1472" y="972"/>
                  <a:pt x="1261" y="1218"/>
                </a:cubicBezTo>
                <a:cubicBezTo>
                  <a:pt x="1051" y="1463"/>
                  <a:pt x="682" y="1491"/>
                  <a:pt x="436" y="1281"/>
                </a:cubicBezTo>
              </a:path>
            </a:pathLst>
          </a:custGeom>
          <a:solidFill>
            <a:srgbClr val="1AB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ïṧḻïḍé">
            <a:extLst>
              <a:ext uri="{FF2B5EF4-FFF2-40B4-BE49-F238E27FC236}">
                <a16:creationId xmlns:a16="http://schemas.microsoft.com/office/drawing/2014/main" id="{2496EE6E-A3AC-4416-86BA-17EE60C2FAC8}"/>
              </a:ext>
            </a:extLst>
          </p:cNvPr>
          <p:cNvSpPr/>
          <p:nvPr/>
        </p:nvSpPr>
        <p:spPr bwMode="auto">
          <a:xfrm>
            <a:off x="7607160" y="1816893"/>
            <a:ext cx="462545" cy="242483"/>
          </a:xfrm>
          <a:custGeom>
            <a:avLst/>
            <a:gdLst>
              <a:gd name="T0" fmla="*/ 159 w 703"/>
              <a:gd name="T1" fmla="*/ 0 h 369"/>
              <a:gd name="T2" fmla="*/ 0 w 703"/>
              <a:gd name="T3" fmla="*/ 21 h 369"/>
              <a:gd name="T4" fmla="*/ 0 w 703"/>
              <a:gd name="T5" fmla="*/ 74 h 369"/>
              <a:gd name="T6" fmla="*/ 133 w 703"/>
              <a:gd name="T7" fmla="*/ 61 h 369"/>
              <a:gd name="T8" fmla="*/ 703 w 703"/>
              <a:gd name="T9" fmla="*/ 369 h 369"/>
              <a:gd name="T10" fmla="*/ 540 w 703"/>
              <a:gd name="T11" fmla="*/ 140 h 369"/>
              <a:gd name="T12" fmla="*/ 159 w 703"/>
              <a:gd name="T13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3" h="369">
                <a:moveTo>
                  <a:pt x="159" y="0"/>
                </a:moveTo>
                <a:cubicBezTo>
                  <a:pt x="106" y="0"/>
                  <a:pt x="52" y="7"/>
                  <a:pt x="0" y="21"/>
                </a:cubicBezTo>
                <a:cubicBezTo>
                  <a:pt x="0" y="74"/>
                  <a:pt x="0" y="74"/>
                  <a:pt x="0" y="74"/>
                </a:cubicBezTo>
                <a:cubicBezTo>
                  <a:pt x="47" y="65"/>
                  <a:pt x="91" y="61"/>
                  <a:pt x="133" y="61"/>
                </a:cubicBezTo>
                <a:cubicBezTo>
                  <a:pt x="407" y="61"/>
                  <a:pt x="598" y="236"/>
                  <a:pt x="703" y="369"/>
                </a:cubicBezTo>
                <a:cubicBezTo>
                  <a:pt x="669" y="283"/>
                  <a:pt x="615" y="204"/>
                  <a:pt x="540" y="140"/>
                </a:cubicBezTo>
                <a:cubicBezTo>
                  <a:pt x="430" y="46"/>
                  <a:pt x="294" y="0"/>
                  <a:pt x="159" y="0"/>
                </a:cubicBezTo>
              </a:path>
            </a:pathLst>
          </a:custGeom>
          <a:solidFill>
            <a:srgbClr val="A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iṧľiḑe">
            <a:extLst>
              <a:ext uri="{FF2B5EF4-FFF2-40B4-BE49-F238E27FC236}">
                <a16:creationId xmlns:a16="http://schemas.microsoft.com/office/drawing/2014/main" id="{BAFFE23C-183A-482B-8ADC-5D0054EC0B1B}"/>
              </a:ext>
            </a:extLst>
          </p:cNvPr>
          <p:cNvSpPr/>
          <p:nvPr/>
        </p:nvSpPr>
        <p:spPr bwMode="auto">
          <a:xfrm>
            <a:off x="7444398" y="1831010"/>
            <a:ext cx="162762" cy="95499"/>
          </a:xfrm>
          <a:custGeom>
            <a:avLst/>
            <a:gdLst>
              <a:gd name="T0" fmla="*/ 248 w 248"/>
              <a:gd name="T1" fmla="*/ 0 h 145"/>
              <a:gd name="T2" fmla="*/ 94 w 248"/>
              <a:gd name="T3" fmla="*/ 69 h 145"/>
              <a:gd name="T4" fmla="*/ 0 w 248"/>
              <a:gd name="T5" fmla="*/ 145 h 145"/>
              <a:gd name="T6" fmla="*/ 248 w 248"/>
              <a:gd name="T7" fmla="*/ 53 h 145"/>
              <a:gd name="T8" fmla="*/ 248 w 248"/>
              <a:gd name="T9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145">
                <a:moveTo>
                  <a:pt x="248" y="0"/>
                </a:moveTo>
                <a:cubicBezTo>
                  <a:pt x="194" y="16"/>
                  <a:pt x="142" y="39"/>
                  <a:pt x="94" y="69"/>
                </a:cubicBezTo>
                <a:cubicBezTo>
                  <a:pt x="60" y="91"/>
                  <a:pt x="29" y="116"/>
                  <a:pt x="0" y="145"/>
                </a:cubicBezTo>
                <a:cubicBezTo>
                  <a:pt x="88" y="98"/>
                  <a:pt x="171" y="68"/>
                  <a:pt x="248" y="53"/>
                </a:cubicBezTo>
                <a:cubicBezTo>
                  <a:pt x="248" y="0"/>
                  <a:pt x="248" y="0"/>
                  <a:pt x="248" y="0"/>
                </a:cubicBezTo>
              </a:path>
            </a:pathLst>
          </a:custGeom>
          <a:solidFill>
            <a:srgbClr val="162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ïsļïde">
            <a:extLst>
              <a:ext uri="{FF2B5EF4-FFF2-40B4-BE49-F238E27FC236}">
                <a16:creationId xmlns:a16="http://schemas.microsoft.com/office/drawing/2014/main" id="{7BAA23F0-CDD4-40BB-B9FC-30FC3DEE23E4}"/>
              </a:ext>
            </a:extLst>
          </p:cNvPr>
          <p:cNvSpPr/>
          <p:nvPr/>
        </p:nvSpPr>
        <p:spPr bwMode="auto">
          <a:xfrm>
            <a:off x="7505849" y="1816062"/>
            <a:ext cx="568008" cy="249126"/>
          </a:xfrm>
          <a:custGeom>
            <a:avLst/>
            <a:gdLst>
              <a:gd name="T0" fmla="*/ 317 w 864"/>
              <a:gd name="T1" fmla="*/ 0 h 380"/>
              <a:gd name="T2" fmla="*/ 0 w 864"/>
              <a:gd name="T3" fmla="*/ 92 h 380"/>
              <a:gd name="T4" fmla="*/ 154 w 864"/>
              <a:gd name="T5" fmla="*/ 23 h 380"/>
              <a:gd name="T6" fmla="*/ 313 w 864"/>
              <a:gd name="T7" fmla="*/ 2 h 380"/>
              <a:gd name="T8" fmla="*/ 694 w 864"/>
              <a:gd name="T9" fmla="*/ 142 h 380"/>
              <a:gd name="T10" fmla="*/ 857 w 864"/>
              <a:gd name="T11" fmla="*/ 371 h 380"/>
              <a:gd name="T12" fmla="*/ 864 w 864"/>
              <a:gd name="T13" fmla="*/ 380 h 380"/>
              <a:gd name="T14" fmla="*/ 697 w 864"/>
              <a:gd name="T15" fmla="*/ 140 h 380"/>
              <a:gd name="T16" fmla="*/ 317 w 864"/>
              <a:gd name="T17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4" h="380">
                <a:moveTo>
                  <a:pt x="317" y="0"/>
                </a:moveTo>
                <a:cubicBezTo>
                  <a:pt x="206" y="0"/>
                  <a:pt x="95" y="31"/>
                  <a:pt x="0" y="92"/>
                </a:cubicBezTo>
                <a:cubicBezTo>
                  <a:pt x="48" y="62"/>
                  <a:pt x="100" y="39"/>
                  <a:pt x="154" y="23"/>
                </a:cubicBezTo>
                <a:cubicBezTo>
                  <a:pt x="206" y="9"/>
                  <a:pt x="260" y="2"/>
                  <a:pt x="313" y="2"/>
                </a:cubicBezTo>
                <a:cubicBezTo>
                  <a:pt x="448" y="2"/>
                  <a:pt x="584" y="48"/>
                  <a:pt x="694" y="142"/>
                </a:cubicBezTo>
                <a:cubicBezTo>
                  <a:pt x="769" y="206"/>
                  <a:pt x="823" y="285"/>
                  <a:pt x="857" y="371"/>
                </a:cubicBezTo>
                <a:cubicBezTo>
                  <a:pt x="859" y="374"/>
                  <a:pt x="862" y="377"/>
                  <a:pt x="864" y="380"/>
                </a:cubicBezTo>
                <a:cubicBezTo>
                  <a:pt x="831" y="290"/>
                  <a:pt x="775" y="207"/>
                  <a:pt x="697" y="140"/>
                </a:cubicBezTo>
                <a:cubicBezTo>
                  <a:pt x="587" y="46"/>
                  <a:pt x="451" y="0"/>
                  <a:pt x="317" y="0"/>
                </a:cubicBezTo>
              </a:path>
            </a:pathLst>
          </a:custGeom>
          <a:solidFill>
            <a:srgbClr val="1596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ïŝlîďé">
            <a:extLst>
              <a:ext uri="{FF2B5EF4-FFF2-40B4-BE49-F238E27FC236}">
                <a16:creationId xmlns:a16="http://schemas.microsoft.com/office/drawing/2014/main" id="{46CA2B46-3B60-400F-9F1F-C668C7B32136}"/>
              </a:ext>
            </a:extLst>
          </p:cNvPr>
          <p:cNvSpPr/>
          <p:nvPr/>
        </p:nvSpPr>
        <p:spPr bwMode="auto">
          <a:xfrm>
            <a:off x="10366789" y="2181002"/>
            <a:ext cx="907705" cy="897460"/>
          </a:xfrm>
          <a:prstGeom prst="wedgeEllipseCallout">
            <a:avLst>
              <a:gd name="adj1" fmla="val -61075"/>
              <a:gd name="adj2" fmla="val -40893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8" name="íS1ïḑé">
            <a:extLst>
              <a:ext uri="{FF2B5EF4-FFF2-40B4-BE49-F238E27FC236}">
                <a16:creationId xmlns:a16="http://schemas.microsoft.com/office/drawing/2014/main" id="{68F6FF7C-EED9-4D4C-A987-6E6FC48C7C8F}"/>
              </a:ext>
            </a:extLst>
          </p:cNvPr>
          <p:cNvSpPr txBox="1"/>
          <p:nvPr/>
        </p:nvSpPr>
        <p:spPr>
          <a:xfrm>
            <a:off x="10520895" y="2678470"/>
            <a:ext cx="619573" cy="1346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6600" dirty="0">
                <a:solidFill>
                  <a:schemeClr val="bg1"/>
                </a:solidFill>
              </a:rPr>
              <a:t>REPORT</a:t>
            </a:r>
            <a:endParaRPr lang="zh-CN" altLang="en-US" sz="16600" dirty="0">
              <a:solidFill>
                <a:schemeClr val="bg1"/>
              </a:solidFill>
            </a:endParaRPr>
          </a:p>
        </p:txBody>
      </p:sp>
      <p:sp>
        <p:nvSpPr>
          <p:cNvPr id="19" name="îşlïḋé">
            <a:extLst>
              <a:ext uri="{FF2B5EF4-FFF2-40B4-BE49-F238E27FC236}">
                <a16:creationId xmlns:a16="http://schemas.microsoft.com/office/drawing/2014/main" id="{71A3E28F-F358-4170-A99D-B36A08948251}"/>
              </a:ext>
            </a:extLst>
          </p:cNvPr>
          <p:cNvSpPr txBox="1"/>
          <p:nvPr/>
        </p:nvSpPr>
        <p:spPr>
          <a:xfrm>
            <a:off x="10522048" y="2465981"/>
            <a:ext cx="618420" cy="1923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</a:rPr>
              <a:t>2018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sp>
        <p:nvSpPr>
          <p:cNvPr id="13" name="išľïḓè">
            <a:extLst>
              <a:ext uri="{FF2B5EF4-FFF2-40B4-BE49-F238E27FC236}">
                <a16:creationId xmlns:a16="http://schemas.microsoft.com/office/drawing/2014/main" id="{47D7D91A-B221-461E-8653-9C9A988472F8}"/>
              </a:ext>
            </a:extLst>
          </p:cNvPr>
          <p:cNvSpPr txBox="1"/>
          <p:nvPr/>
        </p:nvSpPr>
        <p:spPr>
          <a:xfrm>
            <a:off x="685380" y="1360124"/>
            <a:ext cx="4917143" cy="2140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defTabSz="914377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</a:rPr>
              <a:t>Unified fonts make reading more fluent.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600" b="1" dirty="0">
                <a:solidFill>
                  <a:srgbClr val="000000"/>
                </a:solidFill>
              </a:rPr>
              <a:t>Theme color makes PPT more convenient to change.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</a:rPr>
              <a:t>Adjust the spacing to adapt to Chinese typesetting, use the reference line in PPT.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42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3787263"/>
            <a:ext cx="5419185" cy="895350"/>
          </a:xfrm>
        </p:spPr>
        <p:txBody>
          <a:bodyPr/>
          <a:lstStyle/>
          <a:p>
            <a:r>
              <a:rPr lang="zh-CN" altLang="en-US" dirty="0"/>
              <a:t>论文总结与展望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4682613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5254426" y="1402761"/>
            <a:ext cx="1683148" cy="1368879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9600" dirty="0">
                <a:solidFill>
                  <a:schemeClr val="bg1"/>
                </a:solidFill>
                <a:latin typeface="Impact" panose="020B0806030902050204" pitchFamily="34" charset="0"/>
              </a:rPr>
              <a:t>05</a:t>
            </a:r>
            <a:endParaRPr lang="zh-CN" altLang="en-US" sz="13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flipV="1">
            <a:off x="5665089" y="0"/>
            <a:ext cx="861822" cy="4953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756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D1105B-61C6-4AAB-B727-CEF6A709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406C06-BA14-4E37-BBBC-78F804422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2BCDAE-6208-471F-AD43-26FAC750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23" name="îṡḻidê">
            <a:extLst>
              <a:ext uri="{FF2B5EF4-FFF2-40B4-BE49-F238E27FC236}">
                <a16:creationId xmlns:a16="http://schemas.microsoft.com/office/drawing/2014/main" id="{87E04B93-D2D7-4740-B2D0-4FB2B29458D6}"/>
              </a:ext>
            </a:extLst>
          </p:cNvPr>
          <p:cNvSpPr/>
          <p:nvPr/>
        </p:nvSpPr>
        <p:spPr bwMode="auto">
          <a:xfrm>
            <a:off x="8144117" y="1848051"/>
            <a:ext cx="1745721" cy="3388402"/>
          </a:xfrm>
          <a:custGeom>
            <a:avLst/>
            <a:gdLst>
              <a:gd name="T0" fmla="*/ 218 w 1497"/>
              <a:gd name="T1" fmla="*/ 0 h 2910"/>
              <a:gd name="T2" fmla="*/ 1279 w 1497"/>
              <a:gd name="T3" fmla="*/ 0 h 2910"/>
              <a:gd name="T4" fmla="*/ 1497 w 1497"/>
              <a:gd name="T5" fmla="*/ 218 h 2910"/>
              <a:gd name="T6" fmla="*/ 1497 w 1497"/>
              <a:gd name="T7" fmla="*/ 2692 h 2910"/>
              <a:gd name="T8" fmla="*/ 1279 w 1497"/>
              <a:gd name="T9" fmla="*/ 2910 h 2910"/>
              <a:gd name="T10" fmla="*/ 218 w 1497"/>
              <a:gd name="T11" fmla="*/ 2910 h 2910"/>
              <a:gd name="T12" fmla="*/ 0 w 1497"/>
              <a:gd name="T13" fmla="*/ 2692 h 2910"/>
              <a:gd name="T14" fmla="*/ 0 w 1497"/>
              <a:gd name="T15" fmla="*/ 218 h 2910"/>
              <a:gd name="T16" fmla="*/ 218 w 1497"/>
              <a:gd name="T17" fmla="*/ 0 h 2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7" h="2910">
                <a:moveTo>
                  <a:pt x="218" y="0"/>
                </a:moveTo>
                <a:cubicBezTo>
                  <a:pt x="1279" y="0"/>
                  <a:pt x="1279" y="0"/>
                  <a:pt x="1279" y="0"/>
                </a:cubicBezTo>
                <a:cubicBezTo>
                  <a:pt x="1399" y="0"/>
                  <a:pt x="1497" y="98"/>
                  <a:pt x="1497" y="218"/>
                </a:cubicBezTo>
                <a:cubicBezTo>
                  <a:pt x="1497" y="2692"/>
                  <a:pt x="1497" y="2692"/>
                  <a:pt x="1497" y="2692"/>
                </a:cubicBezTo>
                <a:cubicBezTo>
                  <a:pt x="1497" y="2812"/>
                  <a:pt x="1399" y="2910"/>
                  <a:pt x="1279" y="2910"/>
                </a:cubicBezTo>
                <a:cubicBezTo>
                  <a:pt x="218" y="2910"/>
                  <a:pt x="218" y="2910"/>
                  <a:pt x="218" y="2910"/>
                </a:cubicBezTo>
                <a:cubicBezTo>
                  <a:pt x="98" y="2910"/>
                  <a:pt x="0" y="2812"/>
                  <a:pt x="0" y="2692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98"/>
                  <a:pt x="98" y="0"/>
                  <a:pt x="218" y="0"/>
                </a:cubicBezTo>
                <a:close/>
              </a:path>
            </a:pathLst>
          </a:custGeom>
          <a:solidFill>
            <a:srgbClr val="0246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îṧļíḍé">
            <a:extLst>
              <a:ext uri="{FF2B5EF4-FFF2-40B4-BE49-F238E27FC236}">
                <a16:creationId xmlns:a16="http://schemas.microsoft.com/office/drawing/2014/main" id="{62492ABB-0FA9-41C4-8FF6-D0D1E1957086}"/>
              </a:ext>
            </a:extLst>
          </p:cNvPr>
          <p:cNvSpPr/>
          <p:nvPr/>
        </p:nvSpPr>
        <p:spPr bwMode="auto">
          <a:xfrm>
            <a:off x="8213946" y="2218484"/>
            <a:ext cx="1604360" cy="2648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ṩlíḋe">
            <a:extLst>
              <a:ext uri="{FF2B5EF4-FFF2-40B4-BE49-F238E27FC236}">
                <a16:creationId xmlns:a16="http://schemas.microsoft.com/office/drawing/2014/main" id="{C626033C-5DA2-4936-9D40-0F7423CB9367}"/>
              </a:ext>
            </a:extLst>
          </p:cNvPr>
          <p:cNvSpPr/>
          <p:nvPr/>
        </p:nvSpPr>
        <p:spPr bwMode="auto">
          <a:xfrm>
            <a:off x="8696787" y="1974935"/>
            <a:ext cx="640381" cy="57055"/>
          </a:xfrm>
          <a:custGeom>
            <a:avLst/>
            <a:gdLst>
              <a:gd name="T0" fmla="*/ 25 w 549"/>
              <a:gd name="T1" fmla="*/ 0 h 49"/>
              <a:gd name="T2" fmla="*/ 524 w 549"/>
              <a:gd name="T3" fmla="*/ 0 h 49"/>
              <a:gd name="T4" fmla="*/ 549 w 549"/>
              <a:gd name="T5" fmla="*/ 25 h 49"/>
              <a:gd name="T6" fmla="*/ 549 w 549"/>
              <a:gd name="T7" fmla="*/ 25 h 49"/>
              <a:gd name="T8" fmla="*/ 524 w 549"/>
              <a:gd name="T9" fmla="*/ 49 h 49"/>
              <a:gd name="T10" fmla="*/ 25 w 549"/>
              <a:gd name="T11" fmla="*/ 49 h 49"/>
              <a:gd name="T12" fmla="*/ 0 w 549"/>
              <a:gd name="T13" fmla="*/ 25 h 49"/>
              <a:gd name="T14" fmla="*/ 0 w 549"/>
              <a:gd name="T15" fmla="*/ 25 h 49"/>
              <a:gd name="T16" fmla="*/ 25 w 549"/>
              <a:gd name="T1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9" h="49">
                <a:moveTo>
                  <a:pt x="25" y="0"/>
                </a:moveTo>
                <a:cubicBezTo>
                  <a:pt x="524" y="0"/>
                  <a:pt x="524" y="0"/>
                  <a:pt x="524" y="0"/>
                </a:cubicBezTo>
                <a:cubicBezTo>
                  <a:pt x="537" y="0"/>
                  <a:pt x="549" y="11"/>
                  <a:pt x="549" y="25"/>
                </a:cubicBezTo>
                <a:cubicBezTo>
                  <a:pt x="549" y="25"/>
                  <a:pt x="549" y="25"/>
                  <a:pt x="549" y="25"/>
                </a:cubicBezTo>
                <a:cubicBezTo>
                  <a:pt x="549" y="38"/>
                  <a:pt x="537" y="49"/>
                  <a:pt x="52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11" y="49"/>
                  <a:pt x="0" y="38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1" y="0"/>
                  <a:pt x="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î$ḻiḓe">
            <a:extLst>
              <a:ext uri="{FF2B5EF4-FFF2-40B4-BE49-F238E27FC236}">
                <a16:creationId xmlns:a16="http://schemas.microsoft.com/office/drawing/2014/main" id="{9AFE64FF-22D3-4A9A-93BB-8515DD0BAA54}"/>
              </a:ext>
            </a:extLst>
          </p:cNvPr>
          <p:cNvSpPr/>
          <p:nvPr/>
        </p:nvSpPr>
        <p:spPr bwMode="auto">
          <a:xfrm>
            <a:off x="8784498" y="4975020"/>
            <a:ext cx="464958" cy="99634"/>
          </a:xfrm>
          <a:custGeom>
            <a:avLst/>
            <a:gdLst>
              <a:gd name="T0" fmla="*/ 43 w 399"/>
              <a:gd name="T1" fmla="*/ 0 h 86"/>
              <a:gd name="T2" fmla="*/ 356 w 399"/>
              <a:gd name="T3" fmla="*/ 0 h 86"/>
              <a:gd name="T4" fmla="*/ 399 w 399"/>
              <a:gd name="T5" fmla="*/ 43 h 86"/>
              <a:gd name="T6" fmla="*/ 399 w 399"/>
              <a:gd name="T7" fmla="*/ 43 h 86"/>
              <a:gd name="T8" fmla="*/ 356 w 399"/>
              <a:gd name="T9" fmla="*/ 86 h 86"/>
              <a:gd name="T10" fmla="*/ 43 w 399"/>
              <a:gd name="T11" fmla="*/ 86 h 86"/>
              <a:gd name="T12" fmla="*/ 0 w 399"/>
              <a:gd name="T13" fmla="*/ 43 h 86"/>
              <a:gd name="T14" fmla="*/ 0 w 399"/>
              <a:gd name="T15" fmla="*/ 43 h 86"/>
              <a:gd name="T16" fmla="*/ 43 w 399"/>
              <a:gd name="T1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86">
                <a:moveTo>
                  <a:pt x="43" y="0"/>
                </a:moveTo>
                <a:cubicBezTo>
                  <a:pt x="356" y="0"/>
                  <a:pt x="356" y="0"/>
                  <a:pt x="356" y="0"/>
                </a:cubicBezTo>
                <a:cubicBezTo>
                  <a:pt x="379" y="0"/>
                  <a:pt x="399" y="20"/>
                  <a:pt x="399" y="43"/>
                </a:cubicBezTo>
                <a:cubicBezTo>
                  <a:pt x="399" y="43"/>
                  <a:pt x="399" y="43"/>
                  <a:pt x="399" y="43"/>
                </a:cubicBezTo>
                <a:cubicBezTo>
                  <a:pt x="399" y="67"/>
                  <a:pt x="379" y="86"/>
                  <a:pt x="356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19" y="86"/>
                  <a:pt x="0" y="67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20"/>
                  <a:pt x="19" y="0"/>
                  <a:pt x="43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$ḻiḑê">
            <a:extLst>
              <a:ext uri="{FF2B5EF4-FFF2-40B4-BE49-F238E27FC236}">
                <a16:creationId xmlns:a16="http://schemas.microsoft.com/office/drawing/2014/main" id="{D309710E-F2AD-4325-AAFB-7A3C90ADDEBF}"/>
              </a:ext>
            </a:extLst>
          </p:cNvPr>
          <p:cNvSpPr/>
          <p:nvPr/>
        </p:nvSpPr>
        <p:spPr bwMode="auto">
          <a:xfrm>
            <a:off x="8213946" y="2218484"/>
            <a:ext cx="1604360" cy="1374436"/>
          </a:xfrm>
          <a:prstGeom prst="rect">
            <a:avLst/>
          </a:prstGeom>
          <a:solidFill>
            <a:srgbClr val="7BC0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ŝļide">
            <a:extLst>
              <a:ext uri="{FF2B5EF4-FFF2-40B4-BE49-F238E27FC236}">
                <a16:creationId xmlns:a16="http://schemas.microsoft.com/office/drawing/2014/main" id="{A6277B1A-2906-4CA9-A373-060133F98E6E}"/>
              </a:ext>
            </a:extLst>
          </p:cNvPr>
          <p:cNvSpPr/>
          <p:nvPr/>
        </p:nvSpPr>
        <p:spPr bwMode="auto">
          <a:xfrm>
            <a:off x="8646544" y="2450963"/>
            <a:ext cx="739164" cy="738312"/>
          </a:xfrm>
          <a:prstGeom prst="ellipse">
            <a:avLst/>
          </a:prstGeom>
          <a:solidFill>
            <a:srgbClr val="0246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ṩľiďé">
            <a:extLst>
              <a:ext uri="{FF2B5EF4-FFF2-40B4-BE49-F238E27FC236}">
                <a16:creationId xmlns:a16="http://schemas.microsoft.com/office/drawing/2014/main" id="{9EB82312-E32D-47AA-BEEC-02E1FDE91886}"/>
              </a:ext>
            </a:extLst>
          </p:cNvPr>
          <p:cNvSpPr/>
          <p:nvPr/>
        </p:nvSpPr>
        <p:spPr bwMode="auto">
          <a:xfrm>
            <a:off x="8858585" y="2875897"/>
            <a:ext cx="316784" cy="206932"/>
          </a:xfrm>
          <a:custGeom>
            <a:avLst/>
            <a:gdLst>
              <a:gd name="T0" fmla="*/ 77 w 372"/>
              <a:gd name="T1" fmla="*/ 0 h 243"/>
              <a:gd name="T2" fmla="*/ 185 w 372"/>
              <a:gd name="T3" fmla="*/ 42 h 243"/>
              <a:gd name="T4" fmla="*/ 263 w 372"/>
              <a:gd name="T5" fmla="*/ 243 h 243"/>
              <a:gd name="T6" fmla="*/ 273 w 372"/>
              <a:gd name="T7" fmla="*/ 219 h 243"/>
              <a:gd name="T8" fmla="*/ 296 w 372"/>
              <a:gd name="T9" fmla="*/ 167 h 243"/>
              <a:gd name="T10" fmla="*/ 348 w 372"/>
              <a:gd name="T11" fmla="*/ 191 h 243"/>
              <a:gd name="T12" fmla="*/ 372 w 372"/>
              <a:gd name="T13" fmla="*/ 202 h 243"/>
              <a:gd name="T14" fmla="*/ 295 w 372"/>
              <a:gd name="T15" fmla="*/ 0 h 243"/>
              <a:gd name="T16" fmla="*/ 185 w 372"/>
              <a:gd name="T17" fmla="*/ 42 h 243"/>
              <a:gd name="T18" fmla="*/ 109 w 372"/>
              <a:gd name="T19" fmla="*/ 243 h 243"/>
              <a:gd name="T20" fmla="*/ 98 w 372"/>
              <a:gd name="T21" fmla="*/ 219 h 243"/>
              <a:gd name="T22" fmla="*/ 76 w 372"/>
              <a:gd name="T23" fmla="*/ 167 h 243"/>
              <a:gd name="T24" fmla="*/ 24 w 372"/>
              <a:gd name="T25" fmla="*/ 191 h 243"/>
              <a:gd name="T26" fmla="*/ 0 w 372"/>
              <a:gd name="T27" fmla="*/ 202 h 243"/>
              <a:gd name="T28" fmla="*/ 77 w 372"/>
              <a:gd name="T2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72" h="243">
                <a:moveTo>
                  <a:pt x="77" y="0"/>
                </a:moveTo>
                <a:lnTo>
                  <a:pt x="185" y="42"/>
                </a:lnTo>
                <a:lnTo>
                  <a:pt x="263" y="243"/>
                </a:lnTo>
                <a:lnTo>
                  <a:pt x="273" y="219"/>
                </a:lnTo>
                <a:lnTo>
                  <a:pt x="296" y="167"/>
                </a:lnTo>
                <a:lnTo>
                  <a:pt x="348" y="191"/>
                </a:lnTo>
                <a:lnTo>
                  <a:pt x="372" y="202"/>
                </a:lnTo>
                <a:lnTo>
                  <a:pt x="295" y="0"/>
                </a:lnTo>
                <a:lnTo>
                  <a:pt x="185" y="42"/>
                </a:lnTo>
                <a:lnTo>
                  <a:pt x="109" y="243"/>
                </a:lnTo>
                <a:lnTo>
                  <a:pt x="98" y="219"/>
                </a:lnTo>
                <a:lnTo>
                  <a:pt x="76" y="167"/>
                </a:lnTo>
                <a:lnTo>
                  <a:pt x="24" y="191"/>
                </a:lnTo>
                <a:lnTo>
                  <a:pt x="0" y="202"/>
                </a:lnTo>
                <a:lnTo>
                  <a:pt x="77" y="0"/>
                </a:lnTo>
                <a:close/>
              </a:path>
            </a:pathLst>
          </a:custGeom>
          <a:solidFill>
            <a:srgbClr val="F14C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śľíḓè">
            <a:extLst>
              <a:ext uri="{FF2B5EF4-FFF2-40B4-BE49-F238E27FC236}">
                <a16:creationId xmlns:a16="http://schemas.microsoft.com/office/drawing/2014/main" id="{FDD8890C-9C1D-4AF7-8819-B6FC88CF9FDA}"/>
              </a:ext>
            </a:extLst>
          </p:cNvPr>
          <p:cNvSpPr/>
          <p:nvPr/>
        </p:nvSpPr>
        <p:spPr bwMode="auto">
          <a:xfrm>
            <a:off x="8816007" y="2558261"/>
            <a:ext cx="401942" cy="423231"/>
          </a:xfrm>
          <a:custGeom>
            <a:avLst/>
            <a:gdLst>
              <a:gd name="T0" fmla="*/ 235 w 472"/>
              <a:gd name="T1" fmla="*/ 0 h 497"/>
              <a:gd name="T2" fmla="*/ 297 w 472"/>
              <a:gd name="T3" fmla="*/ 62 h 497"/>
              <a:gd name="T4" fmla="*/ 382 w 472"/>
              <a:gd name="T5" fmla="*/ 47 h 497"/>
              <a:gd name="T6" fmla="*/ 396 w 472"/>
              <a:gd name="T7" fmla="*/ 133 h 497"/>
              <a:gd name="T8" fmla="*/ 472 w 472"/>
              <a:gd name="T9" fmla="*/ 171 h 497"/>
              <a:gd name="T10" fmla="*/ 432 w 472"/>
              <a:gd name="T11" fmla="*/ 249 h 497"/>
              <a:gd name="T12" fmla="*/ 472 w 472"/>
              <a:gd name="T13" fmla="*/ 324 h 497"/>
              <a:gd name="T14" fmla="*/ 394 w 472"/>
              <a:gd name="T15" fmla="*/ 364 h 497"/>
              <a:gd name="T16" fmla="*/ 382 w 472"/>
              <a:gd name="T17" fmla="*/ 449 h 497"/>
              <a:gd name="T18" fmla="*/ 296 w 472"/>
              <a:gd name="T19" fmla="*/ 435 h 497"/>
              <a:gd name="T20" fmla="*/ 235 w 472"/>
              <a:gd name="T21" fmla="*/ 497 h 497"/>
              <a:gd name="T22" fmla="*/ 174 w 472"/>
              <a:gd name="T23" fmla="*/ 435 h 497"/>
              <a:gd name="T24" fmla="*/ 90 w 472"/>
              <a:gd name="T25" fmla="*/ 449 h 497"/>
              <a:gd name="T26" fmla="*/ 76 w 472"/>
              <a:gd name="T27" fmla="*/ 363 h 497"/>
              <a:gd name="T28" fmla="*/ 0 w 472"/>
              <a:gd name="T29" fmla="*/ 324 h 497"/>
              <a:gd name="T30" fmla="*/ 39 w 472"/>
              <a:gd name="T31" fmla="*/ 246 h 497"/>
              <a:gd name="T32" fmla="*/ 0 w 472"/>
              <a:gd name="T33" fmla="*/ 171 h 497"/>
              <a:gd name="T34" fmla="*/ 76 w 472"/>
              <a:gd name="T35" fmla="*/ 131 h 497"/>
              <a:gd name="T36" fmla="*/ 90 w 472"/>
              <a:gd name="T37" fmla="*/ 47 h 497"/>
              <a:gd name="T38" fmla="*/ 176 w 472"/>
              <a:gd name="T39" fmla="*/ 60 h 497"/>
              <a:gd name="T40" fmla="*/ 235 w 472"/>
              <a:gd name="T41" fmla="*/ 0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497">
                <a:moveTo>
                  <a:pt x="235" y="0"/>
                </a:moveTo>
                <a:lnTo>
                  <a:pt x="297" y="62"/>
                </a:lnTo>
                <a:lnTo>
                  <a:pt x="382" y="47"/>
                </a:lnTo>
                <a:lnTo>
                  <a:pt x="396" y="133"/>
                </a:lnTo>
                <a:lnTo>
                  <a:pt x="472" y="171"/>
                </a:lnTo>
                <a:lnTo>
                  <a:pt x="432" y="249"/>
                </a:lnTo>
                <a:lnTo>
                  <a:pt x="472" y="324"/>
                </a:lnTo>
                <a:lnTo>
                  <a:pt x="394" y="364"/>
                </a:lnTo>
                <a:lnTo>
                  <a:pt x="382" y="449"/>
                </a:lnTo>
                <a:lnTo>
                  <a:pt x="296" y="435"/>
                </a:lnTo>
                <a:lnTo>
                  <a:pt x="235" y="497"/>
                </a:lnTo>
                <a:lnTo>
                  <a:pt x="174" y="435"/>
                </a:lnTo>
                <a:lnTo>
                  <a:pt x="90" y="449"/>
                </a:lnTo>
                <a:lnTo>
                  <a:pt x="76" y="363"/>
                </a:lnTo>
                <a:lnTo>
                  <a:pt x="0" y="324"/>
                </a:lnTo>
                <a:lnTo>
                  <a:pt x="39" y="246"/>
                </a:lnTo>
                <a:lnTo>
                  <a:pt x="0" y="171"/>
                </a:lnTo>
                <a:lnTo>
                  <a:pt x="76" y="131"/>
                </a:lnTo>
                <a:lnTo>
                  <a:pt x="90" y="47"/>
                </a:lnTo>
                <a:lnTo>
                  <a:pt x="176" y="60"/>
                </a:lnTo>
                <a:lnTo>
                  <a:pt x="235" y="0"/>
                </a:lnTo>
                <a:close/>
              </a:path>
            </a:pathLst>
          </a:custGeom>
          <a:solidFill>
            <a:srgbClr val="F3CD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şļîďê">
            <a:extLst>
              <a:ext uri="{FF2B5EF4-FFF2-40B4-BE49-F238E27FC236}">
                <a16:creationId xmlns:a16="http://schemas.microsoft.com/office/drawing/2014/main" id="{928456C0-A919-4E66-B7F7-CB681DC6FF02}"/>
              </a:ext>
            </a:extLst>
          </p:cNvPr>
          <p:cNvSpPr/>
          <p:nvPr/>
        </p:nvSpPr>
        <p:spPr bwMode="auto">
          <a:xfrm>
            <a:off x="8891796" y="2637458"/>
            <a:ext cx="250362" cy="250362"/>
          </a:xfrm>
          <a:prstGeom prst="ellipse">
            <a:avLst/>
          </a:prstGeom>
          <a:solidFill>
            <a:srgbClr val="FFFF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ṡļîdê">
            <a:extLst>
              <a:ext uri="{FF2B5EF4-FFF2-40B4-BE49-F238E27FC236}">
                <a16:creationId xmlns:a16="http://schemas.microsoft.com/office/drawing/2014/main" id="{80DCA905-0809-4E20-A939-A5F9297BDFC2}"/>
              </a:ext>
            </a:extLst>
          </p:cNvPr>
          <p:cNvSpPr/>
          <p:nvPr/>
        </p:nvSpPr>
        <p:spPr bwMode="auto">
          <a:xfrm>
            <a:off x="8639731" y="3320417"/>
            <a:ext cx="754492" cy="102188"/>
          </a:xfrm>
          <a:custGeom>
            <a:avLst/>
            <a:gdLst>
              <a:gd name="T0" fmla="*/ 23 w 647"/>
              <a:gd name="T1" fmla="*/ 87 h 88"/>
              <a:gd name="T2" fmla="*/ 33 w 647"/>
              <a:gd name="T3" fmla="*/ 41 h 88"/>
              <a:gd name="T4" fmla="*/ 23 w 647"/>
              <a:gd name="T5" fmla="*/ 1 h 88"/>
              <a:gd name="T6" fmla="*/ 11 w 647"/>
              <a:gd name="T7" fmla="*/ 10 h 88"/>
              <a:gd name="T8" fmla="*/ 34 w 647"/>
              <a:gd name="T9" fmla="*/ 26 h 88"/>
              <a:gd name="T10" fmla="*/ 11 w 647"/>
              <a:gd name="T11" fmla="*/ 78 h 88"/>
              <a:gd name="T12" fmla="*/ 35 w 647"/>
              <a:gd name="T13" fmla="*/ 59 h 88"/>
              <a:gd name="T14" fmla="*/ 11 w 647"/>
              <a:gd name="T15" fmla="*/ 78 h 88"/>
              <a:gd name="T16" fmla="*/ 56 w 647"/>
              <a:gd name="T17" fmla="*/ 66 h 88"/>
              <a:gd name="T18" fmla="*/ 102 w 647"/>
              <a:gd name="T19" fmla="*/ 1 h 88"/>
              <a:gd name="T20" fmla="*/ 79 w 647"/>
              <a:gd name="T21" fmla="*/ 79 h 88"/>
              <a:gd name="T22" fmla="*/ 135 w 647"/>
              <a:gd name="T23" fmla="*/ 0 h 88"/>
              <a:gd name="T24" fmla="*/ 134 w 647"/>
              <a:gd name="T25" fmla="*/ 79 h 88"/>
              <a:gd name="T26" fmla="*/ 112 w 647"/>
              <a:gd name="T27" fmla="*/ 61 h 88"/>
              <a:gd name="T28" fmla="*/ 157 w 647"/>
              <a:gd name="T29" fmla="*/ 66 h 88"/>
              <a:gd name="T30" fmla="*/ 147 w 647"/>
              <a:gd name="T31" fmla="*/ 21 h 88"/>
              <a:gd name="T32" fmla="*/ 157 w 647"/>
              <a:gd name="T33" fmla="*/ 21 h 88"/>
              <a:gd name="T34" fmla="*/ 167 w 647"/>
              <a:gd name="T35" fmla="*/ 87 h 88"/>
              <a:gd name="T36" fmla="*/ 167 w 647"/>
              <a:gd name="T37" fmla="*/ 1 h 88"/>
              <a:gd name="T38" fmla="*/ 238 w 647"/>
              <a:gd name="T39" fmla="*/ 87 h 88"/>
              <a:gd name="T40" fmla="*/ 228 w 647"/>
              <a:gd name="T41" fmla="*/ 63 h 88"/>
              <a:gd name="T42" fmla="*/ 190 w 647"/>
              <a:gd name="T43" fmla="*/ 87 h 88"/>
              <a:gd name="T44" fmla="*/ 261 w 647"/>
              <a:gd name="T45" fmla="*/ 39 h 88"/>
              <a:gd name="T46" fmla="*/ 292 w 647"/>
              <a:gd name="T47" fmla="*/ 1 h 88"/>
              <a:gd name="T48" fmla="*/ 292 w 647"/>
              <a:gd name="T49" fmla="*/ 87 h 88"/>
              <a:gd name="T50" fmla="*/ 261 w 647"/>
              <a:gd name="T51" fmla="*/ 47 h 88"/>
              <a:gd name="T52" fmla="*/ 261 w 647"/>
              <a:gd name="T53" fmla="*/ 39 h 88"/>
              <a:gd name="T54" fmla="*/ 335 w 647"/>
              <a:gd name="T55" fmla="*/ 67 h 88"/>
              <a:gd name="T56" fmla="*/ 311 w 647"/>
              <a:gd name="T57" fmla="*/ 61 h 88"/>
              <a:gd name="T58" fmla="*/ 324 w 647"/>
              <a:gd name="T59" fmla="*/ 87 h 88"/>
              <a:gd name="T60" fmla="*/ 324 w 647"/>
              <a:gd name="T61" fmla="*/ 9 h 88"/>
              <a:gd name="T62" fmla="*/ 346 w 647"/>
              <a:gd name="T63" fmla="*/ 24 h 88"/>
              <a:gd name="T64" fmla="*/ 378 w 647"/>
              <a:gd name="T65" fmla="*/ 0 h 88"/>
              <a:gd name="T66" fmla="*/ 377 w 647"/>
              <a:gd name="T67" fmla="*/ 79 h 88"/>
              <a:gd name="T68" fmla="*/ 355 w 647"/>
              <a:gd name="T69" fmla="*/ 61 h 88"/>
              <a:gd name="T70" fmla="*/ 401 w 647"/>
              <a:gd name="T71" fmla="*/ 66 h 88"/>
              <a:gd name="T72" fmla="*/ 390 w 647"/>
              <a:gd name="T73" fmla="*/ 21 h 88"/>
              <a:gd name="T74" fmla="*/ 400 w 647"/>
              <a:gd name="T75" fmla="*/ 21 h 88"/>
              <a:gd name="T76" fmla="*/ 474 w 647"/>
              <a:gd name="T77" fmla="*/ 87 h 88"/>
              <a:gd name="T78" fmla="*/ 450 w 647"/>
              <a:gd name="T79" fmla="*/ 1 h 88"/>
              <a:gd name="T80" fmla="*/ 445 w 647"/>
              <a:gd name="T81" fmla="*/ 69 h 88"/>
              <a:gd name="T82" fmla="*/ 469 w 647"/>
              <a:gd name="T83" fmla="*/ 61 h 88"/>
              <a:gd name="T84" fmla="*/ 494 w 647"/>
              <a:gd name="T85" fmla="*/ 1 h 88"/>
              <a:gd name="T86" fmla="*/ 506 w 647"/>
              <a:gd name="T87" fmla="*/ 53 h 88"/>
              <a:gd name="T88" fmla="*/ 540 w 647"/>
              <a:gd name="T89" fmla="*/ 22 h 88"/>
              <a:gd name="T90" fmla="*/ 506 w 647"/>
              <a:gd name="T91" fmla="*/ 44 h 88"/>
              <a:gd name="T92" fmla="*/ 529 w 647"/>
              <a:gd name="T93" fmla="*/ 21 h 88"/>
              <a:gd name="T94" fmla="*/ 506 w 647"/>
              <a:gd name="T95" fmla="*/ 44 h 88"/>
              <a:gd name="T96" fmla="*/ 560 w 647"/>
              <a:gd name="T97" fmla="*/ 87 h 88"/>
              <a:gd name="T98" fmla="*/ 594 w 647"/>
              <a:gd name="T99" fmla="*/ 32 h 88"/>
              <a:gd name="T100" fmla="*/ 549 w 647"/>
              <a:gd name="T101" fmla="*/ 1 h 88"/>
              <a:gd name="T102" fmla="*/ 571 w 647"/>
              <a:gd name="T103" fmla="*/ 10 h 88"/>
              <a:gd name="T104" fmla="*/ 570 w 647"/>
              <a:gd name="T105" fmla="*/ 44 h 88"/>
              <a:gd name="T106" fmla="*/ 602 w 647"/>
              <a:gd name="T107" fmla="*/ 21 h 88"/>
              <a:gd name="T108" fmla="*/ 612 w 647"/>
              <a:gd name="T109" fmla="*/ 67 h 88"/>
              <a:gd name="T110" fmla="*/ 601 w 647"/>
              <a:gd name="T111" fmla="*/ 66 h 88"/>
              <a:gd name="T112" fmla="*/ 613 w 647"/>
              <a:gd name="T113" fmla="*/ 21 h 88"/>
              <a:gd name="T114" fmla="*/ 636 w 647"/>
              <a:gd name="T115" fmla="*/ 24 h 88"/>
              <a:gd name="T116" fmla="*/ 624 w 647"/>
              <a:gd name="T117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47" h="88">
                <a:moveTo>
                  <a:pt x="0" y="1"/>
                </a:moveTo>
                <a:cubicBezTo>
                  <a:pt x="0" y="87"/>
                  <a:pt x="0" y="87"/>
                  <a:pt x="0" y="87"/>
                </a:cubicBezTo>
                <a:cubicBezTo>
                  <a:pt x="23" y="87"/>
                  <a:pt x="23" y="87"/>
                  <a:pt x="23" y="87"/>
                </a:cubicBezTo>
                <a:cubicBezTo>
                  <a:pt x="39" y="87"/>
                  <a:pt x="46" y="79"/>
                  <a:pt x="46" y="67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50"/>
                  <a:pt x="43" y="43"/>
                  <a:pt x="33" y="41"/>
                </a:cubicBezTo>
                <a:cubicBezTo>
                  <a:pt x="42" y="39"/>
                  <a:pt x="45" y="33"/>
                  <a:pt x="45" y="24"/>
                </a:cubicBezTo>
                <a:cubicBezTo>
                  <a:pt x="45" y="20"/>
                  <a:pt x="45" y="20"/>
                  <a:pt x="45" y="20"/>
                </a:cubicBezTo>
                <a:cubicBezTo>
                  <a:pt x="45" y="7"/>
                  <a:pt x="38" y="1"/>
                  <a:pt x="23" y="1"/>
                </a:cubicBezTo>
                <a:lnTo>
                  <a:pt x="0" y="1"/>
                </a:lnTo>
                <a:close/>
                <a:moveTo>
                  <a:pt x="11" y="37"/>
                </a:moveTo>
                <a:cubicBezTo>
                  <a:pt x="11" y="10"/>
                  <a:pt x="11" y="10"/>
                  <a:pt x="11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31" y="10"/>
                  <a:pt x="34" y="13"/>
                  <a:pt x="34" y="21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35"/>
                  <a:pt x="29" y="37"/>
                  <a:pt x="20" y="37"/>
                </a:cubicBezTo>
                <a:lnTo>
                  <a:pt x="11" y="37"/>
                </a:lnTo>
                <a:close/>
                <a:moveTo>
                  <a:pt x="11" y="78"/>
                </a:moveTo>
                <a:cubicBezTo>
                  <a:pt x="11" y="46"/>
                  <a:pt x="11" y="46"/>
                  <a:pt x="1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31" y="46"/>
                  <a:pt x="35" y="49"/>
                  <a:pt x="35" y="59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74"/>
                  <a:pt x="32" y="78"/>
                  <a:pt x="23" y="78"/>
                </a:cubicBezTo>
                <a:lnTo>
                  <a:pt x="11" y="78"/>
                </a:lnTo>
                <a:close/>
                <a:moveTo>
                  <a:pt x="68" y="1"/>
                </a:moveTo>
                <a:cubicBezTo>
                  <a:pt x="56" y="1"/>
                  <a:pt x="56" y="1"/>
                  <a:pt x="56" y="1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79"/>
                  <a:pt x="64" y="88"/>
                  <a:pt x="79" y="88"/>
                </a:cubicBezTo>
                <a:cubicBezTo>
                  <a:pt x="95" y="88"/>
                  <a:pt x="102" y="79"/>
                  <a:pt x="102" y="66"/>
                </a:cubicBezTo>
                <a:cubicBezTo>
                  <a:pt x="102" y="1"/>
                  <a:pt x="102" y="1"/>
                  <a:pt x="102" y="1"/>
                </a:cubicBezTo>
                <a:cubicBezTo>
                  <a:pt x="91" y="1"/>
                  <a:pt x="91" y="1"/>
                  <a:pt x="91" y="1"/>
                </a:cubicBezTo>
                <a:cubicBezTo>
                  <a:pt x="91" y="66"/>
                  <a:pt x="91" y="66"/>
                  <a:pt x="91" y="66"/>
                </a:cubicBezTo>
                <a:cubicBezTo>
                  <a:pt x="91" y="74"/>
                  <a:pt x="88" y="79"/>
                  <a:pt x="79" y="79"/>
                </a:cubicBezTo>
                <a:cubicBezTo>
                  <a:pt x="71" y="79"/>
                  <a:pt x="68" y="74"/>
                  <a:pt x="68" y="66"/>
                </a:cubicBezTo>
                <a:lnTo>
                  <a:pt x="68" y="1"/>
                </a:lnTo>
                <a:close/>
                <a:moveTo>
                  <a:pt x="135" y="0"/>
                </a:moveTo>
                <a:cubicBezTo>
                  <a:pt x="119" y="0"/>
                  <a:pt x="112" y="8"/>
                  <a:pt x="112" y="21"/>
                </a:cubicBezTo>
                <a:cubicBezTo>
                  <a:pt x="112" y="46"/>
                  <a:pt x="146" y="47"/>
                  <a:pt x="146" y="67"/>
                </a:cubicBezTo>
                <a:cubicBezTo>
                  <a:pt x="146" y="74"/>
                  <a:pt x="142" y="79"/>
                  <a:pt x="134" y="79"/>
                </a:cubicBezTo>
                <a:cubicBezTo>
                  <a:pt x="126" y="79"/>
                  <a:pt x="122" y="74"/>
                  <a:pt x="122" y="67"/>
                </a:cubicBezTo>
                <a:cubicBezTo>
                  <a:pt x="122" y="61"/>
                  <a:pt x="122" y="61"/>
                  <a:pt x="122" y="61"/>
                </a:cubicBezTo>
                <a:cubicBezTo>
                  <a:pt x="112" y="61"/>
                  <a:pt x="112" y="61"/>
                  <a:pt x="112" y="61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2" y="79"/>
                  <a:pt x="119" y="87"/>
                  <a:pt x="134" y="87"/>
                </a:cubicBezTo>
                <a:cubicBezTo>
                  <a:pt x="150" y="87"/>
                  <a:pt x="157" y="79"/>
                  <a:pt x="157" y="66"/>
                </a:cubicBezTo>
                <a:cubicBezTo>
                  <a:pt x="157" y="42"/>
                  <a:pt x="123" y="40"/>
                  <a:pt x="123" y="21"/>
                </a:cubicBezTo>
                <a:cubicBezTo>
                  <a:pt x="123" y="13"/>
                  <a:pt x="127" y="9"/>
                  <a:pt x="135" y="9"/>
                </a:cubicBezTo>
                <a:cubicBezTo>
                  <a:pt x="143" y="9"/>
                  <a:pt x="147" y="13"/>
                  <a:pt x="147" y="21"/>
                </a:cubicBezTo>
                <a:cubicBezTo>
                  <a:pt x="147" y="24"/>
                  <a:pt x="147" y="24"/>
                  <a:pt x="147" y="24"/>
                </a:cubicBezTo>
                <a:cubicBezTo>
                  <a:pt x="157" y="24"/>
                  <a:pt x="157" y="24"/>
                  <a:pt x="157" y="24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7" y="8"/>
                  <a:pt x="150" y="0"/>
                  <a:pt x="135" y="0"/>
                </a:cubicBezTo>
                <a:close/>
                <a:moveTo>
                  <a:pt x="167" y="1"/>
                </a:moveTo>
                <a:cubicBezTo>
                  <a:pt x="167" y="87"/>
                  <a:pt x="167" y="87"/>
                  <a:pt x="167" y="87"/>
                </a:cubicBezTo>
                <a:cubicBezTo>
                  <a:pt x="179" y="87"/>
                  <a:pt x="179" y="87"/>
                  <a:pt x="179" y="87"/>
                </a:cubicBezTo>
                <a:cubicBezTo>
                  <a:pt x="179" y="1"/>
                  <a:pt x="179" y="1"/>
                  <a:pt x="179" y="1"/>
                </a:cubicBezTo>
                <a:lnTo>
                  <a:pt x="167" y="1"/>
                </a:lnTo>
                <a:close/>
                <a:moveTo>
                  <a:pt x="200" y="17"/>
                </a:moveTo>
                <a:cubicBezTo>
                  <a:pt x="227" y="87"/>
                  <a:pt x="227" y="87"/>
                  <a:pt x="227" y="87"/>
                </a:cubicBezTo>
                <a:cubicBezTo>
                  <a:pt x="238" y="87"/>
                  <a:pt x="238" y="87"/>
                  <a:pt x="238" y="87"/>
                </a:cubicBezTo>
                <a:cubicBezTo>
                  <a:pt x="238" y="1"/>
                  <a:pt x="238" y="1"/>
                  <a:pt x="238" y="1"/>
                </a:cubicBezTo>
                <a:cubicBezTo>
                  <a:pt x="228" y="1"/>
                  <a:pt x="228" y="1"/>
                  <a:pt x="228" y="1"/>
                </a:cubicBezTo>
                <a:cubicBezTo>
                  <a:pt x="228" y="63"/>
                  <a:pt x="228" y="63"/>
                  <a:pt x="228" y="63"/>
                </a:cubicBezTo>
                <a:cubicBezTo>
                  <a:pt x="205" y="1"/>
                  <a:pt x="205" y="1"/>
                  <a:pt x="205" y="1"/>
                </a:cubicBezTo>
                <a:cubicBezTo>
                  <a:pt x="190" y="1"/>
                  <a:pt x="190" y="1"/>
                  <a:pt x="190" y="1"/>
                </a:cubicBezTo>
                <a:cubicBezTo>
                  <a:pt x="190" y="87"/>
                  <a:pt x="190" y="87"/>
                  <a:pt x="190" y="87"/>
                </a:cubicBezTo>
                <a:cubicBezTo>
                  <a:pt x="200" y="87"/>
                  <a:pt x="200" y="87"/>
                  <a:pt x="200" y="87"/>
                </a:cubicBezTo>
                <a:lnTo>
                  <a:pt x="200" y="17"/>
                </a:lnTo>
                <a:close/>
                <a:moveTo>
                  <a:pt x="261" y="39"/>
                </a:moveTo>
                <a:cubicBezTo>
                  <a:pt x="261" y="10"/>
                  <a:pt x="261" y="10"/>
                  <a:pt x="261" y="10"/>
                </a:cubicBezTo>
                <a:cubicBezTo>
                  <a:pt x="292" y="10"/>
                  <a:pt x="292" y="10"/>
                  <a:pt x="292" y="10"/>
                </a:cubicBezTo>
                <a:cubicBezTo>
                  <a:pt x="292" y="1"/>
                  <a:pt x="292" y="1"/>
                  <a:pt x="292" y="1"/>
                </a:cubicBezTo>
                <a:cubicBezTo>
                  <a:pt x="250" y="1"/>
                  <a:pt x="250" y="1"/>
                  <a:pt x="250" y="1"/>
                </a:cubicBezTo>
                <a:cubicBezTo>
                  <a:pt x="250" y="87"/>
                  <a:pt x="250" y="87"/>
                  <a:pt x="250" y="87"/>
                </a:cubicBezTo>
                <a:cubicBezTo>
                  <a:pt x="292" y="87"/>
                  <a:pt x="292" y="87"/>
                  <a:pt x="292" y="87"/>
                </a:cubicBezTo>
                <a:cubicBezTo>
                  <a:pt x="292" y="78"/>
                  <a:pt x="292" y="78"/>
                  <a:pt x="292" y="78"/>
                </a:cubicBezTo>
                <a:cubicBezTo>
                  <a:pt x="261" y="78"/>
                  <a:pt x="261" y="78"/>
                  <a:pt x="261" y="78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86" y="47"/>
                  <a:pt x="286" y="47"/>
                  <a:pt x="286" y="47"/>
                </a:cubicBezTo>
                <a:cubicBezTo>
                  <a:pt x="286" y="39"/>
                  <a:pt x="286" y="39"/>
                  <a:pt x="286" y="39"/>
                </a:cubicBezTo>
                <a:lnTo>
                  <a:pt x="261" y="39"/>
                </a:lnTo>
                <a:close/>
                <a:moveTo>
                  <a:pt x="324" y="0"/>
                </a:moveTo>
                <a:cubicBezTo>
                  <a:pt x="308" y="0"/>
                  <a:pt x="301" y="8"/>
                  <a:pt x="301" y="21"/>
                </a:cubicBezTo>
                <a:cubicBezTo>
                  <a:pt x="301" y="46"/>
                  <a:pt x="335" y="47"/>
                  <a:pt x="335" y="67"/>
                </a:cubicBezTo>
                <a:cubicBezTo>
                  <a:pt x="335" y="74"/>
                  <a:pt x="331" y="79"/>
                  <a:pt x="323" y="79"/>
                </a:cubicBezTo>
                <a:cubicBezTo>
                  <a:pt x="315" y="79"/>
                  <a:pt x="311" y="74"/>
                  <a:pt x="311" y="67"/>
                </a:cubicBezTo>
                <a:cubicBezTo>
                  <a:pt x="311" y="61"/>
                  <a:pt x="311" y="61"/>
                  <a:pt x="311" y="61"/>
                </a:cubicBezTo>
                <a:cubicBezTo>
                  <a:pt x="301" y="61"/>
                  <a:pt x="301" y="61"/>
                  <a:pt x="301" y="61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01" y="79"/>
                  <a:pt x="308" y="87"/>
                  <a:pt x="324" y="87"/>
                </a:cubicBezTo>
                <a:cubicBezTo>
                  <a:pt x="339" y="87"/>
                  <a:pt x="347" y="79"/>
                  <a:pt x="347" y="66"/>
                </a:cubicBezTo>
                <a:cubicBezTo>
                  <a:pt x="347" y="42"/>
                  <a:pt x="312" y="40"/>
                  <a:pt x="312" y="21"/>
                </a:cubicBezTo>
                <a:cubicBezTo>
                  <a:pt x="312" y="13"/>
                  <a:pt x="316" y="9"/>
                  <a:pt x="324" y="9"/>
                </a:cubicBezTo>
                <a:cubicBezTo>
                  <a:pt x="332" y="9"/>
                  <a:pt x="336" y="13"/>
                  <a:pt x="336" y="21"/>
                </a:cubicBezTo>
                <a:cubicBezTo>
                  <a:pt x="336" y="24"/>
                  <a:pt x="336" y="24"/>
                  <a:pt x="336" y="24"/>
                </a:cubicBezTo>
                <a:cubicBezTo>
                  <a:pt x="346" y="24"/>
                  <a:pt x="346" y="24"/>
                  <a:pt x="346" y="24"/>
                </a:cubicBezTo>
                <a:cubicBezTo>
                  <a:pt x="346" y="21"/>
                  <a:pt x="346" y="21"/>
                  <a:pt x="346" y="21"/>
                </a:cubicBezTo>
                <a:cubicBezTo>
                  <a:pt x="346" y="8"/>
                  <a:pt x="339" y="0"/>
                  <a:pt x="324" y="0"/>
                </a:cubicBezTo>
                <a:close/>
                <a:moveTo>
                  <a:pt x="378" y="0"/>
                </a:moveTo>
                <a:cubicBezTo>
                  <a:pt x="363" y="0"/>
                  <a:pt x="355" y="8"/>
                  <a:pt x="355" y="21"/>
                </a:cubicBezTo>
                <a:cubicBezTo>
                  <a:pt x="355" y="46"/>
                  <a:pt x="389" y="47"/>
                  <a:pt x="389" y="67"/>
                </a:cubicBezTo>
                <a:cubicBezTo>
                  <a:pt x="389" y="74"/>
                  <a:pt x="386" y="79"/>
                  <a:pt x="377" y="79"/>
                </a:cubicBezTo>
                <a:cubicBezTo>
                  <a:pt x="369" y="79"/>
                  <a:pt x="366" y="74"/>
                  <a:pt x="366" y="67"/>
                </a:cubicBezTo>
                <a:cubicBezTo>
                  <a:pt x="366" y="61"/>
                  <a:pt x="366" y="61"/>
                  <a:pt x="366" y="61"/>
                </a:cubicBezTo>
                <a:cubicBezTo>
                  <a:pt x="355" y="61"/>
                  <a:pt x="355" y="61"/>
                  <a:pt x="355" y="61"/>
                </a:cubicBezTo>
                <a:cubicBezTo>
                  <a:pt x="355" y="66"/>
                  <a:pt x="355" y="66"/>
                  <a:pt x="355" y="66"/>
                </a:cubicBezTo>
                <a:cubicBezTo>
                  <a:pt x="355" y="79"/>
                  <a:pt x="362" y="87"/>
                  <a:pt x="378" y="87"/>
                </a:cubicBezTo>
                <a:cubicBezTo>
                  <a:pt x="393" y="87"/>
                  <a:pt x="401" y="79"/>
                  <a:pt x="401" y="66"/>
                </a:cubicBezTo>
                <a:cubicBezTo>
                  <a:pt x="401" y="42"/>
                  <a:pt x="366" y="40"/>
                  <a:pt x="366" y="21"/>
                </a:cubicBezTo>
                <a:cubicBezTo>
                  <a:pt x="366" y="13"/>
                  <a:pt x="370" y="9"/>
                  <a:pt x="378" y="9"/>
                </a:cubicBezTo>
                <a:cubicBezTo>
                  <a:pt x="386" y="9"/>
                  <a:pt x="390" y="13"/>
                  <a:pt x="390" y="21"/>
                </a:cubicBezTo>
                <a:cubicBezTo>
                  <a:pt x="390" y="24"/>
                  <a:pt x="390" y="24"/>
                  <a:pt x="390" y="24"/>
                </a:cubicBezTo>
                <a:cubicBezTo>
                  <a:pt x="400" y="24"/>
                  <a:pt x="400" y="24"/>
                  <a:pt x="400" y="24"/>
                </a:cubicBezTo>
                <a:cubicBezTo>
                  <a:pt x="400" y="21"/>
                  <a:pt x="400" y="21"/>
                  <a:pt x="400" y="21"/>
                </a:cubicBezTo>
                <a:cubicBezTo>
                  <a:pt x="400" y="8"/>
                  <a:pt x="393" y="0"/>
                  <a:pt x="378" y="0"/>
                </a:cubicBezTo>
                <a:close/>
                <a:moveTo>
                  <a:pt x="470" y="69"/>
                </a:moveTo>
                <a:cubicBezTo>
                  <a:pt x="474" y="87"/>
                  <a:pt x="474" y="87"/>
                  <a:pt x="474" y="87"/>
                </a:cubicBezTo>
                <a:cubicBezTo>
                  <a:pt x="486" y="87"/>
                  <a:pt x="486" y="87"/>
                  <a:pt x="486" y="87"/>
                </a:cubicBezTo>
                <a:cubicBezTo>
                  <a:pt x="466" y="1"/>
                  <a:pt x="466" y="1"/>
                  <a:pt x="466" y="1"/>
                </a:cubicBezTo>
                <a:cubicBezTo>
                  <a:pt x="450" y="1"/>
                  <a:pt x="450" y="1"/>
                  <a:pt x="450" y="1"/>
                </a:cubicBezTo>
                <a:cubicBezTo>
                  <a:pt x="430" y="87"/>
                  <a:pt x="430" y="87"/>
                  <a:pt x="430" y="87"/>
                </a:cubicBezTo>
                <a:cubicBezTo>
                  <a:pt x="441" y="87"/>
                  <a:pt x="441" y="87"/>
                  <a:pt x="441" y="87"/>
                </a:cubicBezTo>
                <a:cubicBezTo>
                  <a:pt x="445" y="69"/>
                  <a:pt x="445" y="69"/>
                  <a:pt x="445" y="69"/>
                </a:cubicBezTo>
                <a:lnTo>
                  <a:pt x="470" y="69"/>
                </a:lnTo>
                <a:close/>
                <a:moveTo>
                  <a:pt x="457" y="12"/>
                </a:moveTo>
                <a:cubicBezTo>
                  <a:pt x="469" y="61"/>
                  <a:pt x="469" y="61"/>
                  <a:pt x="469" y="61"/>
                </a:cubicBezTo>
                <a:cubicBezTo>
                  <a:pt x="446" y="61"/>
                  <a:pt x="446" y="61"/>
                  <a:pt x="446" y="61"/>
                </a:cubicBezTo>
                <a:lnTo>
                  <a:pt x="457" y="12"/>
                </a:lnTo>
                <a:close/>
                <a:moveTo>
                  <a:pt x="494" y="1"/>
                </a:moveTo>
                <a:cubicBezTo>
                  <a:pt x="494" y="87"/>
                  <a:pt x="494" y="87"/>
                  <a:pt x="494" y="87"/>
                </a:cubicBezTo>
                <a:cubicBezTo>
                  <a:pt x="506" y="87"/>
                  <a:pt x="506" y="87"/>
                  <a:pt x="506" y="87"/>
                </a:cubicBezTo>
                <a:cubicBezTo>
                  <a:pt x="506" y="53"/>
                  <a:pt x="506" y="53"/>
                  <a:pt x="506" y="53"/>
                </a:cubicBezTo>
                <a:cubicBezTo>
                  <a:pt x="516" y="53"/>
                  <a:pt x="516" y="53"/>
                  <a:pt x="516" y="53"/>
                </a:cubicBezTo>
                <a:cubicBezTo>
                  <a:pt x="532" y="53"/>
                  <a:pt x="540" y="46"/>
                  <a:pt x="540" y="32"/>
                </a:cubicBezTo>
                <a:cubicBezTo>
                  <a:pt x="540" y="22"/>
                  <a:pt x="540" y="22"/>
                  <a:pt x="540" y="22"/>
                </a:cubicBezTo>
                <a:cubicBezTo>
                  <a:pt x="540" y="9"/>
                  <a:pt x="533" y="1"/>
                  <a:pt x="517" y="1"/>
                </a:cubicBezTo>
                <a:lnTo>
                  <a:pt x="494" y="1"/>
                </a:lnTo>
                <a:close/>
                <a:moveTo>
                  <a:pt x="506" y="44"/>
                </a:moveTo>
                <a:cubicBezTo>
                  <a:pt x="506" y="10"/>
                  <a:pt x="506" y="10"/>
                  <a:pt x="506" y="10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25" y="10"/>
                  <a:pt x="529" y="14"/>
                  <a:pt x="529" y="21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41"/>
                  <a:pt x="525" y="44"/>
                  <a:pt x="516" y="44"/>
                </a:cubicBezTo>
                <a:lnTo>
                  <a:pt x="506" y="44"/>
                </a:lnTo>
                <a:close/>
                <a:moveTo>
                  <a:pt x="549" y="1"/>
                </a:moveTo>
                <a:cubicBezTo>
                  <a:pt x="549" y="87"/>
                  <a:pt x="549" y="87"/>
                  <a:pt x="549" y="87"/>
                </a:cubicBezTo>
                <a:cubicBezTo>
                  <a:pt x="560" y="87"/>
                  <a:pt x="560" y="87"/>
                  <a:pt x="560" y="87"/>
                </a:cubicBezTo>
                <a:cubicBezTo>
                  <a:pt x="560" y="53"/>
                  <a:pt x="560" y="53"/>
                  <a:pt x="560" y="53"/>
                </a:cubicBezTo>
                <a:cubicBezTo>
                  <a:pt x="570" y="53"/>
                  <a:pt x="570" y="53"/>
                  <a:pt x="570" y="53"/>
                </a:cubicBezTo>
                <a:cubicBezTo>
                  <a:pt x="586" y="53"/>
                  <a:pt x="594" y="46"/>
                  <a:pt x="594" y="32"/>
                </a:cubicBezTo>
                <a:cubicBezTo>
                  <a:pt x="594" y="22"/>
                  <a:pt x="594" y="22"/>
                  <a:pt x="594" y="22"/>
                </a:cubicBezTo>
                <a:cubicBezTo>
                  <a:pt x="594" y="9"/>
                  <a:pt x="587" y="1"/>
                  <a:pt x="571" y="1"/>
                </a:cubicBezTo>
                <a:lnTo>
                  <a:pt x="549" y="1"/>
                </a:lnTo>
                <a:close/>
                <a:moveTo>
                  <a:pt x="560" y="44"/>
                </a:moveTo>
                <a:cubicBezTo>
                  <a:pt x="560" y="10"/>
                  <a:pt x="560" y="10"/>
                  <a:pt x="560" y="10"/>
                </a:cubicBezTo>
                <a:cubicBezTo>
                  <a:pt x="571" y="10"/>
                  <a:pt x="571" y="10"/>
                  <a:pt x="571" y="10"/>
                </a:cubicBezTo>
                <a:cubicBezTo>
                  <a:pt x="579" y="10"/>
                  <a:pt x="583" y="14"/>
                  <a:pt x="583" y="21"/>
                </a:cubicBezTo>
                <a:cubicBezTo>
                  <a:pt x="583" y="33"/>
                  <a:pt x="583" y="33"/>
                  <a:pt x="583" y="33"/>
                </a:cubicBezTo>
                <a:cubicBezTo>
                  <a:pt x="583" y="41"/>
                  <a:pt x="578" y="44"/>
                  <a:pt x="570" y="44"/>
                </a:cubicBezTo>
                <a:lnTo>
                  <a:pt x="560" y="44"/>
                </a:lnTo>
                <a:close/>
                <a:moveTo>
                  <a:pt x="624" y="0"/>
                </a:moveTo>
                <a:cubicBezTo>
                  <a:pt x="609" y="0"/>
                  <a:pt x="602" y="8"/>
                  <a:pt x="602" y="21"/>
                </a:cubicBezTo>
                <a:cubicBezTo>
                  <a:pt x="602" y="46"/>
                  <a:pt x="636" y="47"/>
                  <a:pt x="636" y="67"/>
                </a:cubicBezTo>
                <a:cubicBezTo>
                  <a:pt x="636" y="74"/>
                  <a:pt x="632" y="79"/>
                  <a:pt x="623" y="79"/>
                </a:cubicBezTo>
                <a:cubicBezTo>
                  <a:pt x="615" y="79"/>
                  <a:pt x="612" y="74"/>
                  <a:pt x="612" y="67"/>
                </a:cubicBezTo>
                <a:cubicBezTo>
                  <a:pt x="612" y="61"/>
                  <a:pt x="612" y="61"/>
                  <a:pt x="612" y="61"/>
                </a:cubicBezTo>
                <a:cubicBezTo>
                  <a:pt x="601" y="61"/>
                  <a:pt x="601" y="61"/>
                  <a:pt x="601" y="61"/>
                </a:cubicBezTo>
                <a:cubicBezTo>
                  <a:pt x="601" y="66"/>
                  <a:pt x="601" y="66"/>
                  <a:pt x="601" y="66"/>
                </a:cubicBezTo>
                <a:cubicBezTo>
                  <a:pt x="601" y="79"/>
                  <a:pt x="608" y="87"/>
                  <a:pt x="624" y="87"/>
                </a:cubicBezTo>
                <a:cubicBezTo>
                  <a:pt x="639" y="87"/>
                  <a:pt x="647" y="79"/>
                  <a:pt x="647" y="66"/>
                </a:cubicBezTo>
                <a:cubicBezTo>
                  <a:pt x="647" y="42"/>
                  <a:pt x="613" y="40"/>
                  <a:pt x="613" y="21"/>
                </a:cubicBezTo>
                <a:cubicBezTo>
                  <a:pt x="613" y="13"/>
                  <a:pt x="616" y="9"/>
                  <a:pt x="624" y="9"/>
                </a:cubicBezTo>
                <a:cubicBezTo>
                  <a:pt x="632" y="9"/>
                  <a:pt x="636" y="13"/>
                  <a:pt x="636" y="21"/>
                </a:cubicBezTo>
                <a:cubicBezTo>
                  <a:pt x="636" y="24"/>
                  <a:pt x="636" y="24"/>
                  <a:pt x="636" y="24"/>
                </a:cubicBezTo>
                <a:cubicBezTo>
                  <a:pt x="647" y="24"/>
                  <a:pt x="647" y="24"/>
                  <a:pt x="647" y="24"/>
                </a:cubicBezTo>
                <a:cubicBezTo>
                  <a:pt x="647" y="21"/>
                  <a:pt x="647" y="21"/>
                  <a:pt x="647" y="21"/>
                </a:cubicBezTo>
                <a:cubicBezTo>
                  <a:pt x="647" y="8"/>
                  <a:pt x="639" y="0"/>
                  <a:pt x="6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ŝlïḓê">
            <a:extLst>
              <a:ext uri="{FF2B5EF4-FFF2-40B4-BE49-F238E27FC236}">
                <a16:creationId xmlns:a16="http://schemas.microsoft.com/office/drawing/2014/main" id="{13CFA70E-D58E-4A22-B7BD-6817B39123EF}"/>
              </a:ext>
            </a:extLst>
          </p:cNvPr>
          <p:cNvSpPr/>
          <p:nvPr/>
        </p:nvSpPr>
        <p:spPr bwMode="auto">
          <a:xfrm>
            <a:off x="8422581" y="4089386"/>
            <a:ext cx="1187090" cy="44282"/>
          </a:xfrm>
          <a:prstGeom prst="rect">
            <a:avLst/>
          </a:prstGeom>
          <a:solidFill>
            <a:srgbClr val="7BC0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šľiḍé">
            <a:extLst>
              <a:ext uri="{FF2B5EF4-FFF2-40B4-BE49-F238E27FC236}">
                <a16:creationId xmlns:a16="http://schemas.microsoft.com/office/drawing/2014/main" id="{5189EAC7-5D36-4937-9143-5E0256C4446A}"/>
              </a:ext>
            </a:extLst>
          </p:cNvPr>
          <p:cNvSpPr/>
          <p:nvPr/>
        </p:nvSpPr>
        <p:spPr bwMode="auto">
          <a:xfrm>
            <a:off x="8422581" y="4271623"/>
            <a:ext cx="1187090" cy="44282"/>
          </a:xfrm>
          <a:prstGeom prst="rect">
            <a:avLst/>
          </a:prstGeom>
          <a:solidFill>
            <a:srgbClr val="7BC0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ṩlídé">
            <a:extLst>
              <a:ext uri="{FF2B5EF4-FFF2-40B4-BE49-F238E27FC236}">
                <a16:creationId xmlns:a16="http://schemas.microsoft.com/office/drawing/2014/main" id="{5ACFAEAD-BB92-4907-9C6A-32ADFB884B4D}"/>
              </a:ext>
            </a:extLst>
          </p:cNvPr>
          <p:cNvSpPr/>
          <p:nvPr/>
        </p:nvSpPr>
        <p:spPr bwMode="auto">
          <a:xfrm>
            <a:off x="8422581" y="4453859"/>
            <a:ext cx="1187090" cy="44282"/>
          </a:xfrm>
          <a:prstGeom prst="rect">
            <a:avLst/>
          </a:prstGeom>
          <a:solidFill>
            <a:srgbClr val="7BC0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ṣľíḓé">
            <a:extLst>
              <a:ext uri="{FF2B5EF4-FFF2-40B4-BE49-F238E27FC236}">
                <a16:creationId xmlns:a16="http://schemas.microsoft.com/office/drawing/2014/main" id="{DD8294C8-9745-4CB2-946E-E2CB380C423D}"/>
              </a:ext>
            </a:extLst>
          </p:cNvPr>
          <p:cNvSpPr/>
          <p:nvPr/>
        </p:nvSpPr>
        <p:spPr bwMode="auto">
          <a:xfrm>
            <a:off x="8422581" y="4636095"/>
            <a:ext cx="1187090" cy="44282"/>
          </a:xfrm>
          <a:prstGeom prst="rect">
            <a:avLst/>
          </a:prstGeom>
          <a:solidFill>
            <a:srgbClr val="7BC0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sḻïďê">
            <a:extLst>
              <a:ext uri="{FF2B5EF4-FFF2-40B4-BE49-F238E27FC236}">
                <a16:creationId xmlns:a16="http://schemas.microsoft.com/office/drawing/2014/main" id="{8A055DA1-74EB-4547-A6E2-3359F65647C4}"/>
              </a:ext>
            </a:extLst>
          </p:cNvPr>
          <p:cNvSpPr/>
          <p:nvPr/>
        </p:nvSpPr>
        <p:spPr bwMode="auto">
          <a:xfrm>
            <a:off x="9019532" y="3765789"/>
            <a:ext cx="590139" cy="134548"/>
          </a:xfrm>
          <a:prstGeom prst="rect">
            <a:avLst/>
          </a:prstGeom>
          <a:solidFill>
            <a:srgbClr val="3BAF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$ľîḋe">
            <a:extLst>
              <a:ext uri="{FF2B5EF4-FFF2-40B4-BE49-F238E27FC236}">
                <a16:creationId xmlns:a16="http://schemas.microsoft.com/office/drawing/2014/main" id="{27B3C0C4-01CC-469A-96B3-0F1C88158D07}"/>
              </a:ext>
            </a:extLst>
          </p:cNvPr>
          <p:cNvSpPr/>
          <p:nvPr/>
        </p:nvSpPr>
        <p:spPr bwMode="auto">
          <a:xfrm>
            <a:off x="10006503" y="2205711"/>
            <a:ext cx="1156434" cy="659968"/>
          </a:xfrm>
          <a:custGeom>
            <a:avLst/>
            <a:gdLst>
              <a:gd name="T0" fmla="*/ 38 w 992"/>
              <a:gd name="T1" fmla="*/ 0 h 567"/>
              <a:gd name="T2" fmla="*/ 954 w 992"/>
              <a:gd name="T3" fmla="*/ 0 h 567"/>
              <a:gd name="T4" fmla="*/ 992 w 992"/>
              <a:gd name="T5" fmla="*/ 38 h 567"/>
              <a:gd name="T6" fmla="*/ 992 w 992"/>
              <a:gd name="T7" fmla="*/ 529 h 567"/>
              <a:gd name="T8" fmla="*/ 954 w 992"/>
              <a:gd name="T9" fmla="*/ 567 h 567"/>
              <a:gd name="T10" fmla="*/ 38 w 992"/>
              <a:gd name="T11" fmla="*/ 567 h 567"/>
              <a:gd name="T12" fmla="*/ 0 w 992"/>
              <a:gd name="T13" fmla="*/ 529 h 567"/>
              <a:gd name="T14" fmla="*/ 0 w 992"/>
              <a:gd name="T15" fmla="*/ 38 h 567"/>
              <a:gd name="T16" fmla="*/ 38 w 992"/>
              <a:gd name="T17" fmla="*/ 0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2" h="567">
                <a:moveTo>
                  <a:pt x="38" y="0"/>
                </a:moveTo>
                <a:cubicBezTo>
                  <a:pt x="954" y="0"/>
                  <a:pt x="954" y="0"/>
                  <a:pt x="954" y="0"/>
                </a:cubicBezTo>
                <a:cubicBezTo>
                  <a:pt x="975" y="0"/>
                  <a:pt x="992" y="17"/>
                  <a:pt x="992" y="38"/>
                </a:cubicBezTo>
                <a:cubicBezTo>
                  <a:pt x="992" y="529"/>
                  <a:pt x="992" y="529"/>
                  <a:pt x="992" y="529"/>
                </a:cubicBezTo>
                <a:cubicBezTo>
                  <a:pt x="992" y="550"/>
                  <a:pt x="975" y="567"/>
                  <a:pt x="954" y="567"/>
                </a:cubicBezTo>
                <a:cubicBezTo>
                  <a:pt x="38" y="567"/>
                  <a:pt x="38" y="567"/>
                  <a:pt x="38" y="567"/>
                </a:cubicBezTo>
                <a:cubicBezTo>
                  <a:pt x="17" y="567"/>
                  <a:pt x="0" y="550"/>
                  <a:pt x="0" y="529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17"/>
                  <a:pt x="17" y="0"/>
                  <a:pt x="38" y="0"/>
                </a:cubicBezTo>
                <a:close/>
              </a:path>
            </a:pathLst>
          </a:custGeom>
          <a:solidFill>
            <a:srgbClr val="0089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ṡļîdê">
            <a:extLst>
              <a:ext uri="{FF2B5EF4-FFF2-40B4-BE49-F238E27FC236}">
                <a16:creationId xmlns:a16="http://schemas.microsoft.com/office/drawing/2014/main" id="{E2EB4AC6-2455-4991-859A-D975B7B1A217}"/>
              </a:ext>
            </a:extLst>
          </p:cNvPr>
          <p:cNvSpPr/>
          <p:nvPr/>
        </p:nvSpPr>
        <p:spPr bwMode="auto">
          <a:xfrm>
            <a:off x="10006503" y="2275540"/>
            <a:ext cx="1156434" cy="186494"/>
          </a:xfrm>
          <a:prstGeom prst="rect">
            <a:avLst/>
          </a:prstGeom>
          <a:solidFill>
            <a:srgbClr val="005A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$ļïdè">
            <a:extLst>
              <a:ext uri="{FF2B5EF4-FFF2-40B4-BE49-F238E27FC236}">
                <a16:creationId xmlns:a16="http://schemas.microsoft.com/office/drawing/2014/main" id="{11DE168A-69CB-4FC3-8EE7-D4B6F719BEC5}"/>
              </a:ext>
            </a:extLst>
          </p:cNvPr>
          <p:cNvSpPr/>
          <p:nvPr/>
        </p:nvSpPr>
        <p:spPr bwMode="auto">
          <a:xfrm>
            <a:off x="10058449" y="2513980"/>
            <a:ext cx="1052542" cy="69829"/>
          </a:xfrm>
          <a:custGeom>
            <a:avLst/>
            <a:gdLst>
              <a:gd name="T0" fmla="*/ 20 w 902"/>
              <a:gd name="T1" fmla="*/ 60 h 60"/>
              <a:gd name="T2" fmla="*/ 882 w 902"/>
              <a:gd name="T3" fmla="*/ 60 h 60"/>
              <a:gd name="T4" fmla="*/ 902 w 902"/>
              <a:gd name="T5" fmla="*/ 39 h 60"/>
              <a:gd name="T6" fmla="*/ 902 w 902"/>
              <a:gd name="T7" fmla="*/ 21 h 60"/>
              <a:gd name="T8" fmla="*/ 882 w 902"/>
              <a:gd name="T9" fmla="*/ 0 h 60"/>
              <a:gd name="T10" fmla="*/ 20 w 902"/>
              <a:gd name="T11" fmla="*/ 0 h 60"/>
              <a:gd name="T12" fmla="*/ 0 w 902"/>
              <a:gd name="T13" fmla="*/ 21 h 60"/>
              <a:gd name="T14" fmla="*/ 0 w 902"/>
              <a:gd name="T15" fmla="*/ 39 h 60"/>
              <a:gd name="T16" fmla="*/ 20 w 902"/>
              <a:gd name="T17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2" h="60">
                <a:moveTo>
                  <a:pt x="20" y="60"/>
                </a:moveTo>
                <a:cubicBezTo>
                  <a:pt x="882" y="60"/>
                  <a:pt x="882" y="60"/>
                  <a:pt x="882" y="60"/>
                </a:cubicBezTo>
                <a:cubicBezTo>
                  <a:pt x="893" y="60"/>
                  <a:pt x="902" y="50"/>
                  <a:pt x="902" y="39"/>
                </a:cubicBezTo>
                <a:cubicBezTo>
                  <a:pt x="902" y="21"/>
                  <a:pt x="902" y="21"/>
                  <a:pt x="902" y="21"/>
                </a:cubicBezTo>
                <a:cubicBezTo>
                  <a:pt x="902" y="10"/>
                  <a:pt x="893" y="0"/>
                  <a:pt x="882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10"/>
                  <a:pt x="0" y="2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50"/>
                  <a:pt x="9" y="60"/>
                  <a:pt x="20" y="60"/>
                </a:cubicBezTo>
                <a:close/>
              </a:path>
            </a:pathLst>
          </a:custGeom>
          <a:solidFill>
            <a:srgbClr val="BAB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ṧľidè">
            <a:extLst>
              <a:ext uri="{FF2B5EF4-FFF2-40B4-BE49-F238E27FC236}">
                <a16:creationId xmlns:a16="http://schemas.microsoft.com/office/drawing/2014/main" id="{6885AB20-B4E0-42EF-926D-46F28225E9FF}"/>
              </a:ext>
            </a:extLst>
          </p:cNvPr>
          <p:cNvSpPr/>
          <p:nvPr/>
        </p:nvSpPr>
        <p:spPr bwMode="auto">
          <a:xfrm>
            <a:off x="9659062" y="2439893"/>
            <a:ext cx="1157286" cy="659968"/>
          </a:xfrm>
          <a:custGeom>
            <a:avLst/>
            <a:gdLst>
              <a:gd name="T0" fmla="*/ 38 w 993"/>
              <a:gd name="T1" fmla="*/ 0 h 567"/>
              <a:gd name="T2" fmla="*/ 955 w 993"/>
              <a:gd name="T3" fmla="*/ 0 h 567"/>
              <a:gd name="T4" fmla="*/ 993 w 993"/>
              <a:gd name="T5" fmla="*/ 38 h 567"/>
              <a:gd name="T6" fmla="*/ 993 w 993"/>
              <a:gd name="T7" fmla="*/ 529 h 567"/>
              <a:gd name="T8" fmla="*/ 955 w 993"/>
              <a:gd name="T9" fmla="*/ 567 h 567"/>
              <a:gd name="T10" fmla="*/ 38 w 993"/>
              <a:gd name="T11" fmla="*/ 567 h 567"/>
              <a:gd name="T12" fmla="*/ 0 w 993"/>
              <a:gd name="T13" fmla="*/ 529 h 567"/>
              <a:gd name="T14" fmla="*/ 0 w 993"/>
              <a:gd name="T15" fmla="*/ 38 h 567"/>
              <a:gd name="T16" fmla="*/ 38 w 993"/>
              <a:gd name="T17" fmla="*/ 0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3" h="567">
                <a:moveTo>
                  <a:pt x="38" y="0"/>
                </a:moveTo>
                <a:cubicBezTo>
                  <a:pt x="955" y="0"/>
                  <a:pt x="955" y="0"/>
                  <a:pt x="955" y="0"/>
                </a:cubicBezTo>
                <a:cubicBezTo>
                  <a:pt x="976" y="0"/>
                  <a:pt x="993" y="17"/>
                  <a:pt x="993" y="38"/>
                </a:cubicBezTo>
                <a:cubicBezTo>
                  <a:pt x="993" y="529"/>
                  <a:pt x="993" y="529"/>
                  <a:pt x="993" y="529"/>
                </a:cubicBezTo>
                <a:cubicBezTo>
                  <a:pt x="993" y="550"/>
                  <a:pt x="976" y="567"/>
                  <a:pt x="955" y="567"/>
                </a:cubicBezTo>
                <a:cubicBezTo>
                  <a:pt x="38" y="567"/>
                  <a:pt x="38" y="567"/>
                  <a:pt x="38" y="567"/>
                </a:cubicBezTo>
                <a:cubicBezTo>
                  <a:pt x="17" y="567"/>
                  <a:pt x="0" y="550"/>
                  <a:pt x="0" y="529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17"/>
                  <a:pt x="17" y="0"/>
                  <a:pt x="38" y="0"/>
                </a:cubicBezTo>
                <a:close/>
              </a:path>
            </a:pathLst>
          </a:custGeom>
          <a:solidFill>
            <a:srgbClr val="005A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ṩḻîḑé">
            <a:extLst>
              <a:ext uri="{FF2B5EF4-FFF2-40B4-BE49-F238E27FC236}">
                <a16:creationId xmlns:a16="http://schemas.microsoft.com/office/drawing/2014/main" id="{8CCB5E28-52AE-4034-B3B0-B96EAF2F1F23}"/>
              </a:ext>
            </a:extLst>
          </p:cNvPr>
          <p:cNvSpPr/>
          <p:nvPr/>
        </p:nvSpPr>
        <p:spPr bwMode="auto">
          <a:xfrm>
            <a:off x="9659062" y="2439893"/>
            <a:ext cx="1157286" cy="267393"/>
          </a:xfrm>
          <a:custGeom>
            <a:avLst/>
            <a:gdLst>
              <a:gd name="T0" fmla="*/ 38 w 993"/>
              <a:gd name="T1" fmla="*/ 0 h 230"/>
              <a:gd name="T2" fmla="*/ 955 w 993"/>
              <a:gd name="T3" fmla="*/ 0 h 230"/>
              <a:gd name="T4" fmla="*/ 993 w 993"/>
              <a:gd name="T5" fmla="*/ 38 h 230"/>
              <a:gd name="T6" fmla="*/ 993 w 993"/>
              <a:gd name="T7" fmla="*/ 230 h 230"/>
              <a:gd name="T8" fmla="*/ 0 w 993"/>
              <a:gd name="T9" fmla="*/ 230 h 230"/>
              <a:gd name="T10" fmla="*/ 0 w 993"/>
              <a:gd name="T11" fmla="*/ 38 h 230"/>
              <a:gd name="T12" fmla="*/ 38 w 993"/>
              <a:gd name="T13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3" h="230">
                <a:moveTo>
                  <a:pt x="38" y="0"/>
                </a:moveTo>
                <a:cubicBezTo>
                  <a:pt x="955" y="0"/>
                  <a:pt x="955" y="0"/>
                  <a:pt x="955" y="0"/>
                </a:cubicBezTo>
                <a:cubicBezTo>
                  <a:pt x="976" y="0"/>
                  <a:pt x="993" y="17"/>
                  <a:pt x="993" y="38"/>
                </a:cubicBezTo>
                <a:cubicBezTo>
                  <a:pt x="993" y="230"/>
                  <a:pt x="993" y="230"/>
                  <a:pt x="993" y="230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17"/>
                  <a:pt x="17" y="0"/>
                  <a:pt x="38" y="0"/>
                </a:cubicBez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śḻîḍe">
            <a:extLst>
              <a:ext uri="{FF2B5EF4-FFF2-40B4-BE49-F238E27FC236}">
                <a16:creationId xmlns:a16="http://schemas.microsoft.com/office/drawing/2014/main" id="{4F5167EC-191D-49AB-8579-5A32BF602EDB}"/>
              </a:ext>
            </a:extLst>
          </p:cNvPr>
          <p:cNvSpPr/>
          <p:nvPr/>
        </p:nvSpPr>
        <p:spPr bwMode="auto">
          <a:xfrm>
            <a:off x="9756992" y="2786483"/>
            <a:ext cx="199267" cy="198416"/>
          </a:xfrm>
          <a:custGeom>
            <a:avLst/>
            <a:gdLst>
              <a:gd name="T0" fmla="*/ 24 w 171"/>
              <a:gd name="T1" fmla="*/ 0 h 170"/>
              <a:gd name="T2" fmla="*/ 146 w 171"/>
              <a:gd name="T3" fmla="*/ 0 h 170"/>
              <a:gd name="T4" fmla="*/ 171 w 171"/>
              <a:gd name="T5" fmla="*/ 24 h 170"/>
              <a:gd name="T6" fmla="*/ 171 w 171"/>
              <a:gd name="T7" fmla="*/ 146 h 170"/>
              <a:gd name="T8" fmla="*/ 146 w 171"/>
              <a:gd name="T9" fmla="*/ 170 h 170"/>
              <a:gd name="T10" fmla="*/ 24 w 171"/>
              <a:gd name="T11" fmla="*/ 170 h 170"/>
              <a:gd name="T12" fmla="*/ 0 w 171"/>
              <a:gd name="T13" fmla="*/ 146 h 170"/>
              <a:gd name="T14" fmla="*/ 0 w 171"/>
              <a:gd name="T15" fmla="*/ 24 h 170"/>
              <a:gd name="T16" fmla="*/ 24 w 171"/>
              <a:gd name="T17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1" h="170">
                <a:moveTo>
                  <a:pt x="24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60" y="0"/>
                  <a:pt x="171" y="11"/>
                  <a:pt x="171" y="24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59"/>
                  <a:pt x="160" y="170"/>
                  <a:pt x="146" y="170"/>
                </a:cubicBezTo>
                <a:cubicBezTo>
                  <a:pt x="24" y="170"/>
                  <a:pt x="24" y="170"/>
                  <a:pt x="24" y="170"/>
                </a:cubicBezTo>
                <a:cubicBezTo>
                  <a:pt x="11" y="170"/>
                  <a:pt x="0" y="159"/>
                  <a:pt x="0" y="14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</a:path>
            </a:pathLst>
          </a:cu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Sliḓé">
            <a:extLst>
              <a:ext uri="{FF2B5EF4-FFF2-40B4-BE49-F238E27FC236}">
                <a16:creationId xmlns:a16="http://schemas.microsoft.com/office/drawing/2014/main" id="{089F691D-8BFA-4E9B-9A2D-C33DB92F1222}"/>
              </a:ext>
            </a:extLst>
          </p:cNvPr>
          <p:cNvSpPr/>
          <p:nvPr/>
        </p:nvSpPr>
        <p:spPr bwMode="auto">
          <a:xfrm>
            <a:off x="9755289" y="2785631"/>
            <a:ext cx="201822" cy="200119"/>
          </a:xfrm>
          <a:custGeom>
            <a:avLst/>
            <a:gdLst>
              <a:gd name="T0" fmla="*/ 25 w 173"/>
              <a:gd name="T1" fmla="*/ 0 h 172"/>
              <a:gd name="T2" fmla="*/ 147 w 173"/>
              <a:gd name="T3" fmla="*/ 0 h 172"/>
              <a:gd name="T4" fmla="*/ 165 w 173"/>
              <a:gd name="T5" fmla="*/ 7 h 172"/>
              <a:gd name="T6" fmla="*/ 165 w 173"/>
              <a:gd name="T7" fmla="*/ 7 h 172"/>
              <a:gd name="T8" fmla="*/ 165 w 173"/>
              <a:gd name="T9" fmla="*/ 7 h 172"/>
              <a:gd name="T10" fmla="*/ 173 w 173"/>
              <a:gd name="T11" fmla="*/ 25 h 172"/>
              <a:gd name="T12" fmla="*/ 173 w 173"/>
              <a:gd name="T13" fmla="*/ 147 h 172"/>
              <a:gd name="T14" fmla="*/ 165 w 173"/>
              <a:gd name="T15" fmla="*/ 165 h 172"/>
              <a:gd name="T16" fmla="*/ 165 w 173"/>
              <a:gd name="T17" fmla="*/ 165 h 172"/>
              <a:gd name="T18" fmla="*/ 147 w 173"/>
              <a:gd name="T19" fmla="*/ 172 h 172"/>
              <a:gd name="T20" fmla="*/ 25 w 173"/>
              <a:gd name="T21" fmla="*/ 172 h 172"/>
              <a:gd name="T22" fmla="*/ 7 w 173"/>
              <a:gd name="T23" fmla="*/ 165 h 172"/>
              <a:gd name="T24" fmla="*/ 0 w 173"/>
              <a:gd name="T25" fmla="*/ 147 h 172"/>
              <a:gd name="T26" fmla="*/ 0 w 173"/>
              <a:gd name="T27" fmla="*/ 25 h 172"/>
              <a:gd name="T28" fmla="*/ 7 w 173"/>
              <a:gd name="T29" fmla="*/ 7 h 172"/>
              <a:gd name="T30" fmla="*/ 7 w 173"/>
              <a:gd name="T31" fmla="*/ 7 h 172"/>
              <a:gd name="T32" fmla="*/ 25 w 173"/>
              <a:gd name="T33" fmla="*/ 0 h 172"/>
              <a:gd name="T34" fmla="*/ 147 w 173"/>
              <a:gd name="T35" fmla="*/ 2 h 172"/>
              <a:gd name="T36" fmla="*/ 25 w 173"/>
              <a:gd name="T37" fmla="*/ 2 h 172"/>
              <a:gd name="T38" fmla="*/ 9 w 173"/>
              <a:gd name="T39" fmla="*/ 9 h 172"/>
              <a:gd name="T40" fmla="*/ 9 w 173"/>
              <a:gd name="T41" fmla="*/ 9 h 172"/>
              <a:gd name="T42" fmla="*/ 2 w 173"/>
              <a:gd name="T43" fmla="*/ 25 h 172"/>
              <a:gd name="T44" fmla="*/ 2 w 173"/>
              <a:gd name="T45" fmla="*/ 147 h 172"/>
              <a:gd name="T46" fmla="*/ 9 w 173"/>
              <a:gd name="T47" fmla="*/ 163 h 172"/>
              <a:gd name="T48" fmla="*/ 25 w 173"/>
              <a:gd name="T49" fmla="*/ 170 h 172"/>
              <a:gd name="T50" fmla="*/ 147 w 173"/>
              <a:gd name="T51" fmla="*/ 170 h 172"/>
              <a:gd name="T52" fmla="*/ 164 w 173"/>
              <a:gd name="T53" fmla="*/ 163 h 172"/>
              <a:gd name="T54" fmla="*/ 164 w 173"/>
              <a:gd name="T55" fmla="*/ 163 h 172"/>
              <a:gd name="T56" fmla="*/ 170 w 173"/>
              <a:gd name="T57" fmla="*/ 147 h 172"/>
              <a:gd name="T58" fmla="*/ 170 w 173"/>
              <a:gd name="T59" fmla="*/ 25 h 172"/>
              <a:gd name="T60" fmla="*/ 164 w 173"/>
              <a:gd name="T61" fmla="*/ 9 h 172"/>
              <a:gd name="T62" fmla="*/ 164 w 173"/>
              <a:gd name="T63" fmla="*/ 9 h 172"/>
              <a:gd name="T64" fmla="*/ 147 w 173"/>
              <a:gd name="T65" fmla="*/ 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3" h="172">
                <a:moveTo>
                  <a:pt x="25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54" y="0"/>
                  <a:pt x="161" y="2"/>
                  <a:pt x="165" y="7"/>
                </a:cubicBezTo>
                <a:cubicBezTo>
                  <a:pt x="165" y="7"/>
                  <a:pt x="165" y="7"/>
                  <a:pt x="165" y="7"/>
                </a:cubicBezTo>
                <a:cubicBezTo>
                  <a:pt x="165" y="7"/>
                  <a:pt x="165" y="7"/>
                  <a:pt x="165" y="7"/>
                </a:cubicBezTo>
                <a:cubicBezTo>
                  <a:pt x="170" y="12"/>
                  <a:pt x="173" y="18"/>
                  <a:pt x="173" y="25"/>
                </a:cubicBezTo>
                <a:cubicBezTo>
                  <a:pt x="173" y="147"/>
                  <a:pt x="173" y="147"/>
                  <a:pt x="173" y="147"/>
                </a:cubicBezTo>
                <a:cubicBezTo>
                  <a:pt x="173" y="154"/>
                  <a:pt x="170" y="160"/>
                  <a:pt x="165" y="165"/>
                </a:cubicBezTo>
                <a:cubicBezTo>
                  <a:pt x="165" y="165"/>
                  <a:pt x="165" y="165"/>
                  <a:pt x="165" y="165"/>
                </a:cubicBezTo>
                <a:cubicBezTo>
                  <a:pt x="161" y="169"/>
                  <a:pt x="154" y="172"/>
                  <a:pt x="147" y="172"/>
                </a:cubicBezTo>
                <a:cubicBezTo>
                  <a:pt x="25" y="172"/>
                  <a:pt x="25" y="172"/>
                  <a:pt x="25" y="172"/>
                </a:cubicBezTo>
                <a:cubicBezTo>
                  <a:pt x="18" y="172"/>
                  <a:pt x="12" y="169"/>
                  <a:pt x="7" y="165"/>
                </a:cubicBezTo>
                <a:cubicBezTo>
                  <a:pt x="3" y="160"/>
                  <a:pt x="0" y="154"/>
                  <a:pt x="0" y="147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8"/>
                  <a:pt x="3" y="12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12" y="2"/>
                  <a:pt x="18" y="0"/>
                  <a:pt x="25" y="0"/>
                </a:cubicBezTo>
                <a:close/>
                <a:moveTo>
                  <a:pt x="147" y="2"/>
                </a:moveTo>
                <a:cubicBezTo>
                  <a:pt x="25" y="2"/>
                  <a:pt x="25" y="2"/>
                  <a:pt x="25" y="2"/>
                </a:cubicBezTo>
                <a:cubicBezTo>
                  <a:pt x="19" y="2"/>
                  <a:pt x="13" y="4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5" y="13"/>
                  <a:pt x="2" y="18"/>
                  <a:pt x="2" y="25"/>
                </a:cubicBezTo>
                <a:cubicBezTo>
                  <a:pt x="2" y="147"/>
                  <a:pt x="2" y="147"/>
                  <a:pt x="2" y="147"/>
                </a:cubicBezTo>
                <a:cubicBezTo>
                  <a:pt x="2" y="154"/>
                  <a:pt x="5" y="159"/>
                  <a:pt x="9" y="163"/>
                </a:cubicBezTo>
                <a:cubicBezTo>
                  <a:pt x="13" y="167"/>
                  <a:pt x="19" y="170"/>
                  <a:pt x="25" y="170"/>
                </a:cubicBezTo>
                <a:cubicBezTo>
                  <a:pt x="147" y="170"/>
                  <a:pt x="147" y="170"/>
                  <a:pt x="147" y="170"/>
                </a:cubicBezTo>
                <a:cubicBezTo>
                  <a:pt x="154" y="170"/>
                  <a:pt x="160" y="167"/>
                  <a:pt x="164" y="163"/>
                </a:cubicBezTo>
                <a:cubicBezTo>
                  <a:pt x="164" y="163"/>
                  <a:pt x="164" y="163"/>
                  <a:pt x="164" y="163"/>
                </a:cubicBezTo>
                <a:cubicBezTo>
                  <a:pt x="168" y="159"/>
                  <a:pt x="170" y="154"/>
                  <a:pt x="170" y="147"/>
                </a:cubicBezTo>
                <a:cubicBezTo>
                  <a:pt x="170" y="25"/>
                  <a:pt x="170" y="25"/>
                  <a:pt x="170" y="25"/>
                </a:cubicBezTo>
                <a:cubicBezTo>
                  <a:pt x="170" y="18"/>
                  <a:pt x="168" y="13"/>
                  <a:pt x="164" y="9"/>
                </a:cubicBezTo>
                <a:cubicBezTo>
                  <a:pt x="164" y="9"/>
                  <a:pt x="164" y="9"/>
                  <a:pt x="164" y="9"/>
                </a:cubicBezTo>
                <a:cubicBezTo>
                  <a:pt x="160" y="4"/>
                  <a:pt x="154" y="2"/>
                  <a:pt x="147" y="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şļîḍé">
            <a:extLst>
              <a:ext uri="{FF2B5EF4-FFF2-40B4-BE49-F238E27FC236}">
                <a16:creationId xmlns:a16="http://schemas.microsoft.com/office/drawing/2014/main" id="{993AC908-6C7C-4D7F-968E-F5D407571D3C}"/>
              </a:ext>
            </a:extLst>
          </p:cNvPr>
          <p:cNvSpPr/>
          <p:nvPr/>
        </p:nvSpPr>
        <p:spPr bwMode="auto">
          <a:xfrm>
            <a:off x="9755289" y="2884413"/>
            <a:ext cx="59610" cy="46836"/>
          </a:xfrm>
          <a:custGeom>
            <a:avLst/>
            <a:gdLst>
              <a:gd name="T0" fmla="*/ 68 w 70"/>
              <a:gd name="T1" fmla="*/ 3 h 55"/>
              <a:gd name="T2" fmla="*/ 3 w 70"/>
              <a:gd name="T3" fmla="*/ 3 h 55"/>
              <a:gd name="T4" fmla="*/ 3 w 70"/>
              <a:gd name="T5" fmla="*/ 52 h 55"/>
              <a:gd name="T6" fmla="*/ 68 w 70"/>
              <a:gd name="T7" fmla="*/ 52 h 55"/>
              <a:gd name="T8" fmla="*/ 68 w 70"/>
              <a:gd name="T9" fmla="*/ 3 h 55"/>
              <a:gd name="T10" fmla="*/ 2 w 70"/>
              <a:gd name="T11" fmla="*/ 0 h 55"/>
              <a:gd name="T12" fmla="*/ 69 w 70"/>
              <a:gd name="T13" fmla="*/ 0 h 55"/>
              <a:gd name="T14" fmla="*/ 70 w 70"/>
              <a:gd name="T15" fmla="*/ 0 h 55"/>
              <a:gd name="T16" fmla="*/ 70 w 70"/>
              <a:gd name="T17" fmla="*/ 1 h 55"/>
              <a:gd name="T18" fmla="*/ 70 w 70"/>
              <a:gd name="T19" fmla="*/ 53 h 55"/>
              <a:gd name="T20" fmla="*/ 70 w 70"/>
              <a:gd name="T21" fmla="*/ 55 h 55"/>
              <a:gd name="T22" fmla="*/ 69 w 70"/>
              <a:gd name="T23" fmla="*/ 55 h 55"/>
              <a:gd name="T24" fmla="*/ 2 w 70"/>
              <a:gd name="T25" fmla="*/ 55 h 55"/>
              <a:gd name="T26" fmla="*/ 0 w 70"/>
              <a:gd name="T27" fmla="*/ 55 h 55"/>
              <a:gd name="T28" fmla="*/ 0 w 70"/>
              <a:gd name="T29" fmla="*/ 53 h 55"/>
              <a:gd name="T30" fmla="*/ 0 w 70"/>
              <a:gd name="T31" fmla="*/ 1 h 55"/>
              <a:gd name="T32" fmla="*/ 0 w 70"/>
              <a:gd name="T33" fmla="*/ 0 h 55"/>
              <a:gd name="T34" fmla="*/ 2 w 70"/>
              <a:gd name="T3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" h="55">
                <a:moveTo>
                  <a:pt x="68" y="3"/>
                </a:moveTo>
                <a:lnTo>
                  <a:pt x="3" y="3"/>
                </a:lnTo>
                <a:lnTo>
                  <a:pt x="3" y="52"/>
                </a:lnTo>
                <a:lnTo>
                  <a:pt x="68" y="52"/>
                </a:lnTo>
                <a:lnTo>
                  <a:pt x="68" y="3"/>
                </a:lnTo>
                <a:close/>
                <a:moveTo>
                  <a:pt x="2" y="0"/>
                </a:moveTo>
                <a:lnTo>
                  <a:pt x="69" y="0"/>
                </a:lnTo>
                <a:lnTo>
                  <a:pt x="70" y="0"/>
                </a:lnTo>
                <a:lnTo>
                  <a:pt x="70" y="1"/>
                </a:lnTo>
                <a:lnTo>
                  <a:pt x="70" y="53"/>
                </a:lnTo>
                <a:lnTo>
                  <a:pt x="70" y="55"/>
                </a:lnTo>
                <a:lnTo>
                  <a:pt x="69" y="55"/>
                </a:lnTo>
                <a:lnTo>
                  <a:pt x="2" y="55"/>
                </a:lnTo>
                <a:lnTo>
                  <a:pt x="0" y="55"/>
                </a:lnTo>
                <a:lnTo>
                  <a:pt x="0" y="53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ṩ1íḍe">
            <a:extLst>
              <a:ext uri="{FF2B5EF4-FFF2-40B4-BE49-F238E27FC236}">
                <a16:creationId xmlns:a16="http://schemas.microsoft.com/office/drawing/2014/main" id="{09859DF1-95DF-4065-A5C3-02107333609E}"/>
              </a:ext>
            </a:extLst>
          </p:cNvPr>
          <p:cNvSpPr/>
          <p:nvPr/>
        </p:nvSpPr>
        <p:spPr bwMode="auto">
          <a:xfrm>
            <a:off x="9755289" y="2840132"/>
            <a:ext cx="59610" cy="46836"/>
          </a:xfrm>
          <a:custGeom>
            <a:avLst/>
            <a:gdLst>
              <a:gd name="T0" fmla="*/ 69 w 70"/>
              <a:gd name="T1" fmla="*/ 55 h 55"/>
              <a:gd name="T2" fmla="*/ 2 w 70"/>
              <a:gd name="T3" fmla="*/ 55 h 55"/>
              <a:gd name="T4" fmla="*/ 0 w 70"/>
              <a:gd name="T5" fmla="*/ 55 h 55"/>
              <a:gd name="T6" fmla="*/ 0 w 70"/>
              <a:gd name="T7" fmla="*/ 53 h 55"/>
              <a:gd name="T8" fmla="*/ 0 w 70"/>
              <a:gd name="T9" fmla="*/ 1 h 55"/>
              <a:gd name="T10" fmla="*/ 0 w 70"/>
              <a:gd name="T11" fmla="*/ 0 h 55"/>
              <a:gd name="T12" fmla="*/ 2 w 70"/>
              <a:gd name="T13" fmla="*/ 0 h 55"/>
              <a:gd name="T14" fmla="*/ 69 w 70"/>
              <a:gd name="T15" fmla="*/ 0 h 55"/>
              <a:gd name="T16" fmla="*/ 70 w 70"/>
              <a:gd name="T17" fmla="*/ 0 h 55"/>
              <a:gd name="T18" fmla="*/ 70 w 70"/>
              <a:gd name="T19" fmla="*/ 1 h 55"/>
              <a:gd name="T20" fmla="*/ 70 w 70"/>
              <a:gd name="T21" fmla="*/ 53 h 55"/>
              <a:gd name="T22" fmla="*/ 70 w 70"/>
              <a:gd name="T23" fmla="*/ 55 h 55"/>
              <a:gd name="T24" fmla="*/ 69 w 70"/>
              <a:gd name="T25" fmla="*/ 55 h 55"/>
              <a:gd name="T26" fmla="*/ 3 w 70"/>
              <a:gd name="T27" fmla="*/ 52 h 55"/>
              <a:gd name="T28" fmla="*/ 68 w 70"/>
              <a:gd name="T29" fmla="*/ 52 h 55"/>
              <a:gd name="T30" fmla="*/ 68 w 70"/>
              <a:gd name="T31" fmla="*/ 3 h 55"/>
              <a:gd name="T32" fmla="*/ 3 w 70"/>
              <a:gd name="T33" fmla="*/ 3 h 55"/>
              <a:gd name="T34" fmla="*/ 3 w 70"/>
              <a:gd name="T35" fmla="*/ 52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" h="55">
                <a:moveTo>
                  <a:pt x="69" y="55"/>
                </a:moveTo>
                <a:lnTo>
                  <a:pt x="2" y="55"/>
                </a:lnTo>
                <a:lnTo>
                  <a:pt x="0" y="55"/>
                </a:lnTo>
                <a:lnTo>
                  <a:pt x="0" y="53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lnTo>
                  <a:pt x="69" y="0"/>
                </a:lnTo>
                <a:lnTo>
                  <a:pt x="70" y="0"/>
                </a:lnTo>
                <a:lnTo>
                  <a:pt x="70" y="1"/>
                </a:lnTo>
                <a:lnTo>
                  <a:pt x="70" y="53"/>
                </a:lnTo>
                <a:lnTo>
                  <a:pt x="70" y="55"/>
                </a:lnTo>
                <a:lnTo>
                  <a:pt x="69" y="55"/>
                </a:lnTo>
                <a:close/>
                <a:moveTo>
                  <a:pt x="3" y="52"/>
                </a:moveTo>
                <a:lnTo>
                  <a:pt x="68" y="52"/>
                </a:lnTo>
                <a:lnTo>
                  <a:pt x="68" y="3"/>
                </a:lnTo>
                <a:lnTo>
                  <a:pt x="3" y="3"/>
                </a:lnTo>
                <a:lnTo>
                  <a:pt x="3" y="5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ṥ1ïḋé">
            <a:extLst>
              <a:ext uri="{FF2B5EF4-FFF2-40B4-BE49-F238E27FC236}">
                <a16:creationId xmlns:a16="http://schemas.microsoft.com/office/drawing/2014/main" id="{E14040B4-C525-432F-AEF0-CD301FC24CE4}"/>
              </a:ext>
            </a:extLst>
          </p:cNvPr>
          <p:cNvSpPr/>
          <p:nvPr/>
        </p:nvSpPr>
        <p:spPr bwMode="auto">
          <a:xfrm>
            <a:off x="9896650" y="2884413"/>
            <a:ext cx="60462" cy="46836"/>
          </a:xfrm>
          <a:custGeom>
            <a:avLst/>
            <a:gdLst>
              <a:gd name="T0" fmla="*/ 3 w 71"/>
              <a:gd name="T1" fmla="*/ 0 h 55"/>
              <a:gd name="T2" fmla="*/ 70 w 71"/>
              <a:gd name="T3" fmla="*/ 0 h 55"/>
              <a:gd name="T4" fmla="*/ 71 w 71"/>
              <a:gd name="T5" fmla="*/ 0 h 55"/>
              <a:gd name="T6" fmla="*/ 71 w 71"/>
              <a:gd name="T7" fmla="*/ 1 h 55"/>
              <a:gd name="T8" fmla="*/ 71 w 71"/>
              <a:gd name="T9" fmla="*/ 53 h 55"/>
              <a:gd name="T10" fmla="*/ 71 w 71"/>
              <a:gd name="T11" fmla="*/ 55 h 55"/>
              <a:gd name="T12" fmla="*/ 70 w 71"/>
              <a:gd name="T13" fmla="*/ 55 h 55"/>
              <a:gd name="T14" fmla="*/ 3 w 71"/>
              <a:gd name="T15" fmla="*/ 55 h 55"/>
              <a:gd name="T16" fmla="*/ 0 w 71"/>
              <a:gd name="T17" fmla="*/ 55 h 55"/>
              <a:gd name="T18" fmla="*/ 0 w 71"/>
              <a:gd name="T19" fmla="*/ 53 h 55"/>
              <a:gd name="T20" fmla="*/ 0 w 71"/>
              <a:gd name="T21" fmla="*/ 1 h 55"/>
              <a:gd name="T22" fmla="*/ 0 w 71"/>
              <a:gd name="T23" fmla="*/ 0 h 55"/>
              <a:gd name="T24" fmla="*/ 3 w 71"/>
              <a:gd name="T25" fmla="*/ 0 h 55"/>
              <a:gd name="T26" fmla="*/ 67 w 71"/>
              <a:gd name="T27" fmla="*/ 3 h 55"/>
              <a:gd name="T28" fmla="*/ 4 w 71"/>
              <a:gd name="T29" fmla="*/ 3 h 55"/>
              <a:gd name="T30" fmla="*/ 4 w 71"/>
              <a:gd name="T31" fmla="*/ 52 h 55"/>
              <a:gd name="T32" fmla="*/ 67 w 71"/>
              <a:gd name="T33" fmla="*/ 52 h 55"/>
              <a:gd name="T34" fmla="*/ 67 w 71"/>
              <a:gd name="T35" fmla="*/ 3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1" h="55">
                <a:moveTo>
                  <a:pt x="3" y="0"/>
                </a:moveTo>
                <a:lnTo>
                  <a:pt x="70" y="0"/>
                </a:lnTo>
                <a:lnTo>
                  <a:pt x="71" y="0"/>
                </a:lnTo>
                <a:lnTo>
                  <a:pt x="71" y="1"/>
                </a:lnTo>
                <a:lnTo>
                  <a:pt x="71" y="53"/>
                </a:lnTo>
                <a:lnTo>
                  <a:pt x="71" y="55"/>
                </a:lnTo>
                <a:lnTo>
                  <a:pt x="70" y="55"/>
                </a:lnTo>
                <a:lnTo>
                  <a:pt x="3" y="55"/>
                </a:lnTo>
                <a:lnTo>
                  <a:pt x="0" y="55"/>
                </a:lnTo>
                <a:lnTo>
                  <a:pt x="0" y="53"/>
                </a:lnTo>
                <a:lnTo>
                  <a:pt x="0" y="1"/>
                </a:lnTo>
                <a:lnTo>
                  <a:pt x="0" y="0"/>
                </a:lnTo>
                <a:lnTo>
                  <a:pt x="3" y="0"/>
                </a:lnTo>
                <a:close/>
                <a:moveTo>
                  <a:pt x="67" y="3"/>
                </a:moveTo>
                <a:lnTo>
                  <a:pt x="4" y="3"/>
                </a:lnTo>
                <a:lnTo>
                  <a:pt x="4" y="52"/>
                </a:lnTo>
                <a:lnTo>
                  <a:pt x="67" y="52"/>
                </a:lnTo>
                <a:lnTo>
                  <a:pt x="67" y="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íšḷïďê">
            <a:extLst>
              <a:ext uri="{FF2B5EF4-FFF2-40B4-BE49-F238E27FC236}">
                <a16:creationId xmlns:a16="http://schemas.microsoft.com/office/drawing/2014/main" id="{58474AD8-A08A-46CA-B8EC-1F6EB7A4A673}"/>
              </a:ext>
            </a:extLst>
          </p:cNvPr>
          <p:cNvSpPr/>
          <p:nvPr/>
        </p:nvSpPr>
        <p:spPr bwMode="auto">
          <a:xfrm>
            <a:off x="9896650" y="2840132"/>
            <a:ext cx="60462" cy="46836"/>
          </a:xfrm>
          <a:custGeom>
            <a:avLst/>
            <a:gdLst>
              <a:gd name="T0" fmla="*/ 4 w 71"/>
              <a:gd name="T1" fmla="*/ 52 h 55"/>
              <a:gd name="T2" fmla="*/ 67 w 71"/>
              <a:gd name="T3" fmla="*/ 52 h 55"/>
              <a:gd name="T4" fmla="*/ 67 w 71"/>
              <a:gd name="T5" fmla="*/ 3 h 55"/>
              <a:gd name="T6" fmla="*/ 4 w 71"/>
              <a:gd name="T7" fmla="*/ 3 h 55"/>
              <a:gd name="T8" fmla="*/ 4 w 71"/>
              <a:gd name="T9" fmla="*/ 52 h 55"/>
              <a:gd name="T10" fmla="*/ 70 w 71"/>
              <a:gd name="T11" fmla="*/ 55 h 55"/>
              <a:gd name="T12" fmla="*/ 3 w 71"/>
              <a:gd name="T13" fmla="*/ 55 h 55"/>
              <a:gd name="T14" fmla="*/ 0 w 71"/>
              <a:gd name="T15" fmla="*/ 55 h 55"/>
              <a:gd name="T16" fmla="*/ 0 w 71"/>
              <a:gd name="T17" fmla="*/ 53 h 55"/>
              <a:gd name="T18" fmla="*/ 0 w 71"/>
              <a:gd name="T19" fmla="*/ 1 h 55"/>
              <a:gd name="T20" fmla="*/ 0 w 71"/>
              <a:gd name="T21" fmla="*/ 0 h 55"/>
              <a:gd name="T22" fmla="*/ 3 w 71"/>
              <a:gd name="T23" fmla="*/ 0 h 55"/>
              <a:gd name="T24" fmla="*/ 70 w 71"/>
              <a:gd name="T25" fmla="*/ 0 h 55"/>
              <a:gd name="T26" fmla="*/ 71 w 71"/>
              <a:gd name="T27" fmla="*/ 0 h 55"/>
              <a:gd name="T28" fmla="*/ 71 w 71"/>
              <a:gd name="T29" fmla="*/ 1 h 55"/>
              <a:gd name="T30" fmla="*/ 71 w 71"/>
              <a:gd name="T31" fmla="*/ 53 h 55"/>
              <a:gd name="T32" fmla="*/ 71 w 71"/>
              <a:gd name="T33" fmla="*/ 55 h 55"/>
              <a:gd name="T34" fmla="*/ 70 w 71"/>
              <a:gd name="T35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1" h="55">
                <a:moveTo>
                  <a:pt x="4" y="52"/>
                </a:moveTo>
                <a:lnTo>
                  <a:pt x="67" y="52"/>
                </a:lnTo>
                <a:lnTo>
                  <a:pt x="67" y="3"/>
                </a:lnTo>
                <a:lnTo>
                  <a:pt x="4" y="3"/>
                </a:lnTo>
                <a:lnTo>
                  <a:pt x="4" y="52"/>
                </a:lnTo>
                <a:close/>
                <a:moveTo>
                  <a:pt x="70" y="55"/>
                </a:moveTo>
                <a:lnTo>
                  <a:pt x="3" y="55"/>
                </a:lnTo>
                <a:lnTo>
                  <a:pt x="0" y="55"/>
                </a:lnTo>
                <a:lnTo>
                  <a:pt x="0" y="53"/>
                </a:lnTo>
                <a:lnTo>
                  <a:pt x="0" y="1"/>
                </a:lnTo>
                <a:lnTo>
                  <a:pt x="0" y="0"/>
                </a:lnTo>
                <a:lnTo>
                  <a:pt x="3" y="0"/>
                </a:lnTo>
                <a:lnTo>
                  <a:pt x="70" y="0"/>
                </a:lnTo>
                <a:lnTo>
                  <a:pt x="71" y="0"/>
                </a:lnTo>
                <a:lnTo>
                  <a:pt x="71" y="1"/>
                </a:lnTo>
                <a:lnTo>
                  <a:pt x="71" y="53"/>
                </a:lnTo>
                <a:lnTo>
                  <a:pt x="71" y="55"/>
                </a:lnTo>
                <a:lnTo>
                  <a:pt x="70" y="5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ṥḷíḍe">
            <a:extLst>
              <a:ext uri="{FF2B5EF4-FFF2-40B4-BE49-F238E27FC236}">
                <a16:creationId xmlns:a16="http://schemas.microsoft.com/office/drawing/2014/main" id="{521809CB-C835-40BB-B359-56A7267E63E7}"/>
              </a:ext>
            </a:extLst>
          </p:cNvPr>
          <p:cNvSpPr/>
          <p:nvPr/>
        </p:nvSpPr>
        <p:spPr bwMode="auto">
          <a:xfrm>
            <a:off x="9813196" y="2785631"/>
            <a:ext cx="86860" cy="161798"/>
          </a:xfrm>
          <a:custGeom>
            <a:avLst/>
            <a:gdLst>
              <a:gd name="T0" fmla="*/ 27 w 75"/>
              <a:gd name="T1" fmla="*/ 0 h 139"/>
              <a:gd name="T2" fmla="*/ 74 w 75"/>
              <a:gd name="T3" fmla="*/ 0 h 139"/>
              <a:gd name="T4" fmla="*/ 75 w 75"/>
              <a:gd name="T5" fmla="*/ 0 h 139"/>
              <a:gd name="T6" fmla="*/ 75 w 75"/>
              <a:gd name="T7" fmla="*/ 1 h 139"/>
              <a:gd name="T8" fmla="*/ 75 w 75"/>
              <a:gd name="T9" fmla="*/ 2 h 139"/>
              <a:gd name="T10" fmla="*/ 72 w 75"/>
              <a:gd name="T11" fmla="*/ 2 h 139"/>
              <a:gd name="T12" fmla="*/ 58 w 75"/>
              <a:gd name="T13" fmla="*/ 2 h 139"/>
              <a:gd name="T14" fmla="*/ 27 w 75"/>
              <a:gd name="T15" fmla="*/ 2 h 139"/>
              <a:gd name="T16" fmla="*/ 9 w 75"/>
              <a:gd name="T17" fmla="*/ 9 h 139"/>
              <a:gd name="T18" fmla="*/ 9 w 75"/>
              <a:gd name="T19" fmla="*/ 9 h 139"/>
              <a:gd name="T20" fmla="*/ 2 w 75"/>
              <a:gd name="T21" fmla="*/ 26 h 139"/>
              <a:gd name="T22" fmla="*/ 2 w 75"/>
              <a:gd name="T23" fmla="*/ 132 h 139"/>
              <a:gd name="T24" fmla="*/ 4 w 75"/>
              <a:gd name="T25" fmla="*/ 135 h 139"/>
              <a:gd name="T26" fmla="*/ 4 w 75"/>
              <a:gd name="T27" fmla="*/ 135 h 139"/>
              <a:gd name="T28" fmla="*/ 7 w 75"/>
              <a:gd name="T29" fmla="*/ 137 h 139"/>
              <a:gd name="T30" fmla="*/ 72 w 75"/>
              <a:gd name="T31" fmla="*/ 137 h 139"/>
              <a:gd name="T32" fmla="*/ 72 w 75"/>
              <a:gd name="T33" fmla="*/ 47 h 139"/>
              <a:gd name="T34" fmla="*/ 75 w 75"/>
              <a:gd name="T35" fmla="*/ 47 h 139"/>
              <a:gd name="T36" fmla="*/ 75 w 75"/>
              <a:gd name="T37" fmla="*/ 138 h 139"/>
              <a:gd name="T38" fmla="*/ 75 w 75"/>
              <a:gd name="T39" fmla="*/ 139 h 139"/>
              <a:gd name="T40" fmla="*/ 74 w 75"/>
              <a:gd name="T41" fmla="*/ 139 h 139"/>
              <a:gd name="T42" fmla="*/ 7 w 75"/>
              <a:gd name="T43" fmla="*/ 139 h 139"/>
              <a:gd name="T44" fmla="*/ 2 w 75"/>
              <a:gd name="T45" fmla="*/ 137 h 139"/>
              <a:gd name="T46" fmla="*/ 2 w 75"/>
              <a:gd name="T47" fmla="*/ 137 h 139"/>
              <a:gd name="T48" fmla="*/ 0 w 75"/>
              <a:gd name="T49" fmla="*/ 132 h 139"/>
              <a:gd name="T50" fmla="*/ 0 w 75"/>
              <a:gd name="T51" fmla="*/ 26 h 139"/>
              <a:gd name="T52" fmla="*/ 8 w 75"/>
              <a:gd name="T53" fmla="*/ 8 h 139"/>
              <a:gd name="T54" fmla="*/ 8 w 75"/>
              <a:gd name="T55" fmla="*/ 8 h 139"/>
              <a:gd name="T56" fmla="*/ 8 w 75"/>
              <a:gd name="T57" fmla="*/ 8 h 139"/>
              <a:gd name="T58" fmla="*/ 27 w 75"/>
              <a:gd name="T5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5" h="139">
                <a:moveTo>
                  <a:pt x="27" y="0"/>
                </a:moveTo>
                <a:cubicBezTo>
                  <a:pt x="74" y="0"/>
                  <a:pt x="74" y="0"/>
                  <a:pt x="74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2"/>
                  <a:pt x="75" y="2"/>
                  <a:pt x="75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58" y="2"/>
                  <a:pt x="58" y="2"/>
                  <a:pt x="58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0" y="2"/>
                  <a:pt x="14" y="5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5" y="13"/>
                  <a:pt x="2" y="20"/>
                  <a:pt x="2" y="26"/>
                </a:cubicBezTo>
                <a:cubicBezTo>
                  <a:pt x="2" y="132"/>
                  <a:pt x="2" y="132"/>
                  <a:pt x="2" y="132"/>
                </a:cubicBezTo>
                <a:cubicBezTo>
                  <a:pt x="2" y="133"/>
                  <a:pt x="3" y="135"/>
                  <a:pt x="4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6"/>
                  <a:pt x="6" y="137"/>
                  <a:pt x="7" y="137"/>
                </a:cubicBezTo>
                <a:cubicBezTo>
                  <a:pt x="72" y="137"/>
                  <a:pt x="72" y="137"/>
                  <a:pt x="72" y="137"/>
                </a:cubicBezTo>
                <a:cubicBezTo>
                  <a:pt x="72" y="47"/>
                  <a:pt x="72" y="47"/>
                  <a:pt x="72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5" y="138"/>
                  <a:pt x="75" y="138"/>
                  <a:pt x="75" y="138"/>
                </a:cubicBezTo>
                <a:cubicBezTo>
                  <a:pt x="75" y="139"/>
                  <a:pt x="75" y="139"/>
                  <a:pt x="75" y="139"/>
                </a:cubicBezTo>
                <a:cubicBezTo>
                  <a:pt x="74" y="139"/>
                  <a:pt x="74" y="139"/>
                  <a:pt x="74" y="139"/>
                </a:cubicBezTo>
                <a:cubicBezTo>
                  <a:pt x="7" y="139"/>
                  <a:pt x="7" y="139"/>
                  <a:pt x="7" y="139"/>
                </a:cubicBezTo>
                <a:cubicBezTo>
                  <a:pt x="5" y="139"/>
                  <a:pt x="3" y="138"/>
                  <a:pt x="2" y="137"/>
                </a:cubicBezTo>
                <a:cubicBezTo>
                  <a:pt x="2" y="137"/>
                  <a:pt x="2" y="137"/>
                  <a:pt x="2" y="137"/>
                </a:cubicBezTo>
                <a:cubicBezTo>
                  <a:pt x="1" y="136"/>
                  <a:pt x="0" y="134"/>
                  <a:pt x="0" y="13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9"/>
                  <a:pt x="3" y="12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13" y="3"/>
                  <a:pt x="19" y="0"/>
                  <a:pt x="2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ṡ1îde">
            <a:extLst>
              <a:ext uri="{FF2B5EF4-FFF2-40B4-BE49-F238E27FC236}">
                <a16:creationId xmlns:a16="http://schemas.microsoft.com/office/drawing/2014/main" id="{6F767F41-5851-4E79-9E1D-57AB23CE37E4}"/>
              </a:ext>
            </a:extLst>
          </p:cNvPr>
          <p:cNvSpPr/>
          <p:nvPr/>
        </p:nvSpPr>
        <p:spPr bwMode="auto">
          <a:xfrm>
            <a:off x="9813196" y="2785631"/>
            <a:ext cx="86860" cy="200119"/>
          </a:xfrm>
          <a:custGeom>
            <a:avLst/>
            <a:gdLst>
              <a:gd name="T0" fmla="*/ 27 w 75"/>
              <a:gd name="T1" fmla="*/ 0 h 172"/>
              <a:gd name="T2" fmla="*/ 74 w 75"/>
              <a:gd name="T3" fmla="*/ 0 h 172"/>
              <a:gd name="T4" fmla="*/ 75 w 75"/>
              <a:gd name="T5" fmla="*/ 0 h 172"/>
              <a:gd name="T6" fmla="*/ 75 w 75"/>
              <a:gd name="T7" fmla="*/ 1 h 172"/>
              <a:gd name="T8" fmla="*/ 75 w 75"/>
              <a:gd name="T9" fmla="*/ 2 h 172"/>
              <a:gd name="T10" fmla="*/ 72 w 75"/>
              <a:gd name="T11" fmla="*/ 2 h 172"/>
              <a:gd name="T12" fmla="*/ 58 w 75"/>
              <a:gd name="T13" fmla="*/ 2 h 172"/>
              <a:gd name="T14" fmla="*/ 27 w 75"/>
              <a:gd name="T15" fmla="*/ 2 h 172"/>
              <a:gd name="T16" fmla="*/ 9 w 75"/>
              <a:gd name="T17" fmla="*/ 9 h 172"/>
              <a:gd name="T18" fmla="*/ 9 w 75"/>
              <a:gd name="T19" fmla="*/ 9 h 172"/>
              <a:gd name="T20" fmla="*/ 2 w 75"/>
              <a:gd name="T21" fmla="*/ 26 h 172"/>
              <a:gd name="T22" fmla="*/ 2 w 75"/>
              <a:gd name="T23" fmla="*/ 125 h 172"/>
              <a:gd name="T24" fmla="*/ 0 w 75"/>
              <a:gd name="T25" fmla="*/ 125 h 172"/>
              <a:gd name="T26" fmla="*/ 0 w 75"/>
              <a:gd name="T27" fmla="*/ 26 h 172"/>
              <a:gd name="T28" fmla="*/ 8 w 75"/>
              <a:gd name="T29" fmla="*/ 8 h 172"/>
              <a:gd name="T30" fmla="*/ 8 w 75"/>
              <a:gd name="T31" fmla="*/ 8 h 172"/>
              <a:gd name="T32" fmla="*/ 8 w 75"/>
              <a:gd name="T33" fmla="*/ 8 h 172"/>
              <a:gd name="T34" fmla="*/ 27 w 75"/>
              <a:gd name="T35" fmla="*/ 0 h 172"/>
              <a:gd name="T36" fmla="*/ 75 w 75"/>
              <a:gd name="T37" fmla="*/ 47 h 172"/>
              <a:gd name="T38" fmla="*/ 75 w 75"/>
              <a:gd name="T39" fmla="*/ 144 h 172"/>
              <a:gd name="T40" fmla="*/ 67 w 75"/>
              <a:gd name="T41" fmla="*/ 164 h 172"/>
              <a:gd name="T42" fmla="*/ 67 w 75"/>
              <a:gd name="T43" fmla="*/ 164 h 172"/>
              <a:gd name="T44" fmla="*/ 67 w 75"/>
              <a:gd name="T45" fmla="*/ 164 h 172"/>
              <a:gd name="T46" fmla="*/ 47 w 75"/>
              <a:gd name="T47" fmla="*/ 172 h 172"/>
              <a:gd name="T48" fmla="*/ 1 w 75"/>
              <a:gd name="T49" fmla="*/ 172 h 172"/>
              <a:gd name="T50" fmla="*/ 0 w 75"/>
              <a:gd name="T51" fmla="*/ 172 h 172"/>
              <a:gd name="T52" fmla="*/ 0 w 75"/>
              <a:gd name="T53" fmla="*/ 171 h 172"/>
              <a:gd name="T54" fmla="*/ 0 w 75"/>
              <a:gd name="T55" fmla="*/ 170 h 172"/>
              <a:gd name="T56" fmla="*/ 2 w 75"/>
              <a:gd name="T57" fmla="*/ 170 h 172"/>
              <a:gd name="T58" fmla="*/ 13 w 75"/>
              <a:gd name="T59" fmla="*/ 170 h 172"/>
              <a:gd name="T60" fmla="*/ 47 w 75"/>
              <a:gd name="T61" fmla="*/ 170 h 172"/>
              <a:gd name="T62" fmla="*/ 65 w 75"/>
              <a:gd name="T63" fmla="*/ 162 h 172"/>
              <a:gd name="T64" fmla="*/ 65 w 75"/>
              <a:gd name="T65" fmla="*/ 162 h 172"/>
              <a:gd name="T66" fmla="*/ 72 w 75"/>
              <a:gd name="T67" fmla="*/ 144 h 172"/>
              <a:gd name="T68" fmla="*/ 72 w 75"/>
              <a:gd name="T69" fmla="*/ 47 h 172"/>
              <a:gd name="T70" fmla="*/ 75 w 75"/>
              <a:gd name="T71" fmla="*/ 47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5" h="172">
                <a:moveTo>
                  <a:pt x="27" y="0"/>
                </a:moveTo>
                <a:cubicBezTo>
                  <a:pt x="74" y="0"/>
                  <a:pt x="74" y="0"/>
                  <a:pt x="74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2"/>
                  <a:pt x="75" y="2"/>
                  <a:pt x="75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58" y="2"/>
                  <a:pt x="58" y="2"/>
                  <a:pt x="58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0" y="2"/>
                  <a:pt x="14" y="5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5" y="13"/>
                  <a:pt x="2" y="20"/>
                  <a:pt x="2" y="26"/>
                </a:cubicBezTo>
                <a:cubicBezTo>
                  <a:pt x="2" y="125"/>
                  <a:pt x="2" y="125"/>
                  <a:pt x="2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9"/>
                  <a:pt x="3" y="12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13" y="3"/>
                  <a:pt x="19" y="0"/>
                  <a:pt x="27" y="0"/>
                </a:cubicBezTo>
                <a:close/>
                <a:moveTo>
                  <a:pt x="75" y="47"/>
                </a:moveTo>
                <a:cubicBezTo>
                  <a:pt x="75" y="144"/>
                  <a:pt x="75" y="144"/>
                  <a:pt x="75" y="144"/>
                </a:cubicBezTo>
                <a:cubicBezTo>
                  <a:pt x="75" y="152"/>
                  <a:pt x="71" y="159"/>
                  <a:pt x="67" y="164"/>
                </a:cubicBezTo>
                <a:cubicBezTo>
                  <a:pt x="67" y="164"/>
                  <a:pt x="67" y="164"/>
                  <a:pt x="67" y="164"/>
                </a:cubicBezTo>
                <a:cubicBezTo>
                  <a:pt x="67" y="164"/>
                  <a:pt x="67" y="164"/>
                  <a:pt x="67" y="164"/>
                </a:cubicBezTo>
                <a:cubicBezTo>
                  <a:pt x="61" y="169"/>
                  <a:pt x="54" y="172"/>
                  <a:pt x="47" y="172"/>
                </a:cubicBezTo>
                <a:cubicBezTo>
                  <a:pt x="1" y="172"/>
                  <a:pt x="1" y="172"/>
                  <a:pt x="1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0"/>
                  <a:pt x="0" y="170"/>
                  <a:pt x="0" y="170"/>
                </a:cubicBezTo>
                <a:cubicBezTo>
                  <a:pt x="2" y="170"/>
                  <a:pt x="2" y="170"/>
                  <a:pt x="2" y="170"/>
                </a:cubicBezTo>
                <a:cubicBezTo>
                  <a:pt x="13" y="170"/>
                  <a:pt x="13" y="170"/>
                  <a:pt x="13" y="170"/>
                </a:cubicBezTo>
                <a:cubicBezTo>
                  <a:pt x="47" y="170"/>
                  <a:pt x="47" y="170"/>
                  <a:pt x="47" y="170"/>
                </a:cubicBezTo>
                <a:cubicBezTo>
                  <a:pt x="54" y="170"/>
                  <a:pt x="60" y="167"/>
                  <a:pt x="65" y="162"/>
                </a:cubicBezTo>
                <a:cubicBezTo>
                  <a:pt x="65" y="162"/>
                  <a:pt x="65" y="162"/>
                  <a:pt x="65" y="162"/>
                </a:cubicBezTo>
                <a:cubicBezTo>
                  <a:pt x="70" y="158"/>
                  <a:pt x="72" y="151"/>
                  <a:pt x="72" y="144"/>
                </a:cubicBezTo>
                <a:cubicBezTo>
                  <a:pt x="72" y="47"/>
                  <a:pt x="72" y="47"/>
                  <a:pt x="72" y="47"/>
                </a:cubicBezTo>
                <a:lnTo>
                  <a:pt x="75" y="4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ṧ1iḑe">
            <a:extLst>
              <a:ext uri="{FF2B5EF4-FFF2-40B4-BE49-F238E27FC236}">
                <a16:creationId xmlns:a16="http://schemas.microsoft.com/office/drawing/2014/main" id="{364D53F8-A589-46F1-9869-AFB23D640C7F}"/>
              </a:ext>
            </a:extLst>
          </p:cNvPr>
          <p:cNvSpPr/>
          <p:nvPr/>
        </p:nvSpPr>
        <p:spPr bwMode="auto">
          <a:xfrm>
            <a:off x="10034604" y="2852905"/>
            <a:ext cx="705952" cy="73235"/>
          </a:xfrm>
          <a:custGeom>
            <a:avLst/>
            <a:gdLst>
              <a:gd name="T0" fmla="*/ 30 w 606"/>
              <a:gd name="T1" fmla="*/ 47 h 63"/>
              <a:gd name="T2" fmla="*/ 28 w 606"/>
              <a:gd name="T3" fmla="*/ 0 h 63"/>
              <a:gd name="T4" fmla="*/ 0 w 606"/>
              <a:gd name="T5" fmla="*/ 47 h 63"/>
              <a:gd name="T6" fmla="*/ 29 w 606"/>
              <a:gd name="T7" fmla="*/ 47 h 63"/>
              <a:gd name="T8" fmla="*/ 41 w 606"/>
              <a:gd name="T9" fmla="*/ 2 h 63"/>
              <a:gd name="T10" fmla="*/ 46 w 606"/>
              <a:gd name="T11" fmla="*/ 63 h 63"/>
              <a:gd name="T12" fmla="*/ 41 w 606"/>
              <a:gd name="T13" fmla="*/ 2 h 63"/>
              <a:gd name="T14" fmla="*/ 121 w 606"/>
              <a:gd name="T15" fmla="*/ 46 h 63"/>
              <a:gd name="T16" fmla="*/ 106 w 606"/>
              <a:gd name="T17" fmla="*/ 0 h 63"/>
              <a:gd name="T18" fmla="*/ 90 w 606"/>
              <a:gd name="T19" fmla="*/ 46 h 63"/>
              <a:gd name="T20" fmla="*/ 106 w 606"/>
              <a:gd name="T21" fmla="*/ 32 h 63"/>
              <a:gd name="T22" fmla="*/ 106 w 606"/>
              <a:gd name="T23" fmla="*/ 61 h 63"/>
              <a:gd name="T24" fmla="*/ 106 w 606"/>
              <a:gd name="T25" fmla="*/ 2 h 63"/>
              <a:gd name="T26" fmla="*/ 105 w 606"/>
              <a:gd name="T27" fmla="*/ 30 h 63"/>
              <a:gd name="T28" fmla="*/ 151 w 606"/>
              <a:gd name="T29" fmla="*/ 0 h 63"/>
              <a:gd name="T30" fmla="*/ 159 w 606"/>
              <a:gd name="T31" fmla="*/ 31 h 63"/>
              <a:gd name="T32" fmla="*/ 163 w 606"/>
              <a:gd name="T33" fmla="*/ 27 h 63"/>
              <a:gd name="T34" fmla="*/ 151 w 606"/>
              <a:gd name="T35" fmla="*/ 31 h 63"/>
              <a:gd name="T36" fmla="*/ 165 w 606"/>
              <a:gd name="T37" fmla="*/ 17 h 63"/>
              <a:gd name="T38" fmla="*/ 223 w 606"/>
              <a:gd name="T39" fmla="*/ 34 h 63"/>
              <a:gd name="T40" fmla="*/ 247 w 606"/>
              <a:gd name="T41" fmla="*/ 47 h 63"/>
              <a:gd name="T42" fmla="*/ 223 w 606"/>
              <a:gd name="T43" fmla="*/ 58 h 63"/>
              <a:gd name="T44" fmla="*/ 233 w 606"/>
              <a:gd name="T45" fmla="*/ 30 h 63"/>
              <a:gd name="T46" fmla="*/ 247 w 606"/>
              <a:gd name="T47" fmla="*/ 0 h 63"/>
              <a:gd name="T48" fmla="*/ 293 w 606"/>
              <a:gd name="T49" fmla="*/ 63 h 63"/>
              <a:gd name="T50" fmla="*/ 305 w 606"/>
              <a:gd name="T51" fmla="*/ 50 h 63"/>
              <a:gd name="T52" fmla="*/ 294 w 606"/>
              <a:gd name="T53" fmla="*/ 0 h 63"/>
              <a:gd name="T54" fmla="*/ 293 w 606"/>
              <a:gd name="T55" fmla="*/ 50 h 63"/>
              <a:gd name="T56" fmla="*/ 293 w 606"/>
              <a:gd name="T57" fmla="*/ 3 h 63"/>
              <a:gd name="T58" fmla="*/ 316 w 606"/>
              <a:gd name="T59" fmla="*/ 32 h 63"/>
              <a:gd name="T60" fmla="*/ 326 w 606"/>
              <a:gd name="T61" fmla="*/ 61 h 63"/>
              <a:gd name="T62" fmla="*/ 326 w 606"/>
              <a:gd name="T63" fmla="*/ 63 h 63"/>
              <a:gd name="T64" fmla="*/ 318 w 606"/>
              <a:gd name="T65" fmla="*/ 30 h 63"/>
              <a:gd name="T66" fmla="*/ 341 w 606"/>
              <a:gd name="T67" fmla="*/ 0 h 63"/>
              <a:gd name="T68" fmla="*/ 356 w 606"/>
              <a:gd name="T69" fmla="*/ 47 h 63"/>
              <a:gd name="T70" fmla="*/ 372 w 606"/>
              <a:gd name="T71" fmla="*/ 30 h 63"/>
              <a:gd name="T72" fmla="*/ 384 w 606"/>
              <a:gd name="T73" fmla="*/ 0 h 63"/>
              <a:gd name="T74" fmla="*/ 358 w 606"/>
              <a:gd name="T75" fmla="*/ 47 h 63"/>
              <a:gd name="T76" fmla="*/ 372 w 606"/>
              <a:gd name="T77" fmla="*/ 61 h 63"/>
              <a:gd name="T78" fmla="*/ 454 w 606"/>
              <a:gd name="T79" fmla="*/ 63 h 63"/>
              <a:gd name="T80" fmla="*/ 452 w 606"/>
              <a:gd name="T81" fmla="*/ 63 h 63"/>
              <a:gd name="T82" fmla="*/ 506 w 606"/>
              <a:gd name="T83" fmla="*/ 17 h 63"/>
              <a:gd name="T84" fmla="*/ 508 w 606"/>
              <a:gd name="T85" fmla="*/ 63 h 63"/>
              <a:gd name="T86" fmla="*/ 505 w 606"/>
              <a:gd name="T87" fmla="*/ 27 h 63"/>
              <a:gd name="T88" fmla="*/ 477 w 606"/>
              <a:gd name="T89" fmla="*/ 17 h 63"/>
              <a:gd name="T90" fmla="*/ 546 w 606"/>
              <a:gd name="T91" fmla="*/ 2 h 63"/>
              <a:gd name="T92" fmla="*/ 535 w 606"/>
              <a:gd name="T93" fmla="*/ 32 h 63"/>
              <a:gd name="T94" fmla="*/ 525 w 606"/>
              <a:gd name="T95" fmla="*/ 57 h 63"/>
              <a:gd name="T96" fmla="*/ 550 w 606"/>
              <a:gd name="T97" fmla="*/ 47 h 63"/>
              <a:gd name="T98" fmla="*/ 547 w 606"/>
              <a:gd name="T99" fmla="*/ 2 h 63"/>
              <a:gd name="T100" fmla="*/ 525 w 606"/>
              <a:gd name="T101" fmla="*/ 2 h 63"/>
              <a:gd name="T102" fmla="*/ 595 w 606"/>
              <a:gd name="T103" fmla="*/ 50 h 63"/>
              <a:gd name="T104" fmla="*/ 595 w 606"/>
              <a:gd name="T105" fmla="*/ 48 h 63"/>
              <a:gd name="T106" fmla="*/ 561 w 606"/>
              <a:gd name="T107" fmla="*/ 50 h 63"/>
              <a:gd name="T108" fmla="*/ 564 w 606"/>
              <a:gd name="T109" fmla="*/ 48 h 63"/>
              <a:gd name="T110" fmla="*/ 564 w 606"/>
              <a:gd name="T111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6" h="63">
                <a:moveTo>
                  <a:pt x="0" y="47"/>
                </a:moveTo>
                <a:cubicBezTo>
                  <a:pt x="0" y="55"/>
                  <a:pt x="6" y="63"/>
                  <a:pt x="15" y="63"/>
                </a:cubicBezTo>
                <a:cubicBezTo>
                  <a:pt x="23" y="63"/>
                  <a:pt x="30" y="55"/>
                  <a:pt x="30" y="47"/>
                </a:cubicBezTo>
                <a:cubicBezTo>
                  <a:pt x="30" y="37"/>
                  <a:pt x="23" y="30"/>
                  <a:pt x="15" y="30"/>
                </a:cubicBezTo>
                <a:cubicBezTo>
                  <a:pt x="12" y="30"/>
                  <a:pt x="10" y="31"/>
                  <a:pt x="7" y="32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3" y="37"/>
                  <a:pt x="3" y="37"/>
                  <a:pt x="3" y="37"/>
                </a:cubicBezTo>
                <a:cubicBezTo>
                  <a:pt x="1" y="39"/>
                  <a:pt x="0" y="43"/>
                  <a:pt x="0" y="47"/>
                </a:cubicBezTo>
                <a:close/>
                <a:moveTo>
                  <a:pt x="1" y="47"/>
                </a:moveTo>
                <a:cubicBezTo>
                  <a:pt x="1" y="38"/>
                  <a:pt x="7" y="32"/>
                  <a:pt x="15" y="32"/>
                </a:cubicBezTo>
                <a:cubicBezTo>
                  <a:pt x="23" y="32"/>
                  <a:pt x="29" y="38"/>
                  <a:pt x="29" y="47"/>
                </a:cubicBezTo>
                <a:cubicBezTo>
                  <a:pt x="29" y="55"/>
                  <a:pt x="23" y="61"/>
                  <a:pt x="15" y="61"/>
                </a:cubicBezTo>
                <a:cubicBezTo>
                  <a:pt x="7" y="61"/>
                  <a:pt x="1" y="55"/>
                  <a:pt x="1" y="47"/>
                </a:cubicBezTo>
                <a:close/>
                <a:moveTo>
                  <a:pt x="41" y="2"/>
                </a:moveTo>
                <a:cubicBezTo>
                  <a:pt x="83" y="2"/>
                  <a:pt x="83" y="2"/>
                  <a:pt x="83" y="2"/>
                </a:cubicBezTo>
                <a:cubicBezTo>
                  <a:pt x="43" y="63"/>
                  <a:pt x="43" y="63"/>
                  <a:pt x="43" y="63"/>
                </a:cubicBezTo>
                <a:cubicBezTo>
                  <a:pt x="46" y="63"/>
                  <a:pt x="46" y="63"/>
                  <a:pt x="46" y="63"/>
                </a:cubicBezTo>
                <a:cubicBezTo>
                  <a:pt x="86" y="0"/>
                  <a:pt x="86" y="0"/>
                  <a:pt x="86" y="0"/>
                </a:cubicBezTo>
                <a:cubicBezTo>
                  <a:pt x="41" y="0"/>
                  <a:pt x="41" y="0"/>
                  <a:pt x="41" y="0"/>
                </a:cubicBezTo>
                <a:lnTo>
                  <a:pt x="41" y="2"/>
                </a:lnTo>
                <a:close/>
                <a:moveTo>
                  <a:pt x="90" y="46"/>
                </a:moveTo>
                <a:cubicBezTo>
                  <a:pt x="90" y="55"/>
                  <a:pt x="97" y="63"/>
                  <a:pt x="106" y="63"/>
                </a:cubicBezTo>
                <a:cubicBezTo>
                  <a:pt x="114" y="63"/>
                  <a:pt x="121" y="55"/>
                  <a:pt x="121" y="46"/>
                </a:cubicBezTo>
                <a:cubicBezTo>
                  <a:pt x="121" y="39"/>
                  <a:pt x="117" y="33"/>
                  <a:pt x="111" y="31"/>
                </a:cubicBezTo>
                <a:cubicBezTo>
                  <a:pt x="116" y="29"/>
                  <a:pt x="120" y="23"/>
                  <a:pt x="120" y="16"/>
                </a:cubicBezTo>
                <a:cubicBezTo>
                  <a:pt x="120" y="7"/>
                  <a:pt x="114" y="0"/>
                  <a:pt x="106" y="0"/>
                </a:cubicBezTo>
                <a:cubicBezTo>
                  <a:pt x="98" y="0"/>
                  <a:pt x="91" y="7"/>
                  <a:pt x="91" y="16"/>
                </a:cubicBezTo>
                <a:cubicBezTo>
                  <a:pt x="91" y="23"/>
                  <a:pt x="95" y="29"/>
                  <a:pt x="101" y="31"/>
                </a:cubicBezTo>
                <a:cubicBezTo>
                  <a:pt x="95" y="33"/>
                  <a:pt x="90" y="39"/>
                  <a:pt x="90" y="46"/>
                </a:cubicBezTo>
                <a:close/>
                <a:moveTo>
                  <a:pt x="92" y="46"/>
                </a:moveTo>
                <a:cubicBezTo>
                  <a:pt x="92" y="38"/>
                  <a:pt x="98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14" y="32"/>
                  <a:pt x="120" y="38"/>
                  <a:pt x="120" y="46"/>
                </a:cubicBezTo>
                <a:cubicBezTo>
                  <a:pt x="120" y="54"/>
                  <a:pt x="113" y="61"/>
                  <a:pt x="106" y="61"/>
                </a:cubicBezTo>
                <a:cubicBezTo>
                  <a:pt x="98" y="61"/>
                  <a:pt x="92" y="54"/>
                  <a:pt x="92" y="46"/>
                </a:cubicBezTo>
                <a:close/>
                <a:moveTo>
                  <a:pt x="93" y="16"/>
                </a:moveTo>
                <a:cubicBezTo>
                  <a:pt x="93" y="8"/>
                  <a:pt x="99" y="2"/>
                  <a:pt x="106" y="2"/>
                </a:cubicBezTo>
                <a:cubicBezTo>
                  <a:pt x="113" y="2"/>
                  <a:pt x="119" y="8"/>
                  <a:pt x="119" y="16"/>
                </a:cubicBezTo>
                <a:cubicBezTo>
                  <a:pt x="119" y="24"/>
                  <a:pt x="113" y="30"/>
                  <a:pt x="106" y="30"/>
                </a:cubicBezTo>
                <a:cubicBezTo>
                  <a:pt x="105" y="30"/>
                  <a:pt x="105" y="30"/>
                  <a:pt x="105" y="30"/>
                </a:cubicBezTo>
                <a:cubicBezTo>
                  <a:pt x="98" y="30"/>
                  <a:pt x="93" y="24"/>
                  <a:pt x="93" y="16"/>
                </a:cubicBezTo>
                <a:close/>
                <a:moveTo>
                  <a:pt x="167" y="17"/>
                </a:moveTo>
                <a:cubicBezTo>
                  <a:pt x="167" y="8"/>
                  <a:pt x="160" y="0"/>
                  <a:pt x="151" y="0"/>
                </a:cubicBezTo>
                <a:cubicBezTo>
                  <a:pt x="143" y="0"/>
                  <a:pt x="136" y="8"/>
                  <a:pt x="136" y="17"/>
                </a:cubicBezTo>
                <a:cubicBezTo>
                  <a:pt x="136" y="26"/>
                  <a:pt x="143" y="33"/>
                  <a:pt x="151" y="33"/>
                </a:cubicBezTo>
                <a:cubicBezTo>
                  <a:pt x="154" y="33"/>
                  <a:pt x="157" y="32"/>
                  <a:pt x="159" y="31"/>
                </a:cubicBezTo>
                <a:cubicBezTo>
                  <a:pt x="138" y="63"/>
                  <a:pt x="138" y="63"/>
                  <a:pt x="138" y="63"/>
                </a:cubicBezTo>
                <a:cubicBezTo>
                  <a:pt x="140" y="63"/>
                  <a:pt x="140" y="63"/>
                  <a:pt x="140" y="63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65" y="24"/>
                  <a:pt x="167" y="20"/>
                  <a:pt x="167" y="17"/>
                </a:cubicBezTo>
                <a:close/>
                <a:moveTo>
                  <a:pt x="165" y="17"/>
                </a:moveTo>
                <a:cubicBezTo>
                  <a:pt x="165" y="25"/>
                  <a:pt x="159" y="31"/>
                  <a:pt x="151" y="31"/>
                </a:cubicBezTo>
                <a:cubicBezTo>
                  <a:pt x="144" y="31"/>
                  <a:pt x="137" y="25"/>
                  <a:pt x="137" y="17"/>
                </a:cubicBezTo>
                <a:cubicBezTo>
                  <a:pt x="137" y="8"/>
                  <a:pt x="144" y="2"/>
                  <a:pt x="151" y="2"/>
                </a:cubicBezTo>
                <a:cubicBezTo>
                  <a:pt x="159" y="2"/>
                  <a:pt x="165" y="8"/>
                  <a:pt x="165" y="17"/>
                </a:cubicBezTo>
                <a:close/>
                <a:moveTo>
                  <a:pt x="223" y="2"/>
                </a:moveTo>
                <a:cubicBezTo>
                  <a:pt x="245" y="2"/>
                  <a:pt x="245" y="2"/>
                  <a:pt x="245" y="2"/>
                </a:cubicBezTo>
                <a:cubicBezTo>
                  <a:pt x="223" y="34"/>
                  <a:pt x="223" y="34"/>
                  <a:pt x="223" y="34"/>
                </a:cubicBezTo>
                <a:cubicBezTo>
                  <a:pt x="224" y="36"/>
                  <a:pt x="224" y="36"/>
                  <a:pt x="224" y="36"/>
                </a:cubicBezTo>
                <a:cubicBezTo>
                  <a:pt x="227" y="33"/>
                  <a:pt x="230" y="32"/>
                  <a:pt x="233" y="32"/>
                </a:cubicBezTo>
                <a:cubicBezTo>
                  <a:pt x="241" y="32"/>
                  <a:pt x="247" y="38"/>
                  <a:pt x="247" y="47"/>
                </a:cubicBezTo>
                <a:cubicBezTo>
                  <a:pt x="247" y="55"/>
                  <a:pt x="241" y="61"/>
                  <a:pt x="233" y="61"/>
                </a:cubicBezTo>
                <a:cubicBezTo>
                  <a:pt x="230" y="61"/>
                  <a:pt x="227" y="60"/>
                  <a:pt x="224" y="57"/>
                </a:cubicBezTo>
                <a:cubicBezTo>
                  <a:pt x="223" y="58"/>
                  <a:pt x="223" y="58"/>
                  <a:pt x="223" y="58"/>
                </a:cubicBezTo>
                <a:cubicBezTo>
                  <a:pt x="226" y="61"/>
                  <a:pt x="229" y="63"/>
                  <a:pt x="233" y="63"/>
                </a:cubicBezTo>
                <a:cubicBezTo>
                  <a:pt x="242" y="63"/>
                  <a:pt x="249" y="55"/>
                  <a:pt x="249" y="47"/>
                </a:cubicBezTo>
                <a:cubicBezTo>
                  <a:pt x="249" y="37"/>
                  <a:pt x="242" y="30"/>
                  <a:pt x="233" y="30"/>
                </a:cubicBezTo>
                <a:cubicBezTo>
                  <a:pt x="231" y="30"/>
                  <a:pt x="229" y="31"/>
                  <a:pt x="227" y="32"/>
                </a:cubicBezTo>
                <a:cubicBezTo>
                  <a:pt x="246" y="2"/>
                  <a:pt x="246" y="2"/>
                  <a:pt x="246" y="2"/>
                </a:cubicBezTo>
                <a:cubicBezTo>
                  <a:pt x="247" y="0"/>
                  <a:pt x="247" y="0"/>
                  <a:pt x="247" y="0"/>
                </a:cubicBezTo>
                <a:cubicBezTo>
                  <a:pt x="223" y="0"/>
                  <a:pt x="223" y="0"/>
                  <a:pt x="223" y="0"/>
                </a:cubicBezTo>
                <a:lnTo>
                  <a:pt x="223" y="2"/>
                </a:lnTo>
                <a:close/>
                <a:moveTo>
                  <a:pt x="293" y="63"/>
                </a:moveTo>
                <a:cubicBezTo>
                  <a:pt x="294" y="63"/>
                  <a:pt x="294" y="63"/>
                  <a:pt x="294" y="63"/>
                </a:cubicBezTo>
                <a:cubicBezTo>
                  <a:pt x="294" y="50"/>
                  <a:pt x="294" y="50"/>
                  <a:pt x="294" y="50"/>
                </a:cubicBezTo>
                <a:cubicBezTo>
                  <a:pt x="305" y="50"/>
                  <a:pt x="305" y="50"/>
                  <a:pt x="305" y="50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294" y="48"/>
                  <a:pt x="294" y="48"/>
                  <a:pt x="294" y="48"/>
                </a:cubicBezTo>
                <a:cubicBezTo>
                  <a:pt x="294" y="0"/>
                  <a:pt x="294" y="0"/>
                  <a:pt x="294" y="0"/>
                </a:cubicBezTo>
                <a:cubicBezTo>
                  <a:pt x="292" y="0"/>
                  <a:pt x="292" y="0"/>
                  <a:pt x="292" y="0"/>
                </a:cubicBezTo>
                <a:cubicBezTo>
                  <a:pt x="260" y="50"/>
                  <a:pt x="260" y="50"/>
                  <a:pt x="260" y="50"/>
                </a:cubicBezTo>
                <a:cubicBezTo>
                  <a:pt x="293" y="50"/>
                  <a:pt x="293" y="50"/>
                  <a:pt x="293" y="50"/>
                </a:cubicBezTo>
                <a:lnTo>
                  <a:pt x="293" y="63"/>
                </a:lnTo>
                <a:close/>
                <a:moveTo>
                  <a:pt x="263" y="48"/>
                </a:moveTo>
                <a:cubicBezTo>
                  <a:pt x="293" y="3"/>
                  <a:pt x="293" y="3"/>
                  <a:pt x="293" y="3"/>
                </a:cubicBezTo>
                <a:cubicBezTo>
                  <a:pt x="293" y="48"/>
                  <a:pt x="293" y="48"/>
                  <a:pt x="293" y="48"/>
                </a:cubicBezTo>
                <a:lnTo>
                  <a:pt x="263" y="48"/>
                </a:lnTo>
                <a:close/>
                <a:moveTo>
                  <a:pt x="316" y="32"/>
                </a:moveTo>
                <a:cubicBezTo>
                  <a:pt x="326" y="32"/>
                  <a:pt x="326" y="32"/>
                  <a:pt x="326" y="32"/>
                </a:cubicBezTo>
                <a:cubicBezTo>
                  <a:pt x="334" y="32"/>
                  <a:pt x="340" y="38"/>
                  <a:pt x="340" y="46"/>
                </a:cubicBezTo>
                <a:cubicBezTo>
                  <a:pt x="340" y="54"/>
                  <a:pt x="334" y="61"/>
                  <a:pt x="326" y="61"/>
                </a:cubicBezTo>
                <a:cubicBezTo>
                  <a:pt x="319" y="61"/>
                  <a:pt x="313" y="54"/>
                  <a:pt x="313" y="46"/>
                </a:cubicBezTo>
                <a:cubicBezTo>
                  <a:pt x="311" y="46"/>
                  <a:pt x="311" y="46"/>
                  <a:pt x="311" y="46"/>
                </a:cubicBezTo>
                <a:cubicBezTo>
                  <a:pt x="311" y="55"/>
                  <a:pt x="318" y="63"/>
                  <a:pt x="326" y="63"/>
                </a:cubicBezTo>
                <a:cubicBezTo>
                  <a:pt x="335" y="63"/>
                  <a:pt x="342" y="55"/>
                  <a:pt x="342" y="46"/>
                </a:cubicBezTo>
                <a:cubicBezTo>
                  <a:pt x="342" y="37"/>
                  <a:pt x="335" y="30"/>
                  <a:pt x="326" y="30"/>
                </a:cubicBezTo>
                <a:cubicBezTo>
                  <a:pt x="318" y="30"/>
                  <a:pt x="318" y="30"/>
                  <a:pt x="318" y="30"/>
                </a:cubicBezTo>
                <a:cubicBezTo>
                  <a:pt x="318" y="2"/>
                  <a:pt x="318" y="2"/>
                  <a:pt x="318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0"/>
                  <a:pt x="341" y="0"/>
                  <a:pt x="341" y="0"/>
                </a:cubicBezTo>
                <a:cubicBezTo>
                  <a:pt x="316" y="0"/>
                  <a:pt x="316" y="0"/>
                  <a:pt x="316" y="0"/>
                </a:cubicBezTo>
                <a:lnTo>
                  <a:pt x="316" y="32"/>
                </a:lnTo>
                <a:close/>
                <a:moveTo>
                  <a:pt x="356" y="47"/>
                </a:moveTo>
                <a:cubicBezTo>
                  <a:pt x="356" y="55"/>
                  <a:pt x="363" y="63"/>
                  <a:pt x="372" y="63"/>
                </a:cubicBezTo>
                <a:cubicBezTo>
                  <a:pt x="380" y="63"/>
                  <a:pt x="387" y="55"/>
                  <a:pt x="387" y="47"/>
                </a:cubicBezTo>
                <a:cubicBezTo>
                  <a:pt x="387" y="37"/>
                  <a:pt x="380" y="30"/>
                  <a:pt x="372" y="30"/>
                </a:cubicBezTo>
                <a:cubicBezTo>
                  <a:pt x="369" y="30"/>
                  <a:pt x="366" y="31"/>
                  <a:pt x="364" y="32"/>
                </a:cubicBezTo>
                <a:cubicBezTo>
                  <a:pt x="385" y="0"/>
                  <a:pt x="385" y="0"/>
                  <a:pt x="385" y="0"/>
                </a:cubicBezTo>
                <a:cubicBezTo>
                  <a:pt x="384" y="0"/>
                  <a:pt x="384" y="0"/>
                  <a:pt x="384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58" y="39"/>
                  <a:pt x="356" y="43"/>
                  <a:pt x="356" y="47"/>
                </a:cubicBezTo>
                <a:close/>
                <a:moveTo>
                  <a:pt x="358" y="47"/>
                </a:moveTo>
                <a:cubicBezTo>
                  <a:pt x="358" y="38"/>
                  <a:pt x="364" y="32"/>
                  <a:pt x="372" y="32"/>
                </a:cubicBezTo>
                <a:cubicBezTo>
                  <a:pt x="379" y="32"/>
                  <a:pt x="386" y="38"/>
                  <a:pt x="386" y="47"/>
                </a:cubicBezTo>
                <a:cubicBezTo>
                  <a:pt x="386" y="55"/>
                  <a:pt x="379" y="61"/>
                  <a:pt x="372" y="61"/>
                </a:cubicBezTo>
                <a:cubicBezTo>
                  <a:pt x="364" y="61"/>
                  <a:pt x="358" y="55"/>
                  <a:pt x="358" y="47"/>
                </a:cubicBezTo>
                <a:close/>
                <a:moveTo>
                  <a:pt x="452" y="63"/>
                </a:moveTo>
                <a:cubicBezTo>
                  <a:pt x="454" y="63"/>
                  <a:pt x="454" y="63"/>
                  <a:pt x="454" y="63"/>
                </a:cubicBezTo>
                <a:cubicBezTo>
                  <a:pt x="454" y="0"/>
                  <a:pt x="454" y="0"/>
                  <a:pt x="454" y="0"/>
                </a:cubicBezTo>
                <a:cubicBezTo>
                  <a:pt x="452" y="0"/>
                  <a:pt x="452" y="0"/>
                  <a:pt x="452" y="0"/>
                </a:cubicBezTo>
                <a:lnTo>
                  <a:pt x="452" y="63"/>
                </a:lnTo>
                <a:close/>
                <a:moveTo>
                  <a:pt x="479" y="17"/>
                </a:moveTo>
                <a:cubicBezTo>
                  <a:pt x="479" y="9"/>
                  <a:pt x="485" y="2"/>
                  <a:pt x="492" y="2"/>
                </a:cubicBezTo>
                <a:cubicBezTo>
                  <a:pt x="500" y="2"/>
                  <a:pt x="506" y="9"/>
                  <a:pt x="506" y="17"/>
                </a:cubicBezTo>
                <a:cubicBezTo>
                  <a:pt x="506" y="20"/>
                  <a:pt x="505" y="23"/>
                  <a:pt x="503" y="26"/>
                </a:cubicBezTo>
                <a:cubicBezTo>
                  <a:pt x="479" y="63"/>
                  <a:pt x="479" y="63"/>
                  <a:pt x="479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1"/>
                  <a:pt x="508" y="61"/>
                  <a:pt x="508" y="61"/>
                </a:cubicBezTo>
                <a:cubicBezTo>
                  <a:pt x="482" y="61"/>
                  <a:pt x="482" y="61"/>
                  <a:pt x="482" y="61"/>
                </a:cubicBezTo>
                <a:cubicBezTo>
                  <a:pt x="505" y="27"/>
                  <a:pt x="505" y="27"/>
                  <a:pt x="505" y="27"/>
                </a:cubicBezTo>
                <a:cubicBezTo>
                  <a:pt x="507" y="24"/>
                  <a:pt x="508" y="20"/>
                  <a:pt x="508" y="17"/>
                </a:cubicBezTo>
                <a:cubicBezTo>
                  <a:pt x="508" y="8"/>
                  <a:pt x="501" y="0"/>
                  <a:pt x="492" y="0"/>
                </a:cubicBezTo>
                <a:cubicBezTo>
                  <a:pt x="484" y="0"/>
                  <a:pt x="477" y="8"/>
                  <a:pt x="477" y="17"/>
                </a:cubicBezTo>
                <a:lnTo>
                  <a:pt x="479" y="17"/>
                </a:lnTo>
                <a:close/>
                <a:moveTo>
                  <a:pt x="525" y="2"/>
                </a:moveTo>
                <a:cubicBezTo>
                  <a:pt x="546" y="2"/>
                  <a:pt x="546" y="2"/>
                  <a:pt x="546" y="2"/>
                </a:cubicBezTo>
                <a:cubicBezTo>
                  <a:pt x="524" y="34"/>
                  <a:pt x="524" y="34"/>
                  <a:pt x="524" y="34"/>
                </a:cubicBezTo>
                <a:cubicBezTo>
                  <a:pt x="525" y="36"/>
                  <a:pt x="525" y="36"/>
                  <a:pt x="525" y="36"/>
                </a:cubicBezTo>
                <a:cubicBezTo>
                  <a:pt x="528" y="33"/>
                  <a:pt x="531" y="32"/>
                  <a:pt x="535" y="32"/>
                </a:cubicBezTo>
                <a:cubicBezTo>
                  <a:pt x="542" y="32"/>
                  <a:pt x="548" y="38"/>
                  <a:pt x="548" y="47"/>
                </a:cubicBezTo>
                <a:cubicBezTo>
                  <a:pt x="548" y="55"/>
                  <a:pt x="542" y="61"/>
                  <a:pt x="535" y="61"/>
                </a:cubicBezTo>
                <a:cubicBezTo>
                  <a:pt x="531" y="61"/>
                  <a:pt x="528" y="60"/>
                  <a:pt x="525" y="57"/>
                </a:cubicBezTo>
                <a:cubicBezTo>
                  <a:pt x="524" y="58"/>
                  <a:pt x="524" y="58"/>
                  <a:pt x="524" y="58"/>
                </a:cubicBezTo>
                <a:cubicBezTo>
                  <a:pt x="527" y="61"/>
                  <a:pt x="531" y="63"/>
                  <a:pt x="535" y="63"/>
                </a:cubicBezTo>
                <a:cubicBezTo>
                  <a:pt x="543" y="63"/>
                  <a:pt x="550" y="55"/>
                  <a:pt x="550" y="47"/>
                </a:cubicBezTo>
                <a:cubicBezTo>
                  <a:pt x="550" y="37"/>
                  <a:pt x="543" y="30"/>
                  <a:pt x="535" y="30"/>
                </a:cubicBezTo>
                <a:cubicBezTo>
                  <a:pt x="532" y="30"/>
                  <a:pt x="530" y="31"/>
                  <a:pt x="528" y="32"/>
                </a:cubicBezTo>
                <a:cubicBezTo>
                  <a:pt x="547" y="2"/>
                  <a:pt x="547" y="2"/>
                  <a:pt x="547" y="2"/>
                </a:cubicBezTo>
                <a:cubicBezTo>
                  <a:pt x="548" y="0"/>
                  <a:pt x="548" y="0"/>
                  <a:pt x="548" y="0"/>
                </a:cubicBezTo>
                <a:cubicBezTo>
                  <a:pt x="525" y="0"/>
                  <a:pt x="525" y="0"/>
                  <a:pt x="525" y="0"/>
                </a:cubicBezTo>
                <a:lnTo>
                  <a:pt x="525" y="2"/>
                </a:lnTo>
                <a:close/>
                <a:moveTo>
                  <a:pt x="594" y="63"/>
                </a:moveTo>
                <a:cubicBezTo>
                  <a:pt x="595" y="63"/>
                  <a:pt x="595" y="63"/>
                  <a:pt x="595" y="63"/>
                </a:cubicBezTo>
                <a:cubicBezTo>
                  <a:pt x="595" y="50"/>
                  <a:pt x="595" y="50"/>
                  <a:pt x="595" y="50"/>
                </a:cubicBezTo>
                <a:cubicBezTo>
                  <a:pt x="606" y="50"/>
                  <a:pt x="606" y="50"/>
                  <a:pt x="606" y="50"/>
                </a:cubicBezTo>
                <a:cubicBezTo>
                  <a:pt x="606" y="48"/>
                  <a:pt x="606" y="48"/>
                  <a:pt x="606" y="48"/>
                </a:cubicBezTo>
                <a:cubicBezTo>
                  <a:pt x="595" y="48"/>
                  <a:pt x="595" y="48"/>
                  <a:pt x="595" y="48"/>
                </a:cubicBezTo>
                <a:cubicBezTo>
                  <a:pt x="595" y="0"/>
                  <a:pt x="595" y="0"/>
                  <a:pt x="595" y="0"/>
                </a:cubicBezTo>
                <a:cubicBezTo>
                  <a:pt x="594" y="0"/>
                  <a:pt x="594" y="0"/>
                  <a:pt x="594" y="0"/>
                </a:cubicBezTo>
                <a:cubicBezTo>
                  <a:pt x="561" y="50"/>
                  <a:pt x="561" y="50"/>
                  <a:pt x="561" y="50"/>
                </a:cubicBezTo>
                <a:cubicBezTo>
                  <a:pt x="594" y="50"/>
                  <a:pt x="594" y="50"/>
                  <a:pt x="594" y="50"/>
                </a:cubicBezTo>
                <a:lnTo>
                  <a:pt x="594" y="63"/>
                </a:lnTo>
                <a:close/>
                <a:moveTo>
                  <a:pt x="564" y="48"/>
                </a:moveTo>
                <a:cubicBezTo>
                  <a:pt x="594" y="3"/>
                  <a:pt x="594" y="3"/>
                  <a:pt x="594" y="3"/>
                </a:cubicBezTo>
                <a:cubicBezTo>
                  <a:pt x="594" y="48"/>
                  <a:pt x="594" y="48"/>
                  <a:pt x="594" y="48"/>
                </a:cubicBezTo>
                <a:lnTo>
                  <a:pt x="564" y="48"/>
                </a:lnTo>
                <a:close/>
              </a:path>
            </a:pathLst>
          </a:custGeom>
          <a:solidFill>
            <a:srgbClr val="FFFFFF"/>
          </a:solidFill>
          <a:ln w="3175" cap="flat">
            <a:solidFill>
              <a:srgbClr val="F2F2F2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îṩḻîdê">
            <a:extLst>
              <a:ext uri="{FF2B5EF4-FFF2-40B4-BE49-F238E27FC236}">
                <a16:creationId xmlns:a16="http://schemas.microsoft.com/office/drawing/2014/main" id="{DFDF4A57-7881-42D2-93E9-CF8FD631E2A3}"/>
              </a:ext>
            </a:extLst>
          </p:cNvPr>
          <p:cNvSpPr/>
          <p:nvPr/>
        </p:nvSpPr>
        <p:spPr bwMode="auto">
          <a:xfrm>
            <a:off x="9839595" y="2503761"/>
            <a:ext cx="152431" cy="151579"/>
          </a:xfrm>
          <a:prstGeom prst="ellipse">
            <a:avLst/>
          </a:prstGeom>
          <a:solidFill>
            <a:srgbClr val="FAA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iṡḷîḓê">
            <a:extLst>
              <a:ext uri="{FF2B5EF4-FFF2-40B4-BE49-F238E27FC236}">
                <a16:creationId xmlns:a16="http://schemas.microsoft.com/office/drawing/2014/main" id="{101ABF6C-7EFE-4173-BB72-35A7C1411ABB}"/>
              </a:ext>
            </a:extLst>
          </p:cNvPr>
          <p:cNvSpPr/>
          <p:nvPr/>
        </p:nvSpPr>
        <p:spPr bwMode="auto">
          <a:xfrm>
            <a:off x="9763805" y="2503761"/>
            <a:ext cx="151579" cy="151579"/>
          </a:xfrm>
          <a:prstGeom prst="ellipse">
            <a:avLst/>
          </a:prstGeom>
          <a:solidFill>
            <a:srgbClr val="EF36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s1îḑê">
            <a:extLst>
              <a:ext uri="{FF2B5EF4-FFF2-40B4-BE49-F238E27FC236}">
                <a16:creationId xmlns:a16="http://schemas.microsoft.com/office/drawing/2014/main" id="{620580CE-F32D-4CD1-A4F7-133413B609AD}"/>
              </a:ext>
            </a:extLst>
          </p:cNvPr>
          <p:cNvSpPr/>
          <p:nvPr/>
        </p:nvSpPr>
        <p:spPr bwMode="auto">
          <a:xfrm>
            <a:off x="10057597" y="2536120"/>
            <a:ext cx="340629" cy="89415"/>
          </a:xfrm>
          <a:custGeom>
            <a:avLst/>
            <a:gdLst>
              <a:gd name="T0" fmla="*/ 64 w 292"/>
              <a:gd name="T1" fmla="*/ 64 h 77"/>
              <a:gd name="T2" fmla="*/ 39 w 292"/>
              <a:gd name="T3" fmla="*/ 75 h 77"/>
              <a:gd name="T4" fmla="*/ 3 w 292"/>
              <a:gd name="T5" fmla="*/ 38 h 77"/>
              <a:gd name="T6" fmla="*/ 39 w 292"/>
              <a:gd name="T7" fmla="*/ 2 h 77"/>
              <a:gd name="T8" fmla="*/ 64 w 292"/>
              <a:gd name="T9" fmla="*/ 13 h 77"/>
              <a:gd name="T10" fmla="*/ 66 w 292"/>
              <a:gd name="T11" fmla="*/ 11 h 77"/>
              <a:gd name="T12" fmla="*/ 39 w 292"/>
              <a:gd name="T13" fmla="*/ 0 h 77"/>
              <a:gd name="T14" fmla="*/ 0 w 292"/>
              <a:gd name="T15" fmla="*/ 38 h 77"/>
              <a:gd name="T16" fmla="*/ 39 w 292"/>
              <a:gd name="T17" fmla="*/ 77 h 77"/>
              <a:gd name="T18" fmla="*/ 66 w 292"/>
              <a:gd name="T19" fmla="*/ 66 h 77"/>
              <a:gd name="T20" fmla="*/ 64 w 292"/>
              <a:gd name="T21" fmla="*/ 64 h 77"/>
              <a:gd name="T22" fmla="*/ 77 w 292"/>
              <a:gd name="T23" fmla="*/ 77 h 77"/>
              <a:gd name="T24" fmla="*/ 89 w 292"/>
              <a:gd name="T25" fmla="*/ 52 h 77"/>
              <a:gd name="T26" fmla="*/ 135 w 292"/>
              <a:gd name="T27" fmla="*/ 52 h 77"/>
              <a:gd name="T28" fmla="*/ 146 w 292"/>
              <a:gd name="T29" fmla="*/ 77 h 77"/>
              <a:gd name="T30" fmla="*/ 149 w 292"/>
              <a:gd name="T31" fmla="*/ 77 h 77"/>
              <a:gd name="T32" fmla="*/ 113 w 292"/>
              <a:gd name="T33" fmla="*/ 0 h 77"/>
              <a:gd name="T34" fmla="*/ 111 w 292"/>
              <a:gd name="T35" fmla="*/ 0 h 77"/>
              <a:gd name="T36" fmla="*/ 75 w 292"/>
              <a:gd name="T37" fmla="*/ 77 h 77"/>
              <a:gd name="T38" fmla="*/ 77 w 292"/>
              <a:gd name="T39" fmla="*/ 77 h 77"/>
              <a:gd name="T40" fmla="*/ 112 w 292"/>
              <a:gd name="T41" fmla="*/ 3 h 77"/>
              <a:gd name="T42" fmla="*/ 134 w 292"/>
              <a:gd name="T43" fmla="*/ 50 h 77"/>
              <a:gd name="T44" fmla="*/ 90 w 292"/>
              <a:gd name="T45" fmla="*/ 50 h 77"/>
              <a:gd name="T46" fmla="*/ 112 w 292"/>
              <a:gd name="T47" fmla="*/ 3 h 77"/>
              <a:gd name="T48" fmla="*/ 202 w 292"/>
              <a:gd name="T49" fmla="*/ 77 h 77"/>
              <a:gd name="T50" fmla="*/ 205 w 292"/>
              <a:gd name="T51" fmla="*/ 77 h 77"/>
              <a:gd name="T52" fmla="*/ 187 w 292"/>
              <a:gd name="T53" fmla="*/ 45 h 77"/>
              <a:gd name="T54" fmla="*/ 209 w 292"/>
              <a:gd name="T55" fmla="*/ 23 h 77"/>
              <a:gd name="T56" fmla="*/ 186 w 292"/>
              <a:gd name="T57" fmla="*/ 0 h 77"/>
              <a:gd name="T58" fmla="*/ 160 w 292"/>
              <a:gd name="T59" fmla="*/ 0 h 77"/>
              <a:gd name="T60" fmla="*/ 160 w 292"/>
              <a:gd name="T61" fmla="*/ 77 h 77"/>
              <a:gd name="T62" fmla="*/ 162 w 292"/>
              <a:gd name="T63" fmla="*/ 77 h 77"/>
              <a:gd name="T64" fmla="*/ 162 w 292"/>
              <a:gd name="T65" fmla="*/ 45 h 77"/>
              <a:gd name="T66" fmla="*/ 184 w 292"/>
              <a:gd name="T67" fmla="*/ 45 h 77"/>
              <a:gd name="T68" fmla="*/ 202 w 292"/>
              <a:gd name="T69" fmla="*/ 77 h 77"/>
              <a:gd name="T70" fmla="*/ 207 w 292"/>
              <a:gd name="T71" fmla="*/ 23 h 77"/>
              <a:gd name="T72" fmla="*/ 186 w 292"/>
              <a:gd name="T73" fmla="*/ 44 h 77"/>
              <a:gd name="T74" fmla="*/ 162 w 292"/>
              <a:gd name="T75" fmla="*/ 44 h 77"/>
              <a:gd name="T76" fmla="*/ 162 w 292"/>
              <a:gd name="T77" fmla="*/ 2 h 77"/>
              <a:gd name="T78" fmla="*/ 186 w 292"/>
              <a:gd name="T79" fmla="*/ 2 h 77"/>
              <a:gd name="T80" fmla="*/ 207 w 292"/>
              <a:gd name="T81" fmla="*/ 23 h 77"/>
              <a:gd name="T82" fmla="*/ 225 w 292"/>
              <a:gd name="T83" fmla="*/ 77 h 77"/>
              <a:gd name="T84" fmla="*/ 254 w 292"/>
              <a:gd name="T85" fmla="*/ 77 h 77"/>
              <a:gd name="T86" fmla="*/ 292 w 292"/>
              <a:gd name="T87" fmla="*/ 38 h 77"/>
              <a:gd name="T88" fmla="*/ 254 w 292"/>
              <a:gd name="T89" fmla="*/ 0 h 77"/>
              <a:gd name="T90" fmla="*/ 225 w 292"/>
              <a:gd name="T91" fmla="*/ 0 h 77"/>
              <a:gd name="T92" fmla="*/ 225 w 292"/>
              <a:gd name="T93" fmla="*/ 77 h 77"/>
              <a:gd name="T94" fmla="*/ 290 w 292"/>
              <a:gd name="T95" fmla="*/ 38 h 77"/>
              <a:gd name="T96" fmla="*/ 254 w 292"/>
              <a:gd name="T97" fmla="*/ 75 h 77"/>
              <a:gd name="T98" fmla="*/ 227 w 292"/>
              <a:gd name="T99" fmla="*/ 75 h 77"/>
              <a:gd name="T100" fmla="*/ 227 w 292"/>
              <a:gd name="T101" fmla="*/ 3 h 77"/>
              <a:gd name="T102" fmla="*/ 254 w 292"/>
              <a:gd name="T103" fmla="*/ 3 h 77"/>
              <a:gd name="T104" fmla="*/ 290 w 292"/>
              <a:gd name="T105" fmla="*/ 3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2" h="77">
                <a:moveTo>
                  <a:pt x="64" y="64"/>
                </a:moveTo>
                <a:cubicBezTo>
                  <a:pt x="58" y="71"/>
                  <a:pt x="49" y="75"/>
                  <a:pt x="39" y="75"/>
                </a:cubicBezTo>
                <a:cubicBezTo>
                  <a:pt x="19" y="75"/>
                  <a:pt x="3" y="58"/>
                  <a:pt x="3" y="38"/>
                </a:cubicBezTo>
                <a:cubicBezTo>
                  <a:pt x="3" y="18"/>
                  <a:pt x="19" y="2"/>
                  <a:pt x="39" y="2"/>
                </a:cubicBezTo>
                <a:cubicBezTo>
                  <a:pt x="49" y="2"/>
                  <a:pt x="58" y="6"/>
                  <a:pt x="64" y="13"/>
                </a:cubicBezTo>
                <a:cubicBezTo>
                  <a:pt x="66" y="11"/>
                  <a:pt x="66" y="11"/>
                  <a:pt x="66" y="11"/>
                </a:cubicBezTo>
                <a:cubicBezTo>
                  <a:pt x="59" y="5"/>
                  <a:pt x="49" y="0"/>
                  <a:pt x="39" y="0"/>
                </a:cubicBezTo>
                <a:cubicBezTo>
                  <a:pt x="18" y="0"/>
                  <a:pt x="0" y="17"/>
                  <a:pt x="0" y="38"/>
                </a:cubicBezTo>
                <a:cubicBezTo>
                  <a:pt x="0" y="60"/>
                  <a:pt x="18" y="77"/>
                  <a:pt x="39" y="77"/>
                </a:cubicBezTo>
                <a:cubicBezTo>
                  <a:pt x="49" y="77"/>
                  <a:pt x="59" y="73"/>
                  <a:pt x="66" y="66"/>
                </a:cubicBezTo>
                <a:lnTo>
                  <a:pt x="64" y="64"/>
                </a:lnTo>
                <a:close/>
                <a:moveTo>
                  <a:pt x="77" y="77"/>
                </a:moveTo>
                <a:cubicBezTo>
                  <a:pt x="89" y="52"/>
                  <a:pt x="89" y="52"/>
                  <a:pt x="89" y="52"/>
                </a:cubicBezTo>
                <a:cubicBezTo>
                  <a:pt x="135" y="52"/>
                  <a:pt x="135" y="52"/>
                  <a:pt x="135" y="52"/>
                </a:cubicBezTo>
                <a:cubicBezTo>
                  <a:pt x="146" y="77"/>
                  <a:pt x="146" y="77"/>
                  <a:pt x="146" y="77"/>
                </a:cubicBezTo>
                <a:cubicBezTo>
                  <a:pt x="149" y="77"/>
                  <a:pt x="149" y="77"/>
                  <a:pt x="149" y="77"/>
                </a:cubicBezTo>
                <a:cubicBezTo>
                  <a:pt x="113" y="0"/>
                  <a:pt x="113" y="0"/>
                  <a:pt x="113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75" y="77"/>
                  <a:pt x="75" y="77"/>
                  <a:pt x="75" y="77"/>
                </a:cubicBezTo>
                <a:lnTo>
                  <a:pt x="77" y="77"/>
                </a:lnTo>
                <a:close/>
                <a:moveTo>
                  <a:pt x="112" y="3"/>
                </a:moveTo>
                <a:cubicBezTo>
                  <a:pt x="134" y="50"/>
                  <a:pt x="134" y="50"/>
                  <a:pt x="134" y="50"/>
                </a:cubicBezTo>
                <a:cubicBezTo>
                  <a:pt x="90" y="50"/>
                  <a:pt x="90" y="50"/>
                  <a:pt x="90" y="50"/>
                </a:cubicBezTo>
                <a:lnTo>
                  <a:pt x="112" y="3"/>
                </a:lnTo>
                <a:close/>
                <a:moveTo>
                  <a:pt x="202" y="77"/>
                </a:moveTo>
                <a:cubicBezTo>
                  <a:pt x="205" y="77"/>
                  <a:pt x="205" y="77"/>
                  <a:pt x="205" y="77"/>
                </a:cubicBezTo>
                <a:cubicBezTo>
                  <a:pt x="187" y="45"/>
                  <a:pt x="187" y="45"/>
                  <a:pt x="187" y="45"/>
                </a:cubicBezTo>
                <a:cubicBezTo>
                  <a:pt x="199" y="45"/>
                  <a:pt x="209" y="35"/>
                  <a:pt x="209" y="23"/>
                </a:cubicBezTo>
                <a:cubicBezTo>
                  <a:pt x="209" y="11"/>
                  <a:pt x="199" y="0"/>
                  <a:pt x="186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77"/>
                  <a:pt x="160" y="77"/>
                  <a:pt x="160" y="77"/>
                </a:cubicBezTo>
                <a:cubicBezTo>
                  <a:pt x="162" y="77"/>
                  <a:pt x="162" y="77"/>
                  <a:pt x="162" y="77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84" y="45"/>
                  <a:pt x="184" y="45"/>
                  <a:pt x="184" y="45"/>
                </a:cubicBezTo>
                <a:lnTo>
                  <a:pt x="202" y="77"/>
                </a:lnTo>
                <a:close/>
                <a:moveTo>
                  <a:pt x="207" y="23"/>
                </a:moveTo>
                <a:cubicBezTo>
                  <a:pt x="207" y="34"/>
                  <a:pt x="197" y="43"/>
                  <a:pt x="186" y="44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2" y="2"/>
                  <a:pt x="162" y="2"/>
                  <a:pt x="162" y="2"/>
                </a:cubicBezTo>
                <a:cubicBezTo>
                  <a:pt x="186" y="2"/>
                  <a:pt x="186" y="2"/>
                  <a:pt x="186" y="2"/>
                </a:cubicBezTo>
                <a:cubicBezTo>
                  <a:pt x="197" y="3"/>
                  <a:pt x="207" y="12"/>
                  <a:pt x="207" y="23"/>
                </a:cubicBezTo>
                <a:close/>
                <a:moveTo>
                  <a:pt x="225" y="77"/>
                </a:moveTo>
                <a:cubicBezTo>
                  <a:pt x="254" y="77"/>
                  <a:pt x="254" y="77"/>
                  <a:pt x="254" y="77"/>
                </a:cubicBezTo>
                <a:cubicBezTo>
                  <a:pt x="275" y="77"/>
                  <a:pt x="292" y="60"/>
                  <a:pt x="292" y="38"/>
                </a:cubicBezTo>
                <a:cubicBezTo>
                  <a:pt x="292" y="18"/>
                  <a:pt x="275" y="0"/>
                  <a:pt x="254" y="0"/>
                </a:cubicBezTo>
                <a:cubicBezTo>
                  <a:pt x="225" y="0"/>
                  <a:pt x="225" y="0"/>
                  <a:pt x="225" y="0"/>
                </a:cubicBezTo>
                <a:lnTo>
                  <a:pt x="225" y="77"/>
                </a:lnTo>
                <a:close/>
                <a:moveTo>
                  <a:pt x="290" y="38"/>
                </a:moveTo>
                <a:cubicBezTo>
                  <a:pt x="290" y="58"/>
                  <a:pt x="274" y="75"/>
                  <a:pt x="254" y="75"/>
                </a:cubicBezTo>
                <a:cubicBezTo>
                  <a:pt x="227" y="75"/>
                  <a:pt x="227" y="75"/>
                  <a:pt x="227" y="75"/>
                </a:cubicBezTo>
                <a:cubicBezTo>
                  <a:pt x="227" y="3"/>
                  <a:pt x="227" y="3"/>
                  <a:pt x="227" y="3"/>
                </a:cubicBezTo>
                <a:cubicBezTo>
                  <a:pt x="254" y="3"/>
                  <a:pt x="254" y="3"/>
                  <a:pt x="254" y="3"/>
                </a:cubicBezTo>
                <a:cubicBezTo>
                  <a:pt x="274" y="3"/>
                  <a:pt x="290" y="18"/>
                  <a:pt x="290" y="38"/>
                </a:cubicBezTo>
                <a:close/>
              </a:path>
            </a:pathLst>
          </a:custGeom>
          <a:solidFill>
            <a:srgbClr val="FFFFFF"/>
          </a:solidFill>
          <a:ln w="3175" cap="flat">
            <a:solidFill>
              <a:srgbClr val="F2F2F2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ṥ1ïḋê">
            <a:extLst>
              <a:ext uri="{FF2B5EF4-FFF2-40B4-BE49-F238E27FC236}">
                <a16:creationId xmlns:a16="http://schemas.microsoft.com/office/drawing/2014/main" id="{B653082A-FA59-4CC3-9A4F-ADA3CFA9390E}"/>
              </a:ext>
            </a:extLst>
          </p:cNvPr>
          <p:cNvSpPr/>
          <p:nvPr/>
        </p:nvSpPr>
        <p:spPr bwMode="auto">
          <a:xfrm>
            <a:off x="10678393" y="2532714"/>
            <a:ext cx="45985" cy="103892"/>
          </a:xfrm>
          <a:custGeom>
            <a:avLst/>
            <a:gdLst>
              <a:gd name="T0" fmla="*/ 20 w 40"/>
              <a:gd name="T1" fmla="*/ 43 h 89"/>
              <a:gd name="T2" fmla="*/ 2 w 40"/>
              <a:gd name="T3" fmla="*/ 26 h 89"/>
              <a:gd name="T4" fmla="*/ 20 w 40"/>
              <a:gd name="T5" fmla="*/ 8 h 89"/>
              <a:gd name="T6" fmla="*/ 38 w 40"/>
              <a:gd name="T7" fmla="*/ 26 h 89"/>
              <a:gd name="T8" fmla="*/ 40 w 40"/>
              <a:gd name="T9" fmla="*/ 26 h 89"/>
              <a:gd name="T10" fmla="*/ 22 w 40"/>
              <a:gd name="T11" fmla="*/ 6 h 89"/>
              <a:gd name="T12" fmla="*/ 22 w 40"/>
              <a:gd name="T13" fmla="*/ 0 h 89"/>
              <a:gd name="T14" fmla="*/ 19 w 40"/>
              <a:gd name="T15" fmla="*/ 0 h 89"/>
              <a:gd name="T16" fmla="*/ 19 w 40"/>
              <a:gd name="T17" fmla="*/ 6 h 89"/>
              <a:gd name="T18" fmla="*/ 0 w 40"/>
              <a:gd name="T19" fmla="*/ 26 h 89"/>
              <a:gd name="T20" fmla="*/ 20 w 40"/>
              <a:gd name="T21" fmla="*/ 45 h 89"/>
              <a:gd name="T22" fmla="*/ 20 w 40"/>
              <a:gd name="T23" fmla="*/ 43 h 89"/>
              <a:gd name="T24" fmla="*/ 2 w 40"/>
              <a:gd name="T25" fmla="*/ 63 h 89"/>
              <a:gd name="T26" fmla="*/ 20 w 40"/>
              <a:gd name="T27" fmla="*/ 80 h 89"/>
              <a:gd name="T28" fmla="*/ 38 w 40"/>
              <a:gd name="T29" fmla="*/ 63 h 89"/>
              <a:gd name="T30" fmla="*/ 20 w 40"/>
              <a:gd name="T31" fmla="*/ 45 h 89"/>
              <a:gd name="T32" fmla="*/ 20 w 40"/>
              <a:gd name="T33" fmla="*/ 43 h 89"/>
              <a:gd name="T34" fmla="*/ 40 w 40"/>
              <a:gd name="T35" fmla="*/ 63 h 89"/>
              <a:gd name="T36" fmla="*/ 22 w 40"/>
              <a:gd name="T37" fmla="*/ 82 h 89"/>
              <a:gd name="T38" fmla="*/ 22 w 40"/>
              <a:gd name="T39" fmla="*/ 81 h 89"/>
              <a:gd name="T40" fmla="*/ 19 w 40"/>
              <a:gd name="T41" fmla="*/ 81 h 89"/>
              <a:gd name="T42" fmla="*/ 19 w 40"/>
              <a:gd name="T43" fmla="*/ 82 h 89"/>
              <a:gd name="T44" fmla="*/ 0 w 40"/>
              <a:gd name="T45" fmla="*/ 63 h 89"/>
              <a:gd name="T46" fmla="*/ 2 w 40"/>
              <a:gd name="T47" fmla="*/ 63 h 89"/>
              <a:gd name="T48" fmla="*/ 19 w 40"/>
              <a:gd name="T49" fmla="*/ 89 h 89"/>
              <a:gd name="T50" fmla="*/ 22 w 40"/>
              <a:gd name="T51" fmla="*/ 89 h 89"/>
              <a:gd name="T52" fmla="*/ 22 w 40"/>
              <a:gd name="T53" fmla="*/ 82 h 89"/>
              <a:gd name="T54" fmla="*/ 20 w 40"/>
              <a:gd name="T55" fmla="*/ 82 h 89"/>
              <a:gd name="T56" fmla="*/ 19 w 40"/>
              <a:gd name="T57" fmla="*/ 82 h 89"/>
              <a:gd name="T58" fmla="*/ 19 w 40"/>
              <a:gd name="T59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0" h="89">
                <a:moveTo>
                  <a:pt x="20" y="43"/>
                </a:moveTo>
                <a:cubicBezTo>
                  <a:pt x="10" y="43"/>
                  <a:pt x="2" y="35"/>
                  <a:pt x="2" y="26"/>
                </a:cubicBezTo>
                <a:cubicBezTo>
                  <a:pt x="2" y="16"/>
                  <a:pt x="10" y="8"/>
                  <a:pt x="20" y="8"/>
                </a:cubicBezTo>
                <a:cubicBezTo>
                  <a:pt x="30" y="8"/>
                  <a:pt x="38" y="16"/>
                  <a:pt x="38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15"/>
                  <a:pt x="32" y="7"/>
                  <a:pt x="22" y="6"/>
                </a:cubicBezTo>
                <a:cubicBezTo>
                  <a:pt x="22" y="0"/>
                  <a:pt x="22" y="0"/>
                  <a:pt x="22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6"/>
                  <a:pt x="19" y="6"/>
                  <a:pt x="19" y="6"/>
                </a:cubicBezTo>
                <a:cubicBezTo>
                  <a:pt x="9" y="6"/>
                  <a:pt x="0" y="15"/>
                  <a:pt x="0" y="26"/>
                </a:cubicBezTo>
                <a:cubicBezTo>
                  <a:pt x="0" y="36"/>
                  <a:pt x="9" y="45"/>
                  <a:pt x="20" y="45"/>
                </a:cubicBezTo>
                <a:lnTo>
                  <a:pt x="20" y="43"/>
                </a:lnTo>
                <a:close/>
                <a:moveTo>
                  <a:pt x="2" y="63"/>
                </a:moveTo>
                <a:cubicBezTo>
                  <a:pt x="2" y="73"/>
                  <a:pt x="10" y="80"/>
                  <a:pt x="20" y="80"/>
                </a:cubicBezTo>
                <a:cubicBezTo>
                  <a:pt x="30" y="80"/>
                  <a:pt x="38" y="73"/>
                  <a:pt x="38" y="63"/>
                </a:cubicBezTo>
                <a:cubicBezTo>
                  <a:pt x="38" y="53"/>
                  <a:pt x="30" y="45"/>
                  <a:pt x="20" y="45"/>
                </a:cubicBezTo>
                <a:cubicBezTo>
                  <a:pt x="20" y="43"/>
                  <a:pt x="20" y="43"/>
                  <a:pt x="20" y="43"/>
                </a:cubicBezTo>
                <a:cubicBezTo>
                  <a:pt x="31" y="43"/>
                  <a:pt x="40" y="52"/>
                  <a:pt x="40" y="63"/>
                </a:cubicBezTo>
                <a:cubicBezTo>
                  <a:pt x="40" y="73"/>
                  <a:pt x="32" y="81"/>
                  <a:pt x="22" y="82"/>
                </a:cubicBezTo>
                <a:cubicBezTo>
                  <a:pt x="22" y="81"/>
                  <a:pt x="22" y="81"/>
                  <a:pt x="22" y="81"/>
                </a:cubicBezTo>
                <a:cubicBezTo>
                  <a:pt x="19" y="81"/>
                  <a:pt x="19" y="81"/>
                  <a:pt x="19" y="81"/>
                </a:cubicBezTo>
                <a:cubicBezTo>
                  <a:pt x="19" y="82"/>
                  <a:pt x="19" y="82"/>
                  <a:pt x="19" y="82"/>
                </a:cubicBezTo>
                <a:cubicBezTo>
                  <a:pt x="9" y="82"/>
                  <a:pt x="0" y="73"/>
                  <a:pt x="0" y="63"/>
                </a:cubicBezTo>
                <a:lnTo>
                  <a:pt x="2" y="63"/>
                </a:lnTo>
                <a:close/>
                <a:moveTo>
                  <a:pt x="19" y="89"/>
                </a:moveTo>
                <a:cubicBezTo>
                  <a:pt x="22" y="89"/>
                  <a:pt x="22" y="89"/>
                  <a:pt x="22" y="89"/>
                </a:cubicBezTo>
                <a:cubicBezTo>
                  <a:pt x="22" y="82"/>
                  <a:pt x="22" y="82"/>
                  <a:pt x="22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82"/>
                  <a:pt x="19" y="82"/>
                  <a:pt x="19" y="82"/>
                </a:cubicBezTo>
                <a:lnTo>
                  <a:pt x="19" y="89"/>
                </a:lnTo>
                <a:close/>
              </a:path>
            </a:pathLst>
          </a:custGeom>
          <a:solidFill>
            <a:srgbClr val="FFFFFF"/>
          </a:solidFill>
          <a:ln w="3175" cap="flat">
            <a:solidFill>
              <a:srgbClr val="F2F2F2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ṧľïdè">
            <a:extLst>
              <a:ext uri="{FF2B5EF4-FFF2-40B4-BE49-F238E27FC236}">
                <a16:creationId xmlns:a16="http://schemas.microsoft.com/office/drawing/2014/main" id="{64C76BBD-4B69-4B67-B0C8-3EDABA4EF66D}"/>
              </a:ext>
            </a:extLst>
          </p:cNvPr>
          <p:cNvSpPr/>
          <p:nvPr/>
        </p:nvSpPr>
        <p:spPr bwMode="auto">
          <a:xfrm>
            <a:off x="7436461" y="4611400"/>
            <a:ext cx="1285021" cy="781743"/>
          </a:xfrm>
          <a:custGeom>
            <a:avLst/>
            <a:gdLst>
              <a:gd name="T0" fmla="*/ 53 w 1102"/>
              <a:gd name="T1" fmla="*/ 0 h 671"/>
              <a:gd name="T2" fmla="*/ 1048 w 1102"/>
              <a:gd name="T3" fmla="*/ 0 h 671"/>
              <a:gd name="T4" fmla="*/ 1102 w 1102"/>
              <a:gd name="T5" fmla="*/ 53 h 671"/>
              <a:gd name="T6" fmla="*/ 1102 w 1102"/>
              <a:gd name="T7" fmla="*/ 617 h 671"/>
              <a:gd name="T8" fmla="*/ 1048 w 1102"/>
              <a:gd name="T9" fmla="*/ 671 h 671"/>
              <a:gd name="T10" fmla="*/ 53 w 1102"/>
              <a:gd name="T11" fmla="*/ 671 h 671"/>
              <a:gd name="T12" fmla="*/ 0 w 1102"/>
              <a:gd name="T13" fmla="*/ 617 h 671"/>
              <a:gd name="T14" fmla="*/ 0 w 1102"/>
              <a:gd name="T15" fmla="*/ 53 h 671"/>
              <a:gd name="T16" fmla="*/ 53 w 1102"/>
              <a:gd name="T17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2" h="671">
                <a:moveTo>
                  <a:pt x="53" y="0"/>
                </a:moveTo>
                <a:cubicBezTo>
                  <a:pt x="1048" y="0"/>
                  <a:pt x="1048" y="0"/>
                  <a:pt x="1048" y="0"/>
                </a:cubicBezTo>
                <a:cubicBezTo>
                  <a:pt x="1078" y="0"/>
                  <a:pt x="1102" y="24"/>
                  <a:pt x="1102" y="53"/>
                </a:cubicBezTo>
                <a:cubicBezTo>
                  <a:pt x="1102" y="617"/>
                  <a:pt x="1102" y="617"/>
                  <a:pt x="1102" y="617"/>
                </a:cubicBezTo>
                <a:cubicBezTo>
                  <a:pt x="1102" y="647"/>
                  <a:pt x="1078" y="671"/>
                  <a:pt x="1048" y="671"/>
                </a:cubicBezTo>
                <a:cubicBezTo>
                  <a:pt x="53" y="671"/>
                  <a:pt x="53" y="671"/>
                  <a:pt x="53" y="671"/>
                </a:cubicBezTo>
                <a:cubicBezTo>
                  <a:pt x="24" y="671"/>
                  <a:pt x="0" y="647"/>
                  <a:pt x="0" y="617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24"/>
                  <a:pt x="24" y="0"/>
                  <a:pt x="53" y="0"/>
                </a:cubicBezTo>
                <a:close/>
              </a:path>
            </a:pathLst>
          </a:custGeom>
          <a:solidFill>
            <a:srgbClr val="C78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slîḋè">
            <a:extLst>
              <a:ext uri="{FF2B5EF4-FFF2-40B4-BE49-F238E27FC236}">
                <a16:creationId xmlns:a16="http://schemas.microsoft.com/office/drawing/2014/main" id="{63C39CB3-9A8B-4C7E-BF76-7E1378771D2D}"/>
              </a:ext>
            </a:extLst>
          </p:cNvPr>
          <p:cNvSpPr/>
          <p:nvPr/>
        </p:nvSpPr>
        <p:spPr bwMode="auto">
          <a:xfrm>
            <a:off x="7978912" y="4222232"/>
            <a:ext cx="610577" cy="1101933"/>
          </a:xfrm>
          <a:custGeom>
            <a:avLst/>
            <a:gdLst>
              <a:gd name="T0" fmla="*/ 426 w 524"/>
              <a:gd name="T1" fmla="*/ 14 h 946"/>
              <a:gd name="T2" fmla="*/ 523 w 524"/>
              <a:gd name="T3" fmla="*/ 885 h 946"/>
              <a:gd name="T4" fmla="*/ 510 w 524"/>
              <a:gd name="T5" fmla="*/ 902 h 946"/>
              <a:gd name="T6" fmla="*/ 114 w 524"/>
              <a:gd name="T7" fmla="*/ 946 h 946"/>
              <a:gd name="T8" fmla="*/ 98 w 524"/>
              <a:gd name="T9" fmla="*/ 932 h 946"/>
              <a:gd name="T10" fmla="*/ 1 w 524"/>
              <a:gd name="T11" fmla="*/ 61 h 946"/>
              <a:gd name="T12" fmla="*/ 14 w 524"/>
              <a:gd name="T13" fmla="*/ 45 h 946"/>
              <a:gd name="T14" fmla="*/ 410 w 524"/>
              <a:gd name="T15" fmla="*/ 0 h 946"/>
              <a:gd name="T16" fmla="*/ 426 w 524"/>
              <a:gd name="T17" fmla="*/ 14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4" h="946">
                <a:moveTo>
                  <a:pt x="426" y="14"/>
                </a:moveTo>
                <a:cubicBezTo>
                  <a:pt x="523" y="885"/>
                  <a:pt x="523" y="885"/>
                  <a:pt x="523" y="885"/>
                </a:cubicBezTo>
                <a:cubicBezTo>
                  <a:pt x="524" y="893"/>
                  <a:pt x="518" y="901"/>
                  <a:pt x="510" y="902"/>
                </a:cubicBezTo>
                <a:cubicBezTo>
                  <a:pt x="114" y="946"/>
                  <a:pt x="114" y="946"/>
                  <a:pt x="114" y="946"/>
                </a:cubicBezTo>
                <a:cubicBezTo>
                  <a:pt x="106" y="946"/>
                  <a:pt x="99" y="941"/>
                  <a:pt x="98" y="932"/>
                </a:cubicBezTo>
                <a:cubicBezTo>
                  <a:pt x="1" y="61"/>
                  <a:pt x="1" y="61"/>
                  <a:pt x="1" y="61"/>
                </a:cubicBezTo>
                <a:cubicBezTo>
                  <a:pt x="0" y="53"/>
                  <a:pt x="6" y="45"/>
                  <a:pt x="14" y="45"/>
                </a:cubicBezTo>
                <a:cubicBezTo>
                  <a:pt x="410" y="0"/>
                  <a:pt x="410" y="0"/>
                  <a:pt x="410" y="0"/>
                </a:cubicBezTo>
                <a:cubicBezTo>
                  <a:pt x="418" y="0"/>
                  <a:pt x="425" y="6"/>
                  <a:pt x="426" y="14"/>
                </a:cubicBezTo>
                <a:close/>
              </a:path>
            </a:pathLst>
          </a:custGeom>
          <a:solidFill>
            <a:srgbClr val="6BC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śľiḍe">
            <a:extLst>
              <a:ext uri="{FF2B5EF4-FFF2-40B4-BE49-F238E27FC236}">
                <a16:creationId xmlns:a16="http://schemas.microsoft.com/office/drawing/2014/main" id="{4B41BE94-73D3-4375-AB66-DB50291C2ADF}"/>
              </a:ext>
            </a:extLst>
          </p:cNvPr>
          <p:cNvSpPr/>
          <p:nvPr/>
        </p:nvSpPr>
        <p:spPr bwMode="auto">
          <a:xfrm>
            <a:off x="8018084" y="4265662"/>
            <a:ext cx="532232" cy="1015073"/>
          </a:xfrm>
          <a:custGeom>
            <a:avLst/>
            <a:gdLst>
              <a:gd name="T0" fmla="*/ 365 w 456"/>
              <a:gd name="T1" fmla="*/ 13 h 872"/>
              <a:gd name="T2" fmla="*/ 455 w 456"/>
              <a:gd name="T3" fmla="*/ 819 h 872"/>
              <a:gd name="T4" fmla="*/ 443 w 456"/>
              <a:gd name="T5" fmla="*/ 833 h 872"/>
              <a:gd name="T6" fmla="*/ 105 w 456"/>
              <a:gd name="T7" fmla="*/ 871 h 872"/>
              <a:gd name="T8" fmla="*/ 91 w 456"/>
              <a:gd name="T9" fmla="*/ 859 h 872"/>
              <a:gd name="T10" fmla="*/ 1 w 456"/>
              <a:gd name="T11" fmla="*/ 53 h 872"/>
              <a:gd name="T12" fmla="*/ 12 w 456"/>
              <a:gd name="T13" fmla="*/ 39 h 872"/>
              <a:gd name="T14" fmla="*/ 351 w 456"/>
              <a:gd name="T15" fmla="*/ 1 h 872"/>
              <a:gd name="T16" fmla="*/ 365 w 456"/>
              <a:gd name="T17" fmla="*/ 13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6" h="872">
                <a:moveTo>
                  <a:pt x="365" y="13"/>
                </a:moveTo>
                <a:cubicBezTo>
                  <a:pt x="455" y="819"/>
                  <a:pt x="455" y="819"/>
                  <a:pt x="455" y="819"/>
                </a:cubicBezTo>
                <a:cubicBezTo>
                  <a:pt x="456" y="826"/>
                  <a:pt x="451" y="832"/>
                  <a:pt x="443" y="833"/>
                </a:cubicBezTo>
                <a:cubicBezTo>
                  <a:pt x="105" y="871"/>
                  <a:pt x="105" y="871"/>
                  <a:pt x="105" y="871"/>
                </a:cubicBezTo>
                <a:cubicBezTo>
                  <a:pt x="98" y="872"/>
                  <a:pt x="91" y="866"/>
                  <a:pt x="91" y="859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46"/>
                  <a:pt x="5" y="40"/>
                  <a:pt x="12" y="39"/>
                </a:cubicBezTo>
                <a:cubicBezTo>
                  <a:pt x="351" y="1"/>
                  <a:pt x="351" y="1"/>
                  <a:pt x="351" y="1"/>
                </a:cubicBezTo>
                <a:cubicBezTo>
                  <a:pt x="358" y="0"/>
                  <a:pt x="364" y="6"/>
                  <a:pt x="365" y="13"/>
                </a:cubicBezTo>
                <a:close/>
              </a:path>
            </a:pathLst>
          </a:custGeom>
          <a:solidFill>
            <a:srgbClr val="87CC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ṥļiḓê">
            <a:extLst>
              <a:ext uri="{FF2B5EF4-FFF2-40B4-BE49-F238E27FC236}">
                <a16:creationId xmlns:a16="http://schemas.microsoft.com/office/drawing/2014/main" id="{BC987F2C-5621-40D8-A45D-955914F59719}"/>
              </a:ext>
            </a:extLst>
          </p:cNvPr>
          <p:cNvSpPr/>
          <p:nvPr/>
        </p:nvSpPr>
        <p:spPr bwMode="auto">
          <a:xfrm>
            <a:off x="8067475" y="4312498"/>
            <a:ext cx="438559" cy="920548"/>
          </a:xfrm>
          <a:custGeom>
            <a:avLst/>
            <a:gdLst>
              <a:gd name="T0" fmla="*/ 311 w 376"/>
              <a:gd name="T1" fmla="*/ 87 h 791"/>
              <a:gd name="T2" fmla="*/ 343 w 376"/>
              <a:gd name="T3" fmla="*/ 378 h 791"/>
              <a:gd name="T4" fmla="*/ 376 w 376"/>
              <a:gd name="T5" fmla="*/ 670 h 791"/>
              <a:gd name="T6" fmla="*/ 369 w 376"/>
              <a:gd name="T7" fmla="*/ 670 h 791"/>
              <a:gd name="T8" fmla="*/ 270 w 376"/>
              <a:gd name="T9" fmla="*/ 773 h 791"/>
              <a:gd name="T10" fmla="*/ 271 w 376"/>
              <a:gd name="T11" fmla="*/ 782 h 791"/>
              <a:gd name="T12" fmla="*/ 191 w 376"/>
              <a:gd name="T13" fmla="*/ 791 h 791"/>
              <a:gd name="T14" fmla="*/ 191 w 376"/>
              <a:gd name="T15" fmla="*/ 782 h 791"/>
              <a:gd name="T16" fmla="*/ 71 w 376"/>
              <a:gd name="T17" fmla="*/ 703 h 791"/>
              <a:gd name="T18" fmla="*/ 65 w 376"/>
              <a:gd name="T19" fmla="*/ 705 h 791"/>
              <a:gd name="T20" fmla="*/ 32 w 376"/>
              <a:gd name="T21" fmla="*/ 413 h 791"/>
              <a:gd name="T22" fmla="*/ 0 w 376"/>
              <a:gd name="T23" fmla="*/ 122 h 791"/>
              <a:gd name="T24" fmla="*/ 6 w 376"/>
              <a:gd name="T25" fmla="*/ 121 h 791"/>
              <a:gd name="T26" fmla="*/ 106 w 376"/>
              <a:gd name="T27" fmla="*/ 18 h 791"/>
              <a:gd name="T28" fmla="*/ 104 w 376"/>
              <a:gd name="T29" fmla="*/ 9 h 791"/>
              <a:gd name="T30" fmla="*/ 184 w 376"/>
              <a:gd name="T31" fmla="*/ 0 h 791"/>
              <a:gd name="T32" fmla="*/ 185 w 376"/>
              <a:gd name="T33" fmla="*/ 9 h 791"/>
              <a:gd name="T34" fmla="*/ 304 w 376"/>
              <a:gd name="T35" fmla="*/ 88 h 791"/>
              <a:gd name="T36" fmla="*/ 311 w 376"/>
              <a:gd name="T37" fmla="*/ 87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76" h="791">
                <a:moveTo>
                  <a:pt x="311" y="87"/>
                </a:moveTo>
                <a:cubicBezTo>
                  <a:pt x="343" y="378"/>
                  <a:pt x="343" y="378"/>
                  <a:pt x="343" y="378"/>
                </a:cubicBezTo>
                <a:cubicBezTo>
                  <a:pt x="376" y="670"/>
                  <a:pt x="376" y="670"/>
                  <a:pt x="376" y="670"/>
                </a:cubicBezTo>
                <a:cubicBezTo>
                  <a:pt x="373" y="670"/>
                  <a:pt x="371" y="670"/>
                  <a:pt x="369" y="670"/>
                </a:cubicBezTo>
                <a:cubicBezTo>
                  <a:pt x="308" y="677"/>
                  <a:pt x="264" y="723"/>
                  <a:pt x="270" y="773"/>
                </a:cubicBezTo>
                <a:cubicBezTo>
                  <a:pt x="270" y="776"/>
                  <a:pt x="270" y="779"/>
                  <a:pt x="271" y="782"/>
                </a:cubicBezTo>
                <a:cubicBezTo>
                  <a:pt x="191" y="791"/>
                  <a:pt x="191" y="791"/>
                  <a:pt x="191" y="791"/>
                </a:cubicBezTo>
                <a:cubicBezTo>
                  <a:pt x="191" y="788"/>
                  <a:pt x="191" y="785"/>
                  <a:pt x="191" y="782"/>
                </a:cubicBezTo>
                <a:cubicBezTo>
                  <a:pt x="185" y="732"/>
                  <a:pt x="132" y="697"/>
                  <a:pt x="71" y="703"/>
                </a:cubicBezTo>
                <a:cubicBezTo>
                  <a:pt x="69" y="704"/>
                  <a:pt x="67" y="704"/>
                  <a:pt x="65" y="705"/>
                </a:cubicBezTo>
                <a:cubicBezTo>
                  <a:pt x="32" y="413"/>
                  <a:pt x="32" y="413"/>
                  <a:pt x="32" y="413"/>
                </a:cubicBezTo>
                <a:cubicBezTo>
                  <a:pt x="0" y="122"/>
                  <a:pt x="0" y="122"/>
                  <a:pt x="0" y="122"/>
                </a:cubicBezTo>
                <a:cubicBezTo>
                  <a:pt x="2" y="122"/>
                  <a:pt x="4" y="122"/>
                  <a:pt x="6" y="121"/>
                </a:cubicBezTo>
                <a:cubicBezTo>
                  <a:pt x="67" y="115"/>
                  <a:pt x="111" y="68"/>
                  <a:pt x="106" y="18"/>
                </a:cubicBezTo>
                <a:cubicBezTo>
                  <a:pt x="105" y="15"/>
                  <a:pt x="105" y="12"/>
                  <a:pt x="104" y="9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3"/>
                  <a:pt x="184" y="6"/>
                  <a:pt x="185" y="9"/>
                </a:cubicBezTo>
                <a:cubicBezTo>
                  <a:pt x="190" y="60"/>
                  <a:pt x="244" y="95"/>
                  <a:pt x="304" y="88"/>
                </a:cubicBezTo>
                <a:cubicBezTo>
                  <a:pt x="306" y="88"/>
                  <a:pt x="308" y="88"/>
                  <a:pt x="311" y="87"/>
                </a:cubicBezTo>
                <a:close/>
              </a:path>
            </a:pathLst>
          </a:custGeom>
          <a:solidFill>
            <a:srgbClr val="6BC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$1íḍe">
            <a:extLst>
              <a:ext uri="{FF2B5EF4-FFF2-40B4-BE49-F238E27FC236}">
                <a16:creationId xmlns:a16="http://schemas.microsoft.com/office/drawing/2014/main" id="{2D124517-C7AD-48F9-AEDC-7B5A0D7573B0}"/>
              </a:ext>
            </a:extLst>
          </p:cNvPr>
          <p:cNvSpPr/>
          <p:nvPr/>
        </p:nvSpPr>
        <p:spPr bwMode="auto">
          <a:xfrm>
            <a:off x="7455196" y="4034034"/>
            <a:ext cx="937580" cy="1157285"/>
          </a:xfrm>
          <a:custGeom>
            <a:avLst/>
            <a:gdLst>
              <a:gd name="T0" fmla="*/ 379 w 804"/>
              <a:gd name="T1" fmla="*/ 10 h 994"/>
              <a:gd name="T2" fmla="*/ 800 w 804"/>
              <a:gd name="T3" fmla="*/ 779 h 994"/>
              <a:gd name="T4" fmla="*/ 794 w 804"/>
              <a:gd name="T5" fmla="*/ 799 h 994"/>
              <a:gd name="T6" fmla="*/ 445 w 804"/>
              <a:gd name="T7" fmla="*/ 990 h 994"/>
              <a:gd name="T8" fmla="*/ 425 w 804"/>
              <a:gd name="T9" fmla="*/ 984 h 994"/>
              <a:gd name="T10" fmla="*/ 3 w 804"/>
              <a:gd name="T11" fmla="*/ 215 h 994"/>
              <a:gd name="T12" fmla="*/ 9 w 804"/>
              <a:gd name="T13" fmla="*/ 195 h 994"/>
              <a:gd name="T14" fmla="*/ 358 w 804"/>
              <a:gd name="T15" fmla="*/ 4 h 994"/>
              <a:gd name="T16" fmla="*/ 379 w 804"/>
              <a:gd name="T17" fmla="*/ 10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994">
                <a:moveTo>
                  <a:pt x="379" y="10"/>
                </a:moveTo>
                <a:cubicBezTo>
                  <a:pt x="800" y="779"/>
                  <a:pt x="800" y="779"/>
                  <a:pt x="800" y="779"/>
                </a:cubicBezTo>
                <a:cubicBezTo>
                  <a:pt x="804" y="786"/>
                  <a:pt x="802" y="795"/>
                  <a:pt x="794" y="799"/>
                </a:cubicBezTo>
                <a:cubicBezTo>
                  <a:pt x="445" y="990"/>
                  <a:pt x="445" y="990"/>
                  <a:pt x="445" y="990"/>
                </a:cubicBezTo>
                <a:cubicBezTo>
                  <a:pt x="438" y="994"/>
                  <a:pt x="429" y="991"/>
                  <a:pt x="425" y="984"/>
                </a:cubicBezTo>
                <a:cubicBezTo>
                  <a:pt x="3" y="215"/>
                  <a:pt x="3" y="215"/>
                  <a:pt x="3" y="215"/>
                </a:cubicBezTo>
                <a:cubicBezTo>
                  <a:pt x="0" y="208"/>
                  <a:pt x="2" y="199"/>
                  <a:pt x="9" y="195"/>
                </a:cubicBezTo>
                <a:cubicBezTo>
                  <a:pt x="358" y="4"/>
                  <a:pt x="358" y="4"/>
                  <a:pt x="358" y="4"/>
                </a:cubicBezTo>
                <a:cubicBezTo>
                  <a:pt x="366" y="0"/>
                  <a:pt x="375" y="2"/>
                  <a:pt x="379" y="10"/>
                </a:cubicBezTo>
                <a:close/>
              </a:path>
            </a:pathLst>
          </a:custGeom>
          <a:solidFill>
            <a:srgbClr val="6BC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iṣ1iḑè">
            <a:extLst>
              <a:ext uri="{FF2B5EF4-FFF2-40B4-BE49-F238E27FC236}">
                <a16:creationId xmlns:a16="http://schemas.microsoft.com/office/drawing/2014/main" id="{7B3CAF54-9C6B-4C8C-9BEB-CAFAA867ED5A}"/>
              </a:ext>
            </a:extLst>
          </p:cNvPr>
          <p:cNvSpPr/>
          <p:nvPr/>
        </p:nvSpPr>
        <p:spPr bwMode="auto">
          <a:xfrm>
            <a:off x="7505439" y="4085980"/>
            <a:ext cx="837095" cy="1053394"/>
          </a:xfrm>
          <a:custGeom>
            <a:avLst/>
            <a:gdLst>
              <a:gd name="T0" fmla="*/ 325 w 718"/>
              <a:gd name="T1" fmla="*/ 8 h 904"/>
              <a:gd name="T2" fmla="*/ 715 w 718"/>
              <a:gd name="T3" fmla="*/ 720 h 904"/>
              <a:gd name="T4" fmla="*/ 709 w 718"/>
              <a:gd name="T5" fmla="*/ 737 h 904"/>
              <a:gd name="T6" fmla="*/ 411 w 718"/>
              <a:gd name="T7" fmla="*/ 901 h 904"/>
              <a:gd name="T8" fmla="*/ 393 w 718"/>
              <a:gd name="T9" fmla="*/ 896 h 904"/>
              <a:gd name="T10" fmla="*/ 3 w 718"/>
              <a:gd name="T11" fmla="*/ 184 h 904"/>
              <a:gd name="T12" fmla="*/ 8 w 718"/>
              <a:gd name="T13" fmla="*/ 167 h 904"/>
              <a:gd name="T14" fmla="*/ 307 w 718"/>
              <a:gd name="T15" fmla="*/ 3 h 904"/>
              <a:gd name="T16" fmla="*/ 325 w 718"/>
              <a:gd name="T17" fmla="*/ 8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8" h="904">
                <a:moveTo>
                  <a:pt x="325" y="8"/>
                </a:moveTo>
                <a:cubicBezTo>
                  <a:pt x="715" y="720"/>
                  <a:pt x="715" y="720"/>
                  <a:pt x="715" y="720"/>
                </a:cubicBezTo>
                <a:cubicBezTo>
                  <a:pt x="718" y="726"/>
                  <a:pt x="716" y="734"/>
                  <a:pt x="709" y="737"/>
                </a:cubicBezTo>
                <a:cubicBezTo>
                  <a:pt x="411" y="901"/>
                  <a:pt x="411" y="901"/>
                  <a:pt x="411" y="901"/>
                </a:cubicBezTo>
                <a:cubicBezTo>
                  <a:pt x="404" y="904"/>
                  <a:pt x="397" y="902"/>
                  <a:pt x="393" y="896"/>
                </a:cubicBezTo>
                <a:cubicBezTo>
                  <a:pt x="3" y="184"/>
                  <a:pt x="3" y="184"/>
                  <a:pt x="3" y="184"/>
                </a:cubicBezTo>
                <a:cubicBezTo>
                  <a:pt x="0" y="178"/>
                  <a:pt x="2" y="170"/>
                  <a:pt x="8" y="167"/>
                </a:cubicBezTo>
                <a:cubicBezTo>
                  <a:pt x="307" y="3"/>
                  <a:pt x="307" y="3"/>
                  <a:pt x="307" y="3"/>
                </a:cubicBezTo>
                <a:cubicBezTo>
                  <a:pt x="313" y="0"/>
                  <a:pt x="321" y="2"/>
                  <a:pt x="325" y="8"/>
                </a:cubicBezTo>
                <a:close/>
              </a:path>
            </a:pathLst>
          </a:custGeom>
          <a:solidFill>
            <a:srgbClr val="87CC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Slíďé">
            <a:extLst>
              <a:ext uri="{FF2B5EF4-FFF2-40B4-BE49-F238E27FC236}">
                <a16:creationId xmlns:a16="http://schemas.microsoft.com/office/drawing/2014/main" id="{CD66D0FD-E4A9-40FA-AC52-69FF9D6615B7}"/>
              </a:ext>
            </a:extLst>
          </p:cNvPr>
          <p:cNvSpPr/>
          <p:nvPr/>
        </p:nvSpPr>
        <p:spPr bwMode="auto">
          <a:xfrm>
            <a:off x="7600814" y="4187317"/>
            <a:ext cx="649749" cy="849017"/>
          </a:xfrm>
          <a:custGeom>
            <a:avLst/>
            <a:gdLst>
              <a:gd name="T0" fmla="*/ 275 w 557"/>
              <a:gd name="T1" fmla="*/ 32 h 729"/>
              <a:gd name="T2" fmla="*/ 416 w 557"/>
              <a:gd name="T3" fmla="*/ 289 h 729"/>
              <a:gd name="T4" fmla="*/ 557 w 557"/>
              <a:gd name="T5" fmla="*/ 546 h 729"/>
              <a:gd name="T6" fmla="*/ 551 w 557"/>
              <a:gd name="T7" fmla="*/ 549 h 729"/>
              <a:gd name="T8" fmla="*/ 498 w 557"/>
              <a:gd name="T9" fmla="*/ 682 h 729"/>
              <a:gd name="T10" fmla="*/ 503 w 557"/>
              <a:gd name="T11" fmla="*/ 690 h 729"/>
              <a:gd name="T12" fmla="*/ 432 w 557"/>
              <a:gd name="T13" fmla="*/ 729 h 729"/>
              <a:gd name="T14" fmla="*/ 428 w 557"/>
              <a:gd name="T15" fmla="*/ 720 h 729"/>
              <a:gd name="T16" fmla="*/ 288 w 557"/>
              <a:gd name="T17" fmla="*/ 693 h 729"/>
              <a:gd name="T18" fmla="*/ 282 w 557"/>
              <a:gd name="T19" fmla="*/ 696 h 729"/>
              <a:gd name="T20" fmla="*/ 141 w 557"/>
              <a:gd name="T21" fmla="*/ 439 h 729"/>
              <a:gd name="T22" fmla="*/ 0 w 557"/>
              <a:gd name="T23" fmla="*/ 182 h 729"/>
              <a:gd name="T24" fmla="*/ 6 w 557"/>
              <a:gd name="T25" fmla="*/ 179 h 729"/>
              <a:gd name="T26" fmla="*/ 59 w 557"/>
              <a:gd name="T27" fmla="*/ 46 h 729"/>
              <a:gd name="T28" fmla="*/ 54 w 557"/>
              <a:gd name="T29" fmla="*/ 38 h 729"/>
              <a:gd name="T30" fmla="*/ 124 w 557"/>
              <a:gd name="T31" fmla="*/ 0 h 729"/>
              <a:gd name="T32" fmla="*/ 129 w 557"/>
              <a:gd name="T33" fmla="*/ 8 h 729"/>
              <a:gd name="T34" fmla="*/ 269 w 557"/>
              <a:gd name="T35" fmla="*/ 35 h 729"/>
              <a:gd name="T36" fmla="*/ 275 w 557"/>
              <a:gd name="T37" fmla="*/ 3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57" h="729">
                <a:moveTo>
                  <a:pt x="275" y="32"/>
                </a:moveTo>
                <a:cubicBezTo>
                  <a:pt x="416" y="289"/>
                  <a:pt x="416" y="289"/>
                  <a:pt x="416" y="289"/>
                </a:cubicBezTo>
                <a:cubicBezTo>
                  <a:pt x="557" y="546"/>
                  <a:pt x="557" y="546"/>
                  <a:pt x="557" y="546"/>
                </a:cubicBezTo>
                <a:cubicBezTo>
                  <a:pt x="555" y="547"/>
                  <a:pt x="552" y="548"/>
                  <a:pt x="551" y="549"/>
                </a:cubicBezTo>
                <a:cubicBezTo>
                  <a:pt x="497" y="578"/>
                  <a:pt x="474" y="638"/>
                  <a:pt x="498" y="682"/>
                </a:cubicBezTo>
                <a:cubicBezTo>
                  <a:pt x="499" y="685"/>
                  <a:pt x="501" y="687"/>
                  <a:pt x="503" y="690"/>
                </a:cubicBezTo>
                <a:cubicBezTo>
                  <a:pt x="432" y="729"/>
                  <a:pt x="432" y="729"/>
                  <a:pt x="432" y="729"/>
                </a:cubicBezTo>
                <a:cubicBezTo>
                  <a:pt x="431" y="726"/>
                  <a:pt x="430" y="723"/>
                  <a:pt x="428" y="720"/>
                </a:cubicBezTo>
                <a:cubicBezTo>
                  <a:pt x="404" y="676"/>
                  <a:pt x="341" y="664"/>
                  <a:pt x="288" y="693"/>
                </a:cubicBezTo>
                <a:cubicBezTo>
                  <a:pt x="286" y="694"/>
                  <a:pt x="284" y="695"/>
                  <a:pt x="282" y="696"/>
                </a:cubicBezTo>
                <a:cubicBezTo>
                  <a:pt x="141" y="439"/>
                  <a:pt x="141" y="439"/>
                  <a:pt x="141" y="439"/>
                </a:cubicBezTo>
                <a:cubicBezTo>
                  <a:pt x="0" y="182"/>
                  <a:pt x="0" y="182"/>
                  <a:pt x="0" y="182"/>
                </a:cubicBezTo>
                <a:cubicBezTo>
                  <a:pt x="2" y="181"/>
                  <a:pt x="4" y="180"/>
                  <a:pt x="6" y="179"/>
                </a:cubicBezTo>
                <a:cubicBezTo>
                  <a:pt x="60" y="150"/>
                  <a:pt x="83" y="90"/>
                  <a:pt x="59" y="46"/>
                </a:cubicBezTo>
                <a:cubicBezTo>
                  <a:pt x="57" y="43"/>
                  <a:pt x="56" y="41"/>
                  <a:pt x="54" y="38"/>
                </a:cubicBezTo>
                <a:cubicBezTo>
                  <a:pt x="124" y="0"/>
                  <a:pt x="124" y="0"/>
                  <a:pt x="124" y="0"/>
                </a:cubicBezTo>
                <a:cubicBezTo>
                  <a:pt x="126" y="3"/>
                  <a:pt x="127" y="5"/>
                  <a:pt x="129" y="8"/>
                </a:cubicBezTo>
                <a:cubicBezTo>
                  <a:pt x="153" y="52"/>
                  <a:pt x="216" y="65"/>
                  <a:pt x="269" y="35"/>
                </a:cubicBezTo>
                <a:cubicBezTo>
                  <a:pt x="271" y="34"/>
                  <a:pt x="273" y="33"/>
                  <a:pt x="275" y="32"/>
                </a:cubicBezTo>
                <a:close/>
              </a:path>
            </a:pathLst>
          </a:custGeom>
          <a:solidFill>
            <a:srgbClr val="6BC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î$ḷîďè">
            <a:extLst>
              <a:ext uri="{FF2B5EF4-FFF2-40B4-BE49-F238E27FC236}">
                <a16:creationId xmlns:a16="http://schemas.microsoft.com/office/drawing/2014/main" id="{57718437-0538-44DC-856E-8DB91C458E00}"/>
              </a:ext>
            </a:extLst>
          </p:cNvPr>
          <p:cNvSpPr/>
          <p:nvPr/>
        </p:nvSpPr>
        <p:spPr bwMode="auto">
          <a:xfrm>
            <a:off x="7751542" y="4441086"/>
            <a:ext cx="278464" cy="223963"/>
          </a:xfrm>
          <a:custGeom>
            <a:avLst/>
            <a:gdLst>
              <a:gd name="T0" fmla="*/ 0 w 239"/>
              <a:gd name="T1" fmla="*/ 134 h 192"/>
              <a:gd name="T2" fmla="*/ 23 w 239"/>
              <a:gd name="T3" fmla="*/ 176 h 192"/>
              <a:gd name="T4" fmla="*/ 40 w 239"/>
              <a:gd name="T5" fmla="*/ 167 h 192"/>
              <a:gd name="T6" fmla="*/ 116 w 239"/>
              <a:gd name="T7" fmla="*/ 178 h 192"/>
              <a:gd name="T8" fmla="*/ 144 w 239"/>
              <a:gd name="T9" fmla="*/ 144 h 192"/>
              <a:gd name="T10" fmla="*/ 140 w 239"/>
              <a:gd name="T11" fmla="*/ 83 h 192"/>
              <a:gd name="T12" fmla="*/ 145 w 239"/>
              <a:gd name="T13" fmla="*/ 61 h 192"/>
              <a:gd name="T14" fmla="*/ 168 w 239"/>
              <a:gd name="T15" fmla="*/ 68 h 192"/>
              <a:gd name="T16" fmla="*/ 162 w 239"/>
              <a:gd name="T17" fmla="*/ 91 h 192"/>
              <a:gd name="T18" fmla="*/ 188 w 239"/>
              <a:gd name="T19" fmla="*/ 138 h 192"/>
              <a:gd name="T20" fmla="*/ 219 w 239"/>
              <a:gd name="T21" fmla="*/ 69 h 192"/>
              <a:gd name="T22" fmla="*/ 239 w 239"/>
              <a:gd name="T23" fmla="*/ 58 h 192"/>
              <a:gd name="T24" fmla="*/ 216 w 239"/>
              <a:gd name="T25" fmla="*/ 16 h 192"/>
              <a:gd name="T26" fmla="*/ 197 w 239"/>
              <a:gd name="T27" fmla="*/ 26 h 192"/>
              <a:gd name="T28" fmla="*/ 119 w 239"/>
              <a:gd name="T29" fmla="*/ 14 h 192"/>
              <a:gd name="T30" fmla="*/ 96 w 239"/>
              <a:gd name="T31" fmla="*/ 107 h 192"/>
              <a:gd name="T32" fmla="*/ 90 w 239"/>
              <a:gd name="T33" fmla="*/ 131 h 192"/>
              <a:gd name="T34" fmla="*/ 68 w 239"/>
              <a:gd name="T35" fmla="*/ 123 h 192"/>
              <a:gd name="T36" fmla="*/ 74 w 239"/>
              <a:gd name="T37" fmla="*/ 100 h 192"/>
              <a:gd name="T38" fmla="*/ 48 w 239"/>
              <a:gd name="T39" fmla="*/ 53 h 192"/>
              <a:gd name="T40" fmla="*/ 16 w 239"/>
              <a:gd name="T41" fmla="*/ 126 h 192"/>
              <a:gd name="T42" fmla="*/ 0 w 239"/>
              <a:gd name="T43" fmla="*/ 13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9" h="192">
                <a:moveTo>
                  <a:pt x="0" y="134"/>
                </a:moveTo>
                <a:cubicBezTo>
                  <a:pt x="23" y="176"/>
                  <a:pt x="23" y="176"/>
                  <a:pt x="23" y="176"/>
                </a:cubicBezTo>
                <a:cubicBezTo>
                  <a:pt x="40" y="167"/>
                  <a:pt x="40" y="167"/>
                  <a:pt x="40" y="167"/>
                </a:cubicBezTo>
                <a:cubicBezTo>
                  <a:pt x="61" y="186"/>
                  <a:pt x="91" y="192"/>
                  <a:pt x="116" y="178"/>
                </a:cubicBezTo>
                <a:cubicBezTo>
                  <a:pt x="129" y="170"/>
                  <a:pt x="139" y="159"/>
                  <a:pt x="144" y="144"/>
                </a:cubicBezTo>
                <a:cubicBezTo>
                  <a:pt x="151" y="126"/>
                  <a:pt x="150" y="103"/>
                  <a:pt x="140" y="83"/>
                </a:cubicBezTo>
                <a:cubicBezTo>
                  <a:pt x="135" y="75"/>
                  <a:pt x="137" y="65"/>
                  <a:pt x="145" y="61"/>
                </a:cubicBezTo>
                <a:cubicBezTo>
                  <a:pt x="153" y="56"/>
                  <a:pt x="163" y="60"/>
                  <a:pt x="168" y="68"/>
                </a:cubicBezTo>
                <a:cubicBezTo>
                  <a:pt x="172" y="76"/>
                  <a:pt x="170" y="87"/>
                  <a:pt x="162" y="91"/>
                </a:cubicBezTo>
                <a:cubicBezTo>
                  <a:pt x="188" y="138"/>
                  <a:pt x="188" y="138"/>
                  <a:pt x="188" y="138"/>
                </a:cubicBezTo>
                <a:cubicBezTo>
                  <a:pt x="212" y="125"/>
                  <a:pt x="224" y="97"/>
                  <a:pt x="219" y="69"/>
                </a:cubicBezTo>
                <a:cubicBezTo>
                  <a:pt x="239" y="58"/>
                  <a:pt x="239" y="58"/>
                  <a:pt x="239" y="58"/>
                </a:cubicBezTo>
                <a:cubicBezTo>
                  <a:pt x="216" y="16"/>
                  <a:pt x="216" y="16"/>
                  <a:pt x="216" y="16"/>
                </a:cubicBezTo>
                <a:cubicBezTo>
                  <a:pt x="197" y="26"/>
                  <a:pt x="197" y="26"/>
                  <a:pt x="197" y="26"/>
                </a:cubicBezTo>
                <a:cubicBezTo>
                  <a:pt x="176" y="5"/>
                  <a:pt x="144" y="0"/>
                  <a:pt x="119" y="14"/>
                </a:cubicBezTo>
                <a:cubicBezTo>
                  <a:pt x="87" y="31"/>
                  <a:pt x="77" y="73"/>
                  <a:pt x="96" y="107"/>
                </a:cubicBezTo>
                <a:cubicBezTo>
                  <a:pt x="101" y="116"/>
                  <a:pt x="98" y="126"/>
                  <a:pt x="90" y="131"/>
                </a:cubicBezTo>
                <a:cubicBezTo>
                  <a:pt x="83" y="135"/>
                  <a:pt x="73" y="131"/>
                  <a:pt x="68" y="123"/>
                </a:cubicBezTo>
                <a:cubicBezTo>
                  <a:pt x="63" y="114"/>
                  <a:pt x="66" y="104"/>
                  <a:pt x="74" y="100"/>
                </a:cubicBezTo>
                <a:cubicBezTo>
                  <a:pt x="48" y="53"/>
                  <a:pt x="48" y="53"/>
                  <a:pt x="48" y="53"/>
                </a:cubicBezTo>
                <a:cubicBezTo>
                  <a:pt x="21" y="67"/>
                  <a:pt x="10" y="97"/>
                  <a:pt x="16" y="126"/>
                </a:cubicBezTo>
                <a:lnTo>
                  <a:pt x="0" y="134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íṧ1ïḓé">
            <a:extLst>
              <a:ext uri="{FF2B5EF4-FFF2-40B4-BE49-F238E27FC236}">
                <a16:creationId xmlns:a16="http://schemas.microsoft.com/office/drawing/2014/main" id="{17CFF9B2-895C-48A4-AB1F-8C04C4054536}"/>
              </a:ext>
            </a:extLst>
          </p:cNvPr>
          <p:cNvSpPr/>
          <p:nvPr/>
        </p:nvSpPr>
        <p:spPr bwMode="auto">
          <a:xfrm>
            <a:off x="7436461" y="4675267"/>
            <a:ext cx="1285021" cy="717875"/>
          </a:xfrm>
          <a:custGeom>
            <a:avLst/>
            <a:gdLst>
              <a:gd name="T0" fmla="*/ 49 w 1102"/>
              <a:gd name="T1" fmla="*/ 0 h 616"/>
              <a:gd name="T2" fmla="*/ 1053 w 1102"/>
              <a:gd name="T3" fmla="*/ 0 h 616"/>
              <a:gd name="T4" fmla="*/ 1102 w 1102"/>
              <a:gd name="T5" fmla="*/ 49 h 616"/>
              <a:gd name="T6" fmla="*/ 1102 w 1102"/>
              <a:gd name="T7" fmla="*/ 567 h 616"/>
              <a:gd name="T8" fmla="*/ 1053 w 1102"/>
              <a:gd name="T9" fmla="*/ 616 h 616"/>
              <a:gd name="T10" fmla="*/ 49 w 1102"/>
              <a:gd name="T11" fmla="*/ 616 h 616"/>
              <a:gd name="T12" fmla="*/ 0 w 1102"/>
              <a:gd name="T13" fmla="*/ 567 h 616"/>
              <a:gd name="T14" fmla="*/ 0 w 1102"/>
              <a:gd name="T15" fmla="*/ 49 h 616"/>
              <a:gd name="T16" fmla="*/ 49 w 1102"/>
              <a:gd name="T17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2" h="616">
                <a:moveTo>
                  <a:pt x="49" y="0"/>
                </a:moveTo>
                <a:cubicBezTo>
                  <a:pt x="1053" y="0"/>
                  <a:pt x="1053" y="0"/>
                  <a:pt x="1053" y="0"/>
                </a:cubicBezTo>
                <a:cubicBezTo>
                  <a:pt x="1080" y="0"/>
                  <a:pt x="1102" y="22"/>
                  <a:pt x="1102" y="49"/>
                </a:cubicBezTo>
                <a:cubicBezTo>
                  <a:pt x="1102" y="567"/>
                  <a:pt x="1102" y="567"/>
                  <a:pt x="1102" y="567"/>
                </a:cubicBezTo>
                <a:cubicBezTo>
                  <a:pt x="1102" y="594"/>
                  <a:pt x="1080" y="616"/>
                  <a:pt x="1053" y="616"/>
                </a:cubicBezTo>
                <a:cubicBezTo>
                  <a:pt x="49" y="616"/>
                  <a:pt x="49" y="616"/>
                  <a:pt x="49" y="616"/>
                </a:cubicBezTo>
                <a:cubicBezTo>
                  <a:pt x="22" y="616"/>
                  <a:pt x="0" y="594"/>
                  <a:pt x="0" y="567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2"/>
                  <a:pt x="22" y="0"/>
                  <a:pt x="49" y="0"/>
                </a:cubicBezTo>
                <a:close/>
              </a:path>
            </a:pathLst>
          </a:custGeom>
          <a:solidFill>
            <a:srgbClr val="E99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ís1îďê">
            <a:extLst>
              <a:ext uri="{FF2B5EF4-FFF2-40B4-BE49-F238E27FC236}">
                <a16:creationId xmlns:a16="http://schemas.microsoft.com/office/drawing/2014/main" id="{A663789F-9FB4-46FE-9258-8975C5358ABF}"/>
              </a:ext>
            </a:extLst>
          </p:cNvPr>
          <p:cNvSpPr/>
          <p:nvPr/>
        </p:nvSpPr>
        <p:spPr bwMode="auto">
          <a:xfrm>
            <a:off x="7436461" y="4761276"/>
            <a:ext cx="1285021" cy="631866"/>
          </a:xfrm>
          <a:custGeom>
            <a:avLst/>
            <a:gdLst>
              <a:gd name="T0" fmla="*/ 43 w 1102"/>
              <a:gd name="T1" fmla="*/ 0 h 542"/>
              <a:gd name="T2" fmla="*/ 1058 w 1102"/>
              <a:gd name="T3" fmla="*/ 0 h 542"/>
              <a:gd name="T4" fmla="*/ 1102 w 1102"/>
              <a:gd name="T5" fmla="*/ 43 h 542"/>
              <a:gd name="T6" fmla="*/ 1102 w 1102"/>
              <a:gd name="T7" fmla="*/ 499 h 542"/>
              <a:gd name="T8" fmla="*/ 1058 w 1102"/>
              <a:gd name="T9" fmla="*/ 542 h 542"/>
              <a:gd name="T10" fmla="*/ 43 w 1102"/>
              <a:gd name="T11" fmla="*/ 542 h 542"/>
              <a:gd name="T12" fmla="*/ 0 w 1102"/>
              <a:gd name="T13" fmla="*/ 499 h 542"/>
              <a:gd name="T14" fmla="*/ 0 w 1102"/>
              <a:gd name="T15" fmla="*/ 43 h 542"/>
              <a:gd name="T16" fmla="*/ 43 w 1102"/>
              <a:gd name="T17" fmla="*/ 0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2" h="542">
                <a:moveTo>
                  <a:pt x="43" y="0"/>
                </a:moveTo>
                <a:cubicBezTo>
                  <a:pt x="1058" y="0"/>
                  <a:pt x="1058" y="0"/>
                  <a:pt x="1058" y="0"/>
                </a:cubicBezTo>
                <a:cubicBezTo>
                  <a:pt x="1082" y="0"/>
                  <a:pt x="1102" y="19"/>
                  <a:pt x="1102" y="43"/>
                </a:cubicBezTo>
                <a:cubicBezTo>
                  <a:pt x="1102" y="499"/>
                  <a:pt x="1102" y="499"/>
                  <a:pt x="1102" y="499"/>
                </a:cubicBezTo>
                <a:cubicBezTo>
                  <a:pt x="1102" y="522"/>
                  <a:pt x="1082" y="542"/>
                  <a:pt x="1058" y="542"/>
                </a:cubicBezTo>
                <a:cubicBezTo>
                  <a:pt x="43" y="542"/>
                  <a:pt x="43" y="542"/>
                  <a:pt x="43" y="542"/>
                </a:cubicBezTo>
                <a:cubicBezTo>
                  <a:pt x="19" y="542"/>
                  <a:pt x="0" y="522"/>
                  <a:pt x="0" y="499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lose/>
              </a:path>
            </a:pathLst>
          </a:custGeom>
          <a:solidFill>
            <a:srgbClr val="E58A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íśḷiḑé">
            <a:extLst>
              <a:ext uri="{FF2B5EF4-FFF2-40B4-BE49-F238E27FC236}">
                <a16:creationId xmlns:a16="http://schemas.microsoft.com/office/drawing/2014/main" id="{0CF340E8-30FC-411C-8A86-D6E72EF840ED}"/>
              </a:ext>
            </a:extLst>
          </p:cNvPr>
          <p:cNvSpPr/>
          <p:nvPr/>
        </p:nvSpPr>
        <p:spPr bwMode="auto">
          <a:xfrm>
            <a:off x="7572712" y="4761276"/>
            <a:ext cx="1148770" cy="631866"/>
          </a:xfrm>
          <a:custGeom>
            <a:avLst/>
            <a:gdLst>
              <a:gd name="T0" fmla="*/ 43 w 985"/>
              <a:gd name="T1" fmla="*/ 0 h 542"/>
              <a:gd name="T2" fmla="*/ 941 w 985"/>
              <a:gd name="T3" fmla="*/ 0 h 542"/>
              <a:gd name="T4" fmla="*/ 985 w 985"/>
              <a:gd name="T5" fmla="*/ 43 h 542"/>
              <a:gd name="T6" fmla="*/ 985 w 985"/>
              <a:gd name="T7" fmla="*/ 499 h 542"/>
              <a:gd name="T8" fmla="*/ 941 w 985"/>
              <a:gd name="T9" fmla="*/ 542 h 542"/>
              <a:gd name="T10" fmla="*/ 43 w 985"/>
              <a:gd name="T11" fmla="*/ 542 h 542"/>
              <a:gd name="T12" fmla="*/ 0 w 985"/>
              <a:gd name="T13" fmla="*/ 499 h 542"/>
              <a:gd name="T14" fmla="*/ 0 w 985"/>
              <a:gd name="T15" fmla="*/ 43 h 542"/>
              <a:gd name="T16" fmla="*/ 43 w 985"/>
              <a:gd name="T17" fmla="*/ 0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5" h="542">
                <a:moveTo>
                  <a:pt x="43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85" y="19"/>
                  <a:pt x="985" y="43"/>
                </a:cubicBezTo>
                <a:cubicBezTo>
                  <a:pt x="985" y="499"/>
                  <a:pt x="985" y="499"/>
                  <a:pt x="985" y="499"/>
                </a:cubicBezTo>
                <a:cubicBezTo>
                  <a:pt x="985" y="522"/>
                  <a:pt x="965" y="542"/>
                  <a:pt x="941" y="542"/>
                </a:cubicBezTo>
                <a:cubicBezTo>
                  <a:pt x="43" y="542"/>
                  <a:pt x="43" y="542"/>
                  <a:pt x="43" y="542"/>
                </a:cubicBezTo>
                <a:cubicBezTo>
                  <a:pt x="19" y="542"/>
                  <a:pt x="0" y="522"/>
                  <a:pt x="0" y="499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lose/>
              </a:path>
            </a:pathLst>
          </a:custGeom>
          <a:solidFill>
            <a:srgbClr val="FAA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íṧḷiḓè">
            <a:extLst>
              <a:ext uri="{FF2B5EF4-FFF2-40B4-BE49-F238E27FC236}">
                <a16:creationId xmlns:a16="http://schemas.microsoft.com/office/drawing/2014/main" id="{32B3F79F-F39A-42AC-A1D1-677EB006C600}"/>
              </a:ext>
            </a:extLst>
          </p:cNvPr>
          <p:cNvSpPr/>
          <p:nvPr/>
        </p:nvSpPr>
        <p:spPr bwMode="auto">
          <a:xfrm>
            <a:off x="7723441" y="4761276"/>
            <a:ext cx="998042" cy="631866"/>
          </a:xfrm>
          <a:custGeom>
            <a:avLst/>
            <a:gdLst>
              <a:gd name="T0" fmla="*/ 43 w 856"/>
              <a:gd name="T1" fmla="*/ 0 h 542"/>
              <a:gd name="T2" fmla="*/ 812 w 856"/>
              <a:gd name="T3" fmla="*/ 0 h 542"/>
              <a:gd name="T4" fmla="*/ 856 w 856"/>
              <a:gd name="T5" fmla="*/ 43 h 542"/>
              <a:gd name="T6" fmla="*/ 856 w 856"/>
              <a:gd name="T7" fmla="*/ 499 h 542"/>
              <a:gd name="T8" fmla="*/ 812 w 856"/>
              <a:gd name="T9" fmla="*/ 542 h 542"/>
              <a:gd name="T10" fmla="*/ 43 w 856"/>
              <a:gd name="T11" fmla="*/ 542 h 542"/>
              <a:gd name="T12" fmla="*/ 0 w 856"/>
              <a:gd name="T13" fmla="*/ 499 h 542"/>
              <a:gd name="T14" fmla="*/ 0 w 856"/>
              <a:gd name="T15" fmla="*/ 43 h 542"/>
              <a:gd name="T16" fmla="*/ 43 w 856"/>
              <a:gd name="T17" fmla="*/ 0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6" h="542">
                <a:moveTo>
                  <a:pt x="43" y="0"/>
                </a:moveTo>
                <a:cubicBezTo>
                  <a:pt x="812" y="0"/>
                  <a:pt x="812" y="0"/>
                  <a:pt x="812" y="0"/>
                </a:cubicBezTo>
                <a:cubicBezTo>
                  <a:pt x="836" y="0"/>
                  <a:pt x="856" y="19"/>
                  <a:pt x="856" y="43"/>
                </a:cubicBezTo>
                <a:cubicBezTo>
                  <a:pt x="856" y="499"/>
                  <a:pt x="856" y="499"/>
                  <a:pt x="856" y="499"/>
                </a:cubicBezTo>
                <a:cubicBezTo>
                  <a:pt x="856" y="522"/>
                  <a:pt x="836" y="542"/>
                  <a:pt x="812" y="542"/>
                </a:cubicBezTo>
                <a:cubicBezTo>
                  <a:pt x="43" y="542"/>
                  <a:pt x="43" y="542"/>
                  <a:pt x="43" y="542"/>
                </a:cubicBezTo>
                <a:cubicBezTo>
                  <a:pt x="19" y="542"/>
                  <a:pt x="0" y="522"/>
                  <a:pt x="0" y="499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lose/>
              </a:path>
            </a:pathLst>
          </a:custGeom>
          <a:solidFill>
            <a:srgbClr val="F9B3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ïṧļiḍé">
            <a:extLst>
              <a:ext uri="{FF2B5EF4-FFF2-40B4-BE49-F238E27FC236}">
                <a16:creationId xmlns:a16="http://schemas.microsoft.com/office/drawing/2014/main" id="{33091B58-BE62-4FE9-B31C-0614F0F57E15}"/>
              </a:ext>
            </a:extLst>
          </p:cNvPr>
          <p:cNvSpPr/>
          <p:nvPr/>
        </p:nvSpPr>
        <p:spPr bwMode="auto">
          <a:xfrm>
            <a:off x="7805191" y="4820886"/>
            <a:ext cx="172018" cy="173721"/>
          </a:xfrm>
          <a:prstGeom prst="ellipse">
            <a:avLst/>
          </a:prstGeom>
          <a:solidFill>
            <a:srgbClr val="DE92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ṡľïḓé">
            <a:extLst>
              <a:ext uri="{FF2B5EF4-FFF2-40B4-BE49-F238E27FC236}">
                <a16:creationId xmlns:a16="http://schemas.microsoft.com/office/drawing/2014/main" id="{436509C5-EE64-4048-9D4D-A837721B3A4E}"/>
              </a:ext>
            </a:extLst>
          </p:cNvPr>
          <p:cNvSpPr/>
          <p:nvPr/>
        </p:nvSpPr>
        <p:spPr bwMode="auto">
          <a:xfrm>
            <a:off x="7868208" y="4884754"/>
            <a:ext cx="45985" cy="46836"/>
          </a:xfrm>
          <a:prstGeom prst="ellipse">
            <a:avLst/>
          </a:prstGeom>
          <a:solidFill>
            <a:srgbClr val="F9B3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ïsḻíḓè">
            <a:extLst>
              <a:ext uri="{FF2B5EF4-FFF2-40B4-BE49-F238E27FC236}">
                <a16:creationId xmlns:a16="http://schemas.microsoft.com/office/drawing/2014/main" id="{56C1D135-582E-4D80-B7D5-CE4DF05375CA}"/>
              </a:ext>
            </a:extLst>
          </p:cNvPr>
          <p:cNvSpPr/>
          <p:nvPr/>
        </p:nvSpPr>
        <p:spPr bwMode="auto">
          <a:xfrm>
            <a:off x="10433140" y="3277839"/>
            <a:ext cx="1092566" cy="1084050"/>
          </a:xfrm>
          <a:custGeom>
            <a:avLst/>
            <a:gdLst>
              <a:gd name="T0" fmla="*/ 755 w 937"/>
              <a:gd name="T1" fmla="*/ 642 h 931"/>
              <a:gd name="T2" fmla="*/ 802 w 937"/>
              <a:gd name="T3" fmla="*/ 516 h 931"/>
              <a:gd name="T4" fmla="*/ 937 w 937"/>
              <a:gd name="T5" fmla="*/ 492 h 931"/>
              <a:gd name="T6" fmla="*/ 900 w 937"/>
              <a:gd name="T7" fmla="*/ 283 h 931"/>
              <a:gd name="T8" fmla="*/ 765 w 937"/>
              <a:gd name="T9" fmla="*/ 306 h 931"/>
              <a:gd name="T10" fmla="*/ 727 w 937"/>
              <a:gd name="T11" fmla="*/ 250 h 931"/>
              <a:gd name="T12" fmla="*/ 679 w 937"/>
              <a:gd name="T13" fmla="*/ 203 h 931"/>
              <a:gd name="T14" fmla="*/ 726 w 937"/>
              <a:gd name="T15" fmla="*/ 74 h 931"/>
              <a:gd name="T16" fmla="*/ 526 w 937"/>
              <a:gd name="T17" fmla="*/ 0 h 931"/>
              <a:gd name="T18" fmla="*/ 479 w 937"/>
              <a:gd name="T19" fmla="*/ 129 h 931"/>
              <a:gd name="T20" fmla="*/ 346 w 937"/>
              <a:gd name="T21" fmla="*/ 152 h 931"/>
              <a:gd name="T22" fmla="*/ 258 w 937"/>
              <a:gd name="T23" fmla="*/ 47 h 931"/>
              <a:gd name="T24" fmla="*/ 94 w 937"/>
              <a:gd name="T25" fmla="*/ 183 h 931"/>
              <a:gd name="T26" fmla="*/ 182 w 937"/>
              <a:gd name="T27" fmla="*/ 289 h 931"/>
              <a:gd name="T28" fmla="*/ 136 w 937"/>
              <a:gd name="T29" fmla="*/ 416 h 931"/>
              <a:gd name="T30" fmla="*/ 0 w 937"/>
              <a:gd name="T31" fmla="*/ 439 h 931"/>
              <a:gd name="T32" fmla="*/ 37 w 937"/>
              <a:gd name="T33" fmla="*/ 649 h 931"/>
              <a:gd name="T34" fmla="*/ 172 w 937"/>
              <a:gd name="T35" fmla="*/ 625 h 931"/>
              <a:gd name="T36" fmla="*/ 210 w 937"/>
              <a:gd name="T37" fmla="*/ 681 h 931"/>
              <a:gd name="T38" fmla="*/ 259 w 937"/>
              <a:gd name="T39" fmla="*/ 729 h 931"/>
              <a:gd name="T40" fmla="*/ 212 w 937"/>
              <a:gd name="T41" fmla="*/ 858 h 931"/>
              <a:gd name="T42" fmla="*/ 412 w 937"/>
              <a:gd name="T43" fmla="*/ 931 h 931"/>
              <a:gd name="T44" fmla="*/ 459 w 937"/>
              <a:gd name="T45" fmla="*/ 802 h 931"/>
              <a:gd name="T46" fmla="*/ 592 w 937"/>
              <a:gd name="T47" fmla="*/ 779 h 931"/>
              <a:gd name="T48" fmla="*/ 680 w 937"/>
              <a:gd name="T49" fmla="*/ 884 h 931"/>
              <a:gd name="T50" fmla="*/ 843 w 937"/>
              <a:gd name="T51" fmla="*/ 748 h 931"/>
              <a:gd name="T52" fmla="*/ 755 w 937"/>
              <a:gd name="T53" fmla="*/ 642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37" h="931">
                <a:moveTo>
                  <a:pt x="755" y="642"/>
                </a:moveTo>
                <a:cubicBezTo>
                  <a:pt x="779" y="604"/>
                  <a:pt x="795" y="560"/>
                  <a:pt x="802" y="516"/>
                </a:cubicBezTo>
                <a:cubicBezTo>
                  <a:pt x="937" y="492"/>
                  <a:pt x="937" y="492"/>
                  <a:pt x="937" y="492"/>
                </a:cubicBezTo>
                <a:cubicBezTo>
                  <a:pt x="900" y="283"/>
                  <a:pt x="900" y="283"/>
                  <a:pt x="900" y="283"/>
                </a:cubicBezTo>
                <a:cubicBezTo>
                  <a:pt x="765" y="306"/>
                  <a:pt x="765" y="306"/>
                  <a:pt x="765" y="306"/>
                </a:cubicBezTo>
                <a:cubicBezTo>
                  <a:pt x="754" y="286"/>
                  <a:pt x="742" y="268"/>
                  <a:pt x="727" y="250"/>
                </a:cubicBezTo>
                <a:cubicBezTo>
                  <a:pt x="712" y="232"/>
                  <a:pt x="696" y="216"/>
                  <a:pt x="679" y="203"/>
                </a:cubicBezTo>
                <a:cubicBezTo>
                  <a:pt x="726" y="74"/>
                  <a:pt x="726" y="74"/>
                  <a:pt x="726" y="74"/>
                </a:cubicBezTo>
                <a:cubicBezTo>
                  <a:pt x="526" y="0"/>
                  <a:pt x="526" y="0"/>
                  <a:pt x="526" y="0"/>
                </a:cubicBezTo>
                <a:cubicBezTo>
                  <a:pt x="479" y="129"/>
                  <a:pt x="479" y="129"/>
                  <a:pt x="479" y="129"/>
                </a:cubicBezTo>
                <a:cubicBezTo>
                  <a:pt x="434" y="128"/>
                  <a:pt x="389" y="136"/>
                  <a:pt x="346" y="152"/>
                </a:cubicBezTo>
                <a:cubicBezTo>
                  <a:pt x="258" y="47"/>
                  <a:pt x="258" y="47"/>
                  <a:pt x="258" y="47"/>
                </a:cubicBezTo>
                <a:cubicBezTo>
                  <a:pt x="94" y="183"/>
                  <a:pt x="94" y="183"/>
                  <a:pt x="94" y="183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58" y="328"/>
                  <a:pt x="143" y="371"/>
                  <a:pt x="136" y="416"/>
                </a:cubicBezTo>
                <a:cubicBezTo>
                  <a:pt x="0" y="439"/>
                  <a:pt x="0" y="439"/>
                  <a:pt x="0" y="439"/>
                </a:cubicBezTo>
                <a:cubicBezTo>
                  <a:pt x="37" y="649"/>
                  <a:pt x="37" y="649"/>
                  <a:pt x="37" y="649"/>
                </a:cubicBezTo>
                <a:cubicBezTo>
                  <a:pt x="172" y="625"/>
                  <a:pt x="172" y="625"/>
                  <a:pt x="172" y="625"/>
                </a:cubicBezTo>
                <a:cubicBezTo>
                  <a:pt x="183" y="645"/>
                  <a:pt x="196" y="664"/>
                  <a:pt x="210" y="681"/>
                </a:cubicBezTo>
                <a:cubicBezTo>
                  <a:pt x="225" y="699"/>
                  <a:pt x="242" y="715"/>
                  <a:pt x="259" y="729"/>
                </a:cubicBezTo>
                <a:cubicBezTo>
                  <a:pt x="212" y="858"/>
                  <a:pt x="212" y="858"/>
                  <a:pt x="212" y="858"/>
                </a:cubicBezTo>
                <a:cubicBezTo>
                  <a:pt x="412" y="931"/>
                  <a:pt x="412" y="931"/>
                  <a:pt x="412" y="931"/>
                </a:cubicBezTo>
                <a:cubicBezTo>
                  <a:pt x="459" y="802"/>
                  <a:pt x="459" y="802"/>
                  <a:pt x="459" y="802"/>
                </a:cubicBezTo>
                <a:cubicBezTo>
                  <a:pt x="504" y="803"/>
                  <a:pt x="549" y="796"/>
                  <a:pt x="592" y="779"/>
                </a:cubicBezTo>
                <a:cubicBezTo>
                  <a:pt x="680" y="884"/>
                  <a:pt x="680" y="884"/>
                  <a:pt x="680" y="884"/>
                </a:cubicBezTo>
                <a:cubicBezTo>
                  <a:pt x="843" y="748"/>
                  <a:pt x="843" y="748"/>
                  <a:pt x="843" y="748"/>
                </a:cubicBezTo>
                <a:lnTo>
                  <a:pt x="755" y="642"/>
                </a:lnTo>
                <a:close/>
              </a:path>
            </a:pathLst>
          </a:custGeom>
          <a:solidFill>
            <a:srgbClr val="F14C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íṧ1ídé">
            <a:extLst>
              <a:ext uri="{FF2B5EF4-FFF2-40B4-BE49-F238E27FC236}">
                <a16:creationId xmlns:a16="http://schemas.microsoft.com/office/drawing/2014/main" id="{9885346B-F935-47B2-9254-A93EB642CEC3}"/>
              </a:ext>
            </a:extLst>
          </p:cNvPr>
          <p:cNvSpPr/>
          <p:nvPr/>
        </p:nvSpPr>
        <p:spPr bwMode="auto">
          <a:xfrm>
            <a:off x="10705643" y="3546935"/>
            <a:ext cx="548412" cy="547560"/>
          </a:xfrm>
          <a:custGeom>
            <a:avLst/>
            <a:gdLst>
              <a:gd name="T0" fmla="*/ 303 w 470"/>
              <a:gd name="T1" fmla="*/ 316 h 470"/>
              <a:gd name="T2" fmla="*/ 317 w 470"/>
              <a:gd name="T3" fmla="*/ 167 h 470"/>
              <a:gd name="T4" fmla="*/ 167 w 470"/>
              <a:gd name="T5" fmla="*/ 153 h 470"/>
              <a:gd name="T6" fmla="*/ 153 w 470"/>
              <a:gd name="T7" fmla="*/ 303 h 470"/>
              <a:gd name="T8" fmla="*/ 303 w 470"/>
              <a:gd name="T9" fmla="*/ 316 h 470"/>
              <a:gd name="T10" fmla="*/ 369 w 470"/>
              <a:gd name="T11" fmla="*/ 396 h 470"/>
              <a:gd name="T12" fmla="*/ 396 w 470"/>
              <a:gd name="T13" fmla="*/ 100 h 470"/>
              <a:gd name="T14" fmla="*/ 101 w 470"/>
              <a:gd name="T15" fmla="*/ 74 h 470"/>
              <a:gd name="T16" fmla="*/ 74 w 470"/>
              <a:gd name="T17" fmla="*/ 369 h 470"/>
              <a:gd name="T18" fmla="*/ 369 w 470"/>
              <a:gd name="T19" fmla="*/ 39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0" h="470">
                <a:moveTo>
                  <a:pt x="303" y="316"/>
                </a:moveTo>
                <a:cubicBezTo>
                  <a:pt x="348" y="279"/>
                  <a:pt x="354" y="212"/>
                  <a:pt x="317" y="167"/>
                </a:cubicBezTo>
                <a:cubicBezTo>
                  <a:pt x="279" y="121"/>
                  <a:pt x="212" y="115"/>
                  <a:pt x="167" y="153"/>
                </a:cubicBezTo>
                <a:cubicBezTo>
                  <a:pt x="121" y="191"/>
                  <a:pt x="115" y="258"/>
                  <a:pt x="153" y="303"/>
                </a:cubicBezTo>
                <a:cubicBezTo>
                  <a:pt x="191" y="348"/>
                  <a:pt x="258" y="354"/>
                  <a:pt x="303" y="316"/>
                </a:cubicBezTo>
                <a:close/>
                <a:moveTo>
                  <a:pt x="369" y="396"/>
                </a:moveTo>
                <a:cubicBezTo>
                  <a:pt x="458" y="321"/>
                  <a:pt x="470" y="189"/>
                  <a:pt x="396" y="100"/>
                </a:cubicBezTo>
                <a:cubicBezTo>
                  <a:pt x="321" y="12"/>
                  <a:pt x="189" y="0"/>
                  <a:pt x="101" y="74"/>
                </a:cubicBezTo>
                <a:cubicBezTo>
                  <a:pt x="12" y="148"/>
                  <a:pt x="0" y="280"/>
                  <a:pt x="74" y="369"/>
                </a:cubicBezTo>
                <a:cubicBezTo>
                  <a:pt x="148" y="458"/>
                  <a:pt x="280" y="470"/>
                  <a:pt x="369" y="396"/>
                </a:cubicBezTo>
                <a:close/>
              </a:path>
            </a:pathLst>
          </a:custGeom>
          <a:solidFill>
            <a:srgbClr val="F8E0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ïṩļiḍe">
            <a:extLst>
              <a:ext uri="{FF2B5EF4-FFF2-40B4-BE49-F238E27FC236}">
                <a16:creationId xmlns:a16="http://schemas.microsoft.com/office/drawing/2014/main" id="{9B183E87-E428-4197-B367-BEE1C4B86397}"/>
              </a:ext>
            </a:extLst>
          </p:cNvPr>
          <p:cNvSpPr/>
          <p:nvPr/>
        </p:nvSpPr>
        <p:spPr bwMode="auto">
          <a:xfrm>
            <a:off x="9722078" y="3251440"/>
            <a:ext cx="752789" cy="742570"/>
          </a:xfrm>
          <a:custGeom>
            <a:avLst/>
            <a:gdLst>
              <a:gd name="T0" fmla="*/ 537 w 646"/>
              <a:gd name="T1" fmla="*/ 225 h 638"/>
              <a:gd name="T2" fmla="*/ 483 w 646"/>
              <a:gd name="T3" fmla="*/ 148 h 638"/>
              <a:gd name="T4" fmla="*/ 523 w 646"/>
              <a:gd name="T5" fmla="*/ 61 h 638"/>
              <a:gd name="T6" fmla="*/ 388 w 646"/>
              <a:gd name="T7" fmla="*/ 0 h 638"/>
              <a:gd name="T8" fmla="*/ 349 w 646"/>
              <a:gd name="T9" fmla="*/ 86 h 638"/>
              <a:gd name="T10" fmla="*/ 302 w 646"/>
              <a:gd name="T11" fmla="*/ 86 h 638"/>
              <a:gd name="T12" fmla="*/ 255 w 646"/>
              <a:gd name="T13" fmla="*/ 95 h 638"/>
              <a:gd name="T14" fmla="*/ 200 w 646"/>
              <a:gd name="T15" fmla="*/ 17 h 638"/>
              <a:gd name="T16" fmla="*/ 79 w 646"/>
              <a:gd name="T17" fmla="*/ 103 h 638"/>
              <a:gd name="T18" fmla="*/ 135 w 646"/>
              <a:gd name="T19" fmla="*/ 181 h 638"/>
              <a:gd name="T20" fmla="*/ 95 w 646"/>
              <a:gd name="T21" fmla="*/ 266 h 638"/>
              <a:gd name="T22" fmla="*/ 0 w 646"/>
              <a:gd name="T23" fmla="*/ 275 h 638"/>
              <a:gd name="T24" fmla="*/ 14 w 646"/>
              <a:gd name="T25" fmla="*/ 422 h 638"/>
              <a:gd name="T26" fmla="*/ 109 w 646"/>
              <a:gd name="T27" fmla="*/ 413 h 638"/>
              <a:gd name="T28" fmla="*/ 163 w 646"/>
              <a:gd name="T29" fmla="*/ 490 h 638"/>
              <a:gd name="T30" fmla="*/ 123 w 646"/>
              <a:gd name="T31" fmla="*/ 577 h 638"/>
              <a:gd name="T32" fmla="*/ 258 w 646"/>
              <a:gd name="T33" fmla="*/ 638 h 638"/>
              <a:gd name="T34" fmla="*/ 298 w 646"/>
              <a:gd name="T35" fmla="*/ 551 h 638"/>
              <a:gd name="T36" fmla="*/ 345 w 646"/>
              <a:gd name="T37" fmla="*/ 552 h 638"/>
              <a:gd name="T38" fmla="*/ 391 w 646"/>
              <a:gd name="T39" fmla="*/ 543 h 638"/>
              <a:gd name="T40" fmla="*/ 446 w 646"/>
              <a:gd name="T41" fmla="*/ 621 h 638"/>
              <a:gd name="T42" fmla="*/ 567 w 646"/>
              <a:gd name="T43" fmla="*/ 535 h 638"/>
              <a:gd name="T44" fmla="*/ 512 w 646"/>
              <a:gd name="T45" fmla="*/ 457 h 638"/>
              <a:gd name="T46" fmla="*/ 551 w 646"/>
              <a:gd name="T47" fmla="*/ 372 h 638"/>
              <a:gd name="T48" fmla="*/ 646 w 646"/>
              <a:gd name="T49" fmla="*/ 363 h 638"/>
              <a:gd name="T50" fmla="*/ 632 w 646"/>
              <a:gd name="T51" fmla="*/ 216 h 638"/>
              <a:gd name="T52" fmla="*/ 537 w 646"/>
              <a:gd name="T53" fmla="*/ 225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46" h="638">
                <a:moveTo>
                  <a:pt x="537" y="225"/>
                </a:moveTo>
                <a:cubicBezTo>
                  <a:pt x="524" y="196"/>
                  <a:pt x="506" y="170"/>
                  <a:pt x="483" y="148"/>
                </a:cubicBezTo>
                <a:cubicBezTo>
                  <a:pt x="523" y="61"/>
                  <a:pt x="523" y="61"/>
                  <a:pt x="523" y="61"/>
                </a:cubicBezTo>
                <a:cubicBezTo>
                  <a:pt x="388" y="0"/>
                  <a:pt x="388" y="0"/>
                  <a:pt x="388" y="0"/>
                </a:cubicBezTo>
                <a:cubicBezTo>
                  <a:pt x="349" y="86"/>
                  <a:pt x="349" y="86"/>
                  <a:pt x="349" y="86"/>
                </a:cubicBezTo>
                <a:cubicBezTo>
                  <a:pt x="333" y="85"/>
                  <a:pt x="318" y="84"/>
                  <a:pt x="302" y="86"/>
                </a:cubicBezTo>
                <a:cubicBezTo>
                  <a:pt x="286" y="87"/>
                  <a:pt x="270" y="91"/>
                  <a:pt x="255" y="95"/>
                </a:cubicBezTo>
                <a:cubicBezTo>
                  <a:pt x="200" y="17"/>
                  <a:pt x="200" y="17"/>
                  <a:pt x="200" y="17"/>
                </a:cubicBezTo>
                <a:cubicBezTo>
                  <a:pt x="79" y="103"/>
                  <a:pt x="79" y="103"/>
                  <a:pt x="79" y="103"/>
                </a:cubicBezTo>
                <a:cubicBezTo>
                  <a:pt x="135" y="181"/>
                  <a:pt x="135" y="181"/>
                  <a:pt x="135" y="181"/>
                </a:cubicBezTo>
                <a:cubicBezTo>
                  <a:pt x="116" y="206"/>
                  <a:pt x="103" y="235"/>
                  <a:pt x="95" y="266"/>
                </a:cubicBezTo>
                <a:cubicBezTo>
                  <a:pt x="0" y="275"/>
                  <a:pt x="0" y="275"/>
                  <a:pt x="0" y="275"/>
                </a:cubicBezTo>
                <a:cubicBezTo>
                  <a:pt x="14" y="422"/>
                  <a:pt x="14" y="422"/>
                  <a:pt x="14" y="422"/>
                </a:cubicBezTo>
                <a:cubicBezTo>
                  <a:pt x="109" y="413"/>
                  <a:pt x="109" y="413"/>
                  <a:pt x="109" y="413"/>
                </a:cubicBezTo>
                <a:cubicBezTo>
                  <a:pt x="122" y="442"/>
                  <a:pt x="140" y="468"/>
                  <a:pt x="163" y="490"/>
                </a:cubicBezTo>
                <a:cubicBezTo>
                  <a:pt x="123" y="577"/>
                  <a:pt x="123" y="577"/>
                  <a:pt x="123" y="577"/>
                </a:cubicBezTo>
                <a:cubicBezTo>
                  <a:pt x="258" y="638"/>
                  <a:pt x="258" y="638"/>
                  <a:pt x="258" y="638"/>
                </a:cubicBezTo>
                <a:cubicBezTo>
                  <a:pt x="298" y="551"/>
                  <a:pt x="298" y="551"/>
                  <a:pt x="298" y="551"/>
                </a:cubicBezTo>
                <a:cubicBezTo>
                  <a:pt x="313" y="553"/>
                  <a:pt x="329" y="553"/>
                  <a:pt x="345" y="552"/>
                </a:cubicBezTo>
                <a:cubicBezTo>
                  <a:pt x="361" y="550"/>
                  <a:pt x="376" y="547"/>
                  <a:pt x="391" y="543"/>
                </a:cubicBezTo>
                <a:cubicBezTo>
                  <a:pt x="446" y="621"/>
                  <a:pt x="446" y="621"/>
                  <a:pt x="446" y="621"/>
                </a:cubicBezTo>
                <a:cubicBezTo>
                  <a:pt x="567" y="535"/>
                  <a:pt x="567" y="535"/>
                  <a:pt x="567" y="535"/>
                </a:cubicBezTo>
                <a:cubicBezTo>
                  <a:pt x="512" y="457"/>
                  <a:pt x="512" y="457"/>
                  <a:pt x="512" y="457"/>
                </a:cubicBezTo>
                <a:cubicBezTo>
                  <a:pt x="530" y="432"/>
                  <a:pt x="544" y="403"/>
                  <a:pt x="551" y="372"/>
                </a:cubicBezTo>
                <a:cubicBezTo>
                  <a:pt x="646" y="363"/>
                  <a:pt x="646" y="363"/>
                  <a:pt x="646" y="363"/>
                </a:cubicBezTo>
                <a:cubicBezTo>
                  <a:pt x="632" y="216"/>
                  <a:pt x="632" y="216"/>
                  <a:pt x="632" y="216"/>
                </a:cubicBezTo>
                <a:lnTo>
                  <a:pt x="537" y="225"/>
                </a:lnTo>
                <a:close/>
              </a:path>
            </a:pathLst>
          </a:custGeom>
          <a:solidFill>
            <a:srgbClr val="F14C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îṩ1îdê">
            <a:extLst>
              <a:ext uri="{FF2B5EF4-FFF2-40B4-BE49-F238E27FC236}">
                <a16:creationId xmlns:a16="http://schemas.microsoft.com/office/drawing/2014/main" id="{963869F3-2CA9-479A-BDF9-61482B61F9DB}"/>
              </a:ext>
            </a:extLst>
          </p:cNvPr>
          <p:cNvSpPr/>
          <p:nvPr/>
        </p:nvSpPr>
        <p:spPr bwMode="auto">
          <a:xfrm>
            <a:off x="9921346" y="3445599"/>
            <a:ext cx="355105" cy="354254"/>
          </a:xfrm>
          <a:custGeom>
            <a:avLst/>
            <a:gdLst>
              <a:gd name="T0" fmla="*/ 226 w 305"/>
              <a:gd name="T1" fmla="*/ 145 h 304"/>
              <a:gd name="T2" fmla="*/ 146 w 305"/>
              <a:gd name="T3" fmla="*/ 78 h 304"/>
              <a:gd name="T4" fmla="*/ 78 w 305"/>
              <a:gd name="T5" fmla="*/ 159 h 304"/>
              <a:gd name="T6" fmla="*/ 159 w 305"/>
              <a:gd name="T7" fmla="*/ 226 h 304"/>
              <a:gd name="T8" fmla="*/ 226 w 305"/>
              <a:gd name="T9" fmla="*/ 145 h 304"/>
              <a:gd name="T10" fmla="*/ 297 w 305"/>
              <a:gd name="T11" fmla="*/ 138 h 304"/>
              <a:gd name="T12" fmla="*/ 139 w 305"/>
              <a:gd name="T13" fmla="*/ 7 h 304"/>
              <a:gd name="T14" fmla="*/ 7 w 305"/>
              <a:gd name="T15" fmla="*/ 165 h 304"/>
              <a:gd name="T16" fmla="*/ 166 w 305"/>
              <a:gd name="T17" fmla="*/ 297 h 304"/>
              <a:gd name="T18" fmla="*/ 297 w 305"/>
              <a:gd name="T19" fmla="*/ 138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5" h="304">
                <a:moveTo>
                  <a:pt x="226" y="145"/>
                </a:moveTo>
                <a:cubicBezTo>
                  <a:pt x="222" y="104"/>
                  <a:pt x="186" y="75"/>
                  <a:pt x="146" y="78"/>
                </a:cubicBezTo>
                <a:cubicBezTo>
                  <a:pt x="105" y="82"/>
                  <a:pt x="75" y="118"/>
                  <a:pt x="78" y="159"/>
                </a:cubicBezTo>
                <a:cubicBezTo>
                  <a:pt x="82" y="199"/>
                  <a:pt x="118" y="229"/>
                  <a:pt x="159" y="226"/>
                </a:cubicBezTo>
                <a:cubicBezTo>
                  <a:pt x="200" y="222"/>
                  <a:pt x="230" y="186"/>
                  <a:pt x="226" y="145"/>
                </a:cubicBezTo>
                <a:close/>
                <a:moveTo>
                  <a:pt x="297" y="138"/>
                </a:moveTo>
                <a:cubicBezTo>
                  <a:pt x="290" y="58"/>
                  <a:pt x="219" y="0"/>
                  <a:pt x="139" y="7"/>
                </a:cubicBezTo>
                <a:cubicBezTo>
                  <a:pt x="59" y="15"/>
                  <a:pt x="0" y="85"/>
                  <a:pt x="7" y="165"/>
                </a:cubicBezTo>
                <a:cubicBezTo>
                  <a:pt x="15" y="245"/>
                  <a:pt x="86" y="304"/>
                  <a:pt x="166" y="297"/>
                </a:cubicBezTo>
                <a:cubicBezTo>
                  <a:pt x="246" y="289"/>
                  <a:pt x="305" y="218"/>
                  <a:pt x="297" y="138"/>
                </a:cubicBezTo>
                <a:close/>
              </a:path>
            </a:pathLst>
          </a:custGeom>
          <a:solidFill>
            <a:srgbClr val="F8E0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iśḷíḍé">
            <a:extLst>
              <a:ext uri="{FF2B5EF4-FFF2-40B4-BE49-F238E27FC236}">
                <a16:creationId xmlns:a16="http://schemas.microsoft.com/office/drawing/2014/main" id="{8F865F1E-8343-495C-89D5-25A2F7DA03DB}"/>
              </a:ext>
            </a:extLst>
          </p:cNvPr>
          <p:cNvSpPr/>
          <p:nvPr/>
        </p:nvSpPr>
        <p:spPr bwMode="auto">
          <a:xfrm>
            <a:off x="9718672" y="4303130"/>
            <a:ext cx="951205" cy="1222857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íṩľiḋé">
            <a:extLst>
              <a:ext uri="{FF2B5EF4-FFF2-40B4-BE49-F238E27FC236}">
                <a16:creationId xmlns:a16="http://schemas.microsoft.com/office/drawing/2014/main" id="{BD55FD05-DA6E-4242-B122-54A9DF335519}"/>
              </a:ext>
            </a:extLst>
          </p:cNvPr>
          <p:cNvSpPr/>
          <p:nvPr/>
        </p:nvSpPr>
        <p:spPr bwMode="auto">
          <a:xfrm>
            <a:off x="9677797" y="4034034"/>
            <a:ext cx="1032956" cy="269096"/>
          </a:xfrm>
          <a:custGeom>
            <a:avLst/>
            <a:gdLst>
              <a:gd name="T0" fmla="*/ 856 w 886"/>
              <a:gd name="T1" fmla="*/ 231 h 231"/>
              <a:gd name="T2" fmla="*/ 443 w 886"/>
              <a:gd name="T3" fmla="*/ 231 h 231"/>
              <a:gd name="T4" fmla="*/ 30 w 886"/>
              <a:gd name="T5" fmla="*/ 231 h 231"/>
              <a:gd name="T6" fmla="*/ 0 w 886"/>
              <a:gd name="T7" fmla="*/ 201 h 231"/>
              <a:gd name="T8" fmla="*/ 0 w 886"/>
              <a:gd name="T9" fmla="*/ 157 h 231"/>
              <a:gd name="T10" fmla="*/ 30 w 886"/>
              <a:gd name="T11" fmla="*/ 128 h 231"/>
              <a:gd name="T12" fmla="*/ 328 w 886"/>
              <a:gd name="T13" fmla="*/ 128 h 231"/>
              <a:gd name="T14" fmla="*/ 327 w 886"/>
              <a:gd name="T15" fmla="*/ 115 h 231"/>
              <a:gd name="T16" fmla="*/ 443 w 886"/>
              <a:gd name="T17" fmla="*/ 0 h 231"/>
              <a:gd name="T18" fmla="*/ 559 w 886"/>
              <a:gd name="T19" fmla="*/ 115 h 231"/>
              <a:gd name="T20" fmla="*/ 558 w 886"/>
              <a:gd name="T21" fmla="*/ 128 h 231"/>
              <a:gd name="T22" fmla="*/ 856 w 886"/>
              <a:gd name="T23" fmla="*/ 128 h 231"/>
              <a:gd name="T24" fmla="*/ 886 w 886"/>
              <a:gd name="T25" fmla="*/ 157 h 231"/>
              <a:gd name="T26" fmla="*/ 886 w 886"/>
              <a:gd name="T27" fmla="*/ 201 h 231"/>
              <a:gd name="T28" fmla="*/ 856 w 886"/>
              <a:gd name="T29" fmla="*/ 231 h 231"/>
              <a:gd name="T30" fmla="*/ 443 w 886"/>
              <a:gd name="T31" fmla="*/ 71 h 231"/>
              <a:gd name="T32" fmla="*/ 398 w 886"/>
              <a:gd name="T33" fmla="*/ 115 h 231"/>
              <a:gd name="T34" fmla="*/ 443 w 886"/>
              <a:gd name="T35" fmla="*/ 160 h 231"/>
              <a:gd name="T36" fmla="*/ 488 w 886"/>
              <a:gd name="T37" fmla="*/ 115 h 231"/>
              <a:gd name="T38" fmla="*/ 443 w 886"/>
              <a:gd name="T39" fmla="*/ 7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86" h="231">
                <a:moveTo>
                  <a:pt x="856" y="231"/>
                </a:moveTo>
                <a:cubicBezTo>
                  <a:pt x="443" y="231"/>
                  <a:pt x="443" y="231"/>
                  <a:pt x="443" y="231"/>
                </a:cubicBezTo>
                <a:cubicBezTo>
                  <a:pt x="30" y="231"/>
                  <a:pt x="30" y="231"/>
                  <a:pt x="30" y="231"/>
                </a:cubicBezTo>
                <a:cubicBezTo>
                  <a:pt x="14" y="231"/>
                  <a:pt x="0" y="218"/>
                  <a:pt x="0" y="201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41"/>
                  <a:pt x="14" y="128"/>
                  <a:pt x="30" y="128"/>
                </a:cubicBezTo>
                <a:cubicBezTo>
                  <a:pt x="328" y="128"/>
                  <a:pt x="328" y="128"/>
                  <a:pt x="328" y="128"/>
                </a:cubicBezTo>
                <a:cubicBezTo>
                  <a:pt x="327" y="124"/>
                  <a:pt x="327" y="119"/>
                  <a:pt x="327" y="115"/>
                </a:cubicBezTo>
                <a:cubicBezTo>
                  <a:pt x="327" y="51"/>
                  <a:pt x="379" y="0"/>
                  <a:pt x="443" y="0"/>
                </a:cubicBezTo>
                <a:cubicBezTo>
                  <a:pt x="507" y="0"/>
                  <a:pt x="559" y="51"/>
                  <a:pt x="559" y="115"/>
                </a:cubicBezTo>
                <a:cubicBezTo>
                  <a:pt x="559" y="119"/>
                  <a:pt x="558" y="124"/>
                  <a:pt x="558" y="128"/>
                </a:cubicBezTo>
                <a:cubicBezTo>
                  <a:pt x="856" y="128"/>
                  <a:pt x="856" y="128"/>
                  <a:pt x="856" y="128"/>
                </a:cubicBezTo>
                <a:cubicBezTo>
                  <a:pt x="872" y="128"/>
                  <a:pt x="886" y="141"/>
                  <a:pt x="886" y="157"/>
                </a:cubicBezTo>
                <a:cubicBezTo>
                  <a:pt x="886" y="201"/>
                  <a:pt x="886" y="201"/>
                  <a:pt x="886" y="201"/>
                </a:cubicBezTo>
                <a:cubicBezTo>
                  <a:pt x="886" y="218"/>
                  <a:pt x="872" y="231"/>
                  <a:pt x="856" y="231"/>
                </a:cubicBezTo>
                <a:close/>
                <a:moveTo>
                  <a:pt x="443" y="71"/>
                </a:moveTo>
                <a:cubicBezTo>
                  <a:pt x="418" y="71"/>
                  <a:pt x="398" y="91"/>
                  <a:pt x="398" y="115"/>
                </a:cubicBezTo>
                <a:cubicBezTo>
                  <a:pt x="398" y="140"/>
                  <a:pt x="418" y="160"/>
                  <a:pt x="443" y="160"/>
                </a:cubicBezTo>
                <a:cubicBezTo>
                  <a:pt x="468" y="160"/>
                  <a:pt x="488" y="140"/>
                  <a:pt x="488" y="115"/>
                </a:cubicBezTo>
                <a:cubicBezTo>
                  <a:pt x="488" y="91"/>
                  <a:pt x="468" y="71"/>
                  <a:pt x="443" y="71"/>
                </a:cubicBez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îš1íḑê">
            <a:extLst>
              <a:ext uri="{FF2B5EF4-FFF2-40B4-BE49-F238E27FC236}">
                <a16:creationId xmlns:a16="http://schemas.microsoft.com/office/drawing/2014/main" id="{6EEAECC4-D81A-433B-9F77-EAB8B2804C3C}"/>
              </a:ext>
            </a:extLst>
          </p:cNvPr>
          <p:cNvSpPr/>
          <p:nvPr/>
        </p:nvSpPr>
        <p:spPr bwMode="auto">
          <a:xfrm>
            <a:off x="9677797" y="4268216"/>
            <a:ext cx="1032956" cy="34914"/>
          </a:xfrm>
          <a:custGeom>
            <a:avLst/>
            <a:gdLst>
              <a:gd name="T0" fmla="*/ 856 w 886"/>
              <a:gd name="T1" fmla="*/ 30 h 30"/>
              <a:gd name="T2" fmla="*/ 443 w 886"/>
              <a:gd name="T3" fmla="*/ 30 h 30"/>
              <a:gd name="T4" fmla="*/ 30 w 886"/>
              <a:gd name="T5" fmla="*/ 30 h 30"/>
              <a:gd name="T6" fmla="*/ 0 w 886"/>
              <a:gd name="T7" fmla="*/ 0 h 30"/>
              <a:gd name="T8" fmla="*/ 0 w 886"/>
              <a:gd name="T9" fmla="*/ 0 h 30"/>
              <a:gd name="T10" fmla="*/ 886 w 886"/>
              <a:gd name="T11" fmla="*/ 0 h 30"/>
              <a:gd name="T12" fmla="*/ 886 w 886"/>
              <a:gd name="T13" fmla="*/ 0 h 30"/>
              <a:gd name="T14" fmla="*/ 856 w 886"/>
              <a:gd name="T15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86" h="30">
                <a:moveTo>
                  <a:pt x="856" y="30"/>
                </a:moveTo>
                <a:cubicBezTo>
                  <a:pt x="443" y="30"/>
                  <a:pt x="443" y="30"/>
                  <a:pt x="443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14" y="30"/>
                  <a:pt x="0" y="17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886" y="0"/>
                  <a:pt x="886" y="0"/>
                  <a:pt x="886" y="0"/>
                </a:cubicBezTo>
                <a:cubicBezTo>
                  <a:pt x="886" y="0"/>
                  <a:pt x="886" y="0"/>
                  <a:pt x="886" y="0"/>
                </a:cubicBezTo>
                <a:cubicBezTo>
                  <a:pt x="886" y="17"/>
                  <a:pt x="872" y="30"/>
                  <a:pt x="856" y="30"/>
                </a:cubicBezTo>
                <a:close/>
              </a:path>
            </a:pathLst>
          </a:custGeom>
          <a:solidFill>
            <a:srgbClr val="005A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íṡḷïḋê">
            <a:extLst>
              <a:ext uri="{FF2B5EF4-FFF2-40B4-BE49-F238E27FC236}">
                <a16:creationId xmlns:a16="http://schemas.microsoft.com/office/drawing/2014/main" id="{B4C042EC-5CC1-4BF1-8889-DCD73389BA33}"/>
              </a:ext>
            </a:extLst>
          </p:cNvPr>
          <p:cNvSpPr/>
          <p:nvPr/>
        </p:nvSpPr>
        <p:spPr bwMode="auto">
          <a:xfrm>
            <a:off x="9858330" y="4476000"/>
            <a:ext cx="671890" cy="562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işḻíḋè">
            <a:extLst>
              <a:ext uri="{FF2B5EF4-FFF2-40B4-BE49-F238E27FC236}">
                <a16:creationId xmlns:a16="http://schemas.microsoft.com/office/drawing/2014/main" id="{38B530D9-A197-4813-8045-071C3AF2C550}"/>
              </a:ext>
            </a:extLst>
          </p:cNvPr>
          <p:cNvSpPr/>
          <p:nvPr/>
        </p:nvSpPr>
        <p:spPr bwMode="auto">
          <a:xfrm>
            <a:off x="9858330" y="4695705"/>
            <a:ext cx="671890" cy="5705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í$ḻïḋè">
            <a:extLst>
              <a:ext uri="{FF2B5EF4-FFF2-40B4-BE49-F238E27FC236}">
                <a16:creationId xmlns:a16="http://schemas.microsoft.com/office/drawing/2014/main" id="{15D22FB9-880C-4600-8428-E4CFA7B9CFD1}"/>
              </a:ext>
            </a:extLst>
          </p:cNvPr>
          <p:cNvSpPr/>
          <p:nvPr/>
        </p:nvSpPr>
        <p:spPr bwMode="auto">
          <a:xfrm>
            <a:off x="9858330" y="4915410"/>
            <a:ext cx="671890" cy="5705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îşľîďé">
            <a:extLst>
              <a:ext uri="{FF2B5EF4-FFF2-40B4-BE49-F238E27FC236}">
                <a16:creationId xmlns:a16="http://schemas.microsoft.com/office/drawing/2014/main" id="{FE0FAE0B-A48B-4A32-A7B3-7F56916D4283}"/>
              </a:ext>
            </a:extLst>
          </p:cNvPr>
          <p:cNvSpPr/>
          <p:nvPr/>
        </p:nvSpPr>
        <p:spPr bwMode="auto">
          <a:xfrm>
            <a:off x="9858330" y="5135116"/>
            <a:ext cx="671890" cy="5705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iŝlïḍé">
            <a:extLst>
              <a:ext uri="{FF2B5EF4-FFF2-40B4-BE49-F238E27FC236}">
                <a16:creationId xmlns:a16="http://schemas.microsoft.com/office/drawing/2014/main" id="{068E9647-D5FB-44B3-B0BA-AA0E84608F85}"/>
              </a:ext>
            </a:extLst>
          </p:cNvPr>
          <p:cNvSpPr/>
          <p:nvPr/>
        </p:nvSpPr>
        <p:spPr bwMode="auto">
          <a:xfrm>
            <a:off x="7518212" y="2043912"/>
            <a:ext cx="751937" cy="751085"/>
          </a:xfrm>
          <a:prstGeom prst="ellipse">
            <a:avLst/>
          </a:prstGeom>
          <a:solidFill>
            <a:srgbClr val="F14C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ïsḷiḍé">
            <a:extLst>
              <a:ext uri="{FF2B5EF4-FFF2-40B4-BE49-F238E27FC236}">
                <a16:creationId xmlns:a16="http://schemas.microsoft.com/office/drawing/2014/main" id="{3E4A99F7-1DAC-4047-9E05-BDC13EE0635D}"/>
              </a:ext>
            </a:extLst>
          </p:cNvPr>
          <p:cNvSpPr/>
          <p:nvPr/>
        </p:nvSpPr>
        <p:spPr bwMode="auto">
          <a:xfrm>
            <a:off x="7685120" y="1917029"/>
            <a:ext cx="657413" cy="755343"/>
          </a:xfrm>
          <a:custGeom>
            <a:avLst/>
            <a:gdLst>
              <a:gd name="T0" fmla="*/ 0 w 772"/>
              <a:gd name="T1" fmla="*/ 496 h 887"/>
              <a:gd name="T2" fmla="*/ 230 w 772"/>
              <a:gd name="T3" fmla="*/ 887 h 887"/>
              <a:gd name="T4" fmla="*/ 772 w 772"/>
              <a:gd name="T5" fmla="*/ 0 h 887"/>
              <a:gd name="T6" fmla="*/ 243 w 772"/>
              <a:gd name="T7" fmla="*/ 604 h 887"/>
              <a:gd name="T8" fmla="*/ 0 w 772"/>
              <a:gd name="T9" fmla="*/ 496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2" h="887">
                <a:moveTo>
                  <a:pt x="0" y="496"/>
                </a:moveTo>
                <a:lnTo>
                  <a:pt x="230" y="887"/>
                </a:lnTo>
                <a:lnTo>
                  <a:pt x="772" y="0"/>
                </a:lnTo>
                <a:lnTo>
                  <a:pt x="243" y="604"/>
                </a:lnTo>
                <a:lnTo>
                  <a:pt x="0" y="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B312E76-7F98-467C-BA0B-8BA6FA293747}"/>
              </a:ext>
            </a:extLst>
          </p:cNvPr>
          <p:cNvCxnSpPr/>
          <p:nvPr/>
        </p:nvCxnSpPr>
        <p:spPr>
          <a:xfrm>
            <a:off x="767409" y="2708920"/>
            <a:ext cx="627500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íś1ïḍè">
            <a:extLst>
              <a:ext uri="{FF2B5EF4-FFF2-40B4-BE49-F238E27FC236}">
                <a16:creationId xmlns:a16="http://schemas.microsoft.com/office/drawing/2014/main" id="{2B354581-3EDE-49EB-AC37-76DCC93BAADD}"/>
              </a:ext>
            </a:extLst>
          </p:cNvPr>
          <p:cNvSpPr/>
          <p:nvPr/>
        </p:nvSpPr>
        <p:spPr bwMode="auto">
          <a:xfrm>
            <a:off x="1405956" y="3908887"/>
            <a:ext cx="2247577" cy="61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9" name="îS1iḓe">
            <a:extLst>
              <a:ext uri="{FF2B5EF4-FFF2-40B4-BE49-F238E27FC236}">
                <a16:creationId xmlns:a16="http://schemas.microsoft.com/office/drawing/2014/main" id="{A2158280-B078-428C-B420-E98725EC10E0}"/>
              </a:ext>
            </a:extLst>
          </p:cNvPr>
          <p:cNvSpPr txBox="1"/>
          <p:nvPr/>
        </p:nvSpPr>
        <p:spPr bwMode="auto">
          <a:xfrm>
            <a:off x="1405956" y="3496007"/>
            <a:ext cx="224177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10" name="îṧļîḑé">
            <a:extLst>
              <a:ext uri="{FF2B5EF4-FFF2-40B4-BE49-F238E27FC236}">
                <a16:creationId xmlns:a16="http://schemas.microsoft.com/office/drawing/2014/main" id="{AD756502-ED77-4A15-956D-CE88F89EDDD5}"/>
              </a:ext>
            </a:extLst>
          </p:cNvPr>
          <p:cNvSpPr/>
          <p:nvPr/>
        </p:nvSpPr>
        <p:spPr bwMode="auto">
          <a:xfrm>
            <a:off x="767409" y="3649537"/>
            <a:ext cx="461080" cy="339517"/>
          </a:xfrm>
          <a:custGeom>
            <a:avLst/>
            <a:gdLst>
              <a:gd name="T0" fmla="*/ 3344 w 5590"/>
              <a:gd name="T1" fmla="*/ 549 h 4122"/>
              <a:gd name="T2" fmla="*/ 2246 w 5590"/>
              <a:gd name="T3" fmla="*/ 549 h 4122"/>
              <a:gd name="T4" fmla="*/ 2795 w 5590"/>
              <a:gd name="T5" fmla="*/ 240 h 4122"/>
              <a:gd name="T6" fmla="*/ 2795 w 5590"/>
              <a:gd name="T7" fmla="*/ 859 h 4122"/>
              <a:gd name="T8" fmla="*/ 2795 w 5590"/>
              <a:gd name="T9" fmla="*/ 240 h 4122"/>
              <a:gd name="T10" fmla="*/ 5470 w 5590"/>
              <a:gd name="T11" fmla="*/ 4122 h 4122"/>
              <a:gd name="T12" fmla="*/ 0 w 5590"/>
              <a:gd name="T13" fmla="*/ 4002 h 4122"/>
              <a:gd name="T14" fmla="*/ 5470 w 5590"/>
              <a:gd name="T15" fmla="*/ 3882 h 4122"/>
              <a:gd name="T16" fmla="*/ 917 w 5590"/>
              <a:gd name="T17" fmla="*/ 1194 h 4122"/>
              <a:gd name="T18" fmla="*/ 1144 w 5590"/>
              <a:gd name="T19" fmla="*/ 1115 h 4122"/>
              <a:gd name="T20" fmla="*/ 4344 w 5590"/>
              <a:gd name="T21" fmla="*/ 1411 h 4122"/>
              <a:gd name="T22" fmla="*/ 4599 w 5590"/>
              <a:gd name="T23" fmla="*/ 1041 h 4122"/>
              <a:gd name="T24" fmla="*/ 4544 w 5590"/>
              <a:gd name="T25" fmla="*/ 1568 h 4122"/>
              <a:gd name="T26" fmla="*/ 4487 w 5590"/>
              <a:gd name="T27" fmla="*/ 1637 h 4122"/>
              <a:gd name="T28" fmla="*/ 4429 w 5590"/>
              <a:gd name="T29" fmla="*/ 1651 h 4122"/>
              <a:gd name="T30" fmla="*/ 1165 w 5590"/>
              <a:gd name="T31" fmla="*/ 1651 h 4122"/>
              <a:gd name="T32" fmla="*/ 1106 w 5590"/>
              <a:gd name="T33" fmla="*/ 1638 h 4122"/>
              <a:gd name="T34" fmla="*/ 1054 w 5590"/>
              <a:gd name="T35" fmla="*/ 1585 h 4122"/>
              <a:gd name="T36" fmla="*/ 917 w 5590"/>
              <a:gd name="T37" fmla="*/ 1194 h 4122"/>
              <a:gd name="T38" fmla="*/ 1539 w 5590"/>
              <a:gd name="T39" fmla="*/ 3355 h 4122"/>
              <a:gd name="T40" fmla="*/ 2675 w 5590"/>
              <a:gd name="T41" fmla="*/ 1947 h 4122"/>
              <a:gd name="T42" fmla="*/ 2915 w 5590"/>
              <a:gd name="T43" fmla="*/ 1947 h 4122"/>
              <a:gd name="T44" fmla="*/ 4051 w 5590"/>
              <a:gd name="T45" fmla="*/ 3355 h 4122"/>
              <a:gd name="T46" fmla="*/ 3301 w 5590"/>
              <a:gd name="T47" fmla="*/ 3198 h 4122"/>
              <a:gd name="T48" fmla="*/ 3301 w 5590"/>
              <a:gd name="T49" fmla="*/ 2958 h 4122"/>
              <a:gd name="T50" fmla="*/ 4104 w 5590"/>
              <a:gd name="T51" fmla="*/ 2960 h 4122"/>
              <a:gd name="T52" fmla="*/ 4187 w 5590"/>
              <a:gd name="T53" fmla="*/ 3019 h 4122"/>
              <a:gd name="T54" fmla="*/ 4332 w 5590"/>
              <a:gd name="T55" fmla="*/ 3433 h 4122"/>
              <a:gd name="T56" fmla="*/ 4338 w 5590"/>
              <a:gd name="T57" fmla="*/ 3497 h 4122"/>
              <a:gd name="T58" fmla="*/ 4279 w 5590"/>
              <a:gd name="T59" fmla="*/ 3580 h 4122"/>
              <a:gd name="T60" fmla="*/ 4217 w 5590"/>
              <a:gd name="T61" fmla="*/ 3595 h 4122"/>
              <a:gd name="T62" fmla="*/ 2793 w 5590"/>
              <a:gd name="T63" fmla="*/ 3595 h 4122"/>
              <a:gd name="T64" fmla="*/ 1370 w 5590"/>
              <a:gd name="T65" fmla="*/ 3595 h 4122"/>
              <a:gd name="T66" fmla="*/ 1250 w 5590"/>
              <a:gd name="T67" fmla="*/ 3475 h 4122"/>
              <a:gd name="T68" fmla="*/ 1393 w 5590"/>
              <a:gd name="T69" fmla="*/ 3041 h 4122"/>
              <a:gd name="T70" fmla="*/ 1438 w 5590"/>
              <a:gd name="T71" fmla="*/ 2980 h 4122"/>
              <a:gd name="T72" fmla="*/ 1510 w 5590"/>
              <a:gd name="T73" fmla="*/ 2958 h 4122"/>
              <a:gd name="T74" fmla="*/ 2409 w 5590"/>
              <a:gd name="T75" fmla="*/ 3078 h 4122"/>
              <a:gd name="T76" fmla="*/ 1593 w 5590"/>
              <a:gd name="T77" fmla="*/ 3198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0" h="4122">
                <a:moveTo>
                  <a:pt x="2795" y="1099"/>
                </a:moveTo>
                <a:cubicBezTo>
                  <a:pt x="3098" y="1099"/>
                  <a:pt x="3344" y="852"/>
                  <a:pt x="3344" y="549"/>
                </a:cubicBezTo>
                <a:cubicBezTo>
                  <a:pt x="3344" y="246"/>
                  <a:pt x="3098" y="0"/>
                  <a:pt x="2795" y="0"/>
                </a:cubicBezTo>
                <a:cubicBezTo>
                  <a:pt x="2492" y="0"/>
                  <a:pt x="2246" y="246"/>
                  <a:pt x="2246" y="549"/>
                </a:cubicBezTo>
                <a:cubicBezTo>
                  <a:pt x="2246" y="852"/>
                  <a:pt x="2492" y="1099"/>
                  <a:pt x="2795" y="1099"/>
                </a:cubicBezTo>
                <a:close/>
                <a:moveTo>
                  <a:pt x="2795" y="240"/>
                </a:moveTo>
                <a:cubicBezTo>
                  <a:pt x="2966" y="240"/>
                  <a:pt x="3104" y="379"/>
                  <a:pt x="3104" y="549"/>
                </a:cubicBezTo>
                <a:cubicBezTo>
                  <a:pt x="3104" y="720"/>
                  <a:pt x="2966" y="859"/>
                  <a:pt x="2795" y="859"/>
                </a:cubicBezTo>
                <a:cubicBezTo>
                  <a:pt x="2624" y="859"/>
                  <a:pt x="2486" y="720"/>
                  <a:pt x="2486" y="549"/>
                </a:cubicBezTo>
                <a:cubicBezTo>
                  <a:pt x="2486" y="379"/>
                  <a:pt x="2625" y="240"/>
                  <a:pt x="2795" y="240"/>
                </a:cubicBezTo>
                <a:close/>
                <a:moveTo>
                  <a:pt x="5590" y="4002"/>
                </a:moveTo>
                <a:cubicBezTo>
                  <a:pt x="5590" y="4068"/>
                  <a:pt x="5536" y="4122"/>
                  <a:pt x="5470" y="4122"/>
                </a:cubicBezTo>
                <a:lnTo>
                  <a:pt x="120" y="4122"/>
                </a:lnTo>
                <a:cubicBezTo>
                  <a:pt x="54" y="4122"/>
                  <a:pt x="0" y="4068"/>
                  <a:pt x="0" y="4002"/>
                </a:cubicBezTo>
                <a:cubicBezTo>
                  <a:pt x="0" y="3936"/>
                  <a:pt x="54" y="3882"/>
                  <a:pt x="120" y="3882"/>
                </a:cubicBezTo>
                <a:lnTo>
                  <a:pt x="5470" y="3882"/>
                </a:lnTo>
                <a:cubicBezTo>
                  <a:pt x="5536" y="3882"/>
                  <a:pt x="5590" y="3936"/>
                  <a:pt x="5590" y="4002"/>
                </a:cubicBezTo>
                <a:close/>
                <a:moveTo>
                  <a:pt x="917" y="1194"/>
                </a:moveTo>
                <a:cubicBezTo>
                  <a:pt x="896" y="1131"/>
                  <a:pt x="929" y="1063"/>
                  <a:pt x="992" y="1041"/>
                </a:cubicBezTo>
                <a:cubicBezTo>
                  <a:pt x="1054" y="1020"/>
                  <a:pt x="1123" y="1053"/>
                  <a:pt x="1144" y="1115"/>
                </a:cubicBezTo>
                <a:lnTo>
                  <a:pt x="1246" y="1411"/>
                </a:lnTo>
                <a:lnTo>
                  <a:pt x="4344" y="1411"/>
                </a:lnTo>
                <a:lnTo>
                  <a:pt x="4446" y="1115"/>
                </a:lnTo>
                <a:cubicBezTo>
                  <a:pt x="4468" y="1053"/>
                  <a:pt x="4536" y="1020"/>
                  <a:pt x="4599" y="1041"/>
                </a:cubicBezTo>
                <a:cubicBezTo>
                  <a:pt x="4661" y="1063"/>
                  <a:pt x="4694" y="1131"/>
                  <a:pt x="4673" y="1194"/>
                </a:cubicBezTo>
                <a:lnTo>
                  <a:pt x="4544" y="1568"/>
                </a:lnTo>
                <a:cubicBezTo>
                  <a:pt x="4542" y="1574"/>
                  <a:pt x="4539" y="1580"/>
                  <a:pt x="4536" y="1586"/>
                </a:cubicBezTo>
                <a:cubicBezTo>
                  <a:pt x="4525" y="1608"/>
                  <a:pt x="4508" y="1625"/>
                  <a:pt x="4487" y="1637"/>
                </a:cubicBezTo>
                <a:cubicBezTo>
                  <a:pt x="4480" y="1640"/>
                  <a:pt x="4473" y="1644"/>
                  <a:pt x="4465" y="1646"/>
                </a:cubicBezTo>
                <a:cubicBezTo>
                  <a:pt x="4454" y="1650"/>
                  <a:pt x="4442" y="1651"/>
                  <a:pt x="4429" y="1651"/>
                </a:cubicBezTo>
                <a:cubicBezTo>
                  <a:pt x="4428" y="1651"/>
                  <a:pt x="4427" y="1651"/>
                  <a:pt x="4426" y="1651"/>
                </a:cubicBezTo>
                <a:lnTo>
                  <a:pt x="1165" y="1651"/>
                </a:lnTo>
                <a:cubicBezTo>
                  <a:pt x="1150" y="1652"/>
                  <a:pt x="1136" y="1650"/>
                  <a:pt x="1123" y="1645"/>
                </a:cubicBezTo>
                <a:cubicBezTo>
                  <a:pt x="1117" y="1643"/>
                  <a:pt x="1112" y="1641"/>
                  <a:pt x="1106" y="1638"/>
                </a:cubicBezTo>
                <a:cubicBezTo>
                  <a:pt x="1106" y="1638"/>
                  <a:pt x="1106" y="1638"/>
                  <a:pt x="1106" y="1638"/>
                </a:cubicBezTo>
                <a:cubicBezTo>
                  <a:pt x="1084" y="1627"/>
                  <a:pt x="1065" y="1609"/>
                  <a:pt x="1054" y="1585"/>
                </a:cubicBezTo>
                <a:cubicBezTo>
                  <a:pt x="1051" y="1580"/>
                  <a:pt x="1048" y="1574"/>
                  <a:pt x="1047" y="1568"/>
                </a:cubicBezTo>
                <a:lnTo>
                  <a:pt x="917" y="1194"/>
                </a:lnTo>
                <a:close/>
                <a:moveTo>
                  <a:pt x="1593" y="3198"/>
                </a:moveTo>
                <a:lnTo>
                  <a:pt x="1539" y="3355"/>
                </a:lnTo>
                <a:lnTo>
                  <a:pt x="2675" y="3355"/>
                </a:lnTo>
                <a:lnTo>
                  <a:pt x="2675" y="1947"/>
                </a:lnTo>
                <a:cubicBezTo>
                  <a:pt x="2675" y="1881"/>
                  <a:pt x="2729" y="1827"/>
                  <a:pt x="2795" y="1827"/>
                </a:cubicBezTo>
                <a:cubicBezTo>
                  <a:pt x="2861" y="1827"/>
                  <a:pt x="2915" y="1881"/>
                  <a:pt x="2915" y="1947"/>
                </a:cubicBezTo>
                <a:lnTo>
                  <a:pt x="2915" y="3355"/>
                </a:lnTo>
                <a:lnTo>
                  <a:pt x="4051" y="3355"/>
                </a:lnTo>
                <a:lnTo>
                  <a:pt x="3997" y="3198"/>
                </a:lnTo>
                <a:lnTo>
                  <a:pt x="3301" y="3198"/>
                </a:lnTo>
                <a:cubicBezTo>
                  <a:pt x="3235" y="3198"/>
                  <a:pt x="3181" y="3144"/>
                  <a:pt x="3181" y="3078"/>
                </a:cubicBezTo>
                <a:cubicBezTo>
                  <a:pt x="3181" y="3011"/>
                  <a:pt x="3235" y="2958"/>
                  <a:pt x="3301" y="2958"/>
                </a:cubicBezTo>
                <a:lnTo>
                  <a:pt x="4080" y="2958"/>
                </a:lnTo>
                <a:cubicBezTo>
                  <a:pt x="4088" y="2957"/>
                  <a:pt x="4096" y="2958"/>
                  <a:pt x="4104" y="2960"/>
                </a:cubicBezTo>
                <a:cubicBezTo>
                  <a:pt x="4122" y="2963"/>
                  <a:pt x="4138" y="2970"/>
                  <a:pt x="4151" y="2979"/>
                </a:cubicBezTo>
                <a:cubicBezTo>
                  <a:pt x="4166" y="2989"/>
                  <a:pt x="4178" y="3003"/>
                  <a:pt x="4187" y="3019"/>
                </a:cubicBezTo>
                <a:cubicBezTo>
                  <a:pt x="4191" y="3026"/>
                  <a:pt x="4194" y="3033"/>
                  <a:pt x="4197" y="3041"/>
                </a:cubicBezTo>
                <a:lnTo>
                  <a:pt x="4332" y="3433"/>
                </a:lnTo>
                <a:cubicBezTo>
                  <a:pt x="4335" y="3440"/>
                  <a:pt x="4337" y="3448"/>
                  <a:pt x="4338" y="3455"/>
                </a:cubicBezTo>
                <a:cubicBezTo>
                  <a:pt x="4340" y="3469"/>
                  <a:pt x="4340" y="3483"/>
                  <a:pt x="4338" y="3497"/>
                </a:cubicBezTo>
                <a:cubicBezTo>
                  <a:pt x="4335" y="3514"/>
                  <a:pt x="4327" y="3531"/>
                  <a:pt x="4317" y="3545"/>
                </a:cubicBezTo>
                <a:cubicBezTo>
                  <a:pt x="4307" y="3559"/>
                  <a:pt x="4294" y="3571"/>
                  <a:pt x="4279" y="3580"/>
                </a:cubicBezTo>
                <a:cubicBezTo>
                  <a:pt x="4267" y="3586"/>
                  <a:pt x="4253" y="3591"/>
                  <a:pt x="4239" y="3594"/>
                </a:cubicBezTo>
                <a:cubicBezTo>
                  <a:pt x="4232" y="3595"/>
                  <a:pt x="4224" y="3595"/>
                  <a:pt x="4217" y="3595"/>
                </a:cubicBezTo>
                <a:lnTo>
                  <a:pt x="2798" y="3595"/>
                </a:lnTo>
                <a:cubicBezTo>
                  <a:pt x="2796" y="3595"/>
                  <a:pt x="2794" y="3595"/>
                  <a:pt x="2793" y="3595"/>
                </a:cubicBezTo>
                <a:lnTo>
                  <a:pt x="1373" y="3595"/>
                </a:lnTo>
                <a:cubicBezTo>
                  <a:pt x="1372" y="3595"/>
                  <a:pt x="1371" y="3595"/>
                  <a:pt x="1370" y="3595"/>
                </a:cubicBezTo>
                <a:cubicBezTo>
                  <a:pt x="1365" y="3595"/>
                  <a:pt x="1359" y="3595"/>
                  <a:pt x="1354" y="3594"/>
                </a:cubicBezTo>
                <a:cubicBezTo>
                  <a:pt x="1295" y="3586"/>
                  <a:pt x="1250" y="3536"/>
                  <a:pt x="1250" y="3475"/>
                </a:cubicBezTo>
                <a:cubicBezTo>
                  <a:pt x="1250" y="3460"/>
                  <a:pt x="1253" y="3445"/>
                  <a:pt x="1258" y="3432"/>
                </a:cubicBezTo>
                <a:lnTo>
                  <a:pt x="1393" y="3041"/>
                </a:lnTo>
                <a:cubicBezTo>
                  <a:pt x="1396" y="3033"/>
                  <a:pt x="1399" y="3026"/>
                  <a:pt x="1403" y="3019"/>
                </a:cubicBezTo>
                <a:cubicBezTo>
                  <a:pt x="1412" y="3003"/>
                  <a:pt x="1424" y="2990"/>
                  <a:pt x="1438" y="2980"/>
                </a:cubicBezTo>
                <a:cubicBezTo>
                  <a:pt x="1452" y="2970"/>
                  <a:pt x="1468" y="2963"/>
                  <a:pt x="1486" y="2960"/>
                </a:cubicBezTo>
                <a:cubicBezTo>
                  <a:pt x="1494" y="2958"/>
                  <a:pt x="1502" y="2957"/>
                  <a:pt x="1510" y="2958"/>
                </a:cubicBezTo>
                <a:lnTo>
                  <a:pt x="2289" y="2958"/>
                </a:lnTo>
                <a:cubicBezTo>
                  <a:pt x="2355" y="2958"/>
                  <a:pt x="2409" y="3011"/>
                  <a:pt x="2409" y="3078"/>
                </a:cubicBezTo>
                <a:cubicBezTo>
                  <a:pt x="2409" y="3144"/>
                  <a:pt x="2355" y="3198"/>
                  <a:pt x="2289" y="3198"/>
                </a:cubicBezTo>
                <a:lnTo>
                  <a:pt x="1593" y="31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îṧľïḓé">
            <a:extLst>
              <a:ext uri="{FF2B5EF4-FFF2-40B4-BE49-F238E27FC236}">
                <a16:creationId xmlns:a16="http://schemas.microsoft.com/office/drawing/2014/main" id="{93490927-EE73-4B7B-A025-D0E79E44B71B}"/>
              </a:ext>
            </a:extLst>
          </p:cNvPr>
          <p:cNvSpPr/>
          <p:nvPr/>
        </p:nvSpPr>
        <p:spPr bwMode="auto">
          <a:xfrm>
            <a:off x="4934348" y="3908887"/>
            <a:ext cx="2241773" cy="63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12" name="îSļíḍe">
            <a:extLst>
              <a:ext uri="{FF2B5EF4-FFF2-40B4-BE49-F238E27FC236}">
                <a16:creationId xmlns:a16="http://schemas.microsoft.com/office/drawing/2014/main" id="{E5A13976-47F5-4BF4-B0ED-051C53A97600}"/>
              </a:ext>
            </a:extLst>
          </p:cNvPr>
          <p:cNvSpPr txBox="1"/>
          <p:nvPr/>
        </p:nvSpPr>
        <p:spPr bwMode="auto">
          <a:xfrm>
            <a:off x="4934348" y="3496007"/>
            <a:ext cx="224177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13" name="îṡḷíḓê">
            <a:extLst>
              <a:ext uri="{FF2B5EF4-FFF2-40B4-BE49-F238E27FC236}">
                <a16:creationId xmlns:a16="http://schemas.microsoft.com/office/drawing/2014/main" id="{446BB5ED-6255-47FE-9E5E-81A2756B1CBA}"/>
              </a:ext>
            </a:extLst>
          </p:cNvPr>
          <p:cNvSpPr/>
          <p:nvPr/>
        </p:nvSpPr>
        <p:spPr bwMode="auto">
          <a:xfrm>
            <a:off x="4295801" y="3588898"/>
            <a:ext cx="461080" cy="460795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íşľiďê">
            <a:extLst>
              <a:ext uri="{FF2B5EF4-FFF2-40B4-BE49-F238E27FC236}">
                <a16:creationId xmlns:a16="http://schemas.microsoft.com/office/drawing/2014/main" id="{D644BD71-A081-45F6-8D36-31B7F7BF17D1}"/>
              </a:ext>
            </a:extLst>
          </p:cNvPr>
          <p:cNvSpPr/>
          <p:nvPr/>
        </p:nvSpPr>
        <p:spPr bwMode="auto">
          <a:xfrm>
            <a:off x="1390804" y="5261497"/>
            <a:ext cx="2151194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15" name="îs1iḍé">
            <a:extLst>
              <a:ext uri="{FF2B5EF4-FFF2-40B4-BE49-F238E27FC236}">
                <a16:creationId xmlns:a16="http://schemas.microsoft.com/office/drawing/2014/main" id="{322A602C-9901-4669-A746-729DBE92295F}"/>
              </a:ext>
            </a:extLst>
          </p:cNvPr>
          <p:cNvSpPr txBox="1"/>
          <p:nvPr/>
        </p:nvSpPr>
        <p:spPr bwMode="auto">
          <a:xfrm>
            <a:off x="1390804" y="4848617"/>
            <a:ext cx="224177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16" name="ïśľiḑé">
            <a:extLst>
              <a:ext uri="{FF2B5EF4-FFF2-40B4-BE49-F238E27FC236}">
                <a16:creationId xmlns:a16="http://schemas.microsoft.com/office/drawing/2014/main" id="{1F69F248-C761-4E75-AA35-A6C21BC8FC64}"/>
              </a:ext>
            </a:extLst>
          </p:cNvPr>
          <p:cNvSpPr/>
          <p:nvPr/>
        </p:nvSpPr>
        <p:spPr bwMode="auto">
          <a:xfrm>
            <a:off x="782561" y="4941366"/>
            <a:ext cx="400472" cy="461080"/>
          </a:xfrm>
          <a:custGeom>
            <a:avLst/>
            <a:gdLst>
              <a:gd name="T0" fmla="*/ 5699 w 5931"/>
              <a:gd name="T1" fmla="*/ 3199 h 6838"/>
              <a:gd name="T2" fmla="*/ 5298 w 5931"/>
              <a:gd name="T3" fmla="*/ 3024 h 6838"/>
              <a:gd name="T4" fmla="*/ 5130 w 5931"/>
              <a:gd name="T5" fmla="*/ 2630 h 6838"/>
              <a:gd name="T6" fmla="*/ 4787 w 5931"/>
              <a:gd name="T7" fmla="*/ 2457 h 6838"/>
              <a:gd name="T8" fmla="*/ 4727 w 5931"/>
              <a:gd name="T9" fmla="*/ 2453 h 6838"/>
              <a:gd name="T10" fmla="*/ 4726 w 5931"/>
              <a:gd name="T11" fmla="*/ 2400 h 6838"/>
              <a:gd name="T12" fmla="*/ 4561 w 5931"/>
              <a:gd name="T13" fmla="*/ 2061 h 6838"/>
              <a:gd name="T14" fmla="*/ 4311 w 5931"/>
              <a:gd name="T15" fmla="*/ 1910 h 6838"/>
              <a:gd name="T16" fmla="*/ 5358 w 5931"/>
              <a:gd name="T17" fmla="*/ 866 h 6838"/>
              <a:gd name="T18" fmla="*/ 5301 w 5931"/>
              <a:gd name="T19" fmla="*/ 182 h 6838"/>
              <a:gd name="T20" fmla="*/ 4960 w 5931"/>
              <a:gd name="T21" fmla="*/ 14 h 6838"/>
              <a:gd name="T22" fmla="*/ 4617 w 5931"/>
              <a:gd name="T23" fmla="*/ 125 h 6838"/>
              <a:gd name="T24" fmla="*/ 3098 w 5931"/>
              <a:gd name="T25" fmla="*/ 1641 h 6838"/>
              <a:gd name="T26" fmla="*/ 2601 w 5931"/>
              <a:gd name="T27" fmla="*/ 1014 h 6838"/>
              <a:gd name="T28" fmla="*/ 2518 w 5931"/>
              <a:gd name="T29" fmla="*/ 956 h 6838"/>
              <a:gd name="T30" fmla="*/ 835 w 5931"/>
              <a:gd name="T31" fmla="*/ 2640 h 6838"/>
              <a:gd name="T32" fmla="*/ 0 w 5931"/>
              <a:gd name="T33" fmla="*/ 4786 h 6838"/>
              <a:gd name="T34" fmla="*/ 2052 w 5931"/>
              <a:gd name="T35" fmla="*/ 6838 h 6838"/>
              <a:gd name="T36" fmla="*/ 3175 w 5931"/>
              <a:gd name="T37" fmla="*/ 6463 h 6838"/>
              <a:gd name="T38" fmla="*/ 5760 w 5931"/>
              <a:gd name="T39" fmla="*/ 3878 h 6838"/>
              <a:gd name="T40" fmla="*/ 5699 w 5931"/>
              <a:gd name="T41" fmla="*/ 3199 h 6838"/>
              <a:gd name="T42" fmla="*/ 5589 w 5931"/>
              <a:gd name="T43" fmla="*/ 3707 h 6838"/>
              <a:gd name="T44" fmla="*/ 3044 w 5931"/>
              <a:gd name="T45" fmla="*/ 6252 h 6838"/>
              <a:gd name="T46" fmla="*/ 2118 w 5931"/>
              <a:gd name="T47" fmla="*/ 6561 h 6838"/>
              <a:gd name="T48" fmla="*/ 283 w 5931"/>
              <a:gd name="T49" fmla="*/ 4726 h 6838"/>
              <a:gd name="T50" fmla="*/ 1042 w 5931"/>
              <a:gd name="T51" fmla="*/ 2775 h 6838"/>
              <a:gd name="T52" fmla="*/ 2543 w 5931"/>
              <a:gd name="T53" fmla="*/ 1274 h 6838"/>
              <a:gd name="T54" fmla="*/ 2869 w 5931"/>
              <a:gd name="T55" fmla="*/ 1739 h 6838"/>
              <a:gd name="T56" fmla="*/ 2788 w 5931"/>
              <a:gd name="T57" fmla="*/ 1939 h 6838"/>
              <a:gd name="T58" fmla="*/ 2110 w 5931"/>
              <a:gd name="T59" fmla="*/ 2627 h 6838"/>
              <a:gd name="T60" fmla="*/ 2281 w 5931"/>
              <a:gd name="T61" fmla="*/ 2798 h 6838"/>
              <a:gd name="T62" fmla="*/ 4789 w 5931"/>
              <a:gd name="T63" fmla="*/ 297 h 6838"/>
              <a:gd name="T64" fmla="*/ 4934 w 5931"/>
              <a:gd name="T65" fmla="*/ 255 h 6838"/>
              <a:gd name="T66" fmla="*/ 5130 w 5931"/>
              <a:gd name="T67" fmla="*/ 354 h 6838"/>
              <a:gd name="T68" fmla="*/ 5187 w 5931"/>
              <a:gd name="T69" fmla="*/ 694 h 6838"/>
              <a:gd name="T70" fmla="*/ 3477 w 5931"/>
              <a:gd name="T71" fmla="*/ 2400 h 6838"/>
              <a:gd name="T72" fmla="*/ 3648 w 5931"/>
              <a:gd name="T73" fmla="*/ 2571 h 6838"/>
              <a:gd name="T74" fmla="*/ 4049 w 5931"/>
              <a:gd name="T75" fmla="*/ 2175 h 6838"/>
              <a:gd name="T76" fmla="*/ 4194 w 5931"/>
              <a:gd name="T77" fmla="*/ 2133 h 6838"/>
              <a:gd name="T78" fmla="*/ 4390 w 5931"/>
              <a:gd name="T79" fmla="*/ 2232 h 6838"/>
              <a:gd name="T80" fmla="*/ 4484 w 5931"/>
              <a:gd name="T81" fmla="*/ 2421 h 6838"/>
              <a:gd name="T82" fmla="*/ 4439 w 5931"/>
              <a:gd name="T83" fmla="*/ 2565 h 6838"/>
              <a:gd name="T84" fmla="*/ 3983 w 5931"/>
              <a:gd name="T85" fmla="*/ 3020 h 6838"/>
              <a:gd name="T86" fmla="*/ 4155 w 5931"/>
              <a:gd name="T87" fmla="*/ 3191 h 6838"/>
              <a:gd name="T88" fmla="*/ 4610 w 5931"/>
              <a:gd name="T89" fmla="*/ 2736 h 6838"/>
              <a:gd name="T90" fmla="*/ 4757 w 5931"/>
              <a:gd name="T91" fmla="*/ 2697 h 6838"/>
              <a:gd name="T92" fmla="*/ 4959 w 5931"/>
              <a:gd name="T93" fmla="*/ 2801 h 6838"/>
              <a:gd name="T94" fmla="*/ 5008 w 5931"/>
              <a:gd name="T95" fmla="*/ 3133 h 6838"/>
              <a:gd name="T96" fmla="*/ 5008 w 5931"/>
              <a:gd name="T97" fmla="*/ 3133 h 6838"/>
              <a:gd name="T98" fmla="*/ 4552 w 5931"/>
              <a:gd name="T99" fmla="*/ 3589 h 6838"/>
              <a:gd name="T100" fmla="*/ 4724 w 5931"/>
              <a:gd name="T101" fmla="*/ 3760 h 6838"/>
              <a:gd name="T102" fmla="*/ 5179 w 5931"/>
              <a:gd name="T103" fmla="*/ 3305 h 6838"/>
              <a:gd name="T104" fmla="*/ 5528 w 5931"/>
              <a:gd name="T105" fmla="*/ 3370 h 6838"/>
              <a:gd name="T106" fmla="*/ 5589 w 5931"/>
              <a:gd name="T107" fmla="*/ 3707 h 6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31" h="6838">
                <a:moveTo>
                  <a:pt x="5699" y="3199"/>
                </a:moveTo>
                <a:cubicBezTo>
                  <a:pt x="5585" y="3085"/>
                  <a:pt x="5436" y="3025"/>
                  <a:pt x="5298" y="3024"/>
                </a:cubicBezTo>
                <a:cubicBezTo>
                  <a:pt x="5301" y="2888"/>
                  <a:pt x="5245" y="2744"/>
                  <a:pt x="5130" y="2630"/>
                </a:cubicBezTo>
                <a:cubicBezTo>
                  <a:pt x="5035" y="2534"/>
                  <a:pt x="4913" y="2473"/>
                  <a:pt x="4787" y="2457"/>
                </a:cubicBezTo>
                <a:cubicBezTo>
                  <a:pt x="4767" y="2455"/>
                  <a:pt x="4747" y="2453"/>
                  <a:pt x="4727" y="2453"/>
                </a:cubicBezTo>
                <a:cubicBezTo>
                  <a:pt x="4728" y="2436"/>
                  <a:pt x="4727" y="2418"/>
                  <a:pt x="4726" y="2400"/>
                </a:cubicBezTo>
                <a:cubicBezTo>
                  <a:pt x="4715" y="2276"/>
                  <a:pt x="4656" y="2156"/>
                  <a:pt x="4561" y="2061"/>
                </a:cubicBezTo>
                <a:cubicBezTo>
                  <a:pt x="4489" y="1989"/>
                  <a:pt x="4403" y="1937"/>
                  <a:pt x="4311" y="1910"/>
                </a:cubicBezTo>
                <a:lnTo>
                  <a:pt x="5358" y="866"/>
                </a:lnTo>
                <a:cubicBezTo>
                  <a:pt x="5530" y="693"/>
                  <a:pt x="5505" y="386"/>
                  <a:pt x="5301" y="182"/>
                </a:cubicBezTo>
                <a:cubicBezTo>
                  <a:pt x="5206" y="87"/>
                  <a:pt x="5085" y="27"/>
                  <a:pt x="4960" y="14"/>
                </a:cubicBezTo>
                <a:cubicBezTo>
                  <a:pt x="4827" y="0"/>
                  <a:pt x="4703" y="40"/>
                  <a:pt x="4617" y="125"/>
                </a:cubicBezTo>
                <a:lnTo>
                  <a:pt x="3098" y="1641"/>
                </a:lnTo>
                <a:cubicBezTo>
                  <a:pt x="3019" y="1312"/>
                  <a:pt x="2647" y="1045"/>
                  <a:pt x="2601" y="1014"/>
                </a:cubicBezTo>
                <a:lnTo>
                  <a:pt x="2518" y="956"/>
                </a:lnTo>
                <a:lnTo>
                  <a:pt x="835" y="2640"/>
                </a:lnTo>
                <a:lnTo>
                  <a:pt x="0" y="4786"/>
                </a:lnTo>
                <a:lnTo>
                  <a:pt x="2052" y="6838"/>
                </a:lnTo>
                <a:lnTo>
                  <a:pt x="3175" y="6463"/>
                </a:lnTo>
                <a:lnTo>
                  <a:pt x="5760" y="3878"/>
                </a:lnTo>
                <a:cubicBezTo>
                  <a:pt x="5931" y="3708"/>
                  <a:pt x="5903" y="3403"/>
                  <a:pt x="5699" y="3199"/>
                </a:cubicBezTo>
                <a:close/>
                <a:moveTo>
                  <a:pt x="5589" y="3707"/>
                </a:moveTo>
                <a:lnTo>
                  <a:pt x="3044" y="6252"/>
                </a:lnTo>
                <a:lnTo>
                  <a:pt x="2118" y="6561"/>
                </a:lnTo>
                <a:lnTo>
                  <a:pt x="283" y="4726"/>
                </a:lnTo>
                <a:lnTo>
                  <a:pt x="1042" y="2775"/>
                </a:lnTo>
                <a:lnTo>
                  <a:pt x="2543" y="1274"/>
                </a:lnTo>
                <a:cubicBezTo>
                  <a:pt x="2670" y="1380"/>
                  <a:pt x="2854" y="1568"/>
                  <a:pt x="2869" y="1739"/>
                </a:cubicBezTo>
                <a:cubicBezTo>
                  <a:pt x="2876" y="1813"/>
                  <a:pt x="2850" y="1876"/>
                  <a:pt x="2788" y="1939"/>
                </a:cubicBezTo>
                <a:lnTo>
                  <a:pt x="2110" y="2627"/>
                </a:lnTo>
                <a:lnTo>
                  <a:pt x="2281" y="2798"/>
                </a:lnTo>
                <a:lnTo>
                  <a:pt x="4789" y="297"/>
                </a:lnTo>
                <a:cubicBezTo>
                  <a:pt x="4822" y="263"/>
                  <a:pt x="4874" y="248"/>
                  <a:pt x="4934" y="255"/>
                </a:cubicBezTo>
                <a:cubicBezTo>
                  <a:pt x="5003" y="262"/>
                  <a:pt x="5074" y="298"/>
                  <a:pt x="5130" y="354"/>
                </a:cubicBezTo>
                <a:cubicBezTo>
                  <a:pt x="5236" y="459"/>
                  <a:pt x="5262" y="619"/>
                  <a:pt x="5187" y="694"/>
                </a:cubicBezTo>
                <a:lnTo>
                  <a:pt x="3477" y="2400"/>
                </a:lnTo>
                <a:lnTo>
                  <a:pt x="3648" y="2571"/>
                </a:lnTo>
                <a:lnTo>
                  <a:pt x="4049" y="2175"/>
                </a:lnTo>
                <a:cubicBezTo>
                  <a:pt x="4082" y="2141"/>
                  <a:pt x="4134" y="2126"/>
                  <a:pt x="4194" y="2133"/>
                </a:cubicBezTo>
                <a:cubicBezTo>
                  <a:pt x="4263" y="2140"/>
                  <a:pt x="4334" y="2176"/>
                  <a:pt x="4390" y="2232"/>
                </a:cubicBezTo>
                <a:cubicBezTo>
                  <a:pt x="4445" y="2287"/>
                  <a:pt x="4479" y="2354"/>
                  <a:pt x="4484" y="2421"/>
                </a:cubicBezTo>
                <a:cubicBezTo>
                  <a:pt x="4490" y="2479"/>
                  <a:pt x="4473" y="2530"/>
                  <a:pt x="4439" y="2565"/>
                </a:cubicBezTo>
                <a:lnTo>
                  <a:pt x="3983" y="3020"/>
                </a:lnTo>
                <a:lnTo>
                  <a:pt x="4155" y="3191"/>
                </a:lnTo>
                <a:lnTo>
                  <a:pt x="4610" y="2736"/>
                </a:lnTo>
                <a:cubicBezTo>
                  <a:pt x="4642" y="2704"/>
                  <a:pt x="4695" y="2690"/>
                  <a:pt x="4757" y="2697"/>
                </a:cubicBezTo>
                <a:cubicBezTo>
                  <a:pt x="4829" y="2707"/>
                  <a:pt x="4902" y="2744"/>
                  <a:pt x="4959" y="2801"/>
                </a:cubicBezTo>
                <a:cubicBezTo>
                  <a:pt x="5064" y="2906"/>
                  <a:pt x="5086" y="3055"/>
                  <a:pt x="5008" y="3133"/>
                </a:cubicBezTo>
                <a:lnTo>
                  <a:pt x="5008" y="3133"/>
                </a:lnTo>
                <a:lnTo>
                  <a:pt x="4552" y="3589"/>
                </a:lnTo>
                <a:lnTo>
                  <a:pt x="4724" y="3760"/>
                </a:lnTo>
                <a:lnTo>
                  <a:pt x="5179" y="3305"/>
                </a:lnTo>
                <a:cubicBezTo>
                  <a:pt x="5246" y="3238"/>
                  <a:pt x="5410" y="3252"/>
                  <a:pt x="5528" y="3370"/>
                </a:cubicBezTo>
                <a:cubicBezTo>
                  <a:pt x="5636" y="3478"/>
                  <a:pt x="5664" y="3632"/>
                  <a:pt x="5589" y="37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íśļîdè">
            <a:extLst>
              <a:ext uri="{FF2B5EF4-FFF2-40B4-BE49-F238E27FC236}">
                <a16:creationId xmlns:a16="http://schemas.microsoft.com/office/drawing/2014/main" id="{C76D86A2-51ED-436D-ADB6-BDB8384654F3}"/>
              </a:ext>
            </a:extLst>
          </p:cNvPr>
          <p:cNvSpPr/>
          <p:nvPr/>
        </p:nvSpPr>
        <p:spPr bwMode="auto">
          <a:xfrm>
            <a:off x="4934348" y="5261497"/>
            <a:ext cx="2296598" cy="63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18" name="ïśļïḑè">
            <a:extLst>
              <a:ext uri="{FF2B5EF4-FFF2-40B4-BE49-F238E27FC236}">
                <a16:creationId xmlns:a16="http://schemas.microsoft.com/office/drawing/2014/main" id="{28DF44B0-616F-4F6A-8B3A-9358785ACB7A}"/>
              </a:ext>
            </a:extLst>
          </p:cNvPr>
          <p:cNvSpPr txBox="1"/>
          <p:nvPr/>
        </p:nvSpPr>
        <p:spPr bwMode="auto">
          <a:xfrm>
            <a:off x="4934348" y="4848617"/>
            <a:ext cx="224177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19" name="iś1ïḋé">
            <a:extLst>
              <a:ext uri="{FF2B5EF4-FFF2-40B4-BE49-F238E27FC236}">
                <a16:creationId xmlns:a16="http://schemas.microsoft.com/office/drawing/2014/main" id="{F09FCAE1-4FFF-4BAC-8F4B-F37D920FD216}"/>
              </a:ext>
            </a:extLst>
          </p:cNvPr>
          <p:cNvSpPr/>
          <p:nvPr/>
        </p:nvSpPr>
        <p:spPr bwMode="auto">
          <a:xfrm>
            <a:off x="4295801" y="4941712"/>
            <a:ext cx="461080" cy="460387"/>
          </a:xfrm>
          <a:custGeom>
            <a:avLst/>
            <a:gdLst>
              <a:gd name="T0" fmla="*/ 6794 w 6860"/>
              <a:gd name="T1" fmla="*/ 3307 h 6860"/>
              <a:gd name="T2" fmla="*/ 5828 w 6860"/>
              <a:gd name="T3" fmla="*/ 2341 h 6860"/>
              <a:gd name="T4" fmla="*/ 5586 w 6860"/>
              <a:gd name="T5" fmla="*/ 2341 h 6860"/>
              <a:gd name="T6" fmla="*/ 5586 w 6860"/>
              <a:gd name="T7" fmla="*/ 2582 h 6860"/>
              <a:gd name="T8" fmla="*/ 6261 w 6860"/>
              <a:gd name="T9" fmla="*/ 3257 h 6860"/>
              <a:gd name="T10" fmla="*/ 3601 w 6860"/>
              <a:gd name="T11" fmla="*/ 3257 h 6860"/>
              <a:gd name="T12" fmla="*/ 3601 w 6860"/>
              <a:gd name="T13" fmla="*/ 600 h 6860"/>
              <a:gd name="T14" fmla="*/ 4276 w 6860"/>
              <a:gd name="T15" fmla="*/ 1275 h 6860"/>
              <a:gd name="T16" fmla="*/ 4517 w 6860"/>
              <a:gd name="T17" fmla="*/ 1275 h 6860"/>
              <a:gd name="T18" fmla="*/ 4517 w 6860"/>
              <a:gd name="T19" fmla="*/ 1033 h 6860"/>
              <a:gd name="T20" fmla="*/ 3551 w 6860"/>
              <a:gd name="T21" fmla="*/ 67 h 6860"/>
              <a:gd name="T22" fmla="*/ 3310 w 6860"/>
              <a:gd name="T23" fmla="*/ 67 h 6860"/>
              <a:gd name="T24" fmla="*/ 2343 w 6860"/>
              <a:gd name="T25" fmla="*/ 1033 h 6860"/>
              <a:gd name="T26" fmla="*/ 2343 w 6860"/>
              <a:gd name="T27" fmla="*/ 1275 h 6860"/>
              <a:gd name="T28" fmla="*/ 2585 w 6860"/>
              <a:gd name="T29" fmla="*/ 1275 h 6860"/>
              <a:gd name="T30" fmla="*/ 3260 w 6860"/>
              <a:gd name="T31" fmla="*/ 600 h 6860"/>
              <a:gd name="T32" fmla="*/ 3260 w 6860"/>
              <a:gd name="T33" fmla="*/ 3257 h 6860"/>
              <a:gd name="T34" fmla="*/ 600 w 6860"/>
              <a:gd name="T35" fmla="*/ 3257 h 6860"/>
              <a:gd name="T36" fmla="*/ 1275 w 6860"/>
              <a:gd name="T37" fmla="*/ 2583 h 6860"/>
              <a:gd name="T38" fmla="*/ 1275 w 6860"/>
              <a:gd name="T39" fmla="*/ 2341 h 6860"/>
              <a:gd name="T40" fmla="*/ 1033 w 6860"/>
              <a:gd name="T41" fmla="*/ 2341 h 6860"/>
              <a:gd name="T42" fmla="*/ 67 w 6860"/>
              <a:gd name="T43" fmla="*/ 3307 h 6860"/>
              <a:gd name="T44" fmla="*/ 67 w 6860"/>
              <a:gd name="T45" fmla="*/ 3549 h 6860"/>
              <a:gd name="T46" fmla="*/ 1033 w 6860"/>
              <a:gd name="T47" fmla="*/ 4515 h 6860"/>
              <a:gd name="T48" fmla="*/ 1275 w 6860"/>
              <a:gd name="T49" fmla="*/ 4515 h 6860"/>
              <a:gd name="T50" fmla="*/ 1275 w 6860"/>
              <a:gd name="T51" fmla="*/ 4273 h 6860"/>
              <a:gd name="T52" fmla="*/ 600 w 6860"/>
              <a:gd name="T53" fmla="*/ 3599 h 6860"/>
              <a:gd name="T54" fmla="*/ 3260 w 6860"/>
              <a:gd name="T55" fmla="*/ 3599 h 6860"/>
              <a:gd name="T56" fmla="*/ 3260 w 6860"/>
              <a:gd name="T57" fmla="*/ 6261 h 6860"/>
              <a:gd name="T58" fmla="*/ 2585 w 6860"/>
              <a:gd name="T59" fmla="*/ 5586 h 6860"/>
              <a:gd name="T60" fmla="*/ 2344 w 6860"/>
              <a:gd name="T61" fmla="*/ 5586 h 6860"/>
              <a:gd name="T62" fmla="*/ 2344 w 6860"/>
              <a:gd name="T63" fmla="*/ 5827 h 6860"/>
              <a:gd name="T64" fmla="*/ 3310 w 6860"/>
              <a:gd name="T65" fmla="*/ 6794 h 6860"/>
              <a:gd name="T66" fmla="*/ 3551 w 6860"/>
              <a:gd name="T67" fmla="*/ 6794 h 6860"/>
              <a:gd name="T68" fmla="*/ 4517 w 6860"/>
              <a:gd name="T69" fmla="*/ 5828 h 6860"/>
              <a:gd name="T70" fmla="*/ 4517 w 6860"/>
              <a:gd name="T71" fmla="*/ 5586 h 6860"/>
              <a:gd name="T72" fmla="*/ 4276 w 6860"/>
              <a:gd name="T73" fmla="*/ 5586 h 6860"/>
              <a:gd name="T74" fmla="*/ 3601 w 6860"/>
              <a:gd name="T75" fmla="*/ 6261 h 6860"/>
              <a:gd name="T76" fmla="*/ 3601 w 6860"/>
              <a:gd name="T77" fmla="*/ 3599 h 6860"/>
              <a:gd name="T78" fmla="*/ 6261 w 6860"/>
              <a:gd name="T79" fmla="*/ 3599 h 6860"/>
              <a:gd name="T80" fmla="*/ 5586 w 6860"/>
              <a:gd name="T81" fmla="*/ 4273 h 6860"/>
              <a:gd name="T82" fmla="*/ 5586 w 6860"/>
              <a:gd name="T83" fmla="*/ 4515 h 6860"/>
              <a:gd name="T84" fmla="*/ 5828 w 6860"/>
              <a:gd name="T85" fmla="*/ 4515 h 6860"/>
              <a:gd name="T86" fmla="*/ 6794 w 6860"/>
              <a:gd name="T87" fmla="*/ 3549 h 6860"/>
              <a:gd name="T88" fmla="*/ 6794 w 6860"/>
              <a:gd name="T89" fmla="*/ 3307 h 6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60" h="6860">
                <a:moveTo>
                  <a:pt x="6794" y="3307"/>
                </a:moveTo>
                <a:lnTo>
                  <a:pt x="5828" y="2341"/>
                </a:lnTo>
                <a:cubicBezTo>
                  <a:pt x="5761" y="2274"/>
                  <a:pt x="5653" y="2274"/>
                  <a:pt x="5586" y="2341"/>
                </a:cubicBezTo>
                <a:cubicBezTo>
                  <a:pt x="5519" y="2408"/>
                  <a:pt x="5519" y="2516"/>
                  <a:pt x="5586" y="2582"/>
                </a:cubicBezTo>
                <a:lnTo>
                  <a:pt x="6261" y="3257"/>
                </a:lnTo>
                <a:lnTo>
                  <a:pt x="3601" y="3257"/>
                </a:lnTo>
                <a:lnTo>
                  <a:pt x="3601" y="600"/>
                </a:lnTo>
                <a:lnTo>
                  <a:pt x="4276" y="1275"/>
                </a:lnTo>
                <a:cubicBezTo>
                  <a:pt x="4343" y="1342"/>
                  <a:pt x="4450" y="1342"/>
                  <a:pt x="4517" y="1275"/>
                </a:cubicBezTo>
                <a:cubicBezTo>
                  <a:pt x="4584" y="1208"/>
                  <a:pt x="4584" y="1100"/>
                  <a:pt x="4517" y="1033"/>
                </a:cubicBezTo>
                <a:lnTo>
                  <a:pt x="3551" y="67"/>
                </a:lnTo>
                <a:cubicBezTo>
                  <a:pt x="3484" y="0"/>
                  <a:pt x="3376" y="0"/>
                  <a:pt x="3310" y="67"/>
                </a:cubicBezTo>
                <a:lnTo>
                  <a:pt x="2343" y="1033"/>
                </a:lnTo>
                <a:cubicBezTo>
                  <a:pt x="2277" y="1100"/>
                  <a:pt x="2277" y="1208"/>
                  <a:pt x="2343" y="1275"/>
                </a:cubicBezTo>
                <a:cubicBezTo>
                  <a:pt x="2410" y="1342"/>
                  <a:pt x="2518" y="1342"/>
                  <a:pt x="2585" y="1275"/>
                </a:cubicBezTo>
                <a:lnTo>
                  <a:pt x="3260" y="600"/>
                </a:lnTo>
                <a:lnTo>
                  <a:pt x="3260" y="3257"/>
                </a:lnTo>
                <a:lnTo>
                  <a:pt x="600" y="3257"/>
                </a:lnTo>
                <a:lnTo>
                  <a:pt x="1275" y="2583"/>
                </a:lnTo>
                <a:cubicBezTo>
                  <a:pt x="1342" y="2516"/>
                  <a:pt x="1342" y="2408"/>
                  <a:pt x="1275" y="2341"/>
                </a:cubicBezTo>
                <a:cubicBezTo>
                  <a:pt x="1208" y="2274"/>
                  <a:pt x="1100" y="2274"/>
                  <a:pt x="1033" y="2341"/>
                </a:cubicBezTo>
                <a:lnTo>
                  <a:pt x="67" y="3307"/>
                </a:lnTo>
                <a:cubicBezTo>
                  <a:pt x="0" y="3374"/>
                  <a:pt x="0" y="3482"/>
                  <a:pt x="67" y="3549"/>
                </a:cubicBezTo>
                <a:lnTo>
                  <a:pt x="1033" y="4515"/>
                </a:lnTo>
                <a:cubicBezTo>
                  <a:pt x="1100" y="4582"/>
                  <a:pt x="1208" y="4582"/>
                  <a:pt x="1275" y="4515"/>
                </a:cubicBezTo>
                <a:cubicBezTo>
                  <a:pt x="1342" y="4448"/>
                  <a:pt x="1342" y="4340"/>
                  <a:pt x="1275" y="4273"/>
                </a:cubicBezTo>
                <a:lnTo>
                  <a:pt x="600" y="3599"/>
                </a:lnTo>
                <a:lnTo>
                  <a:pt x="3260" y="3599"/>
                </a:lnTo>
                <a:lnTo>
                  <a:pt x="3260" y="6261"/>
                </a:lnTo>
                <a:lnTo>
                  <a:pt x="2585" y="5586"/>
                </a:lnTo>
                <a:cubicBezTo>
                  <a:pt x="2518" y="5519"/>
                  <a:pt x="2410" y="5519"/>
                  <a:pt x="2344" y="5586"/>
                </a:cubicBezTo>
                <a:cubicBezTo>
                  <a:pt x="2277" y="5653"/>
                  <a:pt x="2277" y="5761"/>
                  <a:pt x="2344" y="5827"/>
                </a:cubicBezTo>
                <a:lnTo>
                  <a:pt x="3310" y="6794"/>
                </a:lnTo>
                <a:cubicBezTo>
                  <a:pt x="3376" y="6860"/>
                  <a:pt x="3484" y="6860"/>
                  <a:pt x="3551" y="6794"/>
                </a:cubicBezTo>
                <a:lnTo>
                  <a:pt x="4517" y="5828"/>
                </a:lnTo>
                <a:cubicBezTo>
                  <a:pt x="4584" y="5761"/>
                  <a:pt x="4584" y="5653"/>
                  <a:pt x="4517" y="5586"/>
                </a:cubicBezTo>
                <a:cubicBezTo>
                  <a:pt x="4451" y="5519"/>
                  <a:pt x="4343" y="5519"/>
                  <a:pt x="4276" y="5586"/>
                </a:cubicBezTo>
                <a:lnTo>
                  <a:pt x="3601" y="6261"/>
                </a:lnTo>
                <a:lnTo>
                  <a:pt x="3601" y="3599"/>
                </a:lnTo>
                <a:lnTo>
                  <a:pt x="6261" y="3599"/>
                </a:lnTo>
                <a:lnTo>
                  <a:pt x="5586" y="4273"/>
                </a:lnTo>
                <a:cubicBezTo>
                  <a:pt x="5519" y="4340"/>
                  <a:pt x="5519" y="4448"/>
                  <a:pt x="5586" y="4515"/>
                </a:cubicBezTo>
                <a:cubicBezTo>
                  <a:pt x="5653" y="4582"/>
                  <a:pt x="5761" y="4582"/>
                  <a:pt x="5828" y="4515"/>
                </a:cubicBezTo>
                <a:lnTo>
                  <a:pt x="6794" y="3549"/>
                </a:lnTo>
                <a:cubicBezTo>
                  <a:pt x="6860" y="3482"/>
                  <a:pt x="6860" y="3374"/>
                  <a:pt x="6794" y="33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09BDCC1-7FF7-4B6E-BB15-FDA8E1F33C09}"/>
              </a:ext>
            </a:extLst>
          </p:cNvPr>
          <p:cNvCxnSpPr/>
          <p:nvPr/>
        </p:nvCxnSpPr>
        <p:spPr>
          <a:xfrm>
            <a:off x="782561" y="4685491"/>
            <a:ext cx="639356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F5B4EDD3-14DD-4C85-8DB2-F33E782F4928}"/>
              </a:ext>
            </a:extLst>
          </p:cNvPr>
          <p:cNvCxnSpPr/>
          <p:nvPr/>
        </p:nvCxnSpPr>
        <p:spPr>
          <a:xfrm>
            <a:off x="3863753" y="3488531"/>
            <a:ext cx="0" cy="233036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ṩḻíḍé">
            <a:extLst>
              <a:ext uri="{FF2B5EF4-FFF2-40B4-BE49-F238E27FC236}">
                <a16:creationId xmlns:a16="http://schemas.microsoft.com/office/drawing/2014/main" id="{0F097819-F062-487B-8A46-5F134088DCE9}"/>
              </a:ext>
            </a:extLst>
          </p:cNvPr>
          <p:cNvSpPr txBox="1"/>
          <p:nvPr/>
        </p:nvSpPr>
        <p:spPr>
          <a:xfrm>
            <a:off x="669927" y="1269000"/>
            <a:ext cx="6665562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</p:spTree>
    <p:extLst>
      <p:ext uri="{BB962C8B-B14F-4D97-AF65-F5344CB8AC3E}">
        <p14:creationId xmlns:p14="http://schemas.microsoft.com/office/powerpoint/2010/main" val="332204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798CE8-9F1C-479E-9EB2-C7A8E7F6A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8E13D98-ED69-44E2-9B9E-02615D00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294E33-4C74-44AC-9B16-4AE5CD66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îṩḷiďè">
            <a:extLst>
              <a:ext uri="{FF2B5EF4-FFF2-40B4-BE49-F238E27FC236}">
                <a16:creationId xmlns:a16="http://schemas.microsoft.com/office/drawing/2014/main" id="{6A2C850D-3C46-4A54-A8D3-835B82015FA4}"/>
              </a:ext>
            </a:extLst>
          </p:cNvPr>
          <p:cNvSpPr/>
          <p:nvPr/>
        </p:nvSpPr>
        <p:spPr bwMode="auto">
          <a:xfrm>
            <a:off x="0" y="1096975"/>
            <a:ext cx="12191999" cy="21163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/>
            <a:endParaRPr lang="zh-CN" altLang="en-US" sz="2800" b="1">
              <a:solidFill>
                <a:schemeClr val="lt1"/>
              </a:solidFill>
            </a:endParaRPr>
          </a:p>
        </p:txBody>
      </p:sp>
      <p:sp>
        <p:nvSpPr>
          <p:cNvPr id="21" name="íšḻidé">
            <a:extLst>
              <a:ext uri="{FF2B5EF4-FFF2-40B4-BE49-F238E27FC236}">
                <a16:creationId xmlns:a16="http://schemas.microsoft.com/office/drawing/2014/main" id="{F680DD0A-2558-45BE-A5E4-EF874F552CE3}"/>
              </a:ext>
            </a:extLst>
          </p:cNvPr>
          <p:cNvSpPr/>
          <p:nvPr/>
        </p:nvSpPr>
        <p:spPr bwMode="auto">
          <a:xfrm>
            <a:off x="2303528" y="5738408"/>
            <a:ext cx="1871003" cy="27185"/>
          </a:xfrm>
          <a:custGeom>
            <a:avLst/>
            <a:gdLst>
              <a:gd name="T0" fmla="*/ 6776 w 6981"/>
              <a:gd name="T1" fmla="*/ 0 h 103"/>
              <a:gd name="T2" fmla="*/ 6776 w 6981"/>
              <a:gd name="T3" fmla="*/ 0 h 103"/>
              <a:gd name="T4" fmla="*/ 203 w 6981"/>
              <a:gd name="T5" fmla="*/ 0 h 103"/>
              <a:gd name="T6" fmla="*/ 0 w 6981"/>
              <a:gd name="T7" fmla="*/ 46 h 103"/>
              <a:gd name="T8" fmla="*/ 0 w 6981"/>
              <a:gd name="T9" fmla="*/ 55 h 103"/>
              <a:gd name="T10" fmla="*/ 203 w 6981"/>
              <a:gd name="T11" fmla="*/ 102 h 103"/>
              <a:gd name="T12" fmla="*/ 6776 w 6981"/>
              <a:gd name="T13" fmla="*/ 102 h 103"/>
              <a:gd name="T14" fmla="*/ 6980 w 6981"/>
              <a:gd name="T15" fmla="*/ 55 h 103"/>
              <a:gd name="T16" fmla="*/ 6980 w 6981"/>
              <a:gd name="T17" fmla="*/ 46 h 103"/>
              <a:gd name="T18" fmla="*/ 6776 w 6981"/>
              <a:gd name="T19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81" h="103">
                <a:moveTo>
                  <a:pt x="6776" y="0"/>
                </a:moveTo>
                <a:lnTo>
                  <a:pt x="6776" y="0"/>
                </a:lnTo>
                <a:cubicBezTo>
                  <a:pt x="203" y="0"/>
                  <a:pt x="203" y="0"/>
                  <a:pt x="203" y="0"/>
                </a:cubicBezTo>
                <a:cubicBezTo>
                  <a:pt x="92" y="0"/>
                  <a:pt x="0" y="18"/>
                  <a:pt x="0" y="46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83"/>
                  <a:pt x="92" y="102"/>
                  <a:pt x="203" y="102"/>
                </a:cubicBezTo>
                <a:cubicBezTo>
                  <a:pt x="6776" y="102"/>
                  <a:pt x="6776" y="102"/>
                  <a:pt x="6776" y="102"/>
                </a:cubicBezTo>
                <a:cubicBezTo>
                  <a:pt x="6887" y="102"/>
                  <a:pt x="6980" y="83"/>
                  <a:pt x="6980" y="55"/>
                </a:cubicBezTo>
                <a:cubicBezTo>
                  <a:pt x="6980" y="46"/>
                  <a:pt x="6980" y="46"/>
                  <a:pt x="6980" y="46"/>
                </a:cubicBezTo>
                <a:cubicBezTo>
                  <a:pt x="6980" y="18"/>
                  <a:pt x="6887" y="0"/>
                  <a:pt x="6776" y="0"/>
                </a:cubicBezTo>
              </a:path>
            </a:pathLst>
          </a:custGeom>
          <a:solidFill>
            <a:srgbClr val="BCBDC0"/>
          </a:solidFill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íṣļîďe">
            <a:extLst>
              <a:ext uri="{FF2B5EF4-FFF2-40B4-BE49-F238E27FC236}">
                <a16:creationId xmlns:a16="http://schemas.microsoft.com/office/drawing/2014/main" id="{F5560C39-8296-489D-BB27-C45AC85BDBE5}"/>
              </a:ext>
            </a:extLst>
          </p:cNvPr>
          <p:cNvSpPr/>
          <p:nvPr/>
        </p:nvSpPr>
        <p:spPr bwMode="auto">
          <a:xfrm>
            <a:off x="679549" y="1488187"/>
            <a:ext cx="5092957" cy="3082474"/>
          </a:xfrm>
          <a:custGeom>
            <a:avLst/>
            <a:gdLst>
              <a:gd name="T0" fmla="*/ 18999 w 19000"/>
              <a:gd name="T1" fmla="*/ 11499 h 11500"/>
              <a:gd name="T2" fmla="*/ 18999 w 19000"/>
              <a:gd name="T3" fmla="*/ 11499 h 11500"/>
              <a:gd name="T4" fmla="*/ 18999 w 19000"/>
              <a:gd name="T5" fmla="*/ 630 h 11500"/>
              <a:gd name="T6" fmla="*/ 18369 w 19000"/>
              <a:gd name="T7" fmla="*/ 0 h 11500"/>
              <a:gd name="T8" fmla="*/ 630 w 19000"/>
              <a:gd name="T9" fmla="*/ 0 h 11500"/>
              <a:gd name="T10" fmla="*/ 0 w 19000"/>
              <a:gd name="T11" fmla="*/ 630 h 11500"/>
              <a:gd name="T12" fmla="*/ 0 w 19000"/>
              <a:gd name="T13" fmla="*/ 11499 h 11500"/>
              <a:gd name="T14" fmla="*/ 18999 w 19000"/>
              <a:gd name="T15" fmla="*/ 11499 h 1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000" h="11500">
                <a:moveTo>
                  <a:pt x="18999" y="11499"/>
                </a:moveTo>
                <a:lnTo>
                  <a:pt x="18999" y="11499"/>
                </a:lnTo>
                <a:cubicBezTo>
                  <a:pt x="18999" y="630"/>
                  <a:pt x="18999" y="630"/>
                  <a:pt x="18999" y="630"/>
                </a:cubicBezTo>
                <a:cubicBezTo>
                  <a:pt x="18999" y="287"/>
                  <a:pt x="18712" y="0"/>
                  <a:pt x="18369" y="0"/>
                </a:cubicBezTo>
                <a:cubicBezTo>
                  <a:pt x="630" y="0"/>
                  <a:pt x="630" y="0"/>
                  <a:pt x="630" y="0"/>
                </a:cubicBezTo>
                <a:cubicBezTo>
                  <a:pt x="278" y="0"/>
                  <a:pt x="0" y="287"/>
                  <a:pt x="0" y="630"/>
                </a:cubicBezTo>
                <a:cubicBezTo>
                  <a:pt x="0" y="11499"/>
                  <a:pt x="0" y="11499"/>
                  <a:pt x="0" y="11499"/>
                </a:cubicBezTo>
                <a:lnTo>
                  <a:pt x="18999" y="11499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îs1ïďe">
            <a:extLst>
              <a:ext uri="{FF2B5EF4-FFF2-40B4-BE49-F238E27FC236}">
                <a16:creationId xmlns:a16="http://schemas.microsoft.com/office/drawing/2014/main" id="{CC3ECF3A-73A9-4724-90FC-CC8329F7182F}"/>
              </a:ext>
            </a:extLst>
          </p:cNvPr>
          <p:cNvSpPr/>
          <p:nvPr/>
        </p:nvSpPr>
        <p:spPr bwMode="auto">
          <a:xfrm>
            <a:off x="2303528" y="5133259"/>
            <a:ext cx="1871003" cy="620514"/>
          </a:xfrm>
          <a:custGeom>
            <a:avLst/>
            <a:gdLst>
              <a:gd name="T0" fmla="*/ 6924 w 6981"/>
              <a:gd name="T1" fmla="*/ 2138 h 2315"/>
              <a:gd name="T2" fmla="*/ 6924 w 6981"/>
              <a:gd name="T3" fmla="*/ 2138 h 2315"/>
              <a:gd name="T4" fmla="*/ 6249 w 6981"/>
              <a:gd name="T5" fmla="*/ 2000 h 2315"/>
              <a:gd name="T6" fmla="*/ 6036 w 6981"/>
              <a:gd name="T7" fmla="*/ 1712 h 2315"/>
              <a:gd name="T8" fmla="*/ 5897 w 6981"/>
              <a:gd name="T9" fmla="*/ 0 h 2315"/>
              <a:gd name="T10" fmla="*/ 1074 w 6981"/>
              <a:gd name="T11" fmla="*/ 0 h 2315"/>
              <a:gd name="T12" fmla="*/ 944 w 6981"/>
              <a:gd name="T13" fmla="*/ 1712 h 2315"/>
              <a:gd name="T14" fmla="*/ 731 w 6981"/>
              <a:gd name="T15" fmla="*/ 2000 h 2315"/>
              <a:gd name="T16" fmla="*/ 37 w 6981"/>
              <a:gd name="T17" fmla="*/ 2148 h 2315"/>
              <a:gd name="T18" fmla="*/ 0 w 6981"/>
              <a:gd name="T19" fmla="*/ 2185 h 2315"/>
              <a:gd name="T20" fmla="*/ 0 w 6981"/>
              <a:gd name="T21" fmla="*/ 2314 h 2315"/>
              <a:gd name="T22" fmla="*/ 18 w 6981"/>
              <a:gd name="T23" fmla="*/ 2314 h 2315"/>
              <a:gd name="T24" fmla="*/ 6961 w 6981"/>
              <a:gd name="T25" fmla="*/ 2314 h 2315"/>
              <a:gd name="T26" fmla="*/ 6980 w 6981"/>
              <a:gd name="T27" fmla="*/ 2314 h 2315"/>
              <a:gd name="T28" fmla="*/ 6980 w 6981"/>
              <a:gd name="T29" fmla="*/ 2185 h 2315"/>
              <a:gd name="T30" fmla="*/ 6924 w 6981"/>
              <a:gd name="T31" fmla="*/ 2138 h 2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81" h="2315">
                <a:moveTo>
                  <a:pt x="6924" y="2138"/>
                </a:moveTo>
                <a:lnTo>
                  <a:pt x="6924" y="2138"/>
                </a:lnTo>
                <a:cubicBezTo>
                  <a:pt x="6795" y="2111"/>
                  <a:pt x="6443" y="2037"/>
                  <a:pt x="6249" y="2000"/>
                </a:cubicBezTo>
                <a:cubicBezTo>
                  <a:pt x="6008" y="1944"/>
                  <a:pt x="6036" y="1712"/>
                  <a:pt x="6036" y="1712"/>
                </a:cubicBezTo>
                <a:cubicBezTo>
                  <a:pt x="5897" y="0"/>
                  <a:pt x="5897" y="0"/>
                  <a:pt x="5897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944" y="1712"/>
                  <a:pt x="944" y="1712"/>
                  <a:pt x="944" y="1712"/>
                </a:cubicBezTo>
                <a:cubicBezTo>
                  <a:pt x="944" y="1712"/>
                  <a:pt x="972" y="1944"/>
                  <a:pt x="731" y="2000"/>
                </a:cubicBezTo>
                <a:cubicBezTo>
                  <a:pt x="527" y="2046"/>
                  <a:pt x="148" y="2120"/>
                  <a:pt x="37" y="2148"/>
                </a:cubicBezTo>
                <a:cubicBezTo>
                  <a:pt x="0" y="2157"/>
                  <a:pt x="0" y="2185"/>
                  <a:pt x="0" y="2185"/>
                </a:cubicBezTo>
                <a:cubicBezTo>
                  <a:pt x="0" y="2314"/>
                  <a:pt x="0" y="2314"/>
                  <a:pt x="0" y="2314"/>
                </a:cubicBezTo>
                <a:cubicBezTo>
                  <a:pt x="18" y="2314"/>
                  <a:pt x="18" y="2314"/>
                  <a:pt x="18" y="2314"/>
                </a:cubicBezTo>
                <a:cubicBezTo>
                  <a:pt x="6961" y="2314"/>
                  <a:pt x="6961" y="2314"/>
                  <a:pt x="6961" y="2314"/>
                </a:cubicBezTo>
                <a:cubicBezTo>
                  <a:pt x="6980" y="2314"/>
                  <a:pt x="6980" y="2314"/>
                  <a:pt x="6980" y="2314"/>
                </a:cubicBezTo>
                <a:cubicBezTo>
                  <a:pt x="6980" y="2185"/>
                  <a:pt x="6980" y="2185"/>
                  <a:pt x="6980" y="2185"/>
                </a:cubicBezTo>
                <a:cubicBezTo>
                  <a:pt x="6980" y="2185"/>
                  <a:pt x="6980" y="2157"/>
                  <a:pt x="6924" y="2138"/>
                </a:cubicBezTo>
              </a:path>
            </a:pathLst>
          </a:cu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îṧḻidé">
            <a:extLst>
              <a:ext uri="{FF2B5EF4-FFF2-40B4-BE49-F238E27FC236}">
                <a16:creationId xmlns:a16="http://schemas.microsoft.com/office/drawing/2014/main" id="{B4C5C24F-0714-4A00-B04B-FBCB6D69498F}"/>
              </a:ext>
            </a:extLst>
          </p:cNvPr>
          <p:cNvSpPr/>
          <p:nvPr/>
        </p:nvSpPr>
        <p:spPr bwMode="auto">
          <a:xfrm>
            <a:off x="679549" y="4570661"/>
            <a:ext cx="5092957" cy="563781"/>
          </a:xfrm>
          <a:custGeom>
            <a:avLst/>
            <a:gdLst>
              <a:gd name="T0" fmla="*/ 0 w 19000"/>
              <a:gd name="T1" fmla="*/ 0 h 2103"/>
              <a:gd name="T2" fmla="*/ 0 w 19000"/>
              <a:gd name="T3" fmla="*/ 0 h 2103"/>
              <a:gd name="T4" fmla="*/ 0 w 19000"/>
              <a:gd name="T5" fmla="*/ 1472 h 2103"/>
              <a:gd name="T6" fmla="*/ 630 w 19000"/>
              <a:gd name="T7" fmla="*/ 2102 h 2103"/>
              <a:gd name="T8" fmla="*/ 18369 w 19000"/>
              <a:gd name="T9" fmla="*/ 2102 h 2103"/>
              <a:gd name="T10" fmla="*/ 18999 w 19000"/>
              <a:gd name="T11" fmla="*/ 1472 h 2103"/>
              <a:gd name="T12" fmla="*/ 18999 w 19000"/>
              <a:gd name="T13" fmla="*/ 0 h 2103"/>
              <a:gd name="T14" fmla="*/ 0 w 19000"/>
              <a:gd name="T15" fmla="*/ 0 h 2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000" h="2103">
                <a:moveTo>
                  <a:pt x="0" y="0"/>
                </a:moveTo>
                <a:lnTo>
                  <a:pt x="0" y="0"/>
                </a:lnTo>
                <a:cubicBezTo>
                  <a:pt x="0" y="1472"/>
                  <a:pt x="0" y="1472"/>
                  <a:pt x="0" y="1472"/>
                </a:cubicBezTo>
                <a:cubicBezTo>
                  <a:pt x="0" y="1824"/>
                  <a:pt x="278" y="2102"/>
                  <a:pt x="630" y="2102"/>
                </a:cubicBezTo>
                <a:cubicBezTo>
                  <a:pt x="18369" y="2102"/>
                  <a:pt x="18369" y="2102"/>
                  <a:pt x="18369" y="2102"/>
                </a:cubicBezTo>
                <a:cubicBezTo>
                  <a:pt x="18712" y="2102"/>
                  <a:pt x="18999" y="1824"/>
                  <a:pt x="18999" y="1472"/>
                </a:cubicBezTo>
                <a:cubicBezTo>
                  <a:pt x="18999" y="0"/>
                  <a:pt x="18999" y="0"/>
                  <a:pt x="18999" y="0"/>
                </a:cubicBezTo>
                <a:lnTo>
                  <a:pt x="0" y="0"/>
                </a:lnTo>
              </a:path>
            </a:pathLst>
          </a:cu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ïSḻîḋe">
            <a:extLst>
              <a:ext uri="{FF2B5EF4-FFF2-40B4-BE49-F238E27FC236}">
                <a16:creationId xmlns:a16="http://schemas.microsoft.com/office/drawing/2014/main" id="{F991D231-1893-406C-8059-6D7C5D429321}"/>
              </a:ext>
            </a:extLst>
          </p:cNvPr>
          <p:cNvSpPr/>
          <p:nvPr/>
        </p:nvSpPr>
        <p:spPr bwMode="auto">
          <a:xfrm>
            <a:off x="2303528" y="5708861"/>
            <a:ext cx="1871003" cy="44913"/>
          </a:xfrm>
          <a:custGeom>
            <a:avLst/>
            <a:gdLst>
              <a:gd name="T0" fmla="*/ 6943 w 6981"/>
              <a:gd name="T1" fmla="*/ 0 h 167"/>
              <a:gd name="T2" fmla="*/ 6943 w 6981"/>
              <a:gd name="T3" fmla="*/ 0 h 167"/>
              <a:gd name="T4" fmla="*/ 27 w 6981"/>
              <a:gd name="T5" fmla="*/ 0 h 167"/>
              <a:gd name="T6" fmla="*/ 0 w 6981"/>
              <a:gd name="T7" fmla="*/ 37 h 167"/>
              <a:gd name="T8" fmla="*/ 0 w 6981"/>
              <a:gd name="T9" fmla="*/ 166 h 167"/>
              <a:gd name="T10" fmla="*/ 18 w 6981"/>
              <a:gd name="T11" fmla="*/ 166 h 167"/>
              <a:gd name="T12" fmla="*/ 6961 w 6981"/>
              <a:gd name="T13" fmla="*/ 166 h 167"/>
              <a:gd name="T14" fmla="*/ 6980 w 6981"/>
              <a:gd name="T15" fmla="*/ 166 h 167"/>
              <a:gd name="T16" fmla="*/ 6980 w 6981"/>
              <a:gd name="T17" fmla="*/ 37 h 167"/>
              <a:gd name="T18" fmla="*/ 6943 w 6981"/>
              <a:gd name="T19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81" h="167">
                <a:moveTo>
                  <a:pt x="6943" y="0"/>
                </a:moveTo>
                <a:lnTo>
                  <a:pt x="6943" y="0"/>
                </a:lnTo>
                <a:cubicBezTo>
                  <a:pt x="27" y="0"/>
                  <a:pt x="27" y="0"/>
                  <a:pt x="27" y="0"/>
                </a:cubicBezTo>
                <a:cubicBezTo>
                  <a:pt x="0" y="9"/>
                  <a:pt x="0" y="37"/>
                  <a:pt x="0" y="37"/>
                </a:cubicBezTo>
                <a:cubicBezTo>
                  <a:pt x="0" y="166"/>
                  <a:pt x="0" y="166"/>
                  <a:pt x="0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6961" y="166"/>
                  <a:pt x="6961" y="166"/>
                  <a:pt x="6961" y="166"/>
                </a:cubicBezTo>
                <a:cubicBezTo>
                  <a:pt x="6980" y="166"/>
                  <a:pt x="6980" y="166"/>
                  <a:pt x="6980" y="166"/>
                </a:cubicBezTo>
                <a:cubicBezTo>
                  <a:pt x="6980" y="37"/>
                  <a:pt x="6980" y="37"/>
                  <a:pt x="6980" y="37"/>
                </a:cubicBezTo>
                <a:cubicBezTo>
                  <a:pt x="6980" y="37"/>
                  <a:pt x="6980" y="18"/>
                  <a:pt x="6943" y="0"/>
                </a:cubicBezTo>
              </a:path>
            </a:pathLst>
          </a:custGeom>
          <a:solidFill>
            <a:srgbClr val="D1D2D1"/>
          </a:solidFill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îSľîḍè">
            <a:extLst>
              <a:ext uri="{FF2B5EF4-FFF2-40B4-BE49-F238E27FC236}">
                <a16:creationId xmlns:a16="http://schemas.microsoft.com/office/drawing/2014/main" id="{8F3074FB-AD26-4214-89B9-4E47252A3703}"/>
              </a:ext>
            </a:extLst>
          </p:cNvPr>
          <p:cNvSpPr/>
          <p:nvPr/>
        </p:nvSpPr>
        <p:spPr bwMode="auto">
          <a:xfrm>
            <a:off x="918299" y="1711572"/>
            <a:ext cx="4613092" cy="2613247"/>
          </a:xfrm>
          <a:custGeom>
            <a:avLst/>
            <a:gdLst>
              <a:gd name="T0" fmla="*/ 17212 w 17213"/>
              <a:gd name="T1" fmla="*/ 9749 h 9750"/>
              <a:gd name="T2" fmla="*/ 0 w 17213"/>
              <a:gd name="T3" fmla="*/ 9749 h 9750"/>
              <a:gd name="T4" fmla="*/ 0 w 17213"/>
              <a:gd name="T5" fmla="*/ 0 h 9750"/>
              <a:gd name="T6" fmla="*/ 17212 w 17213"/>
              <a:gd name="T7" fmla="*/ 0 h 9750"/>
              <a:gd name="T8" fmla="*/ 17212 w 17213"/>
              <a:gd name="T9" fmla="*/ 9749 h 9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13" h="9750">
                <a:moveTo>
                  <a:pt x="17212" y="9749"/>
                </a:moveTo>
                <a:lnTo>
                  <a:pt x="0" y="9749"/>
                </a:lnTo>
                <a:lnTo>
                  <a:pt x="0" y="0"/>
                </a:lnTo>
                <a:lnTo>
                  <a:pt x="17212" y="0"/>
                </a:lnTo>
                <a:lnTo>
                  <a:pt x="17212" y="9749"/>
                </a:lnTo>
              </a:path>
            </a:pathLst>
          </a:custGeom>
          <a:blipFill>
            <a:blip r:embed="rId3"/>
            <a:stretch>
              <a:fillRect l="52" t="-6821" r="-58" b="-7389"/>
            </a:stretch>
          </a:blip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8" name="ïsľíḋé">
            <a:extLst>
              <a:ext uri="{FF2B5EF4-FFF2-40B4-BE49-F238E27FC236}">
                <a16:creationId xmlns:a16="http://schemas.microsoft.com/office/drawing/2014/main" id="{791BB12B-58F7-4D5C-9471-E4DF81654F7A}"/>
              </a:ext>
            </a:extLst>
          </p:cNvPr>
          <p:cNvSpPr txBox="1"/>
          <p:nvPr/>
        </p:nvSpPr>
        <p:spPr>
          <a:xfrm>
            <a:off x="6206050" y="1498164"/>
            <a:ext cx="5314438" cy="14680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Unified fonts make reading more fluent.</a:t>
            </a:r>
          </a:p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chemeClr val="bg1"/>
                </a:solidFill>
              </a:rPr>
              <a:t>Theme color makes PPT more convenient to change.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Adjust the spacing to adapt to Chinese typesetting, use the reference line in PPT.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ïṧļîḋè">
            <a:extLst>
              <a:ext uri="{FF2B5EF4-FFF2-40B4-BE49-F238E27FC236}">
                <a16:creationId xmlns:a16="http://schemas.microsoft.com/office/drawing/2014/main" id="{66ACB65C-674B-42F0-9482-1F00942ECADE}"/>
              </a:ext>
            </a:extLst>
          </p:cNvPr>
          <p:cNvSpPr/>
          <p:nvPr/>
        </p:nvSpPr>
        <p:spPr bwMode="auto">
          <a:xfrm>
            <a:off x="1808527" y="5903281"/>
            <a:ext cx="2835000" cy="45719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7" name="işļîḑe">
            <a:extLst>
              <a:ext uri="{FF2B5EF4-FFF2-40B4-BE49-F238E27FC236}">
                <a16:creationId xmlns:a16="http://schemas.microsoft.com/office/drawing/2014/main" id="{369B0FC4-EBB8-4111-8B5F-BEE1FA15486F}"/>
              </a:ext>
            </a:extLst>
          </p:cNvPr>
          <p:cNvSpPr/>
          <p:nvPr/>
        </p:nvSpPr>
        <p:spPr>
          <a:xfrm>
            <a:off x="6206050" y="3652445"/>
            <a:ext cx="537820" cy="53782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latin typeface="Impact" panose="020B0806030902050204" pitchFamily="34" charset="0"/>
              </a:rPr>
              <a:t>Q3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19" name="í$ḷíḋe">
            <a:extLst>
              <a:ext uri="{FF2B5EF4-FFF2-40B4-BE49-F238E27FC236}">
                <a16:creationId xmlns:a16="http://schemas.microsoft.com/office/drawing/2014/main" id="{58DB2209-77BE-4D3B-8AE3-076032375388}"/>
              </a:ext>
            </a:extLst>
          </p:cNvPr>
          <p:cNvSpPr/>
          <p:nvPr/>
        </p:nvSpPr>
        <p:spPr bwMode="auto">
          <a:xfrm>
            <a:off x="6840399" y="3797846"/>
            <a:ext cx="4234794" cy="73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20" name="îŝľîdê">
            <a:extLst>
              <a:ext uri="{FF2B5EF4-FFF2-40B4-BE49-F238E27FC236}">
                <a16:creationId xmlns:a16="http://schemas.microsoft.com/office/drawing/2014/main" id="{17332F3B-3234-47A4-9C51-CF086EBCF2EC}"/>
              </a:ext>
            </a:extLst>
          </p:cNvPr>
          <p:cNvSpPr txBox="1"/>
          <p:nvPr/>
        </p:nvSpPr>
        <p:spPr bwMode="auto">
          <a:xfrm>
            <a:off x="6840399" y="3428514"/>
            <a:ext cx="4234794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3" name="îšļîďê">
            <a:extLst>
              <a:ext uri="{FF2B5EF4-FFF2-40B4-BE49-F238E27FC236}">
                <a16:creationId xmlns:a16="http://schemas.microsoft.com/office/drawing/2014/main" id="{95690DFC-F5B4-408A-B07D-A40F01CFE229}"/>
              </a:ext>
            </a:extLst>
          </p:cNvPr>
          <p:cNvSpPr/>
          <p:nvPr/>
        </p:nvSpPr>
        <p:spPr>
          <a:xfrm>
            <a:off x="6206050" y="5264663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latin typeface="Impact" panose="020B0806030902050204" pitchFamily="34" charset="0"/>
              </a:rPr>
              <a:t>Q4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15" name="ï$ļide">
            <a:extLst>
              <a:ext uri="{FF2B5EF4-FFF2-40B4-BE49-F238E27FC236}">
                <a16:creationId xmlns:a16="http://schemas.microsoft.com/office/drawing/2014/main" id="{C6682940-9ECC-4CC8-8120-24F7DBA3EFF9}"/>
              </a:ext>
            </a:extLst>
          </p:cNvPr>
          <p:cNvSpPr/>
          <p:nvPr/>
        </p:nvSpPr>
        <p:spPr bwMode="auto">
          <a:xfrm>
            <a:off x="6840399" y="5412920"/>
            <a:ext cx="4234794" cy="73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6" name="iśḷîḍe">
            <a:extLst>
              <a:ext uri="{FF2B5EF4-FFF2-40B4-BE49-F238E27FC236}">
                <a16:creationId xmlns:a16="http://schemas.microsoft.com/office/drawing/2014/main" id="{7E1B9EC4-763A-44E0-946D-4E5DCC6836DE}"/>
              </a:ext>
            </a:extLst>
          </p:cNvPr>
          <p:cNvSpPr txBox="1"/>
          <p:nvPr/>
        </p:nvSpPr>
        <p:spPr bwMode="auto">
          <a:xfrm>
            <a:off x="6840399" y="5043588"/>
            <a:ext cx="4234794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16B57F7-B23C-4BDA-A673-64B35FA0CA28}"/>
              </a:ext>
            </a:extLst>
          </p:cNvPr>
          <p:cNvCxnSpPr>
            <a:cxnSpLocks/>
          </p:cNvCxnSpPr>
          <p:nvPr/>
        </p:nvCxnSpPr>
        <p:spPr>
          <a:xfrm>
            <a:off x="6970413" y="4740264"/>
            <a:ext cx="4550075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307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382962" y="4578350"/>
            <a:ext cx="5426076" cy="610272"/>
          </a:xfrm>
        </p:spPr>
        <p:txBody>
          <a:bodyPr>
            <a:normAutofit/>
          </a:bodyPr>
          <a:lstStyle/>
          <a:p>
            <a:r>
              <a:rPr lang="en-US" altLang="zh-CN" sz="2800" b="0" dirty="0"/>
              <a:t>And Your Slogan Here.</a:t>
            </a:r>
            <a:endParaRPr lang="zh-CN" altLang="en-US" sz="2800" b="0" dirty="0"/>
          </a:p>
        </p:txBody>
      </p:sp>
      <p:sp>
        <p:nvSpPr>
          <p:cNvPr id="3" name="标题 4"/>
          <p:cNvSpPr txBox="1">
            <a:spLocks/>
          </p:cNvSpPr>
          <p:nvPr/>
        </p:nvSpPr>
        <p:spPr>
          <a:xfrm>
            <a:off x="2664754" y="3448050"/>
            <a:ext cx="6583092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dirty="0">
                <a:solidFill>
                  <a:schemeClr val="bg1"/>
                </a:solidFill>
              </a:rPr>
              <a:t>Thanks</a:t>
            </a:r>
            <a:r>
              <a:rPr lang="en-US" altLang="zh-CN" sz="8000" dirty="0">
                <a:solidFill>
                  <a:schemeClr val="bg1"/>
                </a:solidFill>
              </a:rPr>
              <a:t>.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3787263"/>
            <a:ext cx="5419185" cy="895350"/>
          </a:xfrm>
        </p:spPr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4682613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5254426" y="1402761"/>
            <a:ext cx="1683148" cy="13688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96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13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flipV="1">
            <a:off x="5665089" y="0"/>
            <a:ext cx="861822" cy="4953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4CA7E4-B3BA-4058-B268-A99259B06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8E2096-E72C-461D-AA86-1A65D639A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E10ED1-4D3D-4DC2-B036-7D46E526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í$1îḓe">
            <a:extLst>
              <a:ext uri="{FF2B5EF4-FFF2-40B4-BE49-F238E27FC236}">
                <a16:creationId xmlns:a16="http://schemas.microsoft.com/office/drawing/2014/main" id="{91ECE74E-D8D6-4A69-9C45-80C621CF3A09}"/>
              </a:ext>
            </a:extLst>
          </p:cNvPr>
          <p:cNvSpPr/>
          <p:nvPr/>
        </p:nvSpPr>
        <p:spPr>
          <a:xfrm>
            <a:off x="3215680" y="4735027"/>
            <a:ext cx="8976320" cy="504056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ïŝḷíḍè">
            <a:extLst>
              <a:ext uri="{FF2B5EF4-FFF2-40B4-BE49-F238E27FC236}">
                <a16:creationId xmlns:a16="http://schemas.microsoft.com/office/drawing/2014/main" id="{6400721F-168D-4F3F-A81F-8E64A963B884}"/>
              </a:ext>
            </a:extLst>
          </p:cNvPr>
          <p:cNvSpPr/>
          <p:nvPr/>
        </p:nvSpPr>
        <p:spPr>
          <a:xfrm>
            <a:off x="0" y="3212976"/>
            <a:ext cx="12192000" cy="50405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$ḻïďe">
            <a:extLst>
              <a:ext uri="{FF2B5EF4-FFF2-40B4-BE49-F238E27FC236}">
                <a16:creationId xmlns:a16="http://schemas.microsoft.com/office/drawing/2014/main" id="{18FC32A6-A64A-4835-81F1-5AA2FE164D06}"/>
              </a:ext>
            </a:extLst>
          </p:cNvPr>
          <p:cNvSpPr/>
          <p:nvPr/>
        </p:nvSpPr>
        <p:spPr bwMode="auto">
          <a:xfrm>
            <a:off x="690488" y="1135832"/>
            <a:ext cx="5834137" cy="5018779"/>
          </a:xfrm>
          <a:custGeom>
            <a:avLst/>
            <a:gdLst>
              <a:gd name="T0" fmla="*/ 0 w 3778"/>
              <a:gd name="T1" fmla="*/ 0 h 3250"/>
              <a:gd name="T2" fmla="*/ 1889 w 3778"/>
              <a:gd name="T3" fmla="*/ 3250 h 3250"/>
              <a:gd name="T4" fmla="*/ 3778 w 3778"/>
              <a:gd name="T5" fmla="*/ 0 h 3250"/>
              <a:gd name="T6" fmla="*/ 0 w 3778"/>
              <a:gd name="T7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78" h="3250">
                <a:moveTo>
                  <a:pt x="0" y="0"/>
                </a:moveTo>
                <a:lnTo>
                  <a:pt x="1889" y="3250"/>
                </a:lnTo>
                <a:lnTo>
                  <a:pt x="3778" y="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497" t="57" r="-16479" b="-5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îšḻidé">
            <a:extLst>
              <a:ext uri="{FF2B5EF4-FFF2-40B4-BE49-F238E27FC236}">
                <a16:creationId xmlns:a16="http://schemas.microsoft.com/office/drawing/2014/main" id="{9596CEBB-E3A2-4410-A50B-74F649086819}"/>
              </a:ext>
            </a:extLst>
          </p:cNvPr>
          <p:cNvSpPr txBox="1"/>
          <p:nvPr/>
        </p:nvSpPr>
        <p:spPr>
          <a:xfrm>
            <a:off x="5535767" y="3311116"/>
            <a:ext cx="3672408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just"/>
            <a:r>
              <a:rPr lang="en-US" altLang="zh-CN" sz="1400" b="1" dirty="0">
                <a:solidFill>
                  <a:schemeClr val="bg1"/>
                </a:solidFill>
              </a:rPr>
              <a:t>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ïṥḷiḓé">
            <a:extLst>
              <a:ext uri="{FF2B5EF4-FFF2-40B4-BE49-F238E27FC236}">
                <a16:creationId xmlns:a16="http://schemas.microsoft.com/office/drawing/2014/main" id="{6A9478FC-A483-4BF5-ABB1-4E0F3B7AB6B0}"/>
              </a:ext>
            </a:extLst>
          </p:cNvPr>
          <p:cNvSpPr txBox="1"/>
          <p:nvPr/>
        </p:nvSpPr>
        <p:spPr>
          <a:xfrm>
            <a:off x="5231904" y="3746327"/>
            <a:ext cx="6269608" cy="957014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/>
              <a:t>You can use the icon library in iSlide  (www.islide.cc) to filter and replace existing icon elements with one click.</a:t>
            </a:r>
            <a:endParaRPr lang="zh-CN" altLang="en-US" sz="1050" dirty="0"/>
          </a:p>
        </p:txBody>
      </p:sp>
      <p:sp>
        <p:nvSpPr>
          <p:cNvPr id="15" name="îSḻíḋé">
            <a:extLst>
              <a:ext uri="{FF2B5EF4-FFF2-40B4-BE49-F238E27FC236}">
                <a16:creationId xmlns:a16="http://schemas.microsoft.com/office/drawing/2014/main" id="{9FBB4AFE-2A6D-4A60-A478-5F3B0FE60B5C}"/>
              </a:ext>
            </a:extLst>
          </p:cNvPr>
          <p:cNvSpPr txBox="1"/>
          <p:nvPr/>
        </p:nvSpPr>
        <p:spPr bwMode="auto">
          <a:xfrm>
            <a:off x="720890" y="4636227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  <a:endParaRPr lang="zh-CN" altLang="en-US" sz="1800" b="1" dirty="0"/>
          </a:p>
        </p:txBody>
      </p:sp>
      <p:sp>
        <p:nvSpPr>
          <p:cNvPr id="16" name="iṩḷïḑê">
            <a:extLst>
              <a:ext uri="{FF2B5EF4-FFF2-40B4-BE49-F238E27FC236}">
                <a16:creationId xmlns:a16="http://schemas.microsoft.com/office/drawing/2014/main" id="{04197CDF-0365-4441-A3A7-B94D8716B73F}"/>
              </a:ext>
            </a:extLst>
          </p:cNvPr>
          <p:cNvSpPr/>
          <p:nvPr/>
        </p:nvSpPr>
        <p:spPr bwMode="auto">
          <a:xfrm>
            <a:off x="823791" y="4149080"/>
            <a:ext cx="461080" cy="365375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ïṧḻiḓe">
            <a:extLst>
              <a:ext uri="{FF2B5EF4-FFF2-40B4-BE49-F238E27FC236}">
                <a16:creationId xmlns:a16="http://schemas.microsoft.com/office/drawing/2014/main" id="{11CE1CA7-3273-41A0-B24F-67682124679D}"/>
              </a:ext>
            </a:extLst>
          </p:cNvPr>
          <p:cNvSpPr/>
          <p:nvPr/>
        </p:nvSpPr>
        <p:spPr bwMode="auto">
          <a:xfrm>
            <a:off x="720890" y="5023360"/>
            <a:ext cx="2134750" cy="85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12" name="is1ïdè">
            <a:extLst>
              <a:ext uri="{FF2B5EF4-FFF2-40B4-BE49-F238E27FC236}">
                <a16:creationId xmlns:a16="http://schemas.microsoft.com/office/drawing/2014/main" id="{C4A6C813-51CA-466E-BF9A-4BA0E35AD410}"/>
              </a:ext>
            </a:extLst>
          </p:cNvPr>
          <p:cNvSpPr txBox="1"/>
          <p:nvPr/>
        </p:nvSpPr>
        <p:spPr>
          <a:xfrm>
            <a:off x="4422053" y="5266435"/>
            <a:ext cx="7098435" cy="867537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000"/>
            </a:lvl1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/>
              <a:t>You can use the icon library in iSlide  (www.islide.cc) to filter and replace existing icon elements with one click.</a:t>
            </a:r>
            <a:endParaRPr lang="zh-CN" altLang="en-US" sz="1050" dirty="0"/>
          </a:p>
        </p:txBody>
      </p:sp>
      <p:sp>
        <p:nvSpPr>
          <p:cNvPr id="13" name="iṡ1îḓe">
            <a:extLst>
              <a:ext uri="{FF2B5EF4-FFF2-40B4-BE49-F238E27FC236}">
                <a16:creationId xmlns:a16="http://schemas.microsoft.com/office/drawing/2014/main" id="{317446D4-C0E7-43FC-B9FE-59DB106E62C6}"/>
              </a:ext>
            </a:extLst>
          </p:cNvPr>
          <p:cNvSpPr txBox="1"/>
          <p:nvPr/>
        </p:nvSpPr>
        <p:spPr>
          <a:xfrm>
            <a:off x="4694300" y="4833167"/>
            <a:ext cx="3672408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just"/>
            <a:r>
              <a:rPr lang="en-US" altLang="zh-CN" sz="1400" b="1" dirty="0">
                <a:solidFill>
                  <a:schemeClr val="bg1"/>
                </a:solidFill>
              </a:rPr>
              <a:t>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íšḻiḓè">
            <a:extLst>
              <a:ext uri="{FF2B5EF4-FFF2-40B4-BE49-F238E27FC236}">
                <a16:creationId xmlns:a16="http://schemas.microsoft.com/office/drawing/2014/main" id="{AF50E4D0-C80C-4F4E-A0B8-649C350ED112}"/>
              </a:ext>
            </a:extLst>
          </p:cNvPr>
          <p:cNvSpPr txBox="1"/>
          <p:nvPr/>
        </p:nvSpPr>
        <p:spPr>
          <a:xfrm>
            <a:off x="6675547" y="1223175"/>
            <a:ext cx="4746563" cy="174445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6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6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</p:spTree>
    <p:extLst>
      <p:ext uri="{BB962C8B-B14F-4D97-AF65-F5344CB8AC3E}">
        <p14:creationId xmlns:p14="http://schemas.microsoft.com/office/powerpoint/2010/main" val="114921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2E5A7F-CF47-4675-B0BB-CBFD9EBB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693E9C3-477B-4029-8D7E-D1A9663D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E7A718-F7E7-4C38-A83D-3821C7E2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íşľíḍè">
            <a:extLst>
              <a:ext uri="{FF2B5EF4-FFF2-40B4-BE49-F238E27FC236}">
                <a16:creationId xmlns:a16="http://schemas.microsoft.com/office/drawing/2014/main" id="{33F5EEE1-BBE9-4070-B399-ACB2E6469883}"/>
              </a:ext>
            </a:extLst>
          </p:cNvPr>
          <p:cNvSpPr txBox="1"/>
          <p:nvPr/>
        </p:nvSpPr>
        <p:spPr>
          <a:xfrm>
            <a:off x="669925" y="1162098"/>
            <a:ext cx="6238848" cy="17817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600" dirty="0"/>
              <a:t>Adjust the spacing to adapt to Chinese typesetting, use the reference line in PPT.</a:t>
            </a:r>
            <a:endParaRPr lang="en-US" altLang="zh-CN" b="1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0FBD977-966D-4072-B4D1-42605D430DBD}"/>
              </a:ext>
            </a:extLst>
          </p:cNvPr>
          <p:cNvCxnSpPr/>
          <p:nvPr/>
        </p:nvCxnSpPr>
        <p:spPr>
          <a:xfrm>
            <a:off x="794581" y="3019425"/>
            <a:ext cx="6114192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î$1îḑè">
            <a:extLst>
              <a:ext uri="{FF2B5EF4-FFF2-40B4-BE49-F238E27FC236}">
                <a16:creationId xmlns:a16="http://schemas.microsoft.com/office/drawing/2014/main" id="{126CE7E4-95A6-4625-8D45-A4F670A04153}"/>
              </a:ext>
            </a:extLst>
          </p:cNvPr>
          <p:cNvSpPr txBox="1"/>
          <p:nvPr/>
        </p:nvSpPr>
        <p:spPr>
          <a:xfrm>
            <a:off x="1631575" y="3655205"/>
            <a:ext cx="4236301" cy="86406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49" name="ïSlîḍè">
            <a:extLst>
              <a:ext uri="{FF2B5EF4-FFF2-40B4-BE49-F238E27FC236}">
                <a16:creationId xmlns:a16="http://schemas.microsoft.com/office/drawing/2014/main" id="{56FD826E-0D1D-4A07-A694-B1AFB95E4E13}"/>
              </a:ext>
            </a:extLst>
          </p:cNvPr>
          <p:cNvSpPr txBox="1"/>
          <p:nvPr/>
        </p:nvSpPr>
        <p:spPr>
          <a:xfrm>
            <a:off x="1631575" y="3183377"/>
            <a:ext cx="4236301" cy="47182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50" name="íslïďé">
            <a:extLst>
              <a:ext uri="{FF2B5EF4-FFF2-40B4-BE49-F238E27FC236}">
                <a16:creationId xmlns:a16="http://schemas.microsoft.com/office/drawing/2014/main" id="{9CCA7620-1AD3-4C5A-A2F9-8F5CA6CB691D}"/>
              </a:ext>
            </a:extLst>
          </p:cNvPr>
          <p:cNvSpPr/>
          <p:nvPr/>
        </p:nvSpPr>
        <p:spPr>
          <a:xfrm>
            <a:off x="794581" y="3221647"/>
            <a:ext cx="675011" cy="67501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51" name="i$ľîḋe">
            <a:extLst>
              <a:ext uri="{FF2B5EF4-FFF2-40B4-BE49-F238E27FC236}">
                <a16:creationId xmlns:a16="http://schemas.microsoft.com/office/drawing/2014/main" id="{E0513708-2484-461B-91FC-33A066A70448}"/>
              </a:ext>
            </a:extLst>
          </p:cNvPr>
          <p:cNvSpPr/>
          <p:nvPr/>
        </p:nvSpPr>
        <p:spPr bwMode="auto">
          <a:xfrm>
            <a:off x="959991" y="3390414"/>
            <a:ext cx="344191" cy="33747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43" name="ïSḻíḍe">
            <a:extLst>
              <a:ext uri="{FF2B5EF4-FFF2-40B4-BE49-F238E27FC236}">
                <a16:creationId xmlns:a16="http://schemas.microsoft.com/office/drawing/2014/main" id="{108DC8BB-5F11-4DB8-9477-93020B244117}"/>
              </a:ext>
            </a:extLst>
          </p:cNvPr>
          <p:cNvSpPr txBox="1"/>
          <p:nvPr/>
        </p:nvSpPr>
        <p:spPr>
          <a:xfrm>
            <a:off x="1631575" y="5376400"/>
            <a:ext cx="4236301" cy="86406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44" name="iśľíḋè">
            <a:extLst>
              <a:ext uri="{FF2B5EF4-FFF2-40B4-BE49-F238E27FC236}">
                <a16:creationId xmlns:a16="http://schemas.microsoft.com/office/drawing/2014/main" id="{D5686B12-E6EE-403A-9483-5D86D6910D7A}"/>
              </a:ext>
            </a:extLst>
          </p:cNvPr>
          <p:cNvSpPr txBox="1"/>
          <p:nvPr/>
        </p:nvSpPr>
        <p:spPr>
          <a:xfrm>
            <a:off x="1631575" y="4904572"/>
            <a:ext cx="4236301" cy="47182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2"/>
                </a:solidFill>
              </a:rPr>
              <a:t>Text here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46" name="îṥľiḓe">
            <a:extLst>
              <a:ext uri="{FF2B5EF4-FFF2-40B4-BE49-F238E27FC236}">
                <a16:creationId xmlns:a16="http://schemas.microsoft.com/office/drawing/2014/main" id="{BB1F70B0-B3C5-48E9-A7F4-754A9300C93F}"/>
              </a:ext>
            </a:extLst>
          </p:cNvPr>
          <p:cNvSpPr/>
          <p:nvPr/>
        </p:nvSpPr>
        <p:spPr>
          <a:xfrm>
            <a:off x="794581" y="4942842"/>
            <a:ext cx="675011" cy="675015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47" name="îşḷîdê">
            <a:extLst>
              <a:ext uri="{FF2B5EF4-FFF2-40B4-BE49-F238E27FC236}">
                <a16:creationId xmlns:a16="http://schemas.microsoft.com/office/drawing/2014/main" id="{727488D8-E037-4944-A800-64FF696DA05A}"/>
              </a:ext>
            </a:extLst>
          </p:cNvPr>
          <p:cNvSpPr/>
          <p:nvPr/>
        </p:nvSpPr>
        <p:spPr bwMode="auto">
          <a:xfrm>
            <a:off x="959991" y="5111609"/>
            <a:ext cx="344191" cy="33747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4642BB8-CE59-406F-BE75-96B350D2EC82}"/>
              </a:ext>
            </a:extLst>
          </p:cNvPr>
          <p:cNvCxnSpPr>
            <a:cxnSpLocks/>
          </p:cNvCxnSpPr>
          <p:nvPr/>
        </p:nvCxnSpPr>
        <p:spPr>
          <a:xfrm>
            <a:off x="794581" y="4723292"/>
            <a:ext cx="611419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śḻïḋè">
            <a:extLst>
              <a:ext uri="{FF2B5EF4-FFF2-40B4-BE49-F238E27FC236}">
                <a16:creationId xmlns:a16="http://schemas.microsoft.com/office/drawing/2014/main" id="{F543E227-5708-415D-967B-B48F8195FD3D}"/>
              </a:ext>
            </a:extLst>
          </p:cNvPr>
          <p:cNvSpPr/>
          <p:nvPr/>
        </p:nvSpPr>
        <p:spPr>
          <a:xfrm>
            <a:off x="7120686" y="3204573"/>
            <a:ext cx="3891052" cy="2856164"/>
          </a:xfrm>
          <a:custGeom>
            <a:avLst/>
            <a:gdLst>
              <a:gd name="connsiteX0" fmla="*/ 224028 w 7415784"/>
              <a:gd name="connsiteY0" fmla="*/ 269748 h 4700016"/>
              <a:gd name="connsiteX1" fmla="*/ 224028 w 7415784"/>
              <a:gd name="connsiteY1" fmla="*/ 4430268 h 4700016"/>
              <a:gd name="connsiteX2" fmla="*/ 7191756 w 7415784"/>
              <a:gd name="connsiteY2" fmla="*/ 4430268 h 4700016"/>
              <a:gd name="connsiteX3" fmla="*/ 7191756 w 7415784"/>
              <a:gd name="connsiteY3" fmla="*/ 269748 h 4700016"/>
              <a:gd name="connsiteX4" fmla="*/ 266867 w 7415784"/>
              <a:gd name="connsiteY4" fmla="*/ 0 h 4700016"/>
              <a:gd name="connsiteX5" fmla="*/ 7148917 w 7415784"/>
              <a:gd name="connsiteY5" fmla="*/ 0 h 4700016"/>
              <a:gd name="connsiteX6" fmla="*/ 7415784 w 7415784"/>
              <a:gd name="connsiteY6" fmla="*/ 266867 h 4700016"/>
              <a:gd name="connsiteX7" fmla="*/ 7415784 w 7415784"/>
              <a:gd name="connsiteY7" fmla="*/ 4433149 h 4700016"/>
              <a:gd name="connsiteX8" fmla="*/ 7148917 w 7415784"/>
              <a:gd name="connsiteY8" fmla="*/ 4700016 h 4700016"/>
              <a:gd name="connsiteX9" fmla="*/ 266867 w 7415784"/>
              <a:gd name="connsiteY9" fmla="*/ 4700016 h 4700016"/>
              <a:gd name="connsiteX10" fmla="*/ 0 w 7415784"/>
              <a:gd name="connsiteY10" fmla="*/ 4433149 h 4700016"/>
              <a:gd name="connsiteX11" fmla="*/ 0 w 7415784"/>
              <a:gd name="connsiteY11" fmla="*/ 266867 h 4700016"/>
              <a:gd name="connsiteX12" fmla="*/ 266867 w 7415784"/>
              <a:gd name="connsiteY12" fmla="*/ 0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5784" h="4700016">
                <a:moveTo>
                  <a:pt x="224028" y="269748"/>
                </a:moveTo>
                <a:lnTo>
                  <a:pt x="224028" y="4430268"/>
                </a:lnTo>
                <a:lnTo>
                  <a:pt x="7191756" y="4430268"/>
                </a:lnTo>
                <a:lnTo>
                  <a:pt x="7191756" y="269748"/>
                </a:lnTo>
                <a:close/>
                <a:moveTo>
                  <a:pt x="266867" y="0"/>
                </a:moveTo>
                <a:lnTo>
                  <a:pt x="7148917" y="0"/>
                </a:lnTo>
                <a:cubicBezTo>
                  <a:pt x="7296304" y="0"/>
                  <a:pt x="7415784" y="119480"/>
                  <a:pt x="7415784" y="266867"/>
                </a:cubicBezTo>
                <a:lnTo>
                  <a:pt x="7415784" y="4433149"/>
                </a:lnTo>
                <a:cubicBezTo>
                  <a:pt x="7415784" y="4580536"/>
                  <a:pt x="7296304" y="4700016"/>
                  <a:pt x="7148917" y="4700016"/>
                </a:cubicBezTo>
                <a:lnTo>
                  <a:pt x="266867" y="4700016"/>
                </a:lnTo>
                <a:cubicBezTo>
                  <a:pt x="119480" y="4700016"/>
                  <a:pt x="0" y="4580536"/>
                  <a:pt x="0" y="4433149"/>
                </a:cubicBezTo>
                <a:lnTo>
                  <a:pt x="0" y="266867"/>
                </a:lnTo>
                <a:cubicBezTo>
                  <a:pt x="0" y="119480"/>
                  <a:pt x="119480" y="0"/>
                  <a:pt x="266867" y="0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/>
          </a:p>
        </p:txBody>
      </p:sp>
      <p:sp>
        <p:nvSpPr>
          <p:cNvPr id="36" name="ïşḻiḓé">
            <a:extLst>
              <a:ext uri="{FF2B5EF4-FFF2-40B4-BE49-F238E27FC236}">
                <a16:creationId xmlns:a16="http://schemas.microsoft.com/office/drawing/2014/main" id="{D61B237E-3BAD-4E6B-AC03-04B784B9ED92}"/>
              </a:ext>
            </a:extLst>
          </p:cNvPr>
          <p:cNvSpPr/>
          <p:nvPr/>
        </p:nvSpPr>
        <p:spPr>
          <a:xfrm>
            <a:off x="7129859" y="3217062"/>
            <a:ext cx="3872707" cy="2831185"/>
          </a:xfrm>
          <a:custGeom>
            <a:avLst/>
            <a:gdLst>
              <a:gd name="connsiteX0" fmla="*/ 252028 w 7380820"/>
              <a:gd name="connsiteY0" fmla="*/ 295230 h 4658912"/>
              <a:gd name="connsiteX1" fmla="*/ 252028 w 7380820"/>
              <a:gd name="connsiteY1" fmla="*/ 4363682 h 4658912"/>
              <a:gd name="connsiteX2" fmla="*/ 7128792 w 7380820"/>
              <a:gd name="connsiteY2" fmla="*/ 4363682 h 4658912"/>
              <a:gd name="connsiteX3" fmla="*/ 7128792 w 7380820"/>
              <a:gd name="connsiteY3" fmla="*/ 295230 h 4658912"/>
              <a:gd name="connsiteX4" fmla="*/ 264533 w 7380820"/>
              <a:gd name="connsiteY4" fmla="*/ 0 h 4658912"/>
              <a:gd name="connsiteX5" fmla="*/ 7116287 w 7380820"/>
              <a:gd name="connsiteY5" fmla="*/ 0 h 4658912"/>
              <a:gd name="connsiteX6" fmla="*/ 7380820 w 7380820"/>
              <a:gd name="connsiteY6" fmla="*/ 264533 h 4658912"/>
              <a:gd name="connsiteX7" fmla="*/ 7380820 w 7380820"/>
              <a:gd name="connsiteY7" fmla="*/ 4394379 h 4658912"/>
              <a:gd name="connsiteX8" fmla="*/ 7116287 w 7380820"/>
              <a:gd name="connsiteY8" fmla="*/ 4658912 h 4658912"/>
              <a:gd name="connsiteX9" fmla="*/ 264533 w 7380820"/>
              <a:gd name="connsiteY9" fmla="*/ 4658912 h 4658912"/>
              <a:gd name="connsiteX10" fmla="*/ 0 w 7380820"/>
              <a:gd name="connsiteY10" fmla="*/ 4394379 h 4658912"/>
              <a:gd name="connsiteX11" fmla="*/ 0 w 7380820"/>
              <a:gd name="connsiteY11" fmla="*/ 264533 h 4658912"/>
              <a:gd name="connsiteX12" fmla="*/ 264533 w 7380820"/>
              <a:gd name="connsiteY12" fmla="*/ 0 h 465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0820" h="4658912">
                <a:moveTo>
                  <a:pt x="252028" y="295230"/>
                </a:moveTo>
                <a:lnTo>
                  <a:pt x="252028" y="4363682"/>
                </a:lnTo>
                <a:lnTo>
                  <a:pt x="7128792" y="4363682"/>
                </a:lnTo>
                <a:lnTo>
                  <a:pt x="7128792" y="295230"/>
                </a:lnTo>
                <a:close/>
                <a:moveTo>
                  <a:pt x="264533" y="0"/>
                </a:moveTo>
                <a:lnTo>
                  <a:pt x="7116287" y="0"/>
                </a:lnTo>
                <a:cubicBezTo>
                  <a:pt x="7262385" y="0"/>
                  <a:pt x="7380820" y="118435"/>
                  <a:pt x="7380820" y="264533"/>
                </a:cubicBezTo>
                <a:lnTo>
                  <a:pt x="7380820" y="4394379"/>
                </a:lnTo>
                <a:cubicBezTo>
                  <a:pt x="7380820" y="4540477"/>
                  <a:pt x="7262385" y="4658912"/>
                  <a:pt x="7116287" y="4658912"/>
                </a:cubicBezTo>
                <a:lnTo>
                  <a:pt x="264533" y="4658912"/>
                </a:lnTo>
                <a:cubicBezTo>
                  <a:pt x="118435" y="4658912"/>
                  <a:pt x="0" y="4540477"/>
                  <a:pt x="0" y="4394379"/>
                </a:cubicBezTo>
                <a:lnTo>
                  <a:pt x="0" y="264533"/>
                </a:lnTo>
                <a:cubicBezTo>
                  <a:pt x="0" y="118435"/>
                  <a:pt x="118435" y="0"/>
                  <a:pt x="2645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 dirty="0"/>
          </a:p>
        </p:txBody>
      </p:sp>
      <p:sp>
        <p:nvSpPr>
          <p:cNvPr id="37" name="íṥḷiḑe">
            <a:extLst>
              <a:ext uri="{FF2B5EF4-FFF2-40B4-BE49-F238E27FC236}">
                <a16:creationId xmlns:a16="http://schemas.microsoft.com/office/drawing/2014/main" id="{8ABEE90E-0FF4-4166-A103-CE2B1D660694}"/>
              </a:ext>
            </a:extLst>
          </p:cNvPr>
          <p:cNvSpPr/>
          <p:nvPr/>
        </p:nvSpPr>
        <p:spPr>
          <a:xfrm>
            <a:off x="9028430" y="3266268"/>
            <a:ext cx="75565" cy="87517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34000">
                <a:srgbClr val="000000">
                  <a:lumMod val="84000"/>
                  <a:lumOff val="16000"/>
                </a:srgbClr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/>
          </a:p>
        </p:txBody>
      </p:sp>
      <p:sp>
        <p:nvSpPr>
          <p:cNvPr id="41" name="ïSḻiḍè">
            <a:extLst>
              <a:ext uri="{FF2B5EF4-FFF2-40B4-BE49-F238E27FC236}">
                <a16:creationId xmlns:a16="http://schemas.microsoft.com/office/drawing/2014/main" id="{5BAE34FF-FF5B-4068-AF7B-B236B813B8D5}"/>
              </a:ext>
            </a:extLst>
          </p:cNvPr>
          <p:cNvSpPr/>
          <p:nvPr/>
        </p:nvSpPr>
        <p:spPr>
          <a:xfrm flipV="1">
            <a:off x="6610350" y="6115073"/>
            <a:ext cx="4911725" cy="22227"/>
          </a:xfrm>
          <a:prstGeom prst="trapezoid">
            <a:avLst>
              <a:gd name="adj" fmla="val 814192"/>
            </a:avLst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/>
          </a:p>
        </p:txBody>
      </p:sp>
      <p:sp>
        <p:nvSpPr>
          <p:cNvPr id="42" name="iSľídè">
            <a:extLst>
              <a:ext uri="{FF2B5EF4-FFF2-40B4-BE49-F238E27FC236}">
                <a16:creationId xmlns:a16="http://schemas.microsoft.com/office/drawing/2014/main" id="{8A112F46-9249-4131-A8D1-380DB1DCF36E}"/>
              </a:ext>
            </a:extLst>
          </p:cNvPr>
          <p:cNvSpPr/>
          <p:nvPr/>
        </p:nvSpPr>
        <p:spPr>
          <a:xfrm>
            <a:off x="6610350" y="6023342"/>
            <a:ext cx="4911725" cy="9181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/>
          </a:p>
        </p:txBody>
      </p:sp>
      <p:sp>
        <p:nvSpPr>
          <p:cNvPr id="39" name="íśḻïde">
            <a:extLst>
              <a:ext uri="{FF2B5EF4-FFF2-40B4-BE49-F238E27FC236}">
                <a16:creationId xmlns:a16="http://schemas.microsoft.com/office/drawing/2014/main" id="{8588D1EE-96AB-445C-8BD2-16C320EE4E37}"/>
              </a:ext>
            </a:extLst>
          </p:cNvPr>
          <p:cNvSpPr/>
          <p:nvPr/>
        </p:nvSpPr>
        <p:spPr>
          <a:xfrm>
            <a:off x="7218236" y="3390988"/>
            <a:ext cx="3673491" cy="2492576"/>
          </a:xfrm>
          <a:prstGeom prst="rect">
            <a:avLst/>
          </a:prstGeom>
          <a:blipFill>
            <a:blip r:embed="rId3"/>
            <a:stretch>
              <a:fillRect l="-1772" t="693" r="-3114" b="-693"/>
            </a:stretch>
          </a:blip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iś1iḍè">
            <a:extLst>
              <a:ext uri="{FF2B5EF4-FFF2-40B4-BE49-F238E27FC236}">
                <a16:creationId xmlns:a16="http://schemas.microsoft.com/office/drawing/2014/main" id="{FE2E9674-8ADF-45E0-8587-07DE2E941163}"/>
              </a:ext>
            </a:extLst>
          </p:cNvPr>
          <p:cNvSpPr/>
          <p:nvPr/>
        </p:nvSpPr>
        <p:spPr>
          <a:xfrm>
            <a:off x="9683931" y="3190322"/>
            <a:ext cx="1327807" cy="2856164"/>
          </a:xfrm>
          <a:custGeom>
            <a:avLst/>
            <a:gdLst>
              <a:gd name="connsiteX0" fmla="*/ 0 w 2530610"/>
              <a:gd name="connsiteY0" fmla="*/ 0 h 4700016"/>
              <a:gd name="connsiteX1" fmla="*/ 2263743 w 2530610"/>
              <a:gd name="connsiteY1" fmla="*/ 0 h 4700016"/>
              <a:gd name="connsiteX2" fmla="*/ 2530610 w 2530610"/>
              <a:gd name="connsiteY2" fmla="*/ 266867 h 4700016"/>
              <a:gd name="connsiteX3" fmla="*/ 2530610 w 2530610"/>
              <a:gd name="connsiteY3" fmla="*/ 4433149 h 4700016"/>
              <a:gd name="connsiteX4" fmla="*/ 2263743 w 2530610"/>
              <a:gd name="connsiteY4" fmla="*/ 4700016 h 4700016"/>
              <a:gd name="connsiteX5" fmla="*/ 1961175 w 2530610"/>
              <a:gd name="connsiteY5" fmla="*/ 4700016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0610" h="4700016">
                <a:moveTo>
                  <a:pt x="0" y="0"/>
                </a:moveTo>
                <a:lnTo>
                  <a:pt x="2263743" y="0"/>
                </a:lnTo>
                <a:cubicBezTo>
                  <a:pt x="2411130" y="0"/>
                  <a:pt x="2530610" y="119480"/>
                  <a:pt x="2530610" y="266867"/>
                </a:cubicBezTo>
                <a:lnTo>
                  <a:pt x="2530610" y="4433149"/>
                </a:lnTo>
                <a:cubicBezTo>
                  <a:pt x="2530610" y="4580536"/>
                  <a:pt x="2411130" y="4700016"/>
                  <a:pt x="2263743" y="4700016"/>
                </a:cubicBezTo>
                <a:lnTo>
                  <a:pt x="1961175" y="4700016"/>
                </a:lnTo>
                <a:close/>
              </a:path>
            </a:pathLst>
          </a:custGeom>
          <a:gradFill>
            <a:gsLst>
              <a:gs pos="0">
                <a:srgbClr val="FFFFFF">
                  <a:alpha val="3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 dirty="0"/>
          </a:p>
        </p:txBody>
      </p:sp>
      <p:sp>
        <p:nvSpPr>
          <p:cNvPr id="33" name="íṩḷïḑe">
            <a:extLst>
              <a:ext uri="{FF2B5EF4-FFF2-40B4-BE49-F238E27FC236}">
                <a16:creationId xmlns:a16="http://schemas.microsoft.com/office/drawing/2014/main" id="{FB2638C8-9D72-45D2-95E6-5CF857AE37ED}"/>
              </a:ext>
            </a:extLst>
          </p:cNvPr>
          <p:cNvSpPr/>
          <p:nvPr/>
        </p:nvSpPr>
        <p:spPr>
          <a:xfrm>
            <a:off x="8834397" y="1375533"/>
            <a:ext cx="444108" cy="4441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4" name="íṩľîḑê">
            <a:extLst>
              <a:ext uri="{FF2B5EF4-FFF2-40B4-BE49-F238E27FC236}">
                <a16:creationId xmlns:a16="http://schemas.microsoft.com/office/drawing/2014/main" id="{35AE27EF-FE1B-4E9E-8B4F-A605341508C8}"/>
              </a:ext>
            </a:extLst>
          </p:cNvPr>
          <p:cNvSpPr/>
          <p:nvPr/>
        </p:nvSpPr>
        <p:spPr bwMode="auto">
          <a:xfrm>
            <a:off x="8903458" y="1429280"/>
            <a:ext cx="325507" cy="325016"/>
          </a:xfrm>
          <a:custGeom>
            <a:avLst/>
            <a:gdLst>
              <a:gd name="connsiteX0" fmla="*/ 292209 w 607639"/>
              <a:gd name="connsiteY0" fmla="*/ 383192 h 606722"/>
              <a:gd name="connsiteX1" fmla="*/ 295945 w 607639"/>
              <a:gd name="connsiteY1" fmla="*/ 396968 h 606722"/>
              <a:gd name="connsiteX2" fmla="*/ 250126 w 607639"/>
              <a:gd name="connsiteY2" fmla="*/ 476244 h 606722"/>
              <a:gd name="connsiteX3" fmla="*/ 357513 w 607639"/>
              <a:gd name="connsiteY3" fmla="*/ 476244 h 606722"/>
              <a:gd name="connsiteX4" fmla="*/ 311693 w 607639"/>
              <a:gd name="connsiteY4" fmla="*/ 396968 h 606722"/>
              <a:gd name="connsiteX5" fmla="*/ 315341 w 607639"/>
              <a:gd name="connsiteY5" fmla="*/ 383192 h 606722"/>
              <a:gd name="connsiteX6" fmla="*/ 329220 w 607639"/>
              <a:gd name="connsiteY6" fmla="*/ 386836 h 606722"/>
              <a:gd name="connsiteX7" fmla="*/ 381179 w 607639"/>
              <a:gd name="connsiteY7" fmla="*/ 476777 h 606722"/>
              <a:gd name="connsiteX8" fmla="*/ 381891 w 607639"/>
              <a:gd name="connsiteY8" fmla="*/ 485220 h 606722"/>
              <a:gd name="connsiteX9" fmla="*/ 376019 w 607639"/>
              <a:gd name="connsiteY9" fmla="*/ 491264 h 606722"/>
              <a:gd name="connsiteX10" fmla="*/ 303775 w 607639"/>
              <a:gd name="connsiteY10" fmla="*/ 504684 h 606722"/>
              <a:gd name="connsiteX11" fmla="*/ 231620 w 607639"/>
              <a:gd name="connsiteY11" fmla="*/ 491264 h 606722"/>
              <a:gd name="connsiteX12" fmla="*/ 225659 w 607639"/>
              <a:gd name="connsiteY12" fmla="*/ 485220 h 606722"/>
              <a:gd name="connsiteX13" fmla="*/ 226460 w 607639"/>
              <a:gd name="connsiteY13" fmla="*/ 476777 h 606722"/>
              <a:gd name="connsiteX14" fmla="*/ 278418 w 607639"/>
              <a:gd name="connsiteY14" fmla="*/ 386836 h 606722"/>
              <a:gd name="connsiteX15" fmla="*/ 292209 w 607639"/>
              <a:gd name="connsiteY15" fmla="*/ 383192 h 606722"/>
              <a:gd name="connsiteX16" fmla="*/ 389652 w 607639"/>
              <a:gd name="connsiteY16" fmla="*/ 322696 h 606722"/>
              <a:gd name="connsiteX17" fmla="*/ 493616 w 607639"/>
              <a:gd name="connsiteY17" fmla="*/ 322696 h 606722"/>
              <a:gd name="connsiteX18" fmla="*/ 501360 w 607639"/>
              <a:gd name="connsiteY18" fmla="*/ 326252 h 606722"/>
              <a:gd name="connsiteX19" fmla="*/ 503674 w 607639"/>
              <a:gd name="connsiteY19" fmla="*/ 334430 h 606722"/>
              <a:gd name="connsiteX20" fmla="*/ 479196 w 607639"/>
              <a:gd name="connsiteY20" fmla="*/ 403679 h 606722"/>
              <a:gd name="connsiteX21" fmla="*/ 431398 w 607639"/>
              <a:gd name="connsiteY21" fmla="*/ 459417 h 606722"/>
              <a:gd name="connsiteX22" fmla="*/ 424989 w 607639"/>
              <a:gd name="connsiteY22" fmla="*/ 461639 h 606722"/>
              <a:gd name="connsiteX23" fmla="*/ 423209 w 607639"/>
              <a:gd name="connsiteY23" fmla="*/ 461461 h 606722"/>
              <a:gd name="connsiteX24" fmla="*/ 416266 w 607639"/>
              <a:gd name="connsiteY24" fmla="*/ 456572 h 606722"/>
              <a:gd name="connsiteX25" fmla="*/ 364285 w 607639"/>
              <a:gd name="connsiteY25" fmla="*/ 366699 h 606722"/>
              <a:gd name="connsiteX26" fmla="*/ 367934 w 607639"/>
              <a:gd name="connsiteY26" fmla="*/ 352831 h 606722"/>
              <a:gd name="connsiteX27" fmla="*/ 381820 w 607639"/>
              <a:gd name="connsiteY27" fmla="*/ 356565 h 606722"/>
              <a:gd name="connsiteX28" fmla="*/ 427660 w 607639"/>
              <a:gd name="connsiteY28" fmla="*/ 435859 h 606722"/>
              <a:gd name="connsiteX29" fmla="*/ 461661 w 607639"/>
              <a:gd name="connsiteY29" fmla="*/ 393545 h 606722"/>
              <a:gd name="connsiteX30" fmla="*/ 481422 w 607639"/>
              <a:gd name="connsiteY30" fmla="*/ 342964 h 606722"/>
              <a:gd name="connsiteX31" fmla="*/ 389652 w 607639"/>
              <a:gd name="connsiteY31" fmla="*/ 342964 h 606722"/>
              <a:gd name="connsiteX32" fmla="*/ 379594 w 607639"/>
              <a:gd name="connsiteY32" fmla="*/ 332830 h 606722"/>
              <a:gd name="connsiteX33" fmla="*/ 389652 w 607639"/>
              <a:gd name="connsiteY33" fmla="*/ 322696 h 606722"/>
              <a:gd name="connsiteX34" fmla="*/ 113930 w 607639"/>
              <a:gd name="connsiteY34" fmla="*/ 322696 h 606722"/>
              <a:gd name="connsiteX35" fmla="*/ 217944 w 607639"/>
              <a:gd name="connsiteY35" fmla="*/ 322696 h 606722"/>
              <a:gd name="connsiteX36" fmla="*/ 227999 w 607639"/>
              <a:gd name="connsiteY36" fmla="*/ 332830 h 606722"/>
              <a:gd name="connsiteX37" fmla="*/ 217944 w 607639"/>
              <a:gd name="connsiteY37" fmla="*/ 342964 h 606722"/>
              <a:gd name="connsiteX38" fmla="*/ 126209 w 607639"/>
              <a:gd name="connsiteY38" fmla="*/ 342964 h 606722"/>
              <a:gd name="connsiteX39" fmla="*/ 145962 w 607639"/>
              <a:gd name="connsiteY39" fmla="*/ 393545 h 606722"/>
              <a:gd name="connsiteX40" fmla="*/ 179951 w 607639"/>
              <a:gd name="connsiteY40" fmla="*/ 435859 h 606722"/>
              <a:gd name="connsiteX41" fmla="*/ 225774 w 607639"/>
              <a:gd name="connsiteY41" fmla="*/ 356565 h 606722"/>
              <a:gd name="connsiteX42" fmla="*/ 239566 w 607639"/>
              <a:gd name="connsiteY42" fmla="*/ 352831 h 606722"/>
              <a:gd name="connsiteX43" fmla="*/ 243303 w 607639"/>
              <a:gd name="connsiteY43" fmla="*/ 366699 h 606722"/>
              <a:gd name="connsiteX44" fmla="*/ 191340 w 607639"/>
              <a:gd name="connsiteY44" fmla="*/ 456572 h 606722"/>
              <a:gd name="connsiteX45" fmla="*/ 184400 w 607639"/>
              <a:gd name="connsiteY45" fmla="*/ 461461 h 606722"/>
              <a:gd name="connsiteX46" fmla="*/ 182531 w 607639"/>
              <a:gd name="connsiteY46" fmla="*/ 461639 h 606722"/>
              <a:gd name="connsiteX47" fmla="*/ 176214 w 607639"/>
              <a:gd name="connsiteY47" fmla="*/ 459417 h 606722"/>
              <a:gd name="connsiteX48" fmla="*/ 128433 w 607639"/>
              <a:gd name="connsiteY48" fmla="*/ 403679 h 606722"/>
              <a:gd name="connsiteX49" fmla="*/ 103964 w 607639"/>
              <a:gd name="connsiteY49" fmla="*/ 334430 h 606722"/>
              <a:gd name="connsiteX50" fmla="*/ 106278 w 607639"/>
              <a:gd name="connsiteY50" fmla="*/ 326252 h 606722"/>
              <a:gd name="connsiteX51" fmla="*/ 113930 w 607639"/>
              <a:gd name="connsiteY51" fmla="*/ 322696 h 606722"/>
              <a:gd name="connsiteX52" fmla="*/ 303775 w 607639"/>
              <a:gd name="connsiteY52" fmla="*/ 262874 h 606722"/>
              <a:gd name="connsiteX53" fmla="*/ 263294 w 607639"/>
              <a:gd name="connsiteY53" fmla="*/ 303325 h 606722"/>
              <a:gd name="connsiteX54" fmla="*/ 303775 w 607639"/>
              <a:gd name="connsiteY54" fmla="*/ 343777 h 606722"/>
              <a:gd name="connsiteX55" fmla="*/ 344256 w 607639"/>
              <a:gd name="connsiteY55" fmla="*/ 303325 h 606722"/>
              <a:gd name="connsiteX56" fmla="*/ 303775 w 607639"/>
              <a:gd name="connsiteY56" fmla="*/ 262874 h 606722"/>
              <a:gd name="connsiteX57" fmla="*/ 303775 w 607639"/>
              <a:gd name="connsiteY57" fmla="*/ 242604 h 606722"/>
              <a:gd name="connsiteX58" fmla="*/ 364541 w 607639"/>
              <a:gd name="connsiteY58" fmla="*/ 303325 h 606722"/>
              <a:gd name="connsiteX59" fmla="*/ 303775 w 607639"/>
              <a:gd name="connsiteY59" fmla="*/ 364047 h 606722"/>
              <a:gd name="connsiteX60" fmla="*/ 243098 w 607639"/>
              <a:gd name="connsiteY60" fmla="*/ 303325 h 606722"/>
              <a:gd name="connsiteX61" fmla="*/ 303775 w 607639"/>
              <a:gd name="connsiteY61" fmla="*/ 242604 h 606722"/>
              <a:gd name="connsiteX62" fmla="*/ 423209 w 607639"/>
              <a:gd name="connsiteY62" fmla="*/ 143640 h 606722"/>
              <a:gd name="connsiteX63" fmla="*/ 431398 w 607639"/>
              <a:gd name="connsiteY63" fmla="*/ 145684 h 606722"/>
              <a:gd name="connsiteX64" fmla="*/ 479196 w 607639"/>
              <a:gd name="connsiteY64" fmla="*/ 201399 h 606722"/>
              <a:gd name="connsiteX65" fmla="*/ 503674 w 607639"/>
              <a:gd name="connsiteY65" fmla="*/ 270621 h 606722"/>
              <a:gd name="connsiteX66" fmla="*/ 501360 w 607639"/>
              <a:gd name="connsiteY66" fmla="*/ 278708 h 606722"/>
              <a:gd name="connsiteX67" fmla="*/ 493616 w 607639"/>
              <a:gd name="connsiteY67" fmla="*/ 282262 h 606722"/>
              <a:gd name="connsiteX68" fmla="*/ 389652 w 607639"/>
              <a:gd name="connsiteY68" fmla="*/ 282262 h 606722"/>
              <a:gd name="connsiteX69" fmla="*/ 379505 w 607639"/>
              <a:gd name="connsiteY69" fmla="*/ 272221 h 606722"/>
              <a:gd name="connsiteX70" fmla="*/ 389652 w 607639"/>
              <a:gd name="connsiteY70" fmla="*/ 262091 h 606722"/>
              <a:gd name="connsiteX71" fmla="*/ 481422 w 607639"/>
              <a:gd name="connsiteY71" fmla="*/ 262091 h 606722"/>
              <a:gd name="connsiteX72" fmla="*/ 461661 w 607639"/>
              <a:gd name="connsiteY72" fmla="*/ 211529 h 606722"/>
              <a:gd name="connsiteX73" fmla="*/ 427660 w 607639"/>
              <a:gd name="connsiteY73" fmla="*/ 169143 h 606722"/>
              <a:gd name="connsiteX74" fmla="*/ 381820 w 607639"/>
              <a:gd name="connsiteY74" fmla="*/ 248495 h 606722"/>
              <a:gd name="connsiteX75" fmla="*/ 367934 w 607639"/>
              <a:gd name="connsiteY75" fmla="*/ 252138 h 606722"/>
              <a:gd name="connsiteX76" fmla="*/ 364285 w 607639"/>
              <a:gd name="connsiteY76" fmla="*/ 238365 h 606722"/>
              <a:gd name="connsiteX77" fmla="*/ 416266 w 607639"/>
              <a:gd name="connsiteY77" fmla="*/ 148527 h 606722"/>
              <a:gd name="connsiteX78" fmla="*/ 423209 w 607639"/>
              <a:gd name="connsiteY78" fmla="*/ 143640 h 606722"/>
              <a:gd name="connsiteX79" fmla="*/ 184400 w 607639"/>
              <a:gd name="connsiteY79" fmla="*/ 143499 h 606722"/>
              <a:gd name="connsiteX80" fmla="*/ 191340 w 607639"/>
              <a:gd name="connsiteY80" fmla="*/ 148477 h 606722"/>
              <a:gd name="connsiteX81" fmla="*/ 243303 w 607639"/>
              <a:gd name="connsiteY81" fmla="*/ 238349 h 606722"/>
              <a:gd name="connsiteX82" fmla="*/ 239566 w 607639"/>
              <a:gd name="connsiteY82" fmla="*/ 252127 h 606722"/>
              <a:gd name="connsiteX83" fmla="*/ 225774 w 607639"/>
              <a:gd name="connsiteY83" fmla="*/ 248483 h 606722"/>
              <a:gd name="connsiteX84" fmla="*/ 179951 w 607639"/>
              <a:gd name="connsiteY84" fmla="*/ 169190 h 606722"/>
              <a:gd name="connsiteX85" fmla="*/ 145962 w 607639"/>
              <a:gd name="connsiteY85" fmla="*/ 211503 h 606722"/>
              <a:gd name="connsiteX86" fmla="*/ 126209 w 607639"/>
              <a:gd name="connsiteY86" fmla="*/ 262083 h 606722"/>
              <a:gd name="connsiteX87" fmla="*/ 217855 w 607639"/>
              <a:gd name="connsiteY87" fmla="*/ 262083 h 606722"/>
              <a:gd name="connsiteX88" fmla="*/ 227999 w 607639"/>
              <a:gd name="connsiteY88" fmla="*/ 272217 h 606722"/>
              <a:gd name="connsiteX89" fmla="*/ 217855 w 607639"/>
              <a:gd name="connsiteY89" fmla="*/ 282262 h 606722"/>
              <a:gd name="connsiteX90" fmla="*/ 113930 w 607639"/>
              <a:gd name="connsiteY90" fmla="*/ 282262 h 606722"/>
              <a:gd name="connsiteX91" fmla="*/ 106278 w 607639"/>
              <a:gd name="connsiteY91" fmla="*/ 278706 h 606722"/>
              <a:gd name="connsiteX92" fmla="*/ 103964 w 607639"/>
              <a:gd name="connsiteY92" fmla="*/ 270617 h 606722"/>
              <a:gd name="connsiteX93" fmla="*/ 128433 w 607639"/>
              <a:gd name="connsiteY93" fmla="*/ 201369 h 606722"/>
              <a:gd name="connsiteX94" fmla="*/ 176214 w 607639"/>
              <a:gd name="connsiteY94" fmla="*/ 145633 h 606722"/>
              <a:gd name="connsiteX95" fmla="*/ 184400 w 607639"/>
              <a:gd name="connsiteY95" fmla="*/ 143499 h 606722"/>
              <a:gd name="connsiteX96" fmla="*/ 303819 w 607639"/>
              <a:gd name="connsiteY96" fmla="*/ 100364 h 606722"/>
              <a:gd name="connsiteX97" fmla="*/ 376019 w 607639"/>
              <a:gd name="connsiteY97" fmla="*/ 113762 h 606722"/>
              <a:gd name="connsiteX98" fmla="*/ 381891 w 607639"/>
              <a:gd name="connsiteY98" fmla="*/ 119806 h 606722"/>
              <a:gd name="connsiteX99" fmla="*/ 381179 w 607639"/>
              <a:gd name="connsiteY99" fmla="*/ 128249 h 606722"/>
              <a:gd name="connsiteX100" fmla="*/ 329220 w 607639"/>
              <a:gd name="connsiteY100" fmla="*/ 218192 h 606722"/>
              <a:gd name="connsiteX101" fmla="*/ 315341 w 607639"/>
              <a:gd name="connsiteY101" fmla="*/ 221836 h 606722"/>
              <a:gd name="connsiteX102" fmla="*/ 311693 w 607639"/>
              <a:gd name="connsiteY102" fmla="*/ 208060 h 606722"/>
              <a:gd name="connsiteX103" fmla="*/ 357513 w 607639"/>
              <a:gd name="connsiteY103" fmla="*/ 128693 h 606722"/>
              <a:gd name="connsiteX104" fmla="*/ 250126 w 607639"/>
              <a:gd name="connsiteY104" fmla="*/ 128693 h 606722"/>
              <a:gd name="connsiteX105" fmla="*/ 295945 w 607639"/>
              <a:gd name="connsiteY105" fmla="*/ 208060 h 606722"/>
              <a:gd name="connsiteX106" fmla="*/ 292209 w 607639"/>
              <a:gd name="connsiteY106" fmla="*/ 221836 h 606722"/>
              <a:gd name="connsiteX107" fmla="*/ 287226 w 607639"/>
              <a:gd name="connsiteY107" fmla="*/ 223169 h 606722"/>
              <a:gd name="connsiteX108" fmla="*/ 278418 w 607639"/>
              <a:gd name="connsiteY108" fmla="*/ 218192 h 606722"/>
              <a:gd name="connsiteX109" fmla="*/ 226460 w 607639"/>
              <a:gd name="connsiteY109" fmla="*/ 128249 h 606722"/>
              <a:gd name="connsiteX110" fmla="*/ 225659 w 607639"/>
              <a:gd name="connsiteY110" fmla="*/ 119806 h 606722"/>
              <a:gd name="connsiteX111" fmla="*/ 231620 w 607639"/>
              <a:gd name="connsiteY111" fmla="*/ 113762 h 606722"/>
              <a:gd name="connsiteX112" fmla="*/ 303819 w 607639"/>
              <a:gd name="connsiteY112" fmla="*/ 100364 h 606722"/>
              <a:gd name="connsiteX113" fmla="*/ 283304 w 607639"/>
              <a:gd name="connsiteY113" fmla="*/ 20174 h 606722"/>
              <a:gd name="connsiteX114" fmla="*/ 275650 w 607639"/>
              <a:gd name="connsiteY114" fmla="*/ 55544 h 606722"/>
              <a:gd name="connsiteX115" fmla="*/ 267194 w 607639"/>
              <a:gd name="connsiteY115" fmla="*/ 63365 h 606722"/>
              <a:gd name="connsiteX116" fmla="*/ 216194 w 607639"/>
              <a:gd name="connsiteY116" fmla="*/ 76962 h 606722"/>
              <a:gd name="connsiteX117" fmla="*/ 204979 w 607639"/>
              <a:gd name="connsiteY117" fmla="*/ 74207 h 606722"/>
              <a:gd name="connsiteX118" fmla="*/ 181126 w 607639"/>
              <a:gd name="connsiteY118" fmla="*/ 47102 h 606722"/>
              <a:gd name="connsiteX119" fmla="*/ 144278 w 607639"/>
              <a:gd name="connsiteY119" fmla="*/ 68431 h 606722"/>
              <a:gd name="connsiteX120" fmla="*/ 155314 w 607639"/>
              <a:gd name="connsiteY120" fmla="*/ 102913 h 606722"/>
              <a:gd name="connsiteX121" fmla="*/ 152021 w 607639"/>
              <a:gd name="connsiteY121" fmla="*/ 113844 h 606722"/>
              <a:gd name="connsiteX122" fmla="*/ 114639 w 607639"/>
              <a:gd name="connsiteY122" fmla="*/ 150992 h 606722"/>
              <a:gd name="connsiteX123" fmla="*/ 103513 w 607639"/>
              <a:gd name="connsiteY123" fmla="*/ 154280 h 606722"/>
              <a:gd name="connsiteX124" fmla="*/ 69246 w 607639"/>
              <a:gd name="connsiteY124" fmla="*/ 142727 h 606722"/>
              <a:gd name="connsiteX125" fmla="*/ 47974 w 607639"/>
              <a:gd name="connsiteY125" fmla="*/ 179519 h 606722"/>
              <a:gd name="connsiteX126" fmla="*/ 74764 w 607639"/>
              <a:gd name="connsiteY126" fmla="*/ 203870 h 606722"/>
              <a:gd name="connsiteX127" fmla="*/ 77434 w 607639"/>
              <a:gd name="connsiteY127" fmla="*/ 214979 h 606722"/>
              <a:gd name="connsiteX128" fmla="*/ 63639 w 607639"/>
              <a:gd name="connsiteY128" fmla="*/ 265813 h 606722"/>
              <a:gd name="connsiteX129" fmla="*/ 55628 w 607639"/>
              <a:gd name="connsiteY129" fmla="*/ 274256 h 606722"/>
              <a:gd name="connsiteX130" fmla="*/ 20293 w 607639"/>
              <a:gd name="connsiteY130" fmla="*/ 281277 h 606722"/>
              <a:gd name="connsiteX131" fmla="*/ 20293 w 607639"/>
              <a:gd name="connsiteY131" fmla="*/ 323846 h 606722"/>
              <a:gd name="connsiteX132" fmla="*/ 55628 w 607639"/>
              <a:gd name="connsiteY132" fmla="*/ 331489 h 606722"/>
              <a:gd name="connsiteX133" fmla="*/ 63461 w 607639"/>
              <a:gd name="connsiteY133" fmla="*/ 339843 h 606722"/>
              <a:gd name="connsiteX134" fmla="*/ 77078 w 607639"/>
              <a:gd name="connsiteY134" fmla="*/ 390766 h 606722"/>
              <a:gd name="connsiteX135" fmla="*/ 74319 w 607639"/>
              <a:gd name="connsiteY135" fmla="*/ 401963 h 606722"/>
              <a:gd name="connsiteX136" fmla="*/ 47173 w 607639"/>
              <a:gd name="connsiteY136" fmla="*/ 425781 h 606722"/>
              <a:gd name="connsiteX137" fmla="*/ 68534 w 607639"/>
              <a:gd name="connsiteY137" fmla="*/ 462662 h 606722"/>
              <a:gd name="connsiteX138" fmla="*/ 103068 w 607639"/>
              <a:gd name="connsiteY138" fmla="*/ 451553 h 606722"/>
              <a:gd name="connsiteX139" fmla="*/ 114016 w 607639"/>
              <a:gd name="connsiteY139" fmla="*/ 454930 h 606722"/>
              <a:gd name="connsiteX140" fmla="*/ 151220 w 607639"/>
              <a:gd name="connsiteY140" fmla="*/ 492167 h 606722"/>
              <a:gd name="connsiteX141" fmla="*/ 154513 w 607639"/>
              <a:gd name="connsiteY141" fmla="*/ 503276 h 606722"/>
              <a:gd name="connsiteX142" fmla="*/ 142943 w 607639"/>
              <a:gd name="connsiteY142" fmla="*/ 537491 h 606722"/>
              <a:gd name="connsiteX143" fmla="*/ 179791 w 607639"/>
              <a:gd name="connsiteY143" fmla="*/ 558732 h 606722"/>
              <a:gd name="connsiteX144" fmla="*/ 204178 w 607639"/>
              <a:gd name="connsiteY144" fmla="*/ 531981 h 606722"/>
              <a:gd name="connsiteX145" fmla="*/ 215304 w 607639"/>
              <a:gd name="connsiteY145" fmla="*/ 529315 h 606722"/>
              <a:gd name="connsiteX146" fmla="*/ 266215 w 607639"/>
              <a:gd name="connsiteY146" fmla="*/ 543090 h 606722"/>
              <a:gd name="connsiteX147" fmla="*/ 274671 w 607639"/>
              <a:gd name="connsiteY147" fmla="*/ 551089 h 606722"/>
              <a:gd name="connsiteX148" fmla="*/ 281702 w 607639"/>
              <a:gd name="connsiteY148" fmla="*/ 586459 h 606722"/>
              <a:gd name="connsiteX149" fmla="*/ 324335 w 607639"/>
              <a:gd name="connsiteY149" fmla="*/ 586459 h 606722"/>
              <a:gd name="connsiteX150" fmla="*/ 331990 w 607639"/>
              <a:gd name="connsiteY150" fmla="*/ 551089 h 606722"/>
              <a:gd name="connsiteX151" fmla="*/ 340356 w 607639"/>
              <a:gd name="connsiteY151" fmla="*/ 543268 h 606722"/>
              <a:gd name="connsiteX152" fmla="*/ 391356 w 607639"/>
              <a:gd name="connsiteY152" fmla="*/ 529760 h 606722"/>
              <a:gd name="connsiteX153" fmla="*/ 402571 w 607639"/>
              <a:gd name="connsiteY153" fmla="*/ 532426 h 606722"/>
              <a:gd name="connsiteX154" fmla="*/ 426424 w 607639"/>
              <a:gd name="connsiteY154" fmla="*/ 559531 h 606722"/>
              <a:gd name="connsiteX155" fmla="*/ 463362 w 607639"/>
              <a:gd name="connsiteY155" fmla="*/ 538291 h 606722"/>
              <a:gd name="connsiteX156" fmla="*/ 452236 w 607639"/>
              <a:gd name="connsiteY156" fmla="*/ 503809 h 606722"/>
              <a:gd name="connsiteX157" fmla="*/ 455618 w 607639"/>
              <a:gd name="connsiteY157" fmla="*/ 492789 h 606722"/>
              <a:gd name="connsiteX158" fmla="*/ 492911 w 607639"/>
              <a:gd name="connsiteY158" fmla="*/ 455641 h 606722"/>
              <a:gd name="connsiteX159" fmla="*/ 504037 w 607639"/>
              <a:gd name="connsiteY159" fmla="*/ 452442 h 606722"/>
              <a:gd name="connsiteX160" fmla="*/ 538304 w 607639"/>
              <a:gd name="connsiteY160" fmla="*/ 463995 h 606722"/>
              <a:gd name="connsiteX161" fmla="*/ 559576 w 607639"/>
              <a:gd name="connsiteY161" fmla="*/ 427114 h 606722"/>
              <a:gd name="connsiteX162" fmla="*/ 532786 w 607639"/>
              <a:gd name="connsiteY162" fmla="*/ 402852 h 606722"/>
              <a:gd name="connsiteX163" fmla="*/ 530205 w 607639"/>
              <a:gd name="connsiteY163" fmla="*/ 391654 h 606722"/>
              <a:gd name="connsiteX164" fmla="*/ 543911 w 607639"/>
              <a:gd name="connsiteY164" fmla="*/ 340820 h 606722"/>
              <a:gd name="connsiteX165" fmla="*/ 552011 w 607639"/>
              <a:gd name="connsiteY165" fmla="*/ 332466 h 606722"/>
              <a:gd name="connsiteX166" fmla="*/ 587346 w 607639"/>
              <a:gd name="connsiteY166" fmla="*/ 325357 h 606722"/>
              <a:gd name="connsiteX167" fmla="*/ 587346 w 607639"/>
              <a:gd name="connsiteY167" fmla="*/ 282876 h 606722"/>
              <a:gd name="connsiteX168" fmla="*/ 552011 w 607639"/>
              <a:gd name="connsiteY168" fmla="*/ 275233 h 606722"/>
              <a:gd name="connsiteX169" fmla="*/ 544089 w 607639"/>
              <a:gd name="connsiteY169" fmla="*/ 266791 h 606722"/>
              <a:gd name="connsiteX170" fmla="*/ 530561 w 607639"/>
              <a:gd name="connsiteY170" fmla="*/ 215868 h 606722"/>
              <a:gd name="connsiteX171" fmla="*/ 533320 w 607639"/>
              <a:gd name="connsiteY171" fmla="*/ 204670 h 606722"/>
              <a:gd name="connsiteX172" fmla="*/ 560377 w 607639"/>
              <a:gd name="connsiteY172" fmla="*/ 180852 h 606722"/>
              <a:gd name="connsiteX173" fmla="*/ 539105 w 607639"/>
              <a:gd name="connsiteY173" fmla="*/ 144060 h 606722"/>
              <a:gd name="connsiteX174" fmla="*/ 504571 w 607639"/>
              <a:gd name="connsiteY174" fmla="*/ 155080 h 606722"/>
              <a:gd name="connsiteX175" fmla="*/ 493534 w 607639"/>
              <a:gd name="connsiteY175" fmla="*/ 151792 h 606722"/>
              <a:gd name="connsiteX176" fmla="*/ 456330 w 607639"/>
              <a:gd name="connsiteY176" fmla="*/ 114466 h 606722"/>
              <a:gd name="connsiteX177" fmla="*/ 453126 w 607639"/>
              <a:gd name="connsiteY177" fmla="*/ 103357 h 606722"/>
              <a:gd name="connsiteX178" fmla="*/ 464697 w 607639"/>
              <a:gd name="connsiteY178" fmla="*/ 69142 h 606722"/>
              <a:gd name="connsiteX179" fmla="*/ 427760 w 607639"/>
              <a:gd name="connsiteY179" fmla="*/ 47901 h 606722"/>
              <a:gd name="connsiteX180" fmla="*/ 403461 w 607639"/>
              <a:gd name="connsiteY180" fmla="*/ 74652 h 606722"/>
              <a:gd name="connsiteX181" fmla="*/ 392246 w 607639"/>
              <a:gd name="connsiteY181" fmla="*/ 77318 h 606722"/>
              <a:gd name="connsiteX182" fmla="*/ 341335 w 607639"/>
              <a:gd name="connsiteY182" fmla="*/ 63543 h 606722"/>
              <a:gd name="connsiteX183" fmla="*/ 332969 w 607639"/>
              <a:gd name="connsiteY183" fmla="*/ 55544 h 606722"/>
              <a:gd name="connsiteX184" fmla="*/ 325849 w 607639"/>
              <a:gd name="connsiteY184" fmla="*/ 20263 h 606722"/>
              <a:gd name="connsiteX185" fmla="*/ 275116 w 607639"/>
              <a:gd name="connsiteY185" fmla="*/ 0 h 606722"/>
              <a:gd name="connsiteX186" fmla="*/ 334126 w 607639"/>
              <a:gd name="connsiteY186" fmla="*/ 0 h 606722"/>
              <a:gd name="connsiteX187" fmla="*/ 344095 w 607639"/>
              <a:gd name="connsiteY187" fmla="*/ 8176 h 606722"/>
              <a:gd name="connsiteX188" fmla="*/ 351482 w 607639"/>
              <a:gd name="connsiteY188" fmla="*/ 44702 h 606722"/>
              <a:gd name="connsiteX189" fmla="*/ 393048 w 607639"/>
              <a:gd name="connsiteY189" fmla="*/ 55989 h 606722"/>
              <a:gd name="connsiteX190" fmla="*/ 418325 w 607639"/>
              <a:gd name="connsiteY190" fmla="*/ 28261 h 606722"/>
              <a:gd name="connsiteX191" fmla="*/ 430875 w 607639"/>
              <a:gd name="connsiteY191" fmla="*/ 26306 h 606722"/>
              <a:gd name="connsiteX192" fmla="*/ 481964 w 607639"/>
              <a:gd name="connsiteY192" fmla="*/ 55811 h 606722"/>
              <a:gd name="connsiteX193" fmla="*/ 486503 w 607639"/>
              <a:gd name="connsiteY193" fmla="*/ 67809 h 606722"/>
              <a:gd name="connsiteX194" fmla="*/ 474487 w 607639"/>
              <a:gd name="connsiteY194" fmla="*/ 103268 h 606722"/>
              <a:gd name="connsiteX195" fmla="*/ 504927 w 607639"/>
              <a:gd name="connsiteY195" fmla="*/ 133751 h 606722"/>
              <a:gd name="connsiteX196" fmla="*/ 540707 w 607639"/>
              <a:gd name="connsiteY196" fmla="*/ 122286 h 606722"/>
              <a:gd name="connsiteX197" fmla="*/ 552545 w 607639"/>
              <a:gd name="connsiteY197" fmla="*/ 126908 h 606722"/>
              <a:gd name="connsiteX198" fmla="*/ 582095 w 607639"/>
              <a:gd name="connsiteY198" fmla="*/ 177920 h 606722"/>
              <a:gd name="connsiteX199" fmla="*/ 579959 w 607639"/>
              <a:gd name="connsiteY199" fmla="*/ 190628 h 606722"/>
              <a:gd name="connsiteX200" fmla="*/ 551922 w 607639"/>
              <a:gd name="connsiteY200" fmla="*/ 215245 h 606722"/>
              <a:gd name="connsiteX201" fmla="*/ 562959 w 607639"/>
              <a:gd name="connsiteY201" fmla="*/ 256926 h 606722"/>
              <a:gd name="connsiteX202" fmla="*/ 599629 w 607639"/>
              <a:gd name="connsiteY202" fmla="*/ 264835 h 606722"/>
              <a:gd name="connsiteX203" fmla="*/ 607639 w 607639"/>
              <a:gd name="connsiteY203" fmla="*/ 274700 h 606722"/>
              <a:gd name="connsiteX204" fmla="*/ 607550 w 607639"/>
              <a:gd name="connsiteY204" fmla="*/ 333710 h 606722"/>
              <a:gd name="connsiteX205" fmla="*/ 599451 w 607639"/>
              <a:gd name="connsiteY205" fmla="*/ 343575 h 606722"/>
              <a:gd name="connsiteX206" fmla="*/ 562781 w 607639"/>
              <a:gd name="connsiteY206" fmla="*/ 350951 h 606722"/>
              <a:gd name="connsiteX207" fmla="*/ 551477 w 607639"/>
              <a:gd name="connsiteY207" fmla="*/ 392454 h 606722"/>
              <a:gd name="connsiteX208" fmla="*/ 579247 w 607639"/>
              <a:gd name="connsiteY208" fmla="*/ 417693 h 606722"/>
              <a:gd name="connsiteX209" fmla="*/ 581205 w 607639"/>
              <a:gd name="connsiteY209" fmla="*/ 430224 h 606722"/>
              <a:gd name="connsiteX210" fmla="*/ 551744 w 607639"/>
              <a:gd name="connsiteY210" fmla="*/ 481236 h 606722"/>
              <a:gd name="connsiteX211" fmla="*/ 539728 w 607639"/>
              <a:gd name="connsiteY211" fmla="*/ 485769 h 606722"/>
              <a:gd name="connsiteX212" fmla="*/ 504215 w 607639"/>
              <a:gd name="connsiteY212" fmla="*/ 473771 h 606722"/>
              <a:gd name="connsiteX213" fmla="*/ 473686 w 607639"/>
              <a:gd name="connsiteY213" fmla="*/ 504165 h 606722"/>
              <a:gd name="connsiteX214" fmla="*/ 485079 w 607639"/>
              <a:gd name="connsiteY214" fmla="*/ 539891 h 606722"/>
              <a:gd name="connsiteX215" fmla="*/ 480540 w 607639"/>
              <a:gd name="connsiteY215" fmla="*/ 551711 h 606722"/>
              <a:gd name="connsiteX216" fmla="*/ 429362 w 607639"/>
              <a:gd name="connsiteY216" fmla="*/ 581216 h 606722"/>
              <a:gd name="connsiteX217" fmla="*/ 416723 w 607639"/>
              <a:gd name="connsiteY217" fmla="*/ 579083 h 606722"/>
              <a:gd name="connsiteX218" fmla="*/ 391979 w 607639"/>
              <a:gd name="connsiteY218" fmla="*/ 551089 h 606722"/>
              <a:gd name="connsiteX219" fmla="*/ 350325 w 607639"/>
              <a:gd name="connsiteY219" fmla="*/ 562109 h 606722"/>
              <a:gd name="connsiteX220" fmla="*/ 342404 w 607639"/>
              <a:gd name="connsiteY220" fmla="*/ 598724 h 606722"/>
              <a:gd name="connsiteX221" fmla="*/ 332524 w 607639"/>
              <a:gd name="connsiteY221" fmla="*/ 606722 h 606722"/>
              <a:gd name="connsiteX222" fmla="*/ 273424 w 607639"/>
              <a:gd name="connsiteY222" fmla="*/ 606722 h 606722"/>
              <a:gd name="connsiteX223" fmla="*/ 263545 w 607639"/>
              <a:gd name="connsiteY223" fmla="*/ 598546 h 606722"/>
              <a:gd name="connsiteX224" fmla="*/ 256157 w 607639"/>
              <a:gd name="connsiteY224" fmla="*/ 561931 h 606722"/>
              <a:gd name="connsiteX225" fmla="*/ 214503 w 607639"/>
              <a:gd name="connsiteY225" fmla="*/ 550644 h 606722"/>
              <a:gd name="connsiteX226" fmla="*/ 189314 w 607639"/>
              <a:gd name="connsiteY226" fmla="*/ 578372 h 606722"/>
              <a:gd name="connsiteX227" fmla="*/ 176765 w 607639"/>
              <a:gd name="connsiteY227" fmla="*/ 580327 h 606722"/>
              <a:gd name="connsiteX228" fmla="*/ 125587 w 607639"/>
              <a:gd name="connsiteY228" fmla="*/ 550911 h 606722"/>
              <a:gd name="connsiteX229" fmla="*/ 121047 w 607639"/>
              <a:gd name="connsiteY229" fmla="*/ 538913 h 606722"/>
              <a:gd name="connsiteX230" fmla="*/ 133063 w 607639"/>
              <a:gd name="connsiteY230" fmla="*/ 503365 h 606722"/>
              <a:gd name="connsiteX231" fmla="*/ 102712 w 607639"/>
              <a:gd name="connsiteY231" fmla="*/ 472971 h 606722"/>
              <a:gd name="connsiteX232" fmla="*/ 66932 w 607639"/>
              <a:gd name="connsiteY232" fmla="*/ 484347 h 606722"/>
              <a:gd name="connsiteX233" fmla="*/ 55094 w 607639"/>
              <a:gd name="connsiteY233" fmla="*/ 479814 h 606722"/>
              <a:gd name="connsiteX234" fmla="*/ 25544 w 607639"/>
              <a:gd name="connsiteY234" fmla="*/ 428713 h 606722"/>
              <a:gd name="connsiteX235" fmla="*/ 27591 w 607639"/>
              <a:gd name="connsiteY235" fmla="*/ 416094 h 606722"/>
              <a:gd name="connsiteX236" fmla="*/ 55717 w 607639"/>
              <a:gd name="connsiteY236" fmla="*/ 391388 h 606722"/>
              <a:gd name="connsiteX237" fmla="*/ 44591 w 607639"/>
              <a:gd name="connsiteY237" fmla="*/ 349796 h 606722"/>
              <a:gd name="connsiteX238" fmla="*/ 8010 w 607639"/>
              <a:gd name="connsiteY238" fmla="*/ 341887 h 606722"/>
              <a:gd name="connsiteX239" fmla="*/ 0 w 607639"/>
              <a:gd name="connsiteY239" fmla="*/ 332022 h 606722"/>
              <a:gd name="connsiteX240" fmla="*/ 0 w 607639"/>
              <a:gd name="connsiteY240" fmla="*/ 273012 h 606722"/>
              <a:gd name="connsiteX241" fmla="*/ 8099 w 607639"/>
              <a:gd name="connsiteY241" fmla="*/ 263058 h 606722"/>
              <a:gd name="connsiteX242" fmla="*/ 44858 w 607639"/>
              <a:gd name="connsiteY242" fmla="*/ 255771 h 606722"/>
              <a:gd name="connsiteX243" fmla="*/ 56073 w 607639"/>
              <a:gd name="connsiteY243" fmla="*/ 214179 h 606722"/>
              <a:gd name="connsiteX244" fmla="*/ 28303 w 607639"/>
              <a:gd name="connsiteY244" fmla="*/ 189029 h 606722"/>
              <a:gd name="connsiteX245" fmla="*/ 26345 w 607639"/>
              <a:gd name="connsiteY245" fmla="*/ 176498 h 606722"/>
              <a:gd name="connsiteX246" fmla="*/ 55895 w 607639"/>
              <a:gd name="connsiteY246" fmla="*/ 125397 h 606722"/>
              <a:gd name="connsiteX247" fmla="*/ 67911 w 607639"/>
              <a:gd name="connsiteY247" fmla="*/ 120865 h 606722"/>
              <a:gd name="connsiteX248" fmla="*/ 103424 w 607639"/>
              <a:gd name="connsiteY248" fmla="*/ 132862 h 606722"/>
              <a:gd name="connsiteX249" fmla="*/ 133953 w 607639"/>
              <a:gd name="connsiteY249" fmla="*/ 102557 h 606722"/>
              <a:gd name="connsiteX250" fmla="*/ 122472 w 607639"/>
              <a:gd name="connsiteY250" fmla="*/ 66831 h 606722"/>
              <a:gd name="connsiteX251" fmla="*/ 127100 w 607639"/>
              <a:gd name="connsiteY251" fmla="*/ 54922 h 606722"/>
              <a:gd name="connsiteX252" fmla="*/ 178189 w 607639"/>
              <a:gd name="connsiteY252" fmla="*/ 25506 h 606722"/>
              <a:gd name="connsiteX253" fmla="*/ 190828 w 607639"/>
              <a:gd name="connsiteY253" fmla="*/ 27550 h 606722"/>
              <a:gd name="connsiteX254" fmla="*/ 215571 w 607639"/>
              <a:gd name="connsiteY254" fmla="*/ 55633 h 606722"/>
              <a:gd name="connsiteX255" fmla="*/ 257314 w 607639"/>
              <a:gd name="connsiteY255" fmla="*/ 44524 h 606722"/>
              <a:gd name="connsiteX256" fmla="*/ 265236 w 607639"/>
              <a:gd name="connsiteY256" fmla="*/ 7998 h 606722"/>
              <a:gd name="connsiteX257" fmla="*/ 275116 w 607639"/>
              <a:gd name="connsiteY2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607639" h="606722">
                <a:moveTo>
                  <a:pt x="292209" y="383192"/>
                </a:moveTo>
                <a:cubicBezTo>
                  <a:pt x="297102" y="385947"/>
                  <a:pt x="298703" y="392168"/>
                  <a:pt x="295945" y="396968"/>
                </a:cubicBezTo>
                <a:lnTo>
                  <a:pt x="250126" y="476244"/>
                </a:lnTo>
                <a:cubicBezTo>
                  <a:pt x="285269" y="487176"/>
                  <a:pt x="322459" y="487176"/>
                  <a:pt x="357513" y="476244"/>
                </a:cubicBezTo>
                <a:lnTo>
                  <a:pt x="311693" y="396968"/>
                </a:lnTo>
                <a:cubicBezTo>
                  <a:pt x="308846" y="392168"/>
                  <a:pt x="310536" y="385947"/>
                  <a:pt x="315341" y="383192"/>
                </a:cubicBezTo>
                <a:cubicBezTo>
                  <a:pt x="320234" y="380348"/>
                  <a:pt x="326373" y="382037"/>
                  <a:pt x="329220" y="386836"/>
                </a:cubicBezTo>
                <a:lnTo>
                  <a:pt x="381179" y="476777"/>
                </a:lnTo>
                <a:cubicBezTo>
                  <a:pt x="382602" y="479355"/>
                  <a:pt x="382958" y="482376"/>
                  <a:pt x="381891" y="485220"/>
                </a:cubicBezTo>
                <a:cubicBezTo>
                  <a:pt x="380912" y="487976"/>
                  <a:pt x="378777" y="490197"/>
                  <a:pt x="376019" y="491264"/>
                </a:cubicBezTo>
                <a:cubicBezTo>
                  <a:pt x="352619" y="500240"/>
                  <a:pt x="328331" y="504684"/>
                  <a:pt x="303775" y="504684"/>
                </a:cubicBezTo>
                <a:cubicBezTo>
                  <a:pt x="279308" y="504684"/>
                  <a:pt x="255019" y="500240"/>
                  <a:pt x="231620" y="491264"/>
                </a:cubicBezTo>
                <a:cubicBezTo>
                  <a:pt x="228862" y="490197"/>
                  <a:pt x="226638" y="487976"/>
                  <a:pt x="225659" y="485220"/>
                </a:cubicBezTo>
                <a:cubicBezTo>
                  <a:pt x="224680" y="482376"/>
                  <a:pt x="224947" y="479355"/>
                  <a:pt x="226460" y="476777"/>
                </a:cubicBezTo>
                <a:lnTo>
                  <a:pt x="278418" y="386836"/>
                </a:lnTo>
                <a:cubicBezTo>
                  <a:pt x="281176" y="382037"/>
                  <a:pt x="287404" y="380348"/>
                  <a:pt x="292209" y="383192"/>
                </a:cubicBezTo>
                <a:close/>
                <a:moveTo>
                  <a:pt x="389652" y="322696"/>
                </a:moveTo>
                <a:lnTo>
                  <a:pt x="493616" y="322696"/>
                </a:lnTo>
                <a:cubicBezTo>
                  <a:pt x="496642" y="322696"/>
                  <a:pt x="499402" y="324029"/>
                  <a:pt x="501360" y="326252"/>
                </a:cubicBezTo>
                <a:cubicBezTo>
                  <a:pt x="503229" y="328563"/>
                  <a:pt x="504119" y="331497"/>
                  <a:pt x="503674" y="334430"/>
                </a:cubicBezTo>
                <a:cubicBezTo>
                  <a:pt x="499669" y="359143"/>
                  <a:pt x="491480" y="382433"/>
                  <a:pt x="479196" y="403679"/>
                </a:cubicBezTo>
                <a:cubicBezTo>
                  <a:pt x="466913" y="424836"/>
                  <a:pt x="450891" y="443593"/>
                  <a:pt x="431398" y="459417"/>
                </a:cubicBezTo>
                <a:cubicBezTo>
                  <a:pt x="429618" y="460839"/>
                  <a:pt x="427304" y="461639"/>
                  <a:pt x="424989" y="461639"/>
                </a:cubicBezTo>
                <a:cubicBezTo>
                  <a:pt x="424366" y="461639"/>
                  <a:pt x="423832" y="461639"/>
                  <a:pt x="423209" y="461461"/>
                </a:cubicBezTo>
                <a:cubicBezTo>
                  <a:pt x="420272" y="460928"/>
                  <a:pt x="417691" y="459150"/>
                  <a:pt x="416266" y="456572"/>
                </a:cubicBezTo>
                <a:lnTo>
                  <a:pt x="364285" y="366699"/>
                </a:lnTo>
                <a:cubicBezTo>
                  <a:pt x="361436" y="361810"/>
                  <a:pt x="363127" y="355676"/>
                  <a:pt x="367934" y="352831"/>
                </a:cubicBezTo>
                <a:cubicBezTo>
                  <a:pt x="372830" y="350076"/>
                  <a:pt x="378971" y="351765"/>
                  <a:pt x="381820" y="356565"/>
                </a:cubicBezTo>
                <a:lnTo>
                  <a:pt x="427660" y="435859"/>
                </a:lnTo>
                <a:cubicBezTo>
                  <a:pt x="441189" y="423414"/>
                  <a:pt x="452582" y="409191"/>
                  <a:pt x="461661" y="393545"/>
                </a:cubicBezTo>
                <a:cubicBezTo>
                  <a:pt x="470741" y="377811"/>
                  <a:pt x="477327" y="360832"/>
                  <a:pt x="481422" y="342964"/>
                </a:cubicBezTo>
                <a:lnTo>
                  <a:pt x="389652" y="342964"/>
                </a:lnTo>
                <a:cubicBezTo>
                  <a:pt x="384045" y="342964"/>
                  <a:pt x="379594" y="338430"/>
                  <a:pt x="379594" y="332830"/>
                </a:cubicBezTo>
                <a:cubicBezTo>
                  <a:pt x="379594" y="327230"/>
                  <a:pt x="384045" y="322696"/>
                  <a:pt x="389652" y="322696"/>
                </a:cubicBezTo>
                <a:close/>
                <a:moveTo>
                  <a:pt x="113930" y="322696"/>
                </a:moveTo>
                <a:lnTo>
                  <a:pt x="217944" y="322696"/>
                </a:lnTo>
                <a:cubicBezTo>
                  <a:pt x="223461" y="322696"/>
                  <a:pt x="227999" y="327230"/>
                  <a:pt x="227999" y="332830"/>
                </a:cubicBezTo>
                <a:cubicBezTo>
                  <a:pt x="227999" y="338430"/>
                  <a:pt x="223461" y="342964"/>
                  <a:pt x="217944" y="342964"/>
                </a:cubicBezTo>
                <a:lnTo>
                  <a:pt x="126209" y="342964"/>
                </a:lnTo>
                <a:cubicBezTo>
                  <a:pt x="130301" y="360921"/>
                  <a:pt x="136886" y="377811"/>
                  <a:pt x="145962" y="393545"/>
                </a:cubicBezTo>
                <a:cubicBezTo>
                  <a:pt x="155037" y="409280"/>
                  <a:pt x="166426" y="423414"/>
                  <a:pt x="179951" y="435859"/>
                </a:cubicBezTo>
                <a:lnTo>
                  <a:pt x="225774" y="356565"/>
                </a:lnTo>
                <a:cubicBezTo>
                  <a:pt x="228533" y="351765"/>
                  <a:pt x="234672" y="350076"/>
                  <a:pt x="239566" y="352831"/>
                </a:cubicBezTo>
                <a:cubicBezTo>
                  <a:pt x="244460" y="355676"/>
                  <a:pt x="246061" y="361810"/>
                  <a:pt x="243303" y="366699"/>
                </a:cubicBezTo>
                <a:lnTo>
                  <a:pt x="191340" y="456572"/>
                </a:lnTo>
                <a:cubicBezTo>
                  <a:pt x="189827" y="459150"/>
                  <a:pt x="187336" y="460928"/>
                  <a:pt x="184400" y="461461"/>
                </a:cubicBezTo>
                <a:cubicBezTo>
                  <a:pt x="183777" y="461639"/>
                  <a:pt x="183154" y="461639"/>
                  <a:pt x="182531" y="461639"/>
                </a:cubicBezTo>
                <a:cubicBezTo>
                  <a:pt x="180218" y="461639"/>
                  <a:pt x="177993" y="460839"/>
                  <a:pt x="176214" y="459417"/>
                </a:cubicBezTo>
                <a:cubicBezTo>
                  <a:pt x="156728" y="443593"/>
                  <a:pt x="140623" y="424925"/>
                  <a:pt x="128433" y="403679"/>
                </a:cubicBezTo>
                <a:cubicBezTo>
                  <a:pt x="116154" y="382433"/>
                  <a:pt x="107879" y="359143"/>
                  <a:pt x="103964" y="334430"/>
                </a:cubicBezTo>
                <a:cubicBezTo>
                  <a:pt x="103519" y="331497"/>
                  <a:pt x="104320" y="328563"/>
                  <a:pt x="106278" y="326252"/>
                </a:cubicBezTo>
                <a:cubicBezTo>
                  <a:pt x="108146" y="324029"/>
                  <a:pt x="110993" y="322696"/>
                  <a:pt x="113930" y="322696"/>
                </a:cubicBezTo>
                <a:close/>
                <a:moveTo>
                  <a:pt x="303775" y="262874"/>
                </a:moveTo>
                <a:cubicBezTo>
                  <a:pt x="281444" y="262874"/>
                  <a:pt x="263294" y="281011"/>
                  <a:pt x="263294" y="303325"/>
                </a:cubicBezTo>
                <a:cubicBezTo>
                  <a:pt x="263294" y="325640"/>
                  <a:pt x="281444" y="343777"/>
                  <a:pt x="303775" y="343777"/>
                </a:cubicBezTo>
                <a:cubicBezTo>
                  <a:pt x="326107" y="343777"/>
                  <a:pt x="344256" y="325640"/>
                  <a:pt x="344256" y="303325"/>
                </a:cubicBezTo>
                <a:cubicBezTo>
                  <a:pt x="344256" y="281011"/>
                  <a:pt x="326107" y="262874"/>
                  <a:pt x="303775" y="262874"/>
                </a:cubicBezTo>
                <a:close/>
                <a:moveTo>
                  <a:pt x="303775" y="242604"/>
                </a:moveTo>
                <a:cubicBezTo>
                  <a:pt x="337317" y="242604"/>
                  <a:pt x="364541" y="269898"/>
                  <a:pt x="364541" y="303325"/>
                </a:cubicBezTo>
                <a:cubicBezTo>
                  <a:pt x="364541" y="336842"/>
                  <a:pt x="337317" y="364047"/>
                  <a:pt x="303775" y="364047"/>
                </a:cubicBezTo>
                <a:cubicBezTo>
                  <a:pt x="270323" y="364047"/>
                  <a:pt x="243098" y="336842"/>
                  <a:pt x="243098" y="303325"/>
                </a:cubicBezTo>
                <a:cubicBezTo>
                  <a:pt x="243098" y="269898"/>
                  <a:pt x="270323" y="242604"/>
                  <a:pt x="303775" y="242604"/>
                </a:cubicBezTo>
                <a:close/>
                <a:moveTo>
                  <a:pt x="423209" y="143640"/>
                </a:moveTo>
                <a:cubicBezTo>
                  <a:pt x="426057" y="143107"/>
                  <a:pt x="429084" y="143818"/>
                  <a:pt x="431398" y="145684"/>
                </a:cubicBezTo>
                <a:cubicBezTo>
                  <a:pt x="450802" y="161412"/>
                  <a:pt x="466913" y="180162"/>
                  <a:pt x="479196" y="201399"/>
                </a:cubicBezTo>
                <a:cubicBezTo>
                  <a:pt x="491480" y="222637"/>
                  <a:pt x="499669" y="245918"/>
                  <a:pt x="503674" y="270621"/>
                </a:cubicBezTo>
                <a:cubicBezTo>
                  <a:pt x="504119" y="273554"/>
                  <a:pt x="503229" y="276486"/>
                  <a:pt x="501360" y="278708"/>
                </a:cubicBezTo>
                <a:cubicBezTo>
                  <a:pt x="499402" y="281018"/>
                  <a:pt x="496642" y="282262"/>
                  <a:pt x="493616" y="282262"/>
                </a:cubicBezTo>
                <a:lnTo>
                  <a:pt x="389652" y="282262"/>
                </a:lnTo>
                <a:cubicBezTo>
                  <a:pt x="384045" y="282262"/>
                  <a:pt x="379505" y="277730"/>
                  <a:pt x="379505" y="272221"/>
                </a:cubicBezTo>
                <a:cubicBezTo>
                  <a:pt x="379505" y="266623"/>
                  <a:pt x="384045" y="262091"/>
                  <a:pt x="389652" y="262091"/>
                </a:cubicBezTo>
                <a:lnTo>
                  <a:pt x="481422" y="262091"/>
                </a:lnTo>
                <a:cubicBezTo>
                  <a:pt x="477327" y="244141"/>
                  <a:pt x="470741" y="227169"/>
                  <a:pt x="461661" y="211529"/>
                </a:cubicBezTo>
                <a:cubicBezTo>
                  <a:pt x="452582" y="195801"/>
                  <a:pt x="441189" y="181583"/>
                  <a:pt x="427660" y="169143"/>
                </a:cubicBezTo>
                <a:lnTo>
                  <a:pt x="381820" y="248495"/>
                </a:lnTo>
                <a:cubicBezTo>
                  <a:pt x="378971" y="253294"/>
                  <a:pt x="372830" y="254982"/>
                  <a:pt x="367934" y="252138"/>
                </a:cubicBezTo>
                <a:cubicBezTo>
                  <a:pt x="363127" y="249384"/>
                  <a:pt x="361436" y="243252"/>
                  <a:pt x="364285" y="238365"/>
                </a:cubicBezTo>
                <a:lnTo>
                  <a:pt x="416266" y="148527"/>
                </a:lnTo>
                <a:cubicBezTo>
                  <a:pt x="417691" y="145951"/>
                  <a:pt x="420272" y="144173"/>
                  <a:pt x="423209" y="143640"/>
                </a:cubicBezTo>
                <a:close/>
                <a:moveTo>
                  <a:pt x="184400" y="143499"/>
                </a:moveTo>
                <a:cubicBezTo>
                  <a:pt x="187336" y="144122"/>
                  <a:pt x="189827" y="145899"/>
                  <a:pt x="191340" y="148477"/>
                </a:cubicBezTo>
                <a:lnTo>
                  <a:pt x="243303" y="238349"/>
                </a:lnTo>
                <a:cubicBezTo>
                  <a:pt x="246061" y="243238"/>
                  <a:pt x="244460" y="249371"/>
                  <a:pt x="239566" y="252127"/>
                </a:cubicBezTo>
                <a:cubicBezTo>
                  <a:pt x="234672" y="254972"/>
                  <a:pt x="228533" y="253283"/>
                  <a:pt x="225774" y="248483"/>
                </a:cubicBezTo>
                <a:lnTo>
                  <a:pt x="179951" y="169190"/>
                </a:lnTo>
                <a:cubicBezTo>
                  <a:pt x="166426" y="181635"/>
                  <a:pt x="154948" y="195769"/>
                  <a:pt x="145962" y="211503"/>
                </a:cubicBezTo>
                <a:cubicBezTo>
                  <a:pt x="136886" y="227148"/>
                  <a:pt x="130301" y="244127"/>
                  <a:pt x="126209" y="262083"/>
                </a:cubicBezTo>
                <a:lnTo>
                  <a:pt x="217855" y="262083"/>
                </a:lnTo>
                <a:cubicBezTo>
                  <a:pt x="223461" y="262083"/>
                  <a:pt x="227999" y="266617"/>
                  <a:pt x="227999" y="272217"/>
                </a:cubicBezTo>
                <a:cubicBezTo>
                  <a:pt x="227999" y="277728"/>
                  <a:pt x="223461" y="282262"/>
                  <a:pt x="217855" y="282262"/>
                </a:cubicBezTo>
                <a:lnTo>
                  <a:pt x="113930" y="282262"/>
                </a:lnTo>
                <a:cubicBezTo>
                  <a:pt x="110993" y="282262"/>
                  <a:pt x="108146" y="281017"/>
                  <a:pt x="106278" y="278706"/>
                </a:cubicBezTo>
                <a:cubicBezTo>
                  <a:pt x="104320" y="276484"/>
                  <a:pt x="103519" y="273550"/>
                  <a:pt x="103964" y="270617"/>
                </a:cubicBezTo>
                <a:cubicBezTo>
                  <a:pt x="107879" y="245905"/>
                  <a:pt x="116154" y="222615"/>
                  <a:pt x="128433" y="201369"/>
                </a:cubicBezTo>
                <a:cubicBezTo>
                  <a:pt x="140623" y="180212"/>
                  <a:pt x="156728" y="161456"/>
                  <a:pt x="176214" y="145633"/>
                </a:cubicBezTo>
                <a:cubicBezTo>
                  <a:pt x="178438" y="143766"/>
                  <a:pt x="181464" y="142966"/>
                  <a:pt x="184400" y="143499"/>
                </a:cubicBezTo>
                <a:close/>
                <a:moveTo>
                  <a:pt x="303819" y="100364"/>
                </a:moveTo>
                <a:cubicBezTo>
                  <a:pt x="328219" y="100364"/>
                  <a:pt x="352619" y="104830"/>
                  <a:pt x="376019" y="113762"/>
                </a:cubicBezTo>
                <a:cubicBezTo>
                  <a:pt x="378777" y="114829"/>
                  <a:pt x="380912" y="117051"/>
                  <a:pt x="381891" y="119806"/>
                </a:cubicBezTo>
                <a:cubicBezTo>
                  <a:pt x="382958" y="122561"/>
                  <a:pt x="382602" y="125672"/>
                  <a:pt x="381179" y="128249"/>
                </a:cubicBezTo>
                <a:lnTo>
                  <a:pt x="329220" y="218192"/>
                </a:lnTo>
                <a:cubicBezTo>
                  <a:pt x="326373" y="222991"/>
                  <a:pt x="320234" y="224680"/>
                  <a:pt x="315341" y="221836"/>
                </a:cubicBezTo>
                <a:cubicBezTo>
                  <a:pt x="310536" y="219081"/>
                  <a:pt x="308846" y="212859"/>
                  <a:pt x="311693" y="208060"/>
                </a:cubicBezTo>
                <a:lnTo>
                  <a:pt x="357513" y="128693"/>
                </a:lnTo>
                <a:cubicBezTo>
                  <a:pt x="322370" y="117762"/>
                  <a:pt x="285180" y="117762"/>
                  <a:pt x="250126" y="128693"/>
                </a:cubicBezTo>
                <a:lnTo>
                  <a:pt x="295945" y="208060"/>
                </a:lnTo>
                <a:cubicBezTo>
                  <a:pt x="298703" y="212859"/>
                  <a:pt x="297102" y="219081"/>
                  <a:pt x="292209" y="221836"/>
                </a:cubicBezTo>
                <a:cubicBezTo>
                  <a:pt x="290607" y="222814"/>
                  <a:pt x="288917" y="223169"/>
                  <a:pt x="287226" y="223169"/>
                </a:cubicBezTo>
                <a:cubicBezTo>
                  <a:pt x="283667" y="223169"/>
                  <a:pt x="280287" y="221392"/>
                  <a:pt x="278418" y="218192"/>
                </a:cubicBezTo>
                <a:lnTo>
                  <a:pt x="226460" y="128249"/>
                </a:lnTo>
                <a:cubicBezTo>
                  <a:pt x="224947" y="125672"/>
                  <a:pt x="224680" y="122561"/>
                  <a:pt x="225659" y="119806"/>
                </a:cubicBezTo>
                <a:cubicBezTo>
                  <a:pt x="226638" y="117051"/>
                  <a:pt x="228862" y="114829"/>
                  <a:pt x="231620" y="113762"/>
                </a:cubicBezTo>
                <a:cubicBezTo>
                  <a:pt x="255019" y="104830"/>
                  <a:pt x="279419" y="100364"/>
                  <a:pt x="303819" y="100364"/>
                </a:cubicBezTo>
                <a:close/>
                <a:moveTo>
                  <a:pt x="283304" y="20174"/>
                </a:moveTo>
                <a:lnTo>
                  <a:pt x="275650" y="55544"/>
                </a:lnTo>
                <a:cubicBezTo>
                  <a:pt x="274760" y="59632"/>
                  <a:pt x="271377" y="62743"/>
                  <a:pt x="267194" y="63365"/>
                </a:cubicBezTo>
                <a:cubicBezTo>
                  <a:pt x="249927" y="66031"/>
                  <a:pt x="232838" y="70564"/>
                  <a:pt x="216194" y="76962"/>
                </a:cubicBezTo>
                <a:cubicBezTo>
                  <a:pt x="212278" y="78473"/>
                  <a:pt x="207739" y="77407"/>
                  <a:pt x="204979" y="74207"/>
                </a:cubicBezTo>
                <a:lnTo>
                  <a:pt x="181126" y="47102"/>
                </a:lnTo>
                <a:lnTo>
                  <a:pt x="144278" y="68431"/>
                </a:lnTo>
                <a:lnTo>
                  <a:pt x="155314" y="102913"/>
                </a:lnTo>
                <a:cubicBezTo>
                  <a:pt x="156650" y="106912"/>
                  <a:pt x="155314" y="111266"/>
                  <a:pt x="152021" y="113844"/>
                </a:cubicBezTo>
                <a:cubicBezTo>
                  <a:pt x="138225" y="124864"/>
                  <a:pt x="125676" y="137395"/>
                  <a:pt x="114639" y="150992"/>
                </a:cubicBezTo>
                <a:cubicBezTo>
                  <a:pt x="111969" y="154369"/>
                  <a:pt x="107519" y="155613"/>
                  <a:pt x="103513" y="154280"/>
                </a:cubicBezTo>
                <a:lnTo>
                  <a:pt x="69246" y="142727"/>
                </a:lnTo>
                <a:lnTo>
                  <a:pt x="47974" y="179519"/>
                </a:lnTo>
                <a:lnTo>
                  <a:pt x="74764" y="203870"/>
                </a:lnTo>
                <a:cubicBezTo>
                  <a:pt x="77968" y="206625"/>
                  <a:pt x="78947" y="211069"/>
                  <a:pt x="77434" y="214979"/>
                </a:cubicBezTo>
                <a:cubicBezTo>
                  <a:pt x="70937" y="231509"/>
                  <a:pt x="66309" y="248661"/>
                  <a:pt x="63639" y="265813"/>
                </a:cubicBezTo>
                <a:cubicBezTo>
                  <a:pt x="63015" y="270079"/>
                  <a:pt x="59811" y="273367"/>
                  <a:pt x="55628" y="274256"/>
                </a:cubicBezTo>
                <a:lnTo>
                  <a:pt x="20293" y="281277"/>
                </a:lnTo>
                <a:lnTo>
                  <a:pt x="20293" y="323846"/>
                </a:lnTo>
                <a:lnTo>
                  <a:pt x="55628" y="331489"/>
                </a:lnTo>
                <a:cubicBezTo>
                  <a:pt x="59722" y="332377"/>
                  <a:pt x="62837" y="335666"/>
                  <a:pt x="63461" y="339843"/>
                </a:cubicBezTo>
                <a:cubicBezTo>
                  <a:pt x="66131" y="357083"/>
                  <a:pt x="70670" y="374236"/>
                  <a:pt x="77078" y="390766"/>
                </a:cubicBezTo>
                <a:cubicBezTo>
                  <a:pt x="78591" y="394676"/>
                  <a:pt x="77523" y="399208"/>
                  <a:pt x="74319" y="401963"/>
                </a:cubicBezTo>
                <a:lnTo>
                  <a:pt x="47173" y="425781"/>
                </a:lnTo>
                <a:lnTo>
                  <a:pt x="68534" y="462662"/>
                </a:lnTo>
                <a:lnTo>
                  <a:pt x="103068" y="451553"/>
                </a:lnTo>
                <a:cubicBezTo>
                  <a:pt x="107074" y="450309"/>
                  <a:pt x="111435" y="451642"/>
                  <a:pt x="114016" y="454930"/>
                </a:cubicBezTo>
                <a:cubicBezTo>
                  <a:pt x="125053" y="468617"/>
                  <a:pt x="137602" y="481147"/>
                  <a:pt x="151220" y="492167"/>
                </a:cubicBezTo>
                <a:cubicBezTo>
                  <a:pt x="154513" y="494833"/>
                  <a:pt x="155848" y="499277"/>
                  <a:pt x="154513" y="503276"/>
                </a:cubicBezTo>
                <a:lnTo>
                  <a:pt x="142943" y="537491"/>
                </a:lnTo>
                <a:lnTo>
                  <a:pt x="179791" y="558732"/>
                </a:lnTo>
                <a:lnTo>
                  <a:pt x="204178" y="531981"/>
                </a:lnTo>
                <a:cubicBezTo>
                  <a:pt x="206938" y="528871"/>
                  <a:pt x="211388" y="527805"/>
                  <a:pt x="215304" y="529315"/>
                </a:cubicBezTo>
                <a:cubicBezTo>
                  <a:pt x="231948" y="535803"/>
                  <a:pt x="249037" y="540424"/>
                  <a:pt x="266215" y="543090"/>
                </a:cubicBezTo>
                <a:cubicBezTo>
                  <a:pt x="270487" y="543801"/>
                  <a:pt x="273780" y="547001"/>
                  <a:pt x="274671" y="551089"/>
                </a:cubicBezTo>
                <a:lnTo>
                  <a:pt x="281702" y="586459"/>
                </a:lnTo>
                <a:lnTo>
                  <a:pt x="324335" y="586459"/>
                </a:lnTo>
                <a:lnTo>
                  <a:pt x="331990" y="551089"/>
                </a:lnTo>
                <a:cubicBezTo>
                  <a:pt x="332880" y="547001"/>
                  <a:pt x="336262" y="543890"/>
                  <a:pt x="340356" y="543268"/>
                </a:cubicBezTo>
                <a:cubicBezTo>
                  <a:pt x="357623" y="540691"/>
                  <a:pt x="374801" y="536070"/>
                  <a:pt x="391356" y="529760"/>
                </a:cubicBezTo>
                <a:cubicBezTo>
                  <a:pt x="395273" y="528160"/>
                  <a:pt x="399812" y="529315"/>
                  <a:pt x="402571" y="532426"/>
                </a:cubicBezTo>
                <a:lnTo>
                  <a:pt x="426424" y="559531"/>
                </a:lnTo>
                <a:lnTo>
                  <a:pt x="463362" y="538291"/>
                </a:lnTo>
                <a:lnTo>
                  <a:pt x="452236" y="503809"/>
                </a:lnTo>
                <a:cubicBezTo>
                  <a:pt x="450990" y="499810"/>
                  <a:pt x="452325" y="495456"/>
                  <a:pt x="455618" y="492789"/>
                </a:cubicBezTo>
                <a:cubicBezTo>
                  <a:pt x="469325" y="481769"/>
                  <a:pt x="481875" y="469327"/>
                  <a:pt x="492911" y="455641"/>
                </a:cubicBezTo>
                <a:cubicBezTo>
                  <a:pt x="495582" y="452353"/>
                  <a:pt x="500032" y="451020"/>
                  <a:pt x="504037" y="452442"/>
                </a:cubicBezTo>
                <a:lnTo>
                  <a:pt x="538304" y="463995"/>
                </a:lnTo>
                <a:lnTo>
                  <a:pt x="559576" y="427114"/>
                </a:lnTo>
                <a:lnTo>
                  <a:pt x="532786" y="402852"/>
                </a:lnTo>
                <a:cubicBezTo>
                  <a:pt x="529671" y="400008"/>
                  <a:pt x="528603" y="395565"/>
                  <a:pt x="530205" y="391654"/>
                </a:cubicBezTo>
                <a:cubicBezTo>
                  <a:pt x="536613" y="375124"/>
                  <a:pt x="541241" y="358061"/>
                  <a:pt x="543911" y="340820"/>
                </a:cubicBezTo>
                <a:cubicBezTo>
                  <a:pt x="544623" y="336643"/>
                  <a:pt x="547828" y="333266"/>
                  <a:pt x="552011" y="332466"/>
                </a:cubicBezTo>
                <a:lnTo>
                  <a:pt x="587346" y="325357"/>
                </a:lnTo>
                <a:lnTo>
                  <a:pt x="587346" y="282876"/>
                </a:lnTo>
                <a:lnTo>
                  <a:pt x="552011" y="275233"/>
                </a:lnTo>
                <a:cubicBezTo>
                  <a:pt x="547828" y="274345"/>
                  <a:pt x="544712" y="270968"/>
                  <a:pt x="544089" y="266791"/>
                </a:cubicBezTo>
                <a:cubicBezTo>
                  <a:pt x="541508" y="249550"/>
                  <a:pt x="536969" y="232486"/>
                  <a:pt x="530561" y="215868"/>
                </a:cubicBezTo>
                <a:cubicBezTo>
                  <a:pt x="528959" y="211957"/>
                  <a:pt x="530116" y="207425"/>
                  <a:pt x="533320" y="204670"/>
                </a:cubicBezTo>
                <a:lnTo>
                  <a:pt x="560377" y="180852"/>
                </a:lnTo>
                <a:lnTo>
                  <a:pt x="539105" y="144060"/>
                </a:lnTo>
                <a:lnTo>
                  <a:pt x="504571" y="155080"/>
                </a:lnTo>
                <a:cubicBezTo>
                  <a:pt x="500566" y="156324"/>
                  <a:pt x="496205" y="155080"/>
                  <a:pt x="493534" y="151792"/>
                </a:cubicBezTo>
                <a:cubicBezTo>
                  <a:pt x="482498" y="138017"/>
                  <a:pt x="470037" y="125486"/>
                  <a:pt x="456330" y="114466"/>
                </a:cubicBezTo>
                <a:cubicBezTo>
                  <a:pt x="453037" y="111800"/>
                  <a:pt x="451791" y="107356"/>
                  <a:pt x="453126" y="103357"/>
                </a:cubicBezTo>
                <a:lnTo>
                  <a:pt x="464697" y="69142"/>
                </a:lnTo>
                <a:lnTo>
                  <a:pt x="427760" y="47901"/>
                </a:lnTo>
                <a:lnTo>
                  <a:pt x="403461" y="74652"/>
                </a:lnTo>
                <a:cubicBezTo>
                  <a:pt x="400613" y="77762"/>
                  <a:pt x="396163" y="78829"/>
                  <a:pt x="392246" y="77318"/>
                </a:cubicBezTo>
                <a:cubicBezTo>
                  <a:pt x="375691" y="70830"/>
                  <a:pt x="358602" y="66209"/>
                  <a:pt x="341335" y="63543"/>
                </a:cubicBezTo>
                <a:cubicBezTo>
                  <a:pt x="337152" y="62921"/>
                  <a:pt x="333770" y="59721"/>
                  <a:pt x="332969" y="55544"/>
                </a:cubicBezTo>
                <a:lnTo>
                  <a:pt x="325849" y="20263"/>
                </a:lnTo>
                <a:close/>
                <a:moveTo>
                  <a:pt x="275116" y="0"/>
                </a:moveTo>
                <a:lnTo>
                  <a:pt x="334126" y="0"/>
                </a:lnTo>
                <a:cubicBezTo>
                  <a:pt x="339021" y="0"/>
                  <a:pt x="343116" y="3377"/>
                  <a:pt x="344095" y="8176"/>
                </a:cubicBezTo>
                <a:lnTo>
                  <a:pt x="351482" y="44702"/>
                </a:lnTo>
                <a:cubicBezTo>
                  <a:pt x="365456" y="47279"/>
                  <a:pt x="379430" y="51101"/>
                  <a:pt x="393048" y="55989"/>
                </a:cubicBezTo>
                <a:lnTo>
                  <a:pt x="418325" y="28261"/>
                </a:lnTo>
                <a:cubicBezTo>
                  <a:pt x="421529" y="24795"/>
                  <a:pt x="426692" y="23906"/>
                  <a:pt x="430875" y="26306"/>
                </a:cubicBezTo>
                <a:lnTo>
                  <a:pt x="481964" y="55811"/>
                </a:lnTo>
                <a:cubicBezTo>
                  <a:pt x="486147" y="58210"/>
                  <a:pt x="488105" y="63276"/>
                  <a:pt x="486503" y="67809"/>
                </a:cubicBezTo>
                <a:lnTo>
                  <a:pt x="474487" y="103268"/>
                </a:lnTo>
                <a:cubicBezTo>
                  <a:pt x="485435" y="112511"/>
                  <a:pt x="495582" y="122731"/>
                  <a:pt x="504927" y="133751"/>
                </a:cubicBezTo>
                <a:lnTo>
                  <a:pt x="540707" y="122286"/>
                </a:lnTo>
                <a:cubicBezTo>
                  <a:pt x="545247" y="120865"/>
                  <a:pt x="550142" y="122731"/>
                  <a:pt x="552545" y="126908"/>
                </a:cubicBezTo>
                <a:lnTo>
                  <a:pt x="582095" y="177920"/>
                </a:lnTo>
                <a:cubicBezTo>
                  <a:pt x="584498" y="182097"/>
                  <a:pt x="583608" y="187429"/>
                  <a:pt x="579959" y="190628"/>
                </a:cubicBezTo>
                <a:lnTo>
                  <a:pt x="551922" y="215245"/>
                </a:lnTo>
                <a:cubicBezTo>
                  <a:pt x="556728" y="228843"/>
                  <a:pt x="560466" y="242795"/>
                  <a:pt x="562959" y="256926"/>
                </a:cubicBezTo>
                <a:lnTo>
                  <a:pt x="599629" y="264835"/>
                </a:lnTo>
                <a:cubicBezTo>
                  <a:pt x="604257" y="265813"/>
                  <a:pt x="607639" y="269901"/>
                  <a:pt x="607639" y="274700"/>
                </a:cubicBezTo>
                <a:lnTo>
                  <a:pt x="607550" y="333710"/>
                </a:lnTo>
                <a:cubicBezTo>
                  <a:pt x="607550" y="338509"/>
                  <a:pt x="604168" y="342686"/>
                  <a:pt x="599451" y="343575"/>
                </a:cubicBezTo>
                <a:lnTo>
                  <a:pt x="562781" y="350951"/>
                </a:lnTo>
                <a:cubicBezTo>
                  <a:pt x="560199" y="364993"/>
                  <a:pt x="556461" y="378857"/>
                  <a:pt x="551477" y="392454"/>
                </a:cubicBezTo>
                <a:lnTo>
                  <a:pt x="579247" y="417693"/>
                </a:lnTo>
                <a:cubicBezTo>
                  <a:pt x="582807" y="420893"/>
                  <a:pt x="583608" y="426047"/>
                  <a:pt x="581205" y="430224"/>
                </a:cubicBezTo>
                <a:lnTo>
                  <a:pt x="551744" y="481236"/>
                </a:lnTo>
                <a:cubicBezTo>
                  <a:pt x="549252" y="485413"/>
                  <a:pt x="544267" y="487368"/>
                  <a:pt x="539728" y="485769"/>
                </a:cubicBezTo>
                <a:lnTo>
                  <a:pt x="504215" y="473771"/>
                </a:lnTo>
                <a:cubicBezTo>
                  <a:pt x="494870" y="484702"/>
                  <a:pt x="484634" y="494833"/>
                  <a:pt x="473686" y="504165"/>
                </a:cubicBezTo>
                <a:lnTo>
                  <a:pt x="485079" y="539891"/>
                </a:lnTo>
                <a:cubicBezTo>
                  <a:pt x="486592" y="544423"/>
                  <a:pt x="484634" y="549311"/>
                  <a:pt x="480540" y="551711"/>
                </a:cubicBezTo>
                <a:lnTo>
                  <a:pt x="429362" y="581216"/>
                </a:lnTo>
                <a:cubicBezTo>
                  <a:pt x="425178" y="583616"/>
                  <a:pt x="419927" y="582727"/>
                  <a:pt x="416723" y="579083"/>
                </a:cubicBezTo>
                <a:lnTo>
                  <a:pt x="391979" y="551089"/>
                </a:lnTo>
                <a:cubicBezTo>
                  <a:pt x="378362" y="555888"/>
                  <a:pt x="364388" y="559620"/>
                  <a:pt x="350325" y="562109"/>
                </a:cubicBezTo>
                <a:lnTo>
                  <a:pt x="342404" y="598724"/>
                </a:lnTo>
                <a:cubicBezTo>
                  <a:pt x="341335" y="603345"/>
                  <a:pt x="337241" y="606722"/>
                  <a:pt x="332524" y="606722"/>
                </a:cubicBezTo>
                <a:lnTo>
                  <a:pt x="273424" y="606722"/>
                </a:lnTo>
                <a:cubicBezTo>
                  <a:pt x="268618" y="606722"/>
                  <a:pt x="264435" y="603256"/>
                  <a:pt x="263545" y="598546"/>
                </a:cubicBezTo>
                <a:lnTo>
                  <a:pt x="256157" y="561931"/>
                </a:lnTo>
                <a:cubicBezTo>
                  <a:pt x="242095" y="559354"/>
                  <a:pt x="228121" y="555532"/>
                  <a:pt x="214503" y="550644"/>
                </a:cubicBezTo>
                <a:lnTo>
                  <a:pt x="189314" y="578372"/>
                </a:lnTo>
                <a:cubicBezTo>
                  <a:pt x="186110" y="581927"/>
                  <a:pt x="180859" y="582727"/>
                  <a:pt x="176765" y="580327"/>
                </a:cubicBezTo>
                <a:lnTo>
                  <a:pt x="125587" y="550911"/>
                </a:lnTo>
                <a:cubicBezTo>
                  <a:pt x="121403" y="548423"/>
                  <a:pt x="119534" y="543446"/>
                  <a:pt x="121047" y="538913"/>
                </a:cubicBezTo>
                <a:lnTo>
                  <a:pt x="133063" y="503365"/>
                </a:lnTo>
                <a:cubicBezTo>
                  <a:pt x="122204" y="494123"/>
                  <a:pt x="111969" y="483902"/>
                  <a:pt x="102712" y="472971"/>
                </a:cubicBezTo>
                <a:lnTo>
                  <a:pt x="66932" y="484347"/>
                </a:lnTo>
                <a:cubicBezTo>
                  <a:pt x="62392" y="485857"/>
                  <a:pt x="57408" y="483902"/>
                  <a:pt x="55094" y="479814"/>
                </a:cubicBezTo>
                <a:lnTo>
                  <a:pt x="25544" y="428713"/>
                </a:lnTo>
                <a:cubicBezTo>
                  <a:pt x="23052" y="424537"/>
                  <a:pt x="23942" y="419293"/>
                  <a:pt x="27591" y="416094"/>
                </a:cubicBezTo>
                <a:lnTo>
                  <a:pt x="55717" y="391388"/>
                </a:lnTo>
                <a:cubicBezTo>
                  <a:pt x="50822" y="377790"/>
                  <a:pt x="47173" y="363838"/>
                  <a:pt x="44591" y="349796"/>
                </a:cubicBezTo>
                <a:lnTo>
                  <a:pt x="8010" y="341887"/>
                </a:lnTo>
                <a:cubicBezTo>
                  <a:pt x="3293" y="340820"/>
                  <a:pt x="0" y="336732"/>
                  <a:pt x="0" y="332022"/>
                </a:cubicBezTo>
                <a:lnTo>
                  <a:pt x="0" y="273012"/>
                </a:lnTo>
                <a:cubicBezTo>
                  <a:pt x="0" y="268213"/>
                  <a:pt x="3382" y="264036"/>
                  <a:pt x="8099" y="263058"/>
                </a:cubicBezTo>
                <a:lnTo>
                  <a:pt x="44858" y="255771"/>
                </a:lnTo>
                <a:cubicBezTo>
                  <a:pt x="47440" y="241729"/>
                  <a:pt x="51178" y="227776"/>
                  <a:pt x="56073" y="214179"/>
                </a:cubicBezTo>
                <a:lnTo>
                  <a:pt x="28303" y="189029"/>
                </a:lnTo>
                <a:cubicBezTo>
                  <a:pt x="24832" y="185829"/>
                  <a:pt x="23942" y="180586"/>
                  <a:pt x="26345" y="176498"/>
                </a:cubicBezTo>
                <a:lnTo>
                  <a:pt x="55895" y="125397"/>
                </a:lnTo>
                <a:cubicBezTo>
                  <a:pt x="58298" y="121220"/>
                  <a:pt x="63372" y="119354"/>
                  <a:pt x="67911" y="120865"/>
                </a:cubicBezTo>
                <a:lnTo>
                  <a:pt x="103424" y="132862"/>
                </a:lnTo>
                <a:cubicBezTo>
                  <a:pt x="112681" y="122020"/>
                  <a:pt x="123006" y="111800"/>
                  <a:pt x="133953" y="102557"/>
                </a:cubicBezTo>
                <a:lnTo>
                  <a:pt x="122472" y="66831"/>
                </a:lnTo>
                <a:cubicBezTo>
                  <a:pt x="121047" y="62299"/>
                  <a:pt x="122917" y="57322"/>
                  <a:pt x="127100" y="54922"/>
                </a:cubicBezTo>
                <a:lnTo>
                  <a:pt x="178189" y="25506"/>
                </a:lnTo>
                <a:cubicBezTo>
                  <a:pt x="182372" y="23106"/>
                  <a:pt x="187712" y="23906"/>
                  <a:pt x="190828" y="27550"/>
                </a:cubicBezTo>
                <a:lnTo>
                  <a:pt x="215571" y="55633"/>
                </a:lnTo>
                <a:cubicBezTo>
                  <a:pt x="229189" y="50745"/>
                  <a:pt x="243163" y="47013"/>
                  <a:pt x="257314" y="44524"/>
                </a:cubicBezTo>
                <a:lnTo>
                  <a:pt x="265236" y="7998"/>
                </a:lnTo>
                <a:cubicBezTo>
                  <a:pt x="266215" y="3288"/>
                  <a:pt x="270309" y="0"/>
                  <a:pt x="275116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3BDB02F8-C2E4-415D-9DD3-77280D610241}"/>
              </a:ext>
            </a:extLst>
          </p:cNvPr>
          <p:cNvCxnSpPr/>
          <p:nvPr/>
        </p:nvCxnSpPr>
        <p:spPr>
          <a:xfrm flipV="1">
            <a:off x="9066211" y="1839656"/>
            <a:ext cx="0" cy="13837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连接符 34">
            <a:extLst>
              <a:ext uri="{FF2B5EF4-FFF2-40B4-BE49-F238E27FC236}">
                <a16:creationId xmlns:a16="http://schemas.microsoft.com/office/drawing/2014/main" id="{9BE4DEBF-206A-46D1-AA50-C31F1F7F1AD3}"/>
              </a:ext>
            </a:extLst>
          </p:cNvPr>
          <p:cNvCxnSpPr>
            <a:cxnSpLocks/>
          </p:cNvCxnSpPr>
          <p:nvPr/>
        </p:nvCxnSpPr>
        <p:spPr>
          <a:xfrm rot="16200000" flipV="1">
            <a:off x="8360843" y="2596527"/>
            <a:ext cx="942387" cy="273705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35">
            <a:extLst>
              <a:ext uri="{FF2B5EF4-FFF2-40B4-BE49-F238E27FC236}">
                <a16:creationId xmlns:a16="http://schemas.microsoft.com/office/drawing/2014/main" id="{39EBD541-036A-4FC3-A5EA-EF6C1F098AC9}"/>
              </a:ext>
            </a:extLst>
          </p:cNvPr>
          <p:cNvCxnSpPr>
            <a:cxnSpLocks/>
          </p:cNvCxnSpPr>
          <p:nvPr/>
        </p:nvCxnSpPr>
        <p:spPr>
          <a:xfrm rot="16200000" flipV="1">
            <a:off x="8179418" y="2526198"/>
            <a:ext cx="677605" cy="67485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肘形连接符 36">
            <a:extLst>
              <a:ext uri="{FF2B5EF4-FFF2-40B4-BE49-F238E27FC236}">
                <a16:creationId xmlns:a16="http://schemas.microsoft.com/office/drawing/2014/main" id="{ADD3CD0D-D04D-4115-888D-EC37441818F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820717" y="2596133"/>
            <a:ext cx="942387" cy="273705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37">
            <a:extLst>
              <a:ext uri="{FF2B5EF4-FFF2-40B4-BE49-F238E27FC236}">
                <a16:creationId xmlns:a16="http://schemas.microsoft.com/office/drawing/2014/main" id="{ED02F655-2832-4013-847B-0CB1F89238D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256415" y="2528147"/>
            <a:ext cx="677605" cy="67485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ï$ḻîḑe">
            <a:extLst>
              <a:ext uri="{FF2B5EF4-FFF2-40B4-BE49-F238E27FC236}">
                <a16:creationId xmlns:a16="http://schemas.microsoft.com/office/drawing/2014/main" id="{8FE995AC-F2AB-4F0B-B818-5AA1EDCC3A04}"/>
              </a:ext>
            </a:extLst>
          </p:cNvPr>
          <p:cNvSpPr/>
          <p:nvPr/>
        </p:nvSpPr>
        <p:spPr>
          <a:xfrm>
            <a:off x="9291911" y="1792726"/>
            <a:ext cx="444108" cy="44410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ïṣḻîḓè">
            <a:extLst>
              <a:ext uri="{FF2B5EF4-FFF2-40B4-BE49-F238E27FC236}">
                <a16:creationId xmlns:a16="http://schemas.microsoft.com/office/drawing/2014/main" id="{089DC047-DF75-44F8-9450-0655CD3BC0BE}"/>
              </a:ext>
            </a:extLst>
          </p:cNvPr>
          <p:cNvSpPr/>
          <p:nvPr/>
        </p:nvSpPr>
        <p:spPr bwMode="auto">
          <a:xfrm>
            <a:off x="9360972" y="1882081"/>
            <a:ext cx="325507" cy="253799"/>
          </a:xfrm>
          <a:custGeom>
            <a:avLst/>
            <a:gdLst>
              <a:gd name="connsiteX0" fmla="*/ 350674 w 606368"/>
              <a:gd name="connsiteY0" fmla="*/ 312816 h 472788"/>
              <a:gd name="connsiteX1" fmla="*/ 357012 w 606368"/>
              <a:gd name="connsiteY1" fmla="*/ 315395 h 472788"/>
              <a:gd name="connsiteX2" fmla="*/ 359601 w 606368"/>
              <a:gd name="connsiteY2" fmla="*/ 321707 h 472788"/>
              <a:gd name="connsiteX3" fmla="*/ 357012 w 606368"/>
              <a:gd name="connsiteY3" fmla="*/ 327931 h 472788"/>
              <a:gd name="connsiteX4" fmla="*/ 350674 w 606368"/>
              <a:gd name="connsiteY4" fmla="*/ 330598 h 472788"/>
              <a:gd name="connsiteX5" fmla="*/ 344337 w 606368"/>
              <a:gd name="connsiteY5" fmla="*/ 327931 h 472788"/>
              <a:gd name="connsiteX6" fmla="*/ 341748 w 606368"/>
              <a:gd name="connsiteY6" fmla="*/ 321707 h 472788"/>
              <a:gd name="connsiteX7" fmla="*/ 344337 w 606368"/>
              <a:gd name="connsiteY7" fmla="*/ 315395 h 472788"/>
              <a:gd name="connsiteX8" fmla="*/ 350674 w 606368"/>
              <a:gd name="connsiteY8" fmla="*/ 312816 h 472788"/>
              <a:gd name="connsiteX9" fmla="*/ 303219 w 606368"/>
              <a:gd name="connsiteY9" fmla="*/ 312816 h 472788"/>
              <a:gd name="connsiteX10" fmla="*/ 309443 w 606368"/>
              <a:gd name="connsiteY10" fmla="*/ 315395 h 472788"/>
              <a:gd name="connsiteX11" fmla="*/ 312110 w 606368"/>
              <a:gd name="connsiteY11" fmla="*/ 321707 h 472788"/>
              <a:gd name="connsiteX12" fmla="*/ 309443 w 606368"/>
              <a:gd name="connsiteY12" fmla="*/ 327931 h 472788"/>
              <a:gd name="connsiteX13" fmla="*/ 303219 w 606368"/>
              <a:gd name="connsiteY13" fmla="*/ 330598 h 472788"/>
              <a:gd name="connsiteX14" fmla="*/ 296906 w 606368"/>
              <a:gd name="connsiteY14" fmla="*/ 327931 h 472788"/>
              <a:gd name="connsiteX15" fmla="*/ 294328 w 606368"/>
              <a:gd name="connsiteY15" fmla="*/ 321707 h 472788"/>
              <a:gd name="connsiteX16" fmla="*/ 296906 w 606368"/>
              <a:gd name="connsiteY16" fmla="*/ 315395 h 472788"/>
              <a:gd name="connsiteX17" fmla="*/ 303219 w 606368"/>
              <a:gd name="connsiteY17" fmla="*/ 312816 h 472788"/>
              <a:gd name="connsiteX18" fmla="*/ 255729 w 606368"/>
              <a:gd name="connsiteY18" fmla="*/ 312816 h 472788"/>
              <a:gd name="connsiteX19" fmla="*/ 262042 w 606368"/>
              <a:gd name="connsiteY19" fmla="*/ 315395 h 472788"/>
              <a:gd name="connsiteX20" fmla="*/ 264620 w 606368"/>
              <a:gd name="connsiteY20" fmla="*/ 321707 h 472788"/>
              <a:gd name="connsiteX21" fmla="*/ 262042 w 606368"/>
              <a:gd name="connsiteY21" fmla="*/ 327931 h 472788"/>
              <a:gd name="connsiteX22" fmla="*/ 255729 w 606368"/>
              <a:gd name="connsiteY22" fmla="*/ 330598 h 472788"/>
              <a:gd name="connsiteX23" fmla="*/ 249505 w 606368"/>
              <a:gd name="connsiteY23" fmla="*/ 327931 h 472788"/>
              <a:gd name="connsiteX24" fmla="*/ 246838 w 606368"/>
              <a:gd name="connsiteY24" fmla="*/ 321707 h 472788"/>
              <a:gd name="connsiteX25" fmla="*/ 249505 w 606368"/>
              <a:gd name="connsiteY25" fmla="*/ 315395 h 472788"/>
              <a:gd name="connsiteX26" fmla="*/ 255729 w 606368"/>
              <a:gd name="connsiteY26" fmla="*/ 312816 h 472788"/>
              <a:gd name="connsiteX27" fmla="*/ 379153 w 606368"/>
              <a:gd name="connsiteY27" fmla="*/ 180012 h 472788"/>
              <a:gd name="connsiteX28" fmla="*/ 388673 w 606368"/>
              <a:gd name="connsiteY28" fmla="*/ 180012 h 472788"/>
              <a:gd name="connsiteX29" fmla="*/ 426040 w 606368"/>
              <a:gd name="connsiteY29" fmla="*/ 217339 h 472788"/>
              <a:gd name="connsiteX30" fmla="*/ 426040 w 606368"/>
              <a:gd name="connsiteY30" fmla="*/ 245778 h 472788"/>
              <a:gd name="connsiteX31" fmla="*/ 445614 w 606368"/>
              <a:gd name="connsiteY31" fmla="*/ 265330 h 472788"/>
              <a:gd name="connsiteX32" fmla="*/ 454511 w 606368"/>
              <a:gd name="connsiteY32" fmla="*/ 274217 h 472788"/>
              <a:gd name="connsiteX33" fmla="*/ 445614 w 606368"/>
              <a:gd name="connsiteY33" fmla="*/ 283104 h 472788"/>
              <a:gd name="connsiteX34" fmla="*/ 426040 w 606368"/>
              <a:gd name="connsiteY34" fmla="*/ 302656 h 472788"/>
              <a:gd name="connsiteX35" fmla="*/ 426040 w 606368"/>
              <a:gd name="connsiteY35" fmla="*/ 331096 h 472788"/>
              <a:gd name="connsiteX36" fmla="*/ 388673 w 606368"/>
              <a:gd name="connsiteY36" fmla="*/ 368422 h 472788"/>
              <a:gd name="connsiteX37" fmla="*/ 379153 w 606368"/>
              <a:gd name="connsiteY37" fmla="*/ 368422 h 472788"/>
              <a:gd name="connsiteX38" fmla="*/ 370256 w 606368"/>
              <a:gd name="connsiteY38" fmla="*/ 359535 h 472788"/>
              <a:gd name="connsiteX39" fmla="*/ 379153 w 606368"/>
              <a:gd name="connsiteY39" fmla="*/ 350648 h 472788"/>
              <a:gd name="connsiteX40" fmla="*/ 388673 w 606368"/>
              <a:gd name="connsiteY40" fmla="*/ 350648 h 472788"/>
              <a:gd name="connsiteX41" fmla="*/ 408246 w 606368"/>
              <a:gd name="connsiteY41" fmla="*/ 331096 h 472788"/>
              <a:gd name="connsiteX42" fmla="*/ 408246 w 606368"/>
              <a:gd name="connsiteY42" fmla="*/ 302656 h 472788"/>
              <a:gd name="connsiteX43" fmla="*/ 421414 w 606368"/>
              <a:gd name="connsiteY43" fmla="*/ 274217 h 472788"/>
              <a:gd name="connsiteX44" fmla="*/ 408246 w 606368"/>
              <a:gd name="connsiteY44" fmla="*/ 245778 h 472788"/>
              <a:gd name="connsiteX45" fmla="*/ 408246 w 606368"/>
              <a:gd name="connsiteY45" fmla="*/ 217339 h 472788"/>
              <a:gd name="connsiteX46" fmla="*/ 388673 w 606368"/>
              <a:gd name="connsiteY46" fmla="*/ 197787 h 472788"/>
              <a:gd name="connsiteX47" fmla="*/ 379153 w 606368"/>
              <a:gd name="connsiteY47" fmla="*/ 197787 h 472788"/>
              <a:gd name="connsiteX48" fmla="*/ 370256 w 606368"/>
              <a:gd name="connsiteY48" fmla="*/ 188899 h 472788"/>
              <a:gd name="connsiteX49" fmla="*/ 379153 w 606368"/>
              <a:gd name="connsiteY49" fmla="*/ 180012 h 472788"/>
              <a:gd name="connsiteX50" fmla="*/ 217779 w 606368"/>
              <a:gd name="connsiteY50" fmla="*/ 180012 h 472788"/>
              <a:gd name="connsiteX51" fmla="*/ 227212 w 606368"/>
              <a:gd name="connsiteY51" fmla="*/ 180012 h 472788"/>
              <a:gd name="connsiteX52" fmla="*/ 236111 w 606368"/>
              <a:gd name="connsiteY52" fmla="*/ 188899 h 472788"/>
              <a:gd name="connsiteX53" fmla="*/ 227212 w 606368"/>
              <a:gd name="connsiteY53" fmla="*/ 197787 h 472788"/>
              <a:gd name="connsiteX54" fmla="*/ 217779 w 606368"/>
              <a:gd name="connsiteY54" fmla="*/ 197787 h 472788"/>
              <a:gd name="connsiteX55" fmla="*/ 198202 w 606368"/>
              <a:gd name="connsiteY55" fmla="*/ 217339 h 472788"/>
              <a:gd name="connsiteX56" fmla="*/ 198202 w 606368"/>
              <a:gd name="connsiteY56" fmla="*/ 245778 h 472788"/>
              <a:gd name="connsiteX57" fmla="*/ 184942 w 606368"/>
              <a:gd name="connsiteY57" fmla="*/ 274217 h 472788"/>
              <a:gd name="connsiteX58" fmla="*/ 198202 w 606368"/>
              <a:gd name="connsiteY58" fmla="*/ 302656 h 472788"/>
              <a:gd name="connsiteX59" fmla="*/ 198202 w 606368"/>
              <a:gd name="connsiteY59" fmla="*/ 331096 h 472788"/>
              <a:gd name="connsiteX60" fmla="*/ 217779 w 606368"/>
              <a:gd name="connsiteY60" fmla="*/ 350648 h 472788"/>
              <a:gd name="connsiteX61" fmla="*/ 227212 w 606368"/>
              <a:gd name="connsiteY61" fmla="*/ 350648 h 472788"/>
              <a:gd name="connsiteX62" fmla="*/ 236111 w 606368"/>
              <a:gd name="connsiteY62" fmla="*/ 359535 h 472788"/>
              <a:gd name="connsiteX63" fmla="*/ 227212 w 606368"/>
              <a:gd name="connsiteY63" fmla="*/ 368422 h 472788"/>
              <a:gd name="connsiteX64" fmla="*/ 217779 w 606368"/>
              <a:gd name="connsiteY64" fmla="*/ 368422 h 472788"/>
              <a:gd name="connsiteX65" fmla="*/ 180404 w 606368"/>
              <a:gd name="connsiteY65" fmla="*/ 331096 h 472788"/>
              <a:gd name="connsiteX66" fmla="*/ 180404 w 606368"/>
              <a:gd name="connsiteY66" fmla="*/ 302656 h 472788"/>
              <a:gd name="connsiteX67" fmla="*/ 160826 w 606368"/>
              <a:gd name="connsiteY67" fmla="*/ 283104 h 472788"/>
              <a:gd name="connsiteX68" fmla="*/ 151927 w 606368"/>
              <a:gd name="connsiteY68" fmla="*/ 274217 h 472788"/>
              <a:gd name="connsiteX69" fmla="*/ 160826 w 606368"/>
              <a:gd name="connsiteY69" fmla="*/ 265330 h 472788"/>
              <a:gd name="connsiteX70" fmla="*/ 180404 w 606368"/>
              <a:gd name="connsiteY70" fmla="*/ 245778 h 472788"/>
              <a:gd name="connsiteX71" fmla="*/ 180404 w 606368"/>
              <a:gd name="connsiteY71" fmla="*/ 217339 h 472788"/>
              <a:gd name="connsiteX72" fmla="*/ 217779 w 606368"/>
              <a:gd name="connsiteY72" fmla="*/ 180012 h 472788"/>
              <a:gd name="connsiteX73" fmla="*/ 17800 w 606368"/>
              <a:gd name="connsiteY73" fmla="*/ 93580 h 472788"/>
              <a:gd name="connsiteX74" fmla="*/ 17800 w 606368"/>
              <a:gd name="connsiteY74" fmla="*/ 425954 h 472788"/>
              <a:gd name="connsiteX75" fmla="*/ 46904 w 606368"/>
              <a:gd name="connsiteY75" fmla="*/ 455014 h 472788"/>
              <a:gd name="connsiteX76" fmla="*/ 559553 w 606368"/>
              <a:gd name="connsiteY76" fmla="*/ 455014 h 472788"/>
              <a:gd name="connsiteX77" fmla="*/ 588568 w 606368"/>
              <a:gd name="connsiteY77" fmla="*/ 425954 h 472788"/>
              <a:gd name="connsiteX78" fmla="*/ 588568 w 606368"/>
              <a:gd name="connsiteY78" fmla="*/ 93580 h 472788"/>
              <a:gd name="connsiteX79" fmla="*/ 540536 w 606368"/>
              <a:gd name="connsiteY79" fmla="*/ 37823 h 472788"/>
              <a:gd name="connsiteX80" fmla="*/ 559577 w 606368"/>
              <a:gd name="connsiteY80" fmla="*/ 37823 h 472788"/>
              <a:gd name="connsiteX81" fmla="*/ 568474 w 606368"/>
              <a:gd name="connsiteY81" fmla="*/ 46714 h 472788"/>
              <a:gd name="connsiteX82" fmla="*/ 559577 w 606368"/>
              <a:gd name="connsiteY82" fmla="*/ 55605 h 472788"/>
              <a:gd name="connsiteX83" fmla="*/ 540536 w 606368"/>
              <a:gd name="connsiteY83" fmla="*/ 55605 h 472788"/>
              <a:gd name="connsiteX84" fmla="*/ 531639 w 606368"/>
              <a:gd name="connsiteY84" fmla="*/ 46714 h 472788"/>
              <a:gd name="connsiteX85" fmla="*/ 540536 w 606368"/>
              <a:gd name="connsiteY85" fmla="*/ 37823 h 472788"/>
              <a:gd name="connsiteX86" fmla="*/ 141776 w 606368"/>
              <a:gd name="connsiteY86" fmla="*/ 37823 h 472788"/>
              <a:gd name="connsiteX87" fmla="*/ 502628 w 606368"/>
              <a:gd name="connsiteY87" fmla="*/ 37823 h 472788"/>
              <a:gd name="connsiteX88" fmla="*/ 511529 w 606368"/>
              <a:gd name="connsiteY88" fmla="*/ 46714 h 472788"/>
              <a:gd name="connsiteX89" fmla="*/ 502628 w 606368"/>
              <a:gd name="connsiteY89" fmla="*/ 55605 h 472788"/>
              <a:gd name="connsiteX90" fmla="*/ 141776 w 606368"/>
              <a:gd name="connsiteY90" fmla="*/ 55605 h 472788"/>
              <a:gd name="connsiteX91" fmla="*/ 132875 w 606368"/>
              <a:gd name="connsiteY91" fmla="*/ 46714 h 472788"/>
              <a:gd name="connsiteX92" fmla="*/ 141776 w 606368"/>
              <a:gd name="connsiteY92" fmla="*/ 37823 h 472788"/>
              <a:gd name="connsiteX93" fmla="*/ 103872 w 606368"/>
              <a:gd name="connsiteY93" fmla="*/ 37823 h 472788"/>
              <a:gd name="connsiteX94" fmla="*/ 110096 w 606368"/>
              <a:gd name="connsiteY94" fmla="*/ 40490 h 472788"/>
              <a:gd name="connsiteX95" fmla="*/ 112763 w 606368"/>
              <a:gd name="connsiteY95" fmla="*/ 46714 h 472788"/>
              <a:gd name="connsiteX96" fmla="*/ 110096 w 606368"/>
              <a:gd name="connsiteY96" fmla="*/ 53027 h 472788"/>
              <a:gd name="connsiteX97" fmla="*/ 103872 w 606368"/>
              <a:gd name="connsiteY97" fmla="*/ 55605 h 472788"/>
              <a:gd name="connsiteX98" fmla="*/ 97559 w 606368"/>
              <a:gd name="connsiteY98" fmla="*/ 53027 h 472788"/>
              <a:gd name="connsiteX99" fmla="*/ 94981 w 606368"/>
              <a:gd name="connsiteY99" fmla="*/ 46714 h 472788"/>
              <a:gd name="connsiteX100" fmla="*/ 97559 w 606368"/>
              <a:gd name="connsiteY100" fmla="*/ 40490 h 472788"/>
              <a:gd name="connsiteX101" fmla="*/ 103872 w 606368"/>
              <a:gd name="connsiteY101" fmla="*/ 37823 h 472788"/>
              <a:gd name="connsiteX102" fmla="*/ 75364 w 606368"/>
              <a:gd name="connsiteY102" fmla="*/ 37823 h 472788"/>
              <a:gd name="connsiteX103" fmla="*/ 81588 w 606368"/>
              <a:gd name="connsiteY103" fmla="*/ 40490 h 472788"/>
              <a:gd name="connsiteX104" fmla="*/ 84255 w 606368"/>
              <a:gd name="connsiteY104" fmla="*/ 46714 h 472788"/>
              <a:gd name="connsiteX105" fmla="*/ 81588 w 606368"/>
              <a:gd name="connsiteY105" fmla="*/ 53027 h 472788"/>
              <a:gd name="connsiteX106" fmla="*/ 75364 w 606368"/>
              <a:gd name="connsiteY106" fmla="*/ 55605 h 472788"/>
              <a:gd name="connsiteX107" fmla="*/ 69051 w 606368"/>
              <a:gd name="connsiteY107" fmla="*/ 53027 h 472788"/>
              <a:gd name="connsiteX108" fmla="*/ 66473 w 606368"/>
              <a:gd name="connsiteY108" fmla="*/ 46714 h 472788"/>
              <a:gd name="connsiteX109" fmla="*/ 69051 w 606368"/>
              <a:gd name="connsiteY109" fmla="*/ 40490 h 472788"/>
              <a:gd name="connsiteX110" fmla="*/ 75364 w 606368"/>
              <a:gd name="connsiteY110" fmla="*/ 37823 h 472788"/>
              <a:gd name="connsiteX111" fmla="*/ 46926 w 606368"/>
              <a:gd name="connsiteY111" fmla="*/ 37823 h 472788"/>
              <a:gd name="connsiteX112" fmla="*/ 53150 w 606368"/>
              <a:gd name="connsiteY112" fmla="*/ 40490 h 472788"/>
              <a:gd name="connsiteX113" fmla="*/ 55817 w 606368"/>
              <a:gd name="connsiteY113" fmla="*/ 46714 h 472788"/>
              <a:gd name="connsiteX114" fmla="*/ 53150 w 606368"/>
              <a:gd name="connsiteY114" fmla="*/ 53027 h 472788"/>
              <a:gd name="connsiteX115" fmla="*/ 46926 w 606368"/>
              <a:gd name="connsiteY115" fmla="*/ 55605 h 472788"/>
              <a:gd name="connsiteX116" fmla="*/ 40613 w 606368"/>
              <a:gd name="connsiteY116" fmla="*/ 53027 h 472788"/>
              <a:gd name="connsiteX117" fmla="*/ 38035 w 606368"/>
              <a:gd name="connsiteY117" fmla="*/ 46714 h 472788"/>
              <a:gd name="connsiteX118" fmla="*/ 40613 w 606368"/>
              <a:gd name="connsiteY118" fmla="*/ 40490 h 472788"/>
              <a:gd name="connsiteX119" fmla="*/ 46926 w 606368"/>
              <a:gd name="connsiteY119" fmla="*/ 37823 h 472788"/>
              <a:gd name="connsiteX120" fmla="*/ 46904 w 606368"/>
              <a:gd name="connsiteY120" fmla="*/ 17774 h 472788"/>
              <a:gd name="connsiteX121" fmla="*/ 17800 w 606368"/>
              <a:gd name="connsiteY121" fmla="*/ 46746 h 472788"/>
              <a:gd name="connsiteX122" fmla="*/ 17800 w 606368"/>
              <a:gd name="connsiteY122" fmla="*/ 75806 h 472788"/>
              <a:gd name="connsiteX123" fmla="*/ 588568 w 606368"/>
              <a:gd name="connsiteY123" fmla="*/ 75806 h 472788"/>
              <a:gd name="connsiteX124" fmla="*/ 588568 w 606368"/>
              <a:gd name="connsiteY124" fmla="*/ 46746 h 472788"/>
              <a:gd name="connsiteX125" fmla="*/ 559553 w 606368"/>
              <a:gd name="connsiteY125" fmla="*/ 17774 h 472788"/>
              <a:gd name="connsiteX126" fmla="*/ 46904 w 606368"/>
              <a:gd name="connsiteY126" fmla="*/ 0 h 472788"/>
              <a:gd name="connsiteX127" fmla="*/ 559553 w 606368"/>
              <a:gd name="connsiteY127" fmla="*/ 0 h 472788"/>
              <a:gd name="connsiteX128" fmla="*/ 606368 w 606368"/>
              <a:gd name="connsiteY128" fmla="*/ 46746 h 472788"/>
              <a:gd name="connsiteX129" fmla="*/ 606368 w 606368"/>
              <a:gd name="connsiteY129" fmla="*/ 425954 h 472788"/>
              <a:gd name="connsiteX130" fmla="*/ 559553 w 606368"/>
              <a:gd name="connsiteY130" fmla="*/ 472788 h 472788"/>
              <a:gd name="connsiteX131" fmla="*/ 46904 w 606368"/>
              <a:gd name="connsiteY131" fmla="*/ 472788 h 472788"/>
              <a:gd name="connsiteX132" fmla="*/ 0 w 606368"/>
              <a:gd name="connsiteY132" fmla="*/ 425954 h 472788"/>
              <a:gd name="connsiteX133" fmla="*/ 0 w 606368"/>
              <a:gd name="connsiteY133" fmla="*/ 46746 h 472788"/>
              <a:gd name="connsiteX134" fmla="*/ 46904 w 606368"/>
              <a:gd name="connsiteY134" fmla="*/ 0 h 47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606368" h="472788">
                <a:moveTo>
                  <a:pt x="350674" y="312816"/>
                </a:moveTo>
                <a:cubicBezTo>
                  <a:pt x="352995" y="312816"/>
                  <a:pt x="355316" y="313705"/>
                  <a:pt x="357012" y="315395"/>
                </a:cubicBezTo>
                <a:cubicBezTo>
                  <a:pt x="358619" y="317084"/>
                  <a:pt x="359601" y="319307"/>
                  <a:pt x="359601" y="321707"/>
                </a:cubicBezTo>
                <a:cubicBezTo>
                  <a:pt x="359601" y="324019"/>
                  <a:pt x="358619" y="326330"/>
                  <a:pt x="357012" y="327931"/>
                </a:cubicBezTo>
                <a:cubicBezTo>
                  <a:pt x="355316" y="329620"/>
                  <a:pt x="352995" y="330598"/>
                  <a:pt x="350674" y="330598"/>
                </a:cubicBezTo>
                <a:cubicBezTo>
                  <a:pt x="348354" y="330598"/>
                  <a:pt x="346033" y="329620"/>
                  <a:pt x="344337" y="327931"/>
                </a:cubicBezTo>
                <a:cubicBezTo>
                  <a:pt x="342730" y="326330"/>
                  <a:pt x="341748" y="324019"/>
                  <a:pt x="341748" y="321707"/>
                </a:cubicBezTo>
                <a:cubicBezTo>
                  <a:pt x="341748" y="319307"/>
                  <a:pt x="342730" y="317084"/>
                  <a:pt x="344337" y="315395"/>
                </a:cubicBezTo>
                <a:cubicBezTo>
                  <a:pt x="346033" y="313705"/>
                  <a:pt x="348354" y="312816"/>
                  <a:pt x="350674" y="312816"/>
                </a:cubicBezTo>
                <a:close/>
                <a:moveTo>
                  <a:pt x="303219" y="312816"/>
                </a:moveTo>
                <a:cubicBezTo>
                  <a:pt x="305531" y="312816"/>
                  <a:pt x="307842" y="313705"/>
                  <a:pt x="309443" y="315395"/>
                </a:cubicBezTo>
                <a:cubicBezTo>
                  <a:pt x="311132" y="317084"/>
                  <a:pt x="312110" y="319307"/>
                  <a:pt x="312110" y="321707"/>
                </a:cubicBezTo>
                <a:cubicBezTo>
                  <a:pt x="312110" y="324019"/>
                  <a:pt x="311132" y="326330"/>
                  <a:pt x="309443" y="327931"/>
                </a:cubicBezTo>
                <a:cubicBezTo>
                  <a:pt x="307842" y="329620"/>
                  <a:pt x="305531" y="330598"/>
                  <a:pt x="303219" y="330598"/>
                </a:cubicBezTo>
                <a:cubicBezTo>
                  <a:pt x="300818" y="330598"/>
                  <a:pt x="298596" y="329620"/>
                  <a:pt x="296906" y="327931"/>
                </a:cubicBezTo>
                <a:cubicBezTo>
                  <a:pt x="295217" y="326330"/>
                  <a:pt x="294328" y="324019"/>
                  <a:pt x="294328" y="321707"/>
                </a:cubicBezTo>
                <a:cubicBezTo>
                  <a:pt x="294328" y="319307"/>
                  <a:pt x="295217" y="317084"/>
                  <a:pt x="296906" y="315395"/>
                </a:cubicBezTo>
                <a:cubicBezTo>
                  <a:pt x="298596" y="313705"/>
                  <a:pt x="300818" y="312816"/>
                  <a:pt x="303219" y="312816"/>
                </a:cubicBezTo>
                <a:close/>
                <a:moveTo>
                  <a:pt x="255729" y="312816"/>
                </a:moveTo>
                <a:cubicBezTo>
                  <a:pt x="258130" y="312816"/>
                  <a:pt x="260352" y="313705"/>
                  <a:pt x="262042" y="315395"/>
                </a:cubicBezTo>
                <a:cubicBezTo>
                  <a:pt x="263731" y="317084"/>
                  <a:pt x="264620" y="319307"/>
                  <a:pt x="264620" y="321707"/>
                </a:cubicBezTo>
                <a:cubicBezTo>
                  <a:pt x="264620" y="324019"/>
                  <a:pt x="263731" y="326330"/>
                  <a:pt x="262042" y="327931"/>
                </a:cubicBezTo>
                <a:cubicBezTo>
                  <a:pt x="260352" y="329620"/>
                  <a:pt x="258130" y="330598"/>
                  <a:pt x="255729" y="330598"/>
                </a:cubicBezTo>
                <a:cubicBezTo>
                  <a:pt x="253417" y="330598"/>
                  <a:pt x="251106" y="329620"/>
                  <a:pt x="249505" y="327931"/>
                </a:cubicBezTo>
                <a:cubicBezTo>
                  <a:pt x="247816" y="326330"/>
                  <a:pt x="246838" y="324019"/>
                  <a:pt x="246838" y="321707"/>
                </a:cubicBezTo>
                <a:cubicBezTo>
                  <a:pt x="246838" y="319307"/>
                  <a:pt x="247816" y="317084"/>
                  <a:pt x="249505" y="315395"/>
                </a:cubicBezTo>
                <a:cubicBezTo>
                  <a:pt x="251106" y="313705"/>
                  <a:pt x="253417" y="312816"/>
                  <a:pt x="255729" y="312816"/>
                </a:cubicBezTo>
                <a:close/>
                <a:moveTo>
                  <a:pt x="379153" y="180012"/>
                </a:moveTo>
                <a:lnTo>
                  <a:pt x="388673" y="180012"/>
                </a:lnTo>
                <a:cubicBezTo>
                  <a:pt x="409225" y="180012"/>
                  <a:pt x="426040" y="196809"/>
                  <a:pt x="426040" y="217339"/>
                </a:cubicBezTo>
                <a:lnTo>
                  <a:pt x="426040" y="245778"/>
                </a:lnTo>
                <a:cubicBezTo>
                  <a:pt x="426040" y="256620"/>
                  <a:pt x="434760" y="265330"/>
                  <a:pt x="445614" y="265330"/>
                </a:cubicBezTo>
                <a:cubicBezTo>
                  <a:pt x="450507" y="265330"/>
                  <a:pt x="454511" y="269329"/>
                  <a:pt x="454511" y="274217"/>
                </a:cubicBezTo>
                <a:cubicBezTo>
                  <a:pt x="454511" y="279194"/>
                  <a:pt x="450507" y="283104"/>
                  <a:pt x="445614" y="283104"/>
                </a:cubicBezTo>
                <a:cubicBezTo>
                  <a:pt x="434760" y="283104"/>
                  <a:pt x="426040" y="291903"/>
                  <a:pt x="426040" y="302656"/>
                </a:cubicBezTo>
                <a:lnTo>
                  <a:pt x="426040" y="331096"/>
                </a:lnTo>
                <a:cubicBezTo>
                  <a:pt x="426040" y="351714"/>
                  <a:pt x="409225" y="368422"/>
                  <a:pt x="388673" y="368422"/>
                </a:cubicBezTo>
                <a:lnTo>
                  <a:pt x="379153" y="368422"/>
                </a:lnTo>
                <a:cubicBezTo>
                  <a:pt x="374260" y="368422"/>
                  <a:pt x="370256" y="364512"/>
                  <a:pt x="370256" y="359535"/>
                </a:cubicBezTo>
                <a:cubicBezTo>
                  <a:pt x="370256" y="354647"/>
                  <a:pt x="374260" y="350648"/>
                  <a:pt x="379153" y="350648"/>
                </a:cubicBezTo>
                <a:lnTo>
                  <a:pt x="388673" y="350648"/>
                </a:lnTo>
                <a:cubicBezTo>
                  <a:pt x="399438" y="350648"/>
                  <a:pt x="408246" y="341938"/>
                  <a:pt x="408246" y="331096"/>
                </a:cubicBezTo>
                <a:lnTo>
                  <a:pt x="408246" y="302656"/>
                </a:lnTo>
                <a:cubicBezTo>
                  <a:pt x="408246" y="291281"/>
                  <a:pt x="413318" y="281060"/>
                  <a:pt x="421414" y="274217"/>
                </a:cubicBezTo>
                <a:cubicBezTo>
                  <a:pt x="413318" y="267374"/>
                  <a:pt x="408246" y="257154"/>
                  <a:pt x="408246" y="245778"/>
                </a:cubicBezTo>
                <a:lnTo>
                  <a:pt x="408246" y="217339"/>
                </a:lnTo>
                <a:cubicBezTo>
                  <a:pt x="408246" y="206585"/>
                  <a:pt x="399438" y="197787"/>
                  <a:pt x="388673" y="197787"/>
                </a:cubicBezTo>
                <a:lnTo>
                  <a:pt x="379153" y="197787"/>
                </a:lnTo>
                <a:cubicBezTo>
                  <a:pt x="374260" y="197787"/>
                  <a:pt x="370256" y="193876"/>
                  <a:pt x="370256" y="188899"/>
                </a:cubicBezTo>
                <a:cubicBezTo>
                  <a:pt x="370256" y="184011"/>
                  <a:pt x="374260" y="180012"/>
                  <a:pt x="379153" y="180012"/>
                </a:cubicBezTo>
                <a:close/>
                <a:moveTo>
                  <a:pt x="217779" y="180012"/>
                </a:moveTo>
                <a:lnTo>
                  <a:pt x="227212" y="180012"/>
                </a:lnTo>
                <a:cubicBezTo>
                  <a:pt x="232195" y="180012"/>
                  <a:pt x="236111" y="184011"/>
                  <a:pt x="236111" y="188899"/>
                </a:cubicBezTo>
                <a:cubicBezTo>
                  <a:pt x="236111" y="193876"/>
                  <a:pt x="232195" y="197787"/>
                  <a:pt x="227212" y="197787"/>
                </a:cubicBezTo>
                <a:lnTo>
                  <a:pt x="217779" y="197787"/>
                </a:lnTo>
                <a:cubicBezTo>
                  <a:pt x="206922" y="197787"/>
                  <a:pt x="198202" y="206585"/>
                  <a:pt x="198202" y="217339"/>
                </a:cubicBezTo>
                <a:lnTo>
                  <a:pt x="198202" y="245778"/>
                </a:lnTo>
                <a:cubicBezTo>
                  <a:pt x="198202" y="257154"/>
                  <a:pt x="193040" y="267374"/>
                  <a:pt x="184942" y="274217"/>
                </a:cubicBezTo>
                <a:cubicBezTo>
                  <a:pt x="193040" y="281060"/>
                  <a:pt x="198202" y="291281"/>
                  <a:pt x="198202" y="302656"/>
                </a:cubicBezTo>
                <a:lnTo>
                  <a:pt x="198202" y="331096"/>
                </a:lnTo>
                <a:cubicBezTo>
                  <a:pt x="198202" y="341938"/>
                  <a:pt x="206922" y="350648"/>
                  <a:pt x="217779" y="350648"/>
                </a:cubicBezTo>
                <a:lnTo>
                  <a:pt x="227212" y="350648"/>
                </a:lnTo>
                <a:cubicBezTo>
                  <a:pt x="232195" y="350648"/>
                  <a:pt x="236111" y="354647"/>
                  <a:pt x="236111" y="359535"/>
                </a:cubicBezTo>
                <a:cubicBezTo>
                  <a:pt x="236111" y="364512"/>
                  <a:pt x="232195" y="368422"/>
                  <a:pt x="227212" y="368422"/>
                </a:cubicBezTo>
                <a:lnTo>
                  <a:pt x="217779" y="368422"/>
                </a:lnTo>
                <a:cubicBezTo>
                  <a:pt x="197134" y="368422"/>
                  <a:pt x="180404" y="351714"/>
                  <a:pt x="180404" y="331096"/>
                </a:cubicBezTo>
                <a:lnTo>
                  <a:pt x="180404" y="302656"/>
                </a:lnTo>
                <a:cubicBezTo>
                  <a:pt x="180404" y="291903"/>
                  <a:pt x="171594" y="283104"/>
                  <a:pt x="160826" y="283104"/>
                </a:cubicBezTo>
                <a:cubicBezTo>
                  <a:pt x="155843" y="283104"/>
                  <a:pt x="151927" y="279194"/>
                  <a:pt x="151927" y="274217"/>
                </a:cubicBezTo>
                <a:cubicBezTo>
                  <a:pt x="151927" y="269329"/>
                  <a:pt x="155843" y="265330"/>
                  <a:pt x="160826" y="265330"/>
                </a:cubicBezTo>
                <a:cubicBezTo>
                  <a:pt x="171594" y="265330"/>
                  <a:pt x="180404" y="256620"/>
                  <a:pt x="180404" y="245778"/>
                </a:cubicBezTo>
                <a:lnTo>
                  <a:pt x="180404" y="217339"/>
                </a:lnTo>
                <a:cubicBezTo>
                  <a:pt x="180404" y="196809"/>
                  <a:pt x="197134" y="180012"/>
                  <a:pt x="217779" y="180012"/>
                </a:cubicBezTo>
                <a:close/>
                <a:moveTo>
                  <a:pt x="17800" y="93580"/>
                </a:moveTo>
                <a:lnTo>
                  <a:pt x="17800" y="425954"/>
                </a:lnTo>
                <a:cubicBezTo>
                  <a:pt x="17800" y="441950"/>
                  <a:pt x="30884" y="455014"/>
                  <a:pt x="46904" y="455014"/>
                </a:cubicBezTo>
                <a:lnTo>
                  <a:pt x="559553" y="455014"/>
                </a:lnTo>
                <a:cubicBezTo>
                  <a:pt x="575573" y="455014"/>
                  <a:pt x="588568" y="441950"/>
                  <a:pt x="588568" y="425954"/>
                </a:cubicBezTo>
                <a:lnTo>
                  <a:pt x="588568" y="93580"/>
                </a:lnTo>
                <a:close/>
                <a:moveTo>
                  <a:pt x="540536" y="37823"/>
                </a:moveTo>
                <a:lnTo>
                  <a:pt x="559577" y="37823"/>
                </a:lnTo>
                <a:cubicBezTo>
                  <a:pt x="564470" y="37823"/>
                  <a:pt x="568474" y="41824"/>
                  <a:pt x="568474" y="46714"/>
                </a:cubicBezTo>
                <a:cubicBezTo>
                  <a:pt x="568474" y="51693"/>
                  <a:pt x="564470" y="55605"/>
                  <a:pt x="559577" y="55605"/>
                </a:cubicBezTo>
                <a:lnTo>
                  <a:pt x="540536" y="55605"/>
                </a:lnTo>
                <a:cubicBezTo>
                  <a:pt x="535643" y="55605"/>
                  <a:pt x="531639" y="51693"/>
                  <a:pt x="531639" y="46714"/>
                </a:cubicBezTo>
                <a:cubicBezTo>
                  <a:pt x="531639" y="41824"/>
                  <a:pt x="535643" y="37823"/>
                  <a:pt x="540536" y="37823"/>
                </a:cubicBezTo>
                <a:close/>
                <a:moveTo>
                  <a:pt x="141776" y="37823"/>
                </a:moveTo>
                <a:lnTo>
                  <a:pt x="502628" y="37823"/>
                </a:lnTo>
                <a:cubicBezTo>
                  <a:pt x="507524" y="37823"/>
                  <a:pt x="511529" y="41824"/>
                  <a:pt x="511529" y="46714"/>
                </a:cubicBezTo>
                <a:cubicBezTo>
                  <a:pt x="511529" y="51693"/>
                  <a:pt x="507524" y="55605"/>
                  <a:pt x="502628" y="55605"/>
                </a:cubicBezTo>
                <a:lnTo>
                  <a:pt x="141776" y="55605"/>
                </a:lnTo>
                <a:cubicBezTo>
                  <a:pt x="136881" y="55605"/>
                  <a:pt x="132875" y="51693"/>
                  <a:pt x="132875" y="46714"/>
                </a:cubicBezTo>
                <a:cubicBezTo>
                  <a:pt x="132875" y="41824"/>
                  <a:pt x="136881" y="37823"/>
                  <a:pt x="141776" y="37823"/>
                </a:cubicBezTo>
                <a:close/>
                <a:moveTo>
                  <a:pt x="103872" y="37823"/>
                </a:moveTo>
                <a:cubicBezTo>
                  <a:pt x="106184" y="37823"/>
                  <a:pt x="108495" y="38801"/>
                  <a:pt x="110096" y="40490"/>
                </a:cubicBezTo>
                <a:cubicBezTo>
                  <a:pt x="111785" y="42091"/>
                  <a:pt x="112763" y="44402"/>
                  <a:pt x="112763" y="46714"/>
                </a:cubicBezTo>
                <a:cubicBezTo>
                  <a:pt x="112763" y="49115"/>
                  <a:pt x="111785" y="51337"/>
                  <a:pt x="110096" y="53027"/>
                </a:cubicBezTo>
                <a:cubicBezTo>
                  <a:pt x="108495" y="54716"/>
                  <a:pt x="106184" y="55605"/>
                  <a:pt x="103872" y="55605"/>
                </a:cubicBezTo>
                <a:cubicBezTo>
                  <a:pt x="101471" y="55605"/>
                  <a:pt x="99249" y="54716"/>
                  <a:pt x="97559" y="53027"/>
                </a:cubicBezTo>
                <a:cubicBezTo>
                  <a:pt x="95870" y="51337"/>
                  <a:pt x="94981" y="49115"/>
                  <a:pt x="94981" y="46714"/>
                </a:cubicBezTo>
                <a:cubicBezTo>
                  <a:pt x="94981" y="44402"/>
                  <a:pt x="95870" y="42091"/>
                  <a:pt x="97559" y="40490"/>
                </a:cubicBezTo>
                <a:cubicBezTo>
                  <a:pt x="99249" y="38801"/>
                  <a:pt x="101471" y="37823"/>
                  <a:pt x="103872" y="37823"/>
                </a:cubicBezTo>
                <a:close/>
                <a:moveTo>
                  <a:pt x="75364" y="37823"/>
                </a:moveTo>
                <a:cubicBezTo>
                  <a:pt x="77676" y="37823"/>
                  <a:pt x="79987" y="38801"/>
                  <a:pt x="81588" y="40490"/>
                </a:cubicBezTo>
                <a:cubicBezTo>
                  <a:pt x="83277" y="42091"/>
                  <a:pt x="84255" y="44402"/>
                  <a:pt x="84255" y="46714"/>
                </a:cubicBezTo>
                <a:cubicBezTo>
                  <a:pt x="84255" y="49115"/>
                  <a:pt x="83277" y="51337"/>
                  <a:pt x="81588" y="53027"/>
                </a:cubicBezTo>
                <a:cubicBezTo>
                  <a:pt x="79987" y="54716"/>
                  <a:pt x="77676" y="55605"/>
                  <a:pt x="75364" y="55605"/>
                </a:cubicBezTo>
                <a:cubicBezTo>
                  <a:pt x="72963" y="55605"/>
                  <a:pt x="70741" y="54716"/>
                  <a:pt x="69051" y="53027"/>
                </a:cubicBezTo>
                <a:cubicBezTo>
                  <a:pt x="67362" y="51337"/>
                  <a:pt x="66473" y="49115"/>
                  <a:pt x="66473" y="46714"/>
                </a:cubicBezTo>
                <a:cubicBezTo>
                  <a:pt x="66473" y="44402"/>
                  <a:pt x="67362" y="42091"/>
                  <a:pt x="69051" y="40490"/>
                </a:cubicBezTo>
                <a:cubicBezTo>
                  <a:pt x="70741" y="38801"/>
                  <a:pt x="72963" y="37823"/>
                  <a:pt x="75364" y="37823"/>
                </a:cubicBezTo>
                <a:close/>
                <a:moveTo>
                  <a:pt x="46926" y="37823"/>
                </a:moveTo>
                <a:cubicBezTo>
                  <a:pt x="49238" y="37823"/>
                  <a:pt x="51549" y="38801"/>
                  <a:pt x="53150" y="40490"/>
                </a:cubicBezTo>
                <a:cubicBezTo>
                  <a:pt x="54839" y="42091"/>
                  <a:pt x="55817" y="44402"/>
                  <a:pt x="55817" y="46714"/>
                </a:cubicBezTo>
                <a:cubicBezTo>
                  <a:pt x="55817" y="49115"/>
                  <a:pt x="54839" y="51337"/>
                  <a:pt x="53150" y="53027"/>
                </a:cubicBezTo>
                <a:cubicBezTo>
                  <a:pt x="51549" y="54716"/>
                  <a:pt x="49238" y="55605"/>
                  <a:pt x="46926" y="55605"/>
                </a:cubicBezTo>
                <a:cubicBezTo>
                  <a:pt x="44525" y="55605"/>
                  <a:pt x="42303" y="54716"/>
                  <a:pt x="40613" y="53027"/>
                </a:cubicBezTo>
                <a:cubicBezTo>
                  <a:pt x="38924" y="51337"/>
                  <a:pt x="38035" y="49115"/>
                  <a:pt x="38035" y="46714"/>
                </a:cubicBezTo>
                <a:cubicBezTo>
                  <a:pt x="38035" y="44402"/>
                  <a:pt x="38924" y="42091"/>
                  <a:pt x="40613" y="40490"/>
                </a:cubicBezTo>
                <a:cubicBezTo>
                  <a:pt x="42303" y="38801"/>
                  <a:pt x="44525" y="37823"/>
                  <a:pt x="46926" y="37823"/>
                </a:cubicBezTo>
                <a:close/>
                <a:moveTo>
                  <a:pt x="46904" y="17774"/>
                </a:moveTo>
                <a:cubicBezTo>
                  <a:pt x="30884" y="17774"/>
                  <a:pt x="17800" y="30749"/>
                  <a:pt x="17800" y="46746"/>
                </a:cubicBezTo>
                <a:lnTo>
                  <a:pt x="17800" y="75806"/>
                </a:lnTo>
                <a:lnTo>
                  <a:pt x="588568" y="75806"/>
                </a:lnTo>
                <a:lnTo>
                  <a:pt x="588568" y="46746"/>
                </a:lnTo>
                <a:cubicBezTo>
                  <a:pt x="588568" y="30749"/>
                  <a:pt x="575573" y="17774"/>
                  <a:pt x="559553" y="17774"/>
                </a:cubicBezTo>
                <a:close/>
                <a:moveTo>
                  <a:pt x="46904" y="0"/>
                </a:moveTo>
                <a:lnTo>
                  <a:pt x="559553" y="0"/>
                </a:lnTo>
                <a:cubicBezTo>
                  <a:pt x="585364" y="0"/>
                  <a:pt x="606368" y="20973"/>
                  <a:pt x="606368" y="46746"/>
                </a:cubicBezTo>
                <a:lnTo>
                  <a:pt x="606368" y="425954"/>
                </a:lnTo>
                <a:cubicBezTo>
                  <a:pt x="606368" y="451726"/>
                  <a:pt x="585364" y="472788"/>
                  <a:pt x="559553" y="472788"/>
                </a:cubicBezTo>
                <a:lnTo>
                  <a:pt x="46904" y="472788"/>
                </a:lnTo>
                <a:cubicBezTo>
                  <a:pt x="21004" y="472788"/>
                  <a:pt x="0" y="451726"/>
                  <a:pt x="0" y="425954"/>
                </a:cubicBezTo>
                <a:lnTo>
                  <a:pt x="0" y="46746"/>
                </a:lnTo>
                <a:cubicBezTo>
                  <a:pt x="0" y="20973"/>
                  <a:pt x="21004" y="0"/>
                  <a:pt x="46904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24" name="îṩľîḓe">
            <a:extLst>
              <a:ext uri="{FF2B5EF4-FFF2-40B4-BE49-F238E27FC236}">
                <a16:creationId xmlns:a16="http://schemas.microsoft.com/office/drawing/2014/main" id="{29BA515D-E62D-4A97-BBCE-F14A157ABB34}"/>
              </a:ext>
            </a:extLst>
          </p:cNvPr>
          <p:cNvSpPr/>
          <p:nvPr/>
        </p:nvSpPr>
        <p:spPr>
          <a:xfrm>
            <a:off x="8340749" y="1792726"/>
            <a:ext cx="444108" cy="4441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išļîḓe">
            <a:extLst>
              <a:ext uri="{FF2B5EF4-FFF2-40B4-BE49-F238E27FC236}">
                <a16:creationId xmlns:a16="http://schemas.microsoft.com/office/drawing/2014/main" id="{769D061A-1975-4403-A388-488793D0447E}"/>
              </a:ext>
            </a:extLst>
          </p:cNvPr>
          <p:cNvSpPr/>
          <p:nvPr/>
        </p:nvSpPr>
        <p:spPr bwMode="auto">
          <a:xfrm>
            <a:off x="8409809" y="1846471"/>
            <a:ext cx="325507" cy="325015"/>
          </a:xfrm>
          <a:custGeom>
            <a:avLst/>
            <a:gdLst>
              <a:gd name="T0" fmla="*/ 6396 w 6827"/>
              <a:gd name="T1" fmla="*/ 6036 h 6827"/>
              <a:gd name="T2" fmla="*/ 5665 w 6827"/>
              <a:gd name="T3" fmla="*/ 3018 h 6827"/>
              <a:gd name="T4" fmla="*/ 4446 w 6827"/>
              <a:gd name="T5" fmla="*/ 2332 h 6827"/>
              <a:gd name="T6" fmla="*/ 4643 w 6827"/>
              <a:gd name="T7" fmla="*/ 1791 h 6827"/>
              <a:gd name="T8" fmla="*/ 4491 w 6827"/>
              <a:gd name="T9" fmla="*/ 314 h 6827"/>
              <a:gd name="T10" fmla="*/ 2335 w 6827"/>
              <a:gd name="T11" fmla="*/ 314 h 6827"/>
              <a:gd name="T12" fmla="*/ 2184 w 6827"/>
              <a:gd name="T13" fmla="*/ 1791 h 6827"/>
              <a:gd name="T14" fmla="*/ 2380 w 6827"/>
              <a:gd name="T15" fmla="*/ 2332 h 6827"/>
              <a:gd name="T16" fmla="*/ 1161 w 6827"/>
              <a:gd name="T17" fmla="*/ 3018 h 6827"/>
              <a:gd name="T18" fmla="*/ 431 w 6827"/>
              <a:gd name="T19" fmla="*/ 6036 h 6827"/>
              <a:gd name="T20" fmla="*/ 0 w 6827"/>
              <a:gd name="T21" fmla="*/ 6278 h 6827"/>
              <a:gd name="T22" fmla="*/ 242 w 6827"/>
              <a:gd name="T23" fmla="*/ 6827 h 6827"/>
              <a:gd name="T24" fmla="*/ 2084 w 6827"/>
              <a:gd name="T25" fmla="*/ 6585 h 6827"/>
              <a:gd name="T26" fmla="*/ 2088 w 6827"/>
              <a:gd name="T27" fmla="*/ 6539 h 6827"/>
              <a:gd name="T28" fmla="*/ 2587 w 6827"/>
              <a:gd name="T29" fmla="*/ 6539 h 6827"/>
              <a:gd name="T30" fmla="*/ 2829 w 6827"/>
              <a:gd name="T31" fmla="*/ 6827 h 6827"/>
              <a:gd name="T32" fmla="*/ 4240 w 6827"/>
              <a:gd name="T33" fmla="*/ 6585 h 6827"/>
              <a:gd name="T34" fmla="*/ 4563 w 6827"/>
              <a:gd name="T35" fmla="*/ 6539 h 6827"/>
              <a:gd name="T36" fmla="*/ 4743 w 6827"/>
              <a:gd name="T37" fmla="*/ 6585 h 6827"/>
              <a:gd name="T38" fmla="*/ 6585 w 6827"/>
              <a:gd name="T39" fmla="*/ 6827 h 6827"/>
              <a:gd name="T40" fmla="*/ 6827 w 6827"/>
              <a:gd name="T41" fmla="*/ 6278 h 6827"/>
              <a:gd name="T42" fmla="*/ 1868 w 6827"/>
              <a:gd name="T43" fmla="*/ 6585 h 6827"/>
              <a:gd name="T44" fmla="*/ 1842 w 6827"/>
              <a:gd name="T45" fmla="*/ 6611 h 6827"/>
              <a:gd name="T46" fmla="*/ 216 w 6827"/>
              <a:gd name="T47" fmla="*/ 6585 h 6827"/>
              <a:gd name="T48" fmla="*/ 242 w 6827"/>
              <a:gd name="T49" fmla="*/ 6252 h 6827"/>
              <a:gd name="T50" fmla="*/ 1868 w 6827"/>
              <a:gd name="T51" fmla="*/ 6278 h 6827"/>
              <a:gd name="T52" fmla="*/ 2162 w 6827"/>
              <a:gd name="T53" fmla="*/ 6324 h 6827"/>
              <a:gd name="T54" fmla="*/ 2084 w 6827"/>
              <a:gd name="T55" fmla="*/ 6324 h 6827"/>
              <a:gd name="T56" fmla="*/ 1842 w 6827"/>
              <a:gd name="T57" fmla="*/ 6036 h 6827"/>
              <a:gd name="T58" fmla="*/ 647 w 6827"/>
              <a:gd name="T59" fmla="*/ 3748 h 6827"/>
              <a:gd name="T60" fmla="*/ 2331 w 6827"/>
              <a:gd name="T61" fmla="*/ 3234 h 6827"/>
              <a:gd name="T62" fmla="*/ 2332 w 6827"/>
              <a:gd name="T63" fmla="*/ 1634 h 6827"/>
              <a:gd name="T64" fmla="*/ 3413 w 6827"/>
              <a:gd name="T65" fmla="*/ 216 h 6827"/>
              <a:gd name="T66" fmla="*/ 4495 w 6827"/>
              <a:gd name="T67" fmla="*/ 1634 h 6827"/>
              <a:gd name="T68" fmla="*/ 4268 w 6827"/>
              <a:gd name="T69" fmla="*/ 3018 h 6827"/>
              <a:gd name="T70" fmla="*/ 2595 w 6827"/>
              <a:gd name="T71" fmla="*/ 2347 h 6827"/>
              <a:gd name="T72" fmla="*/ 4024 w 6827"/>
              <a:gd name="T73" fmla="*/ 6585 h 6827"/>
              <a:gd name="T74" fmla="*/ 2829 w 6827"/>
              <a:gd name="T75" fmla="*/ 6611 h 6827"/>
              <a:gd name="T76" fmla="*/ 2803 w 6827"/>
              <a:gd name="T77" fmla="*/ 6432 h 6827"/>
              <a:gd name="T78" fmla="*/ 2803 w 6827"/>
              <a:gd name="T79" fmla="*/ 6431 h 6827"/>
              <a:gd name="T80" fmla="*/ 2829 w 6827"/>
              <a:gd name="T81" fmla="*/ 6252 h 6827"/>
              <a:gd name="T82" fmla="*/ 4024 w 6827"/>
              <a:gd name="T83" fmla="*/ 6278 h 6827"/>
              <a:gd name="T84" fmla="*/ 4240 w 6827"/>
              <a:gd name="T85" fmla="*/ 6324 h 6827"/>
              <a:gd name="T86" fmla="*/ 3998 w 6827"/>
              <a:gd name="T87" fmla="*/ 6036 h 6827"/>
              <a:gd name="T88" fmla="*/ 2587 w 6827"/>
              <a:gd name="T89" fmla="*/ 6278 h 6827"/>
              <a:gd name="T90" fmla="*/ 2377 w 6827"/>
              <a:gd name="T91" fmla="*/ 6324 h 6827"/>
              <a:gd name="T92" fmla="*/ 4280 w 6827"/>
              <a:gd name="T93" fmla="*/ 3234 h 6827"/>
              <a:gd name="T94" fmla="*/ 4240 w 6827"/>
              <a:gd name="T95" fmla="*/ 6324 h 6827"/>
              <a:gd name="T96" fmla="*/ 6585 w 6827"/>
              <a:gd name="T97" fmla="*/ 6611 h 6827"/>
              <a:gd name="T98" fmla="*/ 4958 w 6827"/>
              <a:gd name="T99" fmla="*/ 6585 h 6827"/>
              <a:gd name="T100" fmla="*/ 4958 w 6827"/>
              <a:gd name="T101" fmla="*/ 6431 h 6827"/>
              <a:gd name="T102" fmla="*/ 4958 w 6827"/>
              <a:gd name="T103" fmla="*/ 6278 h 6827"/>
              <a:gd name="T104" fmla="*/ 5256 w 6827"/>
              <a:gd name="T105" fmla="*/ 6252 h 6827"/>
              <a:gd name="T106" fmla="*/ 5256 w 6827"/>
              <a:gd name="T107" fmla="*/ 6036 h 6827"/>
              <a:gd name="T108" fmla="*/ 4743 w 6827"/>
              <a:gd name="T109" fmla="*/ 6278 h 6827"/>
              <a:gd name="T110" fmla="*/ 4665 w 6827"/>
              <a:gd name="T111" fmla="*/ 6324 h 6827"/>
              <a:gd name="T112" fmla="*/ 5665 w 6827"/>
              <a:gd name="T113" fmla="*/ 3234 h 6827"/>
              <a:gd name="T114" fmla="*/ 6180 w 6827"/>
              <a:gd name="T115" fmla="*/ 6036 h 6827"/>
              <a:gd name="T116" fmla="*/ 5624 w 6827"/>
              <a:gd name="T117" fmla="*/ 6144 h 6827"/>
              <a:gd name="T118" fmla="*/ 6585 w 6827"/>
              <a:gd name="T119" fmla="*/ 6252 h 6827"/>
              <a:gd name="T120" fmla="*/ 6611 w 6827"/>
              <a:gd name="T121" fmla="*/ 6585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27" h="6827">
                <a:moveTo>
                  <a:pt x="6585" y="6036"/>
                </a:moveTo>
                <a:lnTo>
                  <a:pt x="6396" y="6036"/>
                </a:lnTo>
                <a:lnTo>
                  <a:pt x="6396" y="3748"/>
                </a:lnTo>
                <a:cubicBezTo>
                  <a:pt x="6396" y="3346"/>
                  <a:pt x="6068" y="3018"/>
                  <a:pt x="5665" y="3018"/>
                </a:cubicBezTo>
                <a:lnTo>
                  <a:pt x="4484" y="3018"/>
                </a:lnTo>
                <a:lnTo>
                  <a:pt x="4446" y="2332"/>
                </a:lnTo>
                <a:cubicBezTo>
                  <a:pt x="4446" y="2329"/>
                  <a:pt x="4446" y="2327"/>
                  <a:pt x="4446" y="2325"/>
                </a:cubicBezTo>
                <a:cubicBezTo>
                  <a:pt x="4421" y="2130"/>
                  <a:pt x="4495" y="1930"/>
                  <a:pt x="4643" y="1791"/>
                </a:cubicBezTo>
                <a:cubicBezTo>
                  <a:pt x="4849" y="1596"/>
                  <a:pt x="4958" y="1362"/>
                  <a:pt x="4958" y="1114"/>
                </a:cubicBezTo>
                <a:cubicBezTo>
                  <a:pt x="4958" y="809"/>
                  <a:pt x="4792" y="525"/>
                  <a:pt x="4491" y="314"/>
                </a:cubicBezTo>
                <a:cubicBezTo>
                  <a:pt x="4202" y="112"/>
                  <a:pt x="3819" y="0"/>
                  <a:pt x="3413" y="0"/>
                </a:cubicBezTo>
                <a:cubicBezTo>
                  <a:pt x="3008" y="0"/>
                  <a:pt x="2625" y="112"/>
                  <a:pt x="2335" y="314"/>
                </a:cubicBezTo>
                <a:cubicBezTo>
                  <a:pt x="2034" y="525"/>
                  <a:pt x="1868" y="809"/>
                  <a:pt x="1868" y="1114"/>
                </a:cubicBezTo>
                <a:cubicBezTo>
                  <a:pt x="1868" y="1362"/>
                  <a:pt x="1978" y="1596"/>
                  <a:pt x="2184" y="1791"/>
                </a:cubicBezTo>
                <a:cubicBezTo>
                  <a:pt x="2332" y="1930"/>
                  <a:pt x="2405" y="2130"/>
                  <a:pt x="2381" y="2325"/>
                </a:cubicBezTo>
                <a:cubicBezTo>
                  <a:pt x="2381" y="2327"/>
                  <a:pt x="2380" y="2330"/>
                  <a:pt x="2380" y="2332"/>
                </a:cubicBezTo>
                <a:lnTo>
                  <a:pt x="2343" y="3018"/>
                </a:lnTo>
                <a:lnTo>
                  <a:pt x="1161" y="3018"/>
                </a:lnTo>
                <a:cubicBezTo>
                  <a:pt x="759" y="3018"/>
                  <a:pt x="431" y="3346"/>
                  <a:pt x="431" y="3748"/>
                </a:cubicBezTo>
                <a:lnTo>
                  <a:pt x="431" y="6036"/>
                </a:lnTo>
                <a:lnTo>
                  <a:pt x="242" y="6036"/>
                </a:lnTo>
                <a:cubicBezTo>
                  <a:pt x="108" y="6036"/>
                  <a:pt x="0" y="6145"/>
                  <a:pt x="0" y="6278"/>
                </a:cubicBezTo>
                <a:lnTo>
                  <a:pt x="0" y="6585"/>
                </a:lnTo>
                <a:cubicBezTo>
                  <a:pt x="0" y="6718"/>
                  <a:pt x="108" y="6827"/>
                  <a:pt x="242" y="6827"/>
                </a:cubicBezTo>
                <a:lnTo>
                  <a:pt x="1842" y="6827"/>
                </a:lnTo>
                <a:cubicBezTo>
                  <a:pt x="1976" y="6827"/>
                  <a:pt x="2084" y="6718"/>
                  <a:pt x="2084" y="6585"/>
                </a:cubicBezTo>
                <a:lnTo>
                  <a:pt x="2084" y="6539"/>
                </a:lnTo>
                <a:lnTo>
                  <a:pt x="2088" y="6539"/>
                </a:lnTo>
                <a:lnTo>
                  <a:pt x="2264" y="6539"/>
                </a:lnTo>
                <a:lnTo>
                  <a:pt x="2587" y="6539"/>
                </a:lnTo>
                <a:lnTo>
                  <a:pt x="2587" y="6585"/>
                </a:lnTo>
                <a:cubicBezTo>
                  <a:pt x="2587" y="6718"/>
                  <a:pt x="2695" y="6827"/>
                  <a:pt x="2829" y="6827"/>
                </a:cubicBezTo>
                <a:lnTo>
                  <a:pt x="3998" y="6827"/>
                </a:lnTo>
                <a:cubicBezTo>
                  <a:pt x="4131" y="6827"/>
                  <a:pt x="4240" y="6718"/>
                  <a:pt x="4240" y="6585"/>
                </a:cubicBezTo>
                <a:lnTo>
                  <a:pt x="4240" y="6539"/>
                </a:lnTo>
                <a:lnTo>
                  <a:pt x="4563" y="6539"/>
                </a:lnTo>
                <a:lnTo>
                  <a:pt x="4743" y="6539"/>
                </a:lnTo>
                <a:lnTo>
                  <a:pt x="4743" y="6585"/>
                </a:lnTo>
                <a:cubicBezTo>
                  <a:pt x="4743" y="6718"/>
                  <a:pt x="4851" y="6827"/>
                  <a:pt x="4984" y="6827"/>
                </a:cubicBezTo>
                <a:lnTo>
                  <a:pt x="6585" y="6827"/>
                </a:lnTo>
                <a:cubicBezTo>
                  <a:pt x="6718" y="6827"/>
                  <a:pt x="6827" y="6718"/>
                  <a:pt x="6827" y="6585"/>
                </a:cubicBezTo>
                <a:lnTo>
                  <a:pt x="6827" y="6278"/>
                </a:lnTo>
                <a:cubicBezTo>
                  <a:pt x="6827" y="6145"/>
                  <a:pt x="6718" y="6036"/>
                  <a:pt x="6585" y="6036"/>
                </a:cubicBezTo>
                <a:close/>
                <a:moveTo>
                  <a:pt x="1868" y="6585"/>
                </a:moveTo>
                <a:lnTo>
                  <a:pt x="1868" y="6585"/>
                </a:lnTo>
                <a:cubicBezTo>
                  <a:pt x="1868" y="6599"/>
                  <a:pt x="1857" y="6611"/>
                  <a:pt x="1842" y="6611"/>
                </a:cubicBezTo>
                <a:lnTo>
                  <a:pt x="242" y="6611"/>
                </a:lnTo>
                <a:cubicBezTo>
                  <a:pt x="227" y="6611"/>
                  <a:pt x="216" y="6599"/>
                  <a:pt x="216" y="6585"/>
                </a:cubicBezTo>
                <a:lnTo>
                  <a:pt x="216" y="6278"/>
                </a:lnTo>
                <a:cubicBezTo>
                  <a:pt x="216" y="6263"/>
                  <a:pt x="227" y="6252"/>
                  <a:pt x="242" y="6252"/>
                </a:cubicBezTo>
                <a:lnTo>
                  <a:pt x="1842" y="6252"/>
                </a:lnTo>
                <a:cubicBezTo>
                  <a:pt x="1857" y="6252"/>
                  <a:pt x="1868" y="6263"/>
                  <a:pt x="1868" y="6278"/>
                </a:cubicBezTo>
                <a:lnTo>
                  <a:pt x="1868" y="6585"/>
                </a:lnTo>
                <a:close/>
                <a:moveTo>
                  <a:pt x="2162" y="6324"/>
                </a:moveTo>
                <a:lnTo>
                  <a:pt x="2088" y="6324"/>
                </a:lnTo>
                <a:lnTo>
                  <a:pt x="2084" y="6324"/>
                </a:lnTo>
                <a:lnTo>
                  <a:pt x="2084" y="6278"/>
                </a:lnTo>
                <a:cubicBezTo>
                  <a:pt x="2084" y="6144"/>
                  <a:pt x="1976" y="6036"/>
                  <a:pt x="1842" y="6036"/>
                </a:cubicBezTo>
                <a:lnTo>
                  <a:pt x="647" y="6036"/>
                </a:lnTo>
                <a:lnTo>
                  <a:pt x="647" y="3748"/>
                </a:lnTo>
                <a:cubicBezTo>
                  <a:pt x="647" y="3464"/>
                  <a:pt x="877" y="3234"/>
                  <a:pt x="1161" y="3234"/>
                </a:cubicBezTo>
                <a:lnTo>
                  <a:pt x="2331" y="3234"/>
                </a:lnTo>
                <a:lnTo>
                  <a:pt x="2162" y="6324"/>
                </a:lnTo>
                <a:close/>
                <a:moveTo>
                  <a:pt x="2332" y="1634"/>
                </a:moveTo>
                <a:cubicBezTo>
                  <a:pt x="2170" y="1481"/>
                  <a:pt x="2084" y="1301"/>
                  <a:pt x="2084" y="1114"/>
                </a:cubicBezTo>
                <a:cubicBezTo>
                  <a:pt x="2084" y="619"/>
                  <a:pt x="2680" y="216"/>
                  <a:pt x="3413" y="216"/>
                </a:cubicBezTo>
                <a:cubicBezTo>
                  <a:pt x="4146" y="216"/>
                  <a:pt x="4743" y="619"/>
                  <a:pt x="4743" y="1114"/>
                </a:cubicBezTo>
                <a:cubicBezTo>
                  <a:pt x="4743" y="1301"/>
                  <a:pt x="4657" y="1481"/>
                  <a:pt x="4495" y="1634"/>
                </a:cubicBezTo>
                <a:cubicBezTo>
                  <a:pt x="4298" y="1819"/>
                  <a:pt x="4200" y="2086"/>
                  <a:pt x="4231" y="2347"/>
                </a:cubicBezTo>
                <a:lnTo>
                  <a:pt x="4268" y="3018"/>
                </a:lnTo>
                <a:lnTo>
                  <a:pt x="2559" y="3018"/>
                </a:lnTo>
                <a:lnTo>
                  <a:pt x="2595" y="2347"/>
                </a:lnTo>
                <a:cubicBezTo>
                  <a:pt x="2627" y="2086"/>
                  <a:pt x="2528" y="1819"/>
                  <a:pt x="2332" y="1634"/>
                </a:cubicBezTo>
                <a:close/>
                <a:moveTo>
                  <a:pt x="4024" y="6585"/>
                </a:moveTo>
                <a:cubicBezTo>
                  <a:pt x="4024" y="6599"/>
                  <a:pt x="4012" y="6611"/>
                  <a:pt x="3998" y="6611"/>
                </a:cubicBezTo>
                <a:lnTo>
                  <a:pt x="2829" y="6611"/>
                </a:lnTo>
                <a:cubicBezTo>
                  <a:pt x="2814" y="6611"/>
                  <a:pt x="2803" y="6599"/>
                  <a:pt x="2803" y="6585"/>
                </a:cubicBezTo>
                <a:lnTo>
                  <a:pt x="2803" y="6432"/>
                </a:lnTo>
                <a:lnTo>
                  <a:pt x="2803" y="6431"/>
                </a:lnTo>
                <a:lnTo>
                  <a:pt x="2803" y="6431"/>
                </a:lnTo>
                <a:lnTo>
                  <a:pt x="2803" y="6278"/>
                </a:lnTo>
                <a:cubicBezTo>
                  <a:pt x="2803" y="6263"/>
                  <a:pt x="2814" y="6252"/>
                  <a:pt x="2829" y="6252"/>
                </a:cubicBezTo>
                <a:lnTo>
                  <a:pt x="3998" y="6252"/>
                </a:lnTo>
                <a:cubicBezTo>
                  <a:pt x="4012" y="6252"/>
                  <a:pt x="4024" y="6263"/>
                  <a:pt x="4024" y="6278"/>
                </a:cubicBezTo>
                <a:lnTo>
                  <a:pt x="4024" y="6585"/>
                </a:lnTo>
                <a:close/>
                <a:moveTo>
                  <a:pt x="4240" y="6324"/>
                </a:moveTo>
                <a:lnTo>
                  <a:pt x="4240" y="6278"/>
                </a:lnTo>
                <a:cubicBezTo>
                  <a:pt x="4240" y="6144"/>
                  <a:pt x="4132" y="6036"/>
                  <a:pt x="3998" y="6036"/>
                </a:cubicBezTo>
                <a:lnTo>
                  <a:pt x="2829" y="6036"/>
                </a:lnTo>
                <a:cubicBezTo>
                  <a:pt x="2695" y="6036"/>
                  <a:pt x="2587" y="6144"/>
                  <a:pt x="2587" y="6278"/>
                </a:cubicBezTo>
                <a:lnTo>
                  <a:pt x="2587" y="6324"/>
                </a:lnTo>
                <a:lnTo>
                  <a:pt x="2377" y="6324"/>
                </a:lnTo>
                <a:lnTo>
                  <a:pt x="2547" y="3234"/>
                </a:lnTo>
                <a:lnTo>
                  <a:pt x="4280" y="3234"/>
                </a:lnTo>
                <a:lnTo>
                  <a:pt x="4449" y="6324"/>
                </a:lnTo>
                <a:lnTo>
                  <a:pt x="4240" y="6324"/>
                </a:lnTo>
                <a:close/>
                <a:moveTo>
                  <a:pt x="6611" y="6585"/>
                </a:moveTo>
                <a:cubicBezTo>
                  <a:pt x="6611" y="6599"/>
                  <a:pt x="6599" y="6611"/>
                  <a:pt x="6585" y="6611"/>
                </a:cubicBezTo>
                <a:lnTo>
                  <a:pt x="4984" y="6611"/>
                </a:lnTo>
                <a:cubicBezTo>
                  <a:pt x="4970" y="6611"/>
                  <a:pt x="4958" y="6599"/>
                  <a:pt x="4958" y="6585"/>
                </a:cubicBezTo>
                <a:lnTo>
                  <a:pt x="4958" y="6432"/>
                </a:lnTo>
                <a:lnTo>
                  <a:pt x="4958" y="6431"/>
                </a:lnTo>
                <a:lnTo>
                  <a:pt x="4958" y="6431"/>
                </a:lnTo>
                <a:lnTo>
                  <a:pt x="4958" y="6278"/>
                </a:lnTo>
                <a:cubicBezTo>
                  <a:pt x="4958" y="6263"/>
                  <a:pt x="4970" y="6252"/>
                  <a:pt x="4984" y="6252"/>
                </a:cubicBezTo>
                <a:lnTo>
                  <a:pt x="5256" y="6252"/>
                </a:lnTo>
                <a:cubicBezTo>
                  <a:pt x="5316" y="6252"/>
                  <a:pt x="5364" y="6204"/>
                  <a:pt x="5364" y="6144"/>
                </a:cubicBezTo>
                <a:cubicBezTo>
                  <a:pt x="5364" y="6084"/>
                  <a:pt x="5316" y="6036"/>
                  <a:pt x="5256" y="6036"/>
                </a:cubicBezTo>
                <a:lnTo>
                  <a:pt x="4984" y="6036"/>
                </a:lnTo>
                <a:cubicBezTo>
                  <a:pt x="4851" y="6036"/>
                  <a:pt x="4743" y="6144"/>
                  <a:pt x="4743" y="6278"/>
                </a:cubicBezTo>
                <a:lnTo>
                  <a:pt x="4743" y="6324"/>
                </a:lnTo>
                <a:lnTo>
                  <a:pt x="4665" y="6324"/>
                </a:lnTo>
                <a:lnTo>
                  <a:pt x="4496" y="3234"/>
                </a:lnTo>
                <a:lnTo>
                  <a:pt x="5665" y="3234"/>
                </a:lnTo>
                <a:cubicBezTo>
                  <a:pt x="5950" y="3234"/>
                  <a:pt x="6180" y="3464"/>
                  <a:pt x="6180" y="3748"/>
                </a:cubicBezTo>
                <a:lnTo>
                  <a:pt x="6180" y="6036"/>
                </a:lnTo>
                <a:lnTo>
                  <a:pt x="5731" y="6036"/>
                </a:lnTo>
                <a:cubicBezTo>
                  <a:pt x="5672" y="6036"/>
                  <a:pt x="5624" y="6084"/>
                  <a:pt x="5624" y="6144"/>
                </a:cubicBezTo>
                <a:cubicBezTo>
                  <a:pt x="5624" y="6204"/>
                  <a:pt x="5672" y="6252"/>
                  <a:pt x="5731" y="6252"/>
                </a:cubicBezTo>
                <a:lnTo>
                  <a:pt x="6585" y="6252"/>
                </a:lnTo>
                <a:cubicBezTo>
                  <a:pt x="6599" y="6252"/>
                  <a:pt x="6611" y="6263"/>
                  <a:pt x="6611" y="6278"/>
                </a:cubicBezTo>
                <a:lnTo>
                  <a:pt x="6611" y="658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1"/>
            </a:solidFill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22" name="îśľiďé">
            <a:extLst>
              <a:ext uri="{FF2B5EF4-FFF2-40B4-BE49-F238E27FC236}">
                <a16:creationId xmlns:a16="http://schemas.microsoft.com/office/drawing/2014/main" id="{FCABA29E-F724-4FD0-B6CF-8F663AF9B6FD}"/>
              </a:ext>
            </a:extLst>
          </p:cNvPr>
          <p:cNvSpPr/>
          <p:nvPr/>
        </p:nvSpPr>
        <p:spPr>
          <a:xfrm>
            <a:off x="7827384" y="2053558"/>
            <a:ext cx="444108" cy="44410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3" name="ïŝļidê">
            <a:extLst>
              <a:ext uri="{FF2B5EF4-FFF2-40B4-BE49-F238E27FC236}">
                <a16:creationId xmlns:a16="http://schemas.microsoft.com/office/drawing/2014/main" id="{E6090BFA-E571-4D72-9030-D1E7E63FA0B6}"/>
              </a:ext>
            </a:extLst>
          </p:cNvPr>
          <p:cNvSpPr/>
          <p:nvPr/>
        </p:nvSpPr>
        <p:spPr bwMode="auto">
          <a:xfrm>
            <a:off x="7896444" y="2108221"/>
            <a:ext cx="325507" cy="323180"/>
          </a:xfrm>
          <a:custGeom>
            <a:avLst/>
            <a:gdLst>
              <a:gd name="T0" fmla="*/ 5319 w 6878"/>
              <a:gd name="T1" fmla="*/ 4183 h 6839"/>
              <a:gd name="T2" fmla="*/ 4884 w 6878"/>
              <a:gd name="T3" fmla="*/ 3824 h 6839"/>
              <a:gd name="T4" fmla="*/ 5318 w 6878"/>
              <a:gd name="T5" fmla="*/ 2217 h 6839"/>
              <a:gd name="T6" fmla="*/ 6462 w 6878"/>
              <a:gd name="T7" fmla="*/ 980 h 6839"/>
              <a:gd name="T8" fmla="*/ 5938 w 6878"/>
              <a:gd name="T9" fmla="*/ 327 h 6839"/>
              <a:gd name="T10" fmla="*/ 5457 w 6878"/>
              <a:gd name="T11" fmla="*/ 1016 h 6839"/>
              <a:gd name="T12" fmla="*/ 5452 w 6878"/>
              <a:gd name="T13" fmla="*/ 182 h 6839"/>
              <a:gd name="T14" fmla="*/ 4816 w 6878"/>
              <a:gd name="T15" fmla="*/ 249 h 6839"/>
              <a:gd name="T16" fmla="*/ 3333 w 6878"/>
              <a:gd name="T17" fmla="*/ 2834 h 6839"/>
              <a:gd name="T18" fmla="*/ 1455 w 6878"/>
              <a:gd name="T19" fmla="*/ 601 h 6839"/>
              <a:gd name="T20" fmla="*/ 50 w 6878"/>
              <a:gd name="T21" fmla="*/ 388 h 6839"/>
              <a:gd name="T22" fmla="*/ 698 w 6878"/>
              <a:gd name="T23" fmla="*/ 1515 h 6839"/>
              <a:gd name="T24" fmla="*/ 1533 w 6878"/>
              <a:gd name="T25" fmla="*/ 4634 h 6839"/>
              <a:gd name="T26" fmla="*/ 389 w 6878"/>
              <a:gd name="T27" fmla="*/ 5871 h 6839"/>
              <a:gd name="T28" fmla="*/ 913 w 6878"/>
              <a:gd name="T29" fmla="*/ 6524 h 6839"/>
              <a:gd name="T30" fmla="*/ 1389 w 6878"/>
              <a:gd name="T31" fmla="*/ 5833 h 6839"/>
              <a:gd name="T32" fmla="*/ 1399 w 6878"/>
              <a:gd name="T33" fmla="*/ 6668 h 6839"/>
              <a:gd name="T34" fmla="*/ 1542 w 6878"/>
              <a:gd name="T35" fmla="*/ 6834 h 6839"/>
              <a:gd name="T36" fmla="*/ 2690 w 6878"/>
              <a:gd name="T37" fmla="*/ 4844 h 6839"/>
              <a:gd name="T38" fmla="*/ 3824 w 6878"/>
              <a:gd name="T39" fmla="*/ 4884 h 6839"/>
              <a:gd name="T40" fmla="*/ 4183 w 6878"/>
              <a:gd name="T41" fmla="*/ 5319 h 6839"/>
              <a:gd name="T42" fmla="*/ 6217 w 6878"/>
              <a:gd name="T43" fmla="*/ 6839 h 6839"/>
              <a:gd name="T44" fmla="*/ 6721 w 6878"/>
              <a:gd name="T45" fmla="*/ 5934 h 6839"/>
              <a:gd name="T46" fmla="*/ 4986 w 6878"/>
              <a:gd name="T47" fmla="*/ 442 h 6839"/>
              <a:gd name="T48" fmla="*/ 5022 w 6878"/>
              <a:gd name="T49" fmla="*/ 775 h 6839"/>
              <a:gd name="T50" fmla="*/ 6111 w 6878"/>
              <a:gd name="T51" fmla="*/ 635 h 6839"/>
              <a:gd name="T52" fmla="*/ 5696 w 6878"/>
              <a:gd name="T53" fmla="*/ 1695 h 6839"/>
              <a:gd name="T54" fmla="*/ 3515 w 6878"/>
              <a:gd name="T55" fmla="*/ 3016 h 6839"/>
              <a:gd name="T56" fmla="*/ 2112 w 6878"/>
              <a:gd name="T57" fmla="*/ 5773 h 6839"/>
              <a:gd name="T58" fmla="*/ 1806 w 6878"/>
              <a:gd name="T59" fmla="*/ 6229 h 6839"/>
              <a:gd name="T60" fmla="*/ 1081 w 6878"/>
              <a:gd name="T61" fmla="*/ 5625 h 6839"/>
              <a:gd name="T62" fmla="*/ 646 w 6878"/>
              <a:gd name="T63" fmla="*/ 5867 h 6839"/>
              <a:gd name="T64" fmla="*/ 1715 w 6878"/>
              <a:gd name="T65" fmla="*/ 4816 h 6839"/>
              <a:gd name="T66" fmla="*/ 2509 w 6878"/>
              <a:gd name="T67" fmla="*/ 4662 h 6839"/>
              <a:gd name="T68" fmla="*/ 1051 w 6878"/>
              <a:gd name="T69" fmla="*/ 1289 h 6839"/>
              <a:gd name="T70" fmla="*/ 498 w 6878"/>
              <a:gd name="T71" fmla="*/ 304 h 6839"/>
              <a:gd name="T72" fmla="*/ 1282 w 6878"/>
              <a:gd name="T73" fmla="*/ 1094 h 6839"/>
              <a:gd name="T74" fmla="*/ 4286 w 6878"/>
              <a:gd name="T75" fmla="*/ 4422 h 6839"/>
              <a:gd name="T76" fmla="*/ 4170 w 6878"/>
              <a:gd name="T77" fmla="*/ 5049 h 6839"/>
              <a:gd name="T78" fmla="*/ 5049 w 6878"/>
              <a:gd name="T79" fmla="*/ 4170 h 6839"/>
              <a:gd name="T80" fmla="*/ 6540 w 6878"/>
              <a:gd name="T81" fmla="*/ 6319 h 6839"/>
              <a:gd name="T82" fmla="*/ 4650 w 6878"/>
              <a:gd name="T83" fmla="*/ 5074 h 6839"/>
              <a:gd name="T84" fmla="*/ 6540 w 6878"/>
              <a:gd name="T85" fmla="*/ 6319 h 6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878" h="6839">
                <a:moveTo>
                  <a:pt x="6721" y="5934"/>
                </a:moveTo>
                <a:lnTo>
                  <a:pt x="5224" y="4436"/>
                </a:lnTo>
                <a:lnTo>
                  <a:pt x="5319" y="4183"/>
                </a:lnTo>
                <a:cubicBezTo>
                  <a:pt x="5336" y="4136"/>
                  <a:pt x="5325" y="4083"/>
                  <a:pt x="5289" y="4047"/>
                </a:cubicBezTo>
                <a:lnTo>
                  <a:pt x="5066" y="3824"/>
                </a:lnTo>
                <a:cubicBezTo>
                  <a:pt x="5016" y="3774"/>
                  <a:pt x="4934" y="3774"/>
                  <a:pt x="4884" y="3824"/>
                </a:cubicBezTo>
                <a:lnTo>
                  <a:pt x="4603" y="4104"/>
                </a:lnTo>
                <a:lnTo>
                  <a:pt x="4016" y="3518"/>
                </a:lnTo>
                <a:lnTo>
                  <a:pt x="5318" y="2217"/>
                </a:lnTo>
                <a:cubicBezTo>
                  <a:pt x="5443" y="2091"/>
                  <a:pt x="5601" y="1996"/>
                  <a:pt x="5775" y="1940"/>
                </a:cubicBezTo>
                <a:cubicBezTo>
                  <a:pt x="5923" y="1892"/>
                  <a:pt x="6061" y="1808"/>
                  <a:pt x="6171" y="1697"/>
                </a:cubicBezTo>
                <a:cubicBezTo>
                  <a:pt x="6363" y="1506"/>
                  <a:pt x="6466" y="1251"/>
                  <a:pt x="6462" y="980"/>
                </a:cubicBezTo>
                <a:cubicBezTo>
                  <a:pt x="6457" y="709"/>
                  <a:pt x="6346" y="458"/>
                  <a:pt x="6148" y="272"/>
                </a:cubicBezTo>
                <a:cubicBezTo>
                  <a:pt x="6116" y="241"/>
                  <a:pt x="6070" y="230"/>
                  <a:pt x="6028" y="241"/>
                </a:cubicBezTo>
                <a:cubicBezTo>
                  <a:pt x="5985" y="252"/>
                  <a:pt x="5951" y="285"/>
                  <a:pt x="5938" y="327"/>
                </a:cubicBezTo>
                <a:lnTo>
                  <a:pt x="5775" y="850"/>
                </a:lnTo>
                <a:cubicBezTo>
                  <a:pt x="5754" y="914"/>
                  <a:pt x="5710" y="967"/>
                  <a:pt x="5650" y="999"/>
                </a:cubicBezTo>
                <a:cubicBezTo>
                  <a:pt x="5590" y="1030"/>
                  <a:pt x="5522" y="1036"/>
                  <a:pt x="5457" y="1016"/>
                </a:cubicBezTo>
                <a:cubicBezTo>
                  <a:pt x="5351" y="983"/>
                  <a:pt x="5279" y="886"/>
                  <a:pt x="5279" y="775"/>
                </a:cubicBezTo>
                <a:cubicBezTo>
                  <a:pt x="5279" y="749"/>
                  <a:pt x="5283" y="724"/>
                  <a:pt x="5291" y="699"/>
                </a:cubicBezTo>
                <a:lnTo>
                  <a:pt x="5452" y="182"/>
                </a:lnTo>
                <a:cubicBezTo>
                  <a:pt x="5465" y="140"/>
                  <a:pt x="5456" y="93"/>
                  <a:pt x="5426" y="60"/>
                </a:cubicBezTo>
                <a:cubicBezTo>
                  <a:pt x="5397" y="26"/>
                  <a:pt x="5353" y="10"/>
                  <a:pt x="5309" y="17"/>
                </a:cubicBezTo>
                <a:cubicBezTo>
                  <a:pt x="5125" y="47"/>
                  <a:pt x="4954" y="127"/>
                  <a:pt x="4816" y="249"/>
                </a:cubicBezTo>
                <a:cubicBezTo>
                  <a:pt x="4572" y="464"/>
                  <a:pt x="4448" y="784"/>
                  <a:pt x="4484" y="1106"/>
                </a:cubicBezTo>
                <a:cubicBezTo>
                  <a:pt x="4521" y="1436"/>
                  <a:pt x="4403" y="1765"/>
                  <a:pt x="4161" y="2007"/>
                </a:cubicBezTo>
                <a:lnTo>
                  <a:pt x="3333" y="2834"/>
                </a:lnTo>
                <a:lnTo>
                  <a:pt x="1547" y="1048"/>
                </a:lnTo>
                <a:lnTo>
                  <a:pt x="1515" y="698"/>
                </a:lnTo>
                <a:cubicBezTo>
                  <a:pt x="1511" y="658"/>
                  <a:pt x="1489" y="622"/>
                  <a:pt x="1455" y="601"/>
                </a:cubicBezTo>
                <a:lnTo>
                  <a:pt x="547" y="32"/>
                </a:lnTo>
                <a:cubicBezTo>
                  <a:pt x="497" y="0"/>
                  <a:pt x="430" y="7"/>
                  <a:pt x="388" y="50"/>
                </a:cubicBezTo>
                <a:lnTo>
                  <a:pt x="50" y="388"/>
                </a:lnTo>
                <a:cubicBezTo>
                  <a:pt x="7" y="431"/>
                  <a:pt x="0" y="497"/>
                  <a:pt x="32" y="547"/>
                </a:cubicBezTo>
                <a:lnTo>
                  <a:pt x="601" y="1455"/>
                </a:lnTo>
                <a:cubicBezTo>
                  <a:pt x="622" y="1489"/>
                  <a:pt x="658" y="1511"/>
                  <a:pt x="698" y="1515"/>
                </a:cubicBezTo>
                <a:lnTo>
                  <a:pt x="1048" y="1547"/>
                </a:lnTo>
                <a:lnTo>
                  <a:pt x="2835" y="3333"/>
                </a:lnTo>
                <a:lnTo>
                  <a:pt x="1533" y="4634"/>
                </a:lnTo>
                <a:cubicBezTo>
                  <a:pt x="1408" y="4759"/>
                  <a:pt x="1250" y="4855"/>
                  <a:pt x="1076" y="4911"/>
                </a:cubicBezTo>
                <a:cubicBezTo>
                  <a:pt x="925" y="4960"/>
                  <a:pt x="792" y="5041"/>
                  <a:pt x="680" y="5154"/>
                </a:cubicBezTo>
                <a:cubicBezTo>
                  <a:pt x="488" y="5345"/>
                  <a:pt x="385" y="5600"/>
                  <a:pt x="389" y="5871"/>
                </a:cubicBezTo>
                <a:cubicBezTo>
                  <a:pt x="393" y="6142"/>
                  <a:pt x="505" y="6393"/>
                  <a:pt x="703" y="6579"/>
                </a:cubicBezTo>
                <a:cubicBezTo>
                  <a:pt x="735" y="6609"/>
                  <a:pt x="781" y="6621"/>
                  <a:pt x="823" y="6610"/>
                </a:cubicBezTo>
                <a:cubicBezTo>
                  <a:pt x="866" y="6598"/>
                  <a:pt x="900" y="6566"/>
                  <a:pt x="913" y="6524"/>
                </a:cubicBezTo>
                <a:lnTo>
                  <a:pt x="1077" y="6001"/>
                </a:lnTo>
                <a:cubicBezTo>
                  <a:pt x="1097" y="5937"/>
                  <a:pt x="1141" y="5884"/>
                  <a:pt x="1201" y="5852"/>
                </a:cubicBezTo>
                <a:cubicBezTo>
                  <a:pt x="1259" y="5822"/>
                  <a:pt x="1326" y="5815"/>
                  <a:pt x="1389" y="5833"/>
                </a:cubicBezTo>
                <a:cubicBezTo>
                  <a:pt x="1390" y="5834"/>
                  <a:pt x="1392" y="5834"/>
                  <a:pt x="1394" y="5835"/>
                </a:cubicBezTo>
                <a:cubicBezTo>
                  <a:pt x="1527" y="5876"/>
                  <a:pt x="1602" y="6019"/>
                  <a:pt x="1560" y="6152"/>
                </a:cubicBezTo>
                <a:lnTo>
                  <a:pt x="1399" y="6668"/>
                </a:lnTo>
                <a:cubicBezTo>
                  <a:pt x="1386" y="6711"/>
                  <a:pt x="1395" y="6757"/>
                  <a:pt x="1425" y="6791"/>
                </a:cubicBezTo>
                <a:cubicBezTo>
                  <a:pt x="1449" y="6819"/>
                  <a:pt x="1485" y="6835"/>
                  <a:pt x="1522" y="6835"/>
                </a:cubicBezTo>
                <a:cubicBezTo>
                  <a:pt x="1529" y="6835"/>
                  <a:pt x="1535" y="6835"/>
                  <a:pt x="1542" y="6834"/>
                </a:cubicBezTo>
                <a:cubicBezTo>
                  <a:pt x="1726" y="6804"/>
                  <a:pt x="1896" y="6724"/>
                  <a:pt x="2035" y="6602"/>
                </a:cubicBezTo>
                <a:cubicBezTo>
                  <a:pt x="2279" y="6387"/>
                  <a:pt x="2403" y="6067"/>
                  <a:pt x="2367" y="5745"/>
                </a:cubicBezTo>
                <a:cubicBezTo>
                  <a:pt x="2330" y="5414"/>
                  <a:pt x="2448" y="5086"/>
                  <a:pt x="2690" y="4844"/>
                </a:cubicBezTo>
                <a:lnTo>
                  <a:pt x="3518" y="4017"/>
                </a:lnTo>
                <a:lnTo>
                  <a:pt x="4104" y="4603"/>
                </a:lnTo>
                <a:lnTo>
                  <a:pt x="3824" y="4884"/>
                </a:lnTo>
                <a:cubicBezTo>
                  <a:pt x="3774" y="4934"/>
                  <a:pt x="3774" y="5016"/>
                  <a:pt x="3824" y="5066"/>
                </a:cubicBezTo>
                <a:lnTo>
                  <a:pt x="4047" y="5289"/>
                </a:lnTo>
                <a:cubicBezTo>
                  <a:pt x="4083" y="5325"/>
                  <a:pt x="4136" y="5336"/>
                  <a:pt x="4183" y="5319"/>
                </a:cubicBezTo>
                <a:lnTo>
                  <a:pt x="4436" y="5224"/>
                </a:lnTo>
                <a:lnTo>
                  <a:pt x="5934" y="6721"/>
                </a:lnTo>
                <a:cubicBezTo>
                  <a:pt x="6012" y="6800"/>
                  <a:pt x="6115" y="6839"/>
                  <a:pt x="6217" y="6839"/>
                </a:cubicBezTo>
                <a:cubicBezTo>
                  <a:pt x="6320" y="6839"/>
                  <a:pt x="6423" y="6800"/>
                  <a:pt x="6501" y="6721"/>
                </a:cubicBezTo>
                <a:lnTo>
                  <a:pt x="6721" y="6501"/>
                </a:lnTo>
                <a:cubicBezTo>
                  <a:pt x="6878" y="6345"/>
                  <a:pt x="6878" y="6090"/>
                  <a:pt x="6721" y="5934"/>
                </a:cubicBezTo>
                <a:close/>
                <a:moveTo>
                  <a:pt x="4342" y="2189"/>
                </a:moveTo>
                <a:cubicBezTo>
                  <a:pt x="4640" y="1891"/>
                  <a:pt x="4785" y="1486"/>
                  <a:pt x="4739" y="1077"/>
                </a:cubicBezTo>
                <a:cubicBezTo>
                  <a:pt x="4713" y="839"/>
                  <a:pt x="4805" y="601"/>
                  <a:pt x="4986" y="442"/>
                </a:cubicBezTo>
                <a:cubicBezTo>
                  <a:pt x="5031" y="403"/>
                  <a:pt x="5080" y="369"/>
                  <a:pt x="5133" y="342"/>
                </a:cubicBezTo>
                <a:lnTo>
                  <a:pt x="5046" y="622"/>
                </a:lnTo>
                <a:cubicBezTo>
                  <a:pt x="5030" y="672"/>
                  <a:pt x="5022" y="723"/>
                  <a:pt x="5022" y="775"/>
                </a:cubicBezTo>
                <a:cubicBezTo>
                  <a:pt x="5022" y="999"/>
                  <a:pt x="5166" y="1195"/>
                  <a:pt x="5381" y="1262"/>
                </a:cubicBezTo>
                <a:cubicBezTo>
                  <a:pt x="5649" y="1345"/>
                  <a:pt x="5936" y="1195"/>
                  <a:pt x="6020" y="926"/>
                </a:cubicBezTo>
                <a:lnTo>
                  <a:pt x="6111" y="635"/>
                </a:lnTo>
                <a:cubicBezTo>
                  <a:pt x="6170" y="740"/>
                  <a:pt x="6203" y="859"/>
                  <a:pt x="6205" y="984"/>
                </a:cubicBezTo>
                <a:cubicBezTo>
                  <a:pt x="6208" y="1185"/>
                  <a:pt x="6131" y="1373"/>
                  <a:pt x="5990" y="1515"/>
                </a:cubicBezTo>
                <a:cubicBezTo>
                  <a:pt x="5906" y="1598"/>
                  <a:pt x="5808" y="1659"/>
                  <a:pt x="5696" y="1695"/>
                </a:cubicBezTo>
                <a:cubicBezTo>
                  <a:pt x="5483" y="1763"/>
                  <a:pt x="5289" y="1881"/>
                  <a:pt x="5136" y="2035"/>
                </a:cubicBezTo>
                <a:lnTo>
                  <a:pt x="3835" y="3336"/>
                </a:lnTo>
                <a:lnTo>
                  <a:pt x="3515" y="3016"/>
                </a:lnTo>
                <a:lnTo>
                  <a:pt x="4342" y="2189"/>
                </a:lnTo>
                <a:close/>
                <a:moveTo>
                  <a:pt x="2509" y="4662"/>
                </a:moveTo>
                <a:cubicBezTo>
                  <a:pt x="2211" y="4960"/>
                  <a:pt x="2066" y="5365"/>
                  <a:pt x="2112" y="5773"/>
                </a:cubicBezTo>
                <a:cubicBezTo>
                  <a:pt x="2138" y="6012"/>
                  <a:pt x="2046" y="6250"/>
                  <a:pt x="1866" y="6409"/>
                </a:cubicBezTo>
                <a:cubicBezTo>
                  <a:pt x="1821" y="6448"/>
                  <a:pt x="1771" y="6482"/>
                  <a:pt x="1718" y="6509"/>
                </a:cubicBezTo>
                <a:lnTo>
                  <a:pt x="1806" y="6229"/>
                </a:lnTo>
                <a:cubicBezTo>
                  <a:pt x="1888" y="5962"/>
                  <a:pt x="1741" y="5678"/>
                  <a:pt x="1477" y="5592"/>
                </a:cubicBezTo>
                <a:cubicBezTo>
                  <a:pt x="1475" y="5591"/>
                  <a:pt x="1473" y="5590"/>
                  <a:pt x="1470" y="5589"/>
                </a:cubicBezTo>
                <a:cubicBezTo>
                  <a:pt x="1340" y="5549"/>
                  <a:pt x="1202" y="5561"/>
                  <a:pt x="1081" y="5625"/>
                </a:cubicBezTo>
                <a:cubicBezTo>
                  <a:pt x="960" y="5688"/>
                  <a:pt x="872" y="5794"/>
                  <a:pt x="831" y="5925"/>
                </a:cubicBezTo>
                <a:lnTo>
                  <a:pt x="740" y="6216"/>
                </a:lnTo>
                <a:cubicBezTo>
                  <a:pt x="681" y="6110"/>
                  <a:pt x="648" y="5991"/>
                  <a:pt x="646" y="5867"/>
                </a:cubicBezTo>
                <a:cubicBezTo>
                  <a:pt x="643" y="5666"/>
                  <a:pt x="719" y="5478"/>
                  <a:pt x="861" y="5336"/>
                </a:cubicBezTo>
                <a:cubicBezTo>
                  <a:pt x="945" y="5252"/>
                  <a:pt x="1043" y="5192"/>
                  <a:pt x="1155" y="5156"/>
                </a:cubicBezTo>
                <a:cubicBezTo>
                  <a:pt x="1368" y="5087"/>
                  <a:pt x="1562" y="4970"/>
                  <a:pt x="1715" y="4816"/>
                </a:cubicBezTo>
                <a:lnTo>
                  <a:pt x="3016" y="3515"/>
                </a:lnTo>
                <a:lnTo>
                  <a:pt x="3336" y="3835"/>
                </a:lnTo>
                <a:lnTo>
                  <a:pt x="2509" y="4662"/>
                </a:lnTo>
                <a:close/>
                <a:moveTo>
                  <a:pt x="1184" y="1320"/>
                </a:moveTo>
                <a:cubicBezTo>
                  <a:pt x="1159" y="1295"/>
                  <a:pt x="1126" y="1282"/>
                  <a:pt x="1094" y="1282"/>
                </a:cubicBezTo>
                <a:cubicBezTo>
                  <a:pt x="1079" y="1282"/>
                  <a:pt x="1065" y="1284"/>
                  <a:pt x="1051" y="1289"/>
                </a:cubicBezTo>
                <a:lnTo>
                  <a:pt x="785" y="1265"/>
                </a:lnTo>
                <a:lnTo>
                  <a:pt x="304" y="497"/>
                </a:lnTo>
                <a:lnTo>
                  <a:pt x="498" y="304"/>
                </a:lnTo>
                <a:lnTo>
                  <a:pt x="1265" y="785"/>
                </a:lnTo>
                <a:lnTo>
                  <a:pt x="1289" y="1051"/>
                </a:lnTo>
                <a:cubicBezTo>
                  <a:pt x="1285" y="1065"/>
                  <a:pt x="1282" y="1079"/>
                  <a:pt x="1282" y="1094"/>
                </a:cubicBezTo>
                <a:cubicBezTo>
                  <a:pt x="1282" y="1128"/>
                  <a:pt x="1296" y="1160"/>
                  <a:pt x="1320" y="1184"/>
                </a:cubicBezTo>
                <a:lnTo>
                  <a:pt x="4422" y="4286"/>
                </a:lnTo>
                <a:lnTo>
                  <a:pt x="4286" y="4422"/>
                </a:lnTo>
                <a:lnTo>
                  <a:pt x="1184" y="1320"/>
                </a:lnTo>
                <a:close/>
                <a:moveTo>
                  <a:pt x="4397" y="4964"/>
                </a:moveTo>
                <a:lnTo>
                  <a:pt x="4170" y="5049"/>
                </a:lnTo>
                <a:lnTo>
                  <a:pt x="4096" y="4975"/>
                </a:lnTo>
                <a:lnTo>
                  <a:pt x="4975" y="4096"/>
                </a:lnTo>
                <a:lnTo>
                  <a:pt x="5049" y="4170"/>
                </a:lnTo>
                <a:lnTo>
                  <a:pt x="4964" y="4397"/>
                </a:lnTo>
                <a:lnTo>
                  <a:pt x="4397" y="4964"/>
                </a:lnTo>
                <a:close/>
                <a:moveTo>
                  <a:pt x="6540" y="6319"/>
                </a:moveTo>
                <a:lnTo>
                  <a:pt x="6319" y="6540"/>
                </a:lnTo>
                <a:cubicBezTo>
                  <a:pt x="6263" y="6596"/>
                  <a:pt x="6172" y="6596"/>
                  <a:pt x="6115" y="6540"/>
                </a:cubicBezTo>
                <a:lnTo>
                  <a:pt x="4650" y="5074"/>
                </a:lnTo>
                <a:lnTo>
                  <a:pt x="5074" y="4650"/>
                </a:lnTo>
                <a:lnTo>
                  <a:pt x="6540" y="6115"/>
                </a:lnTo>
                <a:cubicBezTo>
                  <a:pt x="6596" y="6172"/>
                  <a:pt x="6596" y="6263"/>
                  <a:pt x="6540" y="6319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20" name="iŝļïdê">
            <a:extLst>
              <a:ext uri="{FF2B5EF4-FFF2-40B4-BE49-F238E27FC236}">
                <a16:creationId xmlns:a16="http://schemas.microsoft.com/office/drawing/2014/main" id="{1A1D5010-1B78-4043-A6F6-67694B5F8BFD}"/>
              </a:ext>
            </a:extLst>
          </p:cNvPr>
          <p:cNvSpPr/>
          <p:nvPr/>
        </p:nvSpPr>
        <p:spPr>
          <a:xfrm>
            <a:off x="9811057" y="2052966"/>
            <a:ext cx="444108" cy="44410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1" name="íŝḷíḋe">
            <a:extLst>
              <a:ext uri="{FF2B5EF4-FFF2-40B4-BE49-F238E27FC236}">
                <a16:creationId xmlns:a16="http://schemas.microsoft.com/office/drawing/2014/main" id="{71FFF45D-A584-45A3-BEF2-F1E9E8E9FBF0}"/>
              </a:ext>
            </a:extLst>
          </p:cNvPr>
          <p:cNvSpPr/>
          <p:nvPr/>
        </p:nvSpPr>
        <p:spPr bwMode="auto">
          <a:xfrm>
            <a:off x="9880118" y="2124394"/>
            <a:ext cx="325507" cy="289651"/>
          </a:xfrm>
          <a:custGeom>
            <a:avLst/>
            <a:gdLst>
              <a:gd name="T0" fmla="*/ 6317 w 6996"/>
              <a:gd name="T1" fmla="*/ 509 h 6235"/>
              <a:gd name="T2" fmla="*/ 5086 w 6996"/>
              <a:gd name="T3" fmla="*/ 0 h 6235"/>
              <a:gd name="T4" fmla="*/ 3854 w 6996"/>
              <a:gd name="T5" fmla="*/ 509 h 6235"/>
              <a:gd name="T6" fmla="*/ 387 w 6996"/>
              <a:gd name="T7" fmla="*/ 3976 h 6235"/>
              <a:gd name="T8" fmla="*/ 0 w 6996"/>
              <a:gd name="T9" fmla="*/ 4912 h 6235"/>
              <a:gd name="T10" fmla="*/ 387 w 6996"/>
              <a:gd name="T11" fmla="*/ 5848 h 6235"/>
              <a:gd name="T12" fmla="*/ 1323 w 6996"/>
              <a:gd name="T13" fmla="*/ 6235 h 6235"/>
              <a:gd name="T14" fmla="*/ 2259 w 6996"/>
              <a:gd name="T15" fmla="*/ 5848 h 6235"/>
              <a:gd name="T16" fmla="*/ 5234 w 6996"/>
              <a:gd name="T17" fmla="*/ 2873 h 6235"/>
              <a:gd name="T18" fmla="*/ 5499 w 6996"/>
              <a:gd name="T19" fmla="*/ 2233 h 6235"/>
              <a:gd name="T20" fmla="*/ 5234 w 6996"/>
              <a:gd name="T21" fmla="*/ 1593 h 6235"/>
              <a:gd name="T22" fmla="*/ 4593 w 6996"/>
              <a:gd name="T23" fmla="*/ 1327 h 6235"/>
              <a:gd name="T24" fmla="*/ 3953 w 6996"/>
              <a:gd name="T25" fmla="*/ 1593 h 6235"/>
              <a:gd name="T26" fmla="*/ 1304 w 6996"/>
              <a:gd name="T27" fmla="*/ 4242 h 6235"/>
              <a:gd name="T28" fmla="*/ 1599 w 6996"/>
              <a:gd name="T29" fmla="*/ 4537 h 6235"/>
              <a:gd name="T30" fmla="*/ 4248 w 6996"/>
              <a:gd name="T31" fmla="*/ 1888 h 6235"/>
              <a:gd name="T32" fmla="*/ 4593 w 6996"/>
              <a:gd name="T33" fmla="*/ 1745 h 6235"/>
              <a:gd name="T34" fmla="*/ 4938 w 6996"/>
              <a:gd name="T35" fmla="*/ 1888 h 6235"/>
              <a:gd name="T36" fmla="*/ 5081 w 6996"/>
              <a:gd name="T37" fmla="*/ 2233 h 6235"/>
              <a:gd name="T38" fmla="*/ 4938 w 6996"/>
              <a:gd name="T39" fmla="*/ 2578 h 6235"/>
              <a:gd name="T40" fmla="*/ 1963 w 6996"/>
              <a:gd name="T41" fmla="*/ 5552 h 6235"/>
              <a:gd name="T42" fmla="*/ 1323 w 6996"/>
              <a:gd name="T43" fmla="*/ 5817 h 6235"/>
              <a:gd name="T44" fmla="*/ 683 w 6996"/>
              <a:gd name="T45" fmla="*/ 5552 h 6235"/>
              <a:gd name="T46" fmla="*/ 418 w 6996"/>
              <a:gd name="T47" fmla="*/ 4912 h 6235"/>
              <a:gd name="T48" fmla="*/ 683 w 6996"/>
              <a:gd name="T49" fmla="*/ 4272 h 6235"/>
              <a:gd name="T50" fmla="*/ 4150 w 6996"/>
              <a:gd name="T51" fmla="*/ 804 h 6235"/>
              <a:gd name="T52" fmla="*/ 5086 w 6996"/>
              <a:gd name="T53" fmla="*/ 418 h 6235"/>
              <a:gd name="T54" fmla="*/ 6022 w 6996"/>
              <a:gd name="T55" fmla="*/ 804 h 6235"/>
              <a:gd name="T56" fmla="*/ 6022 w 6996"/>
              <a:gd name="T57" fmla="*/ 2676 h 6235"/>
              <a:gd name="T58" fmla="*/ 2880 w 6996"/>
              <a:gd name="T59" fmla="*/ 5818 h 6235"/>
              <a:gd name="T60" fmla="*/ 3176 w 6996"/>
              <a:gd name="T61" fmla="*/ 6114 h 6235"/>
              <a:gd name="T62" fmla="*/ 6317 w 6996"/>
              <a:gd name="T63" fmla="*/ 2972 h 6235"/>
              <a:gd name="T64" fmla="*/ 6317 w 6996"/>
              <a:gd name="T65" fmla="*/ 509 h 6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996" h="6235">
                <a:moveTo>
                  <a:pt x="6317" y="509"/>
                </a:moveTo>
                <a:cubicBezTo>
                  <a:pt x="5989" y="180"/>
                  <a:pt x="5552" y="0"/>
                  <a:pt x="5086" y="0"/>
                </a:cubicBezTo>
                <a:cubicBezTo>
                  <a:pt x="4620" y="0"/>
                  <a:pt x="4183" y="180"/>
                  <a:pt x="3854" y="509"/>
                </a:cubicBezTo>
                <a:lnTo>
                  <a:pt x="387" y="3976"/>
                </a:lnTo>
                <a:cubicBezTo>
                  <a:pt x="138" y="4226"/>
                  <a:pt x="0" y="4558"/>
                  <a:pt x="0" y="4912"/>
                </a:cubicBezTo>
                <a:cubicBezTo>
                  <a:pt x="0" y="5266"/>
                  <a:pt x="138" y="5598"/>
                  <a:pt x="387" y="5848"/>
                </a:cubicBezTo>
                <a:cubicBezTo>
                  <a:pt x="637" y="6098"/>
                  <a:pt x="969" y="6235"/>
                  <a:pt x="1323" y="6235"/>
                </a:cubicBezTo>
                <a:cubicBezTo>
                  <a:pt x="1677" y="6235"/>
                  <a:pt x="2009" y="6098"/>
                  <a:pt x="2259" y="5848"/>
                </a:cubicBezTo>
                <a:lnTo>
                  <a:pt x="5234" y="2873"/>
                </a:lnTo>
                <a:cubicBezTo>
                  <a:pt x="5405" y="2702"/>
                  <a:pt x="5499" y="2475"/>
                  <a:pt x="5499" y="2233"/>
                </a:cubicBezTo>
                <a:cubicBezTo>
                  <a:pt x="5499" y="1991"/>
                  <a:pt x="5405" y="1764"/>
                  <a:pt x="5234" y="1593"/>
                </a:cubicBezTo>
                <a:cubicBezTo>
                  <a:pt x="5063" y="1422"/>
                  <a:pt x="4835" y="1327"/>
                  <a:pt x="4593" y="1327"/>
                </a:cubicBezTo>
                <a:cubicBezTo>
                  <a:pt x="4351" y="1327"/>
                  <a:pt x="4124" y="1422"/>
                  <a:pt x="3953" y="1593"/>
                </a:cubicBezTo>
                <a:lnTo>
                  <a:pt x="1304" y="4242"/>
                </a:lnTo>
                <a:lnTo>
                  <a:pt x="1599" y="4537"/>
                </a:lnTo>
                <a:lnTo>
                  <a:pt x="4248" y="1888"/>
                </a:lnTo>
                <a:cubicBezTo>
                  <a:pt x="4341" y="1796"/>
                  <a:pt x="4463" y="1745"/>
                  <a:pt x="4593" y="1745"/>
                </a:cubicBezTo>
                <a:cubicBezTo>
                  <a:pt x="4724" y="1745"/>
                  <a:pt x="4846" y="1796"/>
                  <a:pt x="4938" y="1888"/>
                </a:cubicBezTo>
                <a:cubicBezTo>
                  <a:pt x="5030" y="1980"/>
                  <a:pt x="5081" y="2103"/>
                  <a:pt x="5081" y="2233"/>
                </a:cubicBezTo>
                <a:cubicBezTo>
                  <a:pt x="5081" y="2363"/>
                  <a:pt x="5030" y="2486"/>
                  <a:pt x="4938" y="2578"/>
                </a:cubicBezTo>
                <a:lnTo>
                  <a:pt x="1963" y="5552"/>
                </a:lnTo>
                <a:cubicBezTo>
                  <a:pt x="1793" y="5723"/>
                  <a:pt x="1565" y="5817"/>
                  <a:pt x="1323" y="5817"/>
                </a:cubicBezTo>
                <a:cubicBezTo>
                  <a:pt x="1081" y="5817"/>
                  <a:pt x="853" y="5723"/>
                  <a:pt x="683" y="5552"/>
                </a:cubicBezTo>
                <a:cubicBezTo>
                  <a:pt x="512" y="5382"/>
                  <a:pt x="418" y="5154"/>
                  <a:pt x="418" y="4912"/>
                </a:cubicBezTo>
                <a:cubicBezTo>
                  <a:pt x="418" y="4670"/>
                  <a:pt x="512" y="4442"/>
                  <a:pt x="683" y="4272"/>
                </a:cubicBezTo>
                <a:lnTo>
                  <a:pt x="4150" y="804"/>
                </a:lnTo>
                <a:cubicBezTo>
                  <a:pt x="4399" y="555"/>
                  <a:pt x="4732" y="418"/>
                  <a:pt x="5086" y="418"/>
                </a:cubicBezTo>
                <a:cubicBezTo>
                  <a:pt x="5440" y="418"/>
                  <a:pt x="5772" y="555"/>
                  <a:pt x="6022" y="804"/>
                </a:cubicBezTo>
                <a:cubicBezTo>
                  <a:pt x="6538" y="1321"/>
                  <a:pt x="6538" y="2160"/>
                  <a:pt x="6022" y="2676"/>
                </a:cubicBezTo>
                <a:lnTo>
                  <a:pt x="2880" y="5818"/>
                </a:lnTo>
                <a:lnTo>
                  <a:pt x="3176" y="6114"/>
                </a:lnTo>
                <a:lnTo>
                  <a:pt x="6317" y="2972"/>
                </a:lnTo>
                <a:cubicBezTo>
                  <a:pt x="6996" y="2293"/>
                  <a:pt x="6996" y="1188"/>
                  <a:pt x="6317" y="509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0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3787263"/>
            <a:ext cx="5419185" cy="895350"/>
          </a:xfrm>
        </p:spPr>
        <p:txBody>
          <a:bodyPr/>
          <a:lstStyle/>
          <a:p>
            <a:r>
              <a:rPr lang="zh-CN" altLang="en-US" dirty="0"/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4682613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5254426" y="1402761"/>
            <a:ext cx="1683148" cy="1368879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96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13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flipV="1">
            <a:off x="5665089" y="0"/>
            <a:ext cx="861822" cy="4953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62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446804-ED3B-4CAF-BB79-CA0498894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ABBFBC7-462A-4F6A-A08B-79210B91D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E88B74-A9CE-4677-8DC2-01E951E9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22" name="ïsļíďe">
            <a:extLst>
              <a:ext uri="{FF2B5EF4-FFF2-40B4-BE49-F238E27FC236}">
                <a16:creationId xmlns:a16="http://schemas.microsoft.com/office/drawing/2014/main" id="{FB1E563C-FAA8-4CB4-83AD-5AEE3887DCAD}"/>
              </a:ext>
            </a:extLst>
          </p:cNvPr>
          <p:cNvSpPr/>
          <p:nvPr/>
        </p:nvSpPr>
        <p:spPr bwMode="auto">
          <a:xfrm flipH="1">
            <a:off x="6626330" y="3965727"/>
            <a:ext cx="4270514" cy="1498967"/>
          </a:xfrm>
          <a:custGeom>
            <a:avLst/>
            <a:gdLst>
              <a:gd name="T0" fmla="*/ 6972 w 6972"/>
              <a:gd name="T1" fmla="*/ 782 h 2855"/>
              <a:gd name="T2" fmla="*/ 3622 w 6972"/>
              <a:gd name="T3" fmla="*/ 2855 h 2855"/>
              <a:gd name="T4" fmla="*/ 0 w 6972"/>
              <a:gd name="T5" fmla="*/ 1935 h 2855"/>
              <a:gd name="T6" fmla="*/ 3327 w 6972"/>
              <a:gd name="T7" fmla="*/ 0 h 2855"/>
              <a:gd name="T8" fmla="*/ 6972 w 6972"/>
              <a:gd name="T9" fmla="*/ 782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2" h="2855">
                <a:moveTo>
                  <a:pt x="6972" y="782"/>
                </a:moveTo>
                <a:lnTo>
                  <a:pt x="3622" y="2855"/>
                </a:lnTo>
                <a:lnTo>
                  <a:pt x="0" y="1935"/>
                </a:lnTo>
                <a:lnTo>
                  <a:pt x="3327" y="0"/>
                </a:lnTo>
                <a:lnTo>
                  <a:pt x="6972" y="782"/>
                </a:lnTo>
                <a:close/>
              </a:path>
            </a:pathLst>
          </a:custGeom>
          <a:solidFill>
            <a:srgbClr val="CFBE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íŝ1iḑê">
            <a:extLst>
              <a:ext uri="{FF2B5EF4-FFF2-40B4-BE49-F238E27FC236}">
                <a16:creationId xmlns:a16="http://schemas.microsoft.com/office/drawing/2014/main" id="{671F134B-8FC1-47AA-9F72-4EF7A6C987B1}"/>
              </a:ext>
            </a:extLst>
          </p:cNvPr>
          <p:cNvSpPr/>
          <p:nvPr/>
        </p:nvSpPr>
        <p:spPr bwMode="auto">
          <a:xfrm flipH="1">
            <a:off x="6626330" y="4039207"/>
            <a:ext cx="2050729" cy="1425487"/>
          </a:xfrm>
          <a:custGeom>
            <a:avLst/>
            <a:gdLst>
              <a:gd name="T0" fmla="*/ 3350 w 3350"/>
              <a:gd name="T1" fmla="*/ 0 h 2719"/>
              <a:gd name="T2" fmla="*/ 3350 w 3350"/>
              <a:gd name="T3" fmla="*/ 646 h 2719"/>
              <a:gd name="T4" fmla="*/ 0 w 3350"/>
              <a:gd name="T5" fmla="*/ 2719 h 2719"/>
              <a:gd name="T6" fmla="*/ 0 w 3350"/>
              <a:gd name="T7" fmla="*/ 2074 h 2719"/>
              <a:gd name="T8" fmla="*/ 3350 w 3350"/>
              <a:gd name="T9" fmla="*/ 0 h 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50" h="2719">
                <a:moveTo>
                  <a:pt x="3350" y="0"/>
                </a:moveTo>
                <a:lnTo>
                  <a:pt x="3350" y="646"/>
                </a:lnTo>
                <a:lnTo>
                  <a:pt x="0" y="2719"/>
                </a:lnTo>
                <a:lnTo>
                  <a:pt x="0" y="2074"/>
                </a:lnTo>
                <a:lnTo>
                  <a:pt x="3350" y="0"/>
                </a:lnTo>
                <a:close/>
              </a:path>
            </a:pathLst>
          </a:custGeom>
          <a:solidFill>
            <a:srgbClr val="15B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íŝļîḍé">
            <a:extLst>
              <a:ext uri="{FF2B5EF4-FFF2-40B4-BE49-F238E27FC236}">
                <a16:creationId xmlns:a16="http://schemas.microsoft.com/office/drawing/2014/main" id="{2904917A-D1DF-46E5-809D-6F29E3FE6FD1}"/>
              </a:ext>
            </a:extLst>
          </p:cNvPr>
          <p:cNvSpPr/>
          <p:nvPr/>
        </p:nvSpPr>
        <p:spPr bwMode="auto">
          <a:xfrm flipH="1">
            <a:off x="8677059" y="4663775"/>
            <a:ext cx="2094831" cy="760504"/>
          </a:xfrm>
          <a:custGeom>
            <a:avLst/>
            <a:gdLst>
              <a:gd name="T0" fmla="*/ 0 w 3421"/>
              <a:gd name="T1" fmla="*/ 564 h 1452"/>
              <a:gd name="T2" fmla="*/ 0 w 3421"/>
              <a:gd name="T3" fmla="*/ 0 h 1452"/>
              <a:gd name="T4" fmla="*/ 3421 w 3421"/>
              <a:gd name="T5" fmla="*/ 882 h 1452"/>
              <a:gd name="T6" fmla="*/ 3421 w 3421"/>
              <a:gd name="T7" fmla="*/ 1452 h 1452"/>
              <a:gd name="T8" fmla="*/ 0 w 3421"/>
              <a:gd name="T9" fmla="*/ 564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1" h="1452">
                <a:moveTo>
                  <a:pt x="0" y="564"/>
                </a:moveTo>
                <a:lnTo>
                  <a:pt x="0" y="0"/>
                </a:lnTo>
                <a:lnTo>
                  <a:pt x="3421" y="882"/>
                </a:lnTo>
                <a:lnTo>
                  <a:pt x="3421" y="1452"/>
                </a:lnTo>
                <a:lnTo>
                  <a:pt x="0" y="564"/>
                </a:lnTo>
                <a:close/>
              </a:path>
            </a:pathLst>
          </a:custGeom>
          <a:solidFill>
            <a:srgbClr val="ECF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Sľíḍé">
            <a:extLst>
              <a:ext uri="{FF2B5EF4-FFF2-40B4-BE49-F238E27FC236}">
                <a16:creationId xmlns:a16="http://schemas.microsoft.com/office/drawing/2014/main" id="{2B5FE5F8-7A18-4F0F-876F-41719B619424}"/>
              </a:ext>
            </a:extLst>
          </p:cNvPr>
          <p:cNvSpPr/>
          <p:nvPr/>
        </p:nvSpPr>
        <p:spPr bwMode="auto">
          <a:xfrm flipH="1">
            <a:off x="6626330" y="3627727"/>
            <a:ext cx="4270514" cy="1498967"/>
          </a:xfrm>
          <a:custGeom>
            <a:avLst/>
            <a:gdLst>
              <a:gd name="T0" fmla="*/ 6972 w 6972"/>
              <a:gd name="T1" fmla="*/ 781 h 2855"/>
              <a:gd name="T2" fmla="*/ 3622 w 6972"/>
              <a:gd name="T3" fmla="*/ 2855 h 2855"/>
              <a:gd name="T4" fmla="*/ 0 w 6972"/>
              <a:gd name="T5" fmla="*/ 1934 h 2855"/>
              <a:gd name="T6" fmla="*/ 3327 w 6972"/>
              <a:gd name="T7" fmla="*/ 0 h 2855"/>
              <a:gd name="T8" fmla="*/ 6972 w 6972"/>
              <a:gd name="T9" fmla="*/ 781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2" h="2855">
                <a:moveTo>
                  <a:pt x="6972" y="781"/>
                </a:moveTo>
                <a:lnTo>
                  <a:pt x="3622" y="2855"/>
                </a:lnTo>
                <a:lnTo>
                  <a:pt x="0" y="1934"/>
                </a:lnTo>
                <a:lnTo>
                  <a:pt x="3327" y="0"/>
                </a:lnTo>
                <a:lnTo>
                  <a:pt x="6972" y="781"/>
                </a:lnTo>
                <a:close/>
              </a:path>
            </a:pathLst>
          </a:custGeom>
          <a:solidFill>
            <a:srgbClr val="3DB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íSľíḑé">
            <a:extLst>
              <a:ext uri="{FF2B5EF4-FFF2-40B4-BE49-F238E27FC236}">
                <a16:creationId xmlns:a16="http://schemas.microsoft.com/office/drawing/2014/main" id="{FC77BE2A-6F7B-456C-82CA-3D8EEEF7BAE5}"/>
              </a:ext>
            </a:extLst>
          </p:cNvPr>
          <p:cNvSpPr/>
          <p:nvPr/>
        </p:nvSpPr>
        <p:spPr bwMode="auto">
          <a:xfrm flipH="1">
            <a:off x="6938717" y="3701204"/>
            <a:ext cx="4270514" cy="1498967"/>
          </a:xfrm>
          <a:custGeom>
            <a:avLst/>
            <a:gdLst>
              <a:gd name="T0" fmla="*/ 6971 w 6971"/>
              <a:gd name="T1" fmla="*/ 781 h 2856"/>
              <a:gd name="T2" fmla="*/ 3622 w 6971"/>
              <a:gd name="T3" fmla="*/ 2856 h 2856"/>
              <a:gd name="T4" fmla="*/ 0 w 6971"/>
              <a:gd name="T5" fmla="*/ 1934 h 2856"/>
              <a:gd name="T6" fmla="*/ 3328 w 6971"/>
              <a:gd name="T7" fmla="*/ 0 h 2856"/>
              <a:gd name="T8" fmla="*/ 6971 w 6971"/>
              <a:gd name="T9" fmla="*/ 781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1" h="2856">
                <a:moveTo>
                  <a:pt x="6971" y="781"/>
                </a:moveTo>
                <a:lnTo>
                  <a:pt x="3622" y="2856"/>
                </a:lnTo>
                <a:lnTo>
                  <a:pt x="0" y="1934"/>
                </a:lnTo>
                <a:lnTo>
                  <a:pt x="3328" y="0"/>
                </a:lnTo>
                <a:lnTo>
                  <a:pt x="6971" y="781"/>
                </a:lnTo>
                <a:close/>
              </a:path>
            </a:pathLst>
          </a:custGeom>
          <a:solidFill>
            <a:srgbClr val="CFBE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ṡḻïḓe">
            <a:extLst>
              <a:ext uri="{FF2B5EF4-FFF2-40B4-BE49-F238E27FC236}">
                <a16:creationId xmlns:a16="http://schemas.microsoft.com/office/drawing/2014/main" id="{FE9216DA-D2F1-4B7C-85BF-783F32BBA5ED}"/>
              </a:ext>
            </a:extLst>
          </p:cNvPr>
          <p:cNvSpPr/>
          <p:nvPr/>
        </p:nvSpPr>
        <p:spPr bwMode="auto">
          <a:xfrm flipH="1">
            <a:off x="6938717" y="3771008"/>
            <a:ext cx="2050729" cy="1429163"/>
          </a:xfrm>
          <a:custGeom>
            <a:avLst/>
            <a:gdLst>
              <a:gd name="T0" fmla="*/ 3349 w 3349"/>
              <a:gd name="T1" fmla="*/ 0 h 2720"/>
              <a:gd name="T2" fmla="*/ 3349 w 3349"/>
              <a:gd name="T3" fmla="*/ 645 h 2720"/>
              <a:gd name="T4" fmla="*/ 0 w 3349"/>
              <a:gd name="T5" fmla="*/ 2720 h 2720"/>
              <a:gd name="T6" fmla="*/ 0 w 3349"/>
              <a:gd name="T7" fmla="*/ 2074 h 2720"/>
              <a:gd name="T8" fmla="*/ 3349 w 3349"/>
              <a:gd name="T9" fmla="*/ 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9" h="2720">
                <a:moveTo>
                  <a:pt x="3349" y="0"/>
                </a:moveTo>
                <a:lnTo>
                  <a:pt x="3349" y="645"/>
                </a:lnTo>
                <a:lnTo>
                  <a:pt x="0" y="2720"/>
                </a:lnTo>
                <a:lnTo>
                  <a:pt x="0" y="2074"/>
                </a:lnTo>
                <a:lnTo>
                  <a:pt x="3349" y="0"/>
                </a:lnTo>
                <a:close/>
              </a:path>
            </a:pathLst>
          </a:custGeom>
          <a:solidFill>
            <a:srgbClr val="C89A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îṣ1idé">
            <a:extLst>
              <a:ext uri="{FF2B5EF4-FFF2-40B4-BE49-F238E27FC236}">
                <a16:creationId xmlns:a16="http://schemas.microsoft.com/office/drawing/2014/main" id="{EBB0F23C-2518-408C-944A-25D1C88AF711}"/>
              </a:ext>
            </a:extLst>
          </p:cNvPr>
          <p:cNvSpPr/>
          <p:nvPr/>
        </p:nvSpPr>
        <p:spPr bwMode="auto">
          <a:xfrm flipH="1">
            <a:off x="8989446" y="4399252"/>
            <a:ext cx="2094831" cy="760504"/>
          </a:xfrm>
          <a:custGeom>
            <a:avLst/>
            <a:gdLst>
              <a:gd name="T0" fmla="*/ 0 w 3421"/>
              <a:gd name="T1" fmla="*/ 562 h 1451"/>
              <a:gd name="T2" fmla="*/ 0 w 3421"/>
              <a:gd name="T3" fmla="*/ 0 h 1451"/>
              <a:gd name="T4" fmla="*/ 3421 w 3421"/>
              <a:gd name="T5" fmla="*/ 881 h 1451"/>
              <a:gd name="T6" fmla="*/ 3421 w 3421"/>
              <a:gd name="T7" fmla="*/ 1451 h 1451"/>
              <a:gd name="T8" fmla="*/ 0 w 3421"/>
              <a:gd name="T9" fmla="*/ 562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1" h="1451">
                <a:moveTo>
                  <a:pt x="0" y="562"/>
                </a:moveTo>
                <a:lnTo>
                  <a:pt x="0" y="0"/>
                </a:lnTo>
                <a:lnTo>
                  <a:pt x="3421" y="881"/>
                </a:lnTo>
                <a:lnTo>
                  <a:pt x="3421" y="1451"/>
                </a:lnTo>
                <a:lnTo>
                  <a:pt x="0" y="562"/>
                </a:lnTo>
                <a:close/>
              </a:path>
            </a:pathLst>
          </a:custGeom>
          <a:solidFill>
            <a:srgbClr val="ECF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ṩḻîḍé">
            <a:extLst>
              <a:ext uri="{FF2B5EF4-FFF2-40B4-BE49-F238E27FC236}">
                <a16:creationId xmlns:a16="http://schemas.microsoft.com/office/drawing/2014/main" id="{0023BD5A-7EB0-46EF-B4B9-625BA62C04CE}"/>
              </a:ext>
            </a:extLst>
          </p:cNvPr>
          <p:cNvSpPr/>
          <p:nvPr/>
        </p:nvSpPr>
        <p:spPr bwMode="auto">
          <a:xfrm flipH="1">
            <a:off x="6938717" y="3363203"/>
            <a:ext cx="4270514" cy="1495291"/>
          </a:xfrm>
          <a:custGeom>
            <a:avLst/>
            <a:gdLst>
              <a:gd name="T0" fmla="*/ 6971 w 6971"/>
              <a:gd name="T1" fmla="*/ 781 h 2855"/>
              <a:gd name="T2" fmla="*/ 3622 w 6971"/>
              <a:gd name="T3" fmla="*/ 2855 h 2855"/>
              <a:gd name="T4" fmla="*/ 0 w 6971"/>
              <a:gd name="T5" fmla="*/ 1935 h 2855"/>
              <a:gd name="T6" fmla="*/ 3328 w 6971"/>
              <a:gd name="T7" fmla="*/ 0 h 2855"/>
              <a:gd name="T8" fmla="*/ 6971 w 6971"/>
              <a:gd name="T9" fmla="*/ 781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1" h="2855">
                <a:moveTo>
                  <a:pt x="6971" y="781"/>
                </a:moveTo>
                <a:lnTo>
                  <a:pt x="3622" y="2855"/>
                </a:lnTo>
                <a:lnTo>
                  <a:pt x="0" y="1935"/>
                </a:lnTo>
                <a:lnTo>
                  <a:pt x="3328" y="0"/>
                </a:lnTo>
                <a:lnTo>
                  <a:pt x="6971" y="781"/>
                </a:lnTo>
                <a:close/>
              </a:path>
            </a:pathLst>
          </a:custGeom>
          <a:solidFill>
            <a:srgbClr val="F8C9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ś1îďe">
            <a:extLst>
              <a:ext uri="{FF2B5EF4-FFF2-40B4-BE49-F238E27FC236}">
                <a16:creationId xmlns:a16="http://schemas.microsoft.com/office/drawing/2014/main" id="{FE3BA6AC-B4AC-463E-AA7B-CF6D5ED0B461}"/>
              </a:ext>
            </a:extLst>
          </p:cNvPr>
          <p:cNvSpPr/>
          <p:nvPr/>
        </p:nvSpPr>
        <p:spPr bwMode="auto">
          <a:xfrm flipH="1">
            <a:off x="6641031" y="3120722"/>
            <a:ext cx="4270514" cy="1498967"/>
          </a:xfrm>
          <a:custGeom>
            <a:avLst/>
            <a:gdLst>
              <a:gd name="T0" fmla="*/ 6971 w 6971"/>
              <a:gd name="T1" fmla="*/ 781 h 2855"/>
              <a:gd name="T2" fmla="*/ 3623 w 6971"/>
              <a:gd name="T3" fmla="*/ 2855 h 2855"/>
              <a:gd name="T4" fmla="*/ 0 w 6971"/>
              <a:gd name="T5" fmla="*/ 1935 h 2855"/>
              <a:gd name="T6" fmla="*/ 3328 w 6971"/>
              <a:gd name="T7" fmla="*/ 0 h 2855"/>
              <a:gd name="T8" fmla="*/ 6971 w 6971"/>
              <a:gd name="T9" fmla="*/ 781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1" h="2855">
                <a:moveTo>
                  <a:pt x="6971" y="781"/>
                </a:moveTo>
                <a:lnTo>
                  <a:pt x="3623" y="2855"/>
                </a:lnTo>
                <a:lnTo>
                  <a:pt x="0" y="1935"/>
                </a:lnTo>
                <a:lnTo>
                  <a:pt x="3328" y="0"/>
                </a:lnTo>
                <a:lnTo>
                  <a:pt x="6971" y="781"/>
                </a:lnTo>
                <a:close/>
              </a:path>
            </a:pathLst>
          </a:custGeom>
          <a:solidFill>
            <a:srgbClr val="CFBE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ŝļidê">
            <a:extLst>
              <a:ext uri="{FF2B5EF4-FFF2-40B4-BE49-F238E27FC236}">
                <a16:creationId xmlns:a16="http://schemas.microsoft.com/office/drawing/2014/main" id="{CE68AFC8-AFCF-427C-A0EE-CFA96025512E}"/>
              </a:ext>
            </a:extLst>
          </p:cNvPr>
          <p:cNvSpPr/>
          <p:nvPr/>
        </p:nvSpPr>
        <p:spPr bwMode="auto">
          <a:xfrm flipH="1">
            <a:off x="6641031" y="3190526"/>
            <a:ext cx="2050729" cy="1429163"/>
          </a:xfrm>
          <a:custGeom>
            <a:avLst/>
            <a:gdLst>
              <a:gd name="T0" fmla="*/ 3348 w 3348"/>
              <a:gd name="T1" fmla="*/ 0 h 2719"/>
              <a:gd name="T2" fmla="*/ 3348 w 3348"/>
              <a:gd name="T3" fmla="*/ 645 h 2719"/>
              <a:gd name="T4" fmla="*/ 0 w 3348"/>
              <a:gd name="T5" fmla="*/ 2719 h 2719"/>
              <a:gd name="T6" fmla="*/ 0 w 3348"/>
              <a:gd name="T7" fmla="*/ 2074 h 2719"/>
              <a:gd name="T8" fmla="*/ 3348 w 3348"/>
              <a:gd name="T9" fmla="*/ 0 h 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8" h="2719">
                <a:moveTo>
                  <a:pt x="3348" y="0"/>
                </a:moveTo>
                <a:lnTo>
                  <a:pt x="3348" y="645"/>
                </a:lnTo>
                <a:lnTo>
                  <a:pt x="0" y="2719"/>
                </a:lnTo>
                <a:lnTo>
                  <a:pt x="0" y="2074"/>
                </a:lnTo>
                <a:lnTo>
                  <a:pt x="3348" y="0"/>
                </a:lnTo>
                <a:close/>
              </a:path>
            </a:pathLst>
          </a:custGeom>
          <a:solidFill>
            <a:srgbClr val="1D73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îSlíde">
            <a:extLst>
              <a:ext uri="{FF2B5EF4-FFF2-40B4-BE49-F238E27FC236}">
                <a16:creationId xmlns:a16="http://schemas.microsoft.com/office/drawing/2014/main" id="{CE84102F-B05D-4B7E-8B86-EC7E8F3A02E2}"/>
              </a:ext>
            </a:extLst>
          </p:cNvPr>
          <p:cNvSpPr/>
          <p:nvPr/>
        </p:nvSpPr>
        <p:spPr bwMode="auto">
          <a:xfrm flipH="1">
            <a:off x="8691760" y="3818770"/>
            <a:ext cx="2094831" cy="760504"/>
          </a:xfrm>
          <a:custGeom>
            <a:avLst/>
            <a:gdLst>
              <a:gd name="T0" fmla="*/ 0 w 3422"/>
              <a:gd name="T1" fmla="*/ 563 h 1452"/>
              <a:gd name="T2" fmla="*/ 0 w 3422"/>
              <a:gd name="T3" fmla="*/ 0 h 1452"/>
              <a:gd name="T4" fmla="*/ 3422 w 3422"/>
              <a:gd name="T5" fmla="*/ 882 h 1452"/>
              <a:gd name="T6" fmla="*/ 3422 w 3422"/>
              <a:gd name="T7" fmla="*/ 1452 h 1452"/>
              <a:gd name="T8" fmla="*/ 0 w 3422"/>
              <a:gd name="T9" fmla="*/ 563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2" h="1452">
                <a:moveTo>
                  <a:pt x="0" y="563"/>
                </a:moveTo>
                <a:lnTo>
                  <a:pt x="0" y="0"/>
                </a:lnTo>
                <a:lnTo>
                  <a:pt x="3422" y="882"/>
                </a:lnTo>
                <a:lnTo>
                  <a:pt x="3422" y="1452"/>
                </a:lnTo>
                <a:lnTo>
                  <a:pt x="0" y="563"/>
                </a:lnTo>
                <a:close/>
              </a:path>
            </a:pathLst>
          </a:custGeom>
          <a:solidFill>
            <a:srgbClr val="ECF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ṩ1ídê">
            <a:extLst>
              <a:ext uri="{FF2B5EF4-FFF2-40B4-BE49-F238E27FC236}">
                <a16:creationId xmlns:a16="http://schemas.microsoft.com/office/drawing/2014/main" id="{25E7F47D-3056-47E6-A8F7-C3ADD9F62C8E}"/>
              </a:ext>
            </a:extLst>
          </p:cNvPr>
          <p:cNvSpPr/>
          <p:nvPr/>
        </p:nvSpPr>
        <p:spPr bwMode="auto">
          <a:xfrm flipH="1">
            <a:off x="6641031" y="2782722"/>
            <a:ext cx="4270514" cy="1498967"/>
          </a:xfrm>
          <a:custGeom>
            <a:avLst/>
            <a:gdLst>
              <a:gd name="T0" fmla="*/ 6971 w 6971"/>
              <a:gd name="T1" fmla="*/ 781 h 2855"/>
              <a:gd name="T2" fmla="*/ 3623 w 6971"/>
              <a:gd name="T3" fmla="*/ 2855 h 2855"/>
              <a:gd name="T4" fmla="*/ 0 w 6971"/>
              <a:gd name="T5" fmla="*/ 1935 h 2855"/>
              <a:gd name="T6" fmla="*/ 3328 w 6971"/>
              <a:gd name="T7" fmla="*/ 0 h 2855"/>
              <a:gd name="T8" fmla="*/ 6971 w 6971"/>
              <a:gd name="T9" fmla="*/ 781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1" h="2855">
                <a:moveTo>
                  <a:pt x="6971" y="781"/>
                </a:moveTo>
                <a:lnTo>
                  <a:pt x="3623" y="2855"/>
                </a:lnTo>
                <a:lnTo>
                  <a:pt x="0" y="1935"/>
                </a:lnTo>
                <a:lnTo>
                  <a:pt x="3328" y="0"/>
                </a:lnTo>
                <a:lnTo>
                  <a:pt x="6971" y="781"/>
                </a:lnTo>
                <a:close/>
              </a:path>
            </a:pathLst>
          </a:custGeom>
          <a:solidFill>
            <a:srgbClr val="2A81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íş1ïḋe">
            <a:extLst>
              <a:ext uri="{FF2B5EF4-FFF2-40B4-BE49-F238E27FC236}">
                <a16:creationId xmlns:a16="http://schemas.microsoft.com/office/drawing/2014/main" id="{84AC4B03-CE74-4D10-9CEF-ED673A689B11}"/>
              </a:ext>
            </a:extLst>
          </p:cNvPr>
          <p:cNvSpPr/>
          <p:nvPr/>
        </p:nvSpPr>
        <p:spPr bwMode="auto">
          <a:xfrm flipH="1">
            <a:off x="6894616" y="2742307"/>
            <a:ext cx="4266840" cy="1498967"/>
          </a:xfrm>
          <a:custGeom>
            <a:avLst/>
            <a:gdLst>
              <a:gd name="T0" fmla="*/ 6971 w 6971"/>
              <a:gd name="T1" fmla="*/ 781 h 2855"/>
              <a:gd name="T2" fmla="*/ 3623 w 6971"/>
              <a:gd name="T3" fmla="*/ 2855 h 2855"/>
              <a:gd name="T4" fmla="*/ 0 w 6971"/>
              <a:gd name="T5" fmla="*/ 1934 h 2855"/>
              <a:gd name="T6" fmla="*/ 3328 w 6971"/>
              <a:gd name="T7" fmla="*/ 0 h 2855"/>
              <a:gd name="T8" fmla="*/ 6971 w 6971"/>
              <a:gd name="T9" fmla="*/ 781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1" h="2855">
                <a:moveTo>
                  <a:pt x="6971" y="781"/>
                </a:moveTo>
                <a:lnTo>
                  <a:pt x="3623" y="2855"/>
                </a:lnTo>
                <a:lnTo>
                  <a:pt x="0" y="1934"/>
                </a:lnTo>
                <a:lnTo>
                  <a:pt x="3328" y="0"/>
                </a:lnTo>
                <a:lnTo>
                  <a:pt x="6971" y="781"/>
                </a:lnTo>
                <a:close/>
              </a:path>
            </a:pathLst>
          </a:custGeom>
          <a:solidFill>
            <a:srgbClr val="CFBE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ŝḷïḋe">
            <a:extLst>
              <a:ext uri="{FF2B5EF4-FFF2-40B4-BE49-F238E27FC236}">
                <a16:creationId xmlns:a16="http://schemas.microsoft.com/office/drawing/2014/main" id="{128D3291-8C86-4139-94B6-E97AC8864720}"/>
              </a:ext>
            </a:extLst>
          </p:cNvPr>
          <p:cNvSpPr/>
          <p:nvPr/>
        </p:nvSpPr>
        <p:spPr bwMode="auto">
          <a:xfrm flipH="1">
            <a:off x="6894616" y="2812112"/>
            <a:ext cx="2050729" cy="1429163"/>
          </a:xfrm>
          <a:custGeom>
            <a:avLst/>
            <a:gdLst>
              <a:gd name="T0" fmla="*/ 3348 w 3348"/>
              <a:gd name="T1" fmla="*/ 0 h 2719"/>
              <a:gd name="T2" fmla="*/ 3348 w 3348"/>
              <a:gd name="T3" fmla="*/ 645 h 2719"/>
              <a:gd name="T4" fmla="*/ 0 w 3348"/>
              <a:gd name="T5" fmla="*/ 2719 h 2719"/>
              <a:gd name="T6" fmla="*/ 0 w 3348"/>
              <a:gd name="T7" fmla="*/ 2075 h 2719"/>
              <a:gd name="T8" fmla="*/ 3348 w 3348"/>
              <a:gd name="T9" fmla="*/ 0 h 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8" h="2719">
                <a:moveTo>
                  <a:pt x="3348" y="0"/>
                </a:moveTo>
                <a:lnTo>
                  <a:pt x="3348" y="645"/>
                </a:lnTo>
                <a:lnTo>
                  <a:pt x="0" y="2719"/>
                </a:lnTo>
                <a:lnTo>
                  <a:pt x="0" y="2075"/>
                </a:lnTo>
                <a:lnTo>
                  <a:pt x="3348" y="0"/>
                </a:lnTo>
                <a:close/>
              </a:path>
            </a:pathLst>
          </a:custGeom>
          <a:solidFill>
            <a:srgbClr val="9F2B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ṡľïḋe">
            <a:extLst>
              <a:ext uri="{FF2B5EF4-FFF2-40B4-BE49-F238E27FC236}">
                <a16:creationId xmlns:a16="http://schemas.microsoft.com/office/drawing/2014/main" id="{D1858824-4E05-4571-A27B-D207F2FDEFB3}"/>
              </a:ext>
            </a:extLst>
          </p:cNvPr>
          <p:cNvSpPr/>
          <p:nvPr/>
        </p:nvSpPr>
        <p:spPr bwMode="auto">
          <a:xfrm flipH="1">
            <a:off x="8945344" y="3436681"/>
            <a:ext cx="2094831" cy="764180"/>
          </a:xfrm>
          <a:custGeom>
            <a:avLst/>
            <a:gdLst>
              <a:gd name="T0" fmla="*/ 0 w 3422"/>
              <a:gd name="T1" fmla="*/ 564 h 1452"/>
              <a:gd name="T2" fmla="*/ 0 w 3422"/>
              <a:gd name="T3" fmla="*/ 0 h 1452"/>
              <a:gd name="T4" fmla="*/ 3422 w 3422"/>
              <a:gd name="T5" fmla="*/ 883 h 1452"/>
              <a:gd name="T6" fmla="*/ 3422 w 3422"/>
              <a:gd name="T7" fmla="*/ 1452 h 1452"/>
              <a:gd name="T8" fmla="*/ 0 w 3422"/>
              <a:gd name="T9" fmla="*/ 564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2" h="1452">
                <a:moveTo>
                  <a:pt x="0" y="564"/>
                </a:moveTo>
                <a:lnTo>
                  <a:pt x="0" y="0"/>
                </a:lnTo>
                <a:lnTo>
                  <a:pt x="3422" y="883"/>
                </a:lnTo>
                <a:lnTo>
                  <a:pt x="3422" y="1452"/>
                </a:lnTo>
                <a:lnTo>
                  <a:pt x="0" y="564"/>
                </a:lnTo>
                <a:close/>
              </a:path>
            </a:pathLst>
          </a:custGeom>
          <a:solidFill>
            <a:srgbClr val="ECF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ṥļíḍê">
            <a:extLst>
              <a:ext uri="{FF2B5EF4-FFF2-40B4-BE49-F238E27FC236}">
                <a16:creationId xmlns:a16="http://schemas.microsoft.com/office/drawing/2014/main" id="{6A6830E5-6747-40FD-BE5C-41AA29F94E65}"/>
              </a:ext>
            </a:extLst>
          </p:cNvPr>
          <p:cNvSpPr/>
          <p:nvPr/>
        </p:nvSpPr>
        <p:spPr bwMode="auto">
          <a:xfrm flipH="1">
            <a:off x="6894616" y="2404304"/>
            <a:ext cx="4266840" cy="1498967"/>
          </a:xfrm>
          <a:custGeom>
            <a:avLst/>
            <a:gdLst>
              <a:gd name="T0" fmla="*/ 6971 w 6971"/>
              <a:gd name="T1" fmla="*/ 781 h 2856"/>
              <a:gd name="T2" fmla="*/ 3623 w 6971"/>
              <a:gd name="T3" fmla="*/ 2856 h 2856"/>
              <a:gd name="T4" fmla="*/ 0 w 6971"/>
              <a:gd name="T5" fmla="*/ 1935 h 2856"/>
              <a:gd name="T6" fmla="*/ 3328 w 6971"/>
              <a:gd name="T7" fmla="*/ 0 h 2856"/>
              <a:gd name="T8" fmla="*/ 6971 w 6971"/>
              <a:gd name="T9" fmla="*/ 781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1" h="2856">
                <a:moveTo>
                  <a:pt x="6971" y="781"/>
                </a:moveTo>
                <a:lnTo>
                  <a:pt x="3623" y="2856"/>
                </a:lnTo>
                <a:lnTo>
                  <a:pt x="0" y="1935"/>
                </a:lnTo>
                <a:lnTo>
                  <a:pt x="3328" y="0"/>
                </a:lnTo>
                <a:lnTo>
                  <a:pt x="6971" y="781"/>
                </a:lnTo>
                <a:close/>
              </a:path>
            </a:pathLst>
          </a:custGeom>
          <a:solidFill>
            <a:srgbClr val="B33F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ŝlîḓê">
            <a:extLst>
              <a:ext uri="{FF2B5EF4-FFF2-40B4-BE49-F238E27FC236}">
                <a16:creationId xmlns:a16="http://schemas.microsoft.com/office/drawing/2014/main" id="{14888D9E-A893-400F-9A44-1CABD422294F}"/>
              </a:ext>
            </a:extLst>
          </p:cNvPr>
          <p:cNvSpPr/>
          <p:nvPr/>
        </p:nvSpPr>
        <p:spPr bwMode="auto">
          <a:xfrm flipH="1">
            <a:off x="7188627" y="2466763"/>
            <a:ext cx="4270514" cy="1498967"/>
          </a:xfrm>
          <a:custGeom>
            <a:avLst/>
            <a:gdLst>
              <a:gd name="T0" fmla="*/ 6972 w 6972"/>
              <a:gd name="T1" fmla="*/ 781 h 2855"/>
              <a:gd name="T2" fmla="*/ 3622 w 6972"/>
              <a:gd name="T3" fmla="*/ 2855 h 2855"/>
              <a:gd name="T4" fmla="*/ 0 w 6972"/>
              <a:gd name="T5" fmla="*/ 1935 h 2855"/>
              <a:gd name="T6" fmla="*/ 3327 w 6972"/>
              <a:gd name="T7" fmla="*/ 0 h 2855"/>
              <a:gd name="T8" fmla="*/ 6972 w 6972"/>
              <a:gd name="T9" fmla="*/ 781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2" h="2855">
                <a:moveTo>
                  <a:pt x="6972" y="781"/>
                </a:moveTo>
                <a:lnTo>
                  <a:pt x="3622" y="2855"/>
                </a:lnTo>
                <a:lnTo>
                  <a:pt x="0" y="1935"/>
                </a:lnTo>
                <a:lnTo>
                  <a:pt x="3327" y="0"/>
                </a:lnTo>
                <a:lnTo>
                  <a:pt x="6972" y="781"/>
                </a:lnTo>
                <a:close/>
              </a:path>
            </a:pathLst>
          </a:custGeom>
          <a:solidFill>
            <a:srgbClr val="CFBE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ŝlíde">
            <a:extLst>
              <a:ext uri="{FF2B5EF4-FFF2-40B4-BE49-F238E27FC236}">
                <a16:creationId xmlns:a16="http://schemas.microsoft.com/office/drawing/2014/main" id="{619C618A-048C-4844-AC61-15E592B84F95}"/>
              </a:ext>
            </a:extLst>
          </p:cNvPr>
          <p:cNvSpPr/>
          <p:nvPr/>
        </p:nvSpPr>
        <p:spPr bwMode="auto">
          <a:xfrm flipH="1">
            <a:off x="7188627" y="2540240"/>
            <a:ext cx="2054404" cy="1425487"/>
          </a:xfrm>
          <a:custGeom>
            <a:avLst/>
            <a:gdLst>
              <a:gd name="T0" fmla="*/ 3350 w 3350"/>
              <a:gd name="T1" fmla="*/ 0 h 2719"/>
              <a:gd name="T2" fmla="*/ 3350 w 3350"/>
              <a:gd name="T3" fmla="*/ 645 h 2719"/>
              <a:gd name="T4" fmla="*/ 0 w 3350"/>
              <a:gd name="T5" fmla="*/ 2719 h 2719"/>
              <a:gd name="T6" fmla="*/ 0 w 3350"/>
              <a:gd name="T7" fmla="*/ 2074 h 2719"/>
              <a:gd name="T8" fmla="*/ 3350 w 3350"/>
              <a:gd name="T9" fmla="*/ 0 h 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50" h="2719">
                <a:moveTo>
                  <a:pt x="3350" y="0"/>
                </a:moveTo>
                <a:lnTo>
                  <a:pt x="3350" y="645"/>
                </a:lnTo>
                <a:lnTo>
                  <a:pt x="0" y="2719"/>
                </a:lnTo>
                <a:lnTo>
                  <a:pt x="0" y="2074"/>
                </a:lnTo>
                <a:lnTo>
                  <a:pt x="3350" y="0"/>
                </a:lnTo>
                <a:close/>
              </a:path>
            </a:pathLst>
          </a:custGeom>
          <a:solidFill>
            <a:srgbClr val="F054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ṧľîḍè">
            <a:extLst>
              <a:ext uri="{FF2B5EF4-FFF2-40B4-BE49-F238E27FC236}">
                <a16:creationId xmlns:a16="http://schemas.microsoft.com/office/drawing/2014/main" id="{890BF6F8-523F-439C-862A-36304D80393A}"/>
              </a:ext>
            </a:extLst>
          </p:cNvPr>
          <p:cNvSpPr/>
          <p:nvPr/>
        </p:nvSpPr>
        <p:spPr bwMode="auto">
          <a:xfrm flipH="1">
            <a:off x="9243031" y="3164809"/>
            <a:ext cx="2094831" cy="760504"/>
          </a:xfrm>
          <a:custGeom>
            <a:avLst/>
            <a:gdLst>
              <a:gd name="T0" fmla="*/ 0 w 3421"/>
              <a:gd name="T1" fmla="*/ 564 h 1452"/>
              <a:gd name="T2" fmla="*/ 0 w 3421"/>
              <a:gd name="T3" fmla="*/ 0 h 1452"/>
              <a:gd name="T4" fmla="*/ 3421 w 3421"/>
              <a:gd name="T5" fmla="*/ 882 h 1452"/>
              <a:gd name="T6" fmla="*/ 3421 w 3421"/>
              <a:gd name="T7" fmla="*/ 1452 h 1452"/>
              <a:gd name="T8" fmla="*/ 0 w 3421"/>
              <a:gd name="T9" fmla="*/ 564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1" h="1452">
                <a:moveTo>
                  <a:pt x="0" y="564"/>
                </a:moveTo>
                <a:lnTo>
                  <a:pt x="0" y="0"/>
                </a:lnTo>
                <a:lnTo>
                  <a:pt x="3421" y="882"/>
                </a:lnTo>
                <a:lnTo>
                  <a:pt x="3421" y="1452"/>
                </a:lnTo>
                <a:lnTo>
                  <a:pt x="0" y="564"/>
                </a:lnTo>
                <a:close/>
              </a:path>
            </a:pathLst>
          </a:custGeom>
          <a:solidFill>
            <a:srgbClr val="ECF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ṧḻïḑê">
            <a:extLst>
              <a:ext uri="{FF2B5EF4-FFF2-40B4-BE49-F238E27FC236}">
                <a16:creationId xmlns:a16="http://schemas.microsoft.com/office/drawing/2014/main" id="{DA614056-3A59-4AB8-B638-408298877F91}"/>
              </a:ext>
            </a:extLst>
          </p:cNvPr>
          <p:cNvSpPr/>
          <p:nvPr/>
        </p:nvSpPr>
        <p:spPr bwMode="auto">
          <a:xfrm flipH="1">
            <a:off x="7188627" y="2128760"/>
            <a:ext cx="4270514" cy="1498967"/>
          </a:xfrm>
          <a:custGeom>
            <a:avLst/>
            <a:gdLst>
              <a:gd name="T0" fmla="*/ 6972 w 6972"/>
              <a:gd name="T1" fmla="*/ 781 h 2855"/>
              <a:gd name="T2" fmla="*/ 3622 w 6972"/>
              <a:gd name="T3" fmla="*/ 2855 h 2855"/>
              <a:gd name="T4" fmla="*/ 0 w 6972"/>
              <a:gd name="T5" fmla="*/ 1934 h 2855"/>
              <a:gd name="T6" fmla="*/ 3327 w 6972"/>
              <a:gd name="T7" fmla="*/ 0 h 2855"/>
              <a:gd name="T8" fmla="*/ 6972 w 6972"/>
              <a:gd name="T9" fmla="*/ 781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2" h="2855">
                <a:moveTo>
                  <a:pt x="6972" y="781"/>
                </a:moveTo>
                <a:lnTo>
                  <a:pt x="3622" y="2855"/>
                </a:lnTo>
                <a:lnTo>
                  <a:pt x="0" y="1934"/>
                </a:lnTo>
                <a:lnTo>
                  <a:pt x="3327" y="0"/>
                </a:lnTo>
                <a:lnTo>
                  <a:pt x="6972" y="781"/>
                </a:lnTo>
                <a:close/>
              </a:path>
            </a:pathLst>
          </a:custGeom>
          <a:solidFill>
            <a:srgbClr val="F26F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ïSliďè">
            <a:extLst>
              <a:ext uri="{FF2B5EF4-FFF2-40B4-BE49-F238E27FC236}">
                <a16:creationId xmlns:a16="http://schemas.microsoft.com/office/drawing/2014/main" id="{798FF59A-BB25-4296-B5CA-6B036D578ED1}"/>
              </a:ext>
            </a:extLst>
          </p:cNvPr>
          <p:cNvSpPr/>
          <p:nvPr/>
        </p:nvSpPr>
        <p:spPr bwMode="auto">
          <a:xfrm flipH="1">
            <a:off x="8835090" y="2635762"/>
            <a:ext cx="757079" cy="451895"/>
          </a:xfrm>
          <a:custGeom>
            <a:avLst/>
            <a:gdLst>
              <a:gd name="T0" fmla="*/ 99 w 1233"/>
              <a:gd name="T1" fmla="*/ 696 h 863"/>
              <a:gd name="T2" fmla="*/ 134 w 1233"/>
              <a:gd name="T3" fmla="*/ 671 h 863"/>
              <a:gd name="T4" fmla="*/ 166 w 1233"/>
              <a:gd name="T5" fmla="*/ 643 h 863"/>
              <a:gd name="T6" fmla="*/ 218 w 1233"/>
              <a:gd name="T7" fmla="*/ 589 h 863"/>
              <a:gd name="T8" fmla="*/ 254 w 1233"/>
              <a:gd name="T9" fmla="*/ 534 h 863"/>
              <a:gd name="T10" fmla="*/ 275 w 1233"/>
              <a:gd name="T11" fmla="*/ 481 h 863"/>
              <a:gd name="T12" fmla="*/ 280 w 1233"/>
              <a:gd name="T13" fmla="*/ 429 h 863"/>
              <a:gd name="T14" fmla="*/ 271 w 1233"/>
              <a:gd name="T15" fmla="*/ 381 h 863"/>
              <a:gd name="T16" fmla="*/ 307 w 1233"/>
              <a:gd name="T17" fmla="*/ 350 h 863"/>
              <a:gd name="T18" fmla="*/ 439 w 1233"/>
              <a:gd name="T19" fmla="*/ 316 h 863"/>
              <a:gd name="T20" fmla="*/ 568 w 1233"/>
              <a:gd name="T21" fmla="*/ 298 h 863"/>
              <a:gd name="T22" fmla="*/ 659 w 1233"/>
              <a:gd name="T23" fmla="*/ 258 h 863"/>
              <a:gd name="T24" fmla="*/ 646 w 1233"/>
              <a:gd name="T25" fmla="*/ 240 h 863"/>
              <a:gd name="T26" fmla="*/ 637 w 1233"/>
              <a:gd name="T27" fmla="*/ 212 h 863"/>
              <a:gd name="T28" fmla="*/ 637 w 1233"/>
              <a:gd name="T29" fmla="*/ 182 h 863"/>
              <a:gd name="T30" fmla="*/ 647 w 1233"/>
              <a:gd name="T31" fmla="*/ 150 h 863"/>
              <a:gd name="T32" fmla="*/ 667 w 1233"/>
              <a:gd name="T33" fmla="*/ 120 h 863"/>
              <a:gd name="T34" fmla="*/ 688 w 1233"/>
              <a:gd name="T35" fmla="*/ 100 h 863"/>
              <a:gd name="T36" fmla="*/ 748 w 1233"/>
              <a:gd name="T37" fmla="*/ 58 h 863"/>
              <a:gd name="T38" fmla="*/ 822 w 1233"/>
              <a:gd name="T39" fmla="*/ 26 h 863"/>
              <a:gd name="T40" fmla="*/ 906 w 1233"/>
              <a:gd name="T41" fmla="*/ 7 h 863"/>
              <a:gd name="T42" fmla="*/ 992 w 1233"/>
              <a:gd name="T43" fmla="*/ 0 h 863"/>
              <a:gd name="T44" fmla="*/ 1076 w 1233"/>
              <a:gd name="T45" fmla="*/ 9 h 863"/>
              <a:gd name="T46" fmla="*/ 1127 w 1233"/>
              <a:gd name="T47" fmla="*/ 23 h 863"/>
              <a:gd name="T48" fmla="*/ 1186 w 1233"/>
              <a:gd name="T49" fmla="*/ 54 h 863"/>
              <a:gd name="T50" fmla="*/ 1222 w 1233"/>
              <a:gd name="T51" fmla="*/ 94 h 863"/>
              <a:gd name="T52" fmla="*/ 1230 w 1233"/>
              <a:gd name="T53" fmla="*/ 116 h 863"/>
              <a:gd name="T54" fmla="*/ 1233 w 1233"/>
              <a:gd name="T55" fmla="*/ 140 h 863"/>
              <a:gd name="T56" fmla="*/ 1226 w 1233"/>
              <a:gd name="T57" fmla="*/ 172 h 863"/>
              <a:gd name="T58" fmla="*/ 1197 w 1233"/>
              <a:gd name="T59" fmla="*/ 220 h 863"/>
              <a:gd name="T60" fmla="*/ 1169 w 1233"/>
              <a:gd name="T61" fmla="*/ 245 h 863"/>
              <a:gd name="T62" fmla="*/ 1131 w 1233"/>
              <a:gd name="T63" fmla="*/ 272 h 863"/>
              <a:gd name="T64" fmla="*/ 1086 w 1233"/>
              <a:gd name="T65" fmla="*/ 294 h 863"/>
              <a:gd name="T66" fmla="*/ 1001 w 1233"/>
              <a:gd name="T67" fmla="*/ 321 h 863"/>
              <a:gd name="T68" fmla="*/ 846 w 1233"/>
              <a:gd name="T69" fmla="*/ 340 h 863"/>
              <a:gd name="T70" fmla="*/ 899 w 1233"/>
              <a:gd name="T71" fmla="*/ 383 h 863"/>
              <a:gd name="T72" fmla="*/ 924 w 1233"/>
              <a:gd name="T73" fmla="*/ 410 h 863"/>
              <a:gd name="T74" fmla="*/ 942 w 1233"/>
              <a:gd name="T75" fmla="*/ 441 h 863"/>
              <a:gd name="T76" fmla="*/ 955 w 1233"/>
              <a:gd name="T77" fmla="*/ 473 h 863"/>
              <a:gd name="T78" fmla="*/ 960 w 1233"/>
              <a:gd name="T79" fmla="*/ 508 h 863"/>
              <a:gd name="T80" fmla="*/ 958 w 1233"/>
              <a:gd name="T81" fmla="*/ 546 h 863"/>
              <a:gd name="T82" fmla="*/ 949 w 1233"/>
              <a:gd name="T83" fmla="*/ 583 h 863"/>
              <a:gd name="T84" fmla="*/ 933 w 1233"/>
              <a:gd name="T85" fmla="*/ 622 h 863"/>
              <a:gd name="T86" fmla="*/ 901 w 1233"/>
              <a:gd name="T87" fmla="*/ 676 h 863"/>
              <a:gd name="T88" fmla="*/ 828 w 1233"/>
              <a:gd name="T89" fmla="*/ 757 h 863"/>
              <a:gd name="T90" fmla="*/ 793 w 1233"/>
              <a:gd name="T91" fmla="*/ 785 h 863"/>
              <a:gd name="T92" fmla="*/ 757 w 1233"/>
              <a:gd name="T93" fmla="*/ 812 h 863"/>
              <a:gd name="T94" fmla="*/ 647 w 1233"/>
              <a:gd name="T95" fmla="*/ 839 h 863"/>
              <a:gd name="T96" fmla="*/ 538 w 1233"/>
              <a:gd name="T97" fmla="*/ 857 h 863"/>
              <a:gd name="T98" fmla="*/ 431 w 1233"/>
              <a:gd name="T99" fmla="*/ 863 h 863"/>
              <a:gd name="T100" fmla="*/ 326 w 1233"/>
              <a:gd name="T101" fmla="*/ 859 h 863"/>
              <a:gd name="T102" fmla="*/ 229 w 1233"/>
              <a:gd name="T103" fmla="*/ 844 h 863"/>
              <a:gd name="T104" fmla="*/ 166 w 1233"/>
              <a:gd name="T105" fmla="*/ 826 h 863"/>
              <a:gd name="T106" fmla="*/ 82 w 1233"/>
              <a:gd name="T107" fmla="*/ 790 h 863"/>
              <a:gd name="T108" fmla="*/ 17 w 1233"/>
              <a:gd name="T109" fmla="*/ 743 h 863"/>
              <a:gd name="T110" fmla="*/ 40 w 1233"/>
              <a:gd name="T111" fmla="*/ 715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33" h="863">
                <a:moveTo>
                  <a:pt x="81" y="704"/>
                </a:moveTo>
                <a:lnTo>
                  <a:pt x="91" y="701"/>
                </a:lnTo>
                <a:lnTo>
                  <a:pt x="99" y="696"/>
                </a:lnTo>
                <a:lnTo>
                  <a:pt x="99" y="696"/>
                </a:lnTo>
                <a:lnTo>
                  <a:pt x="117" y="684"/>
                </a:lnTo>
                <a:lnTo>
                  <a:pt x="134" y="671"/>
                </a:lnTo>
                <a:lnTo>
                  <a:pt x="150" y="657"/>
                </a:lnTo>
                <a:lnTo>
                  <a:pt x="166" y="643"/>
                </a:lnTo>
                <a:lnTo>
                  <a:pt x="166" y="643"/>
                </a:lnTo>
                <a:lnTo>
                  <a:pt x="185" y="626"/>
                </a:lnTo>
                <a:lnTo>
                  <a:pt x="202" y="607"/>
                </a:lnTo>
                <a:lnTo>
                  <a:pt x="218" y="589"/>
                </a:lnTo>
                <a:lnTo>
                  <a:pt x="231" y="570"/>
                </a:lnTo>
                <a:lnTo>
                  <a:pt x="243" y="552"/>
                </a:lnTo>
                <a:lnTo>
                  <a:pt x="254" y="534"/>
                </a:lnTo>
                <a:lnTo>
                  <a:pt x="263" y="516"/>
                </a:lnTo>
                <a:lnTo>
                  <a:pt x="270" y="498"/>
                </a:lnTo>
                <a:lnTo>
                  <a:pt x="275" y="481"/>
                </a:lnTo>
                <a:lnTo>
                  <a:pt x="278" y="464"/>
                </a:lnTo>
                <a:lnTo>
                  <a:pt x="280" y="446"/>
                </a:lnTo>
                <a:lnTo>
                  <a:pt x="280" y="429"/>
                </a:lnTo>
                <a:lnTo>
                  <a:pt x="279" y="413"/>
                </a:lnTo>
                <a:lnTo>
                  <a:pt x="276" y="397"/>
                </a:lnTo>
                <a:lnTo>
                  <a:pt x="271" y="381"/>
                </a:lnTo>
                <a:lnTo>
                  <a:pt x="265" y="366"/>
                </a:lnTo>
                <a:lnTo>
                  <a:pt x="265" y="366"/>
                </a:lnTo>
                <a:lnTo>
                  <a:pt x="307" y="350"/>
                </a:lnTo>
                <a:lnTo>
                  <a:pt x="351" y="337"/>
                </a:lnTo>
                <a:lnTo>
                  <a:pt x="395" y="325"/>
                </a:lnTo>
                <a:lnTo>
                  <a:pt x="439" y="316"/>
                </a:lnTo>
                <a:lnTo>
                  <a:pt x="482" y="307"/>
                </a:lnTo>
                <a:lnTo>
                  <a:pt x="525" y="302"/>
                </a:lnTo>
                <a:lnTo>
                  <a:pt x="568" y="298"/>
                </a:lnTo>
                <a:lnTo>
                  <a:pt x="609" y="297"/>
                </a:lnTo>
                <a:lnTo>
                  <a:pt x="690" y="297"/>
                </a:lnTo>
                <a:lnTo>
                  <a:pt x="659" y="258"/>
                </a:lnTo>
                <a:lnTo>
                  <a:pt x="659" y="258"/>
                </a:lnTo>
                <a:lnTo>
                  <a:pt x="652" y="250"/>
                </a:lnTo>
                <a:lnTo>
                  <a:pt x="646" y="240"/>
                </a:lnTo>
                <a:lnTo>
                  <a:pt x="643" y="230"/>
                </a:lnTo>
                <a:lnTo>
                  <a:pt x="639" y="222"/>
                </a:lnTo>
                <a:lnTo>
                  <a:pt x="637" y="212"/>
                </a:lnTo>
                <a:lnTo>
                  <a:pt x="636" y="201"/>
                </a:lnTo>
                <a:lnTo>
                  <a:pt x="636" y="191"/>
                </a:lnTo>
                <a:lnTo>
                  <a:pt x="637" y="182"/>
                </a:lnTo>
                <a:lnTo>
                  <a:pt x="639" y="171"/>
                </a:lnTo>
                <a:lnTo>
                  <a:pt x="643" y="161"/>
                </a:lnTo>
                <a:lnTo>
                  <a:pt x="647" y="150"/>
                </a:lnTo>
                <a:lnTo>
                  <a:pt x="653" y="141"/>
                </a:lnTo>
                <a:lnTo>
                  <a:pt x="660" y="130"/>
                </a:lnTo>
                <a:lnTo>
                  <a:pt x="667" y="120"/>
                </a:lnTo>
                <a:lnTo>
                  <a:pt x="678" y="109"/>
                </a:lnTo>
                <a:lnTo>
                  <a:pt x="688" y="100"/>
                </a:lnTo>
                <a:lnTo>
                  <a:pt x="688" y="100"/>
                </a:lnTo>
                <a:lnTo>
                  <a:pt x="706" y="85"/>
                </a:lnTo>
                <a:lnTo>
                  <a:pt x="726" y="70"/>
                </a:lnTo>
                <a:lnTo>
                  <a:pt x="748" y="58"/>
                </a:lnTo>
                <a:lnTo>
                  <a:pt x="772" y="46"/>
                </a:lnTo>
                <a:lnTo>
                  <a:pt x="796" y="36"/>
                </a:lnTo>
                <a:lnTo>
                  <a:pt x="822" y="26"/>
                </a:lnTo>
                <a:lnTo>
                  <a:pt x="849" y="19"/>
                </a:lnTo>
                <a:lnTo>
                  <a:pt x="877" y="12"/>
                </a:lnTo>
                <a:lnTo>
                  <a:pt x="906" y="7"/>
                </a:lnTo>
                <a:lnTo>
                  <a:pt x="934" y="4"/>
                </a:lnTo>
                <a:lnTo>
                  <a:pt x="964" y="1"/>
                </a:lnTo>
                <a:lnTo>
                  <a:pt x="992" y="0"/>
                </a:lnTo>
                <a:lnTo>
                  <a:pt x="1021" y="1"/>
                </a:lnTo>
                <a:lnTo>
                  <a:pt x="1049" y="5"/>
                </a:lnTo>
                <a:lnTo>
                  <a:pt x="1076" y="9"/>
                </a:lnTo>
                <a:lnTo>
                  <a:pt x="1103" y="15"/>
                </a:lnTo>
                <a:lnTo>
                  <a:pt x="1103" y="15"/>
                </a:lnTo>
                <a:lnTo>
                  <a:pt x="1127" y="23"/>
                </a:lnTo>
                <a:lnTo>
                  <a:pt x="1149" y="32"/>
                </a:lnTo>
                <a:lnTo>
                  <a:pt x="1169" y="42"/>
                </a:lnTo>
                <a:lnTo>
                  <a:pt x="1186" y="54"/>
                </a:lnTo>
                <a:lnTo>
                  <a:pt x="1200" y="66"/>
                </a:lnTo>
                <a:lnTo>
                  <a:pt x="1212" y="80"/>
                </a:lnTo>
                <a:lnTo>
                  <a:pt x="1222" y="94"/>
                </a:lnTo>
                <a:lnTo>
                  <a:pt x="1225" y="101"/>
                </a:lnTo>
                <a:lnTo>
                  <a:pt x="1227" y="108"/>
                </a:lnTo>
                <a:lnTo>
                  <a:pt x="1230" y="116"/>
                </a:lnTo>
                <a:lnTo>
                  <a:pt x="1232" y="123"/>
                </a:lnTo>
                <a:lnTo>
                  <a:pt x="1232" y="132"/>
                </a:lnTo>
                <a:lnTo>
                  <a:pt x="1233" y="140"/>
                </a:lnTo>
                <a:lnTo>
                  <a:pt x="1232" y="147"/>
                </a:lnTo>
                <a:lnTo>
                  <a:pt x="1231" y="156"/>
                </a:lnTo>
                <a:lnTo>
                  <a:pt x="1226" y="172"/>
                </a:lnTo>
                <a:lnTo>
                  <a:pt x="1219" y="188"/>
                </a:lnTo>
                <a:lnTo>
                  <a:pt x="1209" y="204"/>
                </a:lnTo>
                <a:lnTo>
                  <a:pt x="1197" y="220"/>
                </a:lnTo>
                <a:lnTo>
                  <a:pt x="1181" y="236"/>
                </a:lnTo>
                <a:lnTo>
                  <a:pt x="1181" y="236"/>
                </a:lnTo>
                <a:lnTo>
                  <a:pt x="1169" y="245"/>
                </a:lnTo>
                <a:lnTo>
                  <a:pt x="1158" y="255"/>
                </a:lnTo>
                <a:lnTo>
                  <a:pt x="1144" y="264"/>
                </a:lnTo>
                <a:lnTo>
                  <a:pt x="1131" y="272"/>
                </a:lnTo>
                <a:lnTo>
                  <a:pt x="1116" y="280"/>
                </a:lnTo>
                <a:lnTo>
                  <a:pt x="1102" y="288"/>
                </a:lnTo>
                <a:lnTo>
                  <a:pt x="1086" y="294"/>
                </a:lnTo>
                <a:lnTo>
                  <a:pt x="1069" y="301"/>
                </a:lnTo>
                <a:lnTo>
                  <a:pt x="1037" y="312"/>
                </a:lnTo>
                <a:lnTo>
                  <a:pt x="1001" y="321"/>
                </a:lnTo>
                <a:lnTo>
                  <a:pt x="965" y="329"/>
                </a:lnTo>
                <a:lnTo>
                  <a:pt x="928" y="333"/>
                </a:lnTo>
                <a:lnTo>
                  <a:pt x="846" y="340"/>
                </a:lnTo>
                <a:lnTo>
                  <a:pt x="888" y="374"/>
                </a:lnTo>
                <a:lnTo>
                  <a:pt x="888" y="374"/>
                </a:lnTo>
                <a:lnTo>
                  <a:pt x="899" y="383"/>
                </a:lnTo>
                <a:lnTo>
                  <a:pt x="908" y="391"/>
                </a:lnTo>
                <a:lnTo>
                  <a:pt x="917" y="401"/>
                </a:lnTo>
                <a:lnTo>
                  <a:pt x="924" y="410"/>
                </a:lnTo>
                <a:lnTo>
                  <a:pt x="931" y="420"/>
                </a:lnTo>
                <a:lnTo>
                  <a:pt x="937" y="430"/>
                </a:lnTo>
                <a:lnTo>
                  <a:pt x="942" y="441"/>
                </a:lnTo>
                <a:lnTo>
                  <a:pt x="948" y="451"/>
                </a:lnTo>
                <a:lnTo>
                  <a:pt x="951" y="462"/>
                </a:lnTo>
                <a:lnTo>
                  <a:pt x="955" y="473"/>
                </a:lnTo>
                <a:lnTo>
                  <a:pt x="957" y="485"/>
                </a:lnTo>
                <a:lnTo>
                  <a:pt x="959" y="496"/>
                </a:lnTo>
                <a:lnTo>
                  <a:pt x="960" y="508"/>
                </a:lnTo>
                <a:lnTo>
                  <a:pt x="960" y="521"/>
                </a:lnTo>
                <a:lnTo>
                  <a:pt x="959" y="533"/>
                </a:lnTo>
                <a:lnTo>
                  <a:pt x="958" y="546"/>
                </a:lnTo>
                <a:lnTo>
                  <a:pt x="956" y="558"/>
                </a:lnTo>
                <a:lnTo>
                  <a:pt x="954" y="570"/>
                </a:lnTo>
                <a:lnTo>
                  <a:pt x="949" y="583"/>
                </a:lnTo>
                <a:lnTo>
                  <a:pt x="945" y="596"/>
                </a:lnTo>
                <a:lnTo>
                  <a:pt x="940" y="609"/>
                </a:lnTo>
                <a:lnTo>
                  <a:pt x="933" y="622"/>
                </a:lnTo>
                <a:lnTo>
                  <a:pt x="927" y="636"/>
                </a:lnTo>
                <a:lnTo>
                  <a:pt x="919" y="649"/>
                </a:lnTo>
                <a:lnTo>
                  <a:pt x="901" y="676"/>
                </a:lnTo>
                <a:lnTo>
                  <a:pt x="879" y="703"/>
                </a:lnTo>
                <a:lnTo>
                  <a:pt x="855" y="730"/>
                </a:lnTo>
                <a:lnTo>
                  <a:pt x="828" y="757"/>
                </a:lnTo>
                <a:lnTo>
                  <a:pt x="828" y="757"/>
                </a:lnTo>
                <a:lnTo>
                  <a:pt x="811" y="771"/>
                </a:lnTo>
                <a:lnTo>
                  <a:pt x="793" y="785"/>
                </a:lnTo>
                <a:lnTo>
                  <a:pt x="776" y="799"/>
                </a:lnTo>
                <a:lnTo>
                  <a:pt x="757" y="812"/>
                </a:lnTo>
                <a:lnTo>
                  <a:pt x="757" y="812"/>
                </a:lnTo>
                <a:lnTo>
                  <a:pt x="721" y="823"/>
                </a:lnTo>
                <a:lnTo>
                  <a:pt x="684" y="832"/>
                </a:lnTo>
                <a:lnTo>
                  <a:pt x="647" y="839"/>
                </a:lnTo>
                <a:lnTo>
                  <a:pt x="611" y="846"/>
                </a:lnTo>
                <a:lnTo>
                  <a:pt x="574" y="852"/>
                </a:lnTo>
                <a:lnTo>
                  <a:pt x="538" y="857"/>
                </a:lnTo>
                <a:lnTo>
                  <a:pt x="501" y="860"/>
                </a:lnTo>
                <a:lnTo>
                  <a:pt x="466" y="862"/>
                </a:lnTo>
                <a:lnTo>
                  <a:pt x="431" y="863"/>
                </a:lnTo>
                <a:lnTo>
                  <a:pt x="395" y="863"/>
                </a:lnTo>
                <a:lnTo>
                  <a:pt x="360" y="862"/>
                </a:lnTo>
                <a:lnTo>
                  <a:pt x="326" y="859"/>
                </a:lnTo>
                <a:lnTo>
                  <a:pt x="293" y="856"/>
                </a:lnTo>
                <a:lnTo>
                  <a:pt x="260" y="850"/>
                </a:lnTo>
                <a:lnTo>
                  <a:pt x="229" y="844"/>
                </a:lnTo>
                <a:lnTo>
                  <a:pt x="197" y="836"/>
                </a:lnTo>
                <a:lnTo>
                  <a:pt x="197" y="836"/>
                </a:lnTo>
                <a:lnTo>
                  <a:pt x="166" y="826"/>
                </a:lnTo>
                <a:lnTo>
                  <a:pt x="136" y="816"/>
                </a:lnTo>
                <a:lnTo>
                  <a:pt x="108" y="803"/>
                </a:lnTo>
                <a:lnTo>
                  <a:pt x="82" y="790"/>
                </a:lnTo>
                <a:lnTo>
                  <a:pt x="58" y="775"/>
                </a:lnTo>
                <a:lnTo>
                  <a:pt x="37" y="759"/>
                </a:lnTo>
                <a:lnTo>
                  <a:pt x="17" y="743"/>
                </a:lnTo>
                <a:lnTo>
                  <a:pt x="0" y="725"/>
                </a:lnTo>
                <a:lnTo>
                  <a:pt x="0" y="725"/>
                </a:lnTo>
                <a:lnTo>
                  <a:pt x="40" y="715"/>
                </a:lnTo>
                <a:lnTo>
                  <a:pt x="81" y="704"/>
                </a:lnTo>
                <a:lnTo>
                  <a:pt x="81" y="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Sļiḍé">
            <a:extLst>
              <a:ext uri="{FF2B5EF4-FFF2-40B4-BE49-F238E27FC236}">
                <a16:creationId xmlns:a16="http://schemas.microsoft.com/office/drawing/2014/main" id="{306C035E-2861-48D3-A613-3CBC36C312E1}"/>
              </a:ext>
            </a:extLst>
          </p:cNvPr>
          <p:cNvSpPr/>
          <p:nvPr/>
        </p:nvSpPr>
        <p:spPr bwMode="auto">
          <a:xfrm flipH="1">
            <a:off x="9345935" y="2668828"/>
            <a:ext cx="584348" cy="334327"/>
          </a:xfrm>
          <a:custGeom>
            <a:avLst/>
            <a:gdLst>
              <a:gd name="T0" fmla="*/ 543 w 958"/>
              <a:gd name="T1" fmla="*/ 186 h 640"/>
              <a:gd name="T2" fmla="*/ 535 w 958"/>
              <a:gd name="T3" fmla="*/ 173 h 640"/>
              <a:gd name="T4" fmla="*/ 527 w 958"/>
              <a:gd name="T5" fmla="*/ 152 h 640"/>
              <a:gd name="T6" fmla="*/ 527 w 958"/>
              <a:gd name="T7" fmla="*/ 129 h 640"/>
              <a:gd name="T8" fmla="*/ 535 w 958"/>
              <a:gd name="T9" fmla="*/ 108 h 640"/>
              <a:gd name="T10" fmla="*/ 550 w 958"/>
              <a:gd name="T11" fmla="*/ 85 h 640"/>
              <a:gd name="T12" fmla="*/ 564 w 958"/>
              <a:gd name="T13" fmla="*/ 71 h 640"/>
              <a:gd name="T14" fmla="*/ 607 w 958"/>
              <a:gd name="T15" fmla="*/ 41 h 640"/>
              <a:gd name="T16" fmla="*/ 661 w 958"/>
              <a:gd name="T17" fmla="*/ 18 h 640"/>
              <a:gd name="T18" fmla="*/ 721 w 958"/>
              <a:gd name="T19" fmla="*/ 4 h 640"/>
              <a:gd name="T20" fmla="*/ 784 w 958"/>
              <a:gd name="T21" fmla="*/ 0 h 640"/>
              <a:gd name="T22" fmla="*/ 845 w 958"/>
              <a:gd name="T23" fmla="*/ 6 h 640"/>
              <a:gd name="T24" fmla="*/ 882 w 958"/>
              <a:gd name="T25" fmla="*/ 16 h 640"/>
              <a:gd name="T26" fmla="*/ 924 w 958"/>
              <a:gd name="T27" fmla="*/ 39 h 640"/>
              <a:gd name="T28" fmla="*/ 950 w 958"/>
              <a:gd name="T29" fmla="*/ 68 h 640"/>
              <a:gd name="T30" fmla="*/ 958 w 958"/>
              <a:gd name="T31" fmla="*/ 100 h 640"/>
              <a:gd name="T32" fmla="*/ 948 w 958"/>
              <a:gd name="T33" fmla="*/ 135 h 640"/>
              <a:gd name="T34" fmla="*/ 921 w 958"/>
              <a:gd name="T35" fmla="*/ 169 h 640"/>
              <a:gd name="T36" fmla="*/ 885 w 958"/>
              <a:gd name="T37" fmla="*/ 195 h 640"/>
              <a:gd name="T38" fmla="*/ 817 w 958"/>
              <a:gd name="T39" fmla="*/ 224 h 640"/>
              <a:gd name="T40" fmla="*/ 739 w 958"/>
              <a:gd name="T41" fmla="*/ 240 h 640"/>
              <a:gd name="T42" fmla="*/ 699 w 958"/>
              <a:gd name="T43" fmla="*/ 281 h 640"/>
              <a:gd name="T44" fmla="*/ 716 w 958"/>
              <a:gd name="T45" fmla="*/ 297 h 640"/>
              <a:gd name="T46" fmla="*/ 731 w 958"/>
              <a:gd name="T47" fmla="*/ 316 h 640"/>
              <a:gd name="T48" fmla="*/ 742 w 958"/>
              <a:gd name="T49" fmla="*/ 338 h 640"/>
              <a:gd name="T50" fmla="*/ 751 w 958"/>
              <a:gd name="T51" fmla="*/ 376 h 640"/>
              <a:gd name="T52" fmla="*/ 748 w 958"/>
              <a:gd name="T53" fmla="*/ 417 h 640"/>
              <a:gd name="T54" fmla="*/ 735 w 958"/>
              <a:gd name="T55" fmla="*/ 460 h 640"/>
              <a:gd name="T56" fmla="*/ 708 w 958"/>
              <a:gd name="T57" fmla="*/ 504 h 640"/>
              <a:gd name="T58" fmla="*/ 668 w 958"/>
              <a:gd name="T59" fmla="*/ 549 h 640"/>
              <a:gd name="T60" fmla="*/ 629 w 958"/>
              <a:gd name="T61" fmla="*/ 584 h 640"/>
              <a:gd name="T62" fmla="*/ 563 w 958"/>
              <a:gd name="T63" fmla="*/ 614 h 640"/>
              <a:gd name="T64" fmla="*/ 480 w 958"/>
              <a:gd name="T65" fmla="*/ 630 h 640"/>
              <a:gd name="T66" fmla="*/ 436 w 958"/>
              <a:gd name="T67" fmla="*/ 636 h 640"/>
              <a:gd name="T68" fmla="*/ 340 w 958"/>
              <a:gd name="T69" fmla="*/ 640 h 640"/>
              <a:gd name="T70" fmla="*/ 248 w 958"/>
              <a:gd name="T71" fmla="*/ 633 h 640"/>
              <a:gd name="T72" fmla="*/ 192 w 958"/>
              <a:gd name="T73" fmla="*/ 621 h 640"/>
              <a:gd name="T74" fmla="*/ 130 w 958"/>
              <a:gd name="T75" fmla="*/ 598 h 640"/>
              <a:gd name="T76" fmla="*/ 79 w 958"/>
              <a:gd name="T77" fmla="*/ 570 h 640"/>
              <a:gd name="T78" fmla="*/ 41 w 958"/>
              <a:gd name="T79" fmla="*/ 535 h 640"/>
              <a:gd name="T80" fmla="*/ 16 w 958"/>
              <a:gd name="T81" fmla="*/ 495 h 640"/>
              <a:gd name="T82" fmla="*/ 1 w 958"/>
              <a:gd name="T83" fmla="*/ 452 h 640"/>
              <a:gd name="T84" fmla="*/ 19 w 958"/>
              <a:gd name="T85" fmla="*/ 416 h 640"/>
              <a:gd name="T86" fmla="*/ 63 w 958"/>
              <a:gd name="T87" fmla="*/ 376 h 640"/>
              <a:gd name="T88" fmla="*/ 139 w 958"/>
              <a:gd name="T89" fmla="*/ 324 h 640"/>
              <a:gd name="T90" fmla="*/ 224 w 958"/>
              <a:gd name="T91" fmla="*/ 282 h 640"/>
              <a:gd name="T92" fmla="*/ 314 w 958"/>
              <a:gd name="T93" fmla="*/ 250 h 640"/>
              <a:gd name="T94" fmla="*/ 406 w 958"/>
              <a:gd name="T95" fmla="*/ 231 h 640"/>
              <a:gd name="T96" fmla="*/ 495 w 958"/>
              <a:gd name="T97" fmla="*/ 224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58" h="640">
                <a:moveTo>
                  <a:pt x="495" y="224"/>
                </a:moveTo>
                <a:lnTo>
                  <a:pt x="574" y="224"/>
                </a:lnTo>
                <a:lnTo>
                  <a:pt x="543" y="186"/>
                </a:lnTo>
                <a:lnTo>
                  <a:pt x="543" y="186"/>
                </a:lnTo>
                <a:lnTo>
                  <a:pt x="538" y="179"/>
                </a:lnTo>
                <a:lnTo>
                  <a:pt x="535" y="173"/>
                </a:lnTo>
                <a:lnTo>
                  <a:pt x="532" y="165"/>
                </a:lnTo>
                <a:lnTo>
                  <a:pt x="529" y="159"/>
                </a:lnTo>
                <a:lnTo>
                  <a:pt x="527" y="152"/>
                </a:lnTo>
                <a:lnTo>
                  <a:pt x="527" y="144"/>
                </a:lnTo>
                <a:lnTo>
                  <a:pt x="527" y="137"/>
                </a:lnTo>
                <a:lnTo>
                  <a:pt x="527" y="129"/>
                </a:lnTo>
                <a:lnTo>
                  <a:pt x="529" y="123"/>
                </a:lnTo>
                <a:lnTo>
                  <a:pt x="532" y="115"/>
                </a:lnTo>
                <a:lnTo>
                  <a:pt x="535" y="108"/>
                </a:lnTo>
                <a:lnTo>
                  <a:pt x="539" y="100"/>
                </a:lnTo>
                <a:lnTo>
                  <a:pt x="544" y="93"/>
                </a:lnTo>
                <a:lnTo>
                  <a:pt x="550" y="85"/>
                </a:lnTo>
                <a:lnTo>
                  <a:pt x="556" y="79"/>
                </a:lnTo>
                <a:lnTo>
                  <a:pt x="564" y="71"/>
                </a:lnTo>
                <a:lnTo>
                  <a:pt x="564" y="71"/>
                </a:lnTo>
                <a:lnTo>
                  <a:pt x="576" y="60"/>
                </a:lnTo>
                <a:lnTo>
                  <a:pt x="591" y="51"/>
                </a:lnTo>
                <a:lnTo>
                  <a:pt x="607" y="41"/>
                </a:lnTo>
                <a:lnTo>
                  <a:pt x="625" y="33"/>
                </a:lnTo>
                <a:lnTo>
                  <a:pt x="643" y="26"/>
                </a:lnTo>
                <a:lnTo>
                  <a:pt x="661" y="18"/>
                </a:lnTo>
                <a:lnTo>
                  <a:pt x="681" y="13"/>
                </a:lnTo>
                <a:lnTo>
                  <a:pt x="701" y="8"/>
                </a:lnTo>
                <a:lnTo>
                  <a:pt x="721" y="4"/>
                </a:lnTo>
                <a:lnTo>
                  <a:pt x="741" y="2"/>
                </a:lnTo>
                <a:lnTo>
                  <a:pt x="763" y="1"/>
                </a:lnTo>
                <a:lnTo>
                  <a:pt x="784" y="0"/>
                </a:lnTo>
                <a:lnTo>
                  <a:pt x="804" y="1"/>
                </a:lnTo>
                <a:lnTo>
                  <a:pt x="824" y="3"/>
                </a:lnTo>
                <a:lnTo>
                  <a:pt x="845" y="6"/>
                </a:lnTo>
                <a:lnTo>
                  <a:pt x="864" y="11"/>
                </a:lnTo>
                <a:lnTo>
                  <a:pt x="864" y="11"/>
                </a:lnTo>
                <a:lnTo>
                  <a:pt x="882" y="16"/>
                </a:lnTo>
                <a:lnTo>
                  <a:pt x="897" y="22"/>
                </a:lnTo>
                <a:lnTo>
                  <a:pt x="912" y="30"/>
                </a:lnTo>
                <a:lnTo>
                  <a:pt x="924" y="39"/>
                </a:lnTo>
                <a:lnTo>
                  <a:pt x="934" y="47"/>
                </a:lnTo>
                <a:lnTo>
                  <a:pt x="943" y="57"/>
                </a:lnTo>
                <a:lnTo>
                  <a:pt x="950" y="68"/>
                </a:lnTo>
                <a:lnTo>
                  <a:pt x="954" y="79"/>
                </a:lnTo>
                <a:lnTo>
                  <a:pt x="957" y="89"/>
                </a:lnTo>
                <a:lnTo>
                  <a:pt x="958" y="100"/>
                </a:lnTo>
                <a:lnTo>
                  <a:pt x="957" y="112"/>
                </a:lnTo>
                <a:lnTo>
                  <a:pt x="953" y="124"/>
                </a:lnTo>
                <a:lnTo>
                  <a:pt x="948" y="135"/>
                </a:lnTo>
                <a:lnTo>
                  <a:pt x="941" y="147"/>
                </a:lnTo>
                <a:lnTo>
                  <a:pt x="932" y="159"/>
                </a:lnTo>
                <a:lnTo>
                  <a:pt x="921" y="169"/>
                </a:lnTo>
                <a:lnTo>
                  <a:pt x="921" y="169"/>
                </a:lnTo>
                <a:lnTo>
                  <a:pt x="904" y="183"/>
                </a:lnTo>
                <a:lnTo>
                  <a:pt x="885" y="195"/>
                </a:lnTo>
                <a:lnTo>
                  <a:pt x="864" y="207"/>
                </a:lnTo>
                <a:lnTo>
                  <a:pt x="841" y="216"/>
                </a:lnTo>
                <a:lnTo>
                  <a:pt x="817" y="224"/>
                </a:lnTo>
                <a:lnTo>
                  <a:pt x="792" y="231"/>
                </a:lnTo>
                <a:lnTo>
                  <a:pt x="765" y="236"/>
                </a:lnTo>
                <a:lnTo>
                  <a:pt x="739" y="240"/>
                </a:lnTo>
                <a:lnTo>
                  <a:pt x="656" y="247"/>
                </a:lnTo>
                <a:lnTo>
                  <a:pt x="699" y="281"/>
                </a:lnTo>
                <a:lnTo>
                  <a:pt x="699" y="281"/>
                </a:lnTo>
                <a:lnTo>
                  <a:pt x="708" y="288"/>
                </a:lnTo>
                <a:lnTo>
                  <a:pt x="716" y="297"/>
                </a:lnTo>
                <a:lnTo>
                  <a:pt x="716" y="297"/>
                </a:lnTo>
                <a:lnTo>
                  <a:pt x="723" y="306"/>
                </a:lnTo>
                <a:lnTo>
                  <a:pt x="731" y="316"/>
                </a:lnTo>
                <a:lnTo>
                  <a:pt x="731" y="316"/>
                </a:lnTo>
                <a:lnTo>
                  <a:pt x="738" y="327"/>
                </a:lnTo>
                <a:lnTo>
                  <a:pt x="742" y="338"/>
                </a:lnTo>
                <a:lnTo>
                  <a:pt x="742" y="338"/>
                </a:lnTo>
                <a:lnTo>
                  <a:pt x="747" y="351"/>
                </a:lnTo>
                <a:lnTo>
                  <a:pt x="750" y="363"/>
                </a:lnTo>
                <a:lnTo>
                  <a:pt x="751" y="376"/>
                </a:lnTo>
                <a:lnTo>
                  <a:pt x="751" y="390"/>
                </a:lnTo>
                <a:lnTo>
                  <a:pt x="750" y="403"/>
                </a:lnTo>
                <a:lnTo>
                  <a:pt x="748" y="417"/>
                </a:lnTo>
                <a:lnTo>
                  <a:pt x="745" y="431"/>
                </a:lnTo>
                <a:lnTo>
                  <a:pt x="740" y="446"/>
                </a:lnTo>
                <a:lnTo>
                  <a:pt x="735" y="460"/>
                </a:lnTo>
                <a:lnTo>
                  <a:pt x="727" y="475"/>
                </a:lnTo>
                <a:lnTo>
                  <a:pt x="718" y="489"/>
                </a:lnTo>
                <a:lnTo>
                  <a:pt x="708" y="504"/>
                </a:lnTo>
                <a:lnTo>
                  <a:pt x="696" y="519"/>
                </a:lnTo>
                <a:lnTo>
                  <a:pt x="683" y="534"/>
                </a:lnTo>
                <a:lnTo>
                  <a:pt x="668" y="549"/>
                </a:lnTo>
                <a:lnTo>
                  <a:pt x="654" y="563"/>
                </a:lnTo>
                <a:lnTo>
                  <a:pt x="654" y="563"/>
                </a:lnTo>
                <a:lnTo>
                  <a:pt x="629" y="584"/>
                </a:lnTo>
                <a:lnTo>
                  <a:pt x="603" y="603"/>
                </a:lnTo>
                <a:lnTo>
                  <a:pt x="603" y="603"/>
                </a:lnTo>
                <a:lnTo>
                  <a:pt x="563" y="614"/>
                </a:lnTo>
                <a:lnTo>
                  <a:pt x="523" y="623"/>
                </a:lnTo>
                <a:lnTo>
                  <a:pt x="523" y="623"/>
                </a:lnTo>
                <a:lnTo>
                  <a:pt x="480" y="630"/>
                </a:lnTo>
                <a:lnTo>
                  <a:pt x="480" y="630"/>
                </a:lnTo>
                <a:lnTo>
                  <a:pt x="436" y="636"/>
                </a:lnTo>
                <a:lnTo>
                  <a:pt x="436" y="636"/>
                </a:lnTo>
                <a:lnTo>
                  <a:pt x="404" y="639"/>
                </a:lnTo>
                <a:lnTo>
                  <a:pt x="371" y="640"/>
                </a:lnTo>
                <a:lnTo>
                  <a:pt x="340" y="640"/>
                </a:lnTo>
                <a:lnTo>
                  <a:pt x="308" y="639"/>
                </a:lnTo>
                <a:lnTo>
                  <a:pt x="278" y="637"/>
                </a:lnTo>
                <a:lnTo>
                  <a:pt x="248" y="633"/>
                </a:lnTo>
                <a:lnTo>
                  <a:pt x="220" y="627"/>
                </a:lnTo>
                <a:lnTo>
                  <a:pt x="192" y="621"/>
                </a:lnTo>
                <a:lnTo>
                  <a:pt x="192" y="621"/>
                </a:lnTo>
                <a:lnTo>
                  <a:pt x="169" y="614"/>
                </a:lnTo>
                <a:lnTo>
                  <a:pt x="149" y="607"/>
                </a:lnTo>
                <a:lnTo>
                  <a:pt x="130" y="598"/>
                </a:lnTo>
                <a:lnTo>
                  <a:pt x="112" y="589"/>
                </a:lnTo>
                <a:lnTo>
                  <a:pt x="95" y="580"/>
                </a:lnTo>
                <a:lnTo>
                  <a:pt x="79" y="570"/>
                </a:lnTo>
                <a:lnTo>
                  <a:pt x="66" y="559"/>
                </a:lnTo>
                <a:lnTo>
                  <a:pt x="53" y="547"/>
                </a:lnTo>
                <a:lnTo>
                  <a:pt x="41" y="535"/>
                </a:lnTo>
                <a:lnTo>
                  <a:pt x="31" y="522"/>
                </a:lnTo>
                <a:lnTo>
                  <a:pt x="22" y="509"/>
                </a:lnTo>
                <a:lnTo>
                  <a:pt x="16" y="495"/>
                </a:lnTo>
                <a:lnTo>
                  <a:pt x="9" y="481"/>
                </a:lnTo>
                <a:lnTo>
                  <a:pt x="4" y="467"/>
                </a:lnTo>
                <a:lnTo>
                  <a:pt x="1" y="452"/>
                </a:lnTo>
                <a:lnTo>
                  <a:pt x="0" y="437"/>
                </a:lnTo>
                <a:lnTo>
                  <a:pt x="0" y="437"/>
                </a:lnTo>
                <a:lnTo>
                  <a:pt x="19" y="416"/>
                </a:lnTo>
                <a:lnTo>
                  <a:pt x="40" y="395"/>
                </a:lnTo>
                <a:lnTo>
                  <a:pt x="40" y="395"/>
                </a:lnTo>
                <a:lnTo>
                  <a:pt x="63" y="376"/>
                </a:lnTo>
                <a:lnTo>
                  <a:pt x="87" y="357"/>
                </a:lnTo>
                <a:lnTo>
                  <a:pt x="112" y="340"/>
                </a:lnTo>
                <a:lnTo>
                  <a:pt x="139" y="324"/>
                </a:lnTo>
                <a:lnTo>
                  <a:pt x="166" y="309"/>
                </a:lnTo>
                <a:lnTo>
                  <a:pt x="195" y="295"/>
                </a:lnTo>
                <a:lnTo>
                  <a:pt x="224" y="282"/>
                </a:lnTo>
                <a:lnTo>
                  <a:pt x="253" y="270"/>
                </a:lnTo>
                <a:lnTo>
                  <a:pt x="284" y="259"/>
                </a:lnTo>
                <a:lnTo>
                  <a:pt x="314" y="250"/>
                </a:lnTo>
                <a:lnTo>
                  <a:pt x="344" y="243"/>
                </a:lnTo>
                <a:lnTo>
                  <a:pt x="376" y="236"/>
                </a:lnTo>
                <a:lnTo>
                  <a:pt x="406" y="231"/>
                </a:lnTo>
                <a:lnTo>
                  <a:pt x="436" y="228"/>
                </a:lnTo>
                <a:lnTo>
                  <a:pt x="465" y="225"/>
                </a:lnTo>
                <a:lnTo>
                  <a:pt x="495" y="224"/>
                </a:lnTo>
                <a:lnTo>
                  <a:pt x="495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Sḻïḍé">
            <a:extLst>
              <a:ext uri="{FF2B5EF4-FFF2-40B4-BE49-F238E27FC236}">
                <a16:creationId xmlns:a16="http://schemas.microsoft.com/office/drawing/2014/main" id="{969D4DDA-F856-46EE-B316-2ECB5A756933}"/>
              </a:ext>
            </a:extLst>
          </p:cNvPr>
          <p:cNvSpPr/>
          <p:nvPr/>
        </p:nvSpPr>
        <p:spPr bwMode="auto">
          <a:xfrm flipH="1">
            <a:off x="7298881" y="2698221"/>
            <a:ext cx="117604" cy="202067"/>
          </a:xfrm>
          <a:custGeom>
            <a:avLst/>
            <a:gdLst>
              <a:gd name="T0" fmla="*/ 46 w 189"/>
              <a:gd name="T1" fmla="*/ 360 h 387"/>
              <a:gd name="T2" fmla="*/ 46 w 189"/>
              <a:gd name="T3" fmla="*/ 357 h 387"/>
              <a:gd name="T4" fmla="*/ 46 w 189"/>
              <a:gd name="T5" fmla="*/ 331 h 387"/>
              <a:gd name="T6" fmla="*/ 43 w 189"/>
              <a:gd name="T7" fmla="*/ 314 h 387"/>
              <a:gd name="T8" fmla="*/ 36 w 189"/>
              <a:gd name="T9" fmla="*/ 285 h 387"/>
              <a:gd name="T10" fmla="*/ 24 w 189"/>
              <a:gd name="T11" fmla="*/ 261 h 387"/>
              <a:gd name="T12" fmla="*/ 9 w 189"/>
              <a:gd name="T13" fmla="*/ 242 h 387"/>
              <a:gd name="T14" fmla="*/ 0 w 189"/>
              <a:gd name="T15" fmla="*/ 234 h 387"/>
              <a:gd name="T16" fmla="*/ 13 w 189"/>
              <a:gd name="T17" fmla="*/ 203 h 387"/>
              <a:gd name="T18" fmla="*/ 24 w 189"/>
              <a:gd name="T19" fmla="*/ 184 h 387"/>
              <a:gd name="T20" fmla="*/ 37 w 189"/>
              <a:gd name="T21" fmla="*/ 168 h 387"/>
              <a:gd name="T22" fmla="*/ 58 w 189"/>
              <a:gd name="T23" fmla="*/ 148 h 387"/>
              <a:gd name="T24" fmla="*/ 43 w 189"/>
              <a:gd name="T25" fmla="*/ 143 h 387"/>
              <a:gd name="T26" fmla="*/ 32 w 189"/>
              <a:gd name="T27" fmla="*/ 134 h 387"/>
              <a:gd name="T28" fmla="*/ 22 w 189"/>
              <a:gd name="T29" fmla="*/ 123 h 387"/>
              <a:gd name="T30" fmla="*/ 16 w 189"/>
              <a:gd name="T31" fmla="*/ 108 h 387"/>
              <a:gd name="T32" fmla="*/ 13 w 189"/>
              <a:gd name="T33" fmla="*/ 92 h 387"/>
              <a:gd name="T34" fmla="*/ 13 w 189"/>
              <a:gd name="T35" fmla="*/ 77 h 387"/>
              <a:gd name="T36" fmla="*/ 20 w 189"/>
              <a:gd name="T37" fmla="*/ 49 h 387"/>
              <a:gd name="T38" fmla="*/ 34 w 189"/>
              <a:gd name="T39" fmla="*/ 25 h 387"/>
              <a:gd name="T40" fmla="*/ 55 w 189"/>
              <a:gd name="T41" fmla="*/ 8 h 387"/>
              <a:gd name="T42" fmla="*/ 66 w 189"/>
              <a:gd name="T43" fmla="*/ 2 h 387"/>
              <a:gd name="T44" fmla="*/ 73 w 189"/>
              <a:gd name="T45" fmla="*/ 0 h 387"/>
              <a:gd name="T46" fmla="*/ 85 w 189"/>
              <a:gd name="T47" fmla="*/ 0 h 387"/>
              <a:gd name="T48" fmla="*/ 95 w 189"/>
              <a:gd name="T49" fmla="*/ 2 h 387"/>
              <a:gd name="T50" fmla="*/ 105 w 189"/>
              <a:gd name="T51" fmla="*/ 7 h 387"/>
              <a:gd name="T52" fmla="*/ 117 w 189"/>
              <a:gd name="T53" fmla="*/ 19 h 387"/>
              <a:gd name="T54" fmla="*/ 129 w 189"/>
              <a:gd name="T55" fmla="*/ 40 h 387"/>
              <a:gd name="T56" fmla="*/ 131 w 189"/>
              <a:gd name="T57" fmla="*/ 54 h 387"/>
              <a:gd name="T58" fmla="*/ 130 w 189"/>
              <a:gd name="T59" fmla="*/ 73 h 387"/>
              <a:gd name="T60" fmla="*/ 126 w 189"/>
              <a:gd name="T61" fmla="*/ 91 h 387"/>
              <a:gd name="T62" fmla="*/ 119 w 189"/>
              <a:gd name="T63" fmla="*/ 107 h 387"/>
              <a:gd name="T64" fmla="*/ 108 w 189"/>
              <a:gd name="T65" fmla="*/ 122 h 387"/>
              <a:gd name="T66" fmla="*/ 111 w 189"/>
              <a:gd name="T67" fmla="*/ 141 h 387"/>
              <a:gd name="T68" fmla="*/ 119 w 189"/>
              <a:gd name="T69" fmla="*/ 143 h 387"/>
              <a:gd name="T70" fmla="*/ 132 w 189"/>
              <a:gd name="T71" fmla="*/ 149 h 387"/>
              <a:gd name="T72" fmla="*/ 145 w 189"/>
              <a:gd name="T73" fmla="*/ 159 h 387"/>
              <a:gd name="T74" fmla="*/ 157 w 189"/>
              <a:gd name="T75" fmla="*/ 172 h 387"/>
              <a:gd name="T76" fmla="*/ 168 w 189"/>
              <a:gd name="T77" fmla="*/ 187 h 387"/>
              <a:gd name="T78" fmla="*/ 176 w 189"/>
              <a:gd name="T79" fmla="*/ 205 h 387"/>
              <a:gd name="T80" fmla="*/ 182 w 189"/>
              <a:gd name="T81" fmla="*/ 226 h 387"/>
              <a:gd name="T82" fmla="*/ 187 w 189"/>
              <a:gd name="T83" fmla="*/ 249 h 387"/>
              <a:gd name="T84" fmla="*/ 188 w 189"/>
              <a:gd name="T85" fmla="*/ 261 h 387"/>
              <a:gd name="T86" fmla="*/ 188 w 189"/>
              <a:gd name="T87" fmla="*/ 288 h 387"/>
              <a:gd name="T88" fmla="*/ 180 w 189"/>
              <a:gd name="T89" fmla="*/ 305 h 387"/>
              <a:gd name="T90" fmla="*/ 160 w 189"/>
              <a:gd name="T91" fmla="*/ 335 h 387"/>
              <a:gd name="T92" fmla="*/ 136 w 189"/>
              <a:gd name="T93" fmla="*/ 360 h 387"/>
              <a:gd name="T94" fmla="*/ 110 w 189"/>
              <a:gd name="T95" fmla="*/ 377 h 387"/>
              <a:gd name="T96" fmla="*/ 95 w 189"/>
              <a:gd name="T97" fmla="*/ 382 h 387"/>
              <a:gd name="T98" fmla="*/ 79 w 189"/>
              <a:gd name="T99" fmla="*/ 386 h 387"/>
              <a:gd name="T100" fmla="*/ 64 w 189"/>
              <a:gd name="T101" fmla="*/ 387 h 387"/>
              <a:gd name="T102" fmla="*/ 34 w 189"/>
              <a:gd name="T103" fmla="*/ 380 h 387"/>
              <a:gd name="T104" fmla="*/ 44 w 189"/>
              <a:gd name="T105" fmla="*/ 362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9" h="387">
                <a:moveTo>
                  <a:pt x="44" y="362"/>
                </a:moveTo>
                <a:lnTo>
                  <a:pt x="46" y="360"/>
                </a:lnTo>
                <a:lnTo>
                  <a:pt x="46" y="357"/>
                </a:lnTo>
                <a:lnTo>
                  <a:pt x="46" y="357"/>
                </a:lnTo>
                <a:lnTo>
                  <a:pt x="46" y="344"/>
                </a:lnTo>
                <a:lnTo>
                  <a:pt x="46" y="331"/>
                </a:lnTo>
                <a:lnTo>
                  <a:pt x="46" y="331"/>
                </a:lnTo>
                <a:lnTo>
                  <a:pt x="43" y="314"/>
                </a:lnTo>
                <a:lnTo>
                  <a:pt x="40" y="299"/>
                </a:lnTo>
                <a:lnTo>
                  <a:pt x="36" y="285"/>
                </a:lnTo>
                <a:lnTo>
                  <a:pt x="30" y="272"/>
                </a:lnTo>
                <a:lnTo>
                  <a:pt x="24" y="261"/>
                </a:lnTo>
                <a:lnTo>
                  <a:pt x="16" y="251"/>
                </a:lnTo>
                <a:lnTo>
                  <a:pt x="9" y="242"/>
                </a:lnTo>
                <a:lnTo>
                  <a:pt x="0" y="234"/>
                </a:lnTo>
                <a:lnTo>
                  <a:pt x="0" y="234"/>
                </a:lnTo>
                <a:lnTo>
                  <a:pt x="7" y="213"/>
                </a:lnTo>
                <a:lnTo>
                  <a:pt x="13" y="203"/>
                </a:lnTo>
                <a:lnTo>
                  <a:pt x="19" y="193"/>
                </a:lnTo>
                <a:lnTo>
                  <a:pt x="24" y="184"/>
                </a:lnTo>
                <a:lnTo>
                  <a:pt x="30" y="175"/>
                </a:lnTo>
                <a:lnTo>
                  <a:pt x="37" y="168"/>
                </a:lnTo>
                <a:lnTo>
                  <a:pt x="44" y="161"/>
                </a:lnTo>
                <a:lnTo>
                  <a:pt x="58" y="148"/>
                </a:lnTo>
                <a:lnTo>
                  <a:pt x="43" y="143"/>
                </a:lnTo>
                <a:lnTo>
                  <a:pt x="43" y="143"/>
                </a:lnTo>
                <a:lnTo>
                  <a:pt x="38" y="138"/>
                </a:lnTo>
                <a:lnTo>
                  <a:pt x="32" y="134"/>
                </a:lnTo>
                <a:lnTo>
                  <a:pt x="27" y="130"/>
                </a:lnTo>
                <a:lnTo>
                  <a:pt x="22" y="123"/>
                </a:lnTo>
                <a:lnTo>
                  <a:pt x="19" y="117"/>
                </a:lnTo>
                <a:lnTo>
                  <a:pt x="16" y="108"/>
                </a:lnTo>
                <a:lnTo>
                  <a:pt x="14" y="101"/>
                </a:lnTo>
                <a:lnTo>
                  <a:pt x="13" y="92"/>
                </a:lnTo>
                <a:lnTo>
                  <a:pt x="13" y="92"/>
                </a:lnTo>
                <a:lnTo>
                  <a:pt x="13" y="77"/>
                </a:lnTo>
                <a:lnTo>
                  <a:pt x="15" y="63"/>
                </a:lnTo>
                <a:lnTo>
                  <a:pt x="20" y="49"/>
                </a:lnTo>
                <a:lnTo>
                  <a:pt x="27" y="37"/>
                </a:lnTo>
                <a:lnTo>
                  <a:pt x="34" y="25"/>
                </a:lnTo>
                <a:lnTo>
                  <a:pt x="43" y="15"/>
                </a:lnTo>
                <a:lnTo>
                  <a:pt x="55" y="8"/>
                </a:lnTo>
                <a:lnTo>
                  <a:pt x="60" y="4"/>
                </a:lnTo>
                <a:lnTo>
                  <a:pt x="66" y="2"/>
                </a:lnTo>
                <a:lnTo>
                  <a:pt x="66" y="2"/>
                </a:lnTo>
                <a:lnTo>
                  <a:pt x="73" y="0"/>
                </a:lnTo>
                <a:lnTo>
                  <a:pt x="78" y="0"/>
                </a:lnTo>
                <a:lnTo>
                  <a:pt x="85" y="0"/>
                </a:lnTo>
                <a:lnTo>
                  <a:pt x="90" y="0"/>
                </a:lnTo>
                <a:lnTo>
                  <a:pt x="95" y="2"/>
                </a:lnTo>
                <a:lnTo>
                  <a:pt x="101" y="4"/>
                </a:lnTo>
                <a:lnTo>
                  <a:pt x="105" y="7"/>
                </a:lnTo>
                <a:lnTo>
                  <a:pt x="110" y="10"/>
                </a:lnTo>
                <a:lnTo>
                  <a:pt x="117" y="19"/>
                </a:lnTo>
                <a:lnTo>
                  <a:pt x="124" y="28"/>
                </a:lnTo>
                <a:lnTo>
                  <a:pt x="129" y="40"/>
                </a:lnTo>
                <a:lnTo>
                  <a:pt x="131" y="54"/>
                </a:lnTo>
                <a:lnTo>
                  <a:pt x="131" y="54"/>
                </a:lnTo>
                <a:lnTo>
                  <a:pt x="131" y="64"/>
                </a:lnTo>
                <a:lnTo>
                  <a:pt x="130" y="73"/>
                </a:lnTo>
                <a:lnTo>
                  <a:pt x="129" y="82"/>
                </a:lnTo>
                <a:lnTo>
                  <a:pt x="126" y="91"/>
                </a:lnTo>
                <a:lnTo>
                  <a:pt x="123" y="100"/>
                </a:lnTo>
                <a:lnTo>
                  <a:pt x="119" y="107"/>
                </a:lnTo>
                <a:lnTo>
                  <a:pt x="114" y="115"/>
                </a:lnTo>
                <a:lnTo>
                  <a:pt x="108" y="122"/>
                </a:lnTo>
                <a:lnTo>
                  <a:pt x="96" y="137"/>
                </a:lnTo>
                <a:lnTo>
                  <a:pt x="111" y="141"/>
                </a:lnTo>
                <a:lnTo>
                  <a:pt x="111" y="141"/>
                </a:lnTo>
                <a:lnTo>
                  <a:pt x="119" y="143"/>
                </a:lnTo>
                <a:lnTo>
                  <a:pt x="125" y="145"/>
                </a:lnTo>
                <a:lnTo>
                  <a:pt x="132" y="149"/>
                </a:lnTo>
                <a:lnTo>
                  <a:pt x="139" y="154"/>
                </a:lnTo>
                <a:lnTo>
                  <a:pt x="145" y="159"/>
                </a:lnTo>
                <a:lnTo>
                  <a:pt x="151" y="164"/>
                </a:lnTo>
                <a:lnTo>
                  <a:pt x="157" y="172"/>
                </a:lnTo>
                <a:lnTo>
                  <a:pt x="162" y="179"/>
                </a:lnTo>
                <a:lnTo>
                  <a:pt x="168" y="187"/>
                </a:lnTo>
                <a:lnTo>
                  <a:pt x="172" y="196"/>
                </a:lnTo>
                <a:lnTo>
                  <a:pt x="176" y="205"/>
                </a:lnTo>
                <a:lnTo>
                  <a:pt x="179" y="215"/>
                </a:lnTo>
                <a:lnTo>
                  <a:pt x="182" y="226"/>
                </a:lnTo>
                <a:lnTo>
                  <a:pt x="185" y="238"/>
                </a:lnTo>
                <a:lnTo>
                  <a:pt x="187" y="249"/>
                </a:lnTo>
                <a:lnTo>
                  <a:pt x="188" y="261"/>
                </a:lnTo>
                <a:lnTo>
                  <a:pt x="188" y="261"/>
                </a:lnTo>
                <a:lnTo>
                  <a:pt x="189" y="274"/>
                </a:lnTo>
                <a:lnTo>
                  <a:pt x="188" y="288"/>
                </a:lnTo>
                <a:lnTo>
                  <a:pt x="188" y="288"/>
                </a:lnTo>
                <a:lnTo>
                  <a:pt x="180" y="305"/>
                </a:lnTo>
                <a:lnTo>
                  <a:pt x="170" y="321"/>
                </a:lnTo>
                <a:lnTo>
                  <a:pt x="160" y="335"/>
                </a:lnTo>
                <a:lnTo>
                  <a:pt x="149" y="348"/>
                </a:lnTo>
                <a:lnTo>
                  <a:pt x="136" y="360"/>
                </a:lnTo>
                <a:lnTo>
                  <a:pt x="123" y="368"/>
                </a:lnTo>
                <a:lnTo>
                  <a:pt x="110" y="377"/>
                </a:lnTo>
                <a:lnTo>
                  <a:pt x="95" y="382"/>
                </a:lnTo>
                <a:lnTo>
                  <a:pt x="95" y="382"/>
                </a:lnTo>
                <a:lnTo>
                  <a:pt x="87" y="385"/>
                </a:lnTo>
                <a:lnTo>
                  <a:pt x="79" y="386"/>
                </a:lnTo>
                <a:lnTo>
                  <a:pt x="71" y="387"/>
                </a:lnTo>
                <a:lnTo>
                  <a:pt x="64" y="387"/>
                </a:lnTo>
                <a:lnTo>
                  <a:pt x="49" y="385"/>
                </a:lnTo>
                <a:lnTo>
                  <a:pt x="34" y="380"/>
                </a:lnTo>
                <a:lnTo>
                  <a:pt x="34" y="380"/>
                </a:lnTo>
                <a:lnTo>
                  <a:pt x="44" y="362"/>
                </a:lnTo>
                <a:lnTo>
                  <a:pt x="44" y="3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ṡlíďè">
            <a:extLst>
              <a:ext uri="{FF2B5EF4-FFF2-40B4-BE49-F238E27FC236}">
                <a16:creationId xmlns:a16="http://schemas.microsoft.com/office/drawing/2014/main" id="{72DD6DAC-A30D-42CE-97B9-8CB3D9FB777B}"/>
              </a:ext>
            </a:extLst>
          </p:cNvPr>
          <p:cNvSpPr/>
          <p:nvPr/>
        </p:nvSpPr>
        <p:spPr bwMode="auto">
          <a:xfrm flipH="1">
            <a:off x="7398109" y="2771698"/>
            <a:ext cx="91879" cy="150632"/>
          </a:xfrm>
          <a:custGeom>
            <a:avLst/>
            <a:gdLst>
              <a:gd name="T0" fmla="*/ 56 w 148"/>
              <a:gd name="T1" fmla="*/ 109 h 287"/>
              <a:gd name="T2" fmla="*/ 41 w 148"/>
              <a:gd name="T3" fmla="*/ 102 h 287"/>
              <a:gd name="T4" fmla="*/ 32 w 148"/>
              <a:gd name="T5" fmla="*/ 97 h 287"/>
              <a:gd name="T6" fmla="*/ 26 w 148"/>
              <a:gd name="T7" fmla="*/ 88 h 287"/>
              <a:gd name="T8" fmla="*/ 21 w 148"/>
              <a:gd name="T9" fmla="*/ 77 h 287"/>
              <a:gd name="T10" fmla="*/ 19 w 148"/>
              <a:gd name="T11" fmla="*/ 65 h 287"/>
              <a:gd name="T12" fmla="*/ 19 w 148"/>
              <a:gd name="T13" fmla="*/ 55 h 287"/>
              <a:gd name="T14" fmla="*/ 23 w 148"/>
              <a:gd name="T15" fmla="*/ 35 h 287"/>
              <a:gd name="T16" fmla="*/ 35 w 148"/>
              <a:gd name="T17" fmla="*/ 18 h 287"/>
              <a:gd name="T18" fmla="*/ 49 w 148"/>
              <a:gd name="T19" fmla="*/ 5 h 287"/>
              <a:gd name="T20" fmla="*/ 57 w 148"/>
              <a:gd name="T21" fmla="*/ 2 h 287"/>
              <a:gd name="T22" fmla="*/ 75 w 148"/>
              <a:gd name="T23" fmla="*/ 0 h 287"/>
              <a:gd name="T24" fmla="*/ 90 w 148"/>
              <a:gd name="T25" fmla="*/ 7 h 287"/>
              <a:gd name="T26" fmla="*/ 100 w 148"/>
              <a:gd name="T27" fmla="*/ 20 h 287"/>
              <a:gd name="T28" fmla="*/ 104 w 148"/>
              <a:gd name="T29" fmla="*/ 38 h 287"/>
              <a:gd name="T30" fmla="*/ 104 w 148"/>
              <a:gd name="T31" fmla="*/ 45 h 287"/>
              <a:gd name="T32" fmla="*/ 101 w 148"/>
              <a:gd name="T33" fmla="*/ 64 h 287"/>
              <a:gd name="T34" fmla="*/ 88 w 148"/>
              <a:gd name="T35" fmla="*/ 87 h 287"/>
              <a:gd name="T36" fmla="*/ 91 w 148"/>
              <a:gd name="T37" fmla="*/ 105 h 287"/>
              <a:gd name="T38" fmla="*/ 97 w 148"/>
              <a:gd name="T39" fmla="*/ 108 h 287"/>
              <a:gd name="T40" fmla="*/ 104 w 148"/>
              <a:gd name="T41" fmla="*/ 111 h 287"/>
              <a:gd name="T42" fmla="*/ 112 w 148"/>
              <a:gd name="T43" fmla="*/ 115 h 287"/>
              <a:gd name="T44" fmla="*/ 119 w 148"/>
              <a:gd name="T45" fmla="*/ 122 h 287"/>
              <a:gd name="T46" fmla="*/ 130 w 148"/>
              <a:gd name="T47" fmla="*/ 138 h 287"/>
              <a:gd name="T48" fmla="*/ 140 w 148"/>
              <a:gd name="T49" fmla="*/ 157 h 287"/>
              <a:gd name="T50" fmla="*/ 146 w 148"/>
              <a:gd name="T51" fmla="*/ 182 h 287"/>
              <a:gd name="T52" fmla="*/ 148 w 148"/>
              <a:gd name="T53" fmla="*/ 195 h 287"/>
              <a:gd name="T54" fmla="*/ 148 w 148"/>
              <a:gd name="T55" fmla="*/ 214 h 287"/>
              <a:gd name="T56" fmla="*/ 138 w 148"/>
              <a:gd name="T57" fmla="*/ 233 h 287"/>
              <a:gd name="T58" fmla="*/ 132 w 148"/>
              <a:gd name="T59" fmla="*/ 241 h 287"/>
              <a:gd name="T60" fmla="*/ 125 w 148"/>
              <a:gd name="T61" fmla="*/ 250 h 287"/>
              <a:gd name="T62" fmla="*/ 104 w 148"/>
              <a:gd name="T63" fmla="*/ 271 h 287"/>
              <a:gd name="T64" fmla="*/ 79 w 148"/>
              <a:gd name="T65" fmla="*/ 284 h 287"/>
              <a:gd name="T66" fmla="*/ 68 w 148"/>
              <a:gd name="T67" fmla="*/ 286 h 287"/>
              <a:gd name="T68" fmla="*/ 48 w 148"/>
              <a:gd name="T69" fmla="*/ 286 h 287"/>
              <a:gd name="T70" fmla="*/ 28 w 148"/>
              <a:gd name="T71" fmla="*/ 280 h 287"/>
              <a:gd name="T72" fmla="*/ 11 w 148"/>
              <a:gd name="T73" fmla="*/ 267 h 287"/>
              <a:gd name="T74" fmla="*/ 3 w 148"/>
              <a:gd name="T75" fmla="*/ 260 h 287"/>
              <a:gd name="T76" fmla="*/ 1 w 148"/>
              <a:gd name="T77" fmla="*/ 241 h 287"/>
              <a:gd name="T78" fmla="*/ 2 w 148"/>
              <a:gd name="T79" fmla="*/ 205 h 287"/>
              <a:gd name="T80" fmla="*/ 10 w 148"/>
              <a:gd name="T81" fmla="*/ 171 h 287"/>
              <a:gd name="T82" fmla="*/ 23 w 148"/>
              <a:gd name="T83" fmla="*/ 143 h 287"/>
              <a:gd name="T84" fmla="*/ 41 w 148"/>
              <a:gd name="T85" fmla="*/ 12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8" h="287">
                <a:moveTo>
                  <a:pt x="41" y="120"/>
                </a:moveTo>
                <a:lnTo>
                  <a:pt x="56" y="109"/>
                </a:lnTo>
                <a:lnTo>
                  <a:pt x="41" y="102"/>
                </a:lnTo>
                <a:lnTo>
                  <a:pt x="41" y="102"/>
                </a:lnTo>
                <a:lnTo>
                  <a:pt x="37" y="100"/>
                </a:lnTo>
                <a:lnTo>
                  <a:pt x="32" y="97"/>
                </a:lnTo>
                <a:lnTo>
                  <a:pt x="29" y="92"/>
                </a:lnTo>
                <a:lnTo>
                  <a:pt x="26" y="88"/>
                </a:lnTo>
                <a:lnTo>
                  <a:pt x="23" y="84"/>
                </a:lnTo>
                <a:lnTo>
                  <a:pt x="21" y="77"/>
                </a:lnTo>
                <a:lnTo>
                  <a:pt x="20" y="72"/>
                </a:lnTo>
                <a:lnTo>
                  <a:pt x="19" y="65"/>
                </a:lnTo>
                <a:lnTo>
                  <a:pt x="19" y="65"/>
                </a:lnTo>
                <a:lnTo>
                  <a:pt x="19" y="55"/>
                </a:lnTo>
                <a:lnTo>
                  <a:pt x="20" y="45"/>
                </a:lnTo>
                <a:lnTo>
                  <a:pt x="23" y="35"/>
                </a:lnTo>
                <a:lnTo>
                  <a:pt x="28" y="25"/>
                </a:lnTo>
                <a:lnTo>
                  <a:pt x="35" y="18"/>
                </a:lnTo>
                <a:lnTo>
                  <a:pt x="41" y="10"/>
                </a:lnTo>
                <a:lnTo>
                  <a:pt x="49" y="5"/>
                </a:lnTo>
                <a:lnTo>
                  <a:pt x="57" y="2"/>
                </a:lnTo>
                <a:lnTo>
                  <a:pt x="57" y="2"/>
                </a:lnTo>
                <a:lnTo>
                  <a:pt x="66" y="0"/>
                </a:lnTo>
                <a:lnTo>
                  <a:pt x="75" y="0"/>
                </a:lnTo>
                <a:lnTo>
                  <a:pt x="83" y="3"/>
                </a:lnTo>
                <a:lnTo>
                  <a:pt x="90" y="7"/>
                </a:lnTo>
                <a:lnTo>
                  <a:pt x="95" y="13"/>
                </a:lnTo>
                <a:lnTo>
                  <a:pt x="100" y="20"/>
                </a:lnTo>
                <a:lnTo>
                  <a:pt x="103" y="29"/>
                </a:lnTo>
                <a:lnTo>
                  <a:pt x="104" y="38"/>
                </a:lnTo>
                <a:lnTo>
                  <a:pt x="104" y="38"/>
                </a:lnTo>
                <a:lnTo>
                  <a:pt x="104" y="45"/>
                </a:lnTo>
                <a:lnTo>
                  <a:pt x="104" y="51"/>
                </a:lnTo>
                <a:lnTo>
                  <a:pt x="101" y="64"/>
                </a:lnTo>
                <a:lnTo>
                  <a:pt x="95" y="76"/>
                </a:lnTo>
                <a:lnTo>
                  <a:pt x="88" y="87"/>
                </a:lnTo>
                <a:lnTo>
                  <a:pt x="75" y="102"/>
                </a:lnTo>
                <a:lnTo>
                  <a:pt x="91" y="105"/>
                </a:lnTo>
                <a:lnTo>
                  <a:pt x="91" y="105"/>
                </a:lnTo>
                <a:lnTo>
                  <a:pt x="97" y="108"/>
                </a:lnTo>
                <a:lnTo>
                  <a:pt x="97" y="108"/>
                </a:lnTo>
                <a:lnTo>
                  <a:pt x="104" y="111"/>
                </a:lnTo>
                <a:lnTo>
                  <a:pt x="104" y="111"/>
                </a:lnTo>
                <a:lnTo>
                  <a:pt x="112" y="115"/>
                </a:lnTo>
                <a:lnTo>
                  <a:pt x="112" y="115"/>
                </a:lnTo>
                <a:lnTo>
                  <a:pt x="119" y="122"/>
                </a:lnTo>
                <a:lnTo>
                  <a:pt x="124" y="129"/>
                </a:lnTo>
                <a:lnTo>
                  <a:pt x="130" y="138"/>
                </a:lnTo>
                <a:lnTo>
                  <a:pt x="136" y="147"/>
                </a:lnTo>
                <a:lnTo>
                  <a:pt x="140" y="157"/>
                </a:lnTo>
                <a:lnTo>
                  <a:pt x="143" y="169"/>
                </a:lnTo>
                <a:lnTo>
                  <a:pt x="146" y="182"/>
                </a:lnTo>
                <a:lnTo>
                  <a:pt x="148" y="195"/>
                </a:lnTo>
                <a:lnTo>
                  <a:pt x="148" y="195"/>
                </a:lnTo>
                <a:lnTo>
                  <a:pt x="148" y="214"/>
                </a:lnTo>
                <a:lnTo>
                  <a:pt x="148" y="214"/>
                </a:lnTo>
                <a:lnTo>
                  <a:pt x="138" y="233"/>
                </a:lnTo>
                <a:lnTo>
                  <a:pt x="138" y="233"/>
                </a:lnTo>
                <a:lnTo>
                  <a:pt x="132" y="241"/>
                </a:lnTo>
                <a:lnTo>
                  <a:pt x="132" y="241"/>
                </a:lnTo>
                <a:lnTo>
                  <a:pt x="125" y="250"/>
                </a:lnTo>
                <a:lnTo>
                  <a:pt x="125" y="250"/>
                </a:lnTo>
                <a:lnTo>
                  <a:pt x="115" y="261"/>
                </a:lnTo>
                <a:lnTo>
                  <a:pt x="104" y="271"/>
                </a:lnTo>
                <a:lnTo>
                  <a:pt x="92" y="278"/>
                </a:lnTo>
                <a:lnTo>
                  <a:pt x="79" y="284"/>
                </a:lnTo>
                <a:lnTo>
                  <a:pt x="79" y="284"/>
                </a:lnTo>
                <a:lnTo>
                  <a:pt x="68" y="286"/>
                </a:lnTo>
                <a:lnTo>
                  <a:pt x="58" y="287"/>
                </a:lnTo>
                <a:lnTo>
                  <a:pt x="48" y="286"/>
                </a:lnTo>
                <a:lnTo>
                  <a:pt x="38" y="284"/>
                </a:lnTo>
                <a:lnTo>
                  <a:pt x="28" y="280"/>
                </a:lnTo>
                <a:lnTo>
                  <a:pt x="19" y="275"/>
                </a:lnTo>
                <a:lnTo>
                  <a:pt x="11" y="267"/>
                </a:lnTo>
                <a:lnTo>
                  <a:pt x="3" y="260"/>
                </a:lnTo>
                <a:lnTo>
                  <a:pt x="3" y="260"/>
                </a:lnTo>
                <a:lnTo>
                  <a:pt x="1" y="241"/>
                </a:lnTo>
                <a:lnTo>
                  <a:pt x="1" y="241"/>
                </a:lnTo>
                <a:lnTo>
                  <a:pt x="0" y="223"/>
                </a:lnTo>
                <a:lnTo>
                  <a:pt x="2" y="205"/>
                </a:lnTo>
                <a:lnTo>
                  <a:pt x="4" y="187"/>
                </a:lnTo>
                <a:lnTo>
                  <a:pt x="10" y="171"/>
                </a:lnTo>
                <a:lnTo>
                  <a:pt x="16" y="156"/>
                </a:lnTo>
                <a:lnTo>
                  <a:pt x="23" y="143"/>
                </a:lnTo>
                <a:lnTo>
                  <a:pt x="32" y="131"/>
                </a:lnTo>
                <a:lnTo>
                  <a:pt x="41" y="120"/>
                </a:lnTo>
                <a:lnTo>
                  <a:pt x="41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îšlíḋé">
            <a:extLst>
              <a:ext uri="{FF2B5EF4-FFF2-40B4-BE49-F238E27FC236}">
                <a16:creationId xmlns:a16="http://schemas.microsoft.com/office/drawing/2014/main" id="{A6B7B74D-4A55-41DA-8EF5-6C8738DE1B0C}"/>
              </a:ext>
            </a:extLst>
          </p:cNvPr>
          <p:cNvSpPr/>
          <p:nvPr/>
        </p:nvSpPr>
        <p:spPr bwMode="auto">
          <a:xfrm flipH="1">
            <a:off x="8456551" y="3822443"/>
            <a:ext cx="220509" cy="202067"/>
          </a:xfrm>
          <a:custGeom>
            <a:avLst/>
            <a:gdLst>
              <a:gd name="T0" fmla="*/ 137 w 362"/>
              <a:gd name="T1" fmla="*/ 159 h 381"/>
              <a:gd name="T2" fmla="*/ 137 w 362"/>
              <a:gd name="T3" fmla="*/ 159 h 381"/>
              <a:gd name="T4" fmla="*/ 138 w 362"/>
              <a:gd name="T5" fmla="*/ 164 h 381"/>
              <a:gd name="T6" fmla="*/ 140 w 362"/>
              <a:gd name="T7" fmla="*/ 166 h 381"/>
              <a:gd name="T8" fmla="*/ 143 w 362"/>
              <a:gd name="T9" fmla="*/ 167 h 381"/>
              <a:gd name="T10" fmla="*/ 148 w 362"/>
              <a:gd name="T11" fmla="*/ 165 h 381"/>
              <a:gd name="T12" fmla="*/ 213 w 362"/>
              <a:gd name="T13" fmla="*/ 129 h 381"/>
              <a:gd name="T14" fmla="*/ 213 w 362"/>
              <a:gd name="T15" fmla="*/ 129 h 381"/>
              <a:gd name="T16" fmla="*/ 218 w 362"/>
              <a:gd name="T17" fmla="*/ 126 h 381"/>
              <a:gd name="T18" fmla="*/ 221 w 362"/>
              <a:gd name="T19" fmla="*/ 121 h 381"/>
              <a:gd name="T20" fmla="*/ 223 w 362"/>
              <a:gd name="T21" fmla="*/ 116 h 381"/>
              <a:gd name="T22" fmla="*/ 224 w 362"/>
              <a:gd name="T23" fmla="*/ 111 h 381"/>
              <a:gd name="T24" fmla="*/ 223 w 362"/>
              <a:gd name="T25" fmla="*/ 76 h 381"/>
              <a:gd name="T26" fmla="*/ 361 w 362"/>
              <a:gd name="T27" fmla="*/ 0 h 381"/>
              <a:gd name="T28" fmla="*/ 362 w 362"/>
              <a:gd name="T29" fmla="*/ 155 h 381"/>
              <a:gd name="T30" fmla="*/ 362 w 362"/>
              <a:gd name="T31" fmla="*/ 155 h 381"/>
              <a:gd name="T32" fmla="*/ 361 w 362"/>
              <a:gd name="T33" fmla="*/ 164 h 381"/>
              <a:gd name="T34" fmla="*/ 359 w 362"/>
              <a:gd name="T35" fmla="*/ 172 h 381"/>
              <a:gd name="T36" fmla="*/ 357 w 362"/>
              <a:gd name="T37" fmla="*/ 181 h 381"/>
              <a:gd name="T38" fmla="*/ 352 w 362"/>
              <a:gd name="T39" fmla="*/ 189 h 381"/>
              <a:gd name="T40" fmla="*/ 347 w 362"/>
              <a:gd name="T41" fmla="*/ 196 h 381"/>
              <a:gd name="T42" fmla="*/ 341 w 362"/>
              <a:gd name="T43" fmla="*/ 204 h 381"/>
              <a:gd name="T44" fmla="*/ 334 w 362"/>
              <a:gd name="T45" fmla="*/ 209 h 381"/>
              <a:gd name="T46" fmla="*/ 327 w 362"/>
              <a:gd name="T47" fmla="*/ 214 h 381"/>
              <a:gd name="T48" fmla="*/ 37 w 362"/>
              <a:gd name="T49" fmla="*/ 376 h 381"/>
              <a:gd name="T50" fmla="*/ 37 w 362"/>
              <a:gd name="T51" fmla="*/ 376 h 381"/>
              <a:gd name="T52" fmla="*/ 30 w 362"/>
              <a:gd name="T53" fmla="*/ 380 h 381"/>
              <a:gd name="T54" fmla="*/ 23 w 362"/>
              <a:gd name="T55" fmla="*/ 381 h 381"/>
              <a:gd name="T56" fmla="*/ 17 w 362"/>
              <a:gd name="T57" fmla="*/ 381 h 381"/>
              <a:gd name="T58" fmla="*/ 12 w 362"/>
              <a:gd name="T59" fmla="*/ 379 h 381"/>
              <a:gd name="T60" fmla="*/ 8 w 362"/>
              <a:gd name="T61" fmla="*/ 375 h 381"/>
              <a:gd name="T62" fmla="*/ 4 w 362"/>
              <a:gd name="T63" fmla="*/ 371 h 381"/>
              <a:gd name="T64" fmla="*/ 2 w 362"/>
              <a:gd name="T65" fmla="*/ 365 h 381"/>
              <a:gd name="T66" fmla="*/ 1 w 362"/>
              <a:gd name="T67" fmla="*/ 357 h 381"/>
              <a:gd name="T68" fmla="*/ 0 w 362"/>
              <a:gd name="T69" fmla="*/ 202 h 381"/>
              <a:gd name="T70" fmla="*/ 137 w 362"/>
              <a:gd name="T71" fmla="*/ 125 h 381"/>
              <a:gd name="T72" fmla="*/ 137 w 362"/>
              <a:gd name="T73" fmla="*/ 159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2" h="381">
                <a:moveTo>
                  <a:pt x="137" y="159"/>
                </a:moveTo>
                <a:lnTo>
                  <a:pt x="137" y="159"/>
                </a:lnTo>
                <a:lnTo>
                  <a:pt x="138" y="164"/>
                </a:lnTo>
                <a:lnTo>
                  <a:pt x="140" y="166"/>
                </a:lnTo>
                <a:lnTo>
                  <a:pt x="143" y="167"/>
                </a:lnTo>
                <a:lnTo>
                  <a:pt x="148" y="165"/>
                </a:lnTo>
                <a:lnTo>
                  <a:pt x="213" y="129"/>
                </a:lnTo>
                <a:lnTo>
                  <a:pt x="213" y="129"/>
                </a:lnTo>
                <a:lnTo>
                  <a:pt x="218" y="126"/>
                </a:lnTo>
                <a:lnTo>
                  <a:pt x="221" y="121"/>
                </a:lnTo>
                <a:lnTo>
                  <a:pt x="223" y="116"/>
                </a:lnTo>
                <a:lnTo>
                  <a:pt x="224" y="111"/>
                </a:lnTo>
                <a:lnTo>
                  <a:pt x="223" y="76"/>
                </a:lnTo>
                <a:lnTo>
                  <a:pt x="361" y="0"/>
                </a:lnTo>
                <a:lnTo>
                  <a:pt x="362" y="155"/>
                </a:lnTo>
                <a:lnTo>
                  <a:pt x="362" y="155"/>
                </a:lnTo>
                <a:lnTo>
                  <a:pt x="361" y="164"/>
                </a:lnTo>
                <a:lnTo>
                  <a:pt x="359" y="172"/>
                </a:lnTo>
                <a:lnTo>
                  <a:pt x="357" y="181"/>
                </a:lnTo>
                <a:lnTo>
                  <a:pt x="352" y="189"/>
                </a:lnTo>
                <a:lnTo>
                  <a:pt x="347" y="196"/>
                </a:lnTo>
                <a:lnTo>
                  <a:pt x="341" y="204"/>
                </a:lnTo>
                <a:lnTo>
                  <a:pt x="334" y="209"/>
                </a:lnTo>
                <a:lnTo>
                  <a:pt x="327" y="214"/>
                </a:lnTo>
                <a:lnTo>
                  <a:pt x="37" y="376"/>
                </a:lnTo>
                <a:lnTo>
                  <a:pt x="37" y="376"/>
                </a:lnTo>
                <a:lnTo>
                  <a:pt x="30" y="380"/>
                </a:lnTo>
                <a:lnTo>
                  <a:pt x="23" y="381"/>
                </a:lnTo>
                <a:lnTo>
                  <a:pt x="17" y="381"/>
                </a:lnTo>
                <a:lnTo>
                  <a:pt x="12" y="379"/>
                </a:lnTo>
                <a:lnTo>
                  <a:pt x="8" y="375"/>
                </a:lnTo>
                <a:lnTo>
                  <a:pt x="4" y="371"/>
                </a:lnTo>
                <a:lnTo>
                  <a:pt x="2" y="365"/>
                </a:lnTo>
                <a:lnTo>
                  <a:pt x="1" y="357"/>
                </a:lnTo>
                <a:lnTo>
                  <a:pt x="0" y="202"/>
                </a:lnTo>
                <a:lnTo>
                  <a:pt x="137" y="125"/>
                </a:lnTo>
                <a:lnTo>
                  <a:pt x="137" y="1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ṡ1îḓé">
            <a:extLst>
              <a:ext uri="{FF2B5EF4-FFF2-40B4-BE49-F238E27FC236}">
                <a16:creationId xmlns:a16="http://schemas.microsoft.com/office/drawing/2014/main" id="{1C325A56-1C56-4948-ADE4-0ACA09048EA5}"/>
              </a:ext>
            </a:extLst>
          </p:cNvPr>
          <p:cNvSpPr/>
          <p:nvPr/>
        </p:nvSpPr>
        <p:spPr bwMode="auto">
          <a:xfrm flipH="1">
            <a:off x="8456551" y="3778357"/>
            <a:ext cx="220509" cy="143284"/>
          </a:xfrm>
          <a:custGeom>
            <a:avLst/>
            <a:gdLst>
              <a:gd name="T0" fmla="*/ 35 w 360"/>
              <a:gd name="T1" fmla="*/ 169 h 272"/>
              <a:gd name="T2" fmla="*/ 119 w 360"/>
              <a:gd name="T3" fmla="*/ 123 h 272"/>
              <a:gd name="T4" fmla="*/ 118 w 360"/>
              <a:gd name="T5" fmla="*/ 84 h 272"/>
              <a:gd name="T6" fmla="*/ 118 w 360"/>
              <a:gd name="T7" fmla="*/ 84 h 272"/>
              <a:gd name="T8" fmla="*/ 119 w 360"/>
              <a:gd name="T9" fmla="*/ 78 h 272"/>
              <a:gd name="T10" fmla="*/ 120 w 360"/>
              <a:gd name="T11" fmla="*/ 73 h 272"/>
              <a:gd name="T12" fmla="*/ 122 w 360"/>
              <a:gd name="T13" fmla="*/ 66 h 272"/>
              <a:gd name="T14" fmla="*/ 124 w 360"/>
              <a:gd name="T15" fmla="*/ 62 h 272"/>
              <a:gd name="T16" fmla="*/ 128 w 360"/>
              <a:gd name="T17" fmla="*/ 57 h 272"/>
              <a:gd name="T18" fmla="*/ 132 w 360"/>
              <a:gd name="T19" fmla="*/ 52 h 272"/>
              <a:gd name="T20" fmla="*/ 137 w 360"/>
              <a:gd name="T21" fmla="*/ 48 h 272"/>
              <a:gd name="T22" fmla="*/ 141 w 360"/>
              <a:gd name="T23" fmla="*/ 45 h 272"/>
              <a:gd name="T24" fmla="*/ 216 w 360"/>
              <a:gd name="T25" fmla="*/ 3 h 272"/>
              <a:gd name="T26" fmla="*/ 216 w 360"/>
              <a:gd name="T27" fmla="*/ 3 h 272"/>
              <a:gd name="T28" fmla="*/ 222 w 360"/>
              <a:gd name="T29" fmla="*/ 1 h 272"/>
              <a:gd name="T30" fmla="*/ 225 w 360"/>
              <a:gd name="T31" fmla="*/ 0 h 272"/>
              <a:gd name="T32" fmla="*/ 230 w 360"/>
              <a:gd name="T33" fmla="*/ 0 h 272"/>
              <a:gd name="T34" fmla="*/ 233 w 360"/>
              <a:gd name="T35" fmla="*/ 1 h 272"/>
              <a:gd name="T36" fmla="*/ 237 w 360"/>
              <a:gd name="T37" fmla="*/ 3 h 272"/>
              <a:gd name="T38" fmla="*/ 239 w 360"/>
              <a:gd name="T39" fmla="*/ 6 h 272"/>
              <a:gd name="T40" fmla="*/ 240 w 360"/>
              <a:gd name="T41" fmla="*/ 10 h 272"/>
              <a:gd name="T42" fmla="*/ 240 w 360"/>
              <a:gd name="T43" fmla="*/ 15 h 272"/>
              <a:gd name="T44" fmla="*/ 240 w 360"/>
              <a:gd name="T45" fmla="*/ 55 h 272"/>
              <a:gd name="T46" fmla="*/ 324 w 360"/>
              <a:gd name="T47" fmla="*/ 7 h 272"/>
              <a:gd name="T48" fmla="*/ 324 w 360"/>
              <a:gd name="T49" fmla="*/ 7 h 272"/>
              <a:gd name="T50" fmla="*/ 332 w 360"/>
              <a:gd name="T51" fmla="*/ 4 h 272"/>
              <a:gd name="T52" fmla="*/ 339 w 360"/>
              <a:gd name="T53" fmla="*/ 3 h 272"/>
              <a:gd name="T54" fmla="*/ 344 w 360"/>
              <a:gd name="T55" fmla="*/ 3 h 272"/>
              <a:gd name="T56" fmla="*/ 350 w 360"/>
              <a:gd name="T57" fmla="*/ 5 h 272"/>
              <a:gd name="T58" fmla="*/ 354 w 360"/>
              <a:gd name="T59" fmla="*/ 8 h 272"/>
              <a:gd name="T60" fmla="*/ 358 w 360"/>
              <a:gd name="T61" fmla="*/ 12 h 272"/>
              <a:gd name="T62" fmla="*/ 359 w 360"/>
              <a:gd name="T63" fmla="*/ 19 h 272"/>
              <a:gd name="T64" fmla="*/ 360 w 360"/>
              <a:gd name="T65" fmla="*/ 27 h 272"/>
              <a:gd name="T66" fmla="*/ 360 w 360"/>
              <a:gd name="T67" fmla="*/ 70 h 272"/>
              <a:gd name="T68" fmla="*/ 0 w 360"/>
              <a:gd name="T69" fmla="*/ 272 h 272"/>
              <a:gd name="T70" fmla="*/ 0 w 360"/>
              <a:gd name="T71" fmla="*/ 228 h 272"/>
              <a:gd name="T72" fmla="*/ 0 w 360"/>
              <a:gd name="T73" fmla="*/ 228 h 272"/>
              <a:gd name="T74" fmla="*/ 0 w 360"/>
              <a:gd name="T75" fmla="*/ 220 h 272"/>
              <a:gd name="T76" fmla="*/ 2 w 360"/>
              <a:gd name="T77" fmla="*/ 211 h 272"/>
              <a:gd name="T78" fmla="*/ 5 w 360"/>
              <a:gd name="T79" fmla="*/ 203 h 272"/>
              <a:gd name="T80" fmla="*/ 10 w 360"/>
              <a:gd name="T81" fmla="*/ 195 h 272"/>
              <a:gd name="T82" fmla="*/ 14 w 360"/>
              <a:gd name="T83" fmla="*/ 187 h 272"/>
              <a:gd name="T84" fmla="*/ 21 w 360"/>
              <a:gd name="T85" fmla="*/ 180 h 272"/>
              <a:gd name="T86" fmla="*/ 27 w 360"/>
              <a:gd name="T87" fmla="*/ 174 h 272"/>
              <a:gd name="T88" fmla="*/ 35 w 360"/>
              <a:gd name="T89" fmla="*/ 169 h 272"/>
              <a:gd name="T90" fmla="*/ 35 w 360"/>
              <a:gd name="T91" fmla="*/ 169 h 272"/>
              <a:gd name="T92" fmla="*/ 215 w 360"/>
              <a:gd name="T93" fmla="*/ 31 h 272"/>
              <a:gd name="T94" fmla="*/ 142 w 360"/>
              <a:gd name="T95" fmla="*/ 71 h 272"/>
              <a:gd name="T96" fmla="*/ 142 w 360"/>
              <a:gd name="T97" fmla="*/ 109 h 272"/>
              <a:gd name="T98" fmla="*/ 216 w 360"/>
              <a:gd name="T99" fmla="*/ 68 h 272"/>
              <a:gd name="T100" fmla="*/ 215 w 360"/>
              <a:gd name="T101" fmla="*/ 3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60" h="272">
                <a:moveTo>
                  <a:pt x="35" y="169"/>
                </a:moveTo>
                <a:lnTo>
                  <a:pt x="119" y="123"/>
                </a:lnTo>
                <a:lnTo>
                  <a:pt x="118" y="84"/>
                </a:lnTo>
                <a:lnTo>
                  <a:pt x="118" y="84"/>
                </a:lnTo>
                <a:lnTo>
                  <a:pt x="119" y="78"/>
                </a:lnTo>
                <a:lnTo>
                  <a:pt x="120" y="73"/>
                </a:lnTo>
                <a:lnTo>
                  <a:pt x="122" y="66"/>
                </a:lnTo>
                <a:lnTo>
                  <a:pt x="124" y="62"/>
                </a:lnTo>
                <a:lnTo>
                  <a:pt x="128" y="57"/>
                </a:lnTo>
                <a:lnTo>
                  <a:pt x="132" y="52"/>
                </a:lnTo>
                <a:lnTo>
                  <a:pt x="137" y="48"/>
                </a:lnTo>
                <a:lnTo>
                  <a:pt x="141" y="45"/>
                </a:lnTo>
                <a:lnTo>
                  <a:pt x="216" y="3"/>
                </a:lnTo>
                <a:lnTo>
                  <a:pt x="216" y="3"/>
                </a:lnTo>
                <a:lnTo>
                  <a:pt x="222" y="1"/>
                </a:lnTo>
                <a:lnTo>
                  <a:pt x="225" y="0"/>
                </a:lnTo>
                <a:lnTo>
                  <a:pt x="230" y="0"/>
                </a:lnTo>
                <a:lnTo>
                  <a:pt x="233" y="1"/>
                </a:lnTo>
                <a:lnTo>
                  <a:pt x="237" y="3"/>
                </a:lnTo>
                <a:lnTo>
                  <a:pt x="239" y="6"/>
                </a:lnTo>
                <a:lnTo>
                  <a:pt x="240" y="10"/>
                </a:lnTo>
                <a:lnTo>
                  <a:pt x="240" y="15"/>
                </a:lnTo>
                <a:lnTo>
                  <a:pt x="240" y="55"/>
                </a:lnTo>
                <a:lnTo>
                  <a:pt x="324" y="7"/>
                </a:lnTo>
                <a:lnTo>
                  <a:pt x="324" y="7"/>
                </a:lnTo>
                <a:lnTo>
                  <a:pt x="332" y="4"/>
                </a:lnTo>
                <a:lnTo>
                  <a:pt x="339" y="3"/>
                </a:lnTo>
                <a:lnTo>
                  <a:pt x="344" y="3"/>
                </a:lnTo>
                <a:lnTo>
                  <a:pt x="350" y="5"/>
                </a:lnTo>
                <a:lnTo>
                  <a:pt x="354" y="8"/>
                </a:lnTo>
                <a:lnTo>
                  <a:pt x="358" y="12"/>
                </a:lnTo>
                <a:lnTo>
                  <a:pt x="359" y="19"/>
                </a:lnTo>
                <a:lnTo>
                  <a:pt x="360" y="27"/>
                </a:lnTo>
                <a:lnTo>
                  <a:pt x="360" y="70"/>
                </a:lnTo>
                <a:lnTo>
                  <a:pt x="0" y="272"/>
                </a:lnTo>
                <a:lnTo>
                  <a:pt x="0" y="228"/>
                </a:lnTo>
                <a:lnTo>
                  <a:pt x="0" y="228"/>
                </a:lnTo>
                <a:lnTo>
                  <a:pt x="0" y="220"/>
                </a:lnTo>
                <a:lnTo>
                  <a:pt x="2" y="211"/>
                </a:lnTo>
                <a:lnTo>
                  <a:pt x="5" y="203"/>
                </a:lnTo>
                <a:lnTo>
                  <a:pt x="10" y="195"/>
                </a:lnTo>
                <a:lnTo>
                  <a:pt x="14" y="187"/>
                </a:lnTo>
                <a:lnTo>
                  <a:pt x="21" y="180"/>
                </a:lnTo>
                <a:lnTo>
                  <a:pt x="27" y="174"/>
                </a:lnTo>
                <a:lnTo>
                  <a:pt x="35" y="169"/>
                </a:lnTo>
                <a:lnTo>
                  <a:pt x="35" y="169"/>
                </a:lnTo>
                <a:close/>
                <a:moveTo>
                  <a:pt x="215" y="31"/>
                </a:moveTo>
                <a:lnTo>
                  <a:pt x="142" y="71"/>
                </a:lnTo>
                <a:lnTo>
                  <a:pt x="142" y="109"/>
                </a:lnTo>
                <a:lnTo>
                  <a:pt x="216" y="68"/>
                </a:lnTo>
                <a:lnTo>
                  <a:pt x="215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ṡḷîde">
            <a:extLst>
              <a:ext uri="{FF2B5EF4-FFF2-40B4-BE49-F238E27FC236}">
                <a16:creationId xmlns:a16="http://schemas.microsoft.com/office/drawing/2014/main" id="{B17EBB93-E31E-4D39-814F-73B610775436}"/>
              </a:ext>
            </a:extLst>
          </p:cNvPr>
          <p:cNvSpPr/>
          <p:nvPr/>
        </p:nvSpPr>
        <p:spPr bwMode="auto">
          <a:xfrm flipH="1">
            <a:off x="8221342" y="4160446"/>
            <a:ext cx="242559" cy="249827"/>
          </a:xfrm>
          <a:custGeom>
            <a:avLst/>
            <a:gdLst>
              <a:gd name="T0" fmla="*/ 93 w 398"/>
              <a:gd name="T1" fmla="*/ 139 h 472"/>
              <a:gd name="T2" fmla="*/ 91 w 398"/>
              <a:gd name="T3" fmla="*/ 167 h 472"/>
              <a:gd name="T4" fmla="*/ 121 w 398"/>
              <a:gd name="T5" fmla="*/ 146 h 472"/>
              <a:gd name="T6" fmla="*/ 267 w 398"/>
              <a:gd name="T7" fmla="*/ 37 h 472"/>
              <a:gd name="T8" fmla="*/ 271 w 398"/>
              <a:gd name="T9" fmla="*/ 59 h 472"/>
              <a:gd name="T10" fmla="*/ 301 w 398"/>
              <a:gd name="T11" fmla="*/ 41 h 472"/>
              <a:gd name="T12" fmla="*/ 298 w 398"/>
              <a:gd name="T13" fmla="*/ 19 h 472"/>
              <a:gd name="T14" fmla="*/ 318 w 398"/>
              <a:gd name="T15" fmla="*/ 8 h 472"/>
              <a:gd name="T16" fmla="*/ 343 w 398"/>
              <a:gd name="T17" fmla="*/ 1 h 472"/>
              <a:gd name="T18" fmla="*/ 363 w 398"/>
              <a:gd name="T19" fmla="*/ 4 h 472"/>
              <a:gd name="T20" fmla="*/ 380 w 398"/>
              <a:gd name="T21" fmla="*/ 15 h 472"/>
              <a:gd name="T22" fmla="*/ 390 w 398"/>
              <a:gd name="T23" fmla="*/ 36 h 472"/>
              <a:gd name="T24" fmla="*/ 395 w 398"/>
              <a:gd name="T25" fmla="*/ 63 h 472"/>
              <a:gd name="T26" fmla="*/ 397 w 398"/>
              <a:gd name="T27" fmla="*/ 190 h 472"/>
              <a:gd name="T28" fmla="*/ 391 w 398"/>
              <a:gd name="T29" fmla="*/ 223 h 472"/>
              <a:gd name="T30" fmla="*/ 374 w 398"/>
              <a:gd name="T31" fmla="*/ 265 h 472"/>
              <a:gd name="T32" fmla="*/ 349 w 398"/>
              <a:gd name="T33" fmla="*/ 301 h 472"/>
              <a:gd name="T34" fmla="*/ 325 w 398"/>
              <a:gd name="T35" fmla="*/ 322 h 472"/>
              <a:gd name="T36" fmla="*/ 87 w 398"/>
              <a:gd name="T37" fmla="*/ 461 h 472"/>
              <a:gd name="T38" fmla="*/ 62 w 398"/>
              <a:gd name="T39" fmla="*/ 471 h 472"/>
              <a:gd name="T40" fmla="*/ 41 w 398"/>
              <a:gd name="T41" fmla="*/ 471 h 472"/>
              <a:gd name="T42" fmla="*/ 23 w 398"/>
              <a:gd name="T43" fmla="*/ 461 h 472"/>
              <a:gd name="T44" fmla="*/ 10 w 398"/>
              <a:gd name="T45" fmla="*/ 444 h 472"/>
              <a:gd name="T46" fmla="*/ 3 w 398"/>
              <a:gd name="T47" fmla="*/ 419 h 472"/>
              <a:gd name="T48" fmla="*/ 0 w 398"/>
              <a:gd name="T49" fmla="*/ 293 h 472"/>
              <a:gd name="T50" fmla="*/ 3 w 398"/>
              <a:gd name="T51" fmla="*/ 261 h 472"/>
              <a:gd name="T52" fmla="*/ 13 w 398"/>
              <a:gd name="T53" fmla="*/ 229 h 472"/>
              <a:gd name="T54" fmla="*/ 41 w 398"/>
              <a:gd name="T55" fmla="*/ 180 h 472"/>
              <a:gd name="T56" fmla="*/ 64 w 398"/>
              <a:gd name="T57" fmla="*/ 157 h 472"/>
              <a:gd name="T58" fmla="*/ 80 w 398"/>
              <a:gd name="T59" fmla="*/ 145 h 472"/>
              <a:gd name="T60" fmla="*/ 193 w 398"/>
              <a:gd name="T61" fmla="*/ 308 h 472"/>
              <a:gd name="T62" fmla="*/ 223 w 398"/>
              <a:gd name="T63" fmla="*/ 271 h 472"/>
              <a:gd name="T64" fmla="*/ 231 w 398"/>
              <a:gd name="T65" fmla="*/ 251 h 472"/>
              <a:gd name="T66" fmla="*/ 251 w 398"/>
              <a:gd name="T67" fmla="*/ 220 h 472"/>
              <a:gd name="T68" fmla="*/ 237 w 398"/>
              <a:gd name="T69" fmla="*/ 214 h 472"/>
              <a:gd name="T70" fmla="*/ 237 w 398"/>
              <a:gd name="T71" fmla="*/ 197 h 472"/>
              <a:gd name="T72" fmla="*/ 235 w 398"/>
              <a:gd name="T73" fmla="*/ 184 h 472"/>
              <a:gd name="T74" fmla="*/ 228 w 398"/>
              <a:gd name="T75" fmla="*/ 169 h 472"/>
              <a:gd name="T76" fmla="*/ 220 w 398"/>
              <a:gd name="T77" fmla="*/ 159 h 472"/>
              <a:gd name="T78" fmla="*/ 204 w 398"/>
              <a:gd name="T79" fmla="*/ 155 h 472"/>
              <a:gd name="T80" fmla="*/ 186 w 398"/>
              <a:gd name="T81" fmla="*/ 158 h 472"/>
              <a:gd name="T82" fmla="*/ 165 w 398"/>
              <a:gd name="T83" fmla="*/ 171 h 472"/>
              <a:gd name="T84" fmla="*/ 145 w 398"/>
              <a:gd name="T85" fmla="*/ 189 h 472"/>
              <a:gd name="T86" fmla="*/ 160 w 398"/>
              <a:gd name="T87" fmla="*/ 194 h 472"/>
              <a:gd name="T88" fmla="*/ 175 w 398"/>
              <a:gd name="T89" fmla="*/ 183 h 472"/>
              <a:gd name="T90" fmla="*/ 197 w 398"/>
              <a:gd name="T91" fmla="*/ 177 h 472"/>
              <a:gd name="T92" fmla="*/ 207 w 398"/>
              <a:gd name="T93" fmla="*/ 183 h 472"/>
              <a:gd name="T94" fmla="*/ 214 w 398"/>
              <a:gd name="T95" fmla="*/ 196 h 472"/>
              <a:gd name="T96" fmla="*/ 217 w 398"/>
              <a:gd name="T97" fmla="*/ 209 h 472"/>
              <a:gd name="T98" fmla="*/ 217 w 398"/>
              <a:gd name="T99" fmla="*/ 216 h 472"/>
              <a:gd name="T100" fmla="*/ 157 w 398"/>
              <a:gd name="T101" fmla="*/ 275 h 472"/>
              <a:gd name="T102" fmla="*/ 212 w 398"/>
              <a:gd name="T103" fmla="*/ 254 h 472"/>
              <a:gd name="T104" fmla="*/ 200 w 398"/>
              <a:gd name="T105" fmla="*/ 277 h 472"/>
              <a:gd name="T106" fmla="*/ 177 w 398"/>
              <a:gd name="T107" fmla="*/ 298 h 472"/>
              <a:gd name="T108" fmla="*/ 161 w 398"/>
              <a:gd name="T109" fmla="*/ 305 h 472"/>
              <a:gd name="T110" fmla="*/ 148 w 398"/>
              <a:gd name="T111" fmla="*/ 325 h 472"/>
              <a:gd name="T112" fmla="*/ 161 w 398"/>
              <a:gd name="T113" fmla="*/ 324 h 472"/>
              <a:gd name="T114" fmla="*/ 180 w 398"/>
              <a:gd name="T115" fmla="*/ 316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8" h="472">
                <a:moveTo>
                  <a:pt x="80" y="145"/>
                </a:moveTo>
                <a:lnTo>
                  <a:pt x="93" y="139"/>
                </a:lnTo>
                <a:lnTo>
                  <a:pt x="93" y="139"/>
                </a:lnTo>
                <a:lnTo>
                  <a:pt x="92" y="150"/>
                </a:lnTo>
                <a:lnTo>
                  <a:pt x="91" y="163"/>
                </a:lnTo>
                <a:lnTo>
                  <a:pt x="91" y="167"/>
                </a:lnTo>
                <a:lnTo>
                  <a:pt x="121" y="149"/>
                </a:lnTo>
                <a:lnTo>
                  <a:pt x="121" y="146"/>
                </a:lnTo>
                <a:lnTo>
                  <a:pt x="121" y="146"/>
                </a:lnTo>
                <a:lnTo>
                  <a:pt x="122" y="133"/>
                </a:lnTo>
                <a:lnTo>
                  <a:pt x="123" y="120"/>
                </a:lnTo>
                <a:lnTo>
                  <a:pt x="267" y="37"/>
                </a:lnTo>
                <a:lnTo>
                  <a:pt x="267" y="37"/>
                </a:lnTo>
                <a:lnTo>
                  <a:pt x="269" y="47"/>
                </a:lnTo>
                <a:lnTo>
                  <a:pt x="271" y="59"/>
                </a:lnTo>
                <a:lnTo>
                  <a:pt x="271" y="62"/>
                </a:lnTo>
                <a:lnTo>
                  <a:pt x="301" y="45"/>
                </a:lnTo>
                <a:lnTo>
                  <a:pt x="301" y="41"/>
                </a:lnTo>
                <a:lnTo>
                  <a:pt x="301" y="41"/>
                </a:lnTo>
                <a:lnTo>
                  <a:pt x="300" y="30"/>
                </a:lnTo>
                <a:lnTo>
                  <a:pt x="298" y="19"/>
                </a:lnTo>
                <a:lnTo>
                  <a:pt x="310" y="12"/>
                </a:lnTo>
                <a:lnTo>
                  <a:pt x="310" y="12"/>
                </a:lnTo>
                <a:lnTo>
                  <a:pt x="318" y="8"/>
                </a:lnTo>
                <a:lnTo>
                  <a:pt x="327" y="4"/>
                </a:lnTo>
                <a:lnTo>
                  <a:pt x="335" y="1"/>
                </a:lnTo>
                <a:lnTo>
                  <a:pt x="343" y="1"/>
                </a:lnTo>
                <a:lnTo>
                  <a:pt x="350" y="0"/>
                </a:lnTo>
                <a:lnTo>
                  <a:pt x="356" y="1"/>
                </a:lnTo>
                <a:lnTo>
                  <a:pt x="363" y="4"/>
                </a:lnTo>
                <a:lnTo>
                  <a:pt x="369" y="7"/>
                </a:lnTo>
                <a:lnTo>
                  <a:pt x="374" y="11"/>
                </a:lnTo>
                <a:lnTo>
                  <a:pt x="380" y="15"/>
                </a:lnTo>
                <a:lnTo>
                  <a:pt x="383" y="22"/>
                </a:lnTo>
                <a:lnTo>
                  <a:pt x="388" y="28"/>
                </a:lnTo>
                <a:lnTo>
                  <a:pt x="390" y="36"/>
                </a:lnTo>
                <a:lnTo>
                  <a:pt x="392" y="44"/>
                </a:lnTo>
                <a:lnTo>
                  <a:pt x="395" y="53"/>
                </a:lnTo>
                <a:lnTo>
                  <a:pt x="395" y="63"/>
                </a:lnTo>
                <a:lnTo>
                  <a:pt x="398" y="181"/>
                </a:lnTo>
                <a:lnTo>
                  <a:pt x="398" y="181"/>
                </a:lnTo>
                <a:lnTo>
                  <a:pt x="397" y="190"/>
                </a:lnTo>
                <a:lnTo>
                  <a:pt x="396" y="201"/>
                </a:lnTo>
                <a:lnTo>
                  <a:pt x="395" y="212"/>
                </a:lnTo>
                <a:lnTo>
                  <a:pt x="391" y="223"/>
                </a:lnTo>
                <a:lnTo>
                  <a:pt x="389" y="234"/>
                </a:lnTo>
                <a:lnTo>
                  <a:pt x="384" y="244"/>
                </a:lnTo>
                <a:lnTo>
                  <a:pt x="374" y="265"/>
                </a:lnTo>
                <a:lnTo>
                  <a:pt x="363" y="283"/>
                </a:lnTo>
                <a:lnTo>
                  <a:pt x="356" y="293"/>
                </a:lnTo>
                <a:lnTo>
                  <a:pt x="349" y="301"/>
                </a:lnTo>
                <a:lnTo>
                  <a:pt x="342" y="309"/>
                </a:lnTo>
                <a:lnTo>
                  <a:pt x="334" y="316"/>
                </a:lnTo>
                <a:lnTo>
                  <a:pt x="325" y="322"/>
                </a:lnTo>
                <a:lnTo>
                  <a:pt x="317" y="328"/>
                </a:lnTo>
                <a:lnTo>
                  <a:pt x="87" y="461"/>
                </a:lnTo>
                <a:lnTo>
                  <a:pt x="87" y="461"/>
                </a:lnTo>
                <a:lnTo>
                  <a:pt x="79" y="466"/>
                </a:lnTo>
                <a:lnTo>
                  <a:pt x="70" y="469"/>
                </a:lnTo>
                <a:lnTo>
                  <a:pt x="62" y="471"/>
                </a:lnTo>
                <a:lnTo>
                  <a:pt x="55" y="472"/>
                </a:lnTo>
                <a:lnTo>
                  <a:pt x="48" y="472"/>
                </a:lnTo>
                <a:lnTo>
                  <a:pt x="41" y="471"/>
                </a:lnTo>
                <a:lnTo>
                  <a:pt x="34" y="469"/>
                </a:lnTo>
                <a:lnTo>
                  <a:pt x="29" y="466"/>
                </a:lnTo>
                <a:lnTo>
                  <a:pt x="23" y="461"/>
                </a:lnTo>
                <a:lnTo>
                  <a:pt x="18" y="457"/>
                </a:lnTo>
                <a:lnTo>
                  <a:pt x="13" y="451"/>
                </a:lnTo>
                <a:lnTo>
                  <a:pt x="10" y="444"/>
                </a:lnTo>
                <a:lnTo>
                  <a:pt x="6" y="437"/>
                </a:lnTo>
                <a:lnTo>
                  <a:pt x="4" y="429"/>
                </a:lnTo>
                <a:lnTo>
                  <a:pt x="3" y="419"/>
                </a:lnTo>
                <a:lnTo>
                  <a:pt x="3" y="410"/>
                </a:lnTo>
                <a:lnTo>
                  <a:pt x="0" y="293"/>
                </a:lnTo>
                <a:lnTo>
                  <a:pt x="0" y="293"/>
                </a:lnTo>
                <a:lnTo>
                  <a:pt x="1" y="282"/>
                </a:lnTo>
                <a:lnTo>
                  <a:pt x="1" y="271"/>
                </a:lnTo>
                <a:lnTo>
                  <a:pt x="3" y="261"/>
                </a:lnTo>
                <a:lnTo>
                  <a:pt x="5" y="250"/>
                </a:lnTo>
                <a:lnTo>
                  <a:pt x="9" y="239"/>
                </a:lnTo>
                <a:lnTo>
                  <a:pt x="13" y="229"/>
                </a:lnTo>
                <a:lnTo>
                  <a:pt x="23" y="209"/>
                </a:lnTo>
                <a:lnTo>
                  <a:pt x="34" y="189"/>
                </a:lnTo>
                <a:lnTo>
                  <a:pt x="41" y="180"/>
                </a:lnTo>
                <a:lnTo>
                  <a:pt x="49" y="172"/>
                </a:lnTo>
                <a:lnTo>
                  <a:pt x="56" y="164"/>
                </a:lnTo>
                <a:lnTo>
                  <a:pt x="64" y="157"/>
                </a:lnTo>
                <a:lnTo>
                  <a:pt x="73" y="150"/>
                </a:lnTo>
                <a:lnTo>
                  <a:pt x="80" y="145"/>
                </a:lnTo>
                <a:lnTo>
                  <a:pt x="80" y="145"/>
                </a:lnTo>
                <a:close/>
                <a:moveTo>
                  <a:pt x="180" y="316"/>
                </a:moveTo>
                <a:lnTo>
                  <a:pt x="180" y="316"/>
                </a:lnTo>
                <a:lnTo>
                  <a:pt x="193" y="308"/>
                </a:lnTo>
                <a:lnTo>
                  <a:pt x="203" y="297"/>
                </a:lnTo>
                <a:lnTo>
                  <a:pt x="214" y="285"/>
                </a:lnTo>
                <a:lnTo>
                  <a:pt x="223" y="271"/>
                </a:lnTo>
                <a:lnTo>
                  <a:pt x="223" y="271"/>
                </a:lnTo>
                <a:lnTo>
                  <a:pt x="227" y="262"/>
                </a:lnTo>
                <a:lnTo>
                  <a:pt x="231" y="251"/>
                </a:lnTo>
                <a:lnTo>
                  <a:pt x="234" y="240"/>
                </a:lnTo>
                <a:lnTo>
                  <a:pt x="236" y="228"/>
                </a:lnTo>
                <a:lnTo>
                  <a:pt x="251" y="220"/>
                </a:lnTo>
                <a:lnTo>
                  <a:pt x="251" y="206"/>
                </a:lnTo>
                <a:lnTo>
                  <a:pt x="237" y="214"/>
                </a:lnTo>
                <a:lnTo>
                  <a:pt x="237" y="214"/>
                </a:lnTo>
                <a:lnTo>
                  <a:pt x="237" y="207"/>
                </a:lnTo>
                <a:lnTo>
                  <a:pt x="237" y="207"/>
                </a:lnTo>
                <a:lnTo>
                  <a:pt x="237" y="197"/>
                </a:lnTo>
                <a:lnTo>
                  <a:pt x="251" y="189"/>
                </a:lnTo>
                <a:lnTo>
                  <a:pt x="250" y="175"/>
                </a:lnTo>
                <a:lnTo>
                  <a:pt x="235" y="184"/>
                </a:lnTo>
                <a:lnTo>
                  <a:pt x="235" y="184"/>
                </a:lnTo>
                <a:lnTo>
                  <a:pt x="232" y="176"/>
                </a:lnTo>
                <a:lnTo>
                  <a:pt x="228" y="169"/>
                </a:lnTo>
                <a:lnTo>
                  <a:pt x="224" y="163"/>
                </a:lnTo>
                <a:lnTo>
                  <a:pt x="220" y="159"/>
                </a:lnTo>
                <a:lnTo>
                  <a:pt x="220" y="159"/>
                </a:lnTo>
                <a:lnTo>
                  <a:pt x="215" y="157"/>
                </a:lnTo>
                <a:lnTo>
                  <a:pt x="209" y="156"/>
                </a:lnTo>
                <a:lnTo>
                  <a:pt x="204" y="155"/>
                </a:lnTo>
                <a:lnTo>
                  <a:pt x="198" y="156"/>
                </a:lnTo>
                <a:lnTo>
                  <a:pt x="193" y="157"/>
                </a:lnTo>
                <a:lnTo>
                  <a:pt x="186" y="158"/>
                </a:lnTo>
                <a:lnTo>
                  <a:pt x="175" y="164"/>
                </a:lnTo>
                <a:lnTo>
                  <a:pt x="175" y="164"/>
                </a:lnTo>
                <a:lnTo>
                  <a:pt x="165" y="171"/>
                </a:lnTo>
                <a:lnTo>
                  <a:pt x="157" y="177"/>
                </a:lnTo>
                <a:lnTo>
                  <a:pt x="150" y="183"/>
                </a:lnTo>
                <a:lnTo>
                  <a:pt x="145" y="189"/>
                </a:lnTo>
                <a:lnTo>
                  <a:pt x="150" y="204"/>
                </a:lnTo>
                <a:lnTo>
                  <a:pt x="150" y="204"/>
                </a:lnTo>
                <a:lnTo>
                  <a:pt x="160" y="194"/>
                </a:lnTo>
                <a:lnTo>
                  <a:pt x="167" y="188"/>
                </a:lnTo>
                <a:lnTo>
                  <a:pt x="175" y="183"/>
                </a:lnTo>
                <a:lnTo>
                  <a:pt x="175" y="183"/>
                </a:lnTo>
                <a:lnTo>
                  <a:pt x="182" y="180"/>
                </a:lnTo>
                <a:lnTo>
                  <a:pt x="190" y="177"/>
                </a:lnTo>
                <a:lnTo>
                  <a:pt x="197" y="177"/>
                </a:lnTo>
                <a:lnTo>
                  <a:pt x="204" y="180"/>
                </a:lnTo>
                <a:lnTo>
                  <a:pt x="204" y="180"/>
                </a:lnTo>
                <a:lnTo>
                  <a:pt x="207" y="183"/>
                </a:lnTo>
                <a:lnTo>
                  <a:pt x="211" y="186"/>
                </a:lnTo>
                <a:lnTo>
                  <a:pt x="213" y="190"/>
                </a:lnTo>
                <a:lnTo>
                  <a:pt x="214" y="196"/>
                </a:lnTo>
                <a:lnTo>
                  <a:pt x="156" y="230"/>
                </a:lnTo>
                <a:lnTo>
                  <a:pt x="156" y="244"/>
                </a:lnTo>
                <a:lnTo>
                  <a:pt x="217" y="209"/>
                </a:lnTo>
                <a:lnTo>
                  <a:pt x="217" y="209"/>
                </a:lnTo>
                <a:lnTo>
                  <a:pt x="217" y="216"/>
                </a:lnTo>
                <a:lnTo>
                  <a:pt x="217" y="216"/>
                </a:lnTo>
                <a:lnTo>
                  <a:pt x="217" y="225"/>
                </a:lnTo>
                <a:lnTo>
                  <a:pt x="156" y="262"/>
                </a:lnTo>
                <a:lnTo>
                  <a:pt x="157" y="275"/>
                </a:lnTo>
                <a:lnTo>
                  <a:pt x="216" y="241"/>
                </a:lnTo>
                <a:lnTo>
                  <a:pt x="216" y="241"/>
                </a:lnTo>
                <a:lnTo>
                  <a:pt x="212" y="254"/>
                </a:lnTo>
                <a:lnTo>
                  <a:pt x="207" y="267"/>
                </a:lnTo>
                <a:lnTo>
                  <a:pt x="207" y="267"/>
                </a:lnTo>
                <a:lnTo>
                  <a:pt x="200" y="277"/>
                </a:lnTo>
                <a:lnTo>
                  <a:pt x="194" y="285"/>
                </a:lnTo>
                <a:lnTo>
                  <a:pt x="186" y="292"/>
                </a:lnTo>
                <a:lnTo>
                  <a:pt x="177" y="298"/>
                </a:lnTo>
                <a:lnTo>
                  <a:pt x="177" y="298"/>
                </a:lnTo>
                <a:lnTo>
                  <a:pt x="169" y="302"/>
                </a:lnTo>
                <a:lnTo>
                  <a:pt x="161" y="305"/>
                </a:lnTo>
                <a:lnTo>
                  <a:pt x="156" y="306"/>
                </a:lnTo>
                <a:lnTo>
                  <a:pt x="150" y="306"/>
                </a:lnTo>
                <a:lnTo>
                  <a:pt x="148" y="325"/>
                </a:lnTo>
                <a:lnTo>
                  <a:pt x="148" y="325"/>
                </a:lnTo>
                <a:lnTo>
                  <a:pt x="153" y="325"/>
                </a:lnTo>
                <a:lnTo>
                  <a:pt x="161" y="324"/>
                </a:lnTo>
                <a:lnTo>
                  <a:pt x="170" y="321"/>
                </a:lnTo>
                <a:lnTo>
                  <a:pt x="180" y="316"/>
                </a:lnTo>
                <a:lnTo>
                  <a:pt x="180" y="3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šľïďè">
            <a:extLst>
              <a:ext uri="{FF2B5EF4-FFF2-40B4-BE49-F238E27FC236}">
                <a16:creationId xmlns:a16="http://schemas.microsoft.com/office/drawing/2014/main" id="{99C3626B-4AB5-4587-A360-B464C56464AC}"/>
              </a:ext>
            </a:extLst>
          </p:cNvPr>
          <p:cNvSpPr/>
          <p:nvPr/>
        </p:nvSpPr>
        <p:spPr bwMode="auto">
          <a:xfrm flipH="1">
            <a:off x="8283819" y="4145750"/>
            <a:ext cx="121280" cy="99197"/>
          </a:xfrm>
          <a:custGeom>
            <a:avLst/>
            <a:gdLst>
              <a:gd name="T0" fmla="*/ 1 w 200"/>
              <a:gd name="T1" fmla="*/ 163 h 186"/>
              <a:gd name="T2" fmla="*/ 1 w 200"/>
              <a:gd name="T3" fmla="*/ 163 h 186"/>
              <a:gd name="T4" fmla="*/ 5 w 200"/>
              <a:gd name="T5" fmla="*/ 145 h 186"/>
              <a:gd name="T6" fmla="*/ 9 w 200"/>
              <a:gd name="T7" fmla="*/ 129 h 186"/>
              <a:gd name="T8" fmla="*/ 14 w 200"/>
              <a:gd name="T9" fmla="*/ 113 h 186"/>
              <a:gd name="T10" fmla="*/ 20 w 200"/>
              <a:gd name="T11" fmla="*/ 97 h 186"/>
              <a:gd name="T12" fmla="*/ 28 w 200"/>
              <a:gd name="T13" fmla="*/ 83 h 186"/>
              <a:gd name="T14" fmla="*/ 36 w 200"/>
              <a:gd name="T15" fmla="*/ 73 h 186"/>
              <a:gd name="T16" fmla="*/ 44 w 200"/>
              <a:gd name="T17" fmla="*/ 63 h 186"/>
              <a:gd name="T18" fmla="*/ 53 w 200"/>
              <a:gd name="T19" fmla="*/ 56 h 186"/>
              <a:gd name="T20" fmla="*/ 143 w 200"/>
              <a:gd name="T21" fmla="*/ 5 h 186"/>
              <a:gd name="T22" fmla="*/ 143 w 200"/>
              <a:gd name="T23" fmla="*/ 5 h 186"/>
              <a:gd name="T24" fmla="*/ 147 w 200"/>
              <a:gd name="T25" fmla="*/ 2 h 186"/>
              <a:gd name="T26" fmla="*/ 152 w 200"/>
              <a:gd name="T27" fmla="*/ 1 h 186"/>
              <a:gd name="T28" fmla="*/ 156 w 200"/>
              <a:gd name="T29" fmla="*/ 0 h 186"/>
              <a:gd name="T30" fmla="*/ 159 w 200"/>
              <a:gd name="T31" fmla="*/ 0 h 186"/>
              <a:gd name="T32" fmla="*/ 164 w 200"/>
              <a:gd name="T33" fmla="*/ 1 h 186"/>
              <a:gd name="T34" fmla="*/ 168 w 200"/>
              <a:gd name="T35" fmla="*/ 2 h 186"/>
              <a:gd name="T36" fmla="*/ 172 w 200"/>
              <a:gd name="T37" fmla="*/ 5 h 186"/>
              <a:gd name="T38" fmla="*/ 176 w 200"/>
              <a:gd name="T39" fmla="*/ 7 h 186"/>
              <a:gd name="T40" fmla="*/ 183 w 200"/>
              <a:gd name="T41" fmla="*/ 14 h 186"/>
              <a:gd name="T42" fmla="*/ 189 w 200"/>
              <a:gd name="T43" fmla="*/ 24 h 186"/>
              <a:gd name="T44" fmla="*/ 193 w 200"/>
              <a:gd name="T45" fmla="*/ 36 h 186"/>
              <a:gd name="T46" fmla="*/ 198 w 200"/>
              <a:gd name="T47" fmla="*/ 50 h 186"/>
              <a:gd name="T48" fmla="*/ 198 w 200"/>
              <a:gd name="T49" fmla="*/ 50 h 186"/>
              <a:gd name="T50" fmla="*/ 200 w 200"/>
              <a:gd name="T51" fmla="*/ 69 h 186"/>
              <a:gd name="T52" fmla="*/ 180 w 200"/>
              <a:gd name="T53" fmla="*/ 81 h 186"/>
              <a:gd name="T54" fmla="*/ 180 w 200"/>
              <a:gd name="T55" fmla="*/ 81 h 186"/>
              <a:gd name="T56" fmla="*/ 178 w 200"/>
              <a:gd name="T57" fmla="*/ 72 h 186"/>
              <a:gd name="T58" fmla="*/ 176 w 200"/>
              <a:gd name="T59" fmla="*/ 62 h 186"/>
              <a:gd name="T60" fmla="*/ 176 w 200"/>
              <a:gd name="T61" fmla="*/ 62 h 186"/>
              <a:gd name="T62" fmla="*/ 173 w 200"/>
              <a:gd name="T63" fmla="*/ 52 h 186"/>
              <a:gd name="T64" fmla="*/ 170 w 200"/>
              <a:gd name="T65" fmla="*/ 43 h 186"/>
              <a:gd name="T66" fmla="*/ 164 w 200"/>
              <a:gd name="T67" fmla="*/ 37 h 186"/>
              <a:gd name="T68" fmla="*/ 158 w 200"/>
              <a:gd name="T69" fmla="*/ 33 h 186"/>
              <a:gd name="T70" fmla="*/ 153 w 200"/>
              <a:gd name="T71" fmla="*/ 29 h 186"/>
              <a:gd name="T72" fmla="*/ 146 w 200"/>
              <a:gd name="T73" fmla="*/ 28 h 186"/>
              <a:gd name="T74" fmla="*/ 139 w 200"/>
              <a:gd name="T75" fmla="*/ 29 h 186"/>
              <a:gd name="T76" fmla="*/ 131 w 200"/>
              <a:gd name="T77" fmla="*/ 33 h 186"/>
              <a:gd name="T78" fmla="*/ 64 w 200"/>
              <a:gd name="T79" fmla="*/ 72 h 186"/>
              <a:gd name="T80" fmla="*/ 64 w 200"/>
              <a:gd name="T81" fmla="*/ 72 h 186"/>
              <a:gd name="T82" fmla="*/ 57 w 200"/>
              <a:gd name="T83" fmla="*/ 77 h 186"/>
              <a:gd name="T84" fmla="*/ 51 w 200"/>
              <a:gd name="T85" fmla="*/ 84 h 186"/>
              <a:gd name="T86" fmla="*/ 44 w 200"/>
              <a:gd name="T87" fmla="*/ 93 h 186"/>
              <a:gd name="T88" fmla="*/ 38 w 200"/>
              <a:gd name="T89" fmla="*/ 103 h 186"/>
              <a:gd name="T90" fmla="*/ 33 w 200"/>
              <a:gd name="T91" fmla="*/ 114 h 186"/>
              <a:gd name="T92" fmla="*/ 29 w 200"/>
              <a:gd name="T93" fmla="*/ 126 h 186"/>
              <a:gd name="T94" fmla="*/ 25 w 200"/>
              <a:gd name="T95" fmla="*/ 138 h 186"/>
              <a:gd name="T96" fmla="*/ 23 w 200"/>
              <a:gd name="T97" fmla="*/ 151 h 186"/>
              <a:gd name="T98" fmla="*/ 23 w 200"/>
              <a:gd name="T99" fmla="*/ 151 h 186"/>
              <a:gd name="T100" fmla="*/ 21 w 200"/>
              <a:gd name="T101" fmla="*/ 162 h 186"/>
              <a:gd name="T102" fmla="*/ 20 w 200"/>
              <a:gd name="T103" fmla="*/ 174 h 186"/>
              <a:gd name="T104" fmla="*/ 0 w 200"/>
              <a:gd name="T105" fmla="*/ 186 h 186"/>
              <a:gd name="T106" fmla="*/ 0 w 200"/>
              <a:gd name="T107" fmla="*/ 186 h 186"/>
              <a:gd name="T108" fmla="*/ 1 w 200"/>
              <a:gd name="T109" fmla="*/ 163 h 186"/>
              <a:gd name="T110" fmla="*/ 1 w 200"/>
              <a:gd name="T111" fmla="*/ 16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0" h="186">
                <a:moveTo>
                  <a:pt x="1" y="163"/>
                </a:moveTo>
                <a:lnTo>
                  <a:pt x="1" y="163"/>
                </a:lnTo>
                <a:lnTo>
                  <a:pt x="5" y="145"/>
                </a:lnTo>
                <a:lnTo>
                  <a:pt x="9" y="129"/>
                </a:lnTo>
                <a:lnTo>
                  <a:pt x="14" y="113"/>
                </a:lnTo>
                <a:lnTo>
                  <a:pt x="20" y="97"/>
                </a:lnTo>
                <a:lnTo>
                  <a:pt x="28" y="83"/>
                </a:lnTo>
                <a:lnTo>
                  <a:pt x="36" y="73"/>
                </a:lnTo>
                <a:lnTo>
                  <a:pt x="44" y="63"/>
                </a:lnTo>
                <a:lnTo>
                  <a:pt x="53" y="56"/>
                </a:lnTo>
                <a:lnTo>
                  <a:pt x="143" y="5"/>
                </a:lnTo>
                <a:lnTo>
                  <a:pt x="143" y="5"/>
                </a:lnTo>
                <a:lnTo>
                  <a:pt x="147" y="2"/>
                </a:lnTo>
                <a:lnTo>
                  <a:pt x="152" y="1"/>
                </a:lnTo>
                <a:lnTo>
                  <a:pt x="156" y="0"/>
                </a:lnTo>
                <a:lnTo>
                  <a:pt x="159" y="0"/>
                </a:lnTo>
                <a:lnTo>
                  <a:pt x="164" y="1"/>
                </a:lnTo>
                <a:lnTo>
                  <a:pt x="168" y="2"/>
                </a:lnTo>
                <a:lnTo>
                  <a:pt x="172" y="5"/>
                </a:lnTo>
                <a:lnTo>
                  <a:pt x="176" y="7"/>
                </a:lnTo>
                <a:lnTo>
                  <a:pt x="183" y="14"/>
                </a:lnTo>
                <a:lnTo>
                  <a:pt x="189" y="24"/>
                </a:lnTo>
                <a:lnTo>
                  <a:pt x="193" y="36"/>
                </a:lnTo>
                <a:lnTo>
                  <a:pt x="198" y="50"/>
                </a:lnTo>
                <a:lnTo>
                  <a:pt x="198" y="50"/>
                </a:lnTo>
                <a:lnTo>
                  <a:pt x="200" y="69"/>
                </a:lnTo>
                <a:lnTo>
                  <a:pt x="180" y="81"/>
                </a:lnTo>
                <a:lnTo>
                  <a:pt x="180" y="81"/>
                </a:lnTo>
                <a:lnTo>
                  <a:pt x="178" y="72"/>
                </a:lnTo>
                <a:lnTo>
                  <a:pt x="176" y="62"/>
                </a:lnTo>
                <a:lnTo>
                  <a:pt x="176" y="62"/>
                </a:lnTo>
                <a:lnTo>
                  <a:pt x="173" y="52"/>
                </a:lnTo>
                <a:lnTo>
                  <a:pt x="170" y="43"/>
                </a:lnTo>
                <a:lnTo>
                  <a:pt x="164" y="37"/>
                </a:lnTo>
                <a:lnTo>
                  <a:pt x="158" y="33"/>
                </a:lnTo>
                <a:lnTo>
                  <a:pt x="153" y="29"/>
                </a:lnTo>
                <a:lnTo>
                  <a:pt x="146" y="28"/>
                </a:lnTo>
                <a:lnTo>
                  <a:pt x="139" y="29"/>
                </a:lnTo>
                <a:lnTo>
                  <a:pt x="131" y="33"/>
                </a:lnTo>
                <a:lnTo>
                  <a:pt x="64" y="72"/>
                </a:lnTo>
                <a:lnTo>
                  <a:pt x="64" y="72"/>
                </a:lnTo>
                <a:lnTo>
                  <a:pt x="57" y="77"/>
                </a:lnTo>
                <a:lnTo>
                  <a:pt x="51" y="84"/>
                </a:lnTo>
                <a:lnTo>
                  <a:pt x="44" y="93"/>
                </a:lnTo>
                <a:lnTo>
                  <a:pt x="38" y="103"/>
                </a:lnTo>
                <a:lnTo>
                  <a:pt x="33" y="114"/>
                </a:lnTo>
                <a:lnTo>
                  <a:pt x="29" y="126"/>
                </a:lnTo>
                <a:lnTo>
                  <a:pt x="25" y="138"/>
                </a:lnTo>
                <a:lnTo>
                  <a:pt x="23" y="151"/>
                </a:lnTo>
                <a:lnTo>
                  <a:pt x="23" y="151"/>
                </a:lnTo>
                <a:lnTo>
                  <a:pt x="21" y="162"/>
                </a:lnTo>
                <a:lnTo>
                  <a:pt x="20" y="174"/>
                </a:lnTo>
                <a:lnTo>
                  <a:pt x="0" y="186"/>
                </a:lnTo>
                <a:lnTo>
                  <a:pt x="0" y="186"/>
                </a:lnTo>
                <a:lnTo>
                  <a:pt x="1" y="163"/>
                </a:lnTo>
                <a:lnTo>
                  <a:pt x="1" y="1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$líďè">
            <a:extLst>
              <a:ext uri="{FF2B5EF4-FFF2-40B4-BE49-F238E27FC236}">
                <a16:creationId xmlns:a16="http://schemas.microsoft.com/office/drawing/2014/main" id="{5E8AB950-18EA-4FD7-921E-D40047173A59}"/>
              </a:ext>
            </a:extLst>
          </p:cNvPr>
          <p:cNvSpPr/>
          <p:nvPr/>
        </p:nvSpPr>
        <p:spPr bwMode="auto">
          <a:xfrm flipH="1">
            <a:off x="7170251" y="3998793"/>
            <a:ext cx="216833" cy="183698"/>
          </a:xfrm>
          <a:custGeom>
            <a:avLst/>
            <a:gdLst>
              <a:gd name="T0" fmla="*/ 121 w 352"/>
              <a:gd name="T1" fmla="*/ 335 h 345"/>
              <a:gd name="T2" fmla="*/ 121 w 352"/>
              <a:gd name="T3" fmla="*/ 335 h 345"/>
              <a:gd name="T4" fmla="*/ 110 w 352"/>
              <a:gd name="T5" fmla="*/ 341 h 345"/>
              <a:gd name="T6" fmla="*/ 100 w 352"/>
              <a:gd name="T7" fmla="*/ 344 h 345"/>
              <a:gd name="T8" fmla="*/ 89 w 352"/>
              <a:gd name="T9" fmla="*/ 345 h 345"/>
              <a:gd name="T10" fmla="*/ 79 w 352"/>
              <a:gd name="T11" fmla="*/ 345 h 345"/>
              <a:gd name="T12" fmla="*/ 68 w 352"/>
              <a:gd name="T13" fmla="*/ 343 h 345"/>
              <a:gd name="T14" fmla="*/ 61 w 352"/>
              <a:gd name="T15" fmla="*/ 339 h 345"/>
              <a:gd name="T16" fmla="*/ 53 w 352"/>
              <a:gd name="T17" fmla="*/ 333 h 345"/>
              <a:gd name="T18" fmla="*/ 48 w 352"/>
              <a:gd name="T19" fmla="*/ 326 h 345"/>
              <a:gd name="T20" fmla="*/ 4 w 352"/>
              <a:gd name="T21" fmla="*/ 237 h 345"/>
              <a:gd name="T22" fmla="*/ 4 w 352"/>
              <a:gd name="T23" fmla="*/ 237 h 345"/>
              <a:gd name="T24" fmla="*/ 1 w 352"/>
              <a:gd name="T25" fmla="*/ 227 h 345"/>
              <a:gd name="T26" fmla="*/ 0 w 352"/>
              <a:gd name="T27" fmla="*/ 219 h 345"/>
              <a:gd name="T28" fmla="*/ 2 w 352"/>
              <a:gd name="T29" fmla="*/ 209 h 345"/>
              <a:gd name="T30" fmla="*/ 6 w 352"/>
              <a:gd name="T31" fmla="*/ 199 h 345"/>
              <a:gd name="T32" fmla="*/ 11 w 352"/>
              <a:gd name="T33" fmla="*/ 190 h 345"/>
              <a:gd name="T34" fmla="*/ 18 w 352"/>
              <a:gd name="T35" fmla="*/ 181 h 345"/>
              <a:gd name="T36" fmla="*/ 27 w 352"/>
              <a:gd name="T37" fmla="*/ 172 h 345"/>
              <a:gd name="T38" fmla="*/ 37 w 352"/>
              <a:gd name="T39" fmla="*/ 166 h 345"/>
              <a:gd name="T40" fmla="*/ 122 w 352"/>
              <a:gd name="T41" fmla="*/ 116 h 345"/>
              <a:gd name="T42" fmla="*/ 122 w 352"/>
              <a:gd name="T43" fmla="*/ 116 h 345"/>
              <a:gd name="T44" fmla="*/ 230 w 352"/>
              <a:gd name="T45" fmla="*/ 56 h 345"/>
              <a:gd name="T46" fmla="*/ 315 w 352"/>
              <a:gd name="T47" fmla="*/ 6 h 345"/>
              <a:gd name="T48" fmla="*/ 315 w 352"/>
              <a:gd name="T49" fmla="*/ 6 h 345"/>
              <a:gd name="T50" fmla="*/ 325 w 352"/>
              <a:gd name="T51" fmla="*/ 2 h 345"/>
              <a:gd name="T52" fmla="*/ 334 w 352"/>
              <a:gd name="T53" fmla="*/ 0 h 345"/>
              <a:gd name="T54" fmla="*/ 338 w 352"/>
              <a:gd name="T55" fmla="*/ 0 h 345"/>
              <a:gd name="T56" fmla="*/ 341 w 352"/>
              <a:gd name="T57" fmla="*/ 1 h 345"/>
              <a:gd name="T58" fmla="*/ 344 w 352"/>
              <a:gd name="T59" fmla="*/ 2 h 345"/>
              <a:gd name="T60" fmla="*/ 347 w 352"/>
              <a:gd name="T61" fmla="*/ 4 h 345"/>
              <a:gd name="T62" fmla="*/ 349 w 352"/>
              <a:gd name="T63" fmla="*/ 6 h 345"/>
              <a:gd name="T64" fmla="*/ 351 w 352"/>
              <a:gd name="T65" fmla="*/ 9 h 345"/>
              <a:gd name="T66" fmla="*/ 352 w 352"/>
              <a:gd name="T67" fmla="*/ 17 h 345"/>
              <a:gd name="T68" fmla="*/ 351 w 352"/>
              <a:gd name="T69" fmla="*/ 28 h 345"/>
              <a:gd name="T70" fmla="*/ 349 w 352"/>
              <a:gd name="T71" fmla="*/ 40 h 345"/>
              <a:gd name="T72" fmla="*/ 305 w 352"/>
              <a:gd name="T73" fmla="*/ 179 h 345"/>
              <a:gd name="T74" fmla="*/ 305 w 352"/>
              <a:gd name="T75" fmla="*/ 179 h 345"/>
              <a:gd name="T76" fmla="*/ 301 w 352"/>
              <a:gd name="T77" fmla="*/ 192 h 345"/>
              <a:gd name="T78" fmla="*/ 294 w 352"/>
              <a:gd name="T79" fmla="*/ 206 h 345"/>
              <a:gd name="T80" fmla="*/ 285 w 352"/>
              <a:gd name="T81" fmla="*/ 219 h 345"/>
              <a:gd name="T82" fmla="*/ 276 w 352"/>
              <a:gd name="T83" fmla="*/ 232 h 345"/>
              <a:gd name="T84" fmla="*/ 265 w 352"/>
              <a:gd name="T85" fmla="*/ 245 h 345"/>
              <a:gd name="T86" fmla="*/ 255 w 352"/>
              <a:gd name="T87" fmla="*/ 256 h 345"/>
              <a:gd name="T88" fmla="*/ 243 w 352"/>
              <a:gd name="T89" fmla="*/ 265 h 345"/>
              <a:gd name="T90" fmla="*/ 232 w 352"/>
              <a:gd name="T91" fmla="*/ 273 h 345"/>
              <a:gd name="T92" fmla="*/ 121 w 352"/>
              <a:gd name="T93" fmla="*/ 33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52" h="345">
                <a:moveTo>
                  <a:pt x="121" y="335"/>
                </a:moveTo>
                <a:lnTo>
                  <a:pt x="121" y="335"/>
                </a:lnTo>
                <a:lnTo>
                  <a:pt x="110" y="341"/>
                </a:lnTo>
                <a:lnTo>
                  <a:pt x="100" y="344"/>
                </a:lnTo>
                <a:lnTo>
                  <a:pt x="89" y="345"/>
                </a:lnTo>
                <a:lnTo>
                  <a:pt x="79" y="345"/>
                </a:lnTo>
                <a:lnTo>
                  <a:pt x="68" y="343"/>
                </a:lnTo>
                <a:lnTo>
                  <a:pt x="61" y="339"/>
                </a:lnTo>
                <a:lnTo>
                  <a:pt x="53" y="333"/>
                </a:lnTo>
                <a:lnTo>
                  <a:pt x="48" y="326"/>
                </a:lnTo>
                <a:lnTo>
                  <a:pt x="4" y="237"/>
                </a:lnTo>
                <a:lnTo>
                  <a:pt x="4" y="237"/>
                </a:lnTo>
                <a:lnTo>
                  <a:pt x="1" y="227"/>
                </a:lnTo>
                <a:lnTo>
                  <a:pt x="0" y="219"/>
                </a:lnTo>
                <a:lnTo>
                  <a:pt x="2" y="209"/>
                </a:lnTo>
                <a:lnTo>
                  <a:pt x="6" y="199"/>
                </a:lnTo>
                <a:lnTo>
                  <a:pt x="11" y="190"/>
                </a:lnTo>
                <a:lnTo>
                  <a:pt x="18" y="181"/>
                </a:lnTo>
                <a:lnTo>
                  <a:pt x="27" y="172"/>
                </a:lnTo>
                <a:lnTo>
                  <a:pt x="37" y="166"/>
                </a:lnTo>
                <a:lnTo>
                  <a:pt x="122" y="116"/>
                </a:lnTo>
                <a:lnTo>
                  <a:pt x="122" y="116"/>
                </a:lnTo>
                <a:lnTo>
                  <a:pt x="230" y="56"/>
                </a:lnTo>
                <a:lnTo>
                  <a:pt x="315" y="6"/>
                </a:lnTo>
                <a:lnTo>
                  <a:pt x="315" y="6"/>
                </a:lnTo>
                <a:lnTo>
                  <a:pt x="325" y="2"/>
                </a:lnTo>
                <a:lnTo>
                  <a:pt x="334" y="0"/>
                </a:lnTo>
                <a:lnTo>
                  <a:pt x="338" y="0"/>
                </a:lnTo>
                <a:lnTo>
                  <a:pt x="341" y="1"/>
                </a:lnTo>
                <a:lnTo>
                  <a:pt x="344" y="2"/>
                </a:lnTo>
                <a:lnTo>
                  <a:pt x="347" y="4"/>
                </a:lnTo>
                <a:lnTo>
                  <a:pt x="349" y="6"/>
                </a:lnTo>
                <a:lnTo>
                  <a:pt x="351" y="9"/>
                </a:lnTo>
                <a:lnTo>
                  <a:pt x="352" y="17"/>
                </a:lnTo>
                <a:lnTo>
                  <a:pt x="351" y="28"/>
                </a:lnTo>
                <a:lnTo>
                  <a:pt x="349" y="40"/>
                </a:lnTo>
                <a:lnTo>
                  <a:pt x="305" y="179"/>
                </a:lnTo>
                <a:lnTo>
                  <a:pt x="305" y="179"/>
                </a:lnTo>
                <a:lnTo>
                  <a:pt x="301" y="192"/>
                </a:lnTo>
                <a:lnTo>
                  <a:pt x="294" y="206"/>
                </a:lnTo>
                <a:lnTo>
                  <a:pt x="285" y="219"/>
                </a:lnTo>
                <a:lnTo>
                  <a:pt x="276" y="232"/>
                </a:lnTo>
                <a:lnTo>
                  <a:pt x="265" y="245"/>
                </a:lnTo>
                <a:lnTo>
                  <a:pt x="255" y="256"/>
                </a:lnTo>
                <a:lnTo>
                  <a:pt x="243" y="265"/>
                </a:lnTo>
                <a:lnTo>
                  <a:pt x="232" y="273"/>
                </a:lnTo>
                <a:lnTo>
                  <a:pt x="121" y="3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ṡ1ïḍe">
            <a:extLst>
              <a:ext uri="{FF2B5EF4-FFF2-40B4-BE49-F238E27FC236}">
                <a16:creationId xmlns:a16="http://schemas.microsoft.com/office/drawing/2014/main" id="{1D861FA6-8A2A-444A-B368-70196CE72349}"/>
              </a:ext>
            </a:extLst>
          </p:cNvPr>
          <p:cNvSpPr/>
          <p:nvPr/>
        </p:nvSpPr>
        <p:spPr bwMode="auto">
          <a:xfrm flipH="1">
            <a:off x="7203327" y="4164121"/>
            <a:ext cx="40427" cy="36739"/>
          </a:xfrm>
          <a:custGeom>
            <a:avLst/>
            <a:gdLst>
              <a:gd name="T0" fmla="*/ 0 w 64"/>
              <a:gd name="T1" fmla="*/ 55 h 74"/>
              <a:gd name="T2" fmla="*/ 0 w 64"/>
              <a:gd name="T3" fmla="*/ 55 h 74"/>
              <a:gd name="T4" fmla="*/ 2 w 64"/>
              <a:gd name="T5" fmla="*/ 61 h 74"/>
              <a:gd name="T6" fmla="*/ 4 w 64"/>
              <a:gd name="T7" fmla="*/ 66 h 74"/>
              <a:gd name="T8" fmla="*/ 6 w 64"/>
              <a:gd name="T9" fmla="*/ 71 h 74"/>
              <a:gd name="T10" fmla="*/ 11 w 64"/>
              <a:gd name="T11" fmla="*/ 73 h 74"/>
              <a:gd name="T12" fmla="*/ 15 w 64"/>
              <a:gd name="T13" fmla="*/ 74 h 74"/>
              <a:gd name="T14" fmla="*/ 21 w 64"/>
              <a:gd name="T15" fmla="*/ 74 h 74"/>
              <a:gd name="T16" fmla="*/ 26 w 64"/>
              <a:gd name="T17" fmla="*/ 73 h 74"/>
              <a:gd name="T18" fmla="*/ 33 w 64"/>
              <a:gd name="T19" fmla="*/ 70 h 74"/>
              <a:gd name="T20" fmla="*/ 33 w 64"/>
              <a:gd name="T21" fmla="*/ 70 h 74"/>
              <a:gd name="T22" fmla="*/ 39 w 64"/>
              <a:gd name="T23" fmla="*/ 65 h 74"/>
              <a:gd name="T24" fmla="*/ 45 w 64"/>
              <a:gd name="T25" fmla="*/ 60 h 74"/>
              <a:gd name="T26" fmla="*/ 50 w 64"/>
              <a:gd name="T27" fmla="*/ 55 h 74"/>
              <a:gd name="T28" fmla="*/ 54 w 64"/>
              <a:gd name="T29" fmla="*/ 47 h 74"/>
              <a:gd name="T30" fmla="*/ 59 w 64"/>
              <a:gd name="T31" fmla="*/ 41 h 74"/>
              <a:gd name="T32" fmla="*/ 61 w 64"/>
              <a:gd name="T33" fmla="*/ 33 h 74"/>
              <a:gd name="T34" fmla="*/ 63 w 64"/>
              <a:gd name="T35" fmla="*/ 25 h 74"/>
              <a:gd name="T36" fmla="*/ 64 w 64"/>
              <a:gd name="T37" fmla="*/ 19 h 74"/>
              <a:gd name="T38" fmla="*/ 64 w 64"/>
              <a:gd name="T39" fmla="*/ 19 h 74"/>
              <a:gd name="T40" fmla="*/ 63 w 64"/>
              <a:gd name="T41" fmla="*/ 12 h 74"/>
              <a:gd name="T42" fmla="*/ 61 w 64"/>
              <a:gd name="T43" fmla="*/ 7 h 74"/>
              <a:gd name="T44" fmla="*/ 59 w 64"/>
              <a:gd name="T45" fmla="*/ 4 h 74"/>
              <a:gd name="T46" fmla="*/ 54 w 64"/>
              <a:gd name="T47" fmla="*/ 1 h 74"/>
              <a:gd name="T48" fmla="*/ 50 w 64"/>
              <a:gd name="T49" fmla="*/ 0 h 74"/>
              <a:gd name="T50" fmla="*/ 44 w 64"/>
              <a:gd name="T51" fmla="*/ 0 h 74"/>
              <a:gd name="T52" fmla="*/ 39 w 64"/>
              <a:gd name="T53" fmla="*/ 1 h 74"/>
              <a:gd name="T54" fmla="*/ 32 w 64"/>
              <a:gd name="T55" fmla="*/ 4 h 74"/>
              <a:gd name="T56" fmla="*/ 32 w 64"/>
              <a:gd name="T57" fmla="*/ 4 h 74"/>
              <a:gd name="T58" fmla="*/ 26 w 64"/>
              <a:gd name="T59" fmla="*/ 8 h 74"/>
              <a:gd name="T60" fmla="*/ 21 w 64"/>
              <a:gd name="T61" fmla="*/ 14 h 74"/>
              <a:gd name="T62" fmla="*/ 15 w 64"/>
              <a:gd name="T63" fmla="*/ 20 h 74"/>
              <a:gd name="T64" fmla="*/ 11 w 64"/>
              <a:gd name="T65" fmla="*/ 27 h 74"/>
              <a:gd name="T66" fmla="*/ 6 w 64"/>
              <a:gd name="T67" fmla="*/ 34 h 74"/>
              <a:gd name="T68" fmla="*/ 4 w 64"/>
              <a:gd name="T69" fmla="*/ 41 h 74"/>
              <a:gd name="T70" fmla="*/ 2 w 64"/>
              <a:gd name="T71" fmla="*/ 48 h 74"/>
              <a:gd name="T72" fmla="*/ 0 w 64"/>
              <a:gd name="T73" fmla="*/ 55 h 74"/>
              <a:gd name="T74" fmla="*/ 0 w 64"/>
              <a:gd name="T75" fmla="*/ 5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" h="74">
                <a:moveTo>
                  <a:pt x="0" y="55"/>
                </a:moveTo>
                <a:lnTo>
                  <a:pt x="0" y="55"/>
                </a:lnTo>
                <a:lnTo>
                  <a:pt x="2" y="61"/>
                </a:lnTo>
                <a:lnTo>
                  <a:pt x="4" y="66"/>
                </a:lnTo>
                <a:lnTo>
                  <a:pt x="6" y="71"/>
                </a:lnTo>
                <a:lnTo>
                  <a:pt x="11" y="73"/>
                </a:lnTo>
                <a:lnTo>
                  <a:pt x="15" y="74"/>
                </a:lnTo>
                <a:lnTo>
                  <a:pt x="21" y="74"/>
                </a:lnTo>
                <a:lnTo>
                  <a:pt x="26" y="73"/>
                </a:lnTo>
                <a:lnTo>
                  <a:pt x="33" y="70"/>
                </a:lnTo>
                <a:lnTo>
                  <a:pt x="33" y="70"/>
                </a:lnTo>
                <a:lnTo>
                  <a:pt x="39" y="65"/>
                </a:lnTo>
                <a:lnTo>
                  <a:pt x="45" y="60"/>
                </a:lnTo>
                <a:lnTo>
                  <a:pt x="50" y="55"/>
                </a:lnTo>
                <a:lnTo>
                  <a:pt x="54" y="47"/>
                </a:lnTo>
                <a:lnTo>
                  <a:pt x="59" y="41"/>
                </a:lnTo>
                <a:lnTo>
                  <a:pt x="61" y="33"/>
                </a:lnTo>
                <a:lnTo>
                  <a:pt x="63" y="25"/>
                </a:lnTo>
                <a:lnTo>
                  <a:pt x="64" y="19"/>
                </a:lnTo>
                <a:lnTo>
                  <a:pt x="64" y="19"/>
                </a:lnTo>
                <a:lnTo>
                  <a:pt x="63" y="12"/>
                </a:lnTo>
                <a:lnTo>
                  <a:pt x="61" y="7"/>
                </a:lnTo>
                <a:lnTo>
                  <a:pt x="59" y="4"/>
                </a:lnTo>
                <a:lnTo>
                  <a:pt x="54" y="1"/>
                </a:lnTo>
                <a:lnTo>
                  <a:pt x="50" y="0"/>
                </a:lnTo>
                <a:lnTo>
                  <a:pt x="44" y="0"/>
                </a:lnTo>
                <a:lnTo>
                  <a:pt x="39" y="1"/>
                </a:lnTo>
                <a:lnTo>
                  <a:pt x="32" y="4"/>
                </a:lnTo>
                <a:lnTo>
                  <a:pt x="32" y="4"/>
                </a:lnTo>
                <a:lnTo>
                  <a:pt x="26" y="8"/>
                </a:lnTo>
                <a:lnTo>
                  <a:pt x="21" y="14"/>
                </a:lnTo>
                <a:lnTo>
                  <a:pt x="15" y="20"/>
                </a:lnTo>
                <a:lnTo>
                  <a:pt x="11" y="27"/>
                </a:lnTo>
                <a:lnTo>
                  <a:pt x="6" y="34"/>
                </a:lnTo>
                <a:lnTo>
                  <a:pt x="4" y="41"/>
                </a:lnTo>
                <a:lnTo>
                  <a:pt x="2" y="48"/>
                </a:lnTo>
                <a:lnTo>
                  <a:pt x="0" y="55"/>
                </a:lnTo>
                <a:lnTo>
                  <a:pt x="0" y="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íšḷïdê">
            <a:extLst>
              <a:ext uri="{FF2B5EF4-FFF2-40B4-BE49-F238E27FC236}">
                <a16:creationId xmlns:a16="http://schemas.microsoft.com/office/drawing/2014/main" id="{529F92A5-EDC9-4AAA-9D7D-101E7209771E}"/>
              </a:ext>
            </a:extLst>
          </p:cNvPr>
          <p:cNvSpPr/>
          <p:nvPr/>
        </p:nvSpPr>
        <p:spPr bwMode="auto">
          <a:xfrm flipH="1">
            <a:off x="7306231" y="4211882"/>
            <a:ext cx="36751" cy="40414"/>
          </a:xfrm>
          <a:custGeom>
            <a:avLst/>
            <a:gdLst>
              <a:gd name="T0" fmla="*/ 0 w 63"/>
              <a:gd name="T1" fmla="*/ 55 h 74"/>
              <a:gd name="T2" fmla="*/ 0 w 63"/>
              <a:gd name="T3" fmla="*/ 55 h 74"/>
              <a:gd name="T4" fmla="*/ 1 w 63"/>
              <a:gd name="T5" fmla="*/ 61 h 74"/>
              <a:gd name="T6" fmla="*/ 3 w 63"/>
              <a:gd name="T7" fmla="*/ 67 h 74"/>
              <a:gd name="T8" fmla="*/ 6 w 63"/>
              <a:gd name="T9" fmla="*/ 70 h 74"/>
              <a:gd name="T10" fmla="*/ 10 w 63"/>
              <a:gd name="T11" fmla="*/ 73 h 74"/>
              <a:gd name="T12" fmla="*/ 15 w 63"/>
              <a:gd name="T13" fmla="*/ 74 h 74"/>
              <a:gd name="T14" fmla="*/ 19 w 63"/>
              <a:gd name="T15" fmla="*/ 74 h 74"/>
              <a:gd name="T16" fmla="*/ 26 w 63"/>
              <a:gd name="T17" fmla="*/ 73 h 74"/>
              <a:gd name="T18" fmla="*/ 32 w 63"/>
              <a:gd name="T19" fmla="*/ 70 h 74"/>
              <a:gd name="T20" fmla="*/ 32 w 63"/>
              <a:gd name="T21" fmla="*/ 70 h 74"/>
              <a:gd name="T22" fmla="*/ 38 w 63"/>
              <a:gd name="T23" fmla="*/ 65 h 74"/>
              <a:gd name="T24" fmla="*/ 44 w 63"/>
              <a:gd name="T25" fmla="*/ 60 h 74"/>
              <a:gd name="T26" fmla="*/ 50 w 63"/>
              <a:gd name="T27" fmla="*/ 54 h 74"/>
              <a:gd name="T28" fmla="*/ 54 w 63"/>
              <a:gd name="T29" fmla="*/ 47 h 74"/>
              <a:gd name="T30" fmla="*/ 59 w 63"/>
              <a:gd name="T31" fmla="*/ 41 h 74"/>
              <a:gd name="T32" fmla="*/ 61 w 63"/>
              <a:gd name="T33" fmla="*/ 33 h 74"/>
              <a:gd name="T34" fmla="*/ 63 w 63"/>
              <a:gd name="T35" fmla="*/ 26 h 74"/>
              <a:gd name="T36" fmla="*/ 63 w 63"/>
              <a:gd name="T37" fmla="*/ 19 h 74"/>
              <a:gd name="T38" fmla="*/ 63 w 63"/>
              <a:gd name="T39" fmla="*/ 19 h 74"/>
              <a:gd name="T40" fmla="*/ 63 w 63"/>
              <a:gd name="T41" fmla="*/ 13 h 74"/>
              <a:gd name="T42" fmla="*/ 61 w 63"/>
              <a:gd name="T43" fmla="*/ 7 h 74"/>
              <a:gd name="T44" fmla="*/ 59 w 63"/>
              <a:gd name="T45" fmla="*/ 4 h 74"/>
              <a:gd name="T46" fmla="*/ 54 w 63"/>
              <a:gd name="T47" fmla="*/ 1 h 74"/>
              <a:gd name="T48" fmla="*/ 50 w 63"/>
              <a:gd name="T49" fmla="*/ 0 h 74"/>
              <a:gd name="T50" fmla="*/ 44 w 63"/>
              <a:gd name="T51" fmla="*/ 0 h 74"/>
              <a:gd name="T52" fmla="*/ 38 w 63"/>
              <a:gd name="T53" fmla="*/ 1 h 74"/>
              <a:gd name="T54" fmla="*/ 32 w 63"/>
              <a:gd name="T55" fmla="*/ 4 h 74"/>
              <a:gd name="T56" fmla="*/ 32 w 63"/>
              <a:gd name="T57" fmla="*/ 4 h 74"/>
              <a:gd name="T58" fmla="*/ 26 w 63"/>
              <a:gd name="T59" fmla="*/ 8 h 74"/>
              <a:gd name="T60" fmla="*/ 19 w 63"/>
              <a:gd name="T61" fmla="*/ 14 h 74"/>
              <a:gd name="T62" fmla="*/ 15 w 63"/>
              <a:gd name="T63" fmla="*/ 19 h 74"/>
              <a:gd name="T64" fmla="*/ 9 w 63"/>
              <a:gd name="T65" fmla="*/ 27 h 74"/>
              <a:gd name="T66" fmla="*/ 6 w 63"/>
              <a:gd name="T67" fmla="*/ 33 h 74"/>
              <a:gd name="T68" fmla="*/ 3 w 63"/>
              <a:gd name="T69" fmla="*/ 41 h 74"/>
              <a:gd name="T70" fmla="*/ 1 w 63"/>
              <a:gd name="T71" fmla="*/ 48 h 74"/>
              <a:gd name="T72" fmla="*/ 0 w 63"/>
              <a:gd name="T73" fmla="*/ 55 h 74"/>
              <a:gd name="T74" fmla="*/ 0 w 63"/>
              <a:gd name="T75" fmla="*/ 5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" h="74">
                <a:moveTo>
                  <a:pt x="0" y="55"/>
                </a:moveTo>
                <a:lnTo>
                  <a:pt x="0" y="55"/>
                </a:lnTo>
                <a:lnTo>
                  <a:pt x="1" y="61"/>
                </a:lnTo>
                <a:lnTo>
                  <a:pt x="3" y="67"/>
                </a:lnTo>
                <a:lnTo>
                  <a:pt x="6" y="70"/>
                </a:lnTo>
                <a:lnTo>
                  <a:pt x="10" y="73"/>
                </a:lnTo>
                <a:lnTo>
                  <a:pt x="15" y="74"/>
                </a:lnTo>
                <a:lnTo>
                  <a:pt x="19" y="74"/>
                </a:lnTo>
                <a:lnTo>
                  <a:pt x="26" y="73"/>
                </a:lnTo>
                <a:lnTo>
                  <a:pt x="32" y="70"/>
                </a:lnTo>
                <a:lnTo>
                  <a:pt x="32" y="70"/>
                </a:lnTo>
                <a:lnTo>
                  <a:pt x="38" y="65"/>
                </a:lnTo>
                <a:lnTo>
                  <a:pt x="44" y="60"/>
                </a:lnTo>
                <a:lnTo>
                  <a:pt x="50" y="54"/>
                </a:lnTo>
                <a:lnTo>
                  <a:pt x="54" y="47"/>
                </a:lnTo>
                <a:lnTo>
                  <a:pt x="59" y="41"/>
                </a:lnTo>
                <a:lnTo>
                  <a:pt x="61" y="33"/>
                </a:lnTo>
                <a:lnTo>
                  <a:pt x="63" y="26"/>
                </a:lnTo>
                <a:lnTo>
                  <a:pt x="63" y="19"/>
                </a:lnTo>
                <a:lnTo>
                  <a:pt x="63" y="19"/>
                </a:lnTo>
                <a:lnTo>
                  <a:pt x="63" y="13"/>
                </a:lnTo>
                <a:lnTo>
                  <a:pt x="61" y="7"/>
                </a:lnTo>
                <a:lnTo>
                  <a:pt x="59" y="4"/>
                </a:lnTo>
                <a:lnTo>
                  <a:pt x="54" y="1"/>
                </a:lnTo>
                <a:lnTo>
                  <a:pt x="50" y="0"/>
                </a:lnTo>
                <a:lnTo>
                  <a:pt x="44" y="0"/>
                </a:lnTo>
                <a:lnTo>
                  <a:pt x="38" y="1"/>
                </a:lnTo>
                <a:lnTo>
                  <a:pt x="32" y="4"/>
                </a:lnTo>
                <a:lnTo>
                  <a:pt x="32" y="4"/>
                </a:lnTo>
                <a:lnTo>
                  <a:pt x="26" y="8"/>
                </a:lnTo>
                <a:lnTo>
                  <a:pt x="19" y="14"/>
                </a:lnTo>
                <a:lnTo>
                  <a:pt x="15" y="19"/>
                </a:lnTo>
                <a:lnTo>
                  <a:pt x="9" y="27"/>
                </a:lnTo>
                <a:lnTo>
                  <a:pt x="6" y="33"/>
                </a:lnTo>
                <a:lnTo>
                  <a:pt x="3" y="41"/>
                </a:lnTo>
                <a:lnTo>
                  <a:pt x="1" y="48"/>
                </a:lnTo>
                <a:lnTo>
                  <a:pt x="0" y="55"/>
                </a:lnTo>
                <a:lnTo>
                  <a:pt x="0" y="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î$líḋe">
            <a:extLst>
              <a:ext uri="{FF2B5EF4-FFF2-40B4-BE49-F238E27FC236}">
                <a16:creationId xmlns:a16="http://schemas.microsoft.com/office/drawing/2014/main" id="{53B75B4F-6A16-4136-9ED0-DE24C9C87BD3}"/>
              </a:ext>
            </a:extLst>
          </p:cNvPr>
          <p:cNvSpPr/>
          <p:nvPr/>
        </p:nvSpPr>
        <p:spPr bwMode="auto">
          <a:xfrm flipH="1">
            <a:off x="7082048" y="3980424"/>
            <a:ext cx="268286" cy="238806"/>
          </a:xfrm>
          <a:custGeom>
            <a:avLst/>
            <a:gdLst>
              <a:gd name="T0" fmla="*/ 259 w 438"/>
              <a:gd name="T1" fmla="*/ 317 h 458"/>
              <a:gd name="T2" fmla="*/ 276 w 438"/>
              <a:gd name="T3" fmla="*/ 297 h 458"/>
              <a:gd name="T4" fmla="*/ 346 w 438"/>
              <a:gd name="T5" fmla="*/ 83 h 458"/>
              <a:gd name="T6" fmla="*/ 420 w 438"/>
              <a:gd name="T7" fmla="*/ 41 h 458"/>
              <a:gd name="T8" fmla="*/ 420 w 438"/>
              <a:gd name="T9" fmla="*/ 41 h 458"/>
              <a:gd name="T10" fmla="*/ 426 w 438"/>
              <a:gd name="T11" fmla="*/ 35 h 458"/>
              <a:gd name="T12" fmla="*/ 433 w 438"/>
              <a:gd name="T13" fmla="*/ 28 h 458"/>
              <a:gd name="T14" fmla="*/ 436 w 438"/>
              <a:gd name="T15" fmla="*/ 19 h 458"/>
              <a:gd name="T16" fmla="*/ 438 w 438"/>
              <a:gd name="T17" fmla="*/ 15 h 458"/>
              <a:gd name="T18" fmla="*/ 438 w 438"/>
              <a:gd name="T19" fmla="*/ 11 h 458"/>
              <a:gd name="T20" fmla="*/ 438 w 438"/>
              <a:gd name="T21" fmla="*/ 11 h 458"/>
              <a:gd name="T22" fmla="*/ 438 w 438"/>
              <a:gd name="T23" fmla="*/ 7 h 458"/>
              <a:gd name="T24" fmla="*/ 436 w 438"/>
              <a:gd name="T25" fmla="*/ 4 h 458"/>
              <a:gd name="T26" fmla="*/ 434 w 438"/>
              <a:gd name="T27" fmla="*/ 2 h 458"/>
              <a:gd name="T28" fmla="*/ 432 w 438"/>
              <a:gd name="T29" fmla="*/ 1 h 458"/>
              <a:gd name="T30" fmla="*/ 430 w 438"/>
              <a:gd name="T31" fmla="*/ 0 h 458"/>
              <a:gd name="T32" fmla="*/ 426 w 438"/>
              <a:gd name="T33" fmla="*/ 0 h 458"/>
              <a:gd name="T34" fmla="*/ 423 w 438"/>
              <a:gd name="T35" fmla="*/ 1 h 458"/>
              <a:gd name="T36" fmla="*/ 420 w 438"/>
              <a:gd name="T37" fmla="*/ 3 h 458"/>
              <a:gd name="T38" fmla="*/ 334 w 438"/>
              <a:gd name="T39" fmla="*/ 52 h 458"/>
              <a:gd name="T40" fmla="*/ 318 w 438"/>
              <a:gd name="T41" fmla="*/ 73 h 458"/>
              <a:gd name="T42" fmla="*/ 247 w 438"/>
              <a:gd name="T43" fmla="*/ 287 h 458"/>
              <a:gd name="T44" fmla="*/ 18 w 438"/>
              <a:gd name="T45" fmla="*/ 418 h 458"/>
              <a:gd name="T46" fmla="*/ 18 w 438"/>
              <a:gd name="T47" fmla="*/ 418 h 458"/>
              <a:gd name="T48" fmla="*/ 11 w 438"/>
              <a:gd name="T49" fmla="*/ 423 h 458"/>
              <a:gd name="T50" fmla="*/ 6 w 438"/>
              <a:gd name="T51" fmla="*/ 431 h 458"/>
              <a:gd name="T52" fmla="*/ 1 w 438"/>
              <a:gd name="T53" fmla="*/ 438 h 458"/>
              <a:gd name="T54" fmla="*/ 1 w 438"/>
              <a:gd name="T55" fmla="*/ 443 h 458"/>
              <a:gd name="T56" fmla="*/ 0 w 438"/>
              <a:gd name="T57" fmla="*/ 447 h 458"/>
              <a:gd name="T58" fmla="*/ 0 w 438"/>
              <a:gd name="T59" fmla="*/ 447 h 458"/>
              <a:gd name="T60" fmla="*/ 1 w 438"/>
              <a:gd name="T61" fmla="*/ 450 h 458"/>
              <a:gd name="T62" fmla="*/ 2 w 438"/>
              <a:gd name="T63" fmla="*/ 453 h 458"/>
              <a:gd name="T64" fmla="*/ 3 w 438"/>
              <a:gd name="T65" fmla="*/ 455 h 458"/>
              <a:gd name="T66" fmla="*/ 6 w 438"/>
              <a:gd name="T67" fmla="*/ 458 h 458"/>
              <a:gd name="T68" fmla="*/ 8 w 438"/>
              <a:gd name="T69" fmla="*/ 458 h 458"/>
              <a:gd name="T70" fmla="*/ 11 w 438"/>
              <a:gd name="T71" fmla="*/ 458 h 458"/>
              <a:gd name="T72" fmla="*/ 15 w 438"/>
              <a:gd name="T73" fmla="*/ 458 h 458"/>
              <a:gd name="T74" fmla="*/ 19 w 438"/>
              <a:gd name="T75" fmla="*/ 455 h 458"/>
              <a:gd name="T76" fmla="*/ 259 w 438"/>
              <a:gd name="T77" fmla="*/ 317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8" h="458">
                <a:moveTo>
                  <a:pt x="259" y="317"/>
                </a:moveTo>
                <a:lnTo>
                  <a:pt x="276" y="297"/>
                </a:lnTo>
                <a:lnTo>
                  <a:pt x="346" y="83"/>
                </a:lnTo>
                <a:lnTo>
                  <a:pt x="420" y="41"/>
                </a:lnTo>
                <a:lnTo>
                  <a:pt x="420" y="41"/>
                </a:lnTo>
                <a:lnTo>
                  <a:pt x="426" y="35"/>
                </a:lnTo>
                <a:lnTo>
                  <a:pt x="433" y="28"/>
                </a:lnTo>
                <a:lnTo>
                  <a:pt x="436" y="19"/>
                </a:lnTo>
                <a:lnTo>
                  <a:pt x="438" y="15"/>
                </a:lnTo>
                <a:lnTo>
                  <a:pt x="438" y="11"/>
                </a:lnTo>
                <a:lnTo>
                  <a:pt x="438" y="11"/>
                </a:lnTo>
                <a:lnTo>
                  <a:pt x="438" y="7"/>
                </a:lnTo>
                <a:lnTo>
                  <a:pt x="436" y="4"/>
                </a:lnTo>
                <a:lnTo>
                  <a:pt x="434" y="2"/>
                </a:lnTo>
                <a:lnTo>
                  <a:pt x="432" y="1"/>
                </a:lnTo>
                <a:lnTo>
                  <a:pt x="430" y="0"/>
                </a:lnTo>
                <a:lnTo>
                  <a:pt x="426" y="0"/>
                </a:lnTo>
                <a:lnTo>
                  <a:pt x="423" y="1"/>
                </a:lnTo>
                <a:lnTo>
                  <a:pt x="420" y="3"/>
                </a:lnTo>
                <a:lnTo>
                  <a:pt x="334" y="52"/>
                </a:lnTo>
                <a:lnTo>
                  <a:pt x="318" y="73"/>
                </a:lnTo>
                <a:lnTo>
                  <a:pt x="247" y="287"/>
                </a:lnTo>
                <a:lnTo>
                  <a:pt x="18" y="418"/>
                </a:lnTo>
                <a:lnTo>
                  <a:pt x="18" y="418"/>
                </a:lnTo>
                <a:lnTo>
                  <a:pt x="11" y="423"/>
                </a:lnTo>
                <a:lnTo>
                  <a:pt x="6" y="431"/>
                </a:lnTo>
                <a:lnTo>
                  <a:pt x="1" y="438"/>
                </a:lnTo>
                <a:lnTo>
                  <a:pt x="1" y="443"/>
                </a:lnTo>
                <a:lnTo>
                  <a:pt x="0" y="447"/>
                </a:lnTo>
                <a:lnTo>
                  <a:pt x="0" y="447"/>
                </a:lnTo>
                <a:lnTo>
                  <a:pt x="1" y="450"/>
                </a:lnTo>
                <a:lnTo>
                  <a:pt x="2" y="453"/>
                </a:lnTo>
                <a:lnTo>
                  <a:pt x="3" y="455"/>
                </a:lnTo>
                <a:lnTo>
                  <a:pt x="6" y="458"/>
                </a:lnTo>
                <a:lnTo>
                  <a:pt x="8" y="458"/>
                </a:lnTo>
                <a:lnTo>
                  <a:pt x="11" y="458"/>
                </a:lnTo>
                <a:lnTo>
                  <a:pt x="15" y="458"/>
                </a:lnTo>
                <a:lnTo>
                  <a:pt x="19" y="455"/>
                </a:lnTo>
                <a:lnTo>
                  <a:pt x="259" y="3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îśliďê">
            <a:extLst>
              <a:ext uri="{FF2B5EF4-FFF2-40B4-BE49-F238E27FC236}">
                <a16:creationId xmlns:a16="http://schemas.microsoft.com/office/drawing/2014/main" id="{22430EA1-2E1E-44EC-A2E7-8C676E2C17B0}"/>
              </a:ext>
            </a:extLst>
          </p:cNvPr>
          <p:cNvSpPr/>
          <p:nvPr/>
        </p:nvSpPr>
        <p:spPr bwMode="auto">
          <a:xfrm flipH="1">
            <a:off x="8184590" y="4954016"/>
            <a:ext cx="205808" cy="264523"/>
          </a:xfrm>
          <a:custGeom>
            <a:avLst/>
            <a:gdLst>
              <a:gd name="T0" fmla="*/ 97 w 337"/>
              <a:gd name="T1" fmla="*/ 111 h 502"/>
              <a:gd name="T2" fmla="*/ 118 w 337"/>
              <a:gd name="T3" fmla="*/ 46 h 502"/>
              <a:gd name="T4" fmla="*/ 140 w 337"/>
              <a:gd name="T5" fmla="*/ 45 h 502"/>
              <a:gd name="T6" fmla="*/ 153 w 337"/>
              <a:gd name="T7" fmla="*/ 109 h 502"/>
              <a:gd name="T8" fmla="*/ 165 w 337"/>
              <a:gd name="T9" fmla="*/ 86 h 502"/>
              <a:gd name="T10" fmla="*/ 184 w 337"/>
              <a:gd name="T11" fmla="*/ 10 h 502"/>
              <a:gd name="T12" fmla="*/ 207 w 337"/>
              <a:gd name="T13" fmla="*/ 2 h 502"/>
              <a:gd name="T14" fmla="*/ 221 w 337"/>
              <a:gd name="T15" fmla="*/ 52 h 502"/>
              <a:gd name="T16" fmla="*/ 329 w 337"/>
              <a:gd name="T17" fmla="*/ 22 h 502"/>
              <a:gd name="T18" fmla="*/ 332 w 337"/>
              <a:gd name="T19" fmla="*/ 312 h 502"/>
              <a:gd name="T20" fmla="*/ 6 w 337"/>
              <a:gd name="T21" fmla="*/ 496 h 502"/>
              <a:gd name="T22" fmla="*/ 8 w 337"/>
              <a:gd name="T23" fmla="*/ 208 h 502"/>
              <a:gd name="T24" fmla="*/ 122 w 337"/>
              <a:gd name="T25" fmla="*/ 54 h 502"/>
              <a:gd name="T26" fmla="*/ 108 w 337"/>
              <a:gd name="T27" fmla="*/ 82 h 502"/>
              <a:gd name="T28" fmla="*/ 145 w 337"/>
              <a:gd name="T29" fmla="*/ 127 h 502"/>
              <a:gd name="T30" fmla="*/ 138 w 337"/>
              <a:gd name="T31" fmla="*/ 64 h 502"/>
              <a:gd name="T32" fmla="*/ 196 w 337"/>
              <a:gd name="T33" fmla="*/ 12 h 502"/>
              <a:gd name="T34" fmla="*/ 177 w 337"/>
              <a:gd name="T35" fmla="*/ 41 h 502"/>
              <a:gd name="T36" fmla="*/ 174 w 337"/>
              <a:gd name="T37" fmla="*/ 110 h 502"/>
              <a:gd name="T38" fmla="*/ 210 w 337"/>
              <a:gd name="T39" fmla="*/ 32 h 502"/>
              <a:gd name="T40" fmla="*/ 36 w 337"/>
              <a:gd name="T41" fmla="*/ 463 h 502"/>
              <a:gd name="T42" fmla="*/ 304 w 337"/>
              <a:gd name="T43" fmla="*/ 77 h 502"/>
              <a:gd name="T44" fmla="*/ 176 w 337"/>
              <a:gd name="T45" fmla="*/ 151 h 502"/>
              <a:gd name="T46" fmla="*/ 102 w 337"/>
              <a:gd name="T47" fmla="*/ 195 h 502"/>
              <a:gd name="T48" fmla="*/ 228 w 337"/>
              <a:gd name="T49" fmla="*/ 244 h 502"/>
              <a:gd name="T50" fmla="*/ 245 w 337"/>
              <a:gd name="T51" fmla="*/ 225 h 502"/>
              <a:gd name="T52" fmla="*/ 236 w 337"/>
              <a:gd name="T53" fmla="*/ 223 h 502"/>
              <a:gd name="T54" fmla="*/ 217 w 337"/>
              <a:gd name="T55" fmla="*/ 225 h 502"/>
              <a:gd name="T56" fmla="*/ 247 w 337"/>
              <a:gd name="T57" fmla="*/ 204 h 502"/>
              <a:gd name="T58" fmla="*/ 262 w 337"/>
              <a:gd name="T59" fmla="*/ 208 h 502"/>
              <a:gd name="T60" fmla="*/ 256 w 337"/>
              <a:gd name="T61" fmla="*/ 238 h 502"/>
              <a:gd name="T62" fmla="*/ 235 w 337"/>
              <a:gd name="T63" fmla="*/ 258 h 502"/>
              <a:gd name="T64" fmla="*/ 242 w 337"/>
              <a:gd name="T65" fmla="*/ 263 h 502"/>
              <a:gd name="T66" fmla="*/ 263 w 337"/>
              <a:gd name="T67" fmla="*/ 243 h 502"/>
              <a:gd name="T68" fmla="*/ 244 w 337"/>
              <a:gd name="T69" fmla="*/ 277 h 502"/>
              <a:gd name="T70" fmla="*/ 223 w 337"/>
              <a:gd name="T71" fmla="*/ 283 h 502"/>
              <a:gd name="T72" fmla="*/ 216 w 337"/>
              <a:gd name="T73" fmla="*/ 263 h 502"/>
              <a:gd name="T74" fmla="*/ 164 w 337"/>
              <a:gd name="T75" fmla="*/ 257 h 502"/>
              <a:gd name="T76" fmla="*/ 196 w 337"/>
              <a:gd name="T77" fmla="*/ 233 h 502"/>
              <a:gd name="T78" fmla="*/ 189 w 337"/>
              <a:gd name="T79" fmla="*/ 252 h 502"/>
              <a:gd name="T80" fmla="*/ 175 w 337"/>
              <a:gd name="T81" fmla="*/ 271 h 502"/>
              <a:gd name="T82" fmla="*/ 205 w 337"/>
              <a:gd name="T83" fmla="*/ 261 h 502"/>
              <a:gd name="T84" fmla="*/ 207 w 337"/>
              <a:gd name="T85" fmla="*/ 294 h 502"/>
              <a:gd name="T86" fmla="*/ 187 w 337"/>
              <a:gd name="T87" fmla="*/ 310 h 502"/>
              <a:gd name="T88" fmla="*/ 157 w 337"/>
              <a:gd name="T89" fmla="*/ 280 h 502"/>
              <a:gd name="T90" fmla="*/ 175 w 337"/>
              <a:gd name="T91" fmla="*/ 298 h 502"/>
              <a:gd name="T92" fmla="*/ 185 w 337"/>
              <a:gd name="T93" fmla="*/ 297 h 502"/>
              <a:gd name="T94" fmla="*/ 193 w 337"/>
              <a:gd name="T95" fmla="*/ 281 h 502"/>
              <a:gd name="T96" fmla="*/ 183 w 337"/>
              <a:gd name="T97" fmla="*/ 281 h 502"/>
              <a:gd name="T98" fmla="*/ 145 w 337"/>
              <a:gd name="T99" fmla="*/ 334 h 502"/>
              <a:gd name="T100" fmla="*/ 109 w 337"/>
              <a:gd name="T101" fmla="*/ 294 h 502"/>
              <a:gd name="T102" fmla="*/ 116 w 337"/>
              <a:gd name="T103" fmla="*/ 333 h 502"/>
              <a:gd name="T104" fmla="*/ 85 w 337"/>
              <a:gd name="T105" fmla="*/ 371 h 502"/>
              <a:gd name="T106" fmla="*/ 63 w 337"/>
              <a:gd name="T107" fmla="*/ 379 h 502"/>
              <a:gd name="T108" fmla="*/ 76 w 337"/>
              <a:gd name="T109" fmla="*/ 360 h 502"/>
              <a:gd name="T110" fmla="*/ 99 w 337"/>
              <a:gd name="T111" fmla="*/ 339 h 502"/>
              <a:gd name="T112" fmla="*/ 61 w 337"/>
              <a:gd name="T113" fmla="*/ 338 h 502"/>
              <a:gd name="T114" fmla="*/ 80 w 337"/>
              <a:gd name="T115" fmla="*/ 301 h 502"/>
              <a:gd name="T116" fmla="*/ 97 w 337"/>
              <a:gd name="T117" fmla="*/ 309 h 502"/>
              <a:gd name="T118" fmla="*/ 81 w 337"/>
              <a:gd name="T119" fmla="*/ 319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7" h="502">
                <a:moveTo>
                  <a:pt x="8" y="208"/>
                </a:moveTo>
                <a:lnTo>
                  <a:pt x="97" y="157"/>
                </a:lnTo>
                <a:lnTo>
                  <a:pt x="97" y="157"/>
                </a:lnTo>
                <a:lnTo>
                  <a:pt x="96" y="142"/>
                </a:lnTo>
                <a:lnTo>
                  <a:pt x="96" y="142"/>
                </a:lnTo>
                <a:lnTo>
                  <a:pt x="96" y="126"/>
                </a:lnTo>
                <a:lnTo>
                  <a:pt x="97" y="111"/>
                </a:lnTo>
                <a:lnTo>
                  <a:pt x="98" y="97"/>
                </a:lnTo>
                <a:lnTo>
                  <a:pt x="100" y="83"/>
                </a:lnTo>
                <a:lnTo>
                  <a:pt x="100" y="83"/>
                </a:lnTo>
                <a:lnTo>
                  <a:pt x="103" y="71"/>
                </a:lnTo>
                <a:lnTo>
                  <a:pt x="108" y="59"/>
                </a:lnTo>
                <a:lnTo>
                  <a:pt x="115" y="51"/>
                </a:lnTo>
                <a:lnTo>
                  <a:pt x="118" y="46"/>
                </a:lnTo>
                <a:lnTo>
                  <a:pt x="122" y="44"/>
                </a:lnTo>
                <a:lnTo>
                  <a:pt x="122" y="44"/>
                </a:lnTo>
                <a:lnTo>
                  <a:pt x="127" y="42"/>
                </a:lnTo>
                <a:lnTo>
                  <a:pt x="130" y="41"/>
                </a:lnTo>
                <a:lnTo>
                  <a:pt x="134" y="41"/>
                </a:lnTo>
                <a:lnTo>
                  <a:pt x="137" y="43"/>
                </a:lnTo>
                <a:lnTo>
                  <a:pt x="140" y="45"/>
                </a:lnTo>
                <a:lnTo>
                  <a:pt x="143" y="47"/>
                </a:lnTo>
                <a:lnTo>
                  <a:pt x="146" y="56"/>
                </a:lnTo>
                <a:lnTo>
                  <a:pt x="146" y="56"/>
                </a:lnTo>
                <a:lnTo>
                  <a:pt x="149" y="67"/>
                </a:lnTo>
                <a:lnTo>
                  <a:pt x="152" y="79"/>
                </a:lnTo>
                <a:lnTo>
                  <a:pt x="153" y="93"/>
                </a:lnTo>
                <a:lnTo>
                  <a:pt x="153" y="109"/>
                </a:lnTo>
                <a:lnTo>
                  <a:pt x="153" y="109"/>
                </a:lnTo>
                <a:lnTo>
                  <a:pt x="153" y="122"/>
                </a:lnTo>
                <a:lnTo>
                  <a:pt x="165" y="115"/>
                </a:lnTo>
                <a:lnTo>
                  <a:pt x="165" y="115"/>
                </a:lnTo>
                <a:lnTo>
                  <a:pt x="165" y="101"/>
                </a:lnTo>
                <a:lnTo>
                  <a:pt x="165" y="101"/>
                </a:lnTo>
                <a:lnTo>
                  <a:pt x="165" y="86"/>
                </a:lnTo>
                <a:lnTo>
                  <a:pt x="165" y="70"/>
                </a:lnTo>
                <a:lnTo>
                  <a:pt x="167" y="56"/>
                </a:lnTo>
                <a:lnTo>
                  <a:pt x="170" y="42"/>
                </a:lnTo>
                <a:lnTo>
                  <a:pt x="170" y="42"/>
                </a:lnTo>
                <a:lnTo>
                  <a:pt x="173" y="30"/>
                </a:lnTo>
                <a:lnTo>
                  <a:pt x="177" y="19"/>
                </a:lnTo>
                <a:lnTo>
                  <a:pt x="184" y="10"/>
                </a:lnTo>
                <a:lnTo>
                  <a:pt x="187" y="5"/>
                </a:lnTo>
                <a:lnTo>
                  <a:pt x="192" y="3"/>
                </a:lnTo>
                <a:lnTo>
                  <a:pt x="192" y="3"/>
                </a:lnTo>
                <a:lnTo>
                  <a:pt x="195" y="1"/>
                </a:lnTo>
                <a:lnTo>
                  <a:pt x="200" y="0"/>
                </a:lnTo>
                <a:lnTo>
                  <a:pt x="203" y="0"/>
                </a:lnTo>
                <a:lnTo>
                  <a:pt x="207" y="2"/>
                </a:lnTo>
                <a:lnTo>
                  <a:pt x="209" y="4"/>
                </a:lnTo>
                <a:lnTo>
                  <a:pt x="211" y="8"/>
                </a:lnTo>
                <a:lnTo>
                  <a:pt x="216" y="15"/>
                </a:lnTo>
                <a:lnTo>
                  <a:pt x="216" y="15"/>
                </a:lnTo>
                <a:lnTo>
                  <a:pt x="218" y="26"/>
                </a:lnTo>
                <a:lnTo>
                  <a:pt x="220" y="38"/>
                </a:lnTo>
                <a:lnTo>
                  <a:pt x="221" y="52"/>
                </a:lnTo>
                <a:lnTo>
                  <a:pt x="222" y="68"/>
                </a:lnTo>
                <a:lnTo>
                  <a:pt x="222" y="68"/>
                </a:lnTo>
                <a:lnTo>
                  <a:pt x="222" y="81"/>
                </a:lnTo>
                <a:lnTo>
                  <a:pt x="322" y="23"/>
                </a:lnTo>
                <a:lnTo>
                  <a:pt x="322" y="23"/>
                </a:lnTo>
                <a:lnTo>
                  <a:pt x="325" y="22"/>
                </a:lnTo>
                <a:lnTo>
                  <a:pt x="329" y="22"/>
                </a:lnTo>
                <a:lnTo>
                  <a:pt x="330" y="24"/>
                </a:lnTo>
                <a:lnTo>
                  <a:pt x="331" y="28"/>
                </a:lnTo>
                <a:lnTo>
                  <a:pt x="337" y="299"/>
                </a:lnTo>
                <a:lnTo>
                  <a:pt x="337" y="299"/>
                </a:lnTo>
                <a:lnTo>
                  <a:pt x="337" y="304"/>
                </a:lnTo>
                <a:lnTo>
                  <a:pt x="334" y="309"/>
                </a:lnTo>
                <a:lnTo>
                  <a:pt x="332" y="312"/>
                </a:lnTo>
                <a:lnTo>
                  <a:pt x="329" y="315"/>
                </a:lnTo>
                <a:lnTo>
                  <a:pt x="15" y="501"/>
                </a:lnTo>
                <a:lnTo>
                  <a:pt x="15" y="501"/>
                </a:lnTo>
                <a:lnTo>
                  <a:pt x="11" y="502"/>
                </a:lnTo>
                <a:lnTo>
                  <a:pt x="8" y="501"/>
                </a:lnTo>
                <a:lnTo>
                  <a:pt x="7" y="499"/>
                </a:lnTo>
                <a:lnTo>
                  <a:pt x="6" y="496"/>
                </a:lnTo>
                <a:lnTo>
                  <a:pt x="0" y="223"/>
                </a:lnTo>
                <a:lnTo>
                  <a:pt x="0" y="223"/>
                </a:lnTo>
                <a:lnTo>
                  <a:pt x="0" y="219"/>
                </a:lnTo>
                <a:lnTo>
                  <a:pt x="2" y="215"/>
                </a:lnTo>
                <a:lnTo>
                  <a:pt x="5" y="211"/>
                </a:lnTo>
                <a:lnTo>
                  <a:pt x="8" y="208"/>
                </a:lnTo>
                <a:lnTo>
                  <a:pt x="8" y="208"/>
                </a:lnTo>
                <a:close/>
                <a:moveTo>
                  <a:pt x="138" y="64"/>
                </a:moveTo>
                <a:lnTo>
                  <a:pt x="138" y="64"/>
                </a:lnTo>
                <a:lnTo>
                  <a:pt x="135" y="57"/>
                </a:lnTo>
                <a:lnTo>
                  <a:pt x="131" y="54"/>
                </a:lnTo>
                <a:lnTo>
                  <a:pt x="129" y="53"/>
                </a:lnTo>
                <a:lnTo>
                  <a:pt x="127" y="53"/>
                </a:lnTo>
                <a:lnTo>
                  <a:pt x="122" y="54"/>
                </a:lnTo>
                <a:lnTo>
                  <a:pt x="122" y="54"/>
                </a:lnTo>
                <a:lnTo>
                  <a:pt x="122" y="54"/>
                </a:lnTo>
                <a:lnTo>
                  <a:pt x="118" y="58"/>
                </a:lnTo>
                <a:lnTo>
                  <a:pt x="115" y="64"/>
                </a:lnTo>
                <a:lnTo>
                  <a:pt x="111" y="71"/>
                </a:lnTo>
                <a:lnTo>
                  <a:pt x="108" y="82"/>
                </a:lnTo>
                <a:lnTo>
                  <a:pt x="108" y="82"/>
                </a:lnTo>
                <a:lnTo>
                  <a:pt x="107" y="94"/>
                </a:lnTo>
                <a:lnTo>
                  <a:pt x="104" y="108"/>
                </a:lnTo>
                <a:lnTo>
                  <a:pt x="104" y="122"/>
                </a:lnTo>
                <a:lnTo>
                  <a:pt x="104" y="137"/>
                </a:lnTo>
                <a:lnTo>
                  <a:pt x="104" y="137"/>
                </a:lnTo>
                <a:lnTo>
                  <a:pt x="104" y="151"/>
                </a:lnTo>
                <a:lnTo>
                  <a:pt x="145" y="127"/>
                </a:lnTo>
                <a:lnTo>
                  <a:pt x="145" y="127"/>
                </a:lnTo>
                <a:lnTo>
                  <a:pt x="145" y="113"/>
                </a:lnTo>
                <a:lnTo>
                  <a:pt x="145" y="113"/>
                </a:lnTo>
                <a:lnTo>
                  <a:pt x="144" y="98"/>
                </a:lnTo>
                <a:lnTo>
                  <a:pt x="143" y="85"/>
                </a:lnTo>
                <a:lnTo>
                  <a:pt x="140" y="73"/>
                </a:lnTo>
                <a:lnTo>
                  <a:pt x="138" y="64"/>
                </a:lnTo>
                <a:lnTo>
                  <a:pt x="138" y="64"/>
                </a:lnTo>
                <a:close/>
                <a:moveTo>
                  <a:pt x="208" y="24"/>
                </a:moveTo>
                <a:lnTo>
                  <a:pt x="208" y="24"/>
                </a:lnTo>
                <a:lnTo>
                  <a:pt x="204" y="16"/>
                </a:lnTo>
                <a:lnTo>
                  <a:pt x="201" y="13"/>
                </a:lnTo>
                <a:lnTo>
                  <a:pt x="199" y="12"/>
                </a:lnTo>
                <a:lnTo>
                  <a:pt x="196" y="12"/>
                </a:lnTo>
                <a:lnTo>
                  <a:pt x="192" y="13"/>
                </a:lnTo>
                <a:lnTo>
                  <a:pt x="192" y="13"/>
                </a:lnTo>
                <a:lnTo>
                  <a:pt x="192" y="13"/>
                </a:lnTo>
                <a:lnTo>
                  <a:pt x="187" y="17"/>
                </a:lnTo>
                <a:lnTo>
                  <a:pt x="183" y="23"/>
                </a:lnTo>
                <a:lnTo>
                  <a:pt x="180" y="30"/>
                </a:lnTo>
                <a:lnTo>
                  <a:pt x="177" y="41"/>
                </a:lnTo>
                <a:lnTo>
                  <a:pt x="177" y="41"/>
                </a:lnTo>
                <a:lnTo>
                  <a:pt x="175" y="53"/>
                </a:lnTo>
                <a:lnTo>
                  <a:pt x="174" y="67"/>
                </a:lnTo>
                <a:lnTo>
                  <a:pt x="173" y="81"/>
                </a:lnTo>
                <a:lnTo>
                  <a:pt x="173" y="97"/>
                </a:lnTo>
                <a:lnTo>
                  <a:pt x="173" y="97"/>
                </a:lnTo>
                <a:lnTo>
                  <a:pt x="174" y="110"/>
                </a:lnTo>
                <a:lnTo>
                  <a:pt x="213" y="86"/>
                </a:lnTo>
                <a:lnTo>
                  <a:pt x="213" y="86"/>
                </a:lnTo>
                <a:lnTo>
                  <a:pt x="213" y="72"/>
                </a:lnTo>
                <a:lnTo>
                  <a:pt x="213" y="72"/>
                </a:lnTo>
                <a:lnTo>
                  <a:pt x="213" y="58"/>
                </a:lnTo>
                <a:lnTo>
                  <a:pt x="212" y="44"/>
                </a:lnTo>
                <a:lnTo>
                  <a:pt x="210" y="32"/>
                </a:lnTo>
                <a:lnTo>
                  <a:pt x="208" y="24"/>
                </a:lnTo>
                <a:lnTo>
                  <a:pt x="208" y="24"/>
                </a:lnTo>
                <a:close/>
                <a:moveTo>
                  <a:pt x="33" y="462"/>
                </a:moveTo>
                <a:lnTo>
                  <a:pt x="33" y="462"/>
                </a:lnTo>
                <a:lnTo>
                  <a:pt x="33" y="463"/>
                </a:lnTo>
                <a:lnTo>
                  <a:pt x="34" y="463"/>
                </a:lnTo>
                <a:lnTo>
                  <a:pt x="36" y="463"/>
                </a:lnTo>
                <a:lnTo>
                  <a:pt x="306" y="302"/>
                </a:lnTo>
                <a:lnTo>
                  <a:pt x="306" y="302"/>
                </a:lnTo>
                <a:lnTo>
                  <a:pt x="309" y="300"/>
                </a:lnTo>
                <a:lnTo>
                  <a:pt x="310" y="297"/>
                </a:lnTo>
                <a:lnTo>
                  <a:pt x="305" y="79"/>
                </a:lnTo>
                <a:lnTo>
                  <a:pt x="305" y="79"/>
                </a:lnTo>
                <a:lnTo>
                  <a:pt x="304" y="77"/>
                </a:lnTo>
                <a:lnTo>
                  <a:pt x="303" y="77"/>
                </a:lnTo>
                <a:lnTo>
                  <a:pt x="302" y="78"/>
                </a:lnTo>
                <a:lnTo>
                  <a:pt x="218" y="127"/>
                </a:lnTo>
                <a:lnTo>
                  <a:pt x="213" y="130"/>
                </a:lnTo>
                <a:lnTo>
                  <a:pt x="209" y="133"/>
                </a:lnTo>
                <a:lnTo>
                  <a:pt x="181" y="149"/>
                </a:lnTo>
                <a:lnTo>
                  <a:pt x="176" y="151"/>
                </a:lnTo>
                <a:lnTo>
                  <a:pt x="172" y="154"/>
                </a:lnTo>
                <a:lnTo>
                  <a:pt x="149" y="167"/>
                </a:lnTo>
                <a:lnTo>
                  <a:pt x="144" y="171"/>
                </a:lnTo>
                <a:lnTo>
                  <a:pt x="139" y="173"/>
                </a:lnTo>
                <a:lnTo>
                  <a:pt x="112" y="190"/>
                </a:lnTo>
                <a:lnTo>
                  <a:pt x="107" y="192"/>
                </a:lnTo>
                <a:lnTo>
                  <a:pt x="102" y="195"/>
                </a:lnTo>
                <a:lnTo>
                  <a:pt x="30" y="238"/>
                </a:lnTo>
                <a:lnTo>
                  <a:pt x="30" y="238"/>
                </a:lnTo>
                <a:lnTo>
                  <a:pt x="28" y="241"/>
                </a:lnTo>
                <a:lnTo>
                  <a:pt x="27" y="243"/>
                </a:lnTo>
                <a:lnTo>
                  <a:pt x="33" y="462"/>
                </a:lnTo>
                <a:lnTo>
                  <a:pt x="33" y="462"/>
                </a:lnTo>
                <a:close/>
                <a:moveTo>
                  <a:pt x="228" y="244"/>
                </a:moveTo>
                <a:lnTo>
                  <a:pt x="228" y="244"/>
                </a:lnTo>
                <a:lnTo>
                  <a:pt x="233" y="239"/>
                </a:lnTo>
                <a:lnTo>
                  <a:pt x="233" y="239"/>
                </a:lnTo>
                <a:lnTo>
                  <a:pt x="238" y="234"/>
                </a:lnTo>
                <a:lnTo>
                  <a:pt x="238" y="234"/>
                </a:lnTo>
                <a:lnTo>
                  <a:pt x="244" y="229"/>
                </a:lnTo>
                <a:lnTo>
                  <a:pt x="245" y="225"/>
                </a:lnTo>
                <a:lnTo>
                  <a:pt x="245" y="225"/>
                </a:lnTo>
                <a:lnTo>
                  <a:pt x="245" y="222"/>
                </a:lnTo>
                <a:lnTo>
                  <a:pt x="242" y="221"/>
                </a:lnTo>
                <a:lnTo>
                  <a:pt x="242" y="221"/>
                </a:lnTo>
                <a:lnTo>
                  <a:pt x="239" y="222"/>
                </a:lnTo>
                <a:lnTo>
                  <a:pt x="236" y="223"/>
                </a:lnTo>
                <a:lnTo>
                  <a:pt x="236" y="223"/>
                </a:lnTo>
                <a:lnTo>
                  <a:pt x="230" y="228"/>
                </a:lnTo>
                <a:lnTo>
                  <a:pt x="230" y="228"/>
                </a:lnTo>
                <a:lnTo>
                  <a:pt x="226" y="233"/>
                </a:lnTo>
                <a:lnTo>
                  <a:pt x="221" y="238"/>
                </a:lnTo>
                <a:lnTo>
                  <a:pt x="219" y="242"/>
                </a:lnTo>
                <a:lnTo>
                  <a:pt x="217" y="243"/>
                </a:lnTo>
                <a:lnTo>
                  <a:pt x="217" y="225"/>
                </a:lnTo>
                <a:lnTo>
                  <a:pt x="217" y="225"/>
                </a:lnTo>
                <a:lnTo>
                  <a:pt x="226" y="217"/>
                </a:lnTo>
                <a:lnTo>
                  <a:pt x="226" y="217"/>
                </a:lnTo>
                <a:lnTo>
                  <a:pt x="236" y="208"/>
                </a:lnTo>
                <a:lnTo>
                  <a:pt x="236" y="208"/>
                </a:lnTo>
                <a:lnTo>
                  <a:pt x="242" y="205"/>
                </a:lnTo>
                <a:lnTo>
                  <a:pt x="247" y="204"/>
                </a:lnTo>
                <a:lnTo>
                  <a:pt x="247" y="204"/>
                </a:lnTo>
                <a:lnTo>
                  <a:pt x="253" y="203"/>
                </a:lnTo>
                <a:lnTo>
                  <a:pt x="256" y="204"/>
                </a:lnTo>
                <a:lnTo>
                  <a:pt x="256" y="204"/>
                </a:lnTo>
                <a:lnTo>
                  <a:pt x="259" y="205"/>
                </a:lnTo>
                <a:lnTo>
                  <a:pt x="262" y="208"/>
                </a:lnTo>
                <a:lnTo>
                  <a:pt x="262" y="208"/>
                </a:lnTo>
                <a:lnTo>
                  <a:pt x="263" y="212"/>
                </a:lnTo>
                <a:lnTo>
                  <a:pt x="263" y="216"/>
                </a:lnTo>
                <a:lnTo>
                  <a:pt x="263" y="216"/>
                </a:lnTo>
                <a:lnTo>
                  <a:pt x="263" y="223"/>
                </a:lnTo>
                <a:lnTo>
                  <a:pt x="260" y="231"/>
                </a:lnTo>
                <a:lnTo>
                  <a:pt x="260" y="231"/>
                </a:lnTo>
                <a:lnTo>
                  <a:pt x="256" y="238"/>
                </a:lnTo>
                <a:lnTo>
                  <a:pt x="250" y="244"/>
                </a:lnTo>
                <a:lnTo>
                  <a:pt x="250" y="244"/>
                </a:lnTo>
                <a:lnTo>
                  <a:pt x="245" y="248"/>
                </a:lnTo>
                <a:lnTo>
                  <a:pt x="245" y="248"/>
                </a:lnTo>
                <a:lnTo>
                  <a:pt x="240" y="254"/>
                </a:lnTo>
                <a:lnTo>
                  <a:pt x="240" y="254"/>
                </a:lnTo>
                <a:lnTo>
                  <a:pt x="235" y="258"/>
                </a:lnTo>
                <a:lnTo>
                  <a:pt x="233" y="263"/>
                </a:lnTo>
                <a:lnTo>
                  <a:pt x="233" y="263"/>
                </a:lnTo>
                <a:lnTo>
                  <a:pt x="235" y="266"/>
                </a:lnTo>
                <a:lnTo>
                  <a:pt x="237" y="266"/>
                </a:lnTo>
                <a:lnTo>
                  <a:pt x="237" y="266"/>
                </a:lnTo>
                <a:lnTo>
                  <a:pt x="239" y="265"/>
                </a:lnTo>
                <a:lnTo>
                  <a:pt x="242" y="263"/>
                </a:lnTo>
                <a:lnTo>
                  <a:pt x="242" y="263"/>
                </a:lnTo>
                <a:lnTo>
                  <a:pt x="249" y="258"/>
                </a:lnTo>
                <a:lnTo>
                  <a:pt x="249" y="258"/>
                </a:lnTo>
                <a:lnTo>
                  <a:pt x="255" y="253"/>
                </a:lnTo>
                <a:lnTo>
                  <a:pt x="255" y="253"/>
                </a:lnTo>
                <a:lnTo>
                  <a:pt x="259" y="247"/>
                </a:lnTo>
                <a:lnTo>
                  <a:pt x="263" y="243"/>
                </a:lnTo>
                <a:lnTo>
                  <a:pt x="264" y="242"/>
                </a:lnTo>
                <a:lnTo>
                  <a:pt x="265" y="260"/>
                </a:lnTo>
                <a:lnTo>
                  <a:pt x="265" y="260"/>
                </a:lnTo>
                <a:lnTo>
                  <a:pt x="255" y="269"/>
                </a:lnTo>
                <a:lnTo>
                  <a:pt x="255" y="269"/>
                </a:lnTo>
                <a:lnTo>
                  <a:pt x="249" y="274"/>
                </a:lnTo>
                <a:lnTo>
                  <a:pt x="244" y="277"/>
                </a:lnTo>
                <a:lnTo>
                  <a:pt x="244" y="277"/>
                </a:lnTo>
                <a:lnTo>
                  <a:pt x="237" y="281"/>
                </a:lnTo>
                <a:lnTo>
                  <a:pt x="231" y="283"/>
                </a:lnTo>
                <a:lnTo>
                  <a:pt x="231" y="283"/>
                </a:lnTo>
                <a:lnTo>
                  <a:pt x="227" y="284"/>
                </a:lnTo>
                <a:lnTo>
                  <a:pt x="223" y="283"/>
                </a:lnTo>
                <a:lnTo>
                  <a:pt x="223" y="283"/>
                </a:lnTo>
                <a:lnTo>
                  <a:pt x="220" y="282"/>
                </a:lnTo>
                <a:lnTo>
                  <a:pt x="218" y="279"/>
                </a:lnTo>
                <a:lnTo>
                  <a:pt x="218" y="279"/>
                </a:lnTo>
                <a:lnTo>
                  <a:pt x="216" y="275"/>
                </a:lnTo>
                <a:lnTo>
                  <a:pt x="216" y="271"/>
                </a:lnTo>
                <a:lnTo>
                  <a:pt x="216" y="271"/>
                </a:lnTo>
                <a:lnTo>
                  <a:pt x="216" y="263"/>
                </a:lnTo>
                <a:lnTo>
                  <a:pt x="218" y="257"/>
                </a:lnTo>
                <a:lnTo>
                  <a:pt x="218" y="257"/>
                </a:lnTo>
                <a:lnTo>
                  <a:pt x="222" y="250"/>
                </a:lnTo>
                <a:lnTo>
                  <a:pt x="228" y="244"/>
                </a:lnTo>
                <a:lnTo>
                  <a:pt x="228" y="244"/>
                </a:lnTo>
                <a:close/>
                <a:moveTo>
                  <a:pt x="164" y="257"/>
                </a:moveTo>
                <a:lnTo>
                  <a:pt x="164" y="257"/>
                </a:lnTo>
                <a:lnTo>
                  <a:pt x="167" y="253"/>
                </a:lnTo>
                <a:lnTo>
                  <a:pt x="172" y="248"/>
                </a:lnTo>
                <a:lnTo>
                  <a:pt x="179" y="243"/>
                </a:lnTo>
                <a:lnTo>
                  <a:pt x="185" y="239"/>
                </a:lnTo>
                <a:lnTo>
                  <a:pt x="185" y="239"/>
                </a:lnTo>
                <a:lnTo>
                  <a:pt x="196" y="233"/>
                </a:lnTo>
                <a:lnTo>
                  <a:pt x="196" y="233"/>
                </a:lnTo>
                <a:lnTo>
                  <a:pt x="205" y="230"/>
                </a:lnTo>
                <a:lnTo>
                  <a:pt x="205" y="247"/>
                </a:lnTo>
                <a:lnTo>
                  <a:pt x="204" y="248"/>
                </a:lnTo>
                <a:lnTo>
                  <a:pt x="204" y="248"/>
                </a:lnTo>
                <a:lnTo>
                  <a:pt x="196" y="249"/>
                </a:lnTo>
                <a:lnTo>
                  <a:pt x="196" y="249"/>
                </a:lnTo>
                <a:lnTo>
                  <a:pt x="189" y="252"/>
                </a:lnTo>
                <a:lnTo>
                  <a:pt x="189" y="252"/>
                </a:lnTo>
                <a:lnTo>
                  <a:pt x="183" y="256"/>
                </a:lnTo>
                <a:lnTo>
                  <a:pt x="179" y="260"/>
                </a:lnTo>
                <a:lnTo>
                  <a:pt x="179" y="260"/>
                </a:lnTo>
                <a:lnTo>
                  <a:pt x="175" y="265"/>
                </a:lnTo>
                <a:lnTo>
                  <a:pt x="175" y="270"/>
                </a:lnTo>
                <a:lnTo>
                  <a:pt x="175" y="271"/>
                </a:lnTo>
                <a:lnTo>
                  <a:pt x="175" y="271"/>
                </a:lnTo>
                <a:lnTo>
                  <a:pt x="190" y="263"/>
                </a:lnTo>
                <a:lnTo>
                  <a:pt x="190" y="263"/>
                </a:lnTo>
                <a:lnTo>
                  <a:pt x="195" y="261"/>
                </a:lnTo>
                <a:lnTo>
                  <a:pt x="201" y="261"/>
                </a:lnTo>
                <a:lnTo>
                  <a:pt x="201" y="261"/>
                </a:lnTo>
                <a:lnTo>
                  <a:pt x="205" y="261"/>
                </a:lnTo>
                <a:lnTo>
                  <a:pt x="209" y="265"/>
                </a:lnTo>
                <a:lnTo>
                  <a:pt x="209" y="265"/>
                </a:lnTo>
                <a:lnTo>
                  <a:pt x="210" y="269"/>
                </a:lnTo>
                <a:lnTo>
                  <a:pt x="211" y="275"/>
                </a:lnTo>
                <a:lnTo>
                  <a:pt x="211" y="275"/>
                </a:lnTo>
                <a:lnTo>
                  <a:pt x="210" y="284"/>
                </a:lnTo>
                <a:lnTo>
                  <a:pt x="207" y="294"/>
                </a:lnTo>
                <a:lnTo>
                  <a:pt x="207" y="294"/>
                </a:lnTo>
                <a:lnTo>
                  <a:pt x="201" y="301"/>
                </a:lnTo>
                <a:lnTo>
                  <a:pt x="198" y="304"/>
                </a:lnTo>
                <a:lnTo>
                  <a:pt x="194" y="307"/>
                </a:lnTo>
                <a:lnTo>
                  <a:pt x="194" y="307"/>
                </a:lnTo>
                <a:lnTo>
                  <a:pt x="187" y="310"/>
                </a:lnTo>
                <a:lnTo>
                  <a:pt x="187" y="310"/>
                </a:lnTo>
                <a:lnTo>
                  <a:pt x="183" y="311"/>
                </a:lnTo>
                <a:lnTo>
                  <a:pt x="183" y="311"/>
                </a:lnTo>
                <a:lnTo>
                  <a:pt x="180" y="310"/>
                </a:lnTo>
                <a:lnTo>
                  <a:pt x="176" y="309"/>
                </a:lnTo>
                <a:lnTo>
                  <a:pt x="176" y="316"/>
                </a:lnTo>
                <a:lnTo>
                  <a:pt x="158" y="326"/>
                </a:lnTo>
                <a:lnTo>
                  <a:pt x="157" y="280"/>
                </a:lnTo>
                <a:lnTo>
                  <a:pt x="157" y="280"/>
                </a:lnTo>
                <a:lnTo>
                  <a:pt x="157" y="273"/>
                </a:lnTo>
                <a:lnTo>
                  <a:pt x="158" y="268"/>
                </a:lnTo>
                <a:lnTo>
                  <a:pt x="161" y="262"/>
                </a:lnTo>
                <a:lnTo>
                  <a:pt x="164" y="257"/>
                </a:lnTo>
                <a:lnTo>
                  <a:pt x="164" y="257"/>
                </a:lnTo>
                <a:close/>
                <a:moveTo>
                  <a:pt x="175" y="298"/>
                </a:moveTo>
                <a:lnTo>
                  <a:pt x="175" y="298"/>
                </a:lnTo>
                <a:lnTo>
                  <a:pt x="177" y="299"/>
                </a:lnTo>
                <a:lnTo>
                  <a:pt x="180" y="299"/>
                </a:lnTo>
                <a:lnTo>
                  <a:pt x="180" y="299"/>
                </a:lnTo>
                <a:lnTo>
                  <a:pt x="183" y="298"/>
                </a:lnTo>
                <a:lnTo>
                  <a:pt x="185" y="297"/>
                </a:lnTo>
                <a:lnTo>
                  <a:pt x="185" y="297"/>
                </a:lnTo>
                <a:lnTo>
                  <a:pt x="189" y="295"/>
                </a:lnTo>
                <a:lnTo>
                  <a:pt x="191" y="292"/>
                </a:lnTo>
                <a:lnTo>
                  <a:pt x="191" y="292"/>
                </a:lnTo>
                <a:lnTo>
                  <a:pt x="193" y="288"/>
                </a:lnTo>
                <a:lnTo>
                  <a:pt x="193" y="284"/>
                </a:lnTo>
                <a:lnTo>
                  <a:pt x="193" y="284"/>
                </a:lnTo>
                <a:lnTo>
                  <a:pt x="193" y="281"/>
                </a:lnTo>
                <a:lnTo>
                  <a:pt x="192" y="280"/>
                </a:lnTo>
                <a:lnTo>
                  <a:pt x="192" y="280"/>
                </a:lnTo>
                <a:lnTo>
                  <a:pt x="190" y="279"/>
                </a:lnTo>
                <a:lnTo>
                  <a:pt x="189" y="279"/>
                </a:lnTo>
                <a:lnTo>
                  <a:pt x="189" y="279"/>
                </a:lnTo>
                <a:lnTo>
                  <a:pt x="183" y="281"/>
                </a:lnTo>
                <a:lnTo>
                  <a:pt x="183" y="281"/>
                </a:lnTo>
                <a:lnTo>
                  <a:pt x="175" y="284"/>
                </a:lnTo>
                <a:lnTo>
                  <a:pt x="175" y="298"/>
                </a:lnTo>
                <a:close/>
                <a:moveTo>
                  <a:pt x="145" y="334"/>
                </a:moveTo>
                <a:lnTo>
                  <a:pt x="128" y="344"/>
                </a:lnTo>
                <a:lnTo>
                  <a:pt x="126" y="249"/>
                </a:lnTo>
                <a:lnTo>
                  <a:pt x="144" y="239"/>
                </a:lnTo>
                <a:lnTo>
                  <a:pt x="145" y="334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93" y="294"/>
                </a:lnTo>
                <a:lnTo>
                  <a:pt x="99" y="292"/>
                </a:lnTo>
                <a:lnTo>
                  <a:pt x="104" y="293"/>
                </a:lnTo>
                <a:lnTo>
                  <a:pt x="109" y="294"/>
                </a:lnTo>
                <a:lnTo>
                  <a:pt x="109" y="294"/>
                </a:lnTo>
                <a:lnTo>
                  <a:pt x="112" y="297"/>
                </a:lnTo>
                <a:lnTo>
                  <a:pt x="116" y="302"/>
                </a:lnTo>
                <a:lnTo>
                  <a:pt x="117" y="309"/>
                </a:lnTo>
                <a:lnTo>
                  <a:pt x="118" y="316"/>
                </a:lnTo>
                <a:lnTo>
                  <a:pt x="118" y="316"/>
                </a:lnTo>
                <a:lnTo>
                  <a:pt x="117" y="325"/>
                </a:lnTo>
                <a:lnTo>
                  <a:pt x="116" y="333"/>
                </a:lnTo>
                <a:lnTo>
                  <a:pt x="113" y="340"/>
                </a:lnTo>
                <a:lnTo>
                  <a:pt x="109" y="348"/>
                </a:lnTo>
                <a:lnTo>
                  <a:pt x="109" y="348"/>
                </a:lnTo>
                <a:lnTo>
                  <a:pt x="104" y="354"/>
                </a:lnTo>
                <a:lnTo>
                  <a:pt x="99" y="361"/>
                </a:lnTo>
                <a:lnTo>
                  <a:pt x="92" y="366"/>
                </a:lnTo>
                <a:lnTo>
                  <a:pt x="85" y="371"/>
                </a:lnTo>
                <a:lnTo>
                  <a:pt x="85" y="371"/>
                </a:lnTo>
                <a:lnTo>
                  <a:pt x="78" y="376"/>
                </a:lnTo>
                <a:lnTo>
                  <a:pt x="78" y="376"/>
                </a:lnTo>
                <a:lnTo>
                  <a:pt x="72" y="378"/>
                </a:lnTo>
                <a:lnTo>
                  <a:pt x="72" y="378"/>
                </a:lnTo>
                <a:lnTo>
                  <a:pt x="66" y="379"/>
                </a:lnTo>
                <a:lnTo>
                  <a:pt x="63" y="379"/>
                </a:lnTo>
                <a:lnTo>
                  <a:pt x="62" y="362"/>
                </a:lnTo>
                <a:lnTo>
                  <a:pt x="64" y="361"/>
                </a:lnTo>
                <a:lnTo>
                  <a:pt x="67" y="361"/>
                </a:lnTo>
                <a:lnTo>
                  <a:pt x="71" y="361"/>
                </a:lnTo>
                <a:lnTo>
                  <a:pt x="71" y="361"/>
                </a:lnTo>
                <a:lnTo>
                  <a:pt x="76" y="360"/>
                </a:lnTo>
                <a:lnTo>
                  <a:pt x="76" y="360"/>
                </a:lnTo>
                <a:lnTo>
                  <a:pt x="83" y="357"/>
                </a:lnTo>
                <a:lnTo>
                  <a:pt x="83" y="357"/>
                </a:lnTo>
                <a:lnTo>
                  <a:pt x="90" y="352"/>
                </a:lnTo>
                <a:lnTo>
                  <a:pt x="90" y="352"/>
                </a:lnTo>
                <a:lnTo>
                  <a:pt x="94" y="347"/>
                </a:lnTo>
                <a:lnTo>
                  <a:pt x="94" y="347"/>
                </a:lnTo>
                <a:lnTo>
                  <a:pt x="99" y="339"/>
                </a:lnTo>
                <a:lnTo>
                  <a:pt x="99" y="339"/>
                </a:lnTo>
                <a:lnTo>
                  <a:pt x="99" y="335"/>
                </a:lnTo>
                <a:lnTo>
                  <a:pt x="100" y="330"/>
                </a:lnTo>
                <a:lnTo>
                  <a:pt x="61" y="353"/>
                </a:lnTo>
                <a:lnTo>
                  <a:pt x="61" y="346"/>
                </a:lnTo>
                <a:lnTo>
                  <a:pt x="61" y="346"/>
                </a:lnTo>
                <a:lnTo>
                  <a:pt x="61" y="338"/>
                </a:lnTo>
                <a:lnTo>
                  <a:pt x="62" y="330"/>
                </a:lnTo>
                <a:lnTo>
                  <a:pt x="64" y="324"/>
                </a:lnTo>
                <a:lnTo>
                  <a:pt x="67" y="317"/>
                </a:lnTo>
                <a:lnTo>
                  <a:pt x="67" y="317"/>
                </a:lnTo>
                <a:lnTo>
                  <a:pt x="71" y="311"/>
                </a:lnTo>
                <a:lnTo>
                  <a:pt x="75" y="306"/>
                </a:lnTo>
                <a:lnTo>
                  <a:pt x="80" y="301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100" y="317"/>
                </a:moveTo>
                <a:lnTo>
                  <a:pt x="100" y="317"/>
                </a:lnTo>
                <a:lnTo>
                  <a:pt x="99" y="312"/>
                </a:lnTo>
                <a:lnTo>
                  <a:pt x="97" y="309"/>
                </a:lnTo>
                <a:lnTo>
                  <a:pt x="97" y="309"/>
                </a:lnTo>
                <a:lnTo>
                  <a:pt x="94" y="309"/>
                </a:lnTo>
                <a:lnTo>
                  <a:pt x="92" y="309"/>
                </a:lnTo>
                <a:lnTo>
                  <a:pt x="88" y="310"/>
                </a:lnTo>
                <a:lnTo>
                  <a:pt x="88" y="310"/>
                </a:lnTo>
                <a:lnTo>
                  <a:pt x="83" y="313"/>
                </a:lnTo>
                <a:lnTo>
                  <a:pt x="81" y="319"/>
                </a:lnTo>
                <a:lnTo>
                  <a:pt x="81" y="319"/>
                </a:lnTo>
                <a:lnTo>
                  <a:pt x="79" y="324"/>
                </a:lnTo>
                <a:lnTo>
                  <a:pt x="79" y="330"/>
                </a:lnTo>
                <a:lnTo>
                  <a:pt x="100" y="3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ïŝ1ïďe">
            <a:extLst>
              <a:ext uri="{FF2B5EF4-FFF2-40B4-BE49-F238E27FC236}">
                <a16:creationId xmlns:a16="http://schemas.microsoft.com/office/drawing/2014/main" id="{B09BC666-603E-4B79-9E2C-100E02CCDEBF}"/>
              </a:ext>
            </a:extLst>
          </p:cNvPr>
          <p:cNvSpPr/>
          <p:nvPr/>
        </p:nvSpPr>
        <p:spPr>
          <a:xfrm>
            <a:off x="663742" y="1420214"/>
            <a:ext cx="577851" cy="57785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defRPr sz="3200"/>
            </a:pPr>
            <a:r>
              <a:rPr lang="en-US" altLang="zh-CN" sz="1600" b="1" dirty="0">
                <a:solidFill>
                  <a:schemeClr val="bg1"/>
                </a:solidFill>
              </a:rPr>
              <a:t>01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20" name="íṧľïdè">
            <a:extLst>
              <a:ext uri="{FF2B5EF4-FFF2-40B4-BE49-F238E27FC236}">
                <a16:creationId xmlns:a16="http://schemas.microsoft.com/office/drawing/2014/main" id="{187B9C8C-17B5-4159-AEDD-68CD98CAB006}"/>
              </a:ext>
            </a:extLst>
          </p:cNvPr>
          <p:cNvSpPr/>
          <p:nvPr/>
        </p:nvSpPr>
        <p:spPr bwMode="auto">
          <a:xfrm>
            <a:off x="1356551" y="1636880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21" name="îṧḻïḍè">
            <a:extLst>
              <a:ext uri="{FF2B5EF4-FFF2-40B4-BE49-F238E27FC236}">
                <a16:creationId xmlns:a16="http://schemas.microsoft.com/office/drawing/2014/main" id="{5CE99F45-3D92-42E6-A24C-742C29A3579F}"/>
              </a:ext>
            </a:extLst>
          </p:cNvPr>
          <p:cNvSpPr txBox="1"/>
          <p:nvPr/>
        </p:nvSpPr>
        <p:spPr bwMode="auto">
          <a:xfrm>
            <a:off x="1356551" y="1224000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6" name="íṣḻîḋé">
            <a:extLst>
              <a:ext uri="{FF2B5EF4-FFF2-40B4-BE49-F238E27FC236}">
                <a16:creationId xmlns:a16="http://schemas.microsoft.com/office/drawing/2014/main" id="{2DD25EE4-7A12-4848-AD0C-CA92BC26415E}"/>
              </a:ext>
            </a:extLst>
          </p:cNvPr>
          <p:cNvSpPr/>
          <p:nvPr/>
        </p:nvSpPr>
        <p:spPr>
          <a:xfrm>
            <a:off x="663742" y="3146621"/>
            <a:ext cx="577851" cy="5778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defRPr sz="3200"/>
            </a:pPr>
            <a:r>
              <a:rPr lang="en-US" altLang="zh-CN" sz="1600" b="1" dirty="0">
                <a:solidFill>
                  <a:schemeClr val="bg1"/>
                </a:solidFill>
              </a:rPr>
              <a:t>02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7" name="is1íḑé">
            <a:extLst>
              <a:ext uri="{FF2B5EF4-FFF2-40B4-BE49-F238E27FC236}">
                <a16:creationId xmlns:a16="http://schemas.microsoft.com/office/drawing/2014/main" id="{95CBAAEC-EA57-4907-97C3-0249CC724565}"/>
              </a:ext>
            </a:extLst>
          </p:cNvPr>
          <p:cNvSpPr/>
          <p:nvPr/>
        </p:nvSpPr>
        <p:spPr bwMode="auto">
          <a:xfrm>
            <a:off x="1356551" y="3363287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8" name="ïṡľiďê">
            <a:extLst>
              <a:ext uri="{FF2B5EF4-FFF2-40B4-BE49-F238E27FC236}">
                <a16:creationId xmlns:a16="http://schemas.microsoft.com/office/drawing/2014/main" id="{6562D799-92E7-49EC-8E31-5318D404E47B}"/>
              </a:ext>
            </a:extLst>
          </p:cNvPr>
          <p:cNvSpPr txBox="1"/>
          <p:nvPr/>
        </p:nvSpPr>
        <p:spPr bwMode="auto">
          <a:xfrm>
            <a:off x="1356551" y="2950407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F46C814-506F-48BC-AF8D-0C6D3FCFED22}"/>
              </a:ext>
            </a:extLst>
          </p:cNvPr>
          <p:cNvCxnSpPr/>
          <p:nvPr/>
        </p:nvCxnSpPr>
        <p:spPr>
          <a:xfrm>
            <a:off x="1476455" y="2730565"/>
            <a:ext cx="4929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ïṡḻîḑe">
            <a:extLst>
              <a:ext uri="{FF2B5EF4-FFF2-40B4-BE49-F238E27FC236}">
                <a16:creationId xmlns:a16="http://schemas.microsoft.com/office/drawing/2014/main" id="{BBBBC6DE-2C00-4D35-915C-03E5EDFC9B01}"/>
              </a:ext>
            </a:extLst>
          </p:cNvPr>
          <p:cNvSpPr/>
          <p:nvPr/>
        </p:nvSpPr>
        <p:spPr>
          <a:xfrm>
            <a:off x="663742" y="4873028"/>
            <a:ext cx="577851" cy="57785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defRPr sz="3200"/>
            </a:pPr>
            <a:r>
              <a:rPr lang="en-US" altLang="zh-CN" sz="16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4" name="îṧlïḓè">
            <a:extLst>
              <a:ext uri="{FF2B5EF4-FFF2-40B4-BE49-F238E27FC236}">
                <a16:creationId xmlns:a16="http://schemas.microsoft.com/office/drawing/2014/main" id="{4E85336E-0A28-45BD-A39B-26AEBD437B89}"/>
              </a:ext>
            </a:extLst>
          </p:cNvPr>
          <p:cNvSpPr/>
          <p:nvPr/>
        </p:nvSpPr>
        <p:spPr bwMode="auto">
          <a:xfrm>
            <a:off x="1356551" y="5089694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5" name="išḻiďè">
            <a:extLst>
              <a:ext uri="{FF2B5EF4-FFF2-40B4-BE49-F238E27FC236}">
                <a16:creationId xmlns:a16="http://schemas.microsoft.com/office/drawing/2014/main" id="{D037231F-6B76-4447-BF67-D3DF065B4E0B}"/>
              </a:ext>
            </a:extLst>
          </p:cNvPr>
          <p:cNvSpPr txBox="1"/>
          <p:nvPr/>
        </p:nvSpPr>
        <p:spPr bwMode="auto">
          <a:xfrm>
            <a:off x="1356551" y="467681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2255DA1-69CB-46FA-87CD-F6BA35995685}"/>
              </a:ext>
            </a:extLst>
          </p:cNvPr>
          <p:cNvCxnSpPr/>
          <p:nvPr/>
        </p:nvCxnSpPr>
        <p:spPr>
          <a:xfrm>
            <a:off x="1476455" y="6143625"/>
            <a:ext cx="4929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618096C-4B35-4A5C-9B8D-F0F42CB2988B}"/>
              </a:ext>
            </a:extLst>
          </p:cNvPr>
          <p:cNvCxnSpPr/>
          <p:nvPr/>
        </p:nvCxnSpPr>
        <p:spPr>
          <a:xfrm>
            <a:off x="1476455" y="4398558"/>
            <a:ext cx="4929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70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7A4C4-86D4-4313-A414-54677AB0A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7A0DC0-8336-45AA-96C2-DCBF86BF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D6144B-8F10-475D-8505-68A4BBC2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50" name="í$ľîḋê">
            <a:extLst>
              <a:ext uri="{FF2B5EF4-FFF2-40B4-BE49-F238E27FC236}">
                <a16:creationId xmlns:a16="http://schemas.microsoft.com/office/drawing/2014/main" id="{C381AC26-3EB0-405A-A6C8-E3E32532CEF9}"/>
              </a:ext>
            </a:extLst>
          </p:cNvPr>
          <p:cNvSpPr/>
          <p:nvPr/>
        </p:nvSpPr>
        <p:spPr>
          <a:xfrm>
            <a:off x="1922174" y="4663235"/>
            <a:ext cx="4060186" cy="13568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1" name="ïşļidé">
            <a:extLst>
              <a:ext uri="{FF2B5EF4-FFF2-40B4-BE49-F238E27FC236}">
                <a16:creationId xmlns:a16="http://schemas.microsoft.com/office/drawing/2014/main" id="{AAF3D5F9-7F73-4185-A9BC-E79E9DEA6338}"/>
              </a:ext>
            </a:extLst>
          </p:cNvPr>
          <p:cNvSpPr/>
          <p:nvPr/>
        </p:nvSpPr>
        <p:spPr>
          <a:xfrm>
            <a:off x="2070662" y="4663235"/>
            <a:ext cx="3642341" cy="1356820"/>
          </a:xfrm>
          <a:prstGeom prst="ellipse">
            <a:avLst/>
          </a:prstGeom>
          <a:solidFill>
            <a:schemeClr val="tx2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íṥļiḑé">
            <a:extLst>
              <a:ext uri="{FF2B5EF4-FFF2-40B4-BE49-F238E27FC236}">
                <a16:creationId xmlns:a16="http://schemas.microsoft.com/office/drawing/2014/main" id="{5AFB4777-B2E2-40A5-9CEA-9B9DEB01756A}"/>
              </a:ext>
            </a:extLst>
          </p:cNvPr>
          <p:cNvSpPr/>
          <p:nvPr/>
        </p:nvSpPr>
        <p:spPr bwMode="auto">
          <a:xfrm>
            <a:off x="2193562" y="2580467"/>
            <a:ext cx="1758704" cy="3438582"/>
          </a:xfrm>
          <a:custGeom>
            <a:avLst/>
            <a:gdLst>
              <a:gd name="T0" fmla="*/ 536 w 536"/>
              <a:gd name="T1" fmla="*/ 0 h 1048"/>
              <a:gd name="T2" fmla="*/ 390 w 536"/>
              <a:gd name="T3" fmla="*/ 1048 h 1048"/>
              <a:gd name="T4" fmla="*/ 96 w 536"/>
              <a:gd name="T5" fmla="*/ 716 h 1048"/>
              <a:gd name="T6" fmla="*/ 536 w 536"/>
              <a:gd name="T7" fmla="*/ 0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6" h="1048">
                <a:moveTo>
                  <a:pt x="536" y="0"/>
                </a:moveTo>
                <a:cubicBezTo>
                  <a:pt x="390" y="1048"/>
                  <a:pt x="390" y="1048"/>
                  <a:pt x="390" y="1048"/>
                </a:cubicBezTo>
                <a:cubicBezTo>
                  <a:pt x="390" y="1048"/>
                  <a:pt x="0" y="972"/>
                  <a:pt x="96" y="716"/>
                </a:cubicBezTo>
                <a:lnTo>
                  <a:pt x="536" y="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ṧḻîďè">
            <a:extLst>
              <a:ext uri="{FF2B5EF4-FFF2-40B4-BE49-F238E27FC236}">
                <a16:creationId xmlns:a16="http://schemas.microsoft.com/office/drawing/2014/main" id="{FC9F787B-639D-4275-8813-987A70F23B34}"/>
              </a:ext>
            </a:extLst>
          </p:cNvPr>
          <p:cNvSpPr/>
          <p:nvPr/>
        </p:nvSpPr>
        <p:spPr bwMode="auto">
          <a:xfrm>
            <a:off x="3952266" y="2580467"/>
            <a:ext cx="1555506" cy="2881542"/>
          </a:xfrm>
          <a:custGeom>
            <a:avLst/>
            <a:gdLst>
              <a:gd name="T0" fmla="*/ 0 w 474"/>
              <a:gd name="T1" fmla="*/ 0 h 878"/>
              <a:gd name="T2" fmla="*/ 430 w 474"/>
              <a:gd name="T3" fmla="*/ 878 h 878"/>
              <a:gd name="T4" fmla="*/ 452 w 474"/>
              <a:gd name="T5" fmla="*/ 742 h 878"/>
              <a:gd name="T6" fmla="*/ 0 w 474"/>
              <a:gd name="T7" fmla="*/ 0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4" h="878">
                <a:moveTo>
                  <a:pt x="0" y="0"/>
                </a:moveTo>
                <a:cubicBezTo>
                  <a:pt x="430" y="878"/>
                  <a:pt x="430" y="878"/>
                  <a:pt x="430" y="878"/>
                </a:cubicBezTo>
                <a:cubicBezTo>
                  <a:pt x="430" y="878"/>
                  <a:pt x="474" y="846"/>
                  <a:pt x="452" y="74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š1ïḓe">
            <a:extLst>
              <a:ext uri="{FF2B5EF4-FFF2-40B4-BE49-F238E27FC236}">
                <a16:creationId xmlns:a16="http://schemas.microsoft.com/office/drawing/2014/main" id="{1990BA2C-F7CA-48A5-9D2B-3DF36CDC5B88}"/>
              </a:ext>
            </a:extLst>
          </p:cNvPr>
          <p:cNvSpPr/>
          <p:nvPr/>
        </p:nvSpPr>
        <p:spPr bwMode="auto">
          <a:xfrm>
            <a:off x="3952266" y="4530105"/>
            <a:ext cx="1411868" cy="931903"/>
          </a:xfrm>
          <a:custGeom>
            <a:avLst/>
            <a:gdLst>
              <a:gd name="T0" fmla="*/ 806 w 806"/>
              <a:gd name="T1" fmla="*/ 532 h 532"/>
              <a:gd name="T2" fmla="*/ 0 w 806"/>
              <a:gd name="T3" fmla="*/ 382 h 532"/>
              <a:gd name="T4" fmla="*/ 0 w 806"/>
              <a:gd name="T5" fmla="*/ 0 h 532"/>
              <a:gd name="T6" fmla="*/ 601 w 806"/>
              <a:gd name="T7" fmla="*/ 116 h 532"/>
              <a:gd name="T8" fmla="*/ 806 w 806"/>
              <a:gd name="T9" fmla="*/ 532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6" h="532">
                <a:moveTo>
                  <a:pt x="806" y="532"/>
                </a:moveTo>
                <a:lnTo>
                  <a:pt x="0" y="382"/>
                </a:lnTo>
                <a:lnTo>
                  <a:pt x="0" y="0"/>
                </a:lnTo>
                <a:lnTo>
                  <a:pt x="601" y="116"/>
                </a:lnTo>
                <a:lnTo>
                  <a:pt x="806" y="5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ṡľïďé">
            <a:extLst>
              <a:ext uri="{FF2B5EF4-FFF2-40B4-BE49-F238E27FC236}">
                <a16:creationId xmlns:a16="http://schemas.microsoft.com/office/drawing/2014/main" id="{C40F0EEA-55D5-4C43-8A19-86D81140652C}"/>
              </a:ext>
            </a:extLst>
          </p:cNvPr>
          <p:cNvSpPr/>
          <p:nvPr/>
        </p:nvSpPr>
        <p:spPr bwMode="auto">
          <a:xfrm>
            <a:off x="3952266" y="3899495"/>
            <a:ext cx="1052770" cy="833808"/>
          </a:xfrm>
          <a:custGeom>
            <a:avLst/>
            <a:gdLst>
              <a:gd name="T0" fmla="*/ 0 w 601"/>
              <a:gd name="T1" fmla="*/ 360 h 476"/>
              <a:gd name="T2" fmla="*/ 0 w 601"/>
              <a:gd name="T3" fmla="*/ 0 h 476"/>
              <a:gd name="T4" fmla="*/ 403 w 601"/>
              <a:gd name="T5" fmla="*/ 69 h 476"/>
              <a:gd name="T6" fmla="*/ 601 w 601"/>
              <a:gd name="T7" fmla="*/ 476 h 476"/>
              <a:gd name="T8" fmla="*/ 0 w 601"/>
              <a:gd name="T9" fmla="*/ 360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1" h="476">
                <a:moveTo>
                  <a:pt x="0" y="360"/>
                </a:moveTo>
                <a:lnTo>
                  <a:pt x="0" y="0"/>
                </a:lnTo>
                <a:lnTo>
                  <a:pt x="403" y="69"/>
                </a:lnTo>
                <a:lnTo>
                  <a:pt x="601" y="476"/>
                </a:lnTo>
                <a:lnTo>
                  <a:pt x="0" y="3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ṡḷíďê">
            <a:extLst>
              <a:ext uri="{FF2B5EF4-FFF2-40B4-BE49-F238E27FC236}">
                <a16:creationId xmlns:a16="http://schemas.microsoft.com/office/drawing/2014/main" id="{715D4530-0462-4B0A-A3FA-111B1F5089B2}"/>
              </a:ext>
            </a:extLst>
          </p:cNvPr>
          <p:cNvSpPr/>
          <p:nvPr/>
        </p:nvSpPr>
        <p:spPr bwMode="auto">
          <a:xfrm>
            <a:off x="3952266" y="3256622"/>
            <a:ext cx="705934" cy="763740"/>
          </a:xfrm>
          <a:custGeom>
            <a:avLst/>
            <a:gdLst>
              <a:gd name="T0" fmla="*/ 0 w 403"/>
              <a:gd name="T1" fmla="*/ 367 h 436"/>
              <a:gd name="T2" fmla="*/ 0 w 403"/>
              <a:gd name="T3" fmla="*/ 0 h 436"/>
              <a:gd name="T4" fmla="*/ 212 w 403"/>
              <a:gd name="T5" fmla="*/ 45 h 436"/>
              <a:gd name="T6" fmla="*/ 403 w 403"/>
              <a:gd name="T7" fmla="*/ 436 h 436"/>
              <a:gd name="T8" fmla="*/ 0 w 403"/>
              <a:gd name="T9" fmla="*/ 367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3" h="436">
                <a:moveTo>
                  <a:pt x="0" y="367"/>
                </a:moveTo>
                <a:lnTo>
                  <a:pt x="0" y="0"/>
                </a:lnTo>
                <a:lnTo>
                  <a:pt x="212" y="45"/>
                </a:lnTo>
                <a:lnTo>
                  <a:pt x="403" y="436"/>
                </a:lnTo>
                <a:lnTo>
                  <a:pt x="0" y="36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ṧlíḓè">
            <a:extLst>
              <a:ext uri="{FF2B5EF4-FFF2-40B4-BE49-F238E27FC236}">
                <a16:creationId xmlns:a16="http://schemas.microsoft.com/office/drawing/2014/main" id="{77855E76-C63E-4696-AED3-5297D7DE0AC9}"/>
              </a:ext>
            </a:extLst>
          </p:cNvPr>
          <p:cNvSpPr/>
          <p:nvPr/>
        </p:nvSpPr>
        <p:spPr bwMode="auto">
          <a:xfrm>
            <a:off x="3952266" y="2580467"/>
            <a:ext cx="371361" cy="754983"/>
          </a:xfrm>
          <a:custGeom>
            <a:avLst/>
            <a:gdLst>
              <a:gd name="T0" fmla="*/ 0 w 212"/>
              <a:gd name="T1" fmla="*/ 386 h 431"/>
              <a:gd name="T2" fmla="*/ 0 w 212"/>
              <a:gd name="T3" fmla="*/ 0 h 431"/>
              <a:gd name="T4" fmla="*/ 212 w 212"/>
              <a:gd name="T5" fmla="*/ 431 h 431"/>
              <a:gd name="T6" fmla="*/ 0 w 212"/>
              <a:gd name="T7" fmla="*/ 386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2" h="431">
                <a:moveTo>
                  <a:pt x="0" y="386"/>
                </a:moveTo>
                <a:lnTo>
                  <a:pt x="0" y="0"/>
                </a:lnTo>
                <a:lnTo>
                  <a:pt x="212" y="431"/>
                </a:lnTo>
                <a:lnTo>
                  <a:pt x="0" y="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$ḻíḑe">
            <a:extLst>
              <a:ext uri="{FF2B5EF4-FFF2-40B4-BE49-F238E27FC236}">
                <a16:creationId xmlns:a16="http://schemas.microsoft.com/office/drawing/2014/main" id="{AE98B5F9-674F-4737-8275-5C153E33F908}"/>
              </a:ext>
            </a:extLst>
          </p:cNvPr>
          <p:cNvSpPr/>
          <p:nvPr/>
        </p:nvSpPr>
        <p:spPr bwMode="auto">
          <a:xfrm>
            <a:off x="3831398" y="2580467"/>
            <a:ext cx="120868" cy="867089"/>
          </a:xfrm>
          <a:custGeom>
            <a:avLst/>
            <a:gdLst>
              <a:gd name="T0" fmla="*/ 69 w 69"/>
              <a:gd name="T1" fmla="*/ 0 h 495"/>
              <a:gd name="T2" fmla="*/ 69 w 69"/>
              <a:gd name="T3" fmla="*/ 386 h 495"/>
              <a:gd name="T4" fmla="*/ 0 w 69"/>
              <a:gd name="T5" fmla="*/ 495 h 495"/>
              <a:gd name="T6" fmla="*/ 69 w 69"/>
              <a:gd name="T7" fmla="*/ 0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" h="495">
                <a:moveTo>
                  <a:pt x="69" y="0"/>
                </a:moveTo>
                <a:lnTo>
                  <a:pt x="69" y="386"/>
                </a:lnTo>
                <a:lnTo>
                  <a:pt x="0" y="495"/>
                </a:lnTo>
                <a:lnTo>
                  <a:pt x="69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şlïdè">
            <a:extLst>
              <a:ext uri="{FF2B5EF4-FFF2-40B4-BE49-F238E27FC236}">
                <a16:creationId xmlns:a16="http://schemas.microsoft.com/office/drawing/2014/main" id="{47931DBF-1401-4DD3-951F-EC90E147A0A7}"/>
              </a:ext>
            </a:extLst>
          </p:cNvPr>
          <p:cNvSpPr/>
          <p:nvPr/>
        </p:nvSpPr>
        <p:spPr bwMode="auto">
          <a:xfrm>
            <a:off x="3714034" y="3256622"/>
            <a:ext cx="238230" cy="1044012"/>
          </a:xfrm>
          <a:custGeom>
            <a:avLst/>
            <a:gdLst>
              <a:gd name="T0" fmla="*/ 136 w 136"/>
              <a:gd name="T1" fmla="*/ 0 h 596"/>
              <a:gd name="T2" fmla="*/ 136 w 136"/>
              <a:gd name="T3" fmla="*/ 367 h 596"/>
              <a:gd name="T4" fmla="*/ 0 w 136"/>
              <a:gd name="T5" fmla="*/ 596 h 596"/>
              <a:gd name="T6" fmla="*/ 67 w 136"/>
              <a:gd name="T7" fmla="*/ 109 h 596"/>
              <a:gd name="T8" fmla="*/ 136 w 136"/>
              <a:gd name="T9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" h="596">
                <a:moveTo>
                  <a:pt x="136" y="0"/>
                </a:moveTo>
                <a:lnTo>
                  <a:pt x="136" y="367"/>
                </a:lnTo>
                <a:lnTo>
                  <a:pt x="0" y="596"/>
                </a:lnTo>
                <a:lnTo>
                  <a:pt x="67" y="109"/>
                </a:lnTo>
                <a:lnTo>
                  <a:pt x="136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şlíďé">
            <a:extLst>
              <a:ext uri="{FF2B5EF4-FFF2-40B4-BE49-F238E27FC236}">
                <a16:creationId xmlns:a16="http://schemas.microsoft.com/office/drawing/2014/main" id="{8A7C2AE6-CF4C-4A0B-A408-F2C713EA7FA8}"/>
              </a:ext>
            </a:extLst>
          </p:cNvPr>
          <p:cNvSpPr/>
          <p:nvPr/>
        </p:nvSpPr>
        <p:spPr bwMode="auto">
          <a:xfrm>
            <a:off x="3598422" y="3899495"/>
            <a:ext cx="353843" cy="1229691"/>
          </a:xfrm>
          <a:custGeom>
            <a:avLst/>
            <a:gdLst>
              <a:gd name="T0" fmla="*/ 202 w 202"/>
              <a:gd name="T1" fmla="*/ 0 h 702"/>
              <a:gd name="T2" fmla="*/ 202 w 202"/>
              <a:gd name="T3" fmla="*/ 360 h 702"/>
              <a:gd name="T4" fmla="*/ 0 w 202"/>
              <a:gd name="T5" fmla="*/ 702 h 702"/>
              <a:gd name="T6" fmla="*/ 66 w 202"/>
              <a:gd name="T7" fmla="*/ 229 h 702"/>
              <a:gd name="T8" fmla="*/ 202 w 202"/>
              <a:gd name="T9" fmla="*/ 0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702">
                <a:moveTo>
                  <a:pt x="202" y="0"/>
                </a:moveTo>
                <a:lnTo>
                  <a:pt x="202" y="360"/>
                </a:lnTo>
                <a:lnTo>
                  <a:pt x="0" y="702"/>
                </a:lnTo>
                <a:lnTo>
                  <a:pt x="66" y="229"/>
                </a:lnTo>
                <a:lnTo>
                  <a:pt x="202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iṥļïḓè">
            <a:extLst>
              <a:ext uri="{FF2B5EF4-FFF2-40B4-BE49-F238E27FC236}">
                <a16:creationId xmlns:a16="http://schemas.microsoft.com/office/drawing/2014/main" id="{406072E2-378B-45F2-BC13-FCA7735304C0}"/>
              </a:ext>
            </a:extLst>
          </p:cNvPr>
          <p:cNvSpPr/>
          <p:nvPr/>
        </p:nvSpPr>
        <p:spPr bwMode="auto">
          <a:xfrm>
            <a:off x="3474052" y="4530105"/>
            <a:ext cx="478213" cy="1488942"/>
          </a:xfrm>
          <a:custGeom>
            <a:avLst/>
            <a:gdLst>
              <a:gd name="T0" fmla="*/ 273 w 273"/>
              <a:gd name="T1" fmla="*/ 0 h 850"/>
              <a:gd name="T2" fmla="*/ 273 w 273"/>
              <a:gd name="T3" fmla="*/ 382 h 850"/>
              <a:gd name="T4" fmla="*/ 0 w 273"/>
              <a:gd name="T5" fmla="*/ 850 h 850"/>
              <a:gd name="T6" fmla="*/ 71 w 273"/>
              <a:gd name="T7" fmla="*/ 342 h 850"/>
              <a:gd name="T8" fmla="*/ 273 w 273"/>
              <a:gd name="T9" fmla="*/ 0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" h="850">
                <a:moveTo>
                  <a:pt x="273" y="0"/>
                </a:moveTo>
                <a:lnTo>
                  <a:pt x="273" y="382"/>
                </a:lnTo>
                <a:lnTo>
                  <a:pt x="0" y="850"/>
                </a:lnTo>
                <a:lnTo>
                  <a:pt x="71" y="342"/>
                </a:lnTo>
                <a:lnTo>
                  <a:pt x="27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ṧḻiḍe">
            <a:extLst>
              <a:ext uri="{FF2B5EF4-FFF2-40B4-BE49-F238E27FC236}">
                <a16:creationId xmlns:a16="http://schemas.microsoft.com/office/drawing/2014/main" id="{8797B94D-1722-4391-8726-60C2729C1053}"/>
              </a:ext>
            </a:extLst>
          </p:cNvPr>
          <p:cNvSpPr/>
          <p:nvPr/>
        </p:nvSpPr>
        <p:spPr>
          <a:xfrm>
            <a:off x="7412166" y="1435668"/>
            <a:ext cx="475490" cy="47548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38" name="iś1ïḍè">
            <a:extLst>
              <a:ext uri="{FF2B5EF4-FFF2-40B4-BE49-F238E27FC236}">
                <a16:creationId xmlns:a16="http://schemas.microsoft.com/office/drawing/2014/main" id="{53F6E04E-304A-408D-9B00-ABFF37059219}"/>
              </a:ext>
            </a:extLst>
          </p:cNvPr>
          <p:cNvSpPr/>
          <p:nvPr/>
        </p:nvSpPr>
        <p:spPr bwMode="auto">
          <a:xfrm>
            <a:off x="7518828" y="1540252"/>
            <a:ext cx="262166" cy="266316"/>
          </a:xfrm>
          <a:custGeom>
            <a:avLst/>
            <a:gdLst>
              <a:gd name="connsiteX0" fmla="*/ 149604 w 577154"/>
              <a:gd name="connsiteY0" fmla="*/ 536234 h 586292"/>
              <a:gd name="connsiteX1" fmla="*/ 214914 w 577154"/>
              <a:gd name="connsiteY1" fmla="*/ 562021 h 586292"/>
              <a:gd name="connsiteX2" fmla="*/ 211877 w 577154"/>
              <a:gd name="connsiteY2" fmla="*/ 559746 h 586292"/>
              <a:gd name="connsiteX3" fmla="*/ 202004 w 577154"/>
              <a:gd name="connsiteY3" fmla="*/ 554437 h 586292"/>
              <a:gd name="connsiteX4" fmla="*/ 196688 w 577154"/>
              <a:gd name="connsiteY4" fmla="*/ 551403 h 586292"/>
              <a:gd name="connsiteX5" fmla="*/ 184537 w 577154"/>
              <a:gd name="connsiteY5" fmla="*/ 543818 h 586292"/>
              <a:gd name="connsiteX6" fmla="*/ 177702 w 577154"/>
              <a:gd name="connsiteY6" fmla="*/ 538509 h 586292"/>
              <a:gd name="connsiteX7" fmla="*/ 173905 w 577154"/>
              <a:gd name="connsiteY7" fmla="*/ 536234 h 586292"/>
              <a:gd name="connsiteX8" fmla="*/ 299943 w 577154"/>
              <a:gd name="connsiteY8" fmla="*/ 499816 h 586292"/>
              <a:gd name="connsiteX9" fmla="*/ 318939 w 577154"/>
              <a:gd name="connsiteY9" fmla="*/ 500576 h 586292"/>
              <a:gd name="connsiteX10" fmla="*/ 329576 w 577154"/>
              <a:gd name="connsiteY10" fmla="*/ 511222 h 586292"/>
              <a:gd name="connsiteX11" fmla="*/ 319698 w 577154"/>
              <a:gd name="connsiteY11" fmla="*/ 521108 h 586292"/>
              <a:gd name="connsiteX12" fmla="*/ 318939 w 577154"/>
              <a:gd name="connsiteY12" fmla="*/ 521108 h 586292"/>
              <a:gd name="connsiteX13" fmla="*/ 297663 w 577154"/>
              <a:gd name="connsiteY13" fmla="*/ 519587 h 586292"/>
              <a:gd name="connsiteX14" fmla="*/ 288545 w 577154"/>
              <a:gd name="connsiteY14" fmla="*/ 508941 h 586292"/>
              <a:gd name="connsiteX15" fmla="*/ 299943 w 577154"/>
              <a:gd name="connsiteY15" fmla="*/ 499816 h 586292"/>
              <a:gd name="connsiteX16" fmla="*/ 88851 w 577154"/>
              <a:gd name="connsiteY16" fmla="*/ 485417 h 586292"/>
              <a:gd name="connsiteX17" fmla="*/ 119987 w 577154"/>
              <a:gd name="connsiteY17" fmla="*/ 515755 h 586292"/>
              <a:gd name="connsiteX18" fmla="*/ 150364 w 577154"/>
              <a:gd name="connsiteY18" fmla="*/ 515755 h 586292"/>
              <a:gd name="connsiteX19" fmla="*/ 148085 w 577154"/>
              <a:gd name="connsiteY19" fmla="*/ 513480 h 586292"/>
              <a:gd name="connsiteX20" fmla="*/ 142010 w 577154"/>
              <a:gd name="connsiteY20" fmla="*/ 507412 h 586292"/>
              <a:gd name="connsiteX21" fmla="*/ 136694 w 577154"/>
              <a:gd name="connsiteY21" fmla="*/ 501344 h 586292"/>
              <a:gd name="connsiteX22" fmla="*/ 127581 w 577154"/>
              <a:gd name="connsiteY22" fmla="*/ 489967 h 586292"/>
              <a:gd name="connsiteX23" fmla="*/ 123784 w 577154"/>
              <a:gd name="connsiteY23" fmla="*/ 485417 h 586292"/>
              <a:gd name="connsiteX24" fmla="*/ 399912 w 577154"/>
              <a:gd name="connsiteY24" fmla="*/ 482256 h 586292"/>
              <a:gd name="connsiteX25" fmla="*/ 405611 w 577154"/>
              <a:gd name="connsiteY25" fmla="*/ 486996 h 586292"/>
              <a:gd name="connsiteX26" fmla="*/ 401812 w 577154"/>
              <a:gd name="connsiteY26" fmla="*/ 500648 h 586292"/>
              <a:gd name="connsiteX27" fmla="*/ 382056 w 577154"/>
              <a:gd name="connsiteY27" fmla="*/ 509750 h 586292"/>
              <a:gd name="connsiteX28" fmla="*/ 378257 w 577154"/>
              <a:gd name="connsiteY28" fmla="*/ 510508 h 586292"/>
              <a:gd name="connsiteX29" fmla="*/ 369139 w 577154"/>
              <a:gd name="connsiteY29" fmla="*/ 503682 h 586292"/>
              <a:gd name="connsiteX30" fmla="*/ 375217 w 577154"/>
              <a:gd name="connsiteY30" fmla="*/ 490789 h 586292"/>
              <a:gd name="connsiteX31" fmla="*/ 391934 w 577154"/>
              <a:gd name="connsiteY31" fmla="*/ 483204 h 586292"/>
              <a:gd name="connsiteX32" fmla="*/ 399912 w 577154"/>
              <a:gd name="connsiteY32" fmla="*/ 482256 h 586292"/>
              <a:gd name="connsiteX33" fmla="*/ 229351 w 577154"/>
              <a:gd name="connsiteY33" fmla="*/ 474063 h 586292"/>
              <a:gd name="connsiteX34" fmla="*/ 246091 w 577154"/>
              <a:gd name="connsiteY34" fmla="*/ 483157 h 586292"/>
              <a:gd name="connsiteX35" fmla="*/ 250656 w 577154"/>
              <a:gd name="connsiteY35" fmla="*/ 496797 h 586292"/>
              <a:gd name="connsiteX36" fmla="*/ 241525 w 577154"/>
              <a:gd name="connsiteY36" fmla="*/ 502101 h 586292"/>
              <a:gd name="connsiteX37" fmla="*/ 236960 w 577154"/>
              <a:gd name="connsiteY37" fmla="*/ 501343 h 586292"/>
              <a:gd name="connsiteX38" fmla="*/ 218698 w 577154"/>
              <a:gd name="connsiteY38" fmla="*/ 490735 h 586292"/>
              <a:gd name="connsiteX39" fmla="*/ 215654 w 577154"/>
              <a:gd name="connsiteY39" fmla="*/ 477094 h 586292"/>
              <a:gd name="connsiteX40" fmla="*/ 229351 w 577154"/>
              <a:gd name="connsiteY40" fmla="*/ 474063 h 586292"/>
              <a:gd name="connsiteX41" fmla="*/ 464745 w 577154"/>
              <a:gd name="connsiteY41" fmla="*/ 433889 h 586292"/>
              <a:gd name="connsiteX42" fmla="*/ 466262 w 577154"/>
              <a:gd name="connsiteY42" fmla="*/ 447550 h 586292"/>
              <a:gd name="connsiteX43" fmla="*/ 451842 w 577154"/>
              <a:gd name="connsiteY43" fmla="*/ 463488 h 586292"/>
              <a:gd name="connsiteX44" fmla="*/ 445012 w 577154"/>
              <a:gd name="connsiteY44" fmla="*/ 466524 h 586292"/>
              <a:gd name="connsiteX45" fmla="*/ 438181 w 577154"/>
              <a:gd name="connsiteY45" fmla="*/ 463488 h 586292"/>
              <a:gd name="connsiteX46" fmla="*/ 438181 w 577154"/>
              <a:gd name="connsiteY46" fmla="*/ 449068 h 586292"/>
              <a:gd name="connsiteX47" fmla="*/ 450324 w 577154"/>
              <a:gd name="connsiteY47" fmla="*/ 435407 h 586292"/>
              <a:gd name="connsiteX48" fmla="*/ 464745 w 577154"/>
              <a:gd name="connsiteY48" fmla="*/ 433889 h 586292"/>
              <a:gd name="connsiteX49" fmla="*/ 49362 w 577154"/>
              <a:gd name="connsiteY49" fmla="*/ 424740 h 586292"/>
              <a:gd name="connsiteX50" fmla="*/ 73663 w 577154"/>
              <a:gd name="connsiteY50" fmla="*/ 464938 h 586292"/>
              <a:gd name="connsiteX51" fmla="*/ 109355 w 577154"/>
              <a:gd name="connsiteY51" fmla="*/ 464938 h 586292"/>
              <a:gd name="connsiteX52" fmla="*/ 104039 w 577154"/>
              <a:gd name="connsiteY52" fmla="*/ 456595 h 586292"/>
              <a:gd name="connsiteX53" fmla="*/ 101761 w 577154"/>
              <a:gd name="connsiteY53" fmla="*/ 452044 h 586292"/>
              <a:gd name="connsiteX54" fmla="*/ 94926 w 577154"/>
              <a:gd name="connsiteY54" fmla="*/ 439909 h 586292"/>
              <a:gd name="connsiteX55" fmla="*/ 92648 w 577154"/>
              <a:gd name="connsiteY55" fmla="*/ 435358 h 586292"/>
              <a:gd name="connsiteX56" fmla="*/ 88092 w 577154"/>
              <a:gd name="connsiteY56" fmla="*/ 424740 h 586292"/>
              <a:gd name="connsiteX57" fmla="*/ 161771 w 577154"/>
              <a:gd name="connsiteY57" fmla="*/ 417898 h 586292"/>
              <a:gd name="connsiteX58" fmla="*/ 176164 w 577154"/>
              <a:gd name="connsiteY58" fmla="*/ 420173 h 586292"/>
              <a:gd name="connsiteX59" fmla="*/ 187527 w 577154"/>
              <a:gd name="connsiteY59" fmla="*/ 435341 h 586292"/>
              <a:gd name="connsiteX60" fmla="*/ 186012 w 577154"/>
              <a:gd name="connsiteY60" fmla="*/ 449750 h 586292"/>
              <a:gd name="connsiteX61" fmla="*/ 179194 w 577154"/>
              <a:gd name="connsiteY61" fmla="*/ 452025 h 586292"/>
              <a:gd name="connsiteX62" fmla="*/ 171619 w 577154"/>
              <a:gd name="connsiteY62" fmla="*/ 448233 h 586292"/>
              <a:gd name="connsiteX63" fmla="*/ 159498 w 577154"/>
              <a:gd name="connsiteY63" fmla="*/ 431549 h 586292"/>
              <a:gd name="connsiteX64" fmla="*/ 161771 w 577154"/>
              <a:gd name="connsiteY64" fmla="*/ 417898 h 586292"/>
              <a:gd name="connsiteX65" fmla="*/ 31136 w 577154"/>
              <a:gd name="connsiteY65" fmla="*/ 373923 h 586292"/>
              <a:gd name="connsiteX66" fmla="*/ 41008 w 577154"/>
              <a:gd name="connsiteY66" fmla="*/ 404261 h 586292"/>
              <a:gd name="connsiteX67" fmla="*/ 79738 w 577154"/>
              <a:gd name="connsiteY67" fmla="*/ 404261 h 586292"/>
              <a:gd name="connsiteX68" fmla="*/ 78979 w 577154"/>
              <a:gd name="connsiteY68" fmla="*/ 401227 h 586292"/>
              <a:gd name="connsiteX69" fmla="*/ 77460 w 577154"/>
              <a:gd name="connsiteY69" fmla="*/ 397435 h 586292"/>
              <a:gd name="connsiteX70" fmla="*/ 72144 w 577154"/>
              <a:gd name="connsiteY70" fmla="*/ 379232 h 586292"/>
              <a:gd name="connsiteX71" fmla="*/ 71385 w 577154"/>
              <a:gd name="connsiteY71" fmla="*/ 377715 h 586292"/>
              <a:gd name="connsiteX72" fmla="*/ 70625 w 577154"/>
              <a:gd name="connsiteY72" fmla="*/ 373923 h 586292"/>
              <a:gd name="connsiteX73" fmla="*/ 499728 w 577154"/>
              <a:gd name="connsiteY73" fmla="*/ 361797 h 586292"/>
              <a:gd name="connsiteX74" fmla="*/ 506554 w 577154"/>
              <a:gd name="connsiteY74" fmla="*/ 374694 h 586292"/>
              <a:gd name="connsiteX75" fmla="*/ 498970 w 577154"/>
              <a:gd name="connsiteY75" fmla="*/ 394418 h 586292"/>
              <a:gd name="connsiteX76" fmla="*/ 489868 w 577154"/>
              <a:gd name="connsiteY76" fmla="*/ 400487 h 586292"/>
              <a:gd name="connsiteX77" fmla="*/ 485318 w 577154"/>
              <a:gd name="connsiteY77" fmla="*/ 399729 h 586292"/>
              <a:gd name="connsiteX78" fmla="*/ 480009 w 577154"/>
              <a:gd name="connsiteY78" fmla="*/ 386073 h 586292"/>
              <a:gd name="connsiteX79" fmla="*/ 486835 w 577154"/>
              <a:gd name="connsiteY79" fmla="*/ 367866 h 586292"/>
              <a:gd name="connsiteX80" fmla="*/ 499728 w 577154"/>
              <a:gd name="connsiteY80" fmla="*/ 361797 h 586292"/>
              <a:gd name="connsiteX81" fmla="*/ 132907 w 577154"/>
              <a:gd name="connsiteY81" fmla="*/ 343643 h 586292"/>
              <a:gd name="connsiteX82" fmla="*/ 145066 w 577154"/>
              <a:gd name="connsiteY82" fmla="*/ 350471 h 586292"/>
              <a:gd name="connsiteX83" fmla="*/ 150385 w 577154"/>
              <a:gd name="connsiteY83" fmla="*/ 368678 h 586292"/>
              <a:gd name="connsiteX84" fmla="*/ 144306 w 577154"/>
              <a:gd name="connsiteY84" fmla="*/ 381575 h 586292"/>
              <a:gd name="connsiteX85" fmla="*/ 141266 w 577154"/>
              <a:gd name="connsiteY85" fmla="*/ 382333 h 586292"/>
              <a:gd name="connsiteX86" fmla="*/ 131388 w 577154"/>
              <a:gd name="connsiteY86" fmla="*/ 375506 h 586292"/>
              <a:gd name="connsiteX87" fmla="*/ 125309 w 577154"/>
              <a:gd name="connsiteY87" fmla="*/ 355781 h 586292"/>
              <a:gd name="connsiteX88" fmla="*/ 132907 w 577154"/>
              <a:gd name="connsiteY88" fmla="*/ 343643 h 586292"/>
              <a:gd name="connsiteX89" fmla="*/ 21263 w 577154"/>
              <a:gd name="connsiteY89" fmla="*/ 323864 h 586292"/>
              <a:gd name="connsiteX90" fmla="*/ 25820 w 577154"/>
              <a:gd name="connsiteY90" fmla="*/ 354203 h 586292"/>
              <a:gd name="connsiteX91" fmla="*/ 66069 w 577154"/>
              <a:gd name="connsiteY91" fmla="*/ 354203 h 586292"/>
              <a:gd name="connsiteX92" fmla="*/ 63031 w 577154"/>
              <a:gd name="connsiteY92" fmla="*/ 337516 h 586292"/>
              <a:gd name="connsiteX93" fmla="*/ 63031 w 577154"/>
              <a:gd name="connsiteY93" fmla="*/ 335999 h 586292"/>
              <a:gd name="connsiteX94" fmla="*/ 61512 w 577154"/>
              <a:gd name="connsiteY94" fmla="*/ 323864 h 586292"/>
              <a:gd name="connsiteX95" fmla="*/ 509625 w 577154"/>
              <a:gd name="connsiteY95" fmla="*/ 282911 h 586292"/>
              <a:gd name="connsiteX96" fmla="*/ 519524 w 577154"/>
              <a:gd name="connsiteY96" fmla="*/ 292773 h 586292"/>
              <a:gd name="connsiteX97" fmla="*/ 519524 w 577154"/>
              <a:gd name="connsiteY97" fmla="*/ 293532 h 586292"/>
              <a:gd name="connsiteX98" fmla="*/ 518763 w 577154"/>
              <a:gd name="connsiteY98" fmla="*/ 313256 h 586292"/>
              <a:gd name="connsiteX99" fmla="*/ 508863 w 577154"/>
              <a:gd name="connsiteY99" fmla="*/ 323118 h 586292"/>
              <a:gd name="connsiteX100" fmla="*/ 508102 w 577154"/>
              <a:gd name="connsiteY100" fmla="*/ 322360 h 586292"/>
              <a:gd name="connsiteX101" fmla="*/ 498964 w 577154"/>
              <a:gd name="connsiteY101" fmla="*/ 311739 h 586292"/>
              <a:gd name="connsiteX102" fmla="*/ 498964 w 577154"/>
              <a:gd name="connsiteY102" fmla="*/ 293532 h 586292"/>
              <a:gd name="connsiteX103" fmla="*/ 509625 w 577154"/>
              <a:gd name="connsiteY103" fmla="*/ 282911 h 586292"/>
              <a:gd name="connsiteX104" fmla="*/ 20504 w 577154"/>
              <a:gd name="connsiteY104" fmla="*/ 273047 h 586292"/>
              <a:gd name="connsiteX105" fmla="*/ 19744 w 577154"/>
              <a:gd name="connsiteY105" fmla="*/ 293525 h 586292"/>
              <a:gd name="connsiteX106" fmla="*/ 20504 w 577154"/>
              <a:gd name="connsiteY106" fmla="*/ 303385 h 586292"/>
              <a:gd name="connsiteX107" fmla="*/ 60753 w 577154"/>
              <a:gd name="connsiteY107" fmla="*/ 303385 h 586292"/>
              <a:gd name="connsiteX108" fmla="*/ 60753 w 577154"/>
              <a:gd name="connsiteY108" fmla="*/ 293525 h 586292"/>
              <a:gd name="connsiteX109" fmla="*/ 61512 w 577154"/>
              <a:gd name="connsiteY109" fmla="*/ 273805 h 586292"/>
              <a:gd name="connsiteX110" fmla="*/ 61512 w 577154"/>
              <a:gd name="connsiteY110" fmla="*/ 273047 h 586292"/>
              <a:gd name="connsiteX111" fmla="*/ 129811 w 577154"/>
              <a:gd name="connsiteY111" fmla="*/ 263173 h 586292"/>
              <a:gd name="connsiteX112" fmla="*/ 138897 w 577154"/>
              <a:gd name="connsiteY112" fmla="*/ 274553 h 586292"/>
              <a:gd name="connsiteX113" fmla="*/ 138140 w 577154"/>
              <a:gd name="connsiteY113" fmla="*/ 292760 h 586292"/>
              <a:gd name="connsiteX114" fmla="*/ 138140 w 577154"/>
              <a:gd name="connsiteY114" fmla="*/ 293518 h 586292"/>
              <a:gd name="connsiteX115" fmla="*/ 128297 w 577154"/>
              <a:gd name="connsiteY115" fmla="*/ 303380 h 586292"/>
              <a:gd name="connsiteX116" fmla="*/ 117697 w 577154"/>
              <a:gd name="connsiteY116" fmla="*/ 294277 h 586292"/>
              <a:gd name="connsiteX117" fmla="*/ 117697 w 577154"/>
              <a:gd name="connsiteY117" fmla="*/ 293518 h 586292"/>
              <a:gd name="connsiteX118" fmla="*/ 118454 w 577154"/>
              <a:gd name="connsiteY118" fmla="*/ 273035 h 586292"/>
              <a:gd name="connsiteX119" fmla="*/ 129811 w 577154"/>
              <a:gd name="connsiteY119" fmla="*/ 263173 h 586292"/>
              <a:gd name="connsiteX120" fmla="*/ 28098 w 577154"/>
              <a:gd name="connsiteY120" fmla="*/ 222230 h 586292"/>
              <a:gd name="connsiteX121" fmla="*/ 22782 w 577154"/>
              <a:gd name="connsiteY121" fmla="*/ 252568 h 586292"/>
              <a:gd name="connsiteX122" fmla="*/ 63031 w 577154"/>
              <a:gd name="connsiteY122" fmla="*/ 252568 h 586292"/>
              <a:gd name="connsiteX123" fmla="*/ 63031 w 577154"/>
              <a:gd name="connsiteY123" fmla="*/ 250293 h 586292"/>
              <a:gd name="connsiteX124" fmla="*/ 63031 w 577154"/>
              <a:gd name="connsiteY124" fmla="*/ 249535 h 586292"/>
              <a:gd name="connsiteX125" fmla="*/ 66828 w 577154"/>
              <a:gd name="connsiteY125" fmla="*/ 229815 h 586292"/>
              <a:gd name="connsiteX126" fmla="*/ 67588 w 577154"/>
              <a:gd name="connsiteY126" fmla="*/ 226022 h 586292"/>
              <a:gd name="connsiteX127" fmla="*/ 68347 w 577154"/>
              <a:gd name="connsiteY127" fmla="*/ 222230 h 586292"/>
              <a:gd name="connsiteX128" fmla="*/ 492894 w 577154"/>
              <a:gd name="connsiteY128" fmla="*/ 204013 h 586292"/>
              <a:gd name="connsiteX129" fmla="*/ 505825 w 577154"/>
              <a:gd name="connsiteY129" fmla="*/ 210836 h 586292"/>
              <a:gd name="connsiteX130" fmla="*/ 511911 w 577154"/>
              <a:gd name="connsiteY130" fmla="*/ 230547 h 586292"/>
              <a:gd name="connsiteX131" fmla="*/ 504304 w 577154"/>
              <a:gd name="connsiteY131" fmla="*/ 242677 h 586292"/>
              <a:gd name="connsiteX132" fmla="*/ 502022 w 577154"/>
              <a:gd name="connsiteY132" fmla="*/ 243435 h 586292"/>
              <a:gd name="connsiteX133" fmla="*/ 492133 w 577154"/>
              <a:gd name="connsiteY133" fmla="*/ 235854 h 586292"/>
              <a:gd name="connsiteX134" fmla="*/ 486809 w 577154"/>
              <a:gd name="connsiteY134" fmla="*/ 216901 h 586292"/>
              <a:gd name="connsiteX135" fmla="*/ 492894 w 577154"/>
              <a:gd name="connsiteY135" fmla="*/ 204013 h 586292"/>
              <a:gd name="connsiteX136" fmla="*/ 151873 w 577154"/>
              <a:gd name="connsiteY136" fmla="*/ 186619 h 586292"/>
              <a:gd name="connsiteX137" fmla="*/ 157203 w 577154"/>
              <a:gd name="connsiteY137" fmla="*/ 200274 h 586292"/>
              <a:gd name="connsiteX138" fmla="*/ 150350 w 577154"/>
              <a:gd name="connsiteY138" fmla="*/ 217723 h 586292"/>
              <a:gd name="connsiteX139" fmla="*/ 140450 w 577154"/>
              <a:gd name="connsiteY139" fmla="*/ 224550 h 586292"/>
              <a:gd name="connsiteX140" fmla="*/ 137404 w 577154"/>
              <a:gd name="connsiteY140" fmla="*/ 224550 h 586292"/>
              <a:gd name="connsiteX141" fmla="*/ 131312 w 577154"/>
              <a:gd name="connsiteY141" fmla="*/ 211654 h 586292"/>
              <a:gd name="connsiteX142" fmla="*/ 138927 w 577154"/>
              <a:gd name="connsiteY142" fmla="*/ 191929 h 586292"/>
              <a:gd name="connsiteX143" fmla="*/ 151873 w 577154"/>
              <a:gd name="connsiteY143" fmla="*/ 186619 h 586292"/>
              <a:gd name="connsiteX144" fmla="*/ 218736 w 577154"/>
              <a:gd name="connsiteY144" fmla="*/ 186536 h 586292"/>
              <a:gd name="connsiteX145" fmla="*/ 281780 w 577154"/>
              <a:gd name="connsiteY145" fmla="*/ 186536 h 586292"/>
              <a:gd name="connsiteX146" fmla="*/ 292414 w 577154"/>
              <a:gd name="connsiteY146" fmla="*/ 196401 h 586292"/>
              <a:gd name="connsiteX147" fmla="*/ 281780 w 577154"/>
              <a:gd name="connsiteY147" fmla="*/ 207024 h 586292"/>
              <a:gd name="connsiteX148" fmla="*/ 264310 w 577154"/>
              <a:gd name="connsiteY148" fmla="*/ 207024 h 586292"/>
              <a:gd name="connsiteX149" fmla="*/ 322037 w 577154"/>
              <a:gd name="connsiteY149" fmla="*/ 294288 h 586292"/>
              <a:gd name="connsiteX150" fmla="*/ 379004 w 577154"/>
              <a:gd name="connsiteY150" fmla="*/ 207024 h 586292"/>
              <a:gd name="connsiteX151" fmla="*/ 361534 w 577154"/>
              <a:gd name="connsiteY151" fmla="*/ 207024 h 586292"/>
              <a:gd name="connsiteX152" fmla="*/ 351659 w 577154"/>
              <a:gd name="connsiteY152" fmla="*/ 196401 h 586292"/>
              <a:gd name="connsiteX153" fmla="*/ 361534 w 577154"/>
              <a:gd name="connsiteY153" fmla="*/ 186536 h 586292"/>
              <a:gd name="connsiteX154" fmla="*/ 425337 w 577154"/>
              <a:gd name="connsiteY154" fmla="*/ 186536 h 586292"/>
              <a:gd name="connsiteX155" fmla="*/ 435211 w 577154"/>
              <a:gd name="connsiteY155" fmla="*/ 196401 h 586292"/>
              <a:gd name="connsiteX156" fmla="*/ 425337 w 577154"/>
              <a:gd name="connsiteY156" fmla="*/ 207024 h 586292"/>
              <a:gd name="connsiteX157" fmla="*/ 405588 w 577154"/>
              <a:gd name="connsiteY157" fmla="*/ 207024 h 586292"/>
              <a:gd name="connsiteX158" fmla="*/ 401031 w 577154"/>
              <a:gd name="connsiteY158" fmla="*/ 209301 h 586292"/>
              <a:gd name="connsiteX159" fmla="*/ 337987 w 577154"/>
              <a:gd name="connsiteY159" fmla="*/ 307947 h 586292"/>
              <a:gd name="connsiteX160" fmla="*/ 373687 w 577154"/>
              <a:gd name="connsiteY160" fmla="*/ 307947 h 586292"/>
              <a:gd name="connsiteX161" fmla="*/ 384321 w 577154"/>
              <a:gd name="connsiteY161" fmla="*/ 317812 h 586292"/>
              <a:gd name="connsiteX162" fmla="*/ 373687 w 577154"/>
              <a:gd name="connsiteY162" fmla="*/ 328435 h 586292"/>
              <a:gd name="connsiteX163" fmla="*/ 331911 w 577154"/>
              <a:gd name="connsiteY163" fmla="*/ 328435 h 586292"/>
              <a:gd name="connsiteX164" fmla="*/ 331911 w 577154"/>
              <a:gd name="connsiteY164" fmla="*/ 338300 h 586292"/>
              <a:gd name="connsiteX165" fmla="*/ 373687 w 577154"/>
              <a:gd name="connsiteY165" fmla="*/ 338300 h 586292"/>
              <a:gd name="connsiteX166" fmla="*/ 384321 w 577154"/>
              <a:gd name="connsiteY166" fmla="*/ 348164 h 586292"/>
              <a:gd name="connsiteX167" fmla="*/ 373687 w 577154"/>
              <a:gd name="connsiteY167" fmla="*/ 358788 h 586292"/>
              <a:gd name="connsiteX168" fmla="*/ 331911 w 577154"/>
              <a:gd name="connsiteY168" fmla="*/ 358788 h 586292"/>
              <a:gd name="connsiteX169" fmla="*/ 331911 w 577154"/>
              <a:gd name="connsiteY169" fmla="*/ 399005 h 586292"/>
              <a:gd name="connsiteX170" fmla="*/ 355457 w 577154"/>
              <a:gd name="connsiteY170" fmla="*/ 399005 h 586292"/>
              <a:gd name="connsiteX171" fmla="*/ 365332 w 577154"/>
              <a:gd name="connsiteY171" fmla="*/ 408870 h 586292"/>
              <a:gd name="connsiteX172" fmla="*/ 355457 w 577154"/>
              <a:gd name="connsiteY172" fmla="*/ 419493 h 586292"/>
              <a:gd name="connsiteX173" fmla="*/ 288616 w 577154"/>
              <a:gd name="connsiteY173" fmla="*/ 419493 h 586292"/>
              <a:gd name="connsiteX174" fmla="*/ 278742 w 577154"/>
              <a:gd name="connsiteY174" fmla="*/ 408870 h 586292"/>
              <a:gd name="connsiteX175" fmla="*/ 288616 w 577154"/>
              <a:gd name="connsiteY175" fmla="*/ 399005 h 586292"/>
              <a:gd name="connsiteX176" fmla="*/ 312162 w 577154"/>
              <a:gd name="connsiteY176" fmla="*/ 399005 h 586292"/>
              <a:gd name="connsiteX177" fmla="*/ 312162 w 577154"/>
              <a:gd name="connsiteY177" fmla="*/ 358788 h 586292"/>
              <a:gd name="connsiteX178" fmla="*/ 270386 w 577154"/>
              <a:gd name="connsiteY178" fmla="*/ 358788 h 586292"/>
              <a:gd name="connsiteX179" fmla="*/ 259752 w 577154"/>
              <a:gd name="connsiteY179" fmla="*/ 348164 h 586292"/>
              <a:gd name="connsiteX180" fmla="*/ 270386 w 577154"/>
              <a:gd name="connsiteY180" fmla="*/ 338300 h 586292"/>
              <a:gd name="connsiteX181" fmla="*/ 312162 w 577154"/>
              <a:gd name="connsiteY181" fmla="*/ 338300 h 586292"/>
              <a:gd name="connsiteX182" fmla="*/ 312162 w 577154"/>
              <a:gd name="connsiteY182" fmla="*/ 328435 h 586292"/>
              <a:gd name="connsiteX183" fmla="*/ 270386 w 577154"/>
              <a:gd name="connsiteY183" fmla="*/ 328435 h 586292"/>
              <a:gd name="connsiteX184" fmla="*/ 259752 w 577154"/>
              <a:gd name="connsiteY184" fmla="*/ 317812 h 586292"/>
              <a:gd name="connsiteX185" fmla="*/ 270386 w 577154"/>
              <a:gd name="connsiteY185" fmla="*/ 307947 h 586292"/>
              <a:gd name="connsiteX186" fmla="*/ 305326 w 577154"/>
              <a:gd name="connsiteY186" fmla="*/ 307947 h 586292"/>
              <a:gd name="connsiteX187" fmla="*/ 242283 w 577154"/>
              <a:gd name="connsiteY187" fmla="*/ 209301 h 586292"/>
              <a:gd name="connsiteX188" fmla="*/ 238485 w 577154"/>
              <a:gd name="connsiteY188" fmla="*/ 207024 h 586292"/>
              <a:gd name="connsiteX189" fmla="*/ 218736 w 577154"/>
              <a:gd name="connsiteY189" fmla="*/ 207024 h 586292"/>
              <a:gd name="connsiteX190" fmla="*/ 208102 w 577154"/>
              <a:gd name="connsiteY190" fmla="*/ 196401 h 586292"/>
              <a:gd name="connsiteX191" fmla="*/ 218736 w 577154"/>
              <a:gd name="connsiteY191" fmla="*/ 186536 h 586292"/>
              <a:gd name="connsiteX192" fmla="*/ 44805 w 577154"/>
              <a:gd name="connsiteY192" fmla="*/ 172171 h 586292"/>
              <a:gd name="connsiteX193" fmla="*/ 33414 w 577154"/>
              <a:gd name="connsiteY193" fmla="*/ 202510 h 586292"/>
              <a:gd name="connsiteX194" fmla="*/ 73663 w 577154"/>
              <a:gd name="connsiteY194" fmla="*/ 202510 h 586292"/>
              <a:gd name="connsiteX195" fmla="*/ 77460 w 577154"/>
              <a:gd name="connsiteY195" fmla="*/ 188858 h 586292"/>
              <a:gd name="connsiteX196" fmla="*/ 78979 w 577154"/>
              <a:gd name="connsiteY196" fmla="*/ 185065 h 586292"/>
              <a:gd name="connsiteX197" fmla="*/ 83535 w 577154"/>
              <a:gd name="connsiteY197" fmla="*/ 172171 h 586292"/>
              <a:gd name="connsiteX198" fmla="*/ 451103 w 577154"/>
              <a:gd name="connsiteY198" fmla="*/ 136487 h 586292"/>
              <a:gd name="connsiteX199" fmla="*/ 465547 w 577154"/>
              <a:gd name="connsiteY199" fmla="*/ 138009 h 586292"/>
              <a:gd name="connsiteX200" fmla="*/ 477709 w 577154"/>
              <a:gd name="connsiteY200" fmla="*/ 154748 h 586292"/>
              <a:gd name="connsiteX201" fmla="*/ 475429 w 577154"/>
              <a:gd name="connsiteY201" fmla="*/ 168444 h 586292"/>
              <a:gd name="connsiteX202" fmla="*/ 469347 w 577154"/>
              <a:gd name="connsiteY202" fmla="*/ 169966 h 586292"/>
              <a:gd name="connsiteX203" fmla="*/ 460986 w 577154"/>
              <a:gd name="connsiteY203" fmla="*/ 166161 h 586292"/>
              <a:gd name="connsiteX204" fmla="*/ 449583 w 577154"/>
              <a:gd name="connsiteY204" fmla="*/ 150183 h 586292"/>
              <a:gd name="connsiteX205" fmla="*/ 451103 w 577154"/>
              <a:gd name="connsiteY205" fmla="*/ 136487 h 586292"/>
              <a:gd name="connsiteX206" fmla="*/ 185242 w 577154"/>
              <a:gd name="connsiteY206" fmla="*/ 122835 h 586292"/>
              <a:gd name="connsiteX207" fmla="*/ 199674 w 577154"/>
              <a:gd name="connsiteY207" fmla="*/ 122835 h 586292"/>
              <a:gd name="connsiteX208" fmla="*/ 199674 w 577154"/>
              <a:gd name="connsiteY208" fmla="*/ 137266 h 586292"/>
              <a:gd name="connsiteX209" fmla="*/ 186762 w 577154"/>
              <a:gd name="connsiteY209" fmla="*/ 150938 h 586292"/>
              <a:gd name="connsiteX210" fmla="*/ 179166 w 577154"/>
              <a:gd name="connsiteY210" fmla="*/ 154736 h 586292"/>
              <a:gd name="connsiteX211" fmla="*/ 173090 w 577154"/>
              <a:gd name="connsiteY211" fmla="*/ 152457 h 586292"/>
              <a:gd name="connsiteX212" fmla="*/ 171571 w 577154"/>
              <a:gd name="connsiteY212" fmla="*/ 138026 h 586292"/>
              <a:gd name="connsiteX213" fmla="*/ 185242 w 577154"/>
              <a:gd name="connsiteY213" fmla="*/ 122835 h 586292"/>
              <a:gd name="connsiteX214" fmla="*/ 81257 w 577154"/>
              <a:gd name="connsiteY214" fmla="*/ 111494 h 586292"/>
              <a:gd name="connsiteX215" fmla="*/ 54677 w 577154"/>
              <a:gd name="connsiteY215" fmla="*/ 151692 h 586292"/>
              <a:gd name="connsiteX216" fmla="*/ 92648 w 577154"/>
              <a:gd name="connsiteY216" fmla="*/ 151692 h 586292"/>
              <a:gd name="connsiteX217" fmla="*/ 92648 w 577154"/>
              <a:gd name="connsiteY217" fmla="*/ 150934 h 586292"/>
              <a:gd name="connsiteX218" fmla="*/ 94926 w 577154"/>
              <a:gd name="connsiteY218" fmla="*/ 146383 h 586292"/>
              <a:gd name="connsiteX219" fmla="*/ 101761 w 577154"/>
              <a:gd name="connsiteY219" fmla="*/ 135006 h 586292"/>
              <a:gd name="connsiteX220" fmla="*/ 104039 w 577154"/>
              <a:gd name="connsiteY220" fmla="*/ 130455 h 586292"/>
              <a:gd name="connsiteX221" fmla="*/ 113152 w 577154"/>
              <a:gd name="connsiteY221" fmla="*/ 116803 h 586292"/>
              <a:gd name="connsiteX222" fmla="*/ 116190 w 577154"/>
              <a:gd name="connsiteY222" fmla="*/ 111494 h 586292"/>
              <a:gd name="connsiteX223" fmla="*/ 400213 w 577154"/>
              <a:gd name="connsiteY223" fmla="*/ 85002 h 586292"/>
              <a:gd name="connsiteX224" fmla="*/ 418420 w 577154"/>
              <a:gd name="connsiteY224" fmla="*/ 95611 h 586292"/>
              <a:gd name="connsiteX225" fmla="*/ 421455 w 577154"/>
              <a:gd name="connsiteY225" fmla="*/ 109251 h 586292"/>
              <a:gd name="connsiteX226" fmla="*/ 413110 w 577154"/>
              <a:gd name="connsiteY226" fmla="*/ 113798 h 586292"/>
              <a:gd name="connsiteX227" fmla="*/ 407800 w 577154"/>
              <a:gd name="connsiteY227" fmla="*/ 112282 h 586292"/>
              <a:gd name="connsiteX228" fmla="*/ 391110 w 577154"/>
              <a:gd name="connsiteY228" fmla="*/ 103189 h 586292"/>
              <a:gd name="connsiteX229" fmla="*/ 386558 w 577154"/>
              <a:gd name="connsiteY229" fmla="*/ 89549 h 586292"/>
              <a:gd name="connsiteX230" fmla="*/ 400213 w 577154"/>
              <a:gd name="connsiteY230" fmla="*/ 85002 h 586292"/>
              <a:gd name="connsiteX231" fmla="*/ 255897 w 577154"/>
              <a:gd name="connsiteY231" fmla="*/ 76571 h 586292"/>
              <a:gd name="connsiteX232" fmla="*/ 268814 w 577154"/>
              <a:gd name="connsiteY232" fmla="*/ 82644 h 586292"/>
              <a:gd name="connsiteX233" fmla="*/ 262735 w 577154"/>
              <a:gd name="connsiteY233" fmla="*/ 95550 h 586292"/>
              <a:gd name="connsiteX234" fmla="*/ 245259 w 577154"/>
              <a:gd name="connsiteY234" fmla="*/ 103141 h 586292"/>
              <a:gd name="connsiteX235" fmla="*/ 240700 w 577154"/>
              <a:gd name="connsiteY235" fmla="*/ 104660 h 586292"/>
              <a:gd name="connsiteX236" fmla="*/ 231582 w 577154"/>
              <a:gd name="connsiteY236" fmla="*/ 99346 h 586292"/>
              <a:gd name="connsiteX237" fmla="*/ 236141 w 577154"/>
              <a:gd name="connsiteY237" fmla="*/ 85681 h 586292"/>
              <a:gd name="connsiteX238" fmla="*/ 255897 w 577154"/>
              <a:gd name="connsiteY238" fmla="*/ 76571 h 586292"/>
              <a:gd name="connsiteX239" fmla="*/ 318232 w 577154"/>
              <a:gd name="connsiteY239" fmla="*/ 65184 h 586292"/>
              <a:gd name="connsiteX240" fmla="*/ 318990 w 577154"/>
              <a:gd name="connsiteY240" fmla="*/ 65184 h 586292"/>
              <a:gd name="connsiteX241" fmla="*/ 339459 w 577154"/>
              <a:gd name="connsiteY241" fmla="*/ 66705 h 586292"/>
              <a:gd name="connsiteX242" fmla="*/ 348556 w 577154"/>
              <a:gd name="connsiteY242" fmla="*/ 78111 h 586292"/>
              <a:gd name="connsiteX243" fmla="*/ 337943 w 577154"/>
              <a:gd name="connsiteY243" fmla="*/ 87237 h 586292"/>
              <a:gd name="connsiteX244" fmla="*/ 337184 w 577154"/>
              <a:gd name="connsiteY244" fmla="*/ 86476 h 586292"/>
              <a:gd name="connsiteX245" fmla="*/ 318990 w 577154"/>
              <a:gd name="connsiteY245" fmla="*/ 85716 h 586292"/>
              <a:gd name="connsiteX246" fmla="*/ 308376 w 577154"/>
              <a:gd name="connsiteY246" fmla="*/ 75830 h 586292"/>
              <a:gd name="connsiteX247" fmla="*/ 318232 w 577154"/>
              <a:gd name="connsiteY247" fmla="*/ 65184 h 586292"/>
              <a:gd name="connsiteX248" fmla="*/ 133656 w 577154"/>
              <a:gd name="connsiteY248" fmla="*/ 60677 h 586292"/>
              <a:gd name="connsiteX249" fmla="*/ 98723 w 577154"/>
              <a:gd name="connsiteY249" fmla="*/ 91015 h 586292"/>
              <a:gd name="connsiteX250" fmla="*/ 132138 w 577154"/>
              <a:gd name="connsiteY250" fmla="*/ 91015 h 586292"/>
              <a:gd name="connsiteX251" fmla="*/ 136694 w 577154"/>
              <a:gd name="connsiteY251" fmla="*/ 85706 h 586292"/>
              <a:gd name="connsiteX252" fmla="*/ 142010 w 577154"/>
              <a:gd name="connsiteY252" fmla="*/ 79638 h 586292"/>
              <a:gd name="connsiteX253" fmla="*/ 148085 w 577154"/>
              <a:gd name="connsiteY253" fmla="*/ 73571 h 586292"/>
              <a:gd name="connsiteX254" fmla="*/ 154161 w 577154"/>
              <a:gd name="connsiteY254" fmla="*/ 67503 h 586292"/>
              <a:gd name="connsiteX255" fmla="*/ 161755 w 577154"/>
              <a:gd name="connsiteY255" fmla="*/ 60677 h 586292"/>
              <a:gd name="connsiteX256" fmla="*/ 214914 w 577154"/>
              <a:gd name="connsiteY256" fmla="*/ 25029 h 586292"/>
              <a:gd name="connsiteX257" fmla="*/ 168589 w 577154"/>
              <a:gd name="connsiteY257" fmla="*/ 40198 h 586292"/>
              <a:gd name="connsiteX258" fmla="*/ 188334 w 577154"/>
              <a:gd name="connsiteY258" fmla="*/ 40198 h 586292"/>
              <a:gd name="connsiteX259" fmla="*/ 196688 w 577154"/>
              <a:gd name="connsiteY259" fmla="*/ 34889 h 586292"/>
              <a:gd name="connsiteX260" fmla="*/ 202004 w 577154"/>
              <a:gd name="connsiteY260" fmla="*/ 31855 h 586292"/>
              <a:gd name="connsiteX261" fmla="*/ 211877 w 577154"/>
              <a:gd name="connsiteY261" fmla="*/ 26546 h 586292"/>
              <a:gd name="connsiteX262" fmla="*/ 214914 w 577154"/>
              <a:gd name="connsiteY262" fmla="*/ 25029 h 586292"/>
              <a:gd name="connsiteX263" fmla="*/ 318954 w 577154"/>
              <a:gd name="connsiteY263" fmla="*/ 20478 h 586292"/>
              <a:gd name="connsiteX264" fmla="*/ 294653 w 577154"/>
              <a:gd name="connsiteY264" fmla="*/ 21237 h 586292"/>
              <a:gd name="connsiteX265" fmla="*/ 290855 w 577154"/>
              <a:gd name="connsiteY265" fmla="*/ 21995 h 586292"/>
              <a:gd name="connsiteX266" fmla="*/ 289337 w 577154"/>
              <a:gd name="connsiteY266" fmla="*/ 22754 h 586292"/>
              <a:gd name="connsiteX267" fmla="*/ 278705 w 577154"/>
              <a:gd name="connsiteY267" fmla="*/ 24271 h 586292"/>
              <a:gd name="connsiteX268" fmla="*/ 277945 w 577154"/>
              <a:gd name="connsiteY268" fmla="*/ 24271 h 586292"/>
              <a:gd name="connsiteX269" fmla="*/ 268073 w 577154"/>
              <a:gd name="connsiteY269" fmla="*/ 26546 h 586292"/>
              <a:gd name="connsiteX270" fmla="*/ 266554 w 577154"/>
              <a:gd name="connsiteY270" fmla="*/ 26546 h 586292"/>
              <a:gd name="connsiteX271" fmla="*/ 257441 w 577154"/>
              <a:gd name="connsiteY271" fmla="*/ 29580 h 586292"/>
              <a:gd name="connsiteX272" fmla="*/ 254404 w 577154"/>
              <a:gd name="connsiteY272" fmla="*/ 30338 h 586292"/>
              <a:gd name="connsiteX273" fmla="*/ 246810 w 577154"/>
              <a:gd name="connsiteY273" fmla="*/ 32614 h 586292"/>
              <a:gd name="connsiteX274" fmla="*/ 240734 w 577154"/>
              <a:gd name="connsiteY274" fmla="*/ 35648 h 586292"/>
              <a:gd name="connsiteX275" fmla="*/ 236937 w 577154"/>
              <a:gd name="connsiteY275" fmla="*/ 37164 h 586292"/>
              <a:gd name="connsiteX276" fmla="*/ 109355 w 577154"/>
              <a:gd name="connsiteY276" fmla="*/ 163069 h 586292"/>
              <a:gd name="connsiteX277" fmla="*/ 109355 w 577154"/>
              <a:gd name="connsiteY277" fmla="*/ 164586 h 586292"/>
              <a:gd name="connsiteX278" fmla="*/ 104799 w 577154"/>
              <a:gd name="connsiteY278" fmla="*/ 174446 h 586292"/>
              <a:gd name="connsiteX279" fmla="*/ 103280 w 577154"/>
              <a:gd name="connsiteY279" fmla="*/ 178239 h 586292"/>
              <a:gd name="connsiteX280" fmla="*/ 100242 w 577154"/>
              <a:gd name="connsiteY280" fmla="*/ 185823 h 586292"/>
              <a:gd name="connsiteX281" fmla="*/ 97964 w 577154"/>
              <a:gd name="connsiteY281" fmla="*/ 190374 h 586292"/>
              <a:gd name="connsiteX282" fmla="*/ 95686 w 577154"/>
              <a:gd name="connsiteY282" fmla="*/ 197201 h 586292"/>
              <a:gd name="connsiteX283" fmla="*/ 94167 w 577154"/>
              <a:gd name="connsiteY283" fmla="*/ 203268 h 586292"/>
              <a:gd name="connsiteX284" fmla="*/ 92648 w 577154"/>
              <a:gd name="connsiteY284" fmla="*/ 209336 h 586292"/>
              <a:gd name="connsiteX285" fmla="*/ 90370 w 577154"/>
              <a:gd name="connsiteY285" fmla="*/ 215404 h 586292"/>
              <a:gd name="connsiteX286" fmla="*/ 88851 w 577154"/>
              <a:gd name="connsiteY286" fmla="*/ 221471 h 586292"/>
              <a:gd name="connsiteX287" fmla="*/ 87332 w 577154"/>
              <a:gd name="connsiteY287" fmla="*/ 227539 h 586292"/>
              <a:gd name="connsiteX288" fmla="*/ 86573 w 577154"/>
              <a:gd name="connsiteY288" fmla="*/ 234365 h 586292"/>
              <a:gd name="connsiteX289" fmla="*/ 85054 w 577154"/>
              <a:gd name="connsiteY289" fmla="*/ 240433 h 586292"/>
              <a:gd name="connsiteX290" fmla="*/ 84295 w 577154"/>
              <a:gd name="connsiteY290" fmla="*/ 247259 h 586292"/>
              <a:gd name="connsiteX291" fmla="*/ 83535 w 577154"/>
              <a:gd name="connsiteY291" fmla="*/ 253327 h 586292"/>
              <a:gd name="connsiteX292" fmla="*/ 82776 w 577154"/>
              <a:gd name="connsiteY292" fmla="*/ 260912 h 586292"/>
              <a:gd name="connsiteX293" fmla="*/ 82016 w 577154"/>
              <a:gd name="connsiteY293" fmla="*/ 266221 h 586292"/>
              <a:gd name="connsiteX294" fmla="*/ 81257 w 577154"/>
              <a:gd name="connsiteY294" fmla="*/ 275322 h 586292"/>
              <a:gd name="connsiteX295" fmla="*/ 81257 w 577154"/>
              <a:gd name="connsiteY295" fmla="*/ 279873 h 586292"/>
              <a:gd name="connsiteX296" fmla="*/ 80498 w 577154"/>
              <a:gd name="connsiteY296" fmla="*/ 293525 h 586292"/>
              <a:gd name="connsiteX297" fmla="*/ 81257 w 577154"/>
              <a:gd name="connsiteY297" fmla="*/ 306419 h 586292"/>
              <a:gd name="connsiteX298" fmla="*/ 81257 w 577154"/>
              <a:gd name="connsiteY298" fmla="*/ 311729 h 586292"/>
              <a:gd name="connsiteX299" fmla="*/ 82016 w 577154"/>
              <a:gd name="connsiteY299" fmla="*/ 320072 h 586292"/>
              <a:gd name="connsiteX300" fmla="*/ 82776 w 577154"/>
              <a:gd name="connsiteY300" fmla="*/ 325381 h 586292"/>
              <a:gd name="connsiteX301" fmla="*/ 83535 w 577154"/>
              <a:gd name="connsiteY301" fmla="*/ 332966 h 586292"/>
              <a:gd name="connsiteX302" fmla="*/ 84295 w 577154"/>
              <a:gd name="connsiteY302" fmla="*/ 339033 h 586292"/>
              <a:gd name="connsiteX303" fmla="*/ 85054 w 577154"/>
              <a:gd name="connsiteY303" fmla="*/ 345859 h 586292"/>
              <a:gd name="connsiteX304" fmla="*/ 86573 w 577154"/>
              <a:gd name="connsiteY304" fmla="*/ 351927 h 586292"/>
              <a:gd name="connsiteX305" fmla="*/ 87332 w 577154"/>
              <a:gd name="connsiteY305" fmla="*/ 358753 h 586292"/>
              <a:gd name="connsiteX306" fmla="*/ 88851 w 577154"/>
              <a:gd name="connsiteY306" fmla="*/ 364821 h 586292"/>
              <a:gd name="connsiteX307" fmla="*/ 90370 w 577154"/>
              <a:gd name="connsiteY307" fmla="*/ 370889 h 586292"/>
              <a:gd name="connsiteX308" fmla="*/ 91889 w 577154"/>
              <a:gd name="connsiteY308" fmla="*/ 376956 h 586292"/>
              <a:gd name="connsiteX309" fmla="*/ 94167 w 577154"/>
              <a:gd name="connsiteY309" fmla="*/ 383783 h 586292"/>
              <a:gd name="connsiteX310" fmla="*/ 95686 w 577154"/>
              <a:gd name="connsiteY310" fmla="*/ 389092 h 586292"/>
              <a:gd name="connsiteX311" fmla="*/ 97964 w 577154"/>
              <a:gd name="connsiteY311" fmla="*/ 395918 h 586292"/>
              <a:gd name="connsiteX312" fmla="*/ 100242 w 577154"/>
              <a:gd name="connsiteY312" fmla="*/ 401227 h 586292"/>
              <a:gd name="connsiteX313" fmla="*/ 103280 w 577154"/>
              <a:gd name="connsiteY313" fmla="*/ 408812 h 586292"/>
              <a:gd name="connsiteX314" fmla="*/ 104799 w 577154"/>
              <a:gd name="connsiteY314" fmla="*/ 412604 h 586292"/>
              <a:gd name="connsiteX315" fmla="*/ 108596 w 577154"/>
              <a:gd name="connsiteY315" fmla="*/ 422464 h 586292"/>
              <a:gd name="connsiteX316" fmla="*/ 109355 w 577154"/>
              <a:gd name="connsiteY316" fmla="*/ 423223 h 586292"/>
              <a:gd name="connsiteX317" fmla="*/ 236937 w 577154"/>
              <a:gd name="connsiteY317" fmla="*/ 549886 h 586292"/>
              <a:gd name="connsiteX318" fmla="*/ 240734 w 577154"/>
              <a:gd name="connsiteY318" fmla="*/ 551403 h 586292"/>
              <a:gd name="connsiteX319" fmla="*/ 246810 w 577154"/>
              <a:gd name="connsiteY319" fmla="*/ 553678 h 586292"/>
              <a:gd name="connsiteX320" fmla="*/ 254404 w 577154"/>
              <a:gd name="connsiteY320" fmla="*/ 555954 h 586292"/>
              <a:gd name="connsiteX321" fmla="*/ 257441 w 577154"/>
              <a:gd name="connsiteY321" fmla="*/ 557471 h 586292"/>
              <a:gd name="connsiteX322" fmla="*/ 266554 w 577154"/>
              <a:gd name="connsiteY322" fmla="*/ 559746 h 586292"/>
              <a:gd name="connsiteX323" fmla="*/ 268073 w 577154"/>
              <a:gd name="connsiteY323" fmla="*/ 559746 h 586292"/>
              <a:gd name="connsiteX324" fmla="*/ 277945 w 577154"/>
              <a:gd name="connsiteY324" fmla="*/ 562021 h 586292"/>
              <a:gd name="connsiteX325" fmla="*/ 278705 w 577154"/>
              <a:gd name="connsiteY325" fmla="*/ 562780 h 586292"/>
              <a:gd name="connsiteX326" fmla="*/ 289337 w 577154"/>
              <a:gd name="connsiteY326" fmla="*/ 564297 h 586292"/>
              <a:gd name="connsiteX327" fmla="*/ 290855 w 577154"/>
              <a:gd name="connsiteY327" fmla="*/ 564297 h 586292"/>
              <a:gd name="connsiteX328" fmla="*/ 294653 w 577154"/>
              <a:gd name="connsiteY328" fmla="*/ 565055 h 586292"/>
              <a:gd name="connsiteX329" fmla="*/ 318954 w 577154"/>
              <a:gd name="connsiteY329" fmla="*/ 566572 h 586292"/>
              <a:gd name="connsiteX330" fmla="*/ 556650 w 577154"/>
              <a:gd name="connsiteY330" fmla="*/ 293525 h 586292"/>
              <a:gd name="connsiteX331" fmla="*/ 318954 w 577154"/>
              <a:gd name="connsiteY331" fmla="*/ 20478 h 586292"/>
              <a:gd name="connsiteX332" fmla="*/ 258201 w 577154"/>
              <a:gd name="connsiteY332" fmla="*/ 0 h 586292"/>
              <a:gd name="connsiteX333" fmla="*/ 287818 w 577154"/>
              <a:gd name="connsiteY333" fmla="*/ 2275 h 586292"/>
              <a:gd name="connsiteX334" fmla="*/ 318954 w 577154"/>
              <a:gd name="connsiteY334" fmla="*/ 0 h 586292"/>
              <a:gd name="connsiteX335" fmla="*/ 577154 w 577154"/>
              <a:gd name="connsiteY335" fmla="*/ 293525 h 586292"/>
              <a:gd name="connsiteX336" fmla="*/ 318954 w 577154"/>
              <a:gd name="connsiteY336" fmla="*/ 586292 h 586292"/>
              <a:gd name="connsiteX337" fmla="*/ 287818 w 577154"/>
              <a:gd name="connsiteY337" fmla="*/ 584775 h 586292"/>
              <a:gd name="connsiteX338" fmla="*/ 258201 w 577154"/>
              <a:gd name="connsiteY338" fmla="*/ 586292 h 586292"/>
              <a:gd name="connsiteX339" fmla="*/ 110874 w 577154"/>
              <a:gd name="connsiteY339" fmla="*/ 533958 h 586292"/>
              <a:gd name="connsiteX340" fmla="*/ 108596 w 577154"/>
              <a:gd name="connsiteY340" fmla="*/ 532441 h 586292"/>
              <a:gd name="connsiteX341" fmla="*/ 60753 w 577154"/>
              <a:gd name="connsiteY341" fmla="*/ 482383 h 586292"/>
              <a:gd name="connsiteX342" fmla="*/ 59993 w 577154"/>
              <a:gd name="connsiteY342" fmla="*/ 480866 h 586292"/>
              <a:gd name="connsiteX343" fmla="*/ 25060 w 577154"/>
              <a:gd name="connsiteY343" fmla="*/ 419430 h 586292"/>
              <a:gd name="connsiteX344" fmla="*/ 24301 w 577154"/>
              <a:gd name="connsiteY344" fmla="*/ 417913 h 586292"/>
              <a:gd name="connsiteX345" fmla="*/ 0 w 577154"/>
              <a:gd name="connsiteY345" fmla="*/ 293525 h 586292"/>
              <a:gd name="connsiteX346" fmla="*/ 9872 w 577154"/>
              <a:gd name="connsiteY346" fmla="*/ 211611 h 586292"/>
              <a:gd name="connsiteX347" fmla="*/ 10632 w 577154"/>
              <a:gd name="connsiteY347" fmla="*/ 207819 h 586292"/>
              <a:gd name="connsiteX348" fmla="*/ 28857 w 577154"/>
              <a:gd name="connsiteY348" fmla="*/ 158519 h 586292"/>
              <a:gd name="connsiteX349" fmla="*/ 29617 w 577154"/>
              <a:gd name="connsiteY349" fmla="*/ 157002 h 586292"/>
              <a:gd name="connsiteX350" fmla="*/ 67588 w 577154"/>
              <a:gd name="connsiteY350" fmla="*/ 94808 h 586292"/>
              <a:gd name="connsiteX351" fmla="*/ 69106 w 577154"/>
              <a:gd name="connsiteY351" fmla="*/ 94049 h 586292"/>
              <a:gd name="connsiteX352" fmla="*/ 123025 w 577154"/>
              <a:gd name="connsiteY352" fmla="*/ 43232 h 586292"/>
              <a:gd name="connsiteX353" fmla="*/ 258201 w 577154"/>
              <a:gd name="connsiteY353" fmla="*/ 0 h 5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577154" h="586292">
                <a:moveTo>
                  <a:pt x="149604" y="536234"/>
                </a:moveTo>
                <a:cubicBezTo>
                  <a:pt x="170108" y="548369"/>
                  <a:pt x="191372" y="556712"/>
                  <a:pt x="214914" y="562021"/>
                </a:cubicBezTo>
                <a:cubicBezTo>
                  <a:pt x="214155" y="561263"/>
                  <a:pt x="212636" y="560504"/>
                  <a:pt x="211877" y="559746"/>
                </a:cubicBezTo>
                <a:cubicBezTo>
                  <a:pt x="208079" y="558229"/>
                  <a:pt x="205041" y="556712"/>
                  <a:pt x="202004" y="554437"/>
                </a:cubicBezTo>
                <a:cubicBezTo>
                  <a:pt x="199725" y="553678"/>
                  <a:pt x="198207" y="552920"/>
                  <a:pt x="196688" y="551403"/>
                </a:cubicBezTo>
                <a:cubicBezTo>
                  <a:pt x="192131" y="549128"/>
                  <a:pt x="188334" y="546094"/>
                  <a:pt x="184537" y="543818"/>
                </a:cubicBezTo>
                <a:cubicBezTo>
                  <a:pt x="182259" y="542301"/>
                  <a:pt x="179981" y="540784"/>
                  <a:pt x="177702" y="538509"/>
                </a:cubicBezTo>
                <a:cubicBezTo>
                  <a:pt x="176184" y="537751"/>
                  <a:pt x="175424" y="536992"/>
                  <a:pt x="173905" y="536234"/>
                </a:cubicBezTo>
                <a:close/>
                <a:moveTo>
                  <a:pt x="299943" y="499816"/>
                </a:moveTo>
                <a:cubicBezTo>
                  <a:pt x="306021" y="500576"/>
                  <a:pt x="312100" y="500576"/>
                  <a:pt x="318939" y="500576"/>
                </a:cubicBezTo>
                <a:cubicBezTo>
                  <a:pt x="324257" y="500576"/>
                  <a:pt x="329576" y="505139"/>
                  <a:pt x="329576" y="511222"/>
                </a:cubicBezTo>
                <a:cubicBezTo>
                  <a:pt x="329576" y="516546"/>
                  <a:pt x="325017" y="521108"/>
                  <a:pt x="319698" y="521108"/>
                </a:cubicBezTo>
                <a:lnTo>
                  <a:pt x="318939" y="521108"/>
                </a:lnTo>
                <a:cubicBezTo>
                  <a:pt x="311340" y="521108"/>
                  <a:pt x="304502" y="520348"/>
                  <a:pt x="297663" y="519587"/>
                </a:cubicBezTo>
                <a:cubicBezTo>
                  <a:pt x="291584" y="518827"/>
                  <a:pt x="287785" y="514264"/>
                  <a:pt x="288545" y="508941"/>
                </a:cubicBezTo>
                <a:cubicBezTo>
                  <a:pt x="289305" y="502857"/>
                  <a:pt x="293864" y="499055"/>
                  <a:pt x="299943" y="499816"/>
                </a:cubicBezTo>
                <a:close/>
                <a:moveTo>
                  <a:pt x="88851" y="485417"/>
                </a:moveTo>
                <a:cubicBezTo>
                  <a:pt x="98723" y="496794"/>
                  <a:pt x="109355" y="506654"/>
                  <a:pt x="119987" y="515755"/>
                </a:cubicBezTo>
                <a:lnTo>
                  <a:pt x="150364" y="515755"/>
                </a:lnTo>
                <a:cubicBezTo>
                  <a:pt x="149604" y="514997"/>
                  <a:pt x="148845" y="514238"/>
                  <a:pt x="148085" y="513480"/>
                </a:cubicBezTo>
                <a:cubicBezTo>
                  <a:pt x="146566" y="511204"/>
                  <a:pt x="144288" y="508929"/>
                  <a:pt x="142010" y="507412"/>
                </a:cubicBezTo>
                <a:cubicBezTo>
                  <a:pt x="140491" y="505137"/>
                  <a:pt x="138213" y="502861"/>
                  <a:pt x="136694" y="501344"/>
                </a:cubicBezTo>
                <a:cubicBezTo>
                  <a:pt x="133656" y="497552"/>
                  <a:pt x="130619" y="493760"/>
                  <a:pt x="127581" y="489967"/>
                </a:cubicBezTo>
                <a:cubicBezTo>
                  <a:pt x="126062" y="488450"/>
                  <a:pt x="125303" y="486934"/>
                  <a:pt x="123784" y="485417"/>
                </a:cubicBezTo>
                <a:close/>
                <a:moveTo>
                  <a:pt x="399912" y="482256"/>
                </a:moveTo>
                <a:cubicBezTo>
                  <a:pt x="402382" y="483014"/>
                  <a:pt x="404471" y="484721"/>
                  <a:pt x="405611" y="486996"/>
                </a:cubicBezTo>
                <a:cubicBezTo>
                  <a:pt x="408650" y="492305"/>
                  <a:pt x="406371" y="498373"/>
                  <a:pt x="401812" y="500648"/>
                </a:cubicBezTo>
                <a:cubicBezTo>
                  <a:pt x="394973" y="504441"/>
                  <a:pt x="388895" y="506716"/>
                  <a:pt x="382056" y="509750"/>
                </a:cubicBezTo>
                <a:cubicBezTo>
                  <a:pt x="380536" y="509750"/>
                  <a:pt x="379776" y="510508"/>
                  <a:pt x="378257" y="510508"/>
                </a:cubicBezTo>
                <a:cubicBezTo>
                  <a:pt x="374458" y="510508"/>
                  <a:pt x="370658" y="507474"/>
                  <a:pt x="369139" y="503682"/>
                </a:cubicBezTo>
                <a:cubicBezTo>
                  <a:pt x="366859" y="498373"/>
                  <a:pt x="369899" y="492305"/>
                  <a:pt x="375217" y="490789"/>
                </a:cubicBezTo>
                <a:cubicBezTo>
                  <a:pt x="380536" y="488513"/>
                  <a:pt x="386615" y="486238"/>
                  <a:pt x="391934" y="483204"/>
                </a:cubicBezTo>
                <a:cubicBezTo>
                  <a:pt x="394593" y="481687"/>
                  <a:pt x="397443" y="481498"/>
                  <a:pt x="399912" y="482256"/>
                </a:cubicBezTo>
                <a:close/>
                <a:moveTo>
                  <a:pt x="229351" y="474063"/>
                </a:moveTo>
                <a:cubicBezTo>
                  <a:pt x="234677" y="477094"/>
                  <a:pt x="240764" y="480126"/>
                  <a:pt x="246091" y="483157"/>
                </a:cubicBezTo>
                <a:cubicBezTo>
                  <a:pt x="250656" y="486188"/>
                  <a:pt x="252939" y="492250"/>
                  <a:pt x="250656" y="496797"/>
                </a:cubicBezTo>
                <a:cubicBezTo>
                  <a:pt x="248374" y="500586"/>
                  <a:pt x="245330" y="502101"/>
                  <a:pt x="241525" y="502101"/>
                </a:cubicBezTo>
                <a:cubicBezTo>
                  <a:pt x="240004" y="502101"/>
                  <a:pt x="238482" y="502101"/>
                  <a:pt x="236960" y="501343"/>
                </a:cubicBezTo>
                <a:cubicBezTo>
                  <a:pt x="230872" y="498312"/>
                  <a:pt x="224024" y="494523"/>
                  <a:pt x="218698" y="490735"/>
                </a:cubicBezTo>
                <a:cubicBezTo>
                  <a:pt x="214132" y="487703"/>
                  <a:pt x="212610" y="481641"/>
                  <a:pt x="215654" y="477094"/>
                </a:cubicBezTo>
                <a:cubicBezTo>
                  <a:pt x="218698" y="471790"/>
                  <a:pt x="224785" y="471032"/>
                  <a:pt x="229351" y="474063"/>
                </a:cubicBezTo>
                <a:close/>
                <a:moveTo>
                  <a:pt x="464745" y="433889"/>
                </a:moveTo>
                <a:cubicBezTo>
                  <a:pt x="469298" y="436925"/>
                  <a:pt x="470057" y="443755"/>
                  <a:pt x="466262" y="447550"/>
                </a:cubicBezTo>
                <a:cubicBezTo>
                  <a:pt x="461709" y="453622"/>
                  <a:pt x="457155" y="458935"/>
                  <a:pt x="451842" y="463488"/>
                </a:cubicBezTo>
                <a:cubicBezTo>
                  <a:pt x="450324" y="465765"/>
                  <a:pt x="447288" y="466524"/>
                  <a:pt x="445012" y="466524"/>
                </a:cubicBezTo>
                <a:cubicBezTo>
                  <a:pt x="442735" y="466524"/>
                  <a:pt x="439699" y="465765"/>
                  <a:pt x="438181" y="463488"/>
                </a:cubicBezTo>
                <a:cubicBezTo>
                  <a:pt x="433627" y="459694"/>
                  <a:pt x="433627" y="453622"/>
                  <a:pt x="438181" y="449068"/>
                </a:cubicBezTo>
                <a:cubicBezTo>
                  <a:pt x="441976" y="444514"/>
                  <a:pt x="446530" y="439961"/>
                  <a:pt x="450324" y="435407"/>
                </a:cubicBezTo>
                <a:cubicBezTo>
                  <a:pt x="454119" y="430853"/>
                  <a:pt x="460191" y="430094"/>
                  <a:pt x="464745" y="433889"/>
                </a:cubicBezTo>
                <a:close/>
                <a:moveTo>
                  <a:pt x="49362" y="424740"/>
                </a:moveTo>
                <a:cubicBezTo>
                  <a:pt x="56196" y="439150"/>
                  <a:pt x="64550" y="452803"/>
                  <a:pt x="73663" y="464938"/>
                </a:cubicBezTo>
                <a:lnTo>
                  <a:pt x="109355" y="464938"/>
                </a:lnTo>
                <a:cubicBezTo>
                  <a:pt x="107836" y="461904"/>
                  <a:pt x="106318" y="459629"/>
                  <a:pt x="104039" y="456595"/>
                </a:cubicBezTo>
                <a:cubicBezTo>
                  <a:pt x="103280" y="455078"/>
                  <a:pt x="102521" y="453561"/>
                  <a:pt x="101761" y="452044"/>
                </a:cubicBezTo>
                <a:cubicBezTo>
                  <a:pt x="99483" y="448252"/>
                  <a:pt x="97205" y="443701"/>
                  <a:pt x="94926" y="439909"/>
                </a:cubicBezTo>
                <a:cubicBezTo>
                  <a:pt x="94167" y="438392"/>
                  <a:pt x="93408" y="436875"/>
                  <a:pt x="92648" y="435358"/>
                </a:cubicBezTo>
                <a:cubicBezTo>
                  <a:pt x="91129" y="431566"/>
                  <a:pt x="89611" y="428532"/>
                  <a:pt x="88092" y="424740"/>
                </a:cubicBezTo>
                <a:close/>
                <a:moveTo>
                  <a:pt x="161771" y="417898"/>
                </a:moveTo>
                <a:cubicBezTo>
                  <a:pt x="166316" y="414864"/>
                  <a:pt x="173134" y="415623"/>
                  <a:pt x="176164" y="420173"/>
                </a:cubicBezTo>
                <a:cubicBezTo>
                  <a:pt x="179194" y="425482"/>
                  <a:pt x="183739" y="430790"/>
                  <a:pt x="187527" y="435341"/>
                </a:cubicBezTo>
                <a:cubicBezTo>
                  <a:pt x="190557" y="439891"/>
                  <a:pt x="190557" y="446717"/>
                  <a:pt x="186012" y="449750"/>
                </a:cubicBezTo>
                <a:cubicBezTo>
                  <a:pt x="183739" y="451267"/>
                  <a:pt x="181466" y="452025"/>
                  <a:pt x="179194" y="452025"/>
                </a:cubicBezTo>
                <a:cubicBezTo>
                  <a:pt x="176921" y="452025"/>
                  <a:pt x="173891" y="451267"/>
                  <a:pt x="171619" y="448233"/>
                </a:cubicBezTo>
                <a:cubicBezTo>
                  <a:pt x="167074" y="442925"/>
                  <a:pt x="163286" y="437616"/>
                  <a:pt x="159498" y="431549"/>
                </a:cubicBezTo>
                <a:cubicBezTo>
                  <a:pt x="155711" y="426998"/>
                  <a:pt x="157226" y="420931"/>
                  <a:pt x="161771" y="417898"/>
                </a:cubicBezTo>
                <a:close/>
                <a:moveTo>
                  <a:pt x="31136" y="373923"/>
                </a:moveTo>
                <a:cubicBezTo>
                  <a:pt x="33414" y="384541"/>
                  <a:pt x="37211" y="394401"/>
                  <a:pt x="41008" y="404261"/>
                </a:cubicBezTo>
                <a:lnTo>
                  <a:pt x="79738" y="404261"/>
                </a:lnTo>
                <a:cubicBezTo>
                  <a:pt x="79738" y="403503"/>
                  <a:pt x="78979" y="401986"/>
                  <a:pt x="78979" y="401227"/>
                </a:cubicBezTo>
                <a:cubicBezTo>
                  <a:pt x="78219" y="399710"/>
                  <a:pt x="77460" y="398952"/>
                  <a:pt x="77460" y="397435"/>
                </a:cubicBezTo>
                <a:cubicBezTo>
                  <a:pt x="75182" y="391367"/>
                  <a:pt x="73663" y="385300"/>
                  <a:pt x="72144" y="379232"/>
                </a:cubicBezTo>
                <a:cubicBezTo>
                  <a:pt x="71385" y="378473"/>
                  <a:pt x="71385" y="378473"/>
                  <a:pt x="71385" y="377715"/>
                </a:cubicBezTo>
                <a:cubicBezTo>
                  <a:pt x="71385" y="376956"/>
                  <a:pt x="70625" y="375439"/>
                  <a:pt x="70625" y="373923"/>
                </a:cubicBezTo>
                <a:close/>
                <a:moveTo>
                  <a:pt x="499728" y="361797"/>
                </a:moveTo>
                <a:cubicBezTo>
                  <a:pt x="505037" y="363315"/>
                  <a:pt x="508071" y="369384"/>
                  <a:pt x="506554" y="374694"/>
                </a:cubicBezTo>
                <a:cubicBezTo>
                  <a:pt x="504279" y="381522"/>
                  <a:pt x="501245" y="387591"/>
                  <a:pt x="498970" y="394418"/>
                </a:cubicBezTo>
                <a:cubicBezTo>
                  <a:pt x="497453" y="398211"/>
                  <a:pt x="493661" y="400487"/>
                  <a:pt x="489868" y="400487"/>
                </a:cubicBezTo>
                <a:cubicBezTo>
                  <a:pt x="488352" y="400487"/>
                  <a:pt x="486835" y="399729"/>
                  <a:pt x="485318" y="399729"/>
                </a:cubicBezTo>
                <a:cubicBezTo>
                  <a:pt x="480767" y="397453"/>
                  <a:pt x="477733" y="391384"/>
                  <a:pt x="480009" y="386073"/>
                </a:cubicBezTo>
                <a:cubicBezTo>
                  <a:pt x="483042" y="380004"/>
                  <a:pt x="485318" y="373935"/>
                  <a:pt x="486835" y="367866"/>
                </a:cubicBezTo>
                <a:cubicBezTo>
                  <a:pt x="489110" y="362556"/>
                  <a:pt x="494419" y="360280"/>
                  <a:pt x="499728" y="361797"/>
                </a:cubicBezTo>
                <a:close/>
                <a:moveTo>
                  <a:pt x="132907" y="343643"/>
                </a:moveTo>
                <a:cubicBezTo>
                  <a:pt x="138227" y="342126"/>
                  <a:pt x="143546" y="345161"/>
                  <a:pt x="145066" y="350471"/>
                </a:cubicBezTo>
                <a:cubicBezTo>
                  <a:pt x="146586" y="356540"/>
                  <a:pt x="148865" y="363368"/>
                  <a:pt x="150385" y="368678"/>
                </a:cubicBezTo>
                <a:cubicBezTo>
                  <a:pt x="152665" y="373988"/>
                  <a:pt x="149625" y="380057"/>
                  <a:pt x="144306" y="381575"/>
                </a:cubicBezTo>
                <a:cubicBezTo>
                  <a:pt x="142786" y="382333"/>
                  <a:pt x="142026" y="382333"/>
                  <a:pt x="141266" y="382333"/>
                </a:cubicBezTo>
                <a:cubicBezTo>
                  <a:pt x="136707" y="382333"/>
                  <a:pt x="132907" y="380057"/>
                  <a:pt x="131388" y="375506"/>
                </a:cubicBezTo>
                <a:cubicBezTo>
                  <a:pt x="129108" y="368678"/>
                  <a:pt x="126828" y="362609"/>
                  <a:pt x="125309" y="355781"/>
                </a:cubicBezTo>
                <a:cubicBezTo>
                  <a:pt x="123789" y="350471"/>
                  <a:pt x="127588" y="344402"/>
                  <a:pt x="132907" y="343643"/>
                </a:cubicBezTo>
                <a:close/>
                <a:moveTo>
                  <a:pt x="21263" y="323864"/>
                </a:moveTo>
                <a:cubicBezTo>
                  <a:pt x="22782" y="333724"/>
                  <a:pt x="24301" y="344342"/>
                  <a:pt x="25820" y="354203"/>
                </a:cubicBezTo>
                <a:lnTo>
                  <a:pt x="66069" y="354203"/>
                </a:lnTo>
                <a:cubicBezTo>
                  <a:pt x="65309" y="348135"/>
                  <a:pt x="63790" y="342826"/>
                  <a:pt x="63031" y="337516"/>
                </a:cubicBezTo>
                <a:cubicBezTo>
                  <a:pt x="63031" y="336758"/>
                  <a:pt x="63031" y="336758"/>
                  <a:pt x="63031" y="335999"/>
                </a:cubicBezTo>
                <a:cubicBezTo>
                  <a:pt x="63031" y="332207"/>
                  <a:pt x="62272" y="327656"/>
                  <a:pt x="61512" y="323864"/>
                </a:cubicBezTo>
                <a:close/>
                <a:moveTo>
                  <a:pt x="509625" y="282911"/>
                </a:moveTo>
                <a:cubicBezTo>
                  <a:pt x="514955" y="282911"/>
                  <a:pt x="519524" y="286704"/>
                  <a:pt x="519524" y="292773"/>
                </a:cubicBezTo>
                <a:lnTo>
                  <a:pt x="519524" y="293532"/>
                </a:lnTo>
                <a:cubicBezTo>
                  <a:pt x="519524" y="300360"/>
                  <a:pt x="519524" y="307187"/>
                  <a:pt x="518763" y="313256"/>
                </a:cubicBezTo>
                <a:cubicBezTo>
                  <a:pt x="518763" y="318567"/>
                  <a:pt x="514194" y="323118"/>
                  <a:pt x="508863" y="323118"/>
                </a:cubicBezTo>
                <a:cubicBezTo>
                  <a:pt x="508102" y="323118"/>
                  <a:pt x="508102" y="323118"/>
                  <a:pt x="508102" y="322360"/>
                </a:cubicBezTo>
                <a:cubicBezTo>
                  <a:pt x="502010" y="322360"/>
                  <a:pt x="498202" y="317808"/>
                  <a:pt x="498964" y="311739"/>
                </a:cubicBezTo>
                <a:cubicBezTo>
                  <a:pt x="498964" y="305670"/>
                  <a:pt x="498964" y="299601"/>
                  <a:pt x="498964" y="293532"/>
                </a:cubicBezTo>
                <a:cubicBezTo>
                  <a:pt x="498964" y="287463"/>
                  <a:pt x="503533" y="282911"/>
                  <a:pt x="509625" y="282911"/>
                </a:cubicBezTo>
                <a:close/>
                <a:moveTo>
                  <a:pt x="20504" y="273047"/>
                </a:moveTo>
                <a:cubicBezTo>
                  <a:pt x="20504" y="279873"/>
                  <a:pt x="19744" y="286699"/>
                  <a:pt x="19744" y="293525"/>
                </a:cubicBezTo>
                <a:cubicBezTo>
                  <a:pt x="19744" y="296559"/>
                  <a:pt x="20504" y="300352"/>
                  <a:pt x="20504" y="303385"/>
                </a:cubicBezTo>
                <a:lnTo>
                  <a:pt x="60753" y="303385"/>
                </a:lnTo>
                <a:cubicBezTo>
                  <a:pt x="60753" y="300352"/>
                  <a:pt x="60753" y="296559"/>
                  <a:pt x="60753" y="293525"/>
                </a:cubicBezTo>
                <a:cubicBezTo>
                  <a:pt x="60753" y="286699"/>
                  <a:pt x="60753" y="279873"/>
                  <a:pt x="61512" y="273805"/>
                </a:cubicBezTo>
                <a:cubicBezTo>
                  <a:pt x="61512" y="273047"/>
                  <a:pt x="61512" y="273047"/>
                  <a:pt x="61512" y="273047"/>
                </a:cubicBezTo>
                <a:close/>
                <a:moveTo>
                  <a:pt x="129811" y="263173"/>
                </a:moveTo>
                <a:cubicBezTo>
                  <a:pt x="135111" y="263932"/>
                  <a:pt x="138897" y="268484"/>
                  <a:pt x="138897" y="274553"/>
                </a:cubicBezTo>
                <a:cubicBezTo>
                  <a:pt x="138140" y="280622"/>
                  <a:pt x="138140" y="286691"/>
                  <a:pt x="138140" y="292760"/>
                </a:cubicBezTo>
                <a:lnTo>
                  <a:pt x="138140" y="293518"/>
                </a:lnTo>
                <a:cubicBezTo>
                  <a:pt x="138140" y="298829"/>
                  <a:pt x="133597" y="303380"/>
                  <a:pt x="128297" y="303380"/>
                </a:cubicBezTo>
                <a:cubicBezTo>
                  <a:pt x="122997" y="303380"/>
                  <a:pt x="118454" y="299587"/>
                  <a:pt x="117697" y="294277"/>
                </a:cubicBezTo>
                <a:lnTo>
                  <a:pt x="117697" y="293518"/>
                </a:lnTo>
                <a:cubicBezTo>
                  <a:pt x="117697" y="286691"/>
                  <a:pt x="118454" y="279863"/>
                  <a:pt x="118454" y="273035"/>
                </a:cubicBezTo>
                <a:cubicBezTo>
                  <a:pt x="119211" y="266966"/>
                  <a:pt x="123754" y="263173"/>
                  <a:pt x="129811" y="263173"/>
                </a:cubicBezTo>
                <a:close/>
                <a:moveTo>
                  <a:pt x="28098" y="222230"/>
                </a:moveTo>
                <a:cubicBezTo>
                  <a:pt x="25820" y="232090"/>
                  <a:pt x="24301" y="242708"/>
                  <a:pt x="22782" y="252568"/>
                </a:cubicBezTo>
                <a:lnTo>
                  <a:pt x="63031" y="252568"/>
                </a:lnTo>
                <a:cubicBezTo>
                  <a:pt x="63031" y="251810"/>
                  <a:pt x="63031" y="251052"/>
                  <a:pt x="63031" y="250293"/>
                </a:cubicBezTo>
                <a:cubicBezTo>
                  <a:pt x="63031" y="250293"/>
                  <a:pt x="63031" y="249535"/>
                  <a:pt x="63031" y="249535"/>
                </a:cubicBezTo>
                <a:cubicBezTo>
                  <a:pt x="64550" y="242708"/>
                  <a:pt x="65309" y="236641"/>
                  <a:pt x="66828" y="229815"/>
                </a:cubicBezTo>
                <a:cubicBezTo>
                  <a:pt x="66828" y="229056"/>
                  <a:pt x="66828" y="227539"/>
                  <a:pt x="67588" y="226022"/>
                </a:cubicBezTo>
                <a:cubicBezTo>
                  <a:pt x="67588" y="225264"/>
                  <a:pt x="67588" y="223747"/>
                  <a:pt x="68347" y="222230"/>
                </a:cubicBezTo>
                <a:close/>
                <a:moveTo>
                  <a:pt x="492894" y="204013"/>
                </a:moveTo>
                <a:cubicBezTo>
                  <a:pt x="498219" y="202497"/>
                  <a:pt x="504304" y="205530"/>
                  <a:pt x="505825" y="210836"/>
                </a:cubicBezTo>
                <a:cubicBezTo>
                  <a:pt x="508108" y="216901"/>
                  <a:pt x="510390" y="223724"/>
                  <a:pt x="511911" y="230547"/>
                </a:cubicBezTo>
                <a:cubicBezTo>
                  <a:pt x="513432" y="235854"/>
                  <a:pt x="509629" y="241161"/>
                  <a:pt x="504304" y="242677"/>
                </a:cubicBezTo>
                <a:cubicBezTo>
                  <a:pt x="503543" y="243435"/>
                  <a:pt x="502783" y="243435"/>
                  <a:pt x="502022" y="243435"/>
                </a:cubicBezTo>
                <a:cubicBezTo>
                  <a:pt x="497458" y="243435"/>
                  <a:pt x="493655" y="240403"/>
                  <a:pt x="492133" y="235854"/>
                </a:cubicBezTo>
                <a:cubicBezTo>
                  <a:pt x="490612" y="229031"/>
                  <a:pt x="489091" y="222966"/>
                  <a:pt x="486809" y="216901"/>
                </a:cubicBezTo>
                <a:cubicBezTo>
                  <a:pt x="485287" y="211595"/>
                  <a:pt x="487569" y="206288"/>
                  <a:pt x="492894" y="204013"/>
                </a:cubicBezTo>
                <a:close/>
                <a:moveTo>
                  <a:pt x="151873" y="186619"/>
                </a:moveTo>
                <a:cubicBezTo>
                  <a:pt x="157203" y="188895"/>
                  <a:pt x="159488" y="194964"/>
                  <a:pt x="157203" y="200274"/>
                </a:cubicBezTo>
                <a:cubicBezTo>
                  <a:pt x="154919" y="205585"/>
                  <a:pt x="152634" y="211654"/>
                  <a:pt x="150350" y="217723"/>
                </a:cubicBezTo>
                <a:cubicBezTo>
                  <a:pt x="148827" y="222274"/>
                  <a:pt x="145019" y="224550"/>
                  <a:pt x="140450" y="224550"/>
                </a:cubicBezTo>
                <a:cubicBezTo>
                  <a:pt x="139689" y="224550"/>
                  <a:pt x="138927" y="224550"/>
                  <a:pt x="137404" y="224550"/>
                </a:cubicBezTo>
                <a:cubicBezTo>
                  <a:pt x="132074" y="222274"/>
                  <a:pt x="129028" y="216964"/>
                  <a:pt x="131312" y="211654"/>
                </a:cubicBezTo>
                <a:cubicBezTo>
                  <a:pt x="133597" y="204826"/>
                  <a:pt x="135881" y="197998"/>
                  <a:pt x="138927" y="191929"/>
                </a:cubicBezTo>
                <a:cubicBezTo>
                  <a:pt x="141212" y="186619"/>
                  <a:pt x="147304" y="184343"/>
                  <a:pt x="151873" y="186619"/>
                </a:cubicBezTo>
                <a:close/>
                <a:moveTo>
                  <a:pt x="218736" y="186536"/>
                </a:moveTo>
                <a:lnTo>
                  <a:pt x="281780" y="186536"/>
                </a:lnTo>
                <a:cubicBezTo>
                  <a:pt x="288616" y="186536"/>
                  <a:pt x="292414" y="190330"/>
                  <a:pt x="292414" y="196401"/>
                </a:cubicBezTo>
                <a:cubicBezTo>
                  <a:pt x="292414" y="202471"/>
                  <a:pt x="288616" y="207024"/>
                  <a:pt x="281780" y="207024"/>
                </a:cubicBezTo>
                <a:lnTo>
                  <a:pt x="264310" y="207024"/>
                </a:lnTo>
                <a:lnTo>
                  <a:pt x="322037" y="294288"/>
                </a:lnTo>
                <a:lnTo>
                  <a:pt x="379004" y="207024"/>
                </a:lnTo>
                <a:lnTo>
                  <a:pt x="361534" y="207024"/>
                </a:lnTo>
                <a:cubicBezTo>
                  <a:pt x="355457" y="207024"/>
                  <a:pt x="351659" y="202471"/>
                  <a:pt x="351659" y="196401"/>
                </a:cubicBezTo>
                <a:cubicBezTo>
                  <a:pt x="351659" y="190330"/>
                  <a:pt x="355457" y="186536"/>
                  <a:pt x="361534" y="186536"/>
                </a:cubicBezTo>
                <a:lnTo>
                  <a:pt x="425337" y="186536"/>
                </a:lnTo>
                <a:cubicBezTo>
                  <a:pt x="431413" y="186536"/>
                  <a:pt x="435211" y="190330"/>
                  <a:pt x="435211" y="196401"/>
                </a:cubicBezTo>
                <a:cubicBezTo>
                  <a:pt x="435211" y="202471"/>
                  <a:pt x="431413" y="207024"/>
                  <a:pt x="425337" y="207024"/>
                </a:cubicBezTo>
                <a:lnTo>
                  <a:pt x="405588" y="207024"/>
                </a:lnTo>
                <a:cubicBezTo>
                  <a:pt x="404069" y="207024"/>
                  <a:pt x="402550" y="207024"/>
                  <a:pt x="401031" y="209301"/>
                </a:cubicBezTo>
                <a:lnTo>
                  <a:pt x="337987" y="307947"/>
                </a:lnTo>
                <a:lnTo>
                  <a:pt x="373687" y="307947"/>
                </a:lnTo>
                <a:cubicBezTo>
                  <a:pt x="380523" y="307947"/>
                  <a:pt x="384321" y="311741"/>
                  <a:pt x="384321" y="317812"/>
                </a:cubicBezTo>
                <a:cubicBezTo>
                  <a:pt x="384321" y="324641"/>
                  <a:pt x="380523" y="328435"/>
                  <a:pt x="373687" y="328435"/>
                </a:cubicBezTo>
                <a:lnTo>
                  <a:pt x="331911" y="328435"/>
                </a:lnTo>
                <a:lnTo>
                  <a:pt x="331911" y="338300"/>
                </a:lnTo>
                <a:lnTo>
                  <a:pt x="373687" y="338300"/>
                </a:lnTo>
                <a:cubicBezTo>
                  <a:pt x="380523" y="338300"/>
                  <a:pt x="384321" y="342094"/>
                  <a:pt x="384321" y="348164"/>
                </a:cubicBezTo>
                <a:cubicBezTo>
                  <a:pt x="384321" y="354994"/>
                  <a:pt x="380523" y="358788"/>
                  <a:pt x="373687" y="358788"/>
                </a:cubicBezTo>
                <a:lnTo>
                  <a:pt x="331911" y="358788"/>
                </a:lnTo>
                <a:lnTo>
                  <a:pt x="331911" y="399005"/>
                </a:lnTo>
                <a:lnTo>
                  <a:pt x="355457" y="399005"/>
                </a:lnTo>
                <a:cubicBezTo>
                  <a:pt x="361534" y="399005"/>
                  <a:pt x="365332" y="402799"/>
                  <a:pt x="365332" y="408870"/>
                </a:cubicBezTo>
                <a:cubicBezTo>
                  <a:pt x="365332" y="415699"/>
                  <a:pt x="361534" y="419493"/>
                  <a:pt x="355457" y="419493"/>
                </a:cubicBezTo>
                <a:lnTo>
                  <a:pt x="288616" y="419493"/>
                </a:lnTo>
                <a:cubicBezTo>
                  <a:pt x="282539" y="419493"/>
                  <a:pt x="278742" y="415699"/>
                  <a:pt x="278742" y="408870"/>
                </a:cubicBezTo>
                <a:cubicBezTo>
                  <a:pt x="278742" y="402799"/>
                  <a:pt x="282539" y="399005"/>
                  <a:pt x="288616" y="399005"/>
                </a:cubicBezTo>
                <a:lnTo>
                  <a:pt x="312162" y="399005"/>
                </a:lnTo>
                <a:lnTo>
                  <a:pt x="312162" y="358788"/>
                </a:lnTo>
                <a:lnTo>
                  <a:pt x="270386" y="358788"/>
                </a:lnTo>
                <a:cubicBezTo>
                  <a:pt x="264310" y="358788"/>
                  <a:pt x="259752" y="354994"/>
                  <a:pt x="259752" y="348164"/>
                </a:cubicBezTo>
                <a:cubicBezTo>
                  <a:pt x="259752" y="342094"/>
                  <a:pt x="264310" y="338300"/>
                  <a:pt x="270386" y="338300"/>
                </a:cubicBezTo>
                <a:lnTo>
                  <a:pt x="312162" y="338300"/>
                </a:lnTo>
                <a:lnTo>
                  <a:pt x="312162" y="328435"/>
                </a:lnTo>
                <a:lnTo>
                  <a:pt x="270386" y="328435"/>
                </a:lnTo>
                <a:cubicBezTo>
                  <a:pt x="264310" y="328435"/>
                  <a:pt x="259752" y="324641"/>
                  <a:pt x="259752" y="317812"/>
                </a:cubicBezTo>
                <a:cubicBezTo>
                  <a:pt x="259752" y="311741"/>
                  <a:pt x="264310" y="307947"/>
                  <a:pt x="270386" y="307947"/>
                </a:cubicBezTo>
                <a:lnTo>
                  <a:pt x="305326" y="307947"/>
                </a:lnTo>
                <a:lnTo>
                  <a:pt x="242283" y="209301"/>
                </a:lnTo>
                <a:cubicBezTo>
                  <a:pt x="241523" y="207024"/>
                  <a:pt x="240004" y="207024"/>
                  <a:pt x="238485" y="207024"/>
                </a:cubicBezTo>
                <a:lnTo>
                  <a:pt x="218736" y="207024"/>
                </a:lnTo>
                <a:cubicBezTo>
                  <a:pt x="211900" y="207024"/>
                  <a:pt x="208102" y="202471"/>
                  <a:pt x="208102" y="196401"/>
                </a:cubicBezTo>
                <a:cubicBezTo>
                  <a:pt x="208102" y="190330"/>
                  <a:pt x="211900" y="186536"/>
                  <a:pt x="218736" y="186536"/>
                </a:cubicBezTo>
                <a:close/>
                <a:moveTo>
                  <a:pt x="44805" y="172171"/>
                </a:moveTo>
                <a:cubicBezTo>
                  <a:pt x="41008" y="182031"/>
                  <a:pt x="37211" y="191891"/>
                  <a:pt x="33414" y="202510"/>
                </a:cubicBezTo>
                <a:lnTo>
                  <a:pt x="73663" y="202510"/>
                </a:lnTo>
                <a:cubicBezTo>
                  <a:pt x="74422" y="197959"/>
                  <a:pt x="75941" y="193408"/>
                  <a:pt x="77460" y="188858"/>
                </a:cubicBezTo>
                <a:cubicBezTo>
                  <a:pt x="77460" y="188099"/>
                  <a:pt x="78219" y="186582"/>
                  <a:pt x="78979" y="185065"/>
                </a:cubicBezTo>
                <a:cubicBezTo>
                  <a:pt x="80498" y="180514"/>
                  <a:pt x="82016" y="175963"/>
                  <a:pt x="83535" y="172171"/>
                </a:cubicBezTo>
                <a:close/>
                <a:moveTo>
                  <a:pt x="451103" y="136487"/>
                </a:moveTo>
                <a:cubicBezTo>
                  <a:pt x="455664" y="132683"/>
                  <a:pt x="461746" y="133444"/>
                  <a:pt x="465547" y="138009"/>
                </a:cubicBezTo>
                <a:cubicBezTo>
                  <a:pt x="470108" y="143335"/>
                  <a:pt x="473909" y="148661"/>
                  <a:pt x="477709" y="154748"/>
                </a:cubicBezTo>
                <a:cubicBezTo>
                  <a:pt x="481510" y="159313"/>
                  <a:pt x="479990" y="165400"/>
                  <a:pt x="475429" y="168444"/>
                </a:cubicBezTo>
                <a:cubicBezTo>
                  <a:pt x="473909" y="169966"/>
                  <a:pt x="471628" y="169966"/>
                  <a:pt x="469347" y="169966"/>
                </a:cubicBezTo>
                <a:cubicBezTo>
                  <a:pt x="466307" y="169966"/>
                  <a:pt x="463266" y="168444"/>
                  <a:pt x="460986" y="166161"/>
                </a:cubicBezTo>
                <a:cubicBezTo>
                  <a:pt x="457945" y="160835"/>
                  <a:pt x="454144" y="155509"/>
                  <a:pt x="449583" y="150183"/>
                </a:cubicBezTo>
                <a:cubicBezTo>
                  <a:pt x="446542" y="146379"/>
                  <a:pt x="446542" y="139531"/>
                  <a:pt x="451103" y="136487"/>
                </a:cubicBezTo>
                <a:close/>
                <a:moveTo>
                  <a:pt x="185242" y="122835"/>
                </a:moveTo>
                <a:cubicBezTo>
                  <a:pt x="189040" y="119037"/>
                  <a:pt x="195876" y="119037"/>
                  <a:pt x="199674" y="122835"/>
                </a:cubicBezTo>
                <a:cubicBezTo>
                  <a:pt x="203472" y="126632"/>
                  <a:pt x="203472" y="132709"/>
                  <a:pt x="199674" y="137266"/>
                </a:cubicBezTo>
                <a:cubicBezTo>
                  <a:pt x="195117" y="141823"/>
                  <a:pt x="191319" y="146381"/>
                  <a:pt x="186762" y="150938"/>
                </a:cubicBezTo>
                <a:cubicBezTo>
                  <a:pt x="185242" y="153976"/>
                  <a:pt x="182204" y="154736"/>
                  <a:pt x="179166" y="154736"/>
                </a:cubicBezTo>
                <a:cubicBezTo>
                  <a:pt x="176887" y="154736"/>
                  <a:pt x="174609" y="153976"/>
                  <a:pt x="173090" y="152457"/>
                </a:cubicBezTo>
                <a:cubicBezTo>
                  <a:pt x="168532" y="149419"/>
                  <a:pt x="167773" y="142583"/>
                  <a:pt x="171571" y="138026"/>
                </a:cubicBezTo>
                <a:cubicBezTo>
                  <a:pt x="176128" y="132709"/>
                  <a:pt x="180685" y="127392"/>
                  <a:pt x="185242" y="122835"/>
                </a:cubicBezTo>
                <a:close/>
                <a:moveTo>
                  <a:pt x="81257" y="111494"/>
                </a:moveTo>
                <a:cubicBezTo>
                  <a:pt x="71385" y="123629"/>
                  <a:pt x="62272" y="137282"/>
                  <a:pt x="54677" y="151692"/>
                </a:cubicBezTo>
                <a:lnTo>
                  <a:pt x="92648" y="151692"/>
                </a:lnTo>
                <a:lnTo>
                  <a:pt x="92648" y="150934"/>
                </a:lnTo>
                <a:cubicBezTo>
                  <a:pt x="93408" y="149417"/>
                  <a:pt x="94167" y="147900"/>
                  <a:pt x="94926" y="146383"/>
                </a:cubicBezTo>
                <a:cubicBezTo>
                  <a:pt x="97205" y="142591"/>
                  <a:pt x="99483" y="138799"/>
                  <a:pt x="101761" y="135006"/>
                </a:cubicBezTo>
                <a:cubicBezTo>
                  <a:pt x="102521" y="133489"/>
                  <a:pt x="103280" y="131972"/>
                  <a:pt x="104039" y="130455"/>
                </a:cubicBezTo>
                <a:cubicBezTo>
                  <a:pt x="107077" y="125905"/>
                  <a:pt x="110115" y="121354"/>
                  <a:pt x="113152" y="116803"/>
                </a:cubicBezTo>
                <a:cubicBezTo>
                  <a:pt x="113912" y="114528"/>
                  <a:pt x="115431" y="113011"/>
                  <a:pt x="116190" y="111494"/>
                </a:cubicBezTo>
                <a:close/>
                <a:moveTo>
                  <a:pt x="400213" y="85002"/>
                </a:moveTo>
                <a:cubicBezTo>
                  <a:pt x="406282" y="88033"/>
                  <a:pt x="412351" y="91822"/>
                  <a:pt x="418420" y="95611"/>
                </a:cubicBezTo>
                <a:cubicBezTo>
                  <a:pt x="422972" y="98642"/>
                  <a:pt x="424489" y="104704"/>
                  <a:pt x="421455" y="109251"/>
                </a:cubicBezTo>
                <a:cubicBezTo>
                  <a:pt x="419179" y="112282"/>
                  <a:pt x="416144" y="113798"/>
                  <a:pt x="413110" y="113798"/>
                </a:cubicBezTo>
                <a:cubicBezTo>
                  <a:pt x="410834" y="113798"/>
                  <a:pt x="409317" y="113798"/>
                  <a:pt x="407800" y="112282"/>
                </a:cubicBezTo>
                <a:cubicBezTo>
                  <a:pt x="402489" y="109251"/>
                  <a:pt x="396420" y="106220"/>
                  <a:pt x="391110" y="103189"/>
                </a:cubicBezTo>
                <a:cubicBezTo>
                  <a:pt x="385799" y="100915"/>
                  <a:pt x="384282" y="94853"/>
                  <a:pt x="386558" y="89549"/>
                </a:cubicBezTo>
                <a:cubicBezTo>
                  <a:pt x="388834" y="84244"/>
                  <a:pt x="394903" y="82729"/>
                  <a:pt x="400213" y="85002"/>
                </a:cubicBezTo>
                <a:close/>
                <a:moveTo>
                  <a:pt x="255897" y="76571"/>
                </a:moveTo>
                <a:cubicBezTo>
                  <a:pt x="261215" y="75053"/>
                  <a:pt x="266534" y="77330"/>
                  <a:pt x="268814" y="82644"/>
                </a:cubicBezTo>
                <a:cubicBezTo>
                  <a:pt x="271093" y="87958"/>
                  <a:pt x="268054" y="94032"/>
                  <a:pt x="262735" y="95550"/>
                </a:cubicBezTo>
                <a:cubicBezTo>
                  <a:pt x="257416" y="97827"/>
                  <a:pt x="251338" y="100864"/>
                  <a:pt x="245259" y="103141"/>
                </a:cubicBezTo>
                <a:cubicBezTo>
                  <a:pt x="243739" y="103901"/>
                  <a:pt x="242219" y="104660"/>
                  <a:pt x="240700" y="104660"/>
                </a:cubicBezTo>
                <a:cubicBezTo>
                  <a:pt x="237660" y="104660"/>
                  <a:pt x="233861" y="102382"/>
                  <a:pt x="231582" y="99346"/>
                </a:cubicBezTo>
                <a:cubicBezTo>
                  <a:pt x="229302" y="94032"/>
                  <a:pt x="231582" y="87958"/>
                  <a:pt x="236141" y="85681"/>
                </a:cubicBezTo>
                <a:cubicBezTo>
                  <a:pt x="242979" y="81885"/>
                  <a:pt x="249058" y="79608"/>
                  <a:pt x="255897" y="76571"/>
                </a:cubicBezTo>
                <a:close/>
                <a:moveTo>
                  <a:pt x="318232" y="65184"/>
                </a:moveTo>
                <a:lnTo>
                  <a:pt x="318990" y="65184"/>
                </a:lnTo>
                <a:cubicBezTo>
                  <a:pt x="325813" y="65184"/>
                  <a:pt x="332636" y="65944"/>
                  <a:pt x="339459" y="66705"/>
                </a:cubicBezTo>
                <a:cubicBezTo>
                  <a:pt x="344766" y="67465"/>
                  <a:pt x="349314" y="72028"/>
                  <a:pt x="348556" y="78111"/>
                </a:cubicBezTo>
                <a:cubicBezTo>
                  <a:pt x="347798" y="83435"/>
                  <a:pt x="343249" y="87237"/>
                  <a:pt x="337943" y="87237"/>
                </a:cubicBezTo>
                <a:cubicBezTo>
                  <a:pt x="337943" y="87237"/>
                  <a:pt x="337184" y="86476"/>
                  <a:pt x="337184" y="86476"/>
                </a:cubicBezTo>
                <a:cubicBezTo>
                  <a:pt x="331120" y="85716"/>
                  <a:pt x="325055" y="85716"/>
                  <a:pt x="318990" y="85716"/>
                </a:cubicBezTo>
                <a:cubicBezTo>
                  <a:pt x="312925" y="85716"/>
                  <a:pt x="308376" y="81153"/>
                  <a:pt x="308376" y="75830"/>
                </a:cubicBezTo>
                <a:cubicBezTo>
                  <a:pt x="308376" y="69746"/>
                  <a:pt x="312925" y="65184"/>
                  <a:pt x="318232" y="65184"/>
                </a:cubicBezTo>
                <a:close/>
                <a:moveTo>
                  <a:pt x="133656" y="60677"/>
                </a:moveTo>
                <a:cubicBezTo>
                  <a:pt x="121506" y="69778"/>
                  <a:pt x="109355" y="79638"/>
                  <a:pt x="98723" y="91015"/>
                </a:cubicBezTo>
                <a:lnTo>
                  <a:pt x="132138" y="91015"/>
                </a:lnTo>
                <a:cubicBezTo>
                  <a:pt x="133656" y="89498"/>
                  <a:pt x="135175" y="87223"/>
                  <a:pt x="136694" y="85706"/>
                </a:cubicBezTo>
                <a:cubicBezTo>
                  <a:pt x="138213" y="83431"/>
                  <a:pt x="140491" y="81155"/>
                  <a:pt x="142010" y="79638"/>
                </a:cubicBezTo>
                <a:cubicBezTo>
                  <a:pt x="144288" y="77363"/>
                  <a:pt x="146566" y="75088"/>
                  <a:pt x="148085" y="73571"/>
                </a:cubicBezTo>
                <a:cubicBezTo>
                  <a:pt x="150364" y="71295"/>
                  <a:pt x="151882" y="69020"/>
                  <a:pt x="154161" y="67503"/>
                </a:cubicBezTo>
                <a:cubicBezTo>
                  <a:pt x="156439" y="65228"/>
                  <a:pt x="159477" y="62952"/>
                  <a:pt x="161755" y="60677"/>
                </a:cubicBezTo>
                <a:close/>
                <a:moveTo>
                  <a:pt x="214914" y="25029"/>
                </a:moveTo>
                <a:cubicBezTo>
                  <a:pt x="198966" y="28063"/>
                  <a:pt x="183018" y="33372"/>
                  <a:pt x="168589" y="40198"/>
                </a:cubicBezTo>
                <a:lnTo>
                  <a:pt x="188334" y="40198"/>
                </a:lnTo>
                <a:cubicBezTo>
                  <a:pt x="190612" y="38681"/>
                  <a:pt x="193650" y="37164"/>
                  <a:pt x="196688" y="34889"/>
                </a:cubicBezTo>
                <a:cubicBezTo>
                  <a:pt x="198207" y="34131"/>
                  <a:pt x="199725" y="32614"/>
                  <a:pt x="202004" y="31855"/>
                </a:cubicBezTo>
                <a:cubicBezTo>
                  <a:pt x="205041" y="30338"/>
                  <a:pt x="208079" y="28063"/>
                  <a:pt x="211877" y="26546"/>
                </a:cubicBezTo>
                <a:cubicBezTo>
                  <a:pt x="212636" y="25787"/>
                  <a:pt x="214155" y="25029"/>
                  <a:pt x="214914" y="25029"/>
                </a:cubicBezTo>
                <a:close/>
                <a:moveTo>
                  <a:pt x="318954" y="20478"/>
                </a:moveTo>
                <a:cubicBezTo>
                  <a:pt x="310600" y="20478"/>
                  <a:pt x="303006" y="20478"/>
                  <a:pt x="294653" y="21237"/>
                </a:cubicBezTo>
                <a:lnTo>
                  <a:pt x="290855" y="21995"/>
                </a:lnTo>
                <a:cubicBezTo>
                  <a:pt x="290096" y="21995"/>
                  <a:pt x="290096" y="21995"/>
                  <a:pt x="289337" y="22754"/>
                </a:cubicBezTo>
                <a:cubicBezTo>
                  <a:pt x="285540" y="22754"/>
                  <a:pt x="282502" y="23512"/>
                  <a:pt x="278705" y="24271"/>
                </a:cubicBezTo>
                <a:cubicBezTo>
                  <a:pt x="278705" y="24271"/>
                  <a:pt x="278705" y="24271"/>
                  <a:pt x="277945" y="24271"/>
                </a:cubicBezTo>
                <a:cubicBezTo>
                  <a:pt x="274908" y="25029"/>
                  <a:pt x="271111" y="25787"/>
                  <a:pt x="268073" y="26546"/>
                </a:cubicBezTo>
                <a:cubicBezTo>
                  <a:pt x="267314" y="26546"/>
                  <a:pt x="267314" y="26546"/>
                  <a:pt x="266554" y="26546"/>
                </a:cubicBezTo>
                <a:cubicBezTo>
                  <a:pt x="263517" y="27304"/>
                  <a:pt x="260479" y="28821"/>
                  <a:pt x="257441" y="29580"/>
                </a:cubicBezTo>
                <a:cubicBezTo>
                  <a:pt x="256682" y="29580"/>
                  <a:pt x="255922" y="30338"/>
                  <a:pt x="254404" y="30338"/>
                </a:cubicBezTo>
                <a:cubicBezTo>
                  <a:pt x="252125" y="31097"/>
                  <a:pt x="249847" y="31855"/>
                  <a:pt x="246810" y="32614"/>
                </a:cubicBezTo>
                <a:cubicBezTo>
                  <a:pt x="245291" y="33372"/>
                  <a:pt x="243012" y="34131"/>
                  <a:pt x="240734" y="35648"/>
                </a:cubicBezTo>
                <a:cubicBezTo>
                  <a:pt x="239215" y="35648"/>
                  <a:pt x="238456" y="36406"/>
                  <a:pt x="236937" y="37164"/>
                </a:cubicBezTo>
                <a:cubicBezTo>
                  <a:pt x="182259" y="59918"/>
                  <a:pt x="136694" y="105426"/>
                  <a:pt x="109355" y="163069"/>
                </a:cubicBezTo>
                <a:cubicBezTo>
                  <a:pt x="109355" y="163828"/>
                  <a:pt x="109355" y="163828"/>
                  <a:pt x="109355" y="164586"/>
                </a:cubicBezTo>
                <a:cubicBezTo>
                  <a:pt x="107836" y="167620"/>
                  <a:pt x="106318" y="170654"/>
                  <a:pt x="104799" y="174446"/>
                </a:cubicBezTo>
                <a:cubicBezTo>
                  <a:pt x="104039" y="175205"/>
                  <a:pt x="103280" y="176722"/>
                  <a:pt x="103280" y="178239"/>
                </a:cubicBezTo>
                <a:cubicBezTo>
                  <a:pt x="101761" y="180514"/>
                  <a:pt x="101002" y="182789"/>
                  <a:pt x="100242" y="185823"/>
                </a:cubicBezTo>
                <a:cubicBezTo>
                  <a:pt x="99483" y="187341"/>
                  <a:pt x="98723" y="188858"/>
                  <a:pt x="97964" y="190374"/>
                </a:cubicBezTo>
                <a:cubicBezTo>
                  <a:pt x="97205" y="192650"/>
                  <a:pt x="96445" y="194925"/>
                  <a:pt x="95686" y="197201"/>
                </a:cubicBezTo>
                <a:cubicBezTo>
                  <a:pt x="95686" y="199476"/>
                  <a:pt x="94926" y="200993"/>
                  <a:pt x="94167" y="203268"/>
                </a:cubicBezTo>
                <a:cubicBezTo>
                  <a:pt x="93408" y="204785"/>
                  <a:pt x="92648" y="207061"/>
                  <a:pt x="92648" y="209336"/>
                </a:cubicBezTo>
                <a:cubicBezTo>
                  <a:pt x="91889" y="211611"/>
                  <a:pt x="91129" y="213128"/>
                  <a:pt x="90370" y="215404"/>
                </a:cubicBezTo>
                <a:cubicBezTo>
                  <a:pt x="90370" y="217679"/>
                  <a:pt x="89611" y="219955"/>
                  <a:pt x="88851" y="221471"/>
                </a:cubicBezTo>
                <a:cubicBezTo>
                  <a:pt x="88851" y="223747"/>
                  <a:pt x="88092" y="226022"/>
                  <a:pt x="87332" y="227539"/>
                </a:cubicBezTo>
                <a:cubicBezTo>
                  <a:pt x="87332" y="229815"/>
                  <a:pt x="86573" y="232090"/>
                  <a:pt x="86573" y="234365"/>
                </a:cubicBezTo>
                <a:cubicBezTo>
                  <a:pt x="85813" y="236641"/>
                  <a:pt x="85813" y="238158"/>
                  <a:pt x="85054" y="240433"/>
                </a:cubicBezTo>
                <a:cubicBezTo>
                  <a:pt x="85054" y="242708"/>
                  <a:pt x="84295" y="244984"/>
                  <a:pt x="84295" y="247259"/>
                </a:cubicBezTo>
                <a:cubicBezTo>
                  <a:pt x="83535" y="249535"/>
                  <a:pt x="83535" y="251810"/>
                  <a:pt x="83535" y="253327"/>
                </a:cubicBezTo>
                <a:cubicBezTo>
                  <a:pt x="82776" y="255602"/>
                  <a:pt x="82776" y="258636"/>
                  <a:pt x="82776" y="260912"/>
                </a:cubicBezTo>
                <a:cubicBezTo>
                  <a:pt x="82016" y="262428"/>
                  <a:pt x="82016" y="264704"/>
                  <a:pt x="82016" y="266221"/>
                </a:cubicBezTo>
                <a:cubicBezTo>
                  <a:pt x="82016" y="269255"/>
                  <a:pt x="81257" y="272288"/>
                  <a:pt x="81257" y="275322"/>
                </a:cubicBezTo>
                <a:cubicBezTo>
                  <a:pt x="81257" y="276839"/>
                  <a:pt x="81257" y="278356"/>
                  <a:pt x="81257" y="279873"/>
                </a:cubicBezTo>
                <a:cubicBezTo>
                  <a:pt x="80498" y="284424"/>
                  <a:pt x="80498" y="288975"/>
                  <a:pt x="80498" y="293525"/>
                </a:cubicBezTo>
                <a:cubicBezTo>
                  <a:pt x="80498" y="298076"/>
                  <a:pt x="80498" y="302627"/>
                  <a:pt x="81257" y="306419"/>
                </a:cubicBezTo>
                <a:cubicBezTo>
                  <a:pt x="81257" y="308695"/>
                  <a:pt x="81257" y="310212"/>
                  <a:pt x="81257" y="311729"/>
                </a:cubicBezTo>
                <a:cubicBezTo>
                  <a:pt x="81257" y="314004"/>
                  <a:pt x="81257" y="317038"/>
                  <a:pt x="82016" y="320072"/>
                </a:cubicBezTo>
                <a:cubicBezTo>
                  <a:pt x="82016" y="321589"/>
                  <a:pt x="82016" y="323864"/>
                  <a:pt x="82776" y="325381"/>
                </a:cubicBezTo>
                <a:cubicBezTo>
                  <a:pt x="82776" y="328415"/>
                  <a:pt x="82776" y="330690"/>
                  <a:pt x="83535" y="332966"/>
                </a:cubicBezTo>
                <a:cubicBezTo>
                  <a:pt x="83535" y="335241"/>
                  <a:pt x="83535" y="336758"/>
                  <a:pt x="84295" y="339033"/>
                </a:cubicBezTo>
                <a:cubicBezTo>
                  <a:pt x="84295" y="341309"/>
                  <a:pt x="85054" y="343584"/>
                  <a:pt x="85054" y="345859"/>
                </a:cubicBezTo>
                <a:cubicBezTo>
                  <a:pt x="85813" y="348135"/>
                  <a:pt x="85813" y="350410"/>
                  <a:pt x="86573" y="351927"/>
                </a:cubicBezTo>
                <a:cubicBezTo>
                  <a:pt x="86573" y="354203"/>
                  <a:pt x="87332" y="356478"/>
                  <a:pt x="87332" y="358753"/>
                </a:cubicBezTo>
                <a:cubicBezTo>
                  <a:pt x="88092" y="361029"/>
                  <a:pt x="88851" y="362546"/>
                  <a:pt x="88851" y="364821"/>
                </a:cubicBezTo>
                <a:cubicBezTo>
                  <a:pt x="89611" y="367096"/>
                  <a:pt x="90370" y="369372"/>
                  <a:pt x="90370" y="370889"/>
                </a:cubicBezTo>
                <a:cubicBezTo>
                  <a:pt x="91129" y="373164"/>
                  <a:pt x="91889" y="375439"/>
                  <a:pt x="91889" y="376956"/>
                </a:cubicBezTo>
                <a:cubicBezTo>
                  <a:pt x="92648" y="379232"/>
                  <a:pt x="93408" y="381507"/>
                  <a:pt x="94167" y="383783"/>
                </a:cubicBezTo>
                <a:cubicBezTo>
                  <a:pt x="94926" y="385300"/>
                  <a:pt x="95686" y="387575"/>
                  <a:pt x="95686" y="389092"/>
                </a:cubicBezTo>
                <a:cubicBezTo>
                  <a:pt x="96445" y="391367"/>
                  <a:pt x="97205" y="393643"/>
                  <a:pt x="97964" y="395918"/>
                </a:cubicBezTo>
                <a:cubicBezTo>
                  <a:pt x="98723" y="397435"/>
                  <a:pt x="99483" y="398952"/>
                  <a:pt x="100242" y="401227"/>
                </a:cubicBezTo>
                <a:cubicBezTo>
                  <a:pt x="101002" y="403503"/>
                  <a:pt x="101761" y="405778"/>
                  <a:pt x="103280" y="408812"/>
                </a:cubicBezTo>
                <a:cubicBezTo>
                  <a:pt x="103280" y="409570"/>
                  <a:pt x="104039" y="411087"/>
                  <a:pt x="104799" y="412604"/>
                </a:cubicBezTo>
                <a:cubicBezTo>
                  <a:pt x="106318" y="415638"/>
                  <a:pt x="107077" y="418672"/>
                  <a:pt x="108596" y="422464"/>
                </a:cubicBezTo>
                <a:cubicBezTo>
                  <a:pt x="109355" y="422464"/>
                  <a:pt x="109355" y="423223"/>
                  <a:pt x="109355" y="423223"/>
                </a:cubicBezTo>
                <a:cubicBezTo>
                  <a:pt x="136694" y="481624"/>
                  <a:pt x="182259" y="526374"/>
                  <a:pt x="236937" y="549886"/>
                </a:cubicBezTo>
                <a:cubicBezTo>
                  <a:pt x="237697" y="549886"/>
                  <a:pt x="239215" y="550644"/>
                  <a:pt x="240734" y="551403"/>
                </a:cubicBezTo>
                <a:cubicBezTo>
                  <a:pt x="243012" y="552161"/>
                  <a:pt x="245291" y="552920"/>
                  <a:pt x="246810" y="553678"/>
                </a:cubicBezTo>
                <a:cubicBezTo>
                  <a:pt x="249847" y="554437"/>
                  <a:pt x="252125" y="555195"/>
                  <a:pt x="254404" y="555954"/>
                </a:cubicBezTo>
                <a:cubicBezTo>
                  <a:pt x="255922" y="556712"/>
                  <a:pt x="256682" y="556712"/>
                  <a:pt x="257441" y="557471"/>
                </a:cubicBezTo>
                <a:cubicBezTo>
                  <a:pt x="260479" y="558229"/>
                  <a:pt x="263517" y="558988"/>
                  <a:pt x="266554" y="559746"/>
                </a:cubicBezTo>
                <a:cubicBezTo>
                  <a:pt x="267314" y="559746"/>
                  <a:pt x="267314" y="559746"/>
                  <a:pt x="268073" y="559746"/>
                </a:cubicBezTo>
                <a:cubicBezTo>
                  <a:pt x="271111" y="560504"/>
                  <a:pt x="274908" y="561263"/>
                  <a:pt x="277945" y="562021"/>
                </a:cubicBezTo>
                <a:cubicBezTo>
                  <a:pt x="278705" y="562021"/>
                  <a:pt x="278705" y="562021"/>
                  <a:pt x="278705" y="562780"/>
                </a:cubicBezTo>
                <a:cubicBezTo>
                  <a:pt x="282502" y="562780"/>
                  <a:pt x="285540" y="563538"/>
                  <a:pt x="289337" y="564297"/>
                </a:cubicBezTo>
                <a:cubicBezTo>
                  <a:pt x="290096" y="564297"/>
                  <a:pt x="290096" y="564297"/>
                  <a:pt x="290855" y="564297"/>
                </a:cubicBezTo>
                <a:lnTo>
                  <a:pt x="294653" y="565055"/>
                </a:lnTo>
                <a:cubicBezTo>
                  <a:pt x="303006" y="565814"/>
                  <a:pt x="310600" y="566572"/>
                  <a:pt x="318954" y="566572"/>
                </a:cubicBezTo>
                <a:cubicBezTo>
                  <a:pt x="449573" y="566572"/>
                  <a:pt x="556650" y="443701"/>
                  <a:pt x="556650" y="293525"/>
                </a:cubicBezTo>
                <a:cubicBezTo>
                  <a:pt x="556650" y="142591"/>
                  <a:pt x="449573" y="20478"/>
                  <a:pt x="318954" y="20478"/>
                </a:cubicBezTo>
                <a:close/>
                <a:moveTo>
                  <a:pt x="258201" y="0"/>
                </a:moveTo>
                <a:cubicBezTo>
                  <a:pt x="268073" y="0"/>
                  <a:pt x="277945" y="758"/>
                  <a:pt x="287818" y="2275"/>
                </a:cubicBezTo>
                <a:cubicBezTo>
                  <a:pt x="298450" y="758"/>
                  <a:pt x="308322" y="0"/>
                  <a:pt x="318954" y="0"/>
                </a:cubicBezTo>
                <a:cubicBezTo>
                  <a:pt x="460964" y="0"/>
                  <a:pt x="577154" y="131214"/>
                  <a:pt x="577154" y="293525"/>
                </a:cubicBezTo>
                <a:cubicBezTo>
                  <a:pt x="577154" y="455078"/>
                  <a:pt x="460964" y="586292"/>
                  <a:pt x="318954" y="586292"/>
                </a:cubicBezTo>
                <a:cubicBezTo>
                  <a:pt x="308322" y="586292"/>
                  <a:pt x="298450" y="585534"/>
                  <a:pt x="287818" y="584775"/>
                </a:cubicBezTo>
                <a:cubicBezTo>
                  <a:pt x="277945" y="585534"/>
                  <a:pt x="268073" y="586292"/>
                  <a:pt x="258201" y="586292"/>
                </a:cubicBezTo>
                <a:cubicBezTo>
                  <a:pt x="203522" y="586292"/>
                  <a:pt x="152642" y="567331"/>
                  <a:pt x="110874" y="533958"/>
                </a:cubicBezTo>
                <a:cubicBezTo>
                  <a:pt x="110115" y="533200"/>
                  <a:pt x="109355" y="533200"/>
                  <a:pt x="108596" y="532441"/>
                </a:cubicBezTo>
                <a:cubicBezTo>
                  <a:pt x="91129" y="518031"/>
                  <a:pt x="75182" y="501344"/>
                  <a:pt x="60753" y="482383"/>
                </a:cubicBezTo>
                <a:cubicBezTo>
                  <a:pt x="60753" y="482383"/>
                  <a:pt x="59993" y="481624"/>
                  <a:pt x="59993" y="480866"/>
                </a:cubicBezTo>
                <a:cubicBezTo>
                  <a:pt x="46324" y="461904"/>
                  <a:pt x="34173" y="441426"/>
                  <a:pt x="25060" y="419430"/>
                </a:cubicBezTo>
                <a:cubicBezTo>
                  <a:pt x="24301" y="418672"/>
                  <a:pt x="24301" y="417913"/>
                  <a:pt x="24301" y="417913"/>
                </a:cubicBezTo>
                <a:cubicBezTo>
                  <a:pt x="8353" y="379990"/>
                  <a:pt x="0" y="337516"/>
                  <a:pt x="0" y="293525"/>
                </a:cubicBezTo>
                <a:cubicBezTo>
                  <a:pt x="0" y="264704"/>
                  <a:pt x="3037" y="237399"/>
                  <a:pt x="9872" y="211611"/>
                </a:cubicBezTo>
                <a:cubicBezTo>
                  <a:pt x="9872" y="210095"/>
                  <a:pt x="10632" y="209336"/>
                  <a:pt x="10632" y="207819"/>
                </a:cubicBezTo>
                <a:cubicBezTo>
                  <a:pt x="15188" y="191133"/>
                  <a:pt x="21263" y="174446"/>
                  <a:pt x="28857" y="158519"/>
                </a:cubicBezTo>
                <a:cubicBezTo>
                  <a:pt x="28857" y="157760"/>
                  <a:pt x="28857" y="157760"/>
                  <a:pt x="29617" y="157002"/>
                </a:cubicBezTo>
                <a:cubicBezTo>
                  <a:pt x="39489" y="134248"/>
                  <a:pt x="52399" y="113769"/>
                  <a:pt x="67588" y="94808"/>
                </a:cubicBezTo>
                <a:cubicBezTo>
                  <a:pt x="68347" y="94808"/>
                  <a:pt x="68347" y="94049"/>
                  <a:pt x="69106" y="94049"/>
                </a:cubicBezTo>
                <a:cubicBezTo>
                  <a:pt x="85054" y="74329"/>
                  <a:pt x="103280" y="57643"/>
                  <a:pt x="123025" y="43232"/>
                </a:cubicBezTo>
                <a:cubicBezTo>
                  <a:pt x="162514" y="15927"/>
                  <a:pt x="208839" y="0"/>
                  <a:pt x="2582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5" name="íṧḻiḋê">
            <a:extLst>
              <a:ext uri="{FF2B5EF4-FFF2-40B4-BE49-F238E27FC236}">
                <a16:creationId xmlns:a16="http://schemas.microsoft.com/office/drawing/2014/main" id="{029A0131-6BEF-4355-B15F-6D1FB7054658}"/>
              </a:ext>
            </a:extLst>
          </p:cNvPr>
          <p:cNvSpPr/>
          <p:nvPr/>
        </p:nvSpPr>
        <p:spPr>
          <a:xfrm>
            <a:off x="8062941" y="1712055"/>
            <a:ext cx="3389924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36" name="íṩlíḑê">
            <a:extLst>
              <a:ext uri="{FF2B5EF4-FFF2-40B4-BE49-F238E27FC236}">
                <a16:creationId xmlns:a16="http://schemas.microsoft.com/office/drawing/2014/main" id="{C632CAB4-9C5B-4987-8AAA-F8200947B231}"/>
              </a:ext>
            </a:extLst>
          </p:cNvPr>
          <p:cNvSpPr txBox="1"/>
          <p:nvPr/>
        </p:nvSpPr>
        <p:spPr bwMode="auto">
          <a:xfrm>
            <a:off x="8062941" y="1259596"/>
            <a:ext cx="3389924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4"/>
                </a:solidFill>
              </a:rPr>
              <a:t>Text here</a:t>
            </a:r>
          </a:p>
        </p:txBody>
      </p:sp>
      <p:sp>
        <p:nvSpPr>
          <p:cNvPr id="31" name="îšḻîde">
            <a:extLst>
              <a:ext uri="{FF2B5EF4-FFF2-40B4-BE49-F238E27FC236}">
                <a16:creationId xmlns:a16="http://schemas.microsoft.com/office/drawing/2014/main" id="{66D4B8E8-2697-4E47-99ED-118F9A40478E}"/>
              </a:ext>
            </a:extLst>
          </p:cNvPr>
          <p:cNvSpPr/>
          <p:nvPr/>
        </p:nvSpPr>
        <p:spPr>
          <a:xfrm>
            <a:off x="7412166" y="2615986"/>
            <a:ext cx="475490" cy="47548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32" name="îŝļîḓê">
            <a:extLst>
              <a:ext uri="{FF2B5EF4-FFF2-40B4-BE49-F238E27FC236}">
                <a16:creationId xmlns:a16="http://schemas.microsoft.com/office/drawing/2014/main" id="{4D2415FC-0451-4FDA-A4D3-98B11FB9D4E0}"/>
              </a:ext>
            </a:extLst>
          </p:cNvPr>
          <p:cNvSpPr/>
          <p:nvPr/>
        </p:nvSpPr>
        <p:spPr bwMode="auto">
          <a:xfrm>
            <a:off x="7516752" y="2757635"/>
            <a:ext cx="266317" cy="192183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9" name="íṡļiďê">
            <a:extLst>
              <a:ext uri="{FF2B5EF4-FFF2-40B4-BE49-F238E27FC236}">
                <a16:creationId xmlns:a16="http://schemas.microsoft.com/office/drawing/2014/main" id="{3C48C014-BB43-448E-8C2D-FD39CB6A9F1D}"/>
              </a:ext>
            </a:extLst>
          </p:cNvPr>
          <p:cNvSpPr/>
          <p:nvPr/>
        </p:nvSpPr>
        <p:spPr>
          <a:xfrm>
            <a:off x="8062941" y="2892373"/>
            <a:ext cx="3389924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30" name="işļîde">
            <a:extLst>
              <a:ext uri="{FF2B5EF4-FFF2-40B4-BE49-F238E27FC236}">
                <a16:creationId xmlns:a16="http://schemas.microsoft.com/office/drawing/2014/main" id="{6340FBCE-8943-413B-AE12-8B1C064580C7}"/>
              </a:ext>
            </a:extLst>
          </p:cNvPr>
          <p:cNvSpPr txBox="1"/>
          <p:nvPr/>
        </p:nvSpPr>
        <p:spPr bwMode="auto">
          <a:xfrm>
            <a:off x="8062941" y="2439914"/>
            <a:ext cx="3389924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25" name="ïşlîḍe">
            <a:extLst>
              <a:ext uri="{FF2B5EF4-FFF2-40B4-BE49-F238E27FC236}">
                <a16:creationId xmlns:a16="http://schemas.microsoft.com/office/drawing/2014/main" id="{8E95044E-97EB-401A-B9E2-0DBF8063A5D0}"/>
              </a:ext>
            </a:extLst>
          </p:cNvPr>
          <p:cNvSpPr/>
          <p:nvPr/>
        </p:nvSpPr>
        <p:spPr>
          <a:xfrm>
            <a:off x="7412166" y="3796305"/>
            <a:ext cx="475490" cy="47548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6" name="iṡ1ïḍé">
            <a:extLst>
              <a:ext uri="{FF2B5EF4-FFF2-40B4-BE49-F238E27FC236}">
                <a16:creationId xmlns:a16="http://schemas.microsoft.com/office/drawing/2014/main" id="{168C8C7C-4C41-4EAC-9363-03D24651BA24}"/>
              </a:ext>
            </a:extLst>
          </p:cNvPr>
          <p:cNvSpPr/>
          <p:nvPr/>
        </p:nvSpPr>
        <p:spPr bwMode="auto">
          <a:xfrm>
            <a:off x="7516752" y="3901063"/>
            <a:ext cx="266317" cy="265966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3" name="iṥ1ïḋé">
            <a:extLst>
              <a:ext uri="{FF2B5EF4-FFF2-40B4-BE49-F238E27FC236}">
                <a16:creationId xmlns:a16="http://schemas.microsoft.com/office/drawing/2014/main" id="{32C90075-C832-4EA3-99C2-F5262A51E2EC}"/>
              </a:ext>
            </a:extLst>
          </p:cNvPr>
          <p:cNvSpPr/>
          <p:nvPr/>
        </p:nvSpPr>
        <p:spPr>
          <a:xfrm>
            <a:off x="8062941" y="4072692"/>
            <a:ext cx="3389924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0000" tIns="46800" rIns="90000" bIns="46800" anchor="t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4" name="ïṣ1iḓê">
            <a:extLst>
              <a:ext uri="{FF2B5EF4-FFF2-40B4-BE49-F238E27FC236}">
                <a16:creationId xmlns:a16="http://schemas.microsoft.com/office/drawing/2014/main" id="{1019FB7B-0C92-4DC7-AA2E-12EE4DAB2273}"/>
              </a:ext>
            </a:extLst>
          </p:cNvPr>
          <p:cNvSpPr txBox="1"/>
          <p:nvPr/>
        </p:nvSpPr>
        <p:spPr bwMode="auto">
          <a:xfrm>
            <a:off x="8062941" y="3620233"/>
            <a:ext cx="3389924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9" name="í$ļîḋé">
            <a:extLst>
              <a:ext uri="{FF2B5EF4-FFF2-40B4-BE49-F238E27FC236}">
                <a16:creationId xmlns:a16="http://schemas.microsoft.com/office/drawing/2014/main" id="{289D3335-F34E-4E10-8B34-25D801EFD23E}"/>
              </a:ext>
            </a:extLst>
          </p:cNvPr>
          <p:cNvSpPr/>
          <p:nvPr/>
        </p:nvSpPr>
        <p:spPr>
          <a:xfrm>
            <a:off x="7412166" y="4976622"/>
            <a:ext cx="475490" cy="47548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0" name="íšḷïḓe">
            <a:extLst>
              <a:ext uri="{FF2B5EF4-FFF2-40B4-BE49-F238E27FC236}">
                <a16:creationId xmlns:a16="http://schemas.microsoft.com/office/drawing/2014/main" id="{432AA6D6-981C-4CA3-871D-072EC8AF39A7}"/>
              </a:ext>
            </a:extLst>
          </p:cNvPr>
          <p:cNvSpPr/>
          <p:nvPr/>
        </p:nvSpPr>
        <p:spPr bwMode="auto">
          <a:xfrm>
            <a:off x="7516752" y="5120793"/>
            <a:ext cx="266317" cy="187141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7" name="işlíḑè">
            <a:extLst>
              <a:ext uri="{FF2B5EF4-FFF2-40B4-BE49-F238E27FC236}">
                <a16:creationId xmlns:a16="http://schemas.microsoft.com/office/drawing/2014/main" id="{71A64858-F95A-4337-B301-2D7DA909D0E4}"/>
              </a:ext>
            </a:extLst>
          </p:cNvPr>
          <p:cNvSpPr/>
          <p:nvPr/>
        </p:nvSpPr>
        <p:spPr>
          <a:xfrm>
            <a:off x="8062941" y="5253009"/>
            <a:ext cx="3389924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 fontScale="925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  <a:endParaRPr lang="zh-CN" altLang="en-US" sz="10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8" name="îṡḻïdè">
            <a:extLst>
              <a:ext uri="{FF2B5EF4-FFF2-40B4-BE49-F238E27FC236}">
                <a16:creationId xmlns:a16="http://schemas.microsoft.com/office/drawing/2014/main" id="{D9E97948-87A1-4C49-81E4-0034FE1446EF}"/>
              </a:ext>
            </a:extLst>
          </p:cNvPr>
          <p:cNvSpPr txBox="1"/>
          <p:nvPr/>
        </p:nvSpPr>
        <p:spPr bwMode="auto">
          <a:xfrm>
            <a:off x="8062941" y="4800550"/>
            <a:ext cx="3389924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4"/>
                </a:solidFill>
              </a:rPr>
              <a:t>Text here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795CBE9-65C9-4FF9-8D58-C0D6E802D000}"/>
              </a:ext>
            </a:extLst>
          </p:cNvPr>
          <p:cNvCxnSpPr>
            <a:cxnSpLocks/>
          </p:cNvCxnSpPr>
          <p:nvPr/>
        </p:nvCxnSpPr>
        <p:spPr>
          <a:xfrm>
            <a:off x="8121000" y="2368036"/>
            <a:ext cx="339948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82A5DF2-AE4D-4817-9A61-3EC7E2E2960A}"/>
              </a:ext>
            </a:extLst>
          </p:cNvPr>
          <p:cNvCxnSpPr>
            <a:cxnSpLocks/>
          </p:cNvCxnSpPr>
          <p:nvPr/>
        </p:nvCxnSpPr>
        <p:spPr>
          <a:xfrm>
            <a:off x="8121000" y="3529324"/>
            <a:ext cx="339948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0EF984F-B2C2-4F9F-A2AC-3D34F5849BBC}"/>
              </a:ext>
            </a:extLst>
          </p:cNvPr>
          <p:cNvCxnSpPr>
            <a:cxnSpLocks/>
          </p:cNvCxnSpPr>
          <p:nvPr/>
        </p:nvCxnSpPr>
        <p:spPr>
          <a:xfrm>
            <a:off x="8121000" y="4690613"/>
            <a:ext cx="339948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îśḷïḓè">
            <a:extLst>
              <a:ext uri="{FF2B5EF4-FFF2-40B4-BE49-F238E27FC236}">
                <a16:creationId xmlns:a16="http://schemas.microsoft.com/office/drawing/2014/main" id="{C6ABAD03-53BA-4E10-954D-F72F439AC9E5}"/>
              </a:ext>
            </a:extLst>
          </p:cNvPr>
          <p:cNvSpPr txBox="1"/>
          <p:nvPr/>
        </p:nvSpPr>
        <p:spPr>
          <a:xfrm>
            <a:off x="667652" y="1130300"/>
            <a:ext cx="6569229" cy="142744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</p:spTree>
    <p:extLst>
      <p:ext uri="{BB962C8B-B14F-4D97-AF65-F5344CB8AC3E}">
        <p14:creationId xmlns:p14="http://schemas.microsoft.com/office/powerpoint/2010/main" val="4266336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EFA32E-8F5E-4428-BE85-A03E1254C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5D59140-C2DA-425B-AE75-A9681622E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E86224-AFB9-4D9C-9745-9640F42C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íṩḷïďé">
            <a:extLst>
              <a:ext uri="{FF2B5EF4-FFF2-40B4-BE49-F238E27FC236}">
                <a16:creationId xmlns:a16="http://schemas.microsoft.com/office/drawing/2014/main" id="{094ED79F-663F-4C75-96E4-768641260D44}"/>
              </a:ext>
            </a:extLst>
          </p:cNvPr>
          <p:cNvSpPr/>
          <p:nvPr/>
        </p:nvSpPr>
        <p:spPr>
          <a:xfrm>
            <a:off x="0" y="2025089"/>
            <a:ext cx="12192000" cy="1915638"/>
          </a:xfrm>
          <a:prstGeom prst="rect">
            <a:avLst/>
          </a:prstGeom>
          <a:blipFill>
            <a:blip r:embed="rId3"/>
            <a:stretch>
              <a:fillRect t="-156196" b="-155532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ïsľidè">
            <a:extLst>
              <a:ext uri="{FF2B5EF4-FFF2-40B4-BE49-F238E27FC236}">
                <a16:creationId xmlns:a16="http://schemas.microsoft.com/office/drawing/2014/main" id="{A06BD2AF-68DB-4B8B-B787-4C6D87CE5FD9}"/>
              </a:ext>
            </a:extLst>
          </p:cNvPr>
          <p:cNvSpPr/>
          <p:nvPr/>
        </p:nvSpPr>
        <p:spPr>
          <a:xfrm>
            <a:off x="669925" y="2025088"/>
            <a:ext cx="10850564" cy="1915639"/>
          </a:xfrm>
          <a:prstGeom prst="rect">
            <a:avLst/>
          </a:prstGeom>
          <a:solidFill>
            <a:schemeClr val="tx1">
              <a:alpha val="8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îšḷíḓê">
            <a:extLst>
              <a:ext uri="{FF2B5EF4-FFF2-40B4-BE49-F238E27FC236}">
                <a16:creationId xmlns:a16="http://schemas.microsoft.com/office/drawing/2014/main" id="{0D86FDE1-0580-4183-A30E-BEBED9A278CF}"/>
              </a:ext>
            </a:extLst>
          </p:cNvPr>
          <p:cNvSpPr/>
          <p:nvPr/>
        </p:nvSpPr>
        <p:spPr bwMode="auto">
          <a:xfrm>
            <a:off x="766221" y="5050971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5" name="íŝļídè">
            <a:extLst>
              <a:ext uri="{FF2B5EF4-FFF2-40B4-BE49-F238E27FC236}">
                <a16:creationId xmlns:a16="http://schemas.microsoft.com/office/drawing/2014/main" id="{E7BEDC24-ACF9-41BA-84CF-8408215B1120}"/>
              </a:ext>
            </a:extLst>
          </p:cNvPr>
          <p:cNvSpPr txBox="1"/>
          <p:nvPr/>
        </p:nvSpPr>
        <p:spPr bwMode="auto">
          <a:xfrm>
            <a:off x="766221" y="4699832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2" name="iṣļïdé">
            <a:extLst>
              <a:ext uri="{FF2B5EF4-FFF2-40B4-BE49-F238E27FC236}">
                <a16:creationId xmlns:a16="http://schemas.microsoft.com/office/drawing/2014/main" id="{FA7B3268-F751-42F3-9F50-3183019C8A67}"/>
              </a:ext>
            </a:extLst>
          </p:cNvPr>
          <p:cNvSpPr/>
          <p:nvPr/>
        </p:nvSpPr>
        <p:spPr bwMode="auto">
          <a:xfrm>
            <a:off x="3359696" y="5050971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3" name="îŝľíďê">
            <a:extLst>
              <a:ext uri="{FF2B5EF4-FFF2-40B4-BE49-F238E27FC236}">
                <a16:creationId xmlns:a16="http://schemas.microsoft.com/office/drawing/2014/main" id="{9BD73215-E1E8-4866-BC8E-7B3F59B21291}"/>
              </a:ext>
            </a:extLst>
          </p:cNvPr>
          <p:cNvSpPr txBox="1"/>
          <p:nvPr/>
        </p:nvSpPr>
        <p:spPr bwMode="auto">
          <a:xfrm>
            <a:off x="3359696" y="4699832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73EC06A-4DCC-4B93-B49B-3162941720DB}"/>
              </a:ext>
            </a:extLst>
          </p:cNvPr>
          <p:cNvCxnSpPr/>
          <p:nvPr/>
        </p:nvCxnSpPr>
        <p:spPr>
          <a:xfrm>
            <a:off x="3071664" y="4627824"/>
            <a:ext cx="0" cy="98054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íṣľïďê">
            <a:extLst>
              <a:ext uri="{FF2B5EF4-FFF2-40B4-BE49-F238E27FC236}">
                <a16:creationId xmlns:a16="http://schemas.microsoft.com/office/drawing/2014/main" id="{92E73CA3-2430-4ABA-821D-61DDCE60814D}"/>
              </a:ext>
            </a:extLst>
          </p:cNvPr>
          <p:cNvSpPr/>
          <p:nvPr/>
        </p:nvSpPr>
        <p:spPr bwMode="auto">
          <a:xfrm>
            <a:off x="6636394" y="5050971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1" name="îṩlîḋê">
            <a:extLst>
              <a:ext uri="{FF2B5EF4-FFF2-40B4-BE49-F238E27FC236}">
                <a16:creationId xmlns:a16="http://schemas.microsoft.com/office/drawing/2014/main" id="{0F8C13E8-B744-452C-984D-587611431ECF}"/>
              </a:ext>
            </a:extLst>
          </p:cNvPr>
          <p:cNvSpPr txBox="1"/>
          <p:nvPr/>
        </p:nvSpPr>
        <p:spPr bwMode="auto">
          <a:xfrm>
            <a:off x="6636394" y="4699832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8" name="î$ḻíďe">
            <a:extLst>
              <a:ext uri="{FF2B5EF4-FFF2-40B4-BE49-F238E27FC236}">
                <a16:creationId xmlns:a16="http://schemas.microsoft.com/office/drawing/2014/main" id="{3134876E-B133-4CB3-B405-0400AF0F5A8E}"/>
              </a:ext>
            </a:extLst>
          </p:cNvPr>
          <p:cNvSpPr/>
          <p:nvPr/>
        </p:nvSpPr>
        <p:spPr bwMode="auto">
          <a:xfrm>
            <a:off x="9229869" y="5050971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9" name="îSľîḑè">
            <a:extLst>
              <a:ext uri="{FF2B5EF4-FFF2-40B4-BE49-F238E27FC236}">
                <a16:creationId xmlns:a16="http://schemas.microsoft.com/office/drawing/2014/main" id="{4BA87575-64CD-413A-B5B5-91A0508F9727}"/>
              </a:ext>
            </a:extLst>
          </p:cNvPr>
          <p:cNvSpPr txBox="1"/>
          <p:nvPr/>
        </p:nvSpPr>
        <p:spPr bwMode="auto">
          <a:xfrm>
            <a:off x="9229869" y="4699832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F60A452-03EA-4281-8C25-06E5C9919A27}"/>
              </a:ext>
            </a:extLst>
          </p:cNvPr>
          <p:cNvCxnSpPr/>
          <p:nvPr/>
        </p:nvCxnSpPr>
        <p:spPr>
          <a:xfrm>
            <a:off x="9021000" y="4627824"/>
            <a:ext cx="0" cy="98054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A691FC9-3854-496F-974E-79266F8790C7}"/>
              </a:ext>
            </a:extLst>
          </p:cNvPr>
          <p:cNvCxnSpPr>
            <a:cxnSpLocks/>
          </p:cNvCxnSpPr>
          <p:nvPr/>
        </p:nvCxnSpPr>
        <p:spPr>
          <a:xfrm>
            <a:off x="6142104" y="4049944"/>
            <a:ext cx="0" cy="2093681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ş1ïḍè">
            <a:extLst>
              <a:ext uri="{FF2B5EF4-FFF2-40B4-BE49-F238E27FC236}">
                <a16:creationId xmlns:a16="http://schemas.microsoft.com/office/drawing/2014/main" id="{C613AA2F-75EE-4281-A8F2-4B9AD86A1967}"/>
              </a:ext>
            </a:extLst>
          </p:cNvPr>
          <p:cNvSpPr/>
          <p:nvPr/>
        </p:nvSpPr>
        <p:spPr>
          <a:xfrm flipH="1">
            <a:off x="6182705" y="1685613"/>
            <a:ext cx="593346" cy="343741"/>
          </a:xfrm>
          <a:custGeom>
            <a:avLst/>
            <a:gdLst>
              <a:gd name="connsiteX0" fmla="*/ 367678 w 370875"/>
              <a:gd name="connsiteY0" fmla="*/ 140677 h 140677"/>
              <a:gd name="connsiteX1" fmla="*/ 370875 w 370875"/>
              <a:gd name="connsiteY1" fmla="*/ 0 h 140677"/>
              <a:gd name="connsiteX2" fmla="*/ 0 w 370875"/>
              <a:gd name="connsiteY2" fmla="*/ 134282 h 140677"/>
              <a:gd name="connsiteX3" fmla="*/ 367678 w 370875"/>
              <a:gd name="connsiteY3" fmla="*/ 140677 h 140677"/>
              <a:gd name="connsiteX0" fmla="*/ 367678 w 370875"/>
              <a:gd name="connsiteY0" fmla="*/ 232793 h 232793"/>
              <a:gd name="connsiteX1" fmla="*/ 370875 w 370875"/>
              <a:gd name="connsiteY1" fmla="*/ 92116 h 232793"/>
              <a:gd name="connsiteX2" fmla="*/ 0 w 370875"/>
              <a:gd name="connsiteY2" fmla="*/ 226398 h 232793"/>
              <a:gd name="connsiteX3" fmla="*/ 367678 w 370875"/>
              <a:gd name="connsiteY3" fmla="*/ 232793 h 232793"/>
              <a:gd name="connsiteX0" fmla="*/ 367678 w 370875"/>
              <a:gd name="connsiteY0" fmla="*/ 233290 h 233290"/>
              <a:gd name="connsiteX1" fmla="*/ 370875 w 370875"/>
              <a:gd name="connsiteY1" fmla="*/ 92613 h 233290"/>
              <a:gd name="connsiteX2" fmla="*/ 0 w 370875"/>
              <a:gd name="connsiteY2" fmla="*/ 226895 h 233290"/>
              <a:gd name="connsiteX3" fmla="*/ 367678 w 370875"/>
              <a:gd name="connsiteY3" fmla="*/ 233290 h 233290"/>
              <a:gd name="connsiteX0" fmla="*/ 367678 w 370875"/>
              <a:gd name="connsiteY0" fmla="*/ 229170 h 229170"/>
              <a:gd name="connsiteX1" fmla="*/ 370875 w 370875"/>
              <a:gd name="connsiteY1" fmla="*/ 88493 h 229170"/>
              <a:gd name="connsiteX2" fmla="*/ 0 w 370875"/>
              <a:gd name="connsiteY2" fmla="*/ 222775 h 229170"/>
              <a:gd name="connsiteX3" fmla="*/ 367678 w 370875"/>
              <a:gd name="connsiteY3" fmla="*/ 229170 h 229170"/>
              <a:gd name="connsiteX0" fmla="*/ 386861 w 390058"/>
              <a:gd name="connsiteY0" fmla="*/ 227542 h 230739"/>
              <a:gd name="connsiteX1" fmla="*/ 390058 w 390058"/>
              <a:gd name="connsiteY1" fmla="*/ 86865 h 230739"/>
              <a:gd name="connsiteX2" fmla="*/ 0 w 390058"/>
              <a:gd name="connsiteY2" fmla="*/ 230739 h 230739"/>
              <a:gd name="connsiteX3" fmla="*/ 386861 w 390058"/>
              <a:gd name="connsiteY3" fmla="*/ 227542 h 230739"/>
              <a:gd name="connsiteX0" fmla="*/ 386861 w 390058"/>
              <a:gd name="connsiteY0" fmla="*/ 231640 h 234837"/>
              <a:gd name="connsiteX1" fmla="*/ 390058 w 390058"/>
              <a:gd name="connsiteY1" fmla="*/ 90963 h 234837"/>
              <a:gd name="connsiteX2" fmla="*/ 0 w 390058"/>
              <a:gd name="connsiteY2" fmla="*/ 234837 h 234837"/>
              <a:gd name="connsiteX3" fmla="*/ 386861 w 390058"/>
              <a:gd name="connsiteY3" fmla="*/ 231640 h 234837"/>
              <a:gd name="connsiteX0" fmla="*/ 386861 w 397219"/>
              <a:gd name="connsiteY0" fmla="*/ 231640 h 234837"/>
              <a:gd name="connsiteX1" fmla="*/ 390058 w 397219"/>
              <a:gd name="connsiteY1" fmla="*/ 90963 h 234837"/>
              <a:gd name="connsiteX2" fmla="*/ 0 w 397219"/>
              <a:gd name="connsiteY2" fmla="*/ 234837 h 234837"/>
              <a:gd name="connsiteX3" fmla="*/ 386861 w 397219"/>
              <a:gd name="connsiteY3" fmla="*/ 231640 h 234837"/>
              <a:gd name="connsiteX0" fmla="*/ 386861 w 401264"/>
              <a:gd name="connsiteY0" fmla="*/ 231640 h 234837"/>
              <a:gd name="connsiteX1" fmla="*/ 390058 w 401264"/>
              <a:gd name="connsiteY1" fmla="*/ 90963 h 234837"/>
              <a:gd name="connsiteX2" fmla="*/ 0 w 401264"/>
              <a:gd name="connsiteY2" fmla="*/ 234837 h 234837"/>
              <a:gd name="connsiteX3" fmla="*/ 386861 w 401264"/>
              <a:gd name="connsiteY3" fmla="*/ 231640 h 234837"/>
              <a:gd name="connsiteX0" fmla="*/ 386861 w 406990"/>
              <a:gd name="connsiteY0" fmla="*/ 231640 h 234837"/>
              <a:gd name="connsiteX1" fmla="*/ 390058 w 406990"/>
              <a:gd name="connsiteY1" fmla="*/ 90963 h 234837"/>
              <a:gd name="connsiteX2" fmla="*/ 0 w 406990"/>
              <a:gd name="connsiteY2" fmla="*/ 234837 h 234837"/>
              <a:gd name="connsiteX3" fmla="*/ 386861 w 406990"/>
              <a:gd name="connsiteY3" fmla="*/ 231640 h 234837"/>
              <a:gd name="connsiteX0" fmla="*/ 386861 w 400092"/>
              <a:gd name="connsiteY0" fmla="*/ 231640 h 234837"/>
              <a:gd name="connsiteX1" fmla="*/ 390058 w 400092"/>
              <a:gd name="connsiteY1" fmla="*/ 90963 h 234837"/>
              <a:gd name="connsiteX2" fmla="*/ 0 w 400092"/>
              <a:gd name="connsiteY2" fmla="*/ 234837 h 234837"/>
              <a:gd name="connsiteX3" fmla="*/ 386861 w 400092"/>
              <a:gd name="connsiteY3" fmla="*/ 231640 h 234837"/>
              <a:gd name="connsiteX0" fmla="*/ 386861 w 400092"/>
              <a:gd name="connsiteY0" fmla="*/ 231640 h 234837"/>
              <a:gd name="connsiteX1" fmla="*/ 390058 w 400092"/>
              <a:gd name="connsiteY1" fmla="*/ 90963 h 234837"/>
              <a:gd name="connsiteX2" fmla="*/ 0 w 400092"/>
              <a:gd name="connsiteY2" fmla="*/ 234837 h 234837"/>
              <a:gd name="connsiteX3" fmla="*/ 386861 w 400092"/>
              <a:gd name="connsiteY3" fmla="*/ 231640 h 234837"/>
              <a:gd name="connsiteX0" fmla="*/ 386861 w 400092"/>
              <a:gd name="connsiteY0" fmla="*/ 228587 h 231784"/>
              <a:gd name="connsiteX1" fmla="*/ 390058 w 400092"/>
              <a:gd name="connsiteY1" fmla="*/ 87910 h 231784"/>
              <a:gd name="connsiteX2" fmla="*/ 0 w 400092"/>
              <a:gd name="connsiteY2" fmla="*/ 231784 h 231784"/>
              <a:gd name="connsiteX3" fmla="*/ 386861 w 400092"/>
              <a:gd name="connsiteY3" fmla="*/ 228587 h 23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92" h="231784">
                <a:moveTo>
                  <a:pt x="386861" y="228587"/>
                </a:moveTo>
                <a:cubicBezTo>
                  <a:pt x="399561" y="220066"/>
                  <a:pt x="407403" y="162418"/>
                  <a:pt x="390058" y="87910"/>
                </a:cubicBezTo>
                <a:cubicBezTo>
                  <a:pt x="295691" y="-157526"/>
                  <a:pt x="37301" y="183825"/>
                  <a:pt x="0" y="231784"/>
                </a:cubicBezTo>
                <a:lnTo>
                  <a:pt x="386861" y="22858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iś1ïďe">
            <a:extLst>
              <a:ext uri="{FF2B5EF4-FFF2-40B4-BE49-F238E27FC236}">
                <a16:creationId xmlns:a16="http://schemas.microsoft.com/office/drawing/2014/main" id="{65C1AA7D-169B-4BDD-83B7-00B394B43A67}"/>
              </a:ext>
            </a:extLst>
          </p:cNvPr>
          <p:cNvSpPr/>
          <p:nvPr/>
        </p:nvSpPr>
        <p:spPr>
          <a:xfrm flipH="1">
            <a:off x="6213667" y="1630361"/>
            <a:ext cx="3000226" cy="2310372"/>
          </a:xfrm>
          <a:custGeom>
            <a:avLst/>
            <a:gdLst>
              <a:gd name="connsiteX0" fmla="*/ 0 w 2042024"/>
              <a:gd name="connsiteY0" fmla="*/ 1566371 h 1570472"/>
              <a:gd name="connsiteX1" fmla="*/ 959505 w 2042024"/>
              <a:gd name="connsiteY1" fmla="*/ 0 h 1570472"/>
              <a:gd name="connsiteX2" fmla="*/ 1943613 w 2042024"/>
              <a:gd name="connsiteY2" fmla="*/ 24603 h 1570472"/>
              <a:gd name="connsiteX3" fmla="*/ 2042024 w 2042024"/>
              <a:gd name="connsiteY3" fmla="*/ 106612 h 1570472"/>
              <a:gd name="connsiteX4" fmla="*/ 1021012 w 2042024"/>
              <a:gd name="connsiteY4" fmla="*/ 1570472 h 1570472"/>
              <a:gd name="connsiteX5" fmla="*/ 0 w 2042024"/>
              <a:gd name="connsiteY5" fmla="*/ 1566371 h 1570472"/>
              <a:gd name="connsiteX0" fmla="*/ 0 w 2029722"/>
              <a:gd name="connsiteY0" fmla="*/ 1574572 h 1574572"/>
              <a:gd name="connsiteX1" fmla="*/ 947203 w 2029722"/>
              <a:gd name="connsiteY1" fmla="*/ 0 h 1574572"/>
              <a:gd name="connsiteX2" fmla="*/ 1931311 w 2029722"/>
              <a:gd name="connsiteY2" fmla="*/ 24603 h 1574572"/>
              <a:gd name="connsiteX3" fmla="*/ 2029722 w 2029722"/>
              <a:gd name="connsiteY3" fmla="*/ 106612 h 1574572"/>
              <a:gd name="connsiteX4" fmla="*/ 1008710 w 2029722"/>
              <a:gd name="connsiteY4" fmla="*/ 1570472 h 1574572"/>
              <a:gd name="connsiteX5" fmla="*/ 0 w 2029722"/>
              <a:gd name="connsiteY5" fmla="*/ 1574572 h 1574572"/>
              <a:gd name="connsiteX0" fmla="*/ 0 w 2029722"/>
              <a:gd name="connsiteY0" fmla="*/ 1574572 h 1574572"/>
              <a:gd name="connsiteX1" fmla="*/ 947203 w 2029722"/>
              <a:gd name="connsiteY1" fmla="*/ 0 h 1574572"/>
              <a:gd name="connsiteX2" fmla="*/ 1931311 w 2029722"/>
              <a:gd name="connsiteY2" fmla="*/ 24603 h 1574572"/>
              <a:gd name="connsiteX3" fmla="*/ 2029722 w 2029722"/>
              <a:gd name="connsiteY3" fmla="*/ 106612 h 1574572"/>
              <a:gd name="connsiteX4" fmla="*/ 1008710 w 2029722"/>
              <a:gd name="connsiteY4" fmla="*/ 1570472 h 1574572"/>
              <a:gd name="connsiteX5" fmla="*/ 0 w 2029722"/>
              <a:gd name="connsiteY5" fmla="*/ 1574572 h 1574572"/>
              <a:gd name="connsiteX0" fmla="*/ 0 w 2029722"/>
              <a:gd name="connsiteY0" fmla="*/ 1574572 h 1574572"/>
              <a:gd name="connsiteX1" fmla="*/ 947203 w 2029722"/>
              <a:gd name="connsiteY1" fmla="*/ 0 h 1574572"/>
              <a:gd name="connsiteX2" fmla="*/ 1931311 w 2029722"/>
              <a:gd name="connsiteY2" fmla="*/ 24603 h 1574572"/>
              <a:gd name="connsiteX3" fmla="*/ 2029722 w 2029722"/>
              <a:gd name="connsiteY3" fmla="*/ 106612 h 1574572"/>
              <a:gd name="connsiteX4" fmla="*/ 1008710 w 2029722"/>
              <a:gd name="connsiteY4" fmla="*/ 1570472 h 1574572"/>
              <a:gd name="connsiteX5" fmla="*/ 0 w 2029722"/>
              <a:gd name="connsiteY5" fmla="*/ 1574572 h 1574572"/>
              <a:gd name="connsiteX0" fmla="*/ 0 w 2029722"/>
              <a:gd name="connsiteY0" fmla="*/ 1574572 h 1574572"/>
              <a:gd name="connsiteX1" fmla="*/ 947203 w 2029722"/>
              <a:gd name="connsiteY1" fmla="*/ 0 h 1574572"/>
              <a:gd name="connsiteX2" fmla="*/ 1931311 w 2029722"/>
              <a:gd name="connsiteY2" fmla="*/ 24603 h 1574572"/>
              <a:gd name="connsiteX3" fmla="*/ 2029722 w 2029722"/>
              <a:gd name="connsiteY3" fmla="*/ 106612 h 1574572"/>
              <a:gd name="connsiteX4" fmla="*/ 1008710 w 2029722"/>
              <a:gd name="connsiteY4" fmla="*/ 1570472 h 1574572"/>
              <a:gd name="connsiteX5" fmla="*/ 0 w 2029722"/>
              <a:gd name="connsiteY5" fmla="*/ 1574572 h 1574572"/>
              <a:gd name="connsiteX0" fmla="*/ 0 w 2029722"/>
              <a:gd name="connsiteY0" fmla="*/ 1574572 h 1574572"/>
              <a:gd name="connsiteX1" fmla="*/ 947203 w 2029722"/>
              <a:gd name="connsiteY1" fmla="*/ 0 h 1574572"/>
              <a:gd name="connsiteX2" fmla="*/ 1931311 w 2029722"/>
              <a:gd name="connsiteY2" fmla="*/ 24603 h 1574572"/>
              <a:gd name="connsiteX3" fmla="*/ 2029722 w 2029722"/>
              <a:gd name="connsiteY3" fmla="*/ 106612 h 1574572"/>
              <a:gd name="connsiteX4" fmla="*/ 1008710 w 2029722"/>
              <a:gd name="connsiteY4" fmla="*/ 1570472 h 1574572"/>
              <a:gd name="connsiteX5" fmla="*/ 0 w 2029722"/>
              <a:gd name="connsiteY5" fmla="*/ 1574572 h 1574572"/>
              <a:gd name="connsiteX0" fmla="*/ 0 w 2029722"/>
              <a:gd name="connsiteY0" fmla="*/ 1574572 h 1574572"/>
              <a:gd name="connsiteX1" fmla="*/ 947203 w 2029722"/>
              <a:gd name="connsiteY1" fmla="*/ 0 h 1574572"/>
              <a:gd name="connsiteX2" fmla="*/ 1931311 w 2029722"/>
              <a:gd name="connsiteY2" fmla="*/ 24603 h 1574572"/>
              <a:gd name="connsiteX3" fmla="*/ 2009219 w 2029722"/>
              <a:gd name="connsiteY3" fmla="*/ 57406 h 1574572"/>
              <a:gd name="connsiteX4" fmla="*/ 2029722 w 2029722"/>
              <a:gd name="connsiteY4" fmla="*/ 106612 h 1574572"/>
              <a:gd name="connsiteX5" fmla="*/ 1008710 w 2029722"/>
              <a:gd name="connsiteY5" fmla="*/ 1570472 h 1574572"/>
              <a:gd name="connsiteX6" fmla="*/ 0 w 2029722"/>
              <a:gd name="connsiteY6" fmla="*/ 1574572 h 1574572"/>
              <a:gd name="connsiteX0" fmla="*/ 0 w 2029722"/>
              <a:gd name="connsiteY0" fmla="*/ 1574572 h 1574572"/>
              <a:gd name="connsiteX1" fmla="*/ 947203 w 2029722"/>
              <a:gd name="connsiteY1" fmla="*/ 0 h 1574572"/>
              <a:gd name="connsiteX2" fmla="*/ 1931311 w 2029722"/>
              <a:gd name="connsiteY2" fmla="*/ 24603 h 1574572"/>
              <a:gd name="connsiteX3" fmla="*/ 2009219 w 2029722"/>
              <a:gd name="connsiteY3" fmla="*/ 57406 h 1574572"/>
              <a:gd name="connsiteX4" fmla="*/ 2029722 w 2029722"/>
              <a:gd name="connsiteY4" fmla="*/ 106612 h 1574572"/>
              <a:gd name="connsiteX5" fmla="*/ 1008710 w 2029722"/>
              <a:gd name="connsiteY5" fmla="*/ 1570472 h 1574572"/>
              <a:gd name="connsiteX6" fmla="*/ 0 w 2029722"/>
              <a:gd name="connsiteY6" fmla="*/ 1574572 h 1574572"/>
              <a:gd name="connsiteX0" fmla="*/ 0 w 2029722"/>
              <a:gd name="connsiteY0" fmla="*/ 1574572 h 1574572"/>
              <a:gd name="connsiteX1" fmla="*/ 947203 w 2029722"/>
              <a:gd name="connsiteY1" fmla="*/ 0 h 1574572"/>
              <a:gd name="connsiteX2" fmla="*/ 1931311 w 2029722"/>
              <a:gd name="connsiteY2" fmla="*/ 24603 h 1574572"/>
              <a:gd name="connsiteX3" fmla="*/ 2009219 w 2029722"/>
              <a:gd name="connsiteY3" fmla="*/ 57406 h 1574572"/>
              <a:gd name="connsiteX4" fmla="*/ 2029722 w 2029722"/>
              <a:gd name="connsiteY4" fmla="*/ 106612 h 1574572"/>
              <a:gd name="connsiteX5" fmla="*/ 1029212 w 2029722"/>
              <a:gd name="connsiteY5" fmla="*/ 1566371 h 1574572"/>
              <a:gd name="connsiteX6" fmla="*/ 0 w 2029722"/>
              <a:gd name="connsiteY6" fmla="*/ 1574572 h 1574572"/>
              <a:gd name="connsiteX0" fmla="*/ 0 w 2029722"/>
              <a:gd name="connsiteY0" fmla="*/ 1574572 h 1574572"/>
              <a:gd name="connsiteX1" fmla="*/ 947203 w 2029722"/>
              <a:gd name="connsiteY1" fmla="*/ 0 h 1574572"/>
              <a:gd name="connsiteX2" fmla="*/ 1931311 w 2029722"/>
              <a:gd name="connsiteY2" fmla="*/ 24603 h 1574572"/>
              <a:gd name="connsiteX3" fmla="*/ 2009219 w 2029722"/>
              <a:gd name="connsiteY3" fmla="*/ 57406 h 1574572"/>
              <a:gd name="connsiteX4" fmla="*/ 2029722 w 2029722"/>
              <a:gd name="connsiteY4" fmla="*/ 106612 h 1574572"/>
              <a:gd name="connsiteX5" fmla="*/ 1029212 w 2029722"/>
              <a:gd name="connsiteY5" fmla="*/ 1566371 h 1574572"/>
              <a:gd name="connsiteX6" fmla="*/ 0 w 2029722"/>
              <a:gd name="connsiteY6" fmla="*/ 1574572 h 1574572"/>
              <a:gd name="connsiteX0" fmla="*/ 0 w 2112234"/>
              <a:gd name="connsiteY0" fmla="*/ 1602749 h 1602749"/>
              <a:gd name="connsiteX1" fmla="*/ 947203 w 2112234"/>
              <a:gd name="connsiteY1" fmla="*/ 28177 h 1602749"/>
              <a:gd name="connsiteX2" fmla="*/ 1931311 w 2112234"/>
              <a:gd name="connsiteY2" fmla="*/ 52780 h 1602749"/>
              <a:gd name="connsiteX3" fmla="*/ 2029722 w 2112234"/>
              <a:gd name="connsiteY3" fmla="*/ 134789 h 1602749"/>
              <a:gd name="connsiteX4" fmla="*/ 1029212 w 2112234"/>
              <a:gd name="connsiteY4" fmla="*/ 1594548 h 1602749"/>
              <a:gd name="connsiteX5" fmla="*/ 0 w 2112234"/>
              <a:gd name="connsiteY5" fmla="*/ 1602749 h 1602749"/>
              <a:gd name="connsiteX0" fmla="*/ 0 w 2094991"/>
              <a:gd name="connsiteY0" fmla="*/ 1602749 h 1602749"/>
              <a:gd name="connsiteX1" fmla="*/ 947203 w 2094991"/>
              <a:gd name="connsiteY1" fmla="*/ 28177 h 1602749"/>
              <a:gd name="connsiteX2" fmla="*/ 1931311 w 2094991"/>
              <a:gd name="connsiteY2" fmla="*/ 52780 h 1602749"/>
              <a:gd name="connsiteX3" fmla="*/ 2029722 w 2094991"/>
              <a:gd name="connsiteY3" fmla="*/ 134789 h 1602749"/>
              <a:gd name="connsiteX4" fmla="*/ 1029212 w 2094991"/>
              <a:gd name="connsiteY4" fmla="*/ 1594548 h 1602749"/>
              <a:gd name="connsiteX5" fmla="*/ 0 w 2094991"/>
              <a:gd name="connsiteY5" fmla="*/ 1602749 h 1602749"/>
              <a:gd name="connsiteX0" fmla="*/ 0 w 2029722"/>
              <a:gd name="connsiteY0" fmla="*/ 1574572 h 1574572"/>
              <a:gd name="connsiteX1" fmla="*/ 947203 w 2029722"/>
              <a:gd name="connsiteY1" fmla="*/ 0 h 1574572"/>
              <a:gd name="connsiteX2" fmla="*/ 1931311 w 2029722"/>
              <a:gd name="connsiteY2" fmla="*/ 24603 h 1574572"/>
              <a:gd name="connsiteX3" fmla="*/ 2029722 w 2029722"/>
              <a:gd name="connsiteY3" fmla="*/ 106612 h 1574572"/>
              <a:gd name="connsiteX4" fmla="*/ 1029212 w 2029722"/>
              <a:gd name="connsiteY4" fmla="*/ 1566371 h 1574572"/>
              <a:gd name="connsiteX5" fmla="*/ 0 w 2029722"/>
              <a:gd name="connsiteY5" fmla="*/ 1574572 h 1574572"/>
              <a:gd name="connsiteX0" fmla="*/ 0 w 2029722"/>
              <a:gd name="connsiteY0" fmla="*/ 1574572 h 1574572"/>
              <a:gd name="connsiteX1" fmla="*/ 947203 w 2029722"/>
              <a:gd name="connsiteY1" fmla="*/ 0 h 1574572"/>
              <a:gd name="connsiteX2" fmla="*/ 1931311 w 2029722"/>
              <a:gd name="connsiteY2" fmla="*/ 24603 h 1574572"/>
              <a:gd name="connsiteX3" fmla="*/ 2029722 w 2029722"/>
              <a:gd name="connsiteY3" fmla="*/ 106612 h 1574572"/>
              <a:gd name="connsiteX4" fmla="*/ 1029212 w 2029722"/>
              <a:gd name="connsiteY4" fmla="*/ 1566371 h 1574572"/>
              <a:gd name="connsiteX5" fmla="*/ 0 w 2029722"/>
              <a:gd name="connsiteY5" fmla="*/ 1574572 h 1574572"/>
              <a:gd name="connsiteX0" fmla="*/ 0 w 2026763"/>
              <a:gd name="connsiteY0" fmla="*/ 1574572 h 1574572"/>
              <a:gd name="connsiteX1" fmla="*/ 947203 w 2026763"/>
              <a:gd name="connsiteY1" fmla="*/ 0 h 1574572"/>
              <a:gd name="connsiteX2" fmla="*/ 1931311 w 2026763"/>
              <a:gd name="connsiteY2" fmla="*/ 24603 h 1574572"/>
              <a:gd name="connsiteX3" fmla="*/ 2026763 w 2026763"/>
              <a:gd name="connsiteY3" fmla="*/ 118448 h 1574572"/>
              <a:gd name="connsiteX4" fmla="*/ 1029212 w 2026763"/>
              <a:gd name="connsiteY4" fmla="*/ 1566371 h 1574572"/>
              <a:gd name="connsiteX5" fmla="*/ 0 w 2026763"/>
              <a:gd name="connsiteY5" fmla="*/ 1574572 h 1574572"/>
              <a:gd name="connsiteX0" fmla="*/ 0 w 2026763"/>
              <a:gd name="connsiteY0" fmla="*/ 1574572 h 1589231"/>
              <a:gd name="connsiteX1" fmla="*/ 947203 w 2026763"/>
              <a:gd name="connsiteY1" fmla="*/ 0 h 1589231"/>
              <a:gd name="connsiteX2" fmla="*/ 1931311 w 2026763"/>
              <a:gd name="connsiteY2" fmla="*/ 24603 h 1589231"/>
              <a:gd name="connsiteX3" fmla="*/ 2026763 w 2026763"/>
              <a:gd name="connsiteY3" fmla="*/ 118448 h 1589231"/>
              <a:gd name="connsiteX4" fmla="*/ 1029212 w 2026763"/>
              <a:gd name="connsiteY4" fmla="*/ 1589231 h 1589231"/>
              <a:gd name="connsiteX5" fmla="*/ 0 w 2026763"/>
              <a:gd name="connsiteY5" fmla="*/ 1574572 h 1589231"/>
              <a:gd name="connsiteX0" fmla="*/ 0 w 2026763"/>
              <a:gd name="connsiteY0" fmla="*/ 1574572 h 1601616"/>
              <a:gd name="connsiteX1" fmla="*/ 947203 w 2026763"/>
              <a:gd name="connsiteY1" fmla="*/ 0 h 1601616"/>
              <a:gd name="connsiteX2" fmla="*/ 1931311 w 2026763"/>
              <a:gd name="connsiteY2" fmla="*/ 24603 h 1601616"/>
              <a:gd name="connsiteX3" fmla="*/ 2026763 w 2026763"/>
              <a:gd name="connsiteY3" fmla="*/ 118448 h 1601616"/>
              <a:gd name="connsiteX4" fmla="*/ 1029212 w 2026763"/>
              <a:gd name="connsiteY4" fmla="*/ 1589231 h 1601616"/>
              <a:gd name="connsiteX5" fmla="*/ 0 w 2026763"/>
              <a:gd name="connsiteY5" fmla="*/ 1574572 h 1601616"/>
              <a:gd name="connsiteX0" fmla="*/ 0 w 2026763"/>
              <a:gd name="connsiteY0" fmla="*/ 1574572 h 1593194"/>
              <a:gd name="connsiteX1" fmla="*/ 947203 w 2026763"/>
              <a:gd name="connsiteY1" fmla="*/ 0 h 1593194"/>
              <a:gd name="connsiteX2" fmla="*/ 1931311 w 2026763"/>
              <a:gd name="connsiteY2" fmla="*/ 24603 h 1593194"/>
              <a:gd name="connsiteX3" fmla="*/ 2026763 w 2026763"/>
              <a:gd name="connsiteY3" fmla="*/ 118448 h 1593194"/>
              <a:gd name="connsiteX4" fmla="*/ 1029212 w 2026763"/>
              <a:gd name="connsiteY4" fmla="*/ 1589231 h 1593194"/>
              <a:gd name="connsiteX5" fmla="*/ 0 w 2026763"/>
              <a:gd name="connsiteY5" fmla="*/ 1574572 h 1593194"/>
              <a:gd name="connsiteX0" fmla="*/ 0 w 2023046"/>
              <a:gd name="connsiteY0" fmla="*/ 1563421 h 1589231"/>
              <a:gd name="connsiteX1" fmla="*/ 943486 w 2023046"/>
              <a:gd name="connsiteY1" fmla="*/ 0 h 1589231"/>
              <a:gd name="connsiteX2" fmla="*/ 1927594 w 2023046"/>
              <a:gd name="connsiteY2" fmla="*/ 24603 h 1589231"/>
              <a:gd name="connsiteX3" fmla="*/ 2023046 w 2023046"/>
              <a:gd name="connsiteY3" fmla="*/ 118448 h 1589231"/>
              <a:gd name="connsiteX4" fmla="*/ 1025495 w 2023046"/>
              <a:gd name="connsiteY4" fmla="*/ 1589231 h 1589231"/>
              <a:gd name="connsiteX5" fmla="*/ 0 w 2023046"/>
              <a:gd name="connsiteY5" fmla="*/ 1563421 h 1589231"/>
              <a:gd name="connsiteX0" fmla="*/ 0 w 2023046"/>
              <a:gd name="connsiteY0" fmla="*/ 1563421 h 1574847"/>
              <a:gd name="connsiteX1" fmla="*/ 943486 w 2023046"/>
              <a:gd name="connsiteY1" fmla="*/ 0 h 1574847"/>
              <a:gd name="connsiteX2" fmla="*/ 1927594 w 2023046"/>
              <a:gd name="connsiteY2" fmla="*/ 24603 h 1574847"/>
              <a:gd name="connsiteX3" fmla="*/ 2023046 w 2023046"/>
              <a:gd name="connsiteY3" fmla="*/ 118448 h 1574847"/>
              <a:gd name="connsiteX4" fmla="*/ 1029212 w 2023046"/>
              <a:gd name="connsiteY4" fmla="*/ 1548343 h 1574847"/>
              <a:gd name="connsiteX5" fmla="*/ 0 w 2023046"/>
              <a:gd name="connsiteY5" fmla="*/ 1563421 h 1574847"/>
              <a:gd name="connsiteX0" fmla="*/ 0 w 2023046"/>
              <a:gd name="connsiteY0" fmla="*/ 1563421 h 1563421"/>
              <a:gd name="connsiteX1" fmla="*/ 943486 w 2023046"/>
              <a:gd name="connsiteY1" fmla="*/ 0 h 1563421"/>
              <a:gd name="connsiteX2" fmla="*/ 1927594 w 2023046"/>
              <a:gd name="connsiteY2" fmla="*/ 24603 h 1563421"/>
              <a:gd name="connsiteX3" fmla="*/ 2023046 w 2023046"/>
              <a:gd name="connsiteY3" fmla="*/ 118448 h 1563421"/>
              <a:gd name="connsiteX4" fmla="*/ 1029212 w 2023046"/>
              <a:gd name="connsiteY4" fmla="*/ 1548343 h 1563421"/>
              <a:gd name="connsiteX5" fmla="*/ 0 w 2023046"/>
              <a:gd name="connsiteY5" fmla="*/ 1563421 h 1563421"/>
              <a:gd name="connsiteX0" fmla="*/ 0 w 2023046"/>
              <a:gd name="connsiteY0" fmla="*/ 1563421 h 1568845"/>
              <a:gd name="connsiteX1" fmla="*/ 943486 w 2023046"/>
              <a:gd name="connsiteY1" fmla="*/ 0 h 1568845"/>
              <a:gd name="connsiteX2" fmla="*/ 1927594 w 2023046"/>
              <a:gd name="connsiteY2" fmla="*/ 24603 h 1568845"/>
              <a:gd name="connsiteX3" fmla="*/ 2023046 w 2023046"/>
              <a:gd name="connsiteY3" fmla="*/ 118448 h 1568845"/>
              <a:gd name="connsiteX4" fmla="*/ 1012811 w 2023046"/>
              <a:gd name="connsiteY4" fmla="*/ 1568845 h 1568845"/>
              <a:gd name="connsiteX5" fmla="*/ 0 w 2023046"/>
              <a:gd name="connsiteY5" fmla="*/ 1563421 h 1568845"/>
              <a:gd name="connsiteX0" fmla="*/ 0 w 2023046"/>
              <a:gd name="connsiteY0" fmla="*/ 1575722 h 1575722"/>
              <a:gd name="connsiteX1" fmla="*/ 943486 w 2023046"/>
              <a:gd name="connsiteY1" fmla="*/ 0 h 1575722"/>
              <a:gd name="connsiteX2" fmla="*/ 1927594 w 2023046"/>
              <a:gd name="connsiteY2" fmla="*/ 24603 h 1575722"/>
              <a:gd name="connsiteX3" fmla="*/ 2023046 w 2023046"/>
              <a:gd name="connsiteY3" fmla="*/ 118448 h 1575722"/>
              <a:gd name="connsiteX4" fmla="*/ 1012811 w 2023046"/>
              <a:gd name="connsiteY4" fmla="*/ 1568845 h 1575722"/>
              <a:gd name="connsiteX5" fmla="*/ 0 w 2023046"/>
              <a:gd name="connsiteY5" fmla="*/ 1575722 h 1575722"/>
              <a:gd name="connsiteX0" fmla="*/ 0 w 2023046"/>
              <a:gd name="connsiteY0" fmla="*/ 1557880 h 1557880"/>
              <a:gd name="connsiteX1" fmla="*/ 947947 w 2023046"/>
              <a:gd name="connsiteY1" fmla="*/ 0 h 1557880"/>
              <a:gd name="connsiteX2" fmla="*/ 1927594 w 2023046"/>
              <a:gd name="connsiteY2" fmla="*/ 6761 h 1557880"/>
              <a:gd name="connsiteX3" fmla="*/ 2023046 w 2023046"/>
              <a:gd name="connsiteY3" fmla="*/ 100606 h 1557880"/>
              <a:gd name="connsiteX4" fmla="*/ 1012811 w 2023046"/>
              <a:gd name="connsiteY4" fmla="*/ 1551003 h 1557880"/>
              <a:gd name="connsiteX5" fmla="*/ 0 w 2023046"/>
              <a:gd name="connsiteY5" fmla="*/ 1557880 h 155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3046" h="1557880">
                <a:moveTo>
                  <a:pt x="0" y="1557880"/>
                </a:moveTo>
                <a:cubicBezTo>
                  <a:pt x="656072" y="163728"/>
                  <a:pt x="648615" y="123013"/>
                  <a:pt x="947947" y="0"/>
                </a:cubicBezTo>
                <a:lnTo>
                  <a:pt x="1927594" y="6761"/>
                </a:lnTo>
                <a:cubicBezTo>
                  <a:pt x="1981807" y="34055"/>
                  <a:pt x="1994802" y="50814"/>
                  <a:pt x="2023046" y="100606"/>
                </a:cubicBezTo>
                <a:cubicBezTo>
                  <a:pt x="1744216" y="-198728"/>
                  <a:pt x="1262938" y="1099954"/>
                  <a:pt x="1012811" y="1551003"/>
                </a:cubicBezTo>
                <a:lnTo>
                  <a:pt x="0" y="15578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îṣḷïḓé">
            <a:extLst>
              <a:ext uri="{FF2B5EF4-FFF2-40B4-BE49-F238E27FC236}">
                <a16:creationId xmlns:a16="http://schemas.microsoft.com/office/drawing/2014/main" id="{BE1B1F4C-F358-450C-9E79-E2C88DD6D2F6}"/>
              </a:ext>
            </a:extLst>
          </p:cNvPr>
          <p:cNvSpPr/>
          <p:nvPr/>
        </p:nvSpPr>
        <p:spPr>
          <a:xfrm>
            <a:off x="5417714" y="1685885"/>
            <a:ext cx="596287" cy="345444"/>
          </a:xfrm>
          <a:custGeom>
            <a:avLst/>
            <a:gdLst>
              <a:gd name="connsiteX0" fmla="*/ 367678 w 370875"/>
              <a:gd name="connsiteY0" fmla="*/ 140677 h 140677"/>
              <a:gd name="connsiteX1" fmla="*/ 370875 w 370875"/>
              <a:gd name="connsiteY1" fmla="*/ 0 h 140677"/>
              <a:gd name="connsiteX2" fmla="*/ 0 w 370875"/>
              <a:gd name="connsiteY2" fmla="*/ 134282 h 140677"/>
              <a:gd name="connsiteX3" fmla="*/ 367678 w 370875"/>
              <a:gd name="connsiteY3" fmla="*/ 140677 h 140677"/>
              <a:gd name="connsiteX0" fmla="*/ 367678 w 370875"/>
              <a:gd name="connsiteY0" fmla="*/ 232793 h 232793"/>
              <a:gd name="connsiteX1" fmla="*/ 370875 w 370875"/>
              <a:gd name="connsiteY1" fmla="*/ 92116 h 232793"/>
              <a:gd name="connsiteX2" fmla="*/ 0 w 370875"/>
              <a:gd name="connsiteY2" fmla="*/ 226398 h 232793"/>
              <a:gd name="connsiteX3" fmla="*/ 367678 w 370875"/>
              <a:gd name="connsiteY3" fmla="*/ 232793 h 232793"/>
              <a:gd name="connsiteX0" fmla="*/ 367678 w 370875"/>
              <a:gd name="connsiteY0" fmla="*/ 233290 h 233290"/>
              <a:gd name="connsiteX1" fmla="*/ 370875 w 370875"/>
              <a:gd name="connsiteY1" fmla="*/ 92613 h 233290"/>
              <a:gd name="connsiteX2" fmla="*/ 0 w 370875"/>
              <a:gd name="connsiteY2" fmla="*/ 226895 h 233290"/>
              <a:gd name="connsiteX3" fmla="*/ 367678 w 370875"/>
              <a:gd name="connsiteY3" fmla="*/ 233290 h 233290"/>
              <a:gd name="connsiteX0" fmla="*/ 367678 w 370875"/>
              <a:gd name="connsiteY0" fmla="*/ 229170 h 229170"/>
              <a:gd name="connsiteX1" fmla="*/ 370875 w 370875"/>
              <a:gd name="connsiteY1" fmla="*/ 88493 h 229170"/>
              <a:gd name="connsiteX2" fmla="*/ 0 w 370875"/>
              <a:gd name="connsiteY2" fmla="*/ 222775 h 229170"/>
              <a:gd name="connsiteX3" fmla="*/ 367678 w 370875"/>
              <a:gd name="connsiteY3" fmla="*/ 229170 h 229170"/>
              <a:gd name="connsiteX0" fmla="*/ 386861 w 390058"/>
              <a:gd name="connsiteY0" fmla="*/ 227542 h 230739"/>
              <a:gd name="connsiteX1" fmla="*/ 390058 w 390058"/>
              <a:gd name="connsiteY1" fmla="*/ 86865 h 230739"/>
              <a:gd name="connsiteX2" fmla="*/ 0 w 390058"/>
              <a:gd name="connsiteY2" fmla="*/ 230739 h 230739"/>
              <a:gd name="connsiteX3" fmla="*/ 386861 w 390058"/>
              <a:gd name="connsiteY3" fmla="*/ 227542 h 230739"/>
              <a:gd name="connsiteX0" fmla="*/ 386861 w 390058"/>
              <a:gd name="connsiteY0" fmla="*/ 231640 h 234837"/>
              <a:gd name="connsiteX1" fmla="*/ 390058 w 390058"/>
              <a:gd name="connsiteY1" fmla="*/ 90963 h 234837"/>
              <a:gd name="connsiteX2" fmla="*/ 0 w 390058"/>
              <a:gd name="connsiteY2" fmla="*/ 234837 h 234837"/>
              <a:gd name="connsiteX3" fmla="*/ 386861 w 390058"/>
              <a:gd name="connsiteY3" fmla="*/ 231640 h 234837"/>
              <a:gd name="connsiteX0" fmla="*/ 386861 w 397219"/>
              <a:gd name="connsiteY0" fmla="*/ 231640 h 234837"/>
              <a:gd name="connsiteX1" fmla="*/ 390058 w 397219"/>
              <a:gd name="connsiteY1" fmla="*/ 90963 h 234837"/>
              <a:gd name="connsiteX2" fmla="*/ 0 w 397219"/>
              <a:gd name="connsiteY2" fmla="*/ 234837 h 234837"/>
              <a:gd name="connsiteX3" fmla="*/ 386861 w 397219"/>
              <a:gd name="connsiteY3" fmla="*/ 231640 h 234837"/>
              <a:gd name="connsiteX0" fmla="*/ 386861 w 401264"/>
              <a:gd name="connsiteY0" fmla="*/ 231640 h 234837"/>
              <a:gd name="connsiteX1" fmla="*/ 390058 w 401264"/>
              <a:gd name="connsiteY1" fmla="*/ 90963 h 234837"/>
              <a:gd name="connsiteX2" fmla="*/ 0 w 401264"/>
              <a:gd name="connsiteY2" fmla="*/ 234837 h 234837"/>
              <a:gd name="connsiteX3" fmla="*/ 386861 w 401264"/>
              <a:gd name="connsiteY3" fmla="*/ 231640 h 234837"/>
              <a:gd name="connsiteX0" fmla="*/ 386861 w 406990"/>
              <a:gd name="connsiteY0" fmla="*/ 231640 h 234837"/>
              <a:gd name="connsiteX1" fmla="*/ 390058 w 406990"/>
              <a:gd name="connsiteY1" fmla="*/ 90963 h 234837"/>
              <a:gd name="connsiteX2" fmla="*/ 0 w 406990"/>
              <a:gd name="connsiteY2" fmla="*/ 234837 h 234837"/>
              <a:gd name="connsiteX3" fmla="*/ 386861 w 406990"/>
              <a:gd name="connsiteY3" fmla="*/ 231640 h 234837"/>
              <a:gd name="connsiteX0" fmla="*/ 386861 w 400092"/>
              <a:gd name="connsiteY0" fmla="*/ 231640 h 234837"/>
              <a:gd name="connsiteX1" fmla="*/ 390058 w 400092"/>
              <a:gd name="connsiteY1" fmla="*/ 90963 h 234837"/>
              <a:gd name="connsiteX2" fmla="*/ 0 w 400092"/>
              <a:gd name="connsiteY2" fmla="*/ 234837 h 234837"/>
              <a:gd name="connsiteX3" fmla="*/ 386861 w 400092"/>
              <a:gd name="connsiteY3" fmla="*/ 231640 h 234837"/>
              <a:gd name="connsiteX0" fmla="*/ 386861 w 400092"/>
              <a:gd name="connsiteY0" fmla="*/ 231640 h 234837"/>
              <a:gd name="connsiteX1" fmla="*/ 390058 w 400092"/>
              <a:gd name="connsiteY1" fmla="*/ 90963 h 234837"/>
              <a:gd name="connsiteX2" fmla="*/ 0 w 400092"/>
              <a:gd name="connsiteY2" fmla="*/ 234837 h 234837"/>
              <a:gd name="connsiteX3" fmla="*/ 386861 w 400092"/>
              <a:gd name="connsiteY3" fmla="*/ 231640 h 234837"/>
              <a:gd name="connsiteX0" fmla="*/ 386861 w 400092"/>
              <a:gd name="connsiteY0" fmla="*/ 228587 h 231784"/>
              <a:gd name="connsiteX1" fmla="*/ 390058 w 400092"/>
              <a:gd name="connsiteY1" fmla="*/ 87910 h 231784"/>
              <a:gd name="connsiteX2" fmla="*/ 0 w 400092"/>
              <a:gd name="connsiteY2" fmla="*/ 231784 h 231784"/>
              <a:gd name="connsiteX3" fmla="*/ 386861 w 400092"/>
              <a:gd name="connsiteY3" fmla="*/ 228587 h 23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92" h="231784">
                <a:moveTo>
                  <a:pt x="386861" y="228587"/>
                </a:moveTo>
                <a:cubicBezTo>
                  <a:pt x="399561" y="220066"/>
                  <a:pt x="407403" y="162418"/>
                  <a:pt x="390058" y="87910"/>
                </a:cubicBezTo>
                <a:cubicBezTo>
                  <a:pt x="295691" y="-157526"/>
                  <a:pt x="37301" y="183825"/>
                  <a:pt x="0" y="231784"/>
                </a:cubicBezTo>
                <a:lnTo>
                  <a:pt x="386861" y="22858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iŝľïḍê">
            <a:extLst>
              <a:ext uri="{FF2B5EF4-FFF2-40B4-BE49-F238E27FC236}">
                <a16:creationId xmlns:a16="http://schemas.microsoft.com/office/drawing/2014/main" id="{94CABE13-E682-4559-A3F9-10795AADA734}"/>
              </a:ext>
            </a:extLst>
          </p:cNvPr>
          <p:cNvSpPr/>
          <p:nvPr/>
        </p:nvSpPr>
        <p:spPr>
          <a:xfrm>
            <a:off x="2978107" y="1630358"/>
            <a:ext cx="3006033" cy="2310369"/>
          </a:xfrm>
          <a:custGeom>
            <a:avLst/>
            <a:gdLst>
              <a:gd name="connsiteX0" fmla="*/ 0 w 2042024"/>
              <a:gd name="connsiteY0" fmla="*/ 1566371 h 1570472"/>
              <a:gd name="connsiteX1" fmla="*/ 959505 w 2042024"/>
              <a:gd name="connsiteY1" fmla="*/ 0 h 1570472"/>
              <a:gd name="connsiteX2" fmla="*/ 1943613 w 2042024"/>
              <a:gd name="connsiteY2" fmla="*/ 24603 h 1570472"/>
              <a:gd name="connsiteX3" fmla="*/ 2042024 w 2042024"/>
              <a:gd name="connsiteY3" fmla="*/ 106612 h 1570472"/>
              <a:gd name="connsiteX4" fmla="*/ 1021012 w 2042024"/>
              <a:gd name="connsiteY4" fmla="*/ 1570472 h 1570472"/>
              <a:gd name="connsiteX5" fmla="*/ 0 w 2042024"/>
              <a:gd name="connsiteY5" fmla="*/ 1566371 h 1570472"/>
              <a:gd name="connsiteX0" fmla="*/ 0 w 2029722"/>
              <a:gd name="connsiteY0" fmla="*/ 1574572 h 1574572"/>
              <a:gd name="connsiteX1" fmla="*/ 947203 w 2029722"/>
              <a:gd name="connsiteY1" fmla="*/ 0 h 1574572"/>
              <a:gd name="connsiteX2" fmla="*/ 1931311 w 2029722"/>
              <a:gd name="connsiteY2" fmla="*/ 24603 h 1574572"/>
              <a:gd name="connsiteX3" fmla="*/ 2029722 w 2029722"/>
              <a:gd name="connsiteY3" fmla="*/ 106612 h 1574572"/>
              <a:gd name="connsiteX4" fmla="*/ 1008710 w 2029722"/>
              <a:gd name="connsiteY4" fmla="*/ 1570472 h 1574572"/>
              <a:gd name="connsiteX5" fmla="*/ 0 w 2029722"/>
              <a:gd name="connsiteY5" fmla="*/ 1574572 h 1574572"/>
              <a:gd name="connsiteX0" fmla="*/ 0 w 2029722"/>
              <a:gd name="connsiteY0" fmla="*/ 1574572 h 1574572"/>
              <a:gd name="connsiteX1" fmla="*/ 947203 w 2029722"/>
              <a:gd name="connsiteY1" fmla="*/ 0 h 1574572"/>
              <a:gd name="connsiteX2" fmla="*/ 1931311 w 2029722"/>
              <a:gd name="connsiteY2" fmla="*/ 24603 h 1574572"/>
              <a:gd name="connsiteX3" fmla="*/ 2029722 w 2029722"/>
              <a:gd name="connsiteY3" fmla="*/ 106612 h 1574572"/>
              <a:gd name="connsiteX4" fmla="*/ 1008710 w 2029722"/>
              <a:gd name="connsiteY4" fmla="*/ 1570472 h 1574572"/>
              <a:gd name="connsiteX5" fmla="*/ 0 w 2029722"/>
              <a:gd name="connsiteY5" fmla="*/ 1574572 h 1574572"/>
              <a:gd name="connsiteX0" fmla="*/ 0 w 2029722"/>
              <a:gd name="connsiteY0" fmla="*/ 1574572 h 1574572"/>
              <a:gd name="connsiteX1" fmla="*/ 947203 w 2029722"/>
              <a:gd name="connsiteY1" fmla="*/ 0 h 1574572"/>
              <a:gd name="connsiteX2" fmla="*/ 1931311 w 2029722"/>
              <a:gd name="connsiteY2" fmla="*/ 24603 h 1574572"/>
              <a:gd name="connsiteX3" fmla="*/ 2029722 w 2029722"/>
              <a:gd name="connsiteY3" fmla="*/ 106612 h 1574572"/>
              <a:gd name="connsiteX4" fmla="*/ 1008710 w 2029722"/>
              <a:gd name="connsiteY4" fmla="*/ 1570472 h 1574572"/>
              <a:gd name="connsiteX5" fmla="*/ 0 w 2029722"/>
              <a:gd name="connsiteY5" fmla="*/ 1574572 h 1574572"/>
              <a:gd name="connsiteX0" fmla="*/ 0 w 2029722"/>
              <a:gd name="connsiteY0" fmla="*/ 1574572 h 1574572"/>
              <a:gd name="connsiteX1" fmla="*/ 947203 w 2029722"/>
              <a:gd name="connsiteY1" fmla="*/ 0 h 1574572"/>
              <a:gd name="connsiteX2" fmla="*/ 1931311 w 2029722"/>
              <a:gd name="connsiteY2" fmla="*/ 24603 h 1574572"/>
              <a:gd name="connsiteX3" fmla="*/ 2029722 w 2029722"/>
              <a:gd name="connsiteY3" fmla="*/ 106612 h 1574572"/>
              <a:gd name="connsiteX4" fmla="*/ 1008710 w 2029722"/>
              <a:gd name="connsiteY4" fmla="*/ 1570472 h 1574572"/>
              <a:gd name="connsiteX5" fmla="*/ 0 w 2029722"/>
              <a:gd name="connsiteY5" fmla="*/ 1574572 h 1574572"/>
              <a:gd name="connsiteX0" fmla="*/ 0 w 2029722"/>
              <a:gd name="connsiteY0" fmla="*/ 1574572 h 1574572"/>
              <a:gd name="connsiteX1" fmla="*/ 947203 w 2029722"/>
              <a:gd name="connsiteY1" fmla="*/ 0 h 1574572"/>
              <a:gd name="connsiteX2" fmla="*/ 1931311 w 2029722"/>
              <a:gd name="connsiteY2" fmla="*/ 24603 h 1574572"/>
              <a:gd name="connsiteX3" fmla="*/ 2029722 w 2029722"/>
              <a:gd name="connsiteY3" fmla="*/ 106612 h 1574572"/>
              <a:gd name="connsiteX4" fmla="*/ 1008710 w 2029722"/>
              <a:gd name="connsiteY4" fmla="*/ 1570472 h 1574572"/>
              <a:gd name="connsiteX5" fmla="*/ 0 w 2029722"/>
              <a:gd name="connsiteY5" fmla="*/ 1574572 h 1574572"/>
              <a:gd name="connsiteX0" fmla="*/ 0 w 2029722"/>
              <a:gd name="connsiteY0" fmla="*/ 1574572 h 1574572"/>
              <a:gd name="connsiteX1" fmla="*/ 947203 w 2029722"/>
              <a:gd name="connsiteY1" fmla="*/ 0 h 1574572"/>
              <a:gd name="connsiteX2" fmla="*/ 1931311 w 2029722"/>
              <a:gd name="connsiteY2" fmla="*/ 24603 h 1574572"/>
              <a:gd name="connsiteX3" fmla="*/ 2009219 w 2029722"/>
              <a:gd name="connsiteY3" fmla="*/ 57406 h 1574572"/>
              <a:gd name="connsiteX4" fmla="*/ 2029722 w 2029722"/>
              <a:gd name="connsiteY4" fmla="*/ 106612 h 1574572"/>
              <a:gd name="connsiteX5" fmla="*/ 1008710 w 2029722"/>
              <a:gd name="connsiteY5" fmla="*/ 1570472 h 1574572"/>
              <a:gd name="connsiteX6" fmla="*/ 0 w 2029722"/>
              <a:gd name="connsiteY6" fmla="*/ 1574572 h 1574572"/>
              <a:gd name="connsiteX0" fmla="*/ 0 w 2029722"/>
              <a:gd name="connsiteY0" fmla="*/ 1574572 h 1574572"/>
              <a:gd name="connsiteX1" fmla="*/ 947203 w 2029722"/>
              <a:gd name="connsiteY1" fmla="*/ 0 h 1574572"/>
              <a:gd name="connsiteX2" fmla="*/ 1931311 w 2029722"/>
              <a:gd name="connsiteY2" fmla="*/ 24603 h 1574572"/>
              <a:gd name="connsiteX3" fmla="*/ 2009219 w 2029722"/>
              <a:gd name="connsiteY3" fmla="*/ 57406 h 1574572"/>
              <a:gd name="connsiteX4" fmla="*/ 2029722 w 2029722"/>
              <a:gd name="connsiteY4" fmla="*/ 106612 h 1574572"/>
              <a:gd name="connsiteX5" fmla="*/ 1008710 w 2029722"/>
              <a:gd name="connsiteY5" fmla="*/ 1570472 h 1574572"/>
              <a:gd name="connsiteX6" fmla="*/ 0 w 2029722"/>
              <a:gd name="connsiteY6" fmla="*/ 1574572 h 1574572"/>
              <a:gd name="connsiteX0" fmla="*/ 0 w 2029722"/>
              <a:gd name="connsiteY0" fmla="*/ 1574572 h 1574572"/>
              <a:gd name="connsiteX1" fmla="*/ 947203 w 2029722"/>
              <a:gd name="connsiteY1" fmla="*/ 0 h 1574572"/>
              <a:gd name="connsiteX2" fmla="*/ 1931311 w 2029722"/>
              <a:gd name="connsiteY2" fmla="*/ 24603 h 1574572"/>
              <a:gd name="connsiteX3" fmla="*/ 2009219 w 2029722"/>
              <a:gd name="connsiteY3" fmla="*/ 57406 h 1574572"/>
              <a:gd name="connsiteX4" fmla="*/ 2029722 w 2029722"/>
              <a:gd name="connsiteY4" fmla="*/ 106612 h 1574572"/>
              <a:gd name="connsiteX5" fmla="*/ 1029212 w 2029722"/>
              <a:gd name="connsiteY5" fmla="*/ 1566371 h 1574572"/>
              <a:gd name="connsiteX6" fmla="*/ 0 w 2029722"/>
              <a:gd name="connsiteY6" fmla="*/ 1574572 h 1574572"/>
              <a:gd name="connsiteX0" fmla="*/ 0 w 2029722"/>
              <a:gd name="connsiteY0" fmla="*/ 1574572 h 1574572"/>
              <a:gd name="connsiteX1" fmla="*/ 947203 w 2029722"/>
              <a:gd name="connsiteY1" fmla="*/ 0 h 1574572"/>
              <a:gd name="connsiteX2" fmla="*/ 1931311 w 2029722"/>
              <a:gd name="connsiteY2" fmla="*/ 24603 h 1574572"/>
              <a:gd name="connsiteX3" fmla="*/ 2009219 w 2029722"/>
              <a:gd name="connsiteY3" fmla="*/ 57406 h 1574572"/>
              <a:gd name="connsiteX4" fmla="*/ 2029722 w 2029722"/>
              <a:gd name="connsiteY4" fmla="*/ 106612 h 1574572"/>
              <a:gd name="connsiteX5" fmla="*/ 1029212 w 2029722"/>
              <a:gd name="connsiteY5" fmla="*/ 1566371 h 1574572"/>
              <a:gd name="connsiteX6" fmla="*/ 0 w 2029722"/>
              <a:gd name="connsiteY6" fmla="*/ 1574572 h 1574572"/>
              <a:gd name="connsiteX0" fmla="*/ 0 w 2112234"/>
              <a:gd name="connsiteY0" fmla="*/ 1602749 h 1602749"/>
              <a:gd name="connsiteX1" fmla="*/ 947203 w 2112234"/>
              <a:gd name="connsiteY1" fmla="*/ 28177 h 1602749"/>
              <a:gd name="connsiteX2" fmla="*/ 1931311 w 2112234"/>
              <a:gd name="connsiteY2" fmla="*/ 52780 h 1602749"/>
              <a:gd name="connsiteX3" fmla="*/ 2029722 w 2112234"/>
              <a:gd name="connsiteY3" fmla="*/ 134789 h 1602749"/>
              <a:gd name="connsiteX4" fmla="*/ 1029212 w 2112234"/>
              <a:gd name="connsiteY4" fmla="*/ 1594548 h 1602749"/>
              <a:gd name="connsiteX5" fmla="*/ 0 w 2112234"/>
              <a:gd name="connsiteY5" fmla="*/ 1602749 h 1602749"/>
              <a:gd name="connsiteX0" fmla="*/ 0 w 2094991"/>
              <a:gd name="connsiteY0" fmla="*/ 1602749 h 1602749"/>
              <a:gd name="connsiteX1" fmla="*/ 947203 w 2094991"/>
              <a:gd name="connsiteY1" fmla="*/ 28177 h 1602749"/>
              <a:gd name="connsiteX2" fmla="*/ 1931311 w 2094991"/>
              <a:gd name="connsiteY2" fmla="*/ 52780 h 1602749"/>
              <a:gd name="connsiteX3" fmla="*/ 2029722 w 2094991"/>
              <a:gd name="connsiteY3" fmla="*/ 134789 h 1602749"/>
              <a:gd name="connsiteX4" fmla="*/ 1029212 w 2094991"/>
              <a:gd name="connsiteY4" fmla="*/ 1594548 h 1602749"/>
              <a:gd name="connsiteX5" fmla="*/ 0 w 2094991"/>
              <a:gd name="connsiteY5" fmla="*/ 1602749 h 1602749"/>
              <a:gd name="connsiteX0" fmla="*/ 0 w 2029722"/>
              <a:gd name="connsiteY0" fmla="*/ 1574572 h 1574572"/>
              <a:gd name="connsiteX1" fmla="*/ 947203 w 2029722"/>
              <a:gd name="connsiteY1" fmla="*/ 0 h 1574572"/>
              <a:gd name="connsiteX2" fmla="*/ 1931311 w 2029722"/>
              <a:gd name="connsiteY2" fmla="*/ 24603 h 1574572"/>
              <a:gd name="connsiteX3" fmla="*/ 2029722 w 2029722"/>
              <a:gd name="connsiteY3" fmla="*/ 106612 h 1574572"/>
              <a:gd name="connsiteX4" fmla="*/ 1029212 w 2029722"/>
              <a:gd name="connsiteY4" fmla="*/ 1566371 h 1574572"/>
              <a:gd name="connsiteX5" fmla="*/ 0 w 2029722"/>
              <a:gd name="connsiteY5" fmla="*/ 1574572 h 1574572"/>
              <a:gd name="connsiteX0" fmla="*/ 0 w 2029722"/>
              <a:gd name="connsiteY0" fmla="*/ 1574572 h 1574572"/>
              <a:gd name="connsiteX1" fmla="*/ 947203 w 2029722"/>
              <a:gd name="connsiteY1" fmla="*/ 0 h 1574572"/>
              <a:gd name="connsiteX2" fmla="*/ 1931311 w 2029722"/>
              <a:gd name="connsiteY2" fmla="*/ 24603 h 1574572"/>
              <a:gd name="connsiteX3" fmla="*/ 2029722 w 2029722"/>
              <a:gd name="connsiteY3" fmla="*/ 106612 h 1574572"/>
              <a:gd name="connsiteX4" fmla="*/ 1029212 w 2029722"/>
              <a:gd name="connsiteY4" fmla="*/ 1566371 h 1574572"/>
              <a:gd name="connsiteX5" fmla="*/ 0 w 2029722"/>
              <a:gd name="connsiteY5" fmla="*/ 1574572 h 1574572"/>
              <a:gd name="connsiteX0" fmla="*/ 0 w 2026763"/>
              <a:gd name="connsiteY0" fmla="*/ 1574572 h 1574572"/>
              <a:gd name="connsiteX1" fmla="*/ 947203 w 2026763"/>
              <a:gd name="connsiteY1" fmla="*/ 0 h 1574572"/>
              <a:gd name="connsiteX2" fmla="*/ 1931311 w 2026763"/>
              <a:gd name="connsiteY2" fmla="*/ 24603 h 1574572"/>
              <a:gd name="connsiteX3" fmla="*/ 2026763 w 2026763"/>
              <a:gd name="connsiteY3" fmla="*/ 118448 h 1574572"/>
              <a:gd name="connsiteX4" fmla="*/ 1029212 w 2026763"/>
              <a:gd name="connsiteY4" fmla="*/ 1566371 h 1574572"/>
              <a:gd name="connsiteX5" fmla="*/ 0 w 2026763"/>
              <a:gd name="connsiteY5" fmla="*/ 1574572 h 1574572"/>
              <a:gd name="connsiteX0" fmla="*/ 0 w 2016965"/>
              <a:gd name="connsiteY0" fmla="*/ 1568040 h 1568040"/>
              <a:gd name="connsiteX1" fmla="*/ 937405 w 2016965"/>
              <a:gd name="connsiteY1" fmla="*/ 0 h 1568040"/>
              <a:gd name="connsiteX2" fmla="*/ 1921513 w 2016965"/>
              <a:gd name="connsiteY2" fmla="*/ 24603 h 1568040"/>
              <a:gd name="connsiteX3" fmla="*/ 2016965 w 2016965"/>
              <a:gd name="connsiteY3" fmla="*/ 118448 h 1568040"/>
              <a:gd name="connsiteX4" fmla="*/ 1019414 w 2016965"/>
              <a:gd name="connsiteY4" fmla="*/ 1566371 h 1568040"/>
              <a:gd name="connsiteX5" fmla="*/ 0 w 2016965"/>
              <a:gd name="connsiteY5" fmla="*/ 1568040 h 1568040"/>
              <a:gd name="connsiteX0" fmla="*/ 0 w 2016965"/>
              <a:gd name="connsiteY0" fmla="*/ 1550198 h 1550198"/>
              <a:gd name="connsiteX1" fmla="*/ 932945 w 2016965"/>
              <a:gd name="connsiteY1" fmla="*/ 0 h 1550198"/>
              <a:gd name="connsiteX2" fmla="*/ 1921513 w 2016965"/>
              <a:gd name="connsiteY2" fmla="*/ 6761 h 1550198"/>
              <a:gd name="connsiteX3" fmla="*/ 2016965 w 2016965"/>
              <a:gd name="connsiteY3" fmla="*/ 100606 h 1550198"/>
              <a:gd name="connsiteX4" fmla="*/ 1019414 w 2016965"/>
              <a:gd name="connsiteY4" fmla="*/ 1548529 h 1550198"/>
              <a:gd name="connsiteX5" fmla="*/ 0 w 2016965"/>
              <a:gd name="connsiteY5" fmla="*/ 1550198 h 155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6965" h="1550198">
                <a:moveTo>
                  <a:pt x="0" y="1550198"/>
                </a:moveTo>
                <a:cubicBezTo>
                  <a:pt x="656072" y="156046"/>
                  <a:pt x="633613" y="123013"/>
                  <a:pt x="932945" y="0"/>
                </a:cubicBezTo>
                <a:lnTo>
                  <a:pt x="1921513" y="6761"/>
                </a:lnTo>
                <a:cubicBezTo>
                  <a:pt x="1975726" y="34055"/>
                  <a:pt x="1988721" y="50814"/>
                  <a:pt x="2016965" y="100606"/>
                </a:cubicBezTo>
                <a:cubicBezTo>
                  <a:pt x="1738135" y="-198728"/>
                  <a:pt x="1269541" y="1097480"/>
                  <a:pt x="1019414" y="1548529"/>
                </a:cubicBezTo>
                <a:lnTo>
                  <a:pt x="0" y="15501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îśḻiḑê">
            <a:extLst>
              <a:ext uri="{FF2B5EF4-FFF2-40B4-BE49-F238E27FC236}">
                <a16:creationId xmlns:a16="http://schemas.microsoft.com/office/drawing/2014/main" id="{2015410E-2539-4782-8259-94976D3B094E}"/>
              </a:ext>
            </a:extLst>
          </p:cNvPr>
          <p:cNvSpPr/>
          <p:nvPr/>
        </p:nvSpPr>
        <p:spPr>
          <a:xfrm>
            <a:off x="7786594" y="2526898"/>
            <a:ext cx="408874" cy="408337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/>
          </a:p>
        </p:txBody>
      </p:sp>
      <p:sp>
        <p:nvSpPr>
          <p:cNvPr id="21" name="íšḻiḓê">
            <a:extLst>
              <a:ext uri="{FF2B5EF4-FFF2-40B4-BE49-F238E27FC236}">
                <a16:creationId xmlns:a16="http://schemas.microsoft.com/office/drawing/2014/main" id="{8D339B4C-9CD3-4290-9ECD-EE4A043FAD9E}"/>
              </a:ext>
            </a:extLst>
          </p:cNvPr>
          <p:cNvSpPr txBox="1"/>
          <p:nvPr/>
        </p:nvSpPr>
        <p:spPr>
          <a:xfrm>
            <a:off x="7370711" y="2814460"/>
            <a:ext cx="1240640" cy="70786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keyword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ïṣḻïḑê">
            <a:extLst>
              <a:ext uri="{FF2B5EF4-FFF2-40B4-BE49-F238E27FC236}">
                <a16:creationId xmlns:a16="http://schemas.microsoft.com/office/drawing/2014/main" id="{6A752AB4-196E-4302-B870-7F8B0CC972F3}"/>
              </a:ext>
            </a:extLst>
          </p:cNvPr>
          <p:cNvSpPr/>
          <p:nvPr/>
        </p:nvSpPr>
        <p:spPr>
          <a:xfrm>
            <a:off x="3969090" y="2526898"/>
            <a:ext cx="408874" cy="408337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/>
          </a:p>
        </p:txBody>
      </p:sp>
      <p:sp>
        <p:nvSpPr>
          <p:cNvPr id="19" name="îŝlîḓe">
            <a:extLst>
              <a:ext uri="{FF2B5EF4-FFF2-40B4-BE49-F238E27FC236}">
                <a16:creationId xmlns:a16="http://schemas.microsoft.com/office/drawing/2014/main" id="{2F836906-E198-4A5B-9305-E7DA59B55C48}"/>
              </a:ext>
            </a:extLst>
          </p:cNvPr>
          <p:cNvSpPr txBox="1"/>
          <p:nvPr/>
        </p:nvSpPr>
        <p:spPr>
          <a:xfrm>
            <a:off x="3553207" y="2814460"/>
            <a:ext cx="1240640" cy="70786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keyword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931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7ec79053-7ce6-42ce-85dd-2ea7ae3be9f4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D86840"/>
      </a:accent1>
      <a:accent2>
        <a:srgbClr val="934C37"/>
      </a:accent2>
      <a:accent3>
        <a:srgbClr val="D59941"/>
      </a:accent3>
      <a:accent4>
        <a:srgbClr val="A3B3B4"/>
      </a:accent4>
      <a:accent5>
        <a:srgbClr val="CCCCCC"/>
      </a:accent5>
      <a:accent6>
        <a:srgbClr val="4C4C4C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D86840"/>
    </a:accent1>
    <a:accent2>
      <a:srgbClr val="934C37"/>
    </a:accent2>
    <a:accent3>
      <a:srgbClr val="D59941"/>
    </a:accent3>
    <a:accent4>
      <a:srgbClr val="A3B3B4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D86840"/>
    </a:accent1>
    <a:accent2>
      <a:srgbClr val="934C37"/>
    </a:accent2>
    <a:accent3>
      <a:srgbClr val="D59941"/>
    </a:accent3>
    <a:accent4>
      <a:srgbClr val="A3B3B4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D86840"/>
    </a:accent1>
    <a:accent2>
      <a:srgbClr val="934C37"/>
    </a:accent2>
    <a:accent3>
      <a:srgbClr val="D59941"/>
    </a:accent3>
    <a:accent4>
      <a:srgbClr val="A3B3B4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D86840"/>
    </a:accent1>
    <a:accent2>
      <a:srgbClr val="934C37"/>
    </a:accent2>
    <a:accent3>
      <a:srgbClr val="D59941"/>
    </a:accent3>
    <a:accent4>
      <a:srgbClr val="A3B3B4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D86840"/>
    </a:accent1>
    <a:accent2>
      <a:srgbClr val="934C37"/>
    </a:accent2>
    <a:accent3>
      <a:srgbClr val="D59941"/>
    </a:accent3>
    <a:accent4>
      <a:srgbClr val="A3B3B4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D86840"/>
    </a:accent1>
    <a:accent2>
      <a:srgbClr val="934C37"/>
    </a:accent2>
    <a:accent3>
      <a:srgbClr val="D59941"/>
    </a:accent3>
    <a:accent4>
      <a:srgbClr val="A3B3B4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D86840"/>
    </a:accent1>
    <a:accent2>
      <a:srgbClr val="934C37"/>
    </a:accent2>
    <a:accent3>
      <a:srgbClr val="D59941"/>
    </a:accent3>
    <a:accent4>
      <a:srgbClr val="A3B3B4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D86840"/>
    </a:accent1>
    <a:accent2>
      <a:srgbClr val="934C37"/>
    </a:accent2>
    <a:accent3>
      <a:srgbClr val="D59941"/>
    </a:accent3>
    <a:accent4>
      <a:srgbClr val="A3B3B4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234</TotalTime>
  <Words>1626</Words>
  <Application>Microsoft Office PowerPoint</Application>
  <PresentationFormat>宽屏</PresentationFormat>
  <Paragraphs>283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12</cp:revision>
  <cp:lastPrinted>2018-03-12T16:00:00Z</cp:lastPrinted>
  <dcterms:created xsi:type="dcterms:W3CDTF">2018-03-12T16:00:00Z</dcterms:created>
  <dcterms:modified xsi:type="dcterms:W3CDTF">2023-09-02T08:18:03Z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