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9" r:id="rId5"/>
    <p:sldId id="278" r:id="rId6"/>
    <p:sldId id="274" r:id="rId7"/>
    <p:sldId id="281" r:id="rId8"/>
    <p:sldId id="280" r:id="rId9"/>
    <p:sldId id="283" r:id="rId10"/>
    <p:sldId id="275" r:id="rId11"/>
    <p:sldId id="284" r:id="rId12"/>
    <p:sldId id="285" r:id="rId13"/>
    <p:sldId id="286" r:id="rId14"/>
    <p:sldId id="276" r:id="rId15"/>
    <p:sldId id="287" r:id="rId16"/>
    <p:sldId id="288" r:id="rId17"/>
    <p:sldId id="289" r:id="rId18"/>
    <p:sldId id="277" r:id="rId19"/>
    <p:sldId id="282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77"/>
    <a:srgbClr val="0E122A"/>
    <a:srgbClr val="8BBDEF"/>
    <a:srgbClr val="2D416C"/>
    <a:srgbClr val="FF93AF"/>
    <a:srgbClr val="5BC6C5"/>
    <a:srgbClr val="92EBC1"/>
    <a:srgbClr val="1D5A6D"/>
    <a:srgbClr val="4D8EDD"/>
    <a:srgbClr val="3D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40985ebb-4066-40ce-a19d-096584c8f62b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1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b1d29498-5853-4098-a547-42871a75924e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26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eaf2328d-19dc-4426-a185-2ee6803772f3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9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237c7340-f795-43f2-b2ac-85c3a779ed9e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9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d968c813-6eae-452b-ba1d-c922198c1e46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55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e3ee5dd1-3f05-42db-b339-6e4e4f60324a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7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20ade38f-734e-48e6-b5cd-b81aa49f216d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6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8e6f8cfa-ffdb-4327-a75b-241038d93a1b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724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44e495a2-f1e4-4f30-a644-900a4830a748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32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f8000c96-7db3-4cc8-aab2-07b441f14dc2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57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1454131f-6bd5-4236-aafe-a0babc6431c5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6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a12f4d0b-0b2a-42b5-bf97-2701ccfbbc3d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5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960b482d-8051-408c-8aa8-7ea7f9a991c9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514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539d35a0-321f-44c6-bf7e-ef0429b8609e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4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157b6f22-8ce9-4e71-90b6-51f47761b7c0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8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124e696a-b47e-41f0-99f2-c99de0a5bb42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36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2567cf35-ab1b-4432-9d3d-678921c678ae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7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c43a8f59-a7fd-40bf-b9d9-4d1c43c55a80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50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b5722488-c7b5-4e8f-9ac8-eb1f18b01fe6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9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5d23991e-9f38-47ea-aabe-c7bbd2975d02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9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8a124bae-36b2-4a6f-8229-d9fed5143083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2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0" name="Rectangle 1428"/>
          <p:cNvSpPr>
            <a:spLocks noChangeArrowheads="1"/>
          </p:cNvSpPr>
          <p:nvPr userDrawn="1"/>
        </p:nvSpPr>
        <p:spPr bwMode="auto">
          <a:xfrm>
            <a:off x="-69850" y="1588"/>
            <a:ext cx="6183313" cy="6858000"/>
          </a:xfrm>
          <a:prstGeom prst="rect">
            <a:avLst/>
          </a:prstGeom>
          <a:solidFill>
            <a:srgbClr val="8BB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37" name="Rectangle 1220"/>
          <p:cNvSpPr>
            <a:spLocks noChangeArrowheads="1"/>
          </p:cNvSpPr>
          <p:nvPr userDrawn="1"/>
        </p:nvSpPr>
        <p:spPr bwMode="auto">
          <a:xfrm>
            <a:off x="1588" y="1588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386517" y="3240040"/>
            <a:ext cx="513397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E122A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386517" y="1800833"/>
            <a:ext cx="5133971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0E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6517" y="4095110"/>
            <a:ext cx="5133971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0E122A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86517" y="4391381"/>
            <a:ext cx="5133971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0E122A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1241" name="Rectangle 1429"/>
          <p:cNvSpPr>
            <a:spLocks noChangeArrowheads="1"/>
          </p:cNvSpPr>
          <p:nvPr userDrawn="1"/>
        </p:nvSpPr>
        <p:spPr bwMode="auto">
          <a:xfrm>
            <a:off x="-69850" y="1588"/>
            <a:ext cx="6183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2" name="Oval 1430"/>
          <p:cNvSpPr>
            <a:spLocks noChangeArrowheads="1"/>
          </p:cNvSpPr>
          <p:nvPr userDrawn="1"/>
        </p:nvSpPr>
        <p:spPr bwMode="auto">
          <a:xfrm>
            <a:off x="46038" y="4900613"/>
            <a:ext cx="5980113" cy="719138"/>
          </a:xfrm>
          <a:prstGeom prst="ellipse">
            <a:avLst/>
          </a:prstGeom>
          <a:solidFill>
            <a:srgbClr val="4FA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3" name="Freeform 1431"/>
          <p:cNvSpPr>
            <a:spLocks/>
          </p:cNvSpPr>
          <p:nvPr userDrawn="1"/>
        </p:nvSpPr>
        <p:spPr bwMode="auto">
          <a:xfrm>
            <a:off x="708025" y="2238375"/>
            <a:ext cx="4060825" cy="2760663"/>
          </a:xfrm>
          <a:custGeom>
            <a:avLst/>
            <a:gdLst>
              <a:gd name="T0" fmla="*/ 2558 w 2558"/>
              <a:gd name="T1" fmla="*/ 1460 h 1739"/>
              <a:gd name="T2" fmla="*/ 2558 w 2558"/>
              <a:gd name="T3" fmla="*/ 158 h 1739"/>
              <a:gd name="T4" fmla="*/ 2399 w 2558"/>
              <a:gd name="T5" fmla="*/ 0 h 1739"/>
              <a:gd name="T6" fmla="*/ 158 w 2558"/>
              <a:gd name="T7" fmla="*/ 0 h 1739"/>
              <a:gd name="T8" fmla="*/ 0 w 2558"/>
              <a:gd name="T9" fmla="*/ 158 h 1739"/>
              <a:gd name="T10" fmla="*/ 0 w 2558"/>
              <a:gd name="T11" fmla="*/ 1460 h 1739"/>
              <a:gd name="T12" fmla="*/ 0 w 2558"/>
              <a:gd name="T13" fmla="*/ 1739 h 1739"/>
              <a:gd name="T14" fmla="*/ 2558 w 2558"/>
              <a:gd name="T15" fmla="*/ 1739 h 1739"/>
              <a:gd name="T16" fmla="*/ 2558 w 2558"/>
              <a:gd name="T17" fmla="*/ 1460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8" h="1739">
                <a:moveTo>
                  <a:pt x="2558" y="1460"/>
                </a:moveTo>
                <a:cubicBezTo>
                  <a:pt x="2558" y="158"/>
                  <a:pt x="2558" y="158"/>
                  <a:pt x="2558" y="158"/>
                </a:cubicBezTo>
                <a:cubicBezTo>
                  <a:pt x="2558" y="70"/>
                  <a:pt x="2487" y="0"/>
                  <a:pt x="2399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71" y="0"/>
                  <a:pt x="0" y="70"/>
                  <a:pt x="0" y="158"/>
                </a:cubicBezTo>
                <a:cubicBezTo>
                  <a:pt x="0" y="1460"/>
                  <a:pt x="0" y="1460"/>
                  <a:pt x="0" y="1460"/>
                </a:cubicBezTo>
                <a:cubicBezTo>
                  <a:pt x="0" y="1462"/>
                  <a:pt x="0" y="1737"/>
                  <a:pt x="0" y="1739"/>
                </a:cubicBezTo>
                <a:cubicBezTo>
                  <a:pt x="2558" y="1739"/>
                  <a:pt x="2558" y="1739"/>
                  <a:pt x="2558" y="1739"/>
                </a:cubicBezTo>
                <a:cubicBezTo>
                  <a:pt x="2558" y="1737"/>
                  <a:pt x="2558" y="1462"/>
                  <a:pt x="2558" y="1460"/>
                </a:cubicBezTo>
              </a:path>
            </a:pathLst>
          </a:custGeom>
          <a:solidFill>
            <a:srgbClr val="29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4" name="Rectangle 1432"/>
          <p:cNvSpPr>
            <a:spLocks noChangeArrowheads="1"/>
          </p:cNvSpPr>
          <p:nvPr userDrawn="1"/>
        </p:nvSpPr>
        <p:spPr bwMode="auto">
          <a:xfrm>
            <a:off x="849313" y="2463800"/>
            <a:ext cx="3767138" cy="2454275"/>
          </a:xfrm>
          <a:prstGeom prst="rect">
            <a:avLst/>
          </a:prstGeom>
          <a:solidFill>
            <a:srgbClr val="48D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5" name="Rectangle 1433"/>
          <p:cNvSpPr>
            <a:spLocks noChangeArrowheads="1"/>
          </p:cNvSpPr>
          <p:nvPr userDrawn="1"/>
        </p:nvSpPr>
        <p:spPr bwMode="auto">
          <a:xfrm>
            <a:off x="849313" y="2463800"/>
            <a:ext cx="37671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6" name="Freeform 1434"/>
          <p:cNvSpPr>
            <a:spLocks/>
          </p:cNvSpPr>
          <p:nvPr userDrawn="1"/>
        </p:nvSpPr>
        <p:spPr bwMode="auto">
          <a:xfrm>
            <a:off x="363538" y="4999038"/>
            <a:ext cx="4749800" cy="349250"/>
          </a:xfrm>
          <a:custGeom>
            <a:avLst/>
            <a:gdLst>
              <a:gd name="T0" fmla="*/ 0 w 2992"/>
              <a:gd name="T1" fmla="*/ 35 h 220"/>
              <a:gd name="T2" fmla="*/ 185 w 2992"/>
              <a:gd name="T3" fmla="*/ 220 h 220"/>
              <a:gd name="T4" fmla="*/ 2807 w 2992"/>
              <a:gd name="T5" fmla="*/ 220 h 220"/>
              <a:gd name="T6" fmla="*/ 2992 w 2992"/>
              <a:gd name="T7" fmla="*/ 35 h 220"/>
              <a:gd name="T8" fmla="*/ 2992 w 2992"/>
              <a:gd name="T9" fmla="*/ 0 h 220"/>
              <a:gd name="T10" fmla="*/ 0 w 2992"/>
              <a:gd name="T11" fmla="*/ 0 h 220"/>
              <a:gd name="T12" fmla="*/ 0 w 2992"/>
              <a:gd name="T13" fmla="*/ 3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92" h="220">
                <a:moveTo>
                  <a:pt x="0" y="35"/>
                </a:moveTo>
                <a:cubicBezTo>
                  <a:pt x="0" y="137"/>
                  <a:pt x="83" y="220"/>
                  <a:pt x="185" y="220"/>
                </a:cubicBezTo>
                <a:cubicBezTo>
                  <a:pt x="2807" y="220"/>
                  <a:pt x="2807" y="220"/>
                  <a:pt x="2807" y="220"/>
                </a:cubicBezTo>
                <a:cubicBezTo>
                  <a:pt x="2909" y="220"/>
                  <a:pt x="2992" y="137"/>
                  <a:pt x="2992" y="35"/>
                </a:cubicBezTo>
                <a:cubicBezTo>
                  <a:pt x="2992" y="0"/>
                  <a:pt x="2992" y="0"/>
                  <a:pt x="2992" y="0"/>
                </a:cubicBezTo>
                <a:cubicBezTo>
                  <a:pt x="0" y="0"/>
                  <a:pt x="0" y="0"/>
                  <a:pt x="0" y="0"/>
                </a:cubicBez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7" name="Freeform 1435"/>
          <p:cNvSpPr>
            <a:spLocks/>
          </p:cNvSpPr>
          <p:nvPr userDrawn="1"/>
        </p:nvSpPr>
        <p:spPr bwMode="auto">
          <a:xfrm>
            <a:off x="2420938" y="5153025"/>
            <a:ext cx="615950" cy="63500"/>
          </a:xfrm>
          <a:custGeom>
            <a:avLst/>
            <a:gdLst>
              <a:gd name="T0" fmla="*/ 388 w 388"/>
              <a:gd name="T1" fmla="*/ 20 h 40"/>
              <a:gd name="T2" fmla="*/ 364 w 388"/>
              <a:gd name="T3" fmla="*/ 40 h 40"/>
              <a:gd name="T4" fmla="*/ 23 w 388"/>
              <a:gd name="T5" fmla="*/ 40 h 40"/>
              <a:gd name="T6" fmla="*/ 0 w 388"/>
              <a:gd name="T7" fmla="*/ 20 h 40"/>
              <a:gd name="T8" fmla="*/ 23 w 388"/>
              <a:gd name="T9" fmla="*/ 0 h 40"/>
              <a:gd name="T10" fmla="*/ 364 w 388"/>
              <a:gd name="T11" fmla="*/ 0 h 40"/>
              <a:gd name="T12" fmla="*/ 388 w 388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40">
                <a:moveTo>
                  <a:pt x="388" y="20"/>
                </a:moveTo>
                <a:cubicBezTo>
                  <a:pt x="388" y="31"/>
                  <a:pt x="377" y="40"/>
                  <a:pt x="364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10" y="40"/>
                  <a:pt x="0" y="31"/>
                  <a:pt x="0" y="20"/>
                </a:cubicBezTo>
                <a:cubicBezTo>
                  <a:pt x="0" y="9"/>
                  <a:pt x="10" y="0"/>
                  <a:pt x="23" y="0"/>
                </a:cubicBezTo>
                <a:cubicBezTo>
                  <a:pt x="364" y="0"/>
                  <a:pt x="364" y="0"/>
                  <a:pt x="364" y="0"/>
                </a:cubicBezTo>
                <a:cubicBezTo>
                  <a:pt x="377" y="0"/>
                  <a:pt x="388" y="9"/>
                  <a:pt x="388" y="20"/>
                </a:cubicBezTo>
                <a:close/>
              </a:path>
            </a:pathLst>
          </a:custGeom>
          <a:solidFill>
            <a:srgbClr val="C4C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8" name="Freeform 1436"/>
          <p:cNvSpPr>
            <a:spLocks/>
          </p:cNvSpPr>
          <p:nvPr userDrawn="1"/>
        </p:nvSpPr>
        <p:spPr bwMode="auto">
          <a:xfrm>
            <a:off x="1955800" y="3076575"/>
            <a:ext cx="1719263" cy="1168400"/>
          </a:xfrm>
          <a:custGeom>
            <a:avLst/>
            <a:gdLst>
              <a:gd name="T0" fmla="*/ 14 w 1083"/>
              <a:gd name="T1" fmla="*/ 0 h 736"/>
              <a:gd name="T2" fmla="*/ 541 w 1083"/>
              <a:gd name="T3" fmla="*/ 19 h 736"/>
              <a:gd name="T4" fmla="*/ 1069 w 1083"/>
              <a:gd name="T5" fmla="*/ 0 h 736"/>
              <a:gd name="T6" fmla="*/ 1083 w 1083"/>
              <a:gd name="T7" fmla="*/ 17 h 736"/>
              <a:gd name="T8" fmla="*/ 1083 w 1083"/>
              <a:gd name="T9" fmla="*/ 736 h 736"/>
              <a:gd name="T10" fmla="*/ 541 w 1083"/>
              <a:gd name="T11" fmla="*/ 736 h 736"/>
              <a:gd name="T12" fmla="*/ 0 w 1083"/>
              <a:gd name="T13" fmla="*/ 736 h 736"/>
              <a:gd name="T14" fmla="*/ 0 w 1083"/>
              <a:gd name="T15" fmla="*/ 17 h 736"/>
              <a:gd name="T16" fmla="*/ 14 w 1083"/>
              <a:gd name="T1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3" h="736">
                <a:moveTo>
                  <a:pt x="14" y="0"/>
                </a:moveTo>
                <a:cubicBezTo>
                  <a:pt x="541" y="19"/>
                  <a:pt x="541" y="19"/>
                  <a:pt x="541" y="19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80" y="0"/>
                  <a:pt x="1083" y="17"/>
                  <a:pt x="1083" y="17"/>
                </a:cubicBezTo>
                <a:cubicBezTo>
                  <a:pt x="1083" y="736"/>
                  <a:pt x="1083" y="736"/>
                  <a:pt x="1083" y="736"/>
                </a:cubicBezTo>
                <a:cubicBezTo>
                  <a:pt x="541" y="736"/>
                  <a:pt x="541" y="736"/>
                  <a:pt x="541" y="736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2" y="0"/>
                  <a:pt x="14" y="0"/>
                </a:cubicBezTo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49" name="Freeform 1437"/>
          <p:cNvSpPr>
            <a:spLocks/>
          </p:cNvSpPr>
          <p:nvPr userDrawn="1"/>
        </p:nvSpPr>
        <p:spPr bwMode="auto">
          <a:xfrm>
            <a:off x="2801938" y="2944813"/>
            <a:ext cx="830263" cy="1255713"/>
          </a:xfrm>
          <a:custGeom>
            <a:avLst/>
            <a:gdLst>
              <a:gd name="T0" fmla="*/ 523 w 523"/>
              <a:gd name="T1" fmla="*/ 83 h 791"/>
              <a:gd name="T2" fmla="*/ 0 w 523"/>
              <a:gd name="T3" fmla="*/ 83 h 791"/>
              <a:gd name="T4" fmla="*/ 0 w 523"/>
              <a:gd name="T5" fmla="*/ 791 h 791"/>
              <a:gd name="T6" fmla="*/ 523 w 523"/>
              <a:gd name="T7" fmla="*/ 791 h 791"/>
              <a:gd name="T8" fmla="*/ 523 w 523"/>
              <a:gd name="T9" fmla="*/ 83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791">
                <a:moveTo>
                  <a:pt x="523" y="83"/>
                </a:moveTo>
                <a:cubicBezTo>
                  <a:pt x="523" y="83"/>
                  <a:pt x="165" y="0"/>
                  <a:pt x="0" y="83"/>
                </a:cubicBezTo>
                <a:cubicBezTo>
                  <a:pt x="0" y="791"/>
                  <a:pt x="0" y="791"/>
                  <a:pt x="0" y="791"/>
                </a:cubicBezTo>
                <a:cubicBezTo>
                  <a:pt x="523" y="791"/>
                  <a:pt x="523" y="791"/>
                  <a:pt x="523" y="791"/>
                </a:cubicBezTo>
                <a:cubicBezTo>
                  <a:pt x="523" y="83"/>
                  <a:pt x="523" y="83"/>
                  <a:pt x="523" y="83"/>
                </a:cubicBezTo>
              </a:path>
            </a:pathLst>
          </a:custGeom>
          <a:solidFill>
            <a:srgbClr val="FB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0" name="Freeform 1438"/>
          <p:cNvSpPr>
            <a:spLocks/>
          </p:cNvSpPr>
          <p:nvPr userDrawn="1"/>
        </p:nvSpPr>
        <p:spPr bwMode="auto">
          <a:xfrm>
            <a:off x="1998663" y="2955925"/>
            <a:ext cx="803275" cy="1244600"/>
          </a:xfrm>
          <a:custGeom>
            <a:avLst/>
            <a:gdLst>
              <a:gd name="T0" fmla="*/ 506 w 506"/>
              <a:gd name="T1" fmla="*/ 76 h 784"/>
              <a:gd name="T2" fmla="*/ 239 w 506"/>
              <a:gd name="T3" fmla="*/ 35 h 784"/>
              <a:gd name="T4" fmla="*/ 0 w 506"/>
              <a:gd name="T5" fmla="*/ 69 h 784"/>
              <a:gd name="T6" fmla="*/ 0 w 506"/>
              <a:gd name="T7" fmla="*/ 784 h 784"/>
              <a:gd name="T8" fmla="*/ 506 w 506"/>
              <a:gd name="T9" fmla="*/ 784 h 784"/>
              <a:gd name="T10" fmla="*/ 506 w 506"/>
              <a:gd name="T11" fmla="*/ 76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784">
                <a:moveTo>
                  <a:pt x="506" y="76"/>
                </a:moveTo>
                <a:cubicBezTo>
                  <a:pt x="506" y="76"/>
                  <a:pt x="478" y="0"/>
                  <a:pt x="239" y="3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84"/>
                  <a:pt x="0" y="784"/>
                  <a:pt x="0" y="784"/>
                </a:cubicBezTo>
                <a:cubicBezTo>
                  <a:pt x="506" y="784"/>
                  <a:pt x="506" y="784"/>
                  <a:pt x="506" y="784"/>
                </a:cubicBezTo>
                <a:cubicBezTo>
                  <a:pt x="506" y="76"/>
                  <a:pt x="506" y="76"/>
                  <a:pt x="506" y="76"/>
                </a:cubicBezTo>
              </a:path>
            </a:pathLst>
          </a:custGeom>
          <a:solidFill>
            <a:srgbClr val="FB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1" name="Freeform 1439"/>
          <p:cNvSpPr>
            <a:spLocks/>
          </p:cNvSpPr>
          <p:nvPr userDrawn="1"/>
        </p:nvSpPr>
        <p:spPr bwMode="auto">
          <a:xfrm>
            <a:off x="2801938" y="4070350"/>
            <a:ext cx="830263" cy="130175"/>
          </a:xfrm>
          <a:custGeom>
            <a:avLst/>
            <a:gdLst>
              <a:gd name="T0" fmla="*/ 0 w 523"/>
              <a:gd name="T1" fmla="*/ 82 h 82"/>
              <a:gd name="T2" fmla="*/ 523 w 523"/>
              <a:gd name="T3" fmla="*/ 82 h 82"/>
              <a:gd name="T4" fmla="*/ 0 w 523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3" h="82">
                <a:moveTo>
                  <a:pt x="0" y="82"/>
                </a:moveTo>
                <a:cubicBezTo>
                  <a:pt x="0" y="82"/>
                  <a:pt x="75" y="0"/>
                  <a:pt x="523" y="82"/>
                </a:cubicBezTo>
                <a:lnTo>
                  <a:pt x="0" y="82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2" name="Freeform 1440"/>
          <p:cNvSpPr>
            <a:spLocks/>
          </p:cNvSpPr>
          <p:nvPr userDrawn="1"/>
        </p:nvSpPr>
        <p:spPr bwMode="auto">
          <a:xfrm>
            <a:off x="1998663" y="4051300"/>
            <a:ext cx="803275" cy="149225"/>
          </a:xfrm>
          <a:custGeom>
            <a:avLst/>
            <a:gdLst>
              <a:gd name="T0" fmla="*/ 506 w 506"/>
              <a:gd name="T1" fmla="*/ 94 h 94"/>
              <a:gd name="T2" fmla="*/ 0 w 506"/>
              <a:gd name="T3" fmla="*/ 94 h 94"/>
              <a:gd name="T4" fmla="*/ 506 w 506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6" h="94">
                <a:moveTo>
                  <a:pt x="506" y="94"/>
                </a:moveTo>
                <a:cubicBezTo>
                  <a:pt x="506" y="94"/>
                  <a:pt x="422" y="0"/>
                  <a:pt x="0" y="94"/>
                </a:cubicBezTo>
                <a:lnTo>
                  <a:pt x="506" y="94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3" name="Freeform 1441"/>
          <p:cNvSpPr>
            <a:spLocks/>
          </p:cNvSpPr>
          <p:nvPr userDrawn="1"/>
        </p:nvSpPr>
        <p:spPr bwMode="auto">
          <a:xfrm>
            <a:off x="2797175" y="3076575"/>
            <a:ext cx="7938" cy="1125538"/>
          </a:xfrm>
          <a:custGeom>
            <a:avLst/>
            <a:gdLst>
              <a:gd name="T0" fmla="*/ 1 w 5"/>
              <a:gd name="T1" fmla="*/ 0 h 709"/>
              <a:gd name="T2" fmla="*/ 0 w 5"/>
              <a:gd name="T3" fmla="*/ 709 h 709"/>
              <a:gd name="T4" fmla="*/ 4 w 5"/>
              <a:gd name="T5" fmla="*/ 709 h 709"/>
              <a:gd name="T6" fmla="*/ 5 w 5"/>
              <a:gd name="T7" fmla="*/ 0 h 709"/>
              <a:gd name="T8" fmla="*/ 1 w 5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09">
                <a:moveTo>
                  <a:pt x="1" y="0"/>
                </a:moveTo>
                <a:lnTo>
                  <a:pt x="0" y="709"/>
                </a:lnTo>
                <a:lnTo>
                  <a:pt x="4" y="709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4" name="Freeform 1442"/>
          <p:cNvSpPr>
            <a:spLocks/>
          </p:cNvSpPr>
          <p:nvPr userDrawn="1"/>
        </p:nvSpPr>
        <p:spPr bwMode="auto">
          <a:xfrm>
            <a:off x="2797175" y="3076575"/>
            <a:ext cx="7938" cy="1125538"/>
          </a:xfrm>
          <a:custGeom>
            <a:avLst/>
            <a:gdLst>
              <a:gd name="T0" fmla="*/ 1 w 5"/>
              <a:gd name="T1" fmla="*/ 0 h 709"/>
              <a:gd name="T2" fmla="*/ 0 w 5"/>
              <a:gd name="T3" fmla="*/ 709 h 709"/>
              <a:gd name="T4" fmla="*/ 4 w 5"/>
              <a:gd name="T5" fmla="*/ 709 h 709"/>
              <a:gd name="T6" fmla="*/ 5 w 5"/>
              <a:gd name="T7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09">
                <a:moveTo>
                  <a:pt x="1" y="0"/>
                </a:moveTo>
                <a:lnTo>
                  <a:pt x="0" y="709"/>
                </a:lnTo>
                <a:lnTo>
                  <a:pt x="4" y="709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5" name="Freeform 1443"/>
          <p:cNvSpPr>
            <a:spLocks/>
          </p:cNvSpPr>
          <p:nvPr userDrawn="1"/>
        </p:nvSpPr>
        <p:spPr bwMode="auto">
          <a:xfrm>
            <a:off x="2922588" y="4175125"/>
            <a:ext cx="87313" cy="188913"/>
          </a:xfrm>
          <a:custGeom>
            <a:avLst/>
            <a:gdLst>
              <a:gd name="T0" fmla="*/ 0 w 55"/>
              <a:gd name="T1" fmla="*/ 0 h 119"/>
              <a:gd name="T2" fmla="*/ 0 w 55"/>
              <a:gd name="T3" fmla="*/ 119 h 119"/>
              <a:gd name="T4" fmla="*/ 55 w 55"/>
              <a:gd name="T5" fmla="*/ 64 h 119"/>
              <a:gd name="T6" fmla="*/ 55 w 55"/>
              <a:gd name="T7" fmla="*/ 0 h 119"/>
              <a:gd name="T8" fmla="*/ 0 w 55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19">
                <a:moveTo>
                  <a:pt x="0" y="0"/>
                </a:moveTo>
                <a:lnTo>
                  <a:pt x="0" y="119"/>
                </a:lnTo>
                <a:lnTo>
                  <a:pt x="55" y="64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93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6" name="Freeform 1444"/>
          <p:cNvSpPr>
            <a:spLocks/>
          </p:cNvSpPr>
          <p:nvPr userDrawn="1"/>
        </p:nvSpPr>
        <p:spPr bwMode="auto">
          <a:xfrm>
            <a:off x="3009900" y="4175125"/>
            <a:ext cx="87313" cy="188913"/>
          </a:xfrm>
          <a:custGeom>
            <a:avLst/>
            <a:gdLst>
              <a:gd name="T0" fmla="*/ 55 w 55"/>
              <a:gd name="T1" fmla="*/ 0 h 119"/>
              <a:gd name="T2" fmla="*/ 55 w 55"/>
              <a:gd name="T3" fmla="*/ 119 h 119"/>
              <a:gd name="T4" fmla="*/ 0 w 55"/>
              <a:gd name="T5" fmla="*/ 64 h 119"/>
              <a:gd name="T6" fmla="*/ 0 w 55"/>
              <a:gd name="T7" fmla="*/ 0 h 119"/>
              <a:gd name="T8" fmla="*/ 55 w 55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19">
                <a:moveTo>
                  <a:pt x="55" y="0"/>
                </a:moveTo>
                <a:lnTo>
                  <a:pt x="55" y="119"/>
                </a:lnTo>
                <a:lnTo>
                  <a:pt x="0" y="64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EE7A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7" name="Freeform 1445"/>
          <p:cNvSpPr>
            <a:spLocks/>
          </p:cNvSpPr>
          <p:nvPr userDrawn="1"/>
        </p:nvSpPr>
        <p:spPr bwMode="auto">
          <a:xfrm>
            <a:off x="2922588" y="4175125"/>
            <a:ext cx="87313" cy="188913"/>
          </a:xfrm>
          <a:custGeom>
            <a:avLst/>
            <a:gdLst>
              <a:gd name="T0" fmla="*/ 0 w 55"/>
              <a:gd name="T1" fmla="*/ 0 h 119"/>
              <a:gd name="T2" fmla="*/ 0 w 55"/>
              <a:gd name="T3" fmla="*/ 119 h 119"/>
              <a:gd name="T4" fmla="*/ 55 w 55"/>
              <a:gd name="T5" fmla="*/ 64 h 119"/>
              <a:gd name="T6" fmla="*/ 55 w 55"/>
              <a:gd name="T7" fmla="*/ 0 h 119"/>
              <a:gd name="T8" fmla="*/ 0 w 55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19">
                <a:moveTo>
                  <a:pt x="0" y="0"/>
                </a:moveTo>
                <a:lnTo>
                  <a:pt x="0" y="119"/>
                </a:lnTo>
                <a:lnTo>
                  <a:pt x="55" y="64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93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8" name="Freeform 1446"/>
          <p:cNvSpPr>
            <a:spLocks/>
          </p:cNvSpPr>
          <p:nvPr userDrawn="1"/>
        </p:nvSpPr>
        <p:spPr bwMode="auto">
          <a:xfrm>
            <a:off x="3009900" y="4175125"/>
            <a:ext cx="87313" cy="188913"/>
          </a:xfrm>
          <a:custGeom>
            <a:avLst/>
            <a:gdLst>
              <a:gd name="T0" fmla="*/ 55 w 55"/>
              <a:gd name="T1" fmla="*/ 0 h 119"/>
              <a:gd name="T2" fmla="*/ 55 w 55"/>
              <a:gd name="T3" fmla="*/ 119 h 119"/>
              <a:gd name="T4" fmla="*/ 0 w 55"/>
              <a:gd name="T5" fmla="*/ 64 h 119"/>
              <a:gd name="T6" fmla="*/ 0 w 55"/>
              <a:gd name="T7" fmla="*/ 0 h 119"/>
              <a:gd name="T8" fmla="*/ 55 w 55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19">
                <a:moveTo>
                  <a:pt x="55" y="0"/>
                </a:moveTo>
                <a:lnTo>
                  <a:pt x="55" y="119"/>
                </a:lnTo>
                <a:lnTo>
                  <a:pt x="0" y="64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EE7A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59" name="Freeform 1447"/>
          <p:cNvSpPr>
            <a:spLocks/>
          </p:cNvSpPr>
          <p:nvPr userDrawn="1"/>
        </p:nvSpPr>
        <p:spPr bwMode="auto">
          <a:xfrm>
            <a:off x="2073275" y="3068638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lnTo>
                  <a:pt x="0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0" name="Freeform 1448"/>
          <p:cNvSpPr>
            <a:spLocks/>
          </p:cNvSpPr>
          <p:nvPr userDrawn="1"/>
        </p:nvSpPr>
        <p:spPr bwMode="auto">
          <a:xfrm>
            <a:off x="2073275" y="3181350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lnTo>
                  <a:pt x="0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1" name="Freeform 1449"/>
          <p:cNvSpPr>
            <a:spLocks/>
          </p:cNvSpPr>
          <p:nvPr userDrawn="1"/>
        </p:nvSpPr>
        <p:spPr bwMode="auto">
          <a:xfrm>
            <a:off x="2073275" y="3294063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lnTo>
                  <a:pt x="0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2" name="Freeform 1450"/>
          <p:cNvSpPr>
            <a:spLocks/>
          </p:cNvSpPr>
          <p:nvPr userDrawn="1"/>
        </p:nvSpPr>
        <p:spPr bwMode="auto">
          <a:xfrm>
            <a:off x="2073275" y="3387725"/>
            <a:ext cx="688975" cy="352425"/>
          </a:xfrm>
          <a:custGeom>
            <a:avLst/>
            <a:gdLst>
              <a:gd name="T0" fmla="*/ 0 w 434"/>
              <a:gd name="T1" fmla="*/ 63 h 222"/>
              <a:gd name="T2" fmla="*/ 434 w 434"/>
              <a:gd name="T3" fmla="*/ 63 h 222"/>
              <a:gd name="T4" fmla="*/ 434 w 434"/>
              <a:gd name="T5" fmla="*/ 222 h 222"/>
              <a:gd name="T6" fmla="*/ 0 w 434"/>
              <a:gd name="T7" fmla="*/ 212 h 222"/>
              <a:gd name="T8" fmla="*/ 0 w 434"/>
              <a:gd name="T9" fmla="*/ 6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222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222"/>
                  <a:pt x="434" y="222"/>
                  <a:pt x="434" y="222"/>
                </a:cubicBezTo>
                <a:cubicBezTo>
                  <a:pt x="434" y="222"/>
                  <a:pt x="410" y="157"/>
                  <a:pt x="0" y="212"/>
                </a:cubicBezTo>
                <a:lnTo>
                  <a:pt x="0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3" name="Freeform 1451"/>
          <p:cNvSpPr>
            <a:spLocks/>
          </p:cNvSpPr>
          <p:nvPr userDrawn="1"/>
        </p:nvSpPr>
        <p:spPr bwMode="auto">
          <a:xfrm>
            <a:off x="2073275" y="3689350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lnTo>
                  <a:pt x="0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4" name="Freeform 1452"/>
          <p:cNvSpPr>
            <a:spLocks/>
          </p:cNvSpPr>
          <p:nvPr userDrawn="1"/>
        </p:nvSpPr>
        <p:spPr bwMode="auto">
          <a:xfrm>
            <a:off x="2073275" y="3802063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cubicBezTo>
                  <a:pt x="0" y="63"/>
                  <a:pt x="0" y="63"/>
                  <a:pt x="0" y="63"/>
                </a:cubicBezTo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5" name="Freeform 1453"/>
          <p:cNvSpPr>
            <a:spLocks/>
          </p:cNvSpPr>
          <p:nvPr userDrawn="1"/>
        </p:nvSpPr>
        <p:spPr bwMode="auto">
          <a:xfrm>
            <a:off x="2073275" y="3914775"/>
            <a:ext cx="688975" cy="168275"/>
          </a:xfrm>
          <a:custGeom>
            <a:avLst/>
            <a:gdLst>
              <a:gd name="T0" fmla="*/ 0 w 434"/>
              <a:gd name="T1" fmla="*/ 63 h 106"/>
              <a:gd name="T2" fmla="*/ 434 w 434"/>
              <a:gd name="T3" fmla="*/ 63 h 106"/>
              <a:gd name="T4" fmla="*/ 434 w 434"/>
              <a:gd name="T5" fmla="*/ 106 h 106"/>
              <a:gd name="T6" fmla="*/ 0 w 434"/>
              <a:gd name="T7" fmla="*/ 92 h 106"/>
              <a:gd name="T8" fmla="*/ 0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0" y="63"/>
                </a:moveTo>
                <a:cubicBezTo>
                  <a:pt x="0" y="63"/>
                  <a:pt x="320" y="0"/>
                  <a:pt x="434" y="63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10" y="37"/>
                  <a:pt x="0" y="92"/>
                </a:cubicBezTo>
                <a:cubicBezTo>
                  <a:pt x="0" y="63"/>
                  <a:pt x="0" y="63"/>
                  <a:pt x="0" y="63"/>
                </a:cubicBezTo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6" name="Freeform 1454"/>
          <p:cNvSpPr>
            <a:spLocks/>
          </p:cNvSpPr>
          <p:nvPr userDrawn="1"/>
        </p:nvSpPr>
        <p:spPr bwMode="auto">
          <a:xfrm>
            <a:off x="2878138" y="3349625"/>
            <a:ext cx="688975" cy="168275"/>
          </a:xfrm>
          <a:custGeom>
            <a:avLst/>
            <a:gdLst>
              <a:gd name="T0" fmla="*/ 434 w 434"/>
              <a:gd name="T1" fmla="*/ 64 h 106"/>
              <a:gd name="T2" fmla="*/ 0 w 434"/>
              <a:gd name="T3" fmla="*/ 64 h 106"/>
              <a:gd name="T4" fmla="*/ 0 w 434"/>
              <a:gd name="T5" fmla="*/ 106 h 106"/>
              <a:gd name="T6" fmla="*/ 434 w 434"/>
              <a:gd name="T7" fmla="*/ 92 h 106"/>
              <a:gd name="T8" fmla="*/ 434 w 434"/>
              <a:gd name="T9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434" y="64"/>
                </a:moveTo>
                <a:cubicBezTo>
                  <a:pt x="434" y="64"/>
                  <a:pt x="113" y="0"/>
                  <a:pt x="0" y="6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3" y="38"/>
                  <a:pt x="434" y="92"/>
                </a:cubicBezTo>
                <a:lnTo>
                  <a:pt x="434" y="64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7" name="Freeform 1455"/>
          <p:cNvSpPr>
            <a:spLocks/>
          </p:cNvSpPr>
          <p:nvPr userDrawn="1"/>
        </p:nvSpPr>
        <p:spPr bwMode="auto">
          <a:xfrm>
            <a:off x="2878138" y="3038475"/>
            <a:ext cx="688975" cy="320675"/>
          </a:xfrm>
          <a:custGeom>
            <a:avLst/>
            <a:gdLst>
              <a:gd name="T0" fmla="*/ 434 w 434"/>
              <a:gd name="T1" fmla="*/ 64 h 202"/>
              <a:gd name="T2" fmla="*/ 0 w 434"/>
              <a:gd name="T3" fmla="*/ 64 h 202"/>
              <a:gd name="T4" fmla="*/ 0 w 434"/>
              <a:gd name="T5" fmla="*/ 202 h 202"/>
              <a:gd name="T6" fmla="*/ 434 w 434"/>
              <a:gd name="T7" fmla="*/ 200 h 202"/>
              <a:gd name="T8" fmla="*/ 434 w 434"/>
              <a:gd name="T9" fmla="*/ 6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202">
                <a:moveTo>
                  <a:pt x="434" y="64"/>
                </a:moveTo>
                <a:cubicBezTo>
                  <a:pt x="434" y="64"/>
                  <a:pt x="113" y="0"/>
                  <a:pt x="0" y="64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2"/>
                  <a:pt x="23" y="146"/>
                  <a:pt x="434" y="200"/>
                </a:cubicBezTo>
                <a:lnTo>
                  <a:pt x="434" y="64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8" name="Freeform 1456"/>
          <p:cNvSpPr>
            <a:spLocks/>
          </p:cNvSpPr>
          <p:nvPr userDrawn="1"/>
        </p:nvSpPr>
        <p:spPr bwMode="auto">
          <a:xfrm>
            <a:off x="2878138" y="3462338"/>
            <a:ext cx="688975" cy="169863"/>
          </a:xfrm>
          <a:custGeom>
            <a:avLst/>
            <a:gdLst>
              <a:gd name="T0" fmla="*/ 434 w 434"/>
              <a:gd name="T1" fmla="*/ 64 h 107"/>
              <a:gd name="T2" fmla="*/ 0 w 434"/>
              <a:gd name="T3" fmla="*/ 64 h 107"/>
              <a:gd name="T4" fmla="*/ 0 w 434"/>
              <a:gd name="T5" fmla="*/ 107 h 107"/>
              <a:gd name="T6" fmla="*/ 434 w 434"/>
              <a:gd name="T7" fmla="*/ 92 h 107"/>
              <a:gd name="T8" fmla="*/ 434 w 434"/>
              <a:gd name="T9" fmla="*/ 6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7">
                <a:moveTo>
                  <a:pt x="434" y="64"/>
                </a:moveTo>
                <a:cubicBezTo>
                  <a:pt x="434" y="64"/>
                  <a:pt x="113" y="0"/>
                  <a:pt x="0" y="6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23" y="38"/>
                  <a:pt x="434" y="92"/>
                </a:cubicBezTo>
                <a:lnTo>
                  <a:pt x="434" y="64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9" name="Freeform 1457"/>
          <p:cNvSpPr>
            <a:spLocks/>
          </p:cNvSpPr>
          <p:nvPr userDrawn="1"/>
        </p:nvSpPr>
        <p:spPr bwMode="auto">
          <a:xfrm>
            <a:off x="2878138" y="3576638"/>
            <a:ext cx="688975" cy="168275"/>
          </a:xfrm>
          <a:custGeom>
            <a:avLst/>
            <a:gdLst>
              <a:gd name="T0" fmla="*/ 434 w 434"/>
              <a:gd name="T1" fmla="*/ 63 h 106"/>
              <a:gd name="T2" fmla="*/ 0 w 434"/>
              <a:gd name="T3" fmla="*/ 63 h 106"/>
              <a:gd name="T4" fmla="*/ 0 w 434"/>
              <a:gd name="T5" fmla="*/ 106 h 106"/>
              <a:gd name="T6" fmla="*/ 434 w 434"/>
              <a:gd name="T7" fmla="*/ 92 h 106"/>
              <a:gd name="T8" fmla="*/ 434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434" y="63"/>
                </a:moveTo>
                <a:cubicBezTo>
                  <a:pt x="434" y="63"/>
                  <a:pt x="113" y="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3" y="37"/>
                  <a:pt x="434" y="92"/>
                </a:cubicBezTo>
                <a:lnTo>
                  <a:pt x="434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0" name="Freeform 1458"/>
          <p:cNvSpPr>
            <a:spLocks/>
          </p:cNvSpPr>
          <p:nvPr userDrawn="1"/>
        </p:nvSpPr>
        <p:spPr bwMode="auto">
          <a:xfrm>
            <a:off x="2878138" y="3689350"/>
            <a:ext cx="688975" cy="168275"/>
          </a:xfrm>
          <a:custGeom>
            <a:avLst/>
            <a:gdLst>
              <a:gd name="T0" fmla="*/ 434 w 434"/>
              <a:gd name="T1" fmla="*/ 63 h 106"/>
              <a:gd name="T2" fmla="*/ 0 w 434"/>
              <a:gd name="T3" fmla="*/ 63 h 106"/>
              <a:gd name="T4" fmla="*/ 0 w 434"/>
              <a:gd name="T5" fmla="*/ 106 h 106"/>
              <a:gd name="T6" fmla="*/ 434 w 434"/>
              <a:gd name="T7" fmla="*/ 92 h 106"/>
              <a:gd name="T8" fmla="*/ 434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434" y="63"/>
                </a:moveTo>
                <a:cubicBezTo>
                  <a:pt x="434" y="63"/>
                  <a:pt x="113" y="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3" y="37"/>
                  <a:pt x="434" y="92"/>
                </a:cubicBezTo>
                <a:lnTo>
                  <a:pt x="434" y="63"/>
                </a:lnTo>
                <a:close/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1" name="Freeform 1459"/>
          <p:cNvSpPr>
            <a:spLocks/>
          </p:cNvSpPr>
          <p:nvPr userDrawn="1"/>
        </p:nvSpPr>
        <p:spPr bwMode="auto">
          <a:xfrm>
            <a:off x="2878138" y="3802063"/>
            <a:ext cx="688975" cy="168275"/>
          </a:xfrm>
          <a:custGeom>
            <a:avLst/>
            <a:gdLst>
              <a:gd name="T0" fmla="*/ 434 w 434"/>
              <a:gd name="T1" fmla="*/ 63 h 106"/>
              <a:gd name="T2" fmla="*/ 0 w 434"/>
              <a:gd name="T3" fmla="*/ 63 h 106"/>
              <a:gd name="T4" fmla="*/ 0 w 434"/>
              <a:gd name="T5" fmla="*/ 106 h 106"/>
              <a:gd name="T6" fmla="*/ 434 w 434"/>
              <a:gd name="T7" fmla="*/ 92 h 106"/>
              <a:gd name="T8" fmla="*/ 434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434" y="63"/>
                </a:moveTo>
                <a:cubicBezTo>
                  <a:pt x="434" y="63"/>
                  <a:pt x="113" y="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3" y="37"/>
                  <a:pt x="434" y="92"/>
                </a:cubicBezTo>
                <a:cubicBezTo>
                  <a:pt x="434" y="63"/>
                  <a:pt x="434" y="63"/>
                  <a:pt x="434" y="63"/>
                </a:cubicBezTo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2" name="Freeform 1460"/>
          <p:cNvSpPr>
            <a:spLocks/>
          </p:cNvSpPr>
          <p:nvPr userDrawn="1"/>
        </p:nvSpPr>
        <p:spPr bwMode="auto">
          <a:xfrm>
            <a:off x="2878138" y="3914775"/>
            <a:ext cx="688975" cy="168275"/>
          </a:xfrm>
          <a:custGeom>
            <a:avLst/>
            <a:gdLst>
              <a:gd name="T0" fmla="*/ 434 w 434"/>
              <a:gd name="T1" fmla="*/ 63 h 106"/>
              <a:gd name="T2" fmla="*/ 0 w 434"/>
              <a:gd name="T3" fmla="*/ 63 h 106"/>
              <a:gd name="T4" fmla="*/ 0 w 434"/>
              <a:gd name="T5" fmla="*/ 106 h 106"/>
              <a:gd name="T6" fmla="*/ 434 w 434"/>
              <a:gd name="T7" fmla="*/ 92 h 106"/>
              <a:gd name="T8" fmla="*/ 434 w 434"/>
              <a:gd name="T9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" h="106">
                <a:moveTo>
                  <a:pt x="434" y="63"/>
                </a:moveTo>
                <a:cubicBezTo>
                  <a:pt x="434" y="63"/>
                  <a:pt x="113" y="0"/>
                  <a:pt x="0" y="6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3" y="37"/>
                  <a:pt x="434" y="92"/>
                </a:cubicBezTo>
                <a:cubicBezTo>
                  <a:pt x="434" y="63"/>
                  <a:pt x="434" y="63"/>
                  <a:pt x="434" y="63"/>
                </a:cubicBezTo>
              </a:path>
            </a:pathLst>
          </a:custGeom>
          <a:solidFill>
            <a:srgbClr val="CBE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3" name="Freeform 1461"/>
          <p:cNvSpPr>
            <a:spLocks/>
          </p:cNvSpPr>
          <p:nvPr userDrawn="1"/>
        </p:nvSpPr>
        <p:spPr bwMode="auto">
          <a:xfrm>
            <a:off x="1674813" y="3748088"/>
            <a:ext cx="779463" cy="727075"/>
          </a:xfrm>
          <a:custGeom>
            <a:avLst/>
            <a:gdLst>
              <a:gd name="T0" fmla="*/ 178 w 491"/>
              <a:gd name="T1" fmla="*/ 0 h 458"/>
              <a:gd name="T2" fmla="*/ 178 w 491"/>
              <a:gd name="T3" fmla="*/ 137 h 458"/>
              <a:gd name="T4" fmla="*/ 362 w 491"/>
              <a:gd name="T5" fmla="*/ 109 h 458"/>
              <a:gd name="T6" fmla="*/ 317 w 491"/>
              <a:gd name="T7" fmla="*/ 192 h 458"/>
              <a:gd name="T8" fmla="*/ 202 w 491"/>
              <a:gd name="T9" fmla="*/ 232 h 458"/>
              <a:gd name="T10" fmla="*/ 177 w 491"/>
              <a:gd name="T11" fmla="*/ 313 h 458"/>
              <a:gd name="T12" fmla="*/ 491 w 491"/>
              <a:gd name="T13" fmla="*/ 313 h 458"/>
              <a:gd name="T14" fmla="*/ 291 w 491"/>
              <a:gd name="T15" fmla="*/ 353 h 458"/>
              <a:gd name="T16" fmla="*/ 210 w 491"/>
              <a:gd name="T17" fmla="*/ 458 h 458"/>
              <a:gd name="T18" fmla="*/ 0 w 491"/>
              <a:gd name="T19" fmla="*/ 391 h 458"/>
              <a:gd name="T20" fmla="*/ 20 w 491"/>
              <a:gd name="T21" fmla="*/ 323 h 458"/>
              <a:gd name="T22" fmla="*/ 178 w 491"/>
              <a:gd name="T2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1" h="458">
                <a:moveTo>
                  <a:pt x="178" y="0"/>
                </a:moveTo>
                <a:cubicBezTo>
                  <a:pt x="178" y="137"/>
                  <a:pt x="178" y="137"/>
                  <a:pt x="178" y="137"/>
                </a:cubicBezTo>
                <a:cubicBezTo>
                  <a:pt x="362" y="109"/>
                  <a:pt x="362" y="109"/>
                  <a:pt x="362" y="109"/>
                </a:cubicBezTo>
                <a:cubicBezTo>
                  <a:pt x="362" y="109"/>
                  <a:pt x="376" y="167"/>
                  <a:pt x="317" y="192"/>
                </a:cubicBezTo>
                <a:cubicBezTo>
                  <a:pt x="259" y="216"/>
                  <a:pt x="202" y="232"/>
                  <a:pt x="202" y="232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491" y="313"/>
                  <a:pt x="491" y="313"/>
                  <a:pt x="491" y="313"/>
                </a:cubicBezTo>
                <a:cubicBezTo>
                  <a:pt x="491" y="313"/>
                  <a:pt x="407" y="350"/>
                  <a:pt x="291" y="353"/>
                </a:cubicBezTo>
                <a:cubicBezTo>
                  <a:pt x="291" y="353"/>
                  <a:pt x="224" y="454"/>
                  <a:pt x="210" y="458"/>
                </a:cubicBezTo>
                <a:cubicBezTo>
                  <a:pt x="0" y="391"/>
                  <a:pt x="0" y="391"/>
                  <a:pt x="0" y="391"/>
                </a:cubicBezTo>
                <a:cubicBezTo>
                  <a:pt x="0" y="391"/>
                  <a:pt x="10" y="339"/>
                  <a:pt x="20" y="323"/>
                </a:cubicBezTo>
                <a:cubicBezTo>
                  <a:pt x="30" y="307"/>
                  <a:pt x="178" y="0"/>
                  <a:pt x="178" y="0"/>
                </a:cubicBezTo>
              </a:path>
            </a:pathLst>
          </a:custGeom>
          <a:solidFill>
            <a:srgbClr val="F2B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4" name="Freeform 1462"/>
          <p:cNvSpPr>
            <a:spLocks/>
          </p:cNvSpPr>
          <p:nvPr userDrawn="1"/>
        </p:nvSpPr>
        <p:spPr bwMode="auto">
          <a:xfrm>
            <a:off x="1720850" y="3921125"/>
            <a:ext cx="530225" cy="457200"/>
          </a:xfrm>
          <a:custGeom>
            <a:avLst/>
            <a:gdLst>
              <a:gd name="T0" fmla="*/ 333 w 334"/>
              <a:gd name="T1" fmla="*/ 0 h 288"/>
              <a:gd name="T2" fmla="*/ 149 w 334"/>
              <a:gd name="T3" fmla="*/ 28 h 288"/>
              <a:gd name="T4" fmla="*/ 51 w 334"/>
              <a:gd name="T5" fmla="*/ 282 h 288"/>
              <a:gd name="T6" fmla="*/ 69 w 334"/>
              <a:gd name="T7" fmla="*/ 288 h 288"/>
              <a:gd name="T8" fmla="*/ 201 w 334"/>
              <a:gd name="T9" fmla="*/ 204 h 288"/>
              <a:gd name="T10" fmla="*/ 148 w 334"/>
              <a:gd name="T11" fmla="*/ 204 h 288"/>
              <a:gd name="T12" fmla="*/ 173 w 334"/>
              <a:gd name="T13" fmla="*/ 123 h 288"/>
              <a:gd name="T14" fmla="*/ 288 w 334"/>
              <a:gd name="T15" fmla="*/ 83 h 288"/>
              <a:gd name="T16" fmla="*/ 334 w 334"/>
              <a:gd name="T17" fmla="*/ 15 h 288"/>
              <a:gd name="T18" fmla="*/ 333 w 334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288">
                <a:moveTo>
                  <a:pt x="333" y="0"/>
                </a:moveTo>
                <a:cubicBezTo>
                  <a:pt x="149" y="28"/>
                  <a:pt x="149" y="28"/>
                  <a:pt x="149" y="28"/>
                </a:cubicBezTo>
                <a:cubicBezTo>
                  <a:pt x="149" y="28"/>
                  <a:pt x="0" y="241"/>
                  <a:pt x="51" y="282"/>
                </a:cubicBezTo>
                <a:cubicBezTo>
                  <a:pt x="56" y="286"/>
                  <a:pt x="62" y="288"/>
                  <a:pt x="69" y="288"/>
                </a:cubicBezTo>
                <a:cubicBezTo>
                  <a:pt x="103" y="288"/>
                  <a:pt x="157" y="245"/>
                  <a:pt x="201" y="204"/>
                </a:cubicBezTo>
                <a:cubicBezTo>
                  <a:pt x="148" y="204"/>
                  <a:pt x="148" y="204"/>
                  <a:pt x="148" y="204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230" y="107"/>
                  <a:pt x="288" y="83"/>
                </a:cubicBezTo>
                <a:cubicBezTo>
                  <a:pt x="328" y="66"/>
                  <a:pt x="334" y="34"/>
                  <a:pt x="334" y="15"/>
                </a:cubicBezTo>
                <a:cubicBezTo>
                  <a:pt x="334" y="6"/>
                  <a:pt x="333" y="0"/>
                  <a:pt x="333" y="0"/>
                </a:cubicBezTo>
              </a:path>
            </a:pathLst>
          </a:custGeom>
          <a:solidFill>
            <a:srgbClr val="F6C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5" name="Freeform 1463"/>
          <p:cNvSpPr>
            <a:spLocks/>
          </p:cNvSpPr>
          <p:nvPr userDrawn="1"/>
        </p:nvSpPr>
        <p:spPr bwMode="auto">
          <a:xfrm>
            <a:off x="1595438" y="4368800"/>
            <a:ext cx="412750" cy="738188"/>
          </a:xfrm>
          <a:custGeom>
            <a:avLst/>
            <a:gdLst>
              <a:gd name="T0" fmla="*/ 252 w 260"/>
              <a:gd name="T1" fmla="*/ 453 h 465"/>
              <a:gd name="T2" fmla="*/ 260 w 260"/>
              <a:gd name="T3" fmla="*/ 67 h 465"/>
              <a:gd name="T4" fmla="*/ 50 w 260"/>
              <a:gd name="T5" fmla="*/ 0 h 465"/>
              <a:gd name="T6" fmla="*/ 0 w 260"/>
              <a:gd name="T7" fmla="*/ 465 h 465"/>
              <a:gd name="T8" fmla="*/ 252 w 260"/>
              <a:gd name="T9" fmla="*/ 45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465">
                <a:moveTo>
                  <a:pt x="252" y="453"/>
                </a:moveTo>
                <a:lnTo>
                  <a:pt x="260" y="67"/>
                </a:lnTo>
                <a:lnTo>
                  <a:pt x="50" y="0"/>
                </a:lnTo>
                <a:lnTo>
                  <a:pt x="0" y="465"/>
                </a:lnTo>
                <a:lnTo>
                  <a:pt x="252" y="453"/>
                </a:lnTo>
                <a:close/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6" name="Freeform 1464"/>
          <p:cNvSpPr>
            <a:spLocks/>
          </p:cNvSpPr>
          <p:nvPr userDrawn="1"/>
        </p:nvSpPr>
        <p:spPr bwMode="auto">
          <a:xfrm>
            <a:off x="3176588" y="3748088"/>
            <a:ext cx="779463" cy="727075"/>
          </a:xfrm>
          <a:custGeom>
            <a:avLst/>
            <a:gdLst>
              <a:gd name="T0" fmla="*/ 313 w 491"/>
              <a:gd name="T1" fmla="*/ 0 h 458"/>
              <a:gd name="T2" fmla="*/ 313 w 491"/>
              <a:gd name="T3" fmla="*/ 137 h 458"/>
              <a:gd name="T4" fmla="*/ 130 w 491"/>
              <a:gd name="T5" fmla="*/ 109 h 458"/>
              <a:gd name="T6" fmla="*/ 174 w 491"/>
              <a:gd name="T7" fmla="*/ 192 h 458"/>
              <a:gd name="T8" fmla="*/ 289 w 491"/>
              <a:gd name="T9" fmla="*/ 232 h 458"/>
              <a:gd name="T10" fmla="*/ 314 w 491"/>
              <a:gd name="T11" fmla="*/ 313 h 458"/>
              <a:gd name="T12" fmla="*/ 0 w 491"/>
              <a:gd name="T13" fmla="*/ 313 h 458"/>
              <a:gd name="T14" fmla="*/ 200 w 491"/>
              <a:gd name="T15" fmla="*/ 353 h 458"/>
              <a:gd name="T16" fmla="*/ 281 w 491"/>
              <a:gd name="T17" fmla="*/ 458 h 458"/>
              <a:gd name="T18" fmla="*/ 491 w 491"/>
              <a:gd name="T19" fmla="*/ 391 h 458"/>
              <a:gd name="T20" fmla="*/ 471 w 491"/>
              <a:gd name="T21" fmla="*/ 323 h 458"/>
              <a:gd name="T22" fmla="*/ 313 w 491"/>
              <a:gd name="T2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1" h="458">
                <a:moveTo>
                  <a:pt x="313" y="0"/>
                </a:moveTo>
                <a:cubicBezTo>
                  <a:pt x="313" y="137"/>
                  <a:pt x="313" y="137"/>
                  <a:pt x="313" y="137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0" y="109"/>
                  <a:pt x="115" y="167"/>
                  <a:pt x="174" y="192"/>
                </a:cubicBezTo>
                <a:cubicBezTo>
                  <a:pt x="233" y="216"/>
                  <a:pt x="289" y="232"/>
                  <a:pt x="289" y="232"/>
                </a:cubicBezTo>
                <a:cubicBezTo>
                  <a:pt x="314" y="313"/>
                  <a:pt x="314" y="313"/>
                  <a:pt x="314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84" y="350"/>
                  <a:pt x="200" y="353"/>
                </a:cubicBezTo>
                <a:cubicBezTo>
                  <a:pt x="200" y="353"/>
                  <a:pt x="267" y="454"/>
                  <a:pt x="281" y="458"/>
                </a:cubicBezTo>
                <a:cubicBezTo>
                  <a:pt x="491" y="391"/>
                  <a:pt x="491" y="391"/>
                  <a:pt x="491" y="391"/>
                </a:cubicBezTo>
                <a:cubicBezTo>
                  <a:pt x="491" y="391"/>
                  <a:pt x="481" y="339"/>
                  <a:pt x="471" y="323"/>
                </a:cubicBezTo>
                <a:cubicBezTo>
                  <a:pt x="461" y="307"/>
                  <a:pt x="313" y="0"/>
                  <a:pt x="313" y="0"/>
                </a:cubicBezTo>
              </a:path>
            </a:pathLst>
          </a:custGeom>
          <a:solidFill>
            <a:srgbClr val="F2B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7" name="Freeform 1465"/>
          <p:cNvSpPr>
            <a:spLocks/>
          </p:cNvSpPr>
          <p:nvPr userDrawn="1"/>
        </p:nvSpPr>
        <p:spPr bwMode="auto">
          <a:xfrm>
            <a:off x="3379788" y="3921125"/>
            <a:ext cx="530225" cy="457200"/>
          </a:xfrm>
          <a:custGeom>
            <a:avLst/>
            <a:gdLst>
              <a:gd name="T0" fmla="*/ 2 w 334"/>
              <a:gd name="T1" fmla="*/ 0 h 288"/>
              <a:gd name="T2" fmla="*/ 0 w 334"/>
              <a:gd name="T3" fmla="*/ 15 h 288"/>
              <a:gd name="T4" fmla="*/ 46 w 334"/>
              <a:gd name="T5" fmla="*/ 83 h 288"/>
              <a:gd name="T6" fmla="*/ 161 w 334"/>
              <a:gd name="T7" fmla="*/ 123 h 288"/>
              <a:gd name="T8" fmla="*/ 186 w 334"/>
              <a:gd name="T9" fmla="*/ 204 h 288"/>
              <a:gd name="T10" fmla="*/ 186 w 334"/>
              <a:gd name="T11" fmla="*/ 204 h 288"/>
              <a:gd name="T12" fmla="*/ 133 w 334"/>
              <a:gd name="T13" fmla="*/ 204 h 288"/>
              <a:gd name="T14" fmla="*/ 265 w 334"/>
              <a:gd name="T15" fmla="*/ 288 h 288"/>
              <a:gd name="T16" fmla="*/ 283 w 334"/>
              <a:gd name="T17" fmla="*/ 282 h 288"/>
              <a:gd name="T18" fmla="*/ 185 w 334"/>
              <a:gd name="T19" fmla="*/ 28 h 288"/>
              <a:gd name="T20" fmla="*/ 185 w 334"/>
              <a:gd name="T21" fmla="*/ 28 h 288"/>
              <a:gd name="T22" fmla="*/ 2 w 334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288">
                <a:moveTo>
                  <a:pt x="2" y="0"/>
                </a:moveTo>
                <a:cubicBezTo>
                  <a:pt x="2" y="0"/>
                  <a:pt x="0" y="6"/>
                  <a:pt x="0" y="15"/>
                </a:cubicBezTo>
                <a:cubicBezTo>
                  <a:pt x="0" y="34"/>
                  <a:pt x="7" y="66"/>
                  <a:pt x="46" y="83"/>
                </a:cubicBezTo>
                <a:cubicBezTo>
                  <a:pt x="105" y="107"/>
                  <a:pt x="161" y="123"/>
                  <a:pt x="161" y="123"/>
                </a:cubicBezTo>
                <a:cubicBezTo>
                  <a:pt x="186" y="204"/>
                  <a:pt x="186" y="204"/>
                  <a:pt x="186" y="204"/>
                </a:cubicBezTo>
                <a:cubicBezTo>
                  <a:pt x="186" y="204"/>
                  <a:pt x="186" y="204"/>
                  <a:pt x="186" y="204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77" y="245"/>
                  <a:pt x="231" y="288"/>
                  <a:pt x="265" y="288"/>
                </a:cubicBezTo>
                <a:cubicBezTo>
                  <a:pt x="272" y="288"/>
                  <a:pt x="278" y="286"/>
                  <a:pt x="283" y="282"/>
                </a:cubicBezTo>
                <a:cubicBezTo>
                  <a:pt x="334" y="241"/>
                  <a:pt x="185" y="28"/>
                  <a:pt x="185" y="28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F6C8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8" name="Freeform 1466"/>
          <p:cNvSpPr>
            <a:spLocks/>
          </p:cNvSpPr>
          <p:nvPr userDrawn="1"/>
        </p:nvSpPr>
        <p:spPr bwMode="auto">
          <a:xfrm>
            <a:off x="3622675" y="4368800"/>
            <a:ext cx="412750" cy="738188"/>
          </a:xfrm>
          <a:custGeom>
            <a:avLst/>
            <a:gdLst>
              <a:gd name="T0" fmla="*/ 8 w 260"/>
              <a:gd name="T1" fmla="*/ 453 h 465"/>
              <a:gd name="T2" fmla="*/ 0 w 260"/>
              <a:gd name="T3" fmla="*/ 67 h 465"/>
              <a:gd name="T4" fmla="*/ 210 w 260"/>
              <a:gd name="T5" fmla="*/ 0 h 465"/>
              <a:gd name="T6" fmla="*/ 260 w 260"/>
              <a:gd name="T7" fmla="*/ 465 h 465"/>
              <a:gd name="T8" fmla="*/ 8 w 260"/>
              <a:gd name="T9" fmla="*/ 45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465">
                <a:moveTo>
                  <a:pt x="8" y="453"/>
                </a:moveTo>
                <a:lnTo>
                  <a:pt x="0" y="67"/>
                </a:lnTo>
                <a:lnTo>
                  <a:pt x="210" y="0"/>
                </a:lnTo>
                <a:lnTo>
                  <a:pt x="260" y="465"/>
                </a:lnTo>
                <a:lnTo>
                  <a:pt x="8" y="453"/>
                </a:lnTo>
                <a:close/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9" name="Freeform 1467"/>
          <p:cNvSpPr>
            <a:spLocks/>
          </p:cNvSpPr>
          <p:nvPr userDrawn="1"/>
        </p:nvSpPr>
        <p:spPr bwMode="auto">
          <a:xfrm>
            <a:off x="4730750" y="5080000"/>
            <a:ext cx="1000125" cy="277813"/>
          </a:xfrm>
          <a:custGeom>
            <a:avLst/>
            <a:gdLst>
              <a:gd name="T0" fmla="*/ 597 w 630"/>
              <a:gd name="T1" fmla="*/ 175 h 175"/>
              <a:gd name="T2" fmla="*/ 0 w 630"/>
              <a:gd name="T3" fmla="*/ 175 h 175"/>
              <a:gd name="T4" fmla="*/ 0 w 630"/>
              <a:gd name="T5" fmla="*/ 0 h 175"/>
              <a:gd name="T6" fmla="*/ 597 w 630"/>
              <a:gd name="T7" fmla="*/ 0 h 175"/>
              <a:gd name="T8" fmla="*/ 630 w 630"/>
              <a:gd name="T9" fmla="*/ 33 h 175"/>
              <a:gd name="T10" fmla="*/ 630 w 630"/>
              <a:gd name="T11" fmla="*/ 142 h 175"/>
              <a:gd name="T12" fmla="*/ 597 w 630"/>
              <a:gd name="T13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0" h="175">
                <a:moveTo>
                  <a:pt x="597" y="175"/>
                </a:moveTo>
                <a:cubicBezTo>
                  <a:pt x="0" y="175"/>
                  <a:pt x="0" y="175"/>
                  <a:pt x="0" y="175"/>
                </a:cubicBezTo>
                <a:cubicBezTo>
                  <a:pt x="0" y="0"/>
                  <a:pt x="0" y="0"/>
                  <a:pt x="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616" y="0"/>
                  <a:pt x="630" y="15"/>
                  <a:pt x="630" y="33"/>
                </a:cubicBezTo>
                <a:cubicBezTo>
                  <a:pt x="630" y="142"/>
                  <a:pt x="630" y="142"/>
                  <a:pt x="630" y="142"/>
                </a:cubicBezTo>
                <a:cubicBezTo>
                  <a:pt x="630" y="160"/>
                  <a:pt x="616" y="175"/>
                  <a:pt x="597" y="175"/>
                </a:cubicBezTo>
                <a:close/>
              </a:path>
            </a:pathLst>
          </a:custGeom>
          <a:solidFill>
            <a:srgbClr val="259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0" name="Freeform 1468"/>
          <p:cNvSpPr>
            <a:spLocks/>
          </p:cNvSpPr>
          <p:nvPr userDrawn="1"/>
        </p:nvSpPr>
        <p:spPr bwMode="auto">
          <a:xfrm>
            <a:off x="5413375" y="5080000"/>
            <a:ext cx="201613" cy="277813"/>
          </a:xfrm>
          <a:custGeom>
            <a:avLst/>
            <a:gdLst>
              <a:gd name="T0" fmla="*/ 87 w 127"/>
              <a:gd name="T1" fmla="*/ 87 h 175"/>
              <a:gd name="T2" fmla="*/ 87 w 127"/>
              <a:gd name="T3" fmla="*/ 87 h 175"/>
              <a:gd name="T4" fmla="*/ 0 w 127"/>
              <a:gd name="T5" fmla="*/ 0 h 175"/>
              <a:gd name="T6" fmla="*/ 39 w 127"/>
              <a:gd name="T7" fmla="*/ 0 h 175"/>
              <a:gd name="T8" fmla="*/ 127 w 127"/>
              <a:gd name="T9" fmla="*/ 87 h 175"/>
              <a:gd name="T10" fmla="*/ 39 w 127"/>
              <a:gd name="T11" fmla="*/ 175 h 175"/>
              <a:gd name="T12" fmla="*/ 0 w 127"/>
              <a:gd name="T13" fmla="*/ 175 h 175"/>
              <a:gd name="T14" fmla="*/ 87 w 127"/>
              <a:gd name="T15" fmla="*/ 8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75">
                <a:moveTo>
                  <a:pt x="87" y="87"/>
                </a:moveTo>
                <a:cubicBezTo>
                  <a:pt x="87" y="87"/>
                  <a:pt x="87" y="87"/>
                  <a:pt x="87" y="87"/>
                </a:cubicBezTo>
                <a:cubicBezTo>
                  <a:pt x="87" y="39"/>
                  <a:pt x="48" y="0"/>
                  <a:pt x="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88" y="0"/>
                  <a:pt x="127" y="39"/>
                  <a:pt x="127" y="87"/>
                </a:cubicBezTo>
                <a:cubicBezTo>
                  <a:pt x="127" y="136"/>
                  <a:pt x="88" y="175"/>
                  <a:pt x="3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48" y="175"/>
                  <a:pt x="87" y="136"/>
                  <a:pt x="87" y="87"/>
                </a:cubicBez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1" name="Freeform 1469"/>
          <p:cNvSpPr>
            <a:spLocks/>
          </p:cNvSpPr>
          <p:nvPr userDrawn="1"/>
        </p:nvSpPr>
        <p:spPr bwMode="auto">
          <a:xfrm>
            <a:off x="5084763" y="5080000"/>
            <a:ext cx="201613" cy="277813"/>
          </a:xfrm>
          <a:custGeom>
            <a:avLst/>
            <a:gdLst>
              <a:gd name="T0" fmla="*/ 88 w 127"/>
              <a:gd name="T1" fmla="*/ 87 h 175"/>
              <a:gd name="T2" fmla="*/ 88 w 127"/>
              <a:gd name="T3" fmla="*/ 87 h 175"/>
              <a:gd name="T4" fmla="*/ 0 w 127"/>
              <a:gd name="T5" fmla="*/ 0 h 175"/>
              <a:gd name="T6" fmla="*/ 40 w 127"/>
              <a:gd name="T7" fmla="*/ 0 h 175"/>
              <a:gd name="T8" fmla="*/ 127 w 127"/>
              <a:gd name="T9" fmla="*/ 87 h 175"/>
              <a:gd name="T10" fmla="*/ 40 w 127"/>
              <a:gd name="T11" fmla="*/ 175 h 175"/>
              <a:gd name="T12" fmla="*/ 0 w 127"/>
              <a:gd name="T13" fmla="*/ 175 h 175"/>
              <a:gd name="T14" fmla="*/ 88 w 127"/>
              <a:gd name="T15" fmla="*/ 8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75">
                <a:moveTo>
                  <a:pt x="88" y="87"/>
                </a:moveTo>
                <a:cubicBezTo>
                  <a:pt x="88" y="87"/>
                  <a:pt x="88" y="87"/>
                  <a:pt x="88" y="87"/>
                </a:cubicBezTo>
                <a:cubicBezTo>
                  <a:pt x="88" y="39"/>
                  <a:pt x="48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88" y="0"/>
                  <a:pt x="127" y="39"/>
                  <a:pt x="127" y="87"/>
                </a:cubicBezTo>
                <a:cubicBezTo>
                  <a:pt x="127" y="136"/>
                  <a:pt x="88" y="175"/>
                  <a:pt x="40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48" y="175"/>
                  <a:pt x="88" y="136"/>
                  <a:pt x="88" y="87"/>
                </a:cubicBez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2" name="Freeform 1470"/>
          <p:cNvSpPr>
            <a:spLocks/>
          </p:cNvSpPr>
          <p:nvPr userDrawn="1"/>
        </p:nvSpPr>
        <p:spPr bwMode="auto">
          <a:xfrm>
            <a:off x="4178300" y="5080000"/>
            <a:ext cx="820738" cy="277813"/>
          </a:xfrm>
          <a:custGeom>
            <a:avLst/>
            <a:gdLst>
              <a:gd name="T0" fmla="*/ 14 w 517"/>
              <a:gd name="T1" fmla="*/ 149 h 175"/>
              <a:gd name="T2" fmla="*/ 430 w 517"/>
              <a:gd name="T3" fmla="*/ 149 h 175"/>
              <a:gd name="T4" fmla="*/ 491 w 517"/>
              <a:gd name="T5" fmla="*/ 87 h 175"/>
              <a:gd name="T6" fmla="*/ 430 w 517"/>
              <a:gd name="T7" fmla="*/ 26 h 175"/>
              <a:gd name="T8" fmla="*/ 14 w 517"/>
              <a:gd name="T9" fmla="*/ 26 h 175"/>
              <a:gd name="T10" fmla="*/ 0 w 517"/>
              <a:gd name="T11" fmla="*/ 13 h 175"/>
              <a:gd name="T12" fmla="*/ 14 w 517"/>
              <a:gd name="T13" fmla="*/ 0 h 175"/>
              <a:gd name="T14" fmla="*/ 430 w 517"/>
              <a:gd name="T15" fmla="*/ 0 h 175"/>
              <a:gd name="T16" fmla="*/ 517 w 517"/>
              <a:gd name="T17" fmla="*/ 87 h 175"/>
              <a:gd name="T18" fmla="*/ 430 w 517"/>
              <a:gd name="T19" fmla="*/ 175 h 175"/>
              <a:gd name="T20" fmla="*/ 14 w 517"/>
              <a:gd name="T21" fmla="*/ 175 h 175"/>
              <a:gd name="T22" fmla="*/ 0 w 517"/>
              <a:gd name="T23" fmla="*/ 162 h 175"/>
              <a:gd name="T24" fmla="*/ 14 w 517"/>
              <a:gd name="T25" fmla="*/ 14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175">
                <a:moveTo>
                  <a:pt x="14" y="149"/>
                </a:moveTo>
                <a:cubicBezTo>
                  <a:pt x="430" y="149"/>
                  <a:pt x="430" y="149"/>
                  <a:pt x="430" y="149"/>
                </a:cubicBezTo>
                <a:cubicBezTo>
                  <a:pt x="463" y="149"/>
                  <a:pt x="491" y="121"/>
                  <a:pt x="491" y="87"/>
                </a:cubicBezTo>
                <a:cubicBezTo>
                  <a:pt x="491" y="54"/>
                  <a:pt x="463" y="26"/>
                  <a:pt x="43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78" y="0"/>
                  <a:pt x="517" y="39"/>
                  <a:pt x="517" y="87"/>
                </a:cubicBezTo>
                <a:cubicBezTo>
                  <a:pt x="517" y="136"/>
                  <a:pt x="478" y="175"/>
                  <a:pt x="430" y="175"/>
                </a:cubicBezTo>
                <a:cubicBezTo>
                  <a:pt x="14" y="175"/>
                  <a:pt x="14" y="175"/>
                  <a:pt x="14" y="175"/>
                </a:cubicBezTo>
                <a:cubicBezTo>
                  <a:pt x="6" y="175"/>
                  <a:pt x="0" y="169"/>
                  <a:pt x="0" y="162"/>
                </a:cubicBezTo>
                <a:cubicBezTo>
                  <a:pt x="0" y="155"/>
                  <a:pt x="6" y="149"/>
                  <a:pt x="14" y="149"/>
                </a:cubicBezTo>
                <a:close/>
              </a:path>
            </a:pathLst>
          </a:custGeom>
          <a:solidFill>
            <a:srgbClr val="0073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3" name="Freeform 1471"/>
          <p:cNvSpPr>
            <a:spLocks/>
          </p:cNvSpPr>
          <p:nvPr userDrawn="1"/>
        </p:nvSpPr>
        <p:spPr bwMode="auto">
          <a:xfrm>
            <a:off x="4200525" y="5121275"/>
            <a:ext cx="754063" cy="71438"/>
          </a:xfrm>
          <a:custGeom>
            <a:avLst/>
            <a:gdLst>
              <a:gd name="T0" fmla="*/ 0 w 475"/>
              <a:gd name="T1" fmla="*/ 0 h 45"/>
              <a:gd name="T2" fmla="*/ 416 w 475"/>
              <a:gd name="T3" fmla="*/ 0 h 45"/>
              <a:gd name="T4" fmla="*/ 475 w 475"/>
              <a:gd name="T5" fmla="*/ 45 h 45"/>
              <a:gd name="T6" fmla="*/ 0 w 475"/>
              <a:gd name="T7" fmla="*/ 45 h 45"/>
              <a:gd name="T8" fmla="*/ 0 w 475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45">
                <a:moveTo>
                  <a:pt x="0" y="0"/>
                </a:moveTo>
                <a:cubicBezTo>
                  <a:pt x="416" y="0"/>
                  <a:pt x="416" y="0"/>
                  <a:pt x="416" y="0"/>
                </a:cubicBezTo>
                <a:cubicBezTo>
                  <a:pt x="444" y="0"/>
                  <a:pt x="467" y="19"/>
                  <a:pt x="475" y="45"/>
                </a:cubicBezTo>
                <a:cubicBezTo>
                  <a:pt x="0" y="45"/>
                  <a:pt x="0" y="45"/>
                  <a:pt x="0" y="45"/>
                </a:cubicBezTo>
                <a:lnTo>
                  <a:pt x="0" y="0"/>
                </a:lnTo>
                <a:close/>
              </a:path>
            </a:pathLst>
          </a:custGeom>
          <a:solidFill>
            <a:srgbClr val="E3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4" name="Freeform 1472"/>
          <p:cNvSpPr>
            <a:spLocks/>
          </p:cNvSpPr>
          <p:nvPr userDrawn="1"/>
        </p:nvSpPr>
        <p:spPr bwMode="auto">
          <a:xfrm>
            <a:off x="4200525" y="5192713"/>
            <a:ext cx="757238" cy="123825"/>
          </a:xfrm>
          <a:custGeom>
            <a:avLst/>
            <a:gdLst>
              <a:gd name="T0" fmla="*/ 475 w 477"/>
              <a:gd name="T1" fmla="*/ 0 h 78"/>
              <a:gd name="T2" fmla="*/ 477 w 477"/>
              <a:gd name="T3" fmla="*/ 16 h 78"/>
              <a:gd name="T4" fmla="*/ 416 w 477"/>
              <a:gd name="T5" fmla="*/ 78 h 78"/>
              <a:gd name="T6" fmla="*/ 0 w 477"/>
              <a:gd name="T7" fmla="*/ 78 h 78"/>
              <a:gd name="T8" fmla="*/ 0 w 477"/>
              <a:gd name="T9" fmla="*/ 0 h 78"/>
              <a:gd name="T10" fmla="*/ 475 w 477"/>
              <a:gd name="T1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7" h="78">
                <a:moveTo>
                  <a:pt x="475" y="0"/>
                </a:moveTo>
                <a:cubicBezTo>
                  <a:pt x="476" y="5"/>
                  <a:pt x="477" y="11"/>
                  <a:pt x="477" y="16"/>
                </a:cubicBezTo>
                <a:cubicBezTo>
                  <a:pt x="477" y="50"/>
                  <a:pt x="449" y="78"/>
                  <a:pt x="416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0"/>
                  <a:pt x="0" y="0"/>
                  <a:pt x="0" y="0"/>
                </a:cubicBezTo>
                <a:lnTo>
                  <a:pt x="475" y="0"/>
                </a:ln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5" name="Freeform 1473"/>
          <p:cNvSpPr>
            <a:spLocks/>
          </p:cNvSpPr>
          <p:nvPr userDrawn="1"/>
        </p:nvSpPr>
        <p:spPr bwMode="auto">
          <a:xfrm>
            <a:off x="4313238" y="5237163"/>
            <a:ext cx="111125" cy="106363"/>
          </a:xfrm>
          <a:custGeom>
            <a:avLst/>
            <a:gdLst>
              <a:gd name="T0" fmla="*/ 0 w 70"/>
              <a:gd name="T1" fmla="*/ 67 h 67"/>
              <a:gd name="T2" fmla="*/ 35 w 70"/>
              <a:gd name="T3" fmla="*/ 46 h 67"/>
              <a:gd name="T4" fmla="*/ 70 w 70"/>
              <a:gd name="T5" fmla="*/ 67 h 67"/>
              <a:gd name="T6" fmla="*/ 70 w 70"/>
              <a:gd name="T7" fmla="*/ 0 h 67"/>
              <a:gd name="T8" fmla="*/ 0 w 70"/>
              <a:gd name="T9" fmla="*/ 0 h 67"/>
              <a:gd name="T10" fmla="*/ 0 w 70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67">
                <a:moveTo>
                  <a:pt x="0" y="67"/>
                </a:moveTo>
                <a:lnTo>
                  <a:pt x="35" y="46"/>
                </a:lnTo>
                <a:lnTo>
                  <a:pt x="70" y="67"/>
                </a:lnTo>
                <a:lnTo>
                  <a:pt x="70" y="0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E95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6" name="Freeform 1474"/>
          <p:cNvSpPr>
            <a:spLocks/>
          </p:cNvSpPr>
          <p:nvPr userDrawn="1"/>
        </p:nvSpPr>
        <p:spPr bwMode="auto">
          <a:xfrm>
            <a:off x="4684713" y="4646613"/>
            <a:ext cx="657225" cy="69850"/>
          </a:xfrm>
          <a:custGeom>
            <a:avLst/>
            <a:gdLst>
              <a:gd name="T0" fmla="*/ 409 w 414"/>
              <a:gd name="T1" fmla="*/ 39 h 44"/>
              <a:gd name="T2" fmla="*/ 409 w 414"/>
              <a:gd name="T3" fmla="*/ 5 h 44"/>
              <a:gd name="T4" fmla="*/ 414 w 414"/>
              <a:gd name="T5" fmla="*/ 0 h 44"/>
              <a:gd name="T6" fmla="*/ 4 w 414"/>
              <a:gd name="T7" fmla="*/ 0 h 44"/>
              <a:gd name="T8" fmla="*/ 0 w 414"/>
              <a:gd name="T9" fmla="*/ 5 h 44"/>
              <a:gd name="T10" fmla="*/ 0 w 414"/>
              <a:gd name="T11" fmla="*/ 39 h 44"/>
              <a:gd name="T12" fmla="*/ 4 w 414"/>
              <a:gd name="T13" fmla="*/ 44 h 44"/>
              <a:gd name="T14" fmla="*/ 414 w 414"/>
              <a:gd name="T15" fmla="*/ 44 h 44"/>
              <a:gd name="T16" fmla="*/ 409 w 414"/>
              <a:gd name="T17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4">
                <a:moveTo>
                  <a:pt x="409" y="39"/>
                </a:moveTo>
                <a:cubicBezTo>
                  <a:pt x="409" y="5"/>
                  <a:pt x="409" y="5"/>
                  <a:pt x="409" y="5"/>
                </a:cubicBezTo>
                <a:cubicBezTo>
                  <a:pt x="409" y="2"/>
                  <a:pt x="411" y="0"/>
                  <a:pt x="41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2"/>
                  <a:pt x="2" y="44"/>
                  <a:pt x="4" y="44"/>
                </a:cubicBezTo>
                <a:cubicBezTo>
                  <a:pt x="414" y="44"/>
                  <a:pt x="414" y="44"/>
                  <a:pt x="414" y="44"/>
                </a:cubicBezTo>
                <a:cubicBezTo>
                  <a:pt x="411" y="44"/>
                  <a:pt x="409" y="42"/>
                  <a:pt x="409" y="39"/>
                </a:cubicBezTo>
                <a:close/>
              </a:path>
            </a:pathLst>
          </a:custGeom>
          <a:solidFill>
            <a:srgbClr val="997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7" name="Freeform 1475"/>
          <p:cNvSpPr>
            <a:spLocks/>
          </p:cNvSpPr>
          <p:nvPr userDrawn="1"/>
        </p:nvSpPr>
        <p:spPr bwMode="auto">
          <a:xfrm>
            <a:off x="5334000" y="4646613"/>
            <a:ext cx="561975" cy="69850"/>
          </a:xfrm>
          <a:custGeom>
            <a:avLst/>
            <a:gdLst>
              <a:gd name="T0" fmla="*/ 349 w 354"/>
              <a:gd name="T1" fmla="*/ 34 h 44"/>
              <a:gd name="T2" fmla="*/ 349 w 354"/>
              <a:gd name="T3" fmla="*/ 34 h 44"/>
              <a:gd name="T4" fmla="*/ 51 w 354"/>
              <a:gd name="T5" fmla="*/ 34 h 44"/>
              <a:gd name="T6" fmla="*/ 9 w 354"/>
              <a:gd name="T7" fmla="*/ 34 h 44"/>
              <a:gd name="T8" fmla="*/ 9 w 354"/>
              <a:gd name="T9" fmla="*/ 18 h 44"/>
              <a:gd name="T10" fmla="*/ 9 w 354"/>
              <a:gd name="T11" fmla="*/ 10 h 44"/>
              <a:gd name="T12" fmla="*/ 51 w 354"/>
              <a:gd name="T13" fmla="*/ 10 h 44"/>
              <a:gd name="T14" fmla="*/ 349 w 354"/>
              <a:gd name="T15" fmla="*/ 10 h 44"/>
              <a:gd name="T16" fmla="*/ 354 w 354"/>
              <a:gd name="T17" fmla="*/ 5 h 44"/>
              <a:gd name="T18" fmla="*/ 349 w 354"/>
              <a:gd name="T19" fmla="*/ 0 h 44"/>
              <a:gd name="T20" fmla="*/ 51 w 354"/>
              <a:gd name="T21" fmla="*/ 0 h 44"/>
              <a:gd name="T22" fmla="*/ 5 w 354"/>
              <a:gd name="T23" fmla="*/ 0 h 44"/>
              <a:gd name="T24" fmla="*/ 0 w 354"/>
              <a:gd name="T25" fmla="*/ 5 h 44"/>
              <a:gd name="T26" fmla="*/ 0 w 354"/>
              <a:gd name="T27" fmla="*/ 39 h 44"/>
              <a:gd name="T28" fmla="*/ 5 w 354"/>
              <a:gd name="T29" fmla="*/ 44 h 44"/>
              <a:gd name="T30" fmla="*/ 51 w 354"/>
              <a:gd name="T31" fmla="*/ 44 h 44"/>
              <a:gd name="T32" fmla="*/ 349 w 354"/>
              <a:gd name="T33" fmla="*/ 44 h 44"/>
              <a:gd name="T34" fmla="*/ 354 w 354"/>
              <a:gd name="T35" fmla="*/ 39 h 44"/>
              <a:gd name="T36" fmla="*/ 349 w 354"/>
              <a:gd name="T37" fmla="*/ 3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4" h="44">
                <a:moveTo>
                  <a:pt x="349" y="34"/>
                </a:moveTo>
                <a:cubicBezTo>
                  <a:pt x="349" y="34"/>
                  <a:pt x="349" y="34"/>
                  <a:pt x="34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0"/>
                  <a:pt x="9" y="10"/>
                  <a:pt x="9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349" y="10"/>
                  <a:pt x="349" y="10"/>
                  <a:pt x="349" y="10"/>
                </a:cubicBezTo>
                <a:cubicBezTo>
                  <a:pt x="352" y="10"/>
                  <a:pt x="354" y="7"/>
                  <a:pt x="354" y="5"/>
                </a:cubicBezTo>
                <a:cubicBezTo>
                  <a:pt x="354" y="2"/>
                  <a:pt x="352" y="0"/>
                  <a:pt x="34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2"/>
                  <a:pt x="2" y="44"/>
                  <a:pt x="5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4"/>
                  <a:pt x="354" y="42"/>
                  <a:pt x="354" y="39"/>
                </a:cubicBezTo>
                <a:cubicBezTo>
                  <a:pt x="354" y="36"/>
                  <a:pt x="352" y="34"/>
                  <a:pt x="349" y="34"/>
                </a:cubicBezTo>
                <a:close/>
              </a:path>
            </a:pathLst>
          </a:custGeom>
          <a:solidFill>
            <a:srgbClr val="785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8" name="Freeform 1476"/>
          <p:cNvSpPr>
            <a:spLocks/>
          </p:cNvSpPr>
          <p:nvPr userDrawn="1"/>
        </p:nvSpPr>
        <p:spPr bwMode="auto">
          <a:xfrm>
            <a:off x="5348288" y="4662488"/>
            <a:ext cx="539750" cy="12700"/>
          </a:xfrm>
          <a:custGeom>
            <a:avLst/>
            <a:gdLst>
              <a:gd name="T0" fmla="*/ 42 w 340"/>
              <a:gd name="T1" fmla="*/ 0 h 8"/>
              <a:gd name="T2" fmla="*/ 0 w 340"/>
              <a:gd name="T3" fmla="*/ 0 h 8"/>
              <a:gd name="T4" fmla="*/ 0 w 340"/>
              <a:gd name="T5" fmla="*/ 8 h 8"/>
              <a:gd name="T6" fmla="*/ 340 w 340"/>
              <a:gd name="T7" fmla="*/ 8 h 8"/>
              <a:gd name="T8" fmla="*/ 340 w 340"/>
              <a:gd name="T9" fmla="*/ 0 h 8"/>
              <a:gd name="T10" fmla="*/ 42 w 340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8">
                <a:moveTo>
                  <a:pt x="42" y="0"/>
                </a:moveTo>
                <a:lnTo>
                  <a:pt x="0" y="0"/>
                </a:lnTo>
                <a:lnTo>
                  <a:pt x="0" y="8"/>
                </a:lnTo>
                <a:lnTo>
                  <a:pt x="340" y="8"/>
                </a:lnTo>
                <a:lnTo>
                  <a:pt x="3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E3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89" name="Freeform 1477"/>
          <p:cNvSpPr>
            <a:spLocks/>
          </p:cNvSpPr>
          <p:nvPr userDrawn="1"/>
        </p:nvSpPr>
        <p:spPr bwMode="auto">
          <a:xfrm>
            <a:off x="5348288" y="4675188"/>
            <a:ext cx="539750" cy="25400"/>
          </a:xfrm>
          <a:custGeom>
            <a:avLst/>
            <a:gdLst>
              <a:gd name="T0" fmla="*/ 0 w 340"/>
              <a:gd name="T1" fmla="*/ 0 h 16"/>
              <a:gd name="T2" fmla="*/ 0 w 340"/>
              <a:gd name="T3" fmla="*/ 16 h 16"/>
              <a:gd name="T4" fmla="*/ 42 w 340"/>
              <a:gd name="T5" fmla="*/ 16 h 16"/>
              <a:gd name="T6" fmla="*/ 340 w 340"/>
              <a:gd name="T7" fmla="*/ 16 h 16"/>
              <a:gd name="T8" fmla="*/ 340 w 340"/>
              <a:gd name="T9" fmla="*/ 0 h 16"/>
              <a:gd name="T10" fmla="*/ 0 w 340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6">
                <a:moveTo>
                  <a:pt x="0" y="0"/>
                </a:moveTo>
                <a:lnTo>
                  <a:pt x="0" y="16"/>
                </a:lnTo>
                <a:lnTo>
                  <a:pt x="42" y="16"/>
                </a:lnTo>
                <a:lnTo>
                  <a:pt x="340" y="16"/>
                </a:lnTo>
                <a:lnTo>
                  <a:pt x="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0" name="Freeform 1478"/>
          <p:cNvSpPr>
            <a:spLocks/>
          </p:cNvSpPr>
          <p:nvPr userDrawn="1"/>
        </p:nvSpPr>
        <p:spPr bwMode="auto">
          <a:xfrm>
            <a:off x="4548188" y="4578350"/>
            <a:ext cx="657225" cy="68263"/>
          </a:xfrm>
          <a:custGeom>
            <a:avLst/>
            <a:gdLst>
              <a:gd name="T0" fmla="*/ 409 w 414"/>
              <a:gd name="T1" fmla="*/ 38 h 43"/>
              <a:gd name="T2" fmla="*/ 409 w 414"/>
              <a:gd name="T3" fmla="*/ 4 h 43"/>
              <a:gd name="T4" fmla="*/ 414 w 414"/>
              <a:gd name="T5" fmla="*/ 0 h 43"/>
              <a:gd name="T6" fmla="*/ 5 w 414"/>
              <a:gd name="T7" fmla="*/ 0 h 43"/>
              <a:gd name="T8" fmla="*/ 0 w 414"/>
              <a:gd name="T9" fmla="*/ 4 h 43"/>
              <a:gd name="T10" fmla="*/ 0 w 414"/>
              <a:gd name="T11" fmla="*/ 38 h 43"/>
              <a:gd name="T12" fmla="*/ 5 w 414"/>
              <a:gd name="T13" fmla="*/ 43 h 43"/>
              <a:gd name="T14" fmla="*/ 414 w 414"/>
              <a:gd name="T15" fmla="*/ 43 h 43"/>
              <a:gd name="T16" fmla="*/ 409 w 414"/>
              <a:gd name="T17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3">
                <a:moveTo>
                  <a:pt x="409" y="38"/>
                </a:moveTo>
                <a:cubicBezTo>
                  <a:pt x="409" y="4"/>
                  <a:pt x="409" y="4"/>
                  <a:pt x="409" y="4"/>
                </a:cubicBezTo>
                <a:cubicBezTo>
                  <a:pt x="409" y="2"/>
                  <a:pt x="411" y="0"/>
                  <a:pt x="41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5" y="43"/>
                </a:cubicBezTo>
                <a:cubicBezTo>
                  <a:pt x="414" y="43"/>
                  <a:pt x="414" y="43"/>
                  <a:pt x="414" y="43"/>
                </a:cubicBezTo>
                <a:cubicBezTo>
                  <a:pt x="411" y="43"/>
                  <a:pt x="409" y="41"/>
                  <a:pt x="409" y="38"/>
                </a:cubicBezTo>
                <a:close/>
              </a:path>
            </a:pathLst>
          </a:custGeom>
          <a:solidFill>
            <a:srgbClr val="259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1" name="Freeform 1479"/>
          <p:cNvSpPr>
            <a:spLocks/>
          </p:cNvSpPr>
          <p:nvPr userDrawn="1"/>
        </p:nvSpPr>
        <p:spPr bwMode="auto">
          <a:xfrm>
            <a:off x="5197475" y="4578350"/>
            <a:ext cx="561975" cy="68263"/>
          </a:xfrm>
          <a:custGeom>
            <a:avLst/>
            <a:gdLst>
              <a:gd name="T0" fmla="*/ 349 w 354"/>
              <a:gd name="T1" fmla="*/ 34 h 43"/>
              <a:gd name="T2" fmla="*/ 349 w 354"/>
              <a:gd name="T3" fmla="*/ 34 h 43"/>
              <a:gd name="T4" fmla="*/ 51 w 354"/>
              <a:gd name="T5" fmla="*/ 34 h 43"/>
              <a:gd name="T6" fmla="*/ 9 w 354"/>
              <a:gd name="T7" fmla="*/ 34 h 43"/>
              <a:gd name="T8" fmla="*/ 9 w 354"/>
              <a:gd name="T9" fmla="*/ 18 h 43"/>
              <a:gd name="T10" fmla="*/ 9 w 354"/>
              <a:gd name="T11" fmla="*/ 9 h 43"/>
              <a:gd name="T12" fmla="*/ 51 w 354"/>
              <a:gd name="T13" fmla="*/ 9 h 43"/>
              <a:gd name="T14" fmla="*/ 349 w 354"/>
              <a:gd name="T15" fmla="*/ 9 h 43"/>
              <a:gd name="T16" fmla="*/ 354 w 354"/>
              <a:gd name="T17" fmla="*/ 4 h 43"/>
              <a:gd name="T18" fmla="*/ 349 w 354"/>
              <a:gd name="T19" fmla="*/ 0 h 43"/>
              <a:gd name="T20" fmla="*/ 51 w 354"/>
              <a:gd name="T21" fmla="*/ 0 h 43"/>
              <a:gd name="T22" fmla="*/ 5 w 354"/>
              <a:gd name="T23" fmla="*/ 0 h 43"/>
              <a:gd name="T24" fmla="*/ 0 w 354"/>
              <a:gd name="T25" fmla="*/ 4 h 43"/>
              <a:gd name="T26" fmla="*/ 0 w 354"/>
              <a:gd name="T27" fmla="*/ 38 h 43"/>
              <a:gd name="T28" fmla="*/ 5 w 354"/>
              <a:gd name="T29" fmla="*/ 43 h 43"/>
              <a:gd name="T30" fmla="*/ 51 w 354"/>
              <a:gd name="T31" fmla="*/ 43 h 43"/>
              <a:gd name="T32" fmla="*/ 349 w 354"/>
              <a:gd name="T33" fmla="*/ 43 h 43"/>
              <a:gd name="T34" fmla="*/ 354 w 354"/>
              <a:gd name="T35" fmla="*/ 38 h 43"/>
              <a:gd name="T36" fmla="*/ 349 w 354"/>
              <a:gd name="T37" fmla="*/ 3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4" h="43">
                <a:moveTo>
                  <a:pt x="349" y="34"/>
                </a:moveTo>
                <a:cubicBezTo>
                  <a:pt x="349" y="34"/>
                  <a:pt x="349" y="34"/>
                  <a:pt x="34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9"/>
                  <a:pt x="9" y="9"/>
                  <a:pt x="9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349" y="9"/>
                  <a:pt x="349" y="9"/>
                  <a:pt x="349" y="9"/>
                </a:cubicBezTo>
                <a:cubicBezTo>
                  <a:pt x="352" y="9"/>
                  <a:pt x="354" y="7"/>
                  <a:pt x="354" y="4"/>
                </a:cubicBezTo>
                <a:cubicBezTo>
                  <a:pt x="354" y="2"/>
                  <a:pt x="352" y="0"/>
                  <a:pt x="34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5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52" y="43"/>
                  <a:pt x="354" y="41"/>
                  <a:pt x="354" y="38"/>
                </a:cubicBezTo>
                <a:cubicBezTo>
                  <a:pt x="354" y="36"/>
                  <a:pt x="352" y="34"/>
                  <a:pt x="349" y="34"/>
                </a:cubicBezTo>
                <a:close/>
              </a:path>
            </a:pathLst>
          </a:custGeom>
          <a:solidFill>
            <a:srgbClr val="0073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2" name="Freeform 1480"/>
          <p:cNvSpPr>
            <a:spLocks/>
          </p:cNvSpPr>
          <p:nvPr userDrawn="1"/>
        </p:nvSpPr>
        <p:spPr bwMode="auto">
          <a:xfrm>
            <a:off x="5211763" y="4592638"/>
            <a:ext cx="539750" cy="14288"/>
          </a:xfrm>
          <a:custGeom>
            <a:avLst/>
            <a:gdLst>
              <a:gd name="T0" fmla="*/ 42 w 340"/>
              <a:gd name="T1" fmla="*/ 0 h 9"/>
              <a:gd name="T2" fmla="*/ 0 w 340"/>
              <a:gd name="T3" fmla="*/ 0 h 9"/>
              <a:gd name="T4" fmla="*/ 0 w 340"/>
              <a:gd name="T5" fmla="*/ 9 h 9"/>
              <a:gd name="T6" fmla="*/ 340 w 340"/>
              <a:gd name="T7" fmla="*/ 9 h 9"/>
              <a:gd name="T8" fmla="*/ 340 w 340"/>
              <a:gd name="T9" fmla="*/ 0 h 9"/>
              <a:gd name="T10" fmla="*/ 42 w 34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9">
                <a:moveTo>
                  <a:pt x="42" y="0"/>
                </a:moveTo>
                <a:lnTo>
                  <a:pt x="0" y="0"/>
                </a:lnTo>
                <a:lnTo>
                  <a:pt x="0" y="9"/>
                </a:lnTo>
                <a:lnTo>
                  <a:pt x="340" y="9"/>
                </a:lnTo>
                <a:lnTo>
                  <a:pt x="3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E3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3" name="Freeform 1481"/>
          <p:cNvSpPr>
            <a:spLocks/>
          </p:cNvSpPr>
          <p:nvPr userDrawn="1"/>
        </p:nvSpPr>
        <p:spPr bwMode="auto">
          <a:xfrm>
            <a:off x="5211763" y="4606925"/>
            <a:ext cx="539750" cy="25400"/>
          </a:xfrm>
          <a:custGeom>
            <a:avLst/>
            <a:gdLst>
              <a:gd name="T0" fmla="*/ 0 w 340"/>
              <a:gd name="T1" fmla="*/ 0 h 16"/>
              <a:gd name="T2" fmla="*/ 0 w 340"/>
              <a:gd name="T3" fmla="*/ 16 h 16"/>
              <a:gd name="T4" fmla="*/ 42 w 340"/>
              <a:gd name="T5" fmla="*/ 16 h 16"/>
              <a:gd name="T6" fmla="*/ 340 w 340"/>
              <a:gd name="T7" fmla="*/ 16 h 16"/>
              <a:gd name="T8" fmla="*/ 340 w 340"/>
              <a:gd name="T9" fmla="*/ 0 h 16"/>
              <a:gd name="T10" fmla="*/ 0 w 340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0" h="16">
                <a:moveTo>
                  <a:pt x="0" y="0"/>
                </a:moveTo>
                <a:lnTo>
                  <a:pt x="0" y="16"/>
                </a:lnTo>
                <a:lnTo>
                  <a:pt x="42" y="16"/>
                </a:lnTo>
                <a:lnTo>
                  <a:pt x="340" y="16"/>
                </a:lnTo>
                <a:lnTo>
                  <a:pt x="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4" name="Freeform 1482"/>
          <p:cNvSpPr>
            <a:spLocks/>
          </p:cNvSpPr>
          <p:nvPr userDrawn="1"/>
        </p:nvSpPr>
        <p:spPr bwMode="auto">
          <a:xfrm>
            <a:off x="5275263" y="4716463"/>
            <a:ext cx="455613" cy="122238"/>
          </a:xfrm>
          <a:custGeom>
            <a:avLst/>
            <a:gdLst>
              <a:gd name="T0" fmla="*/ 9 w 287"/>
              <a:gd name="T1" fmla="*/ 69 h 77"/>
              <a:gd name="T2" fmla="*/ 9 w 287"/>
              <a:gd name="T3" fmla="*/ 8 h 77"/>
              <a:gd name="T4" fmla="*/ 0 w 287"/>
              <a:gd name="T5" fmla="*/ 0 h 77"/>
              <a:gd name="T6" fmla="*/ 279 w 287"/>
              <a:gd name="T7" fmla="*/ 0 h 77"/>
              <a:gd name="T8" fmla="*/ 287 w 287"/>
              <a:gd name="T9" fmla="*/ 8 h 77"/>
              <a:gd name="T10" fmla="*/ 287 w 287"/>
              <a:gd name="T11" fmla="*/ 69 h 77"/>
              <a:gd name="T12" fmla="*/ 279 w 287"/>
              <a:gd name="T13" fmla="*/ 77 h 77"/>
              <a:gd name="T14" fmla="*/ 0 w 287"/>
              <a:gd name="T15" fmla="*/ 77 h 77"/>
              <a:gd name="T16" fmla="*/ 9 w 287"/>
              <a:gd name="T17" fmla="*/ 6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7" h="77">
                <a:moveTo>
                  <a:pt x="9" y="69"/>
                </a:moveTo>
                <a:cubicBezTo>
                  <a:pt x="9" y="8"/>
                  <a:pt x="9" y="8"/>
                  <a:pt x="9" y="8"/>
                </a:cubicBezTo>
                <a:cubicBezTo>
                  <a:pt x="9" y="3"/>
                  <a:pt x="5" y="0"/>
                  <a:pt x="0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84" y="0"/>
                  <a:pt x="287" y="3"/>
                  <a:pt x="287" y="8"/>
                </a:cubicBezTo>
                <a:cubicBezTo>
                  <a:pt x="287" y="69"/>
                  <a:pt x="287" y="69"/>
                  <a:pt x="287" y="69"/>
                </a:cubicBezTo>
                <a:cubicBezTo>
                  <a:pt x="287" y="73"/>
                  <a:pt x="284" y="77"/>
                  <a:pt x="279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5" y="77"/>
                  <a:pt x="9" y="73"/>
                  <a:pt x="9" y="69"/>
                </a:cubicBezTo>
                <a:close/>
              </a:path>
            </a:pathLst>
          </a:custGeom>
          <a:solidFill>
            <a:srgbClr val="E546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5" name="Freeform 1483"/>
          <p:cNvSpPr>
            <a:spLocks/>
          </p:cNvSpPr>
          <p:nvPr userDrawn="1"/>
        </p:nvSpPr>
        <p:spPr bwMode="auto">
          <a:xfrm>
            <a:off x="4764088" y="4716463"/>
            <a:ext cx="525463" cy="122238"/>
          </a:xfrm>
          <a:custGeom>
            <a:avLst/>
            <a:gdLst>
              <a:gd name="T0" fmla="*/ 8 w 331"/>
              <a:gd name="T1" fmla="*/ 60 h 77"/>
              <a:gd name="T2" fmla="*/ 8 w 331"/>
              <a:gd name="T3" fmla="*/ 60 h 77"/>
              <a:gd name="T4" fmla="*/ 239 w 331"/>
              <a:gd name="T5" fmla="*/ 60 h 77"/>
              <a:gd name="T6" fmla="*/ 239 w 331"/>
              <a:gd name="T7" fmla="*/ 60 h 77"/>
              <a:gd name="T8" fmla="*/ 314 w 331"/>
              <a:gd name="T9" fmla="*/ 60 h 77"/>
              <a:gd name="T10" fmla="*/ 314 w 331"/>
              <a:gd name="T11" fmla="*/ 32 h 77"/>
              <a:gd name="T12" fmla="*/ 314 w 331"/>
              <a:gd name="T13" fmla="*/ 16 h 77"/>
              <a:gd name="T14" fmla="*/ 239 w 331"/>
              <a:gd name="T15" fmla="*/ 16 h 77"/>
              <a:gd name="T16" fmla="*/ 239 w 331"/>
              <a:gd name="T17" fmla="*/ 16 h 77"/>
              <a:gd name="T18" fmla="*/ 8 w 331"/>
              <a:gd name="T19" fmla="*/ 16 h 77"/>
              <a:gd name="T20" fmla="*/ 0 w 331"/>
              <a:gd name="T21" fmla="*/ 8 h 77"/>
              <a:gd name="T22" fmla="*/ 8 w 331"/>
              <a:gd name="T23" fmla="*/ 0 h 77"/>
              <a:gd name="T24" fmla="*/ 239 w 331"/>
              <a:gd name="T25" fmla="*/ 0 h 77"/>
              <a:gd name="T26" fmla="*/ 322 w 331"/>
              <a:gd name="T27" fmla="*/ 0 h 77"/>
              <a:gd name="T28" fmla="*/ 331 w 331"/>
              <a:gd name="T29" fmla="*/ 8 h 77"/>
              <a:gd name="T30" fmla="*/ 331 w 331"/>
              <a:gd name="T31" fmla="*/ 69 h 77"/>
              <a:gd name="T32" fmla="*/ 322 w 331"/>
              <a:gd name="T33" fmla="*/ 77 h 77"/>
              <a:gd name="T34" fmla="*/ 239 w 331"/>
              <a:gd name="T35" fmla="*/ 77 h 77"/>
              <a:gd name="T36" fmla="*/ 8 w 331"/>
              <a:gd name="T37" fmla="*/ 77 h 77"/>
              <a:gd name="T38" fmla="*/ 0 w 331"/>
              <a:gd name="T39" fmla="*/ 69 h 77"/>
              <a:gd name="T40" fmla="*/ 8 w 331"/>
              <a:gd name="T41" fmla="*/ 6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1" h="77">
                <a:moveTo>
                  <a:pt x="8" y="60"/>
                </a:moveTo>
                <a:cubicBezTo>
                  <a:pt x="8" y="60"/>
                  <a:pt x="8" y="60"/>
                  <a:pt x="8" y="60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4" y="32"/>
                  <a:pt x="314" y="32"/>
                  <a:pt x="314" y="32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3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7" y="0"/>
                  <a:pt x="331" y="3"/>
                  <a:pt x="331" y="8"/>
                </a:cubicBezTo>
                <a:cubicBezTo>
                  <a:pt x="331" y="69"/>
                  <a:pt x="331" y="69"/>
                  <a:pt x="331" y="69"/>
                </a:cubicBezTo>
                <a:cubicBezTo>
                  <a:pt x="331" y="73"/>
                  <a:pt x="327" y="77"/>
                  <a:pt x="322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4" y="77"/>
                  <a:pt x="0" y="73"/>
                  <a:pt x="0" y="69"/>
                </a:cubicBezTo>
                <a:cubicBezTo>
                  <a:pt x="0" y="64"/>
                  <a:pt x="4" y="60"/>
                  <a:pt x="8" y="60"/>
                </a:cubicBezTo>
                <a:close/>
              </a:path>
            </a:pathLst>
          </a:custGeom>
          <a:solidFill>
            <a:srgbClr val="C61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6" name="Freeform 1484"/>
          <p:cNvSpPr>
            <a:spLocks/>
          </p:cNvSpPr>
          <p:nvPr userDrawn="1"/>
        </p:nvSpPr>
        <p:spPr bwMode="auto">
          <a:xfrm>
            <a:off x="4776788" y="4741863"/>
            <a:ext cx="485775" cy="25400"/>
          </a:xfrm>
          <a:custGeom>
            <a:avLst/>
            <a:gdLst>
              <a:gd name="T0" fmla="*/ 231 w 306"/>
              <a:gd name="T1" fmla="*/ 0 h 16"/>
              <a:gd name="T2" fmla="*/ 306 w 306"/>
              <a:gd name="T3" fmla="*/ 0 h 16"/>
              <a:gd name="T4" fmla="*/ 306 w 306"/>
              <a:gd name="T5" fmla="*/ 16 h 16"/>
              <a:gd name="T6" fmla="*/ 0 w 306"/>
              <a:gd name="T7" fmla="*/ 16 h 16"/>
              <a:gd name="T8" fmla="*/ 0 w 306"/>
              <a:gd name="T9" fmla="*/ 0 h 16"/>
              <a:gd name="T10" fmla="*/ 231 w 306"/>
              <a:gd name="T11" fmla="*/ 0 h 16"/>
              <a:gd name="T12" fmla="*/ 231 w 30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6">
                <a:moveTo>
                  <a:pt x="231" y="0"/>
                </a:moveTo>
                <a:lnTo>
                  <a:pt x="306" y="0"/>
                </a:lnTo>
                <a:lnTo>
                  <a:pt x="306" y="16"/>
                </a:lnTo>
                <a:lnTo>
                  <a:pt x="0" y="16"/>
                </a:lnTo>
                <a:lnTo>
                  <a:pt x="0" y="0"/>
                </a:lnTo>
                <a:lnTo>
                  <a:pt x="231" y="0"/>
                </a:lnTo>
                <a:lnTo>
                  <a:pt x="231" y="0"/>
                </a:lnTo>
                <a:close/>
              </a:path>
            </a:pathLst>
          </a:custGeom>
          <a:solidFill>
            <a:srgbClr val="E3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7" name="Freeform 1485"/>
          <p:cNvSpPr>
            <a:spLocks/>
          </p:cNvSpPr>
          <p:nvPr userDrawn="1"/>
        </p:nvSpPr>
        <p:spPr bwMode="auto">
          <a:xfrm>
            <a:off x="4776788" y="4767263"/>
            <a:ext cx="485775" cy="44450"/>
          </a:xfrm>
          <a:custGeom>
            <a:avLst/>
            <a:gdLst>
              <a:gd name="T0" fmla="*/ 306 w 306"/>
              <a:gd name="T1" fmla="*/ 0 h 28"/>
              <a:gd name="T2" fmla="*/ 306 w 306"/>
              <a:gd name="T3" fmla="*/ 28 h 28"/>
              <a:gd name="T4" fmla="*/ 231 w 306"/>
              <a:gd name="T5" fmla="*/ 28 h 28"/>
              <a:gd name="T6" fmla="*/ 231 w 306"/>
              <a:gd name="T7" fmla="*/ 28 h 28"/>
              <a:gd name="T8" fmla="*/ 0 w 306"/>
              <a:gd name="T9" fmla="*/ 28 h 28"/>
              <a:gd name="T10" fmla="*/ 0 w 306"/>
              <a:gd name="T11" fmla="*/ 0 h 28"/>
              <a:gd name="T12" fmla="*/ 306 w 306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28">
                <a:moveTo>
                  <a:pt x="306" y="0"/>
                </a:moveTo>
                <a:lnTo>
                  <a:pt x="306" y="28"/>
                </a:lnTo>
                <a:lnTo>
                  <a:pt x="231" y="28"/>
                </a:lnTo>
                <a:lnTo>
                  <a:pt x="231" y="28"/>
                </a:lnTo>
                <a:lnTo>
                  <a:pt x="0" y="28"/>
                </a:lnTo>
                <a:lnTo>
                  <a:pt x="0" y="0"/>
                </a:lnTo>
                <a:lnTo>
                  <a:pt x="306" y="0"/>
                </a:lnTo>
                <a:close/>
              </a:path>
            </a:pathLst>
          </a:cu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8" name="Freeform 1486"/>
          <p:cNvSpPr>
            <a:spLocks/>
          </p:cNvSpPr>
          <p:nvPr userDrawn="1"/>
        </p:nvSpPr>
        <p:spPr bwMode="auto">
          <a:xfrm>
            <a:off x="5049838" y="4997450"/>
            <a:ext cx="577850" cy="82550"/>
          </a:xfrm>
          <a:custGeom>
            <a:avLst/>
            <a:gdLst>
              <a:gd name="T0" fmla="*/ 364 w 364"/>
              <a:gd name="T1" fmla="*/ 41 h 52"/>
              <a:gd name="T2" fmla="*/ 354 w 364"/>
              <a:gd name="T3" fmla="*/ 52 h 52"/>
              <a:gd name="T4" fmla="*/ 0 w 364"/>
              <a:gd name="T5" fmla="*/ 52 h 52"/>
              <a:gd name="T6" fmla="*/ 0 w 364"/>
              <a:gd name="T7" fmla="*/ 0 h 52"/>
              <a:gd name="T8" fmla="*/ 364 w 364"/>
              <a:gd name="T9" fmla="*/ 0 h 52"/>
              <a:gd name="T10" fmla="*/ 364 w 364"/>
              <a:gd name="T11" fmla="*/ 4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52">
                <a:moveTo>
                  <a:pt x="364" y="41"/>
                </a:moveTo>
                <a:cubicBezTo>
                  <a:pt x="364" y="47"/>
                  <a:pt x="360" y="52"/>
                  <a:pt x="354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364" y="0"/>
                  <a:pt x="364" y="0"/>
                  <a:pt x="364" y="0"/>
                </a:cubicBezTo>
                <a:lnTo>
                  <a:pt x="364" y="41"/>
                </a:lnTo>
                <a:close/>
              </a:path>
            </a:pathLst>
          </a:custGeom>
          <a:solidFill>
            <a:srgbClr val="7DB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99" name="Freeform 1487"/>
          <p:cNvSpPr>
            <a:spLocks/>
          </p:cNvSpPr>
          <p:nvPr userDrawn="1"/>
        </p:nvSpPr>
        <p:spPr bwMode="auto">
          <a:xfrm>
            <a:off x="5049838" y="4838700"/>
            <a:ext cx="577850" cy="96838"/>
          </a:xfrm>
          <a:custGeom>
            <a:avLst/>
            <a:gdLst>
              <a:gd name="T0" fmla="*/ 0 w 364"/>
              <a:gd name="T1" fmla="*/ 0 h 61"/>
              <a:gd name="T2" fmla="*/ 354 w 364"/>
              <a:gd name="T3" fmla="*/ 0 h 61"/>
              <a:gd name="T4" fmla="*/ 364 w 364"/>
              <a:gd name="T5" fmla="*/ 10 h 61"/>
              <a:gd name="T6" fmla="*/ 364 w 364"/>
              <a:gd name="T7" fmla="*/ 61 h 61"/>
              <a:gd name="T8" fmla="*/ 0 w 364"/>
              <a:gd name="T9" fmla="*/ 61 h 61"/>
              <a:gd name="T10" fmla="*/ 0 w 364"/>
              <a:gd name="T1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61">
                <a:moveTo>
                  <a:pt x="0" y="0"/>
                </a:moveTo>
                <a:cubicBezTo>
                  <a:pt x="354" y="0"/>
                  <a:pt x="354" y="0"/>
                  <a:pt x="354" y="0"/>
                </a:cubicBezTo>
                <a:cubicBezTo>
                  <a:pt x="360" y="0"/>
                  <a:pt x="364" y="5"/>
                  <a:pt x="364" y="10"/>
                </a:cubicBezTo>
                <a:cubicBezTo>
                  <a:pt x="364" y="61"/>
                  <a:pt x="364" y="61"/>
                  <a:pt x="364" y="61"/>
                </a:cubicBezTo>
                <a:cubicBezTo>
                  <a:pt x="0" y="61"/>
                  <a:pt x="0" y="61"/>
                  <a:pt x="0" y="61"/>
                </a:cubicBezTo>
                <a:lnTo>
                  <a:pt x="0" y="0"/>
                </a:lnTo>
                <a:close/>
              </a:path>
            </a:pathLst>
          </a:custGeom>
          <a:solidFill>
            <a:srgbClr val="7DB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0" name="Rectangle 1488"/>
          <p:cNvSpPr>
            <a:spLocks noChangeArrowheads="1"/>
          </p:cNvSpPr>
          <p:nvPr userDrawn="1"/>
        </p:nvSpPr>
        <p:spPr bwMode="auto">
          <a:xfrm>
            <a:off x="5049838" y="4935538"/>
            <a:ext cx="577850" cy="61913"/>
          </a:xfrm>
          <a:prstGeom prst="rect">
            <a:avLst/>
          </a:prstGeom>
          <a:solidFill>
            <a:srgbClr val="8BC1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1" name="Freeform 1489"/>
          <p:cNvSpPr>
            <a:spLocks/>
          </p:cNvSpPr>
          <p:nvPr userDrawn="1"/>
        </p:nvSpPr>
        <p:spPr bwMode="auto">
          <a:xfrm>
            <a:off x="4424363" y="4838700"/>
            <a:ext cx="688975" cy="241300"/>
          </a:xfrm>
          <a:custGeom>
            <a:avLst/>
            <a:gdLst>
              <a:gd name="T0" fmla="*/ 13 w 434"/>
              <a:gd name="T1" fmla="*/ 125 h 152"/>
              <a:gd name="T2" fmla="*/ 408 w 434"/>
              <a:gd name="T3" fmla="*/ 125 h 152"/>
              <a:gd name="T4" fmla="*/ 408 w 434"/>
              <a:gd name="T5" fmla="*/ 27 h 152"/>
              <a:gd name="T6" fmla="*/ 13 w 434"/>
              <a:gd name="T7" fmla="*/ 27 h 152"/>
              <a:gd name="T8" fmla="*/ 0 w 434"/>
              <a:gd name="T9" fmla="*/ 13 h 152"/>
              <a:gd name="T10" fmla="*/ 13 w 434"/>
              <a:gd name="T11" fmla="*/ 0 h 152"/>
              <a:gd name="T12" fmla="*/ 421 w 434"/>
              <a:gd name="T13" fmla="*/ 0 h 152"/>
              <a:gd name="T14" fmla="*/ 434 w 434"/>
              <a:gd name="T15" fmla="*/ 13 h 152"/>
              <a:gd name="T16" fmla="*/ 434 w 434"/>
              <a:gd name="T17" fmla="*/ 138 h 152"/>
              <a:gd name="T18" fmla="*/ 421 w 434"/>
              <a:gd name="T19" fmla="*/ 152 h 152"/>
              <a:gd name="T20" fmla="*/ 13 w 434"/>
              <a:gd name="T21" fmla="*/ 152 h 152"/>
              <a:gd name="T22" fmla="*/ 0 w 434"/>
              <a:gd name="T23" fmla="*/ 138 h 152"/>
              <a:gd name="T24" fmla="*/ 13 w 434"/>
              <a:gd name="T25" fmla="*/ 12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4" h="152">
                <a:moveTo>
                  <a:pt x="13" y="125"/>
                </a:moveTo>
                <a:cubicBezTo>
                  <a:pt x="408" y="125"/>
                  <a:pt x="408" y="125"/>
                  <a:pt x="408" y="125"/>
                </a:cubicBezTo>
                <a:cubicBezTo>
                  <a:pt x="408" y="27"/>
                  <a:pt x="408" y="27"/>
                  <a:pt x="408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28" y="0"/>
                  <a:pt x="434" y="6"/>
                  <a:pt x="434" y="13"/>
                </a:cubicBezTo>
                <a:cubicBezTo>
                  <a:pt x="434" y="138"/>
                  <a:pt x="434" y="138"/>
                  <a:pt x="434" y="138"/>
                </a:cubicBezTo>
                <a:cubicBezTo>
                  <a:pt x="434" y="146"/>
                  <a:pt x="428" y="152"/>
                  <a:pt x="421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6" y="152"/>
                  <a:pt x="0" y="146"/>
                  <a:pt x="0" y="138"/>
                </a:cubicBezTo>
                <a:cubicBezTo>
                  <a:pt x="0" y="131"/>
                  <a:pt x="6" y="125"/>
                  <a:pt x="13" y="125"/>
                </a:cubicBezTo>
                <a:close/>
              </a:path>
            </a:pathLst>
          </a:custGeom>
          <a:solidFill>
            <a:srgbClr val="4D8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2" name="Rectangle 1490"/>
          <p:cNvSpPr>
            <a:spLocks noChangeArrowheads="1"/>
          </p:cNvSpPr>
          <p:nvPr userDrawn="1"/>
        </p:nvSpPr>
        <p:spPr bwMode="auto">
          <a:xfrm>
            <a:off x="4445000" y="4881563"/>
            <a:ext cx="627063" cy="76200"/>
          </a:xfrm>
          <a:prstGeom prst="rect">
            <a:avLst/>
          </a:prstGeom>
          <a:solidFill>
            <a:srgbClr val="E3D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3" name="Rectangle 1491"/>
          <p:cNvSpPr>
            <a:spLocks noChangeArrowheads="1"/>
          </p:cNvSpPr>
          <p:nvPr userDrawn="1"/>
        </p:nvSpPr>
        <p:spPr bwMode="auto">
          <a:xfrm>
            <a:off x="4445000" y="4957763"/>
            <a:ext cx="627063" cy="79375"/>
          </a:xfrm>
          <a:prstGeom prst="rect">
            <a:avLst/>
          </a:prstGeom>
          <a:solidFill>
            <a:srgbClr val="F7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4" name="Freeform 1492"/>
          <p:cNvSpPr>
            <a:spLocks/>
          </p:cNvSpPr>
          <p:nvPr userDrawn="1"/>
        </p:nvSpPr>
        <p:spPr bwMode="auto">
          <a:xfrm>
            <a:off x="3616325" y="1801813"/>
            <a:ext cx="1408113" cy="1277938"/>
          </a:xfrm>
          <a:custGeom>
            <a:avLst/>
            <a:gdLst>
              <a:gd name="T0" fmla="*/ 0 w 887"/>
              <a:gd name="T1" fmla="*/ 303 h 805"/>
              <a:gd name="T2" fmla="*/ 230 w 887"/>
              <a:gd name="T3" fmla="*/ 0 h 805"/>
              <a:gd name="T4" fmla="*/ 887 w 887"/>
              <a:gd name="T5" fmla="*/ 273 h 805"/>
              <a:gd name="T6" fmla="*/ 887 w 887"/>
              <a:gd name="T7" fmla="*/ 513 h 805"/>
              <a:gd name="T8" fmla="*/ 871 w 887"/>
              <a:gd name="T9" fmla="*/ 560 h 805"/>
              <a:gd name="T10" fmla="*/ 694 w 887"/>
              <a:gd name="T11" fmla="*/ 805 h 805"/>
              <a:gd name="T12" fmla="*/ 490 w 887"/>
              <a:gd name="T13" fmla="*/ 749 h 805"/>
              <a:gd name="T14" fmla="*/ 54 w 887"/>
              <a:gd name="T15" fmla="*/ 403 h 805"/>
              <a:gd name="T16" fmla="*/ 0 w 887"/>
              <a:gd name="T17" fmla="*/ 303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7" h="805">
                <a:moveTo>
                  <a:pt x="0" y="303"/>
                </a:moveTo>
                <a:cubicBezTo>
                  <a:pt x="230" y="0"/>
                  <a:pt x="230" y="0"/>
                  <a:pt x="230" y="0"/>
                </a:cubicBezTo>
                <a:cubicBezTo>
                  <a:pt x="887" y="273"/>
                  <a:pt x="887" y="273"/>
                  <a:pt x="887" y="273"/>
                </a:cubicBezTo>
                <a:cubicBezTo>
                  <a:pt x="887" y="513"/>
                  <a:pt x="887" y="513"/>
                  <a:pt x="887" y="513"/>
                </a:cubicBezTo>
                <a:cubicBezTo>
                  <a:pt x="871" y="560"/>
                  <a:pt x="871" y="560"/>
                  <a:pt x="871" y="560"/>
                </a:cubicBezTo>
                <a:cubicBezTo>
                  <a:pt x="694" y="805"/>
                  <a:pt x="694" y="805"/>
                  <a:pt x="694" y="805"/>
                </a:cubicBezTo>
                <a:cubicBezTo>
                  <a:pt x="694" y="805"/>
                  <a:pt x="604" y="795"/>
                  <a:pt x="490" y="749"/>
                </a:cubicBezTo>
                <a:cubicBezTo>
                  <a:pt x="347" y="692"/>
                  <a:pt x="119" y="497"/>
                  <a:pt x="54" y="403"/>
                </a:cubicBezTo>
                <a:cubicBezTo>
                  <a:pt x="23" y="357"/>
                  <a:pt x="0" y="303"/>
                  <a:pt x="0" y="303"/>
                </a:cubicBezTo>
                <a:close/>
              </a:path>
            </a:pathLst>
          </a:custGeom>
          <a:solidFill>
            <a:srgbClr val="354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5" name="Freeform 1493"/>
          <p:cNvSpPr>
            <a:spLocks/>
          </p:cNvSpPr>
          <p:nvPr userDrawn="1"/>
        </p:nvSpPr>
        <p:spPr bwMode="auto">
          <a:xfrm>
            <a:off x="3473450" y="1312863"/>
            <a:ext cx="2152650" cy="1573213"/>
          </a:xfrm>
          <a:custGeom>
            <a:avLst/>
            <a:gdLst>
              <a:gd name="T0" fmla="*/ 29 w 1356"/>
              <a:gd name="T1" fmla="*/ 0 h 991"/>
              <a:gd name="T2" fmla="*/ 23 w 1356"/>
              <a:gd name="T3" fmla="*/ 56 h 991"/>
              <a:gd name="T4" fmla="*/ 806 w 1356"/>
              <a:gd name="T5" fmla="*/ 808 h 991"/>
              <a:gd name="T6" fmla="*/ 1300 w 1356"/>
              <a:gd name="T7" fmla="*/ 979 h 991"/>
              <a:gd name="T8" fmla="*/ 1356 w 1356"/>
              <a:gd name="T9" fmla="*/ 935 h 991"/>
              <a:gd name="T10" fmla="*/ 29 w 1356"/>
              <a:gd name="T11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6" h="991">
                <a:moveTo>
                  <a:pt x="29" y="0"/>
                </a:moveTo>
                <a:cubicBezTo>
                  <a:pt x="29" y="0"/>
                  <a:pt x="0" y="13"/>
                  <a:pt x="23" y="56"/>
                </a:cubicBezTo>
                <a:cubicBezTo>
                  <a:pt x="46" y="99"/>
                  <a:pt x="806" y="808"/>
                  <a:pt x="806" y="808"/>
                </a:cubicBezTo>
                <a:cubicBezTo>
                  <a:pt x="1300" y="979"/>
                  <a:pt x="1300" y="979"/>
                  <a:pt x="1300" y="979"/>
                </a:cubicBezTo>
                <a:cubicBezTo>
                  <a:pt x="1300" y="979"/>
                  <a:pt x="1341" y="991"/>
                  <a:pt x="1356" y="935"/>
                </a:cubicBezTo>
                <a:lnTo>
                  <a:pt x="29" y="0"/>
                </a:lnTo>
                <a:close/>
              </a:path>
            </a:pathLst>
          </a:custGeom>
          <a:solidFill>
            <a:srgbClr val="2939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6" name="Freeform 1494"/>
          <p:cNvSpPr>
            <a:spLocks/>
          </p:cNvSpPr>
          <p:nvPr userDrawn="1"/>
        </p:nvSpPr>
        <p:spPr bwMode="auto">
          <a:xfrm>
            <a:off x="3470275" y="1304925"/>
            <a:ext cx="2166938" cy="1533525"/>
          </a:xfrm>
          <a:custGeom>
            <a:avLst/>
            <a:gdLst>
              <a:gd name="T0" fmla="*/ 679 w 1365"/>
              <a:gd name="T1" fmla="*/ 325 h 966"/>
              <a:gd name="T2" fmla="*/ 45 w 1365"/>
              <a:gd name="T3" fmla="*/ 3 h 966"/>
              <a:gd name="T4" fmla="*/ 45 w 1365"/>
              <a:gd name="T5" fmla="*/ 45 h 966"/>
              <a:gd name="T6" fmla="*/ 820 w 1365"/>
              <a:gd name="T7" fmla="*/ 792 h 966"/>
              <a:gd name="T8" fmla="*/ 1326 w 1365"/>
              <a:gd name="T9" fmla="*/ 956 h 966"/>
              <a:gd name="T10" fmla="*/ 1358 w 1365"/>
              <a:gd name="T11" fmla="*/ 940 h 966"/>
              <a:gd name="T12" fmla="*/ 679 w 1365"/>
              <a:gd name="T13" fmla="*/ 325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5" h="966">
                <a:moveTo>
                  <a:pt x="679" y="325"/>
                </a:move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0" y="0"/>
                  <a:pt x="45" y="45"/>
                </a:cubicBezTo>
                <a:cubicBezTo>
                  <a:pt x="90" y="90"/>
                  <a:pt x="820" y="792"/>
                  <a:pt x="820" y="792"/>
                </a:cubicBezTo>
                <a:cubicBezTo>
                  <a:pt x="1326" y="956"/>
                  <a:pt x="1326" y="956"/>
                  <a:pt x="1326" y="956"/>
                </a:cubicBezTo>
                <a:cubicBezTo>
                  <a:pt x="1326" y="956"/>
                  <a:pt x="1352" y="966"/>
                  <a:pt x="1358" y="940"/>
                </a:cubicBezTo>
                <a:cubicBezTo>
                  <a:pt x="1365" y="915"/>
                  <a:pt x="679" y="325"/>
                  <a:pt x="679" y="325"/>
                </a:cubicBezTo>
                <a:close/>
              </a:path>
            </a:pathLst>
          </a:custGeom>
          <a:solidFill>
            <a:srgbClr val="425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7" name="Freeform 1495"/>
          <p:cNvSpPr>
            <a:spLocks/>
          </p:cNvSpPr>
          <p:nvPr userDrawn="1"/>
        </p:nvSpPr>
        <p:spPr bwMode="auto">
          <a:xfrm>
            <a:off x="4703763" y="2198688"/>
            <a:ext cx="727075" cy="1762125"/>
          </a:xfrm>
          <a:custGeom>
            <a:avLst/>
            <a:gdLst>
              <a:gd name="T0" fmla="*/ 7 w 458"/>
              <a:gd name="T1" fmla="*/ 33 h 1110"/>
              <a:gd name="T2" fmla="*/ 293 w 458"/>
              <a:gd name="T3" fmla="*/ 301 h 1110"/>
              <a:gd name="T4" fmla="*/ 388 w 458"/>
              <a:gd name="T5" fmla="*/ 394 h 1110"/>
              <a:gd name="T6" fmla="*/ 340 w 458"/>
              <a:gd name="T7" fmla="*/ 531 h 1110"/>
              <a:gd name="T8" fmla="*/ 331 w 458"/>
              <a:gd name="T9" fmla="*/ 662 h 1110"/>
              <a:gd name="T10" fmla="*/ 289 w 458"/>
              <a:gd name="T11" fmla="*/ 718 h 1110"/>
              <a:gd name="T12" fmla="*/ 318 w 458"/>
              <a:gd name="T13" fmla="*/ 761 h 1110"/>
              <a:gd name="T14" fmla="*/ 293 w 458"/>
              <a:gd name="T15" fmla="*/ 953 h 1110"/>
              <a:gd name="T16" fmla="*/ 304 w 458"/>
              <a:gd name="T17" fmla="*/ 1092 h 1110"/>
              <a:gd name="T18" fmla="*/ 379 w 458"/>
              <a:gd name="T19" fmla="*/ 1092 h 1110"/>
              <a:gd name="T20" fmla="*/ 455 w 458"/>
              <a:gd name="T21" fmla="*/ 1011 h 1110"/>
              <a:gd name="T22" fmla="*/ 349 w 458"/>
              <a:gd name="T23" fmla="*/ 817 h 1110"/>
              <a:gd name="T24" fmla="*/ 358 w 458"/>
              <a:gd name="T25" fmla="*/ 763 h 1110"/>
              <a:gd name="T26" fmla="*/ 370 w 458"/>
              <a:gd name="T27" fmla="*/ 678 h 1110"/>
              <a:gd name="T28" fmla="*/ 399 w 458"/>
              <a:gd name="T29" fmla="*/ 488 h 1110"/>
              <a:gd name="T30" fmla="*/ 412 w 458"/>
              <a:gd name="T31" fmla="*/ 347 h 1110"/>
              <a:gd name="T32" fmla="*/ 131 w 458"/>
              <a:gd name="T33" fmla="*/ 103 h 1110"/>
              <a:gd name="T34" fmla="*/ 36 w 458"/>
              <a:gd name="T35" fmla="*/ 13 h 1110"/>
              <a:gd name="T36" fmla="*/ 7 w 458"/>
              <a:gd name="T37" fmla="*/ 33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8" h="1110">
                <a:moveTo>
                  <a:pt x="7" y="33"/>
                </a:moveTo>
                <a:cubicBezTo>
                  <a:pt x="7" y="33"/>
                  <a:pt x="244" y="268"/>
                  <a:pt x="293" y="301"/>
                </a:cubicBezTo>
                <a:cubicBezTo>
                  <a:pt x="317" y="318"/>
                  <a:pt x="383" y="379"/>
                  <a:pt x="388" y="394"/>
                </a:cubicBezTo>
                <a:cubicBezTo>
                  <a:pt x="397" y="425"/>
                  <a:pt x="365" y="473"/>
                  <a:pt x="340" y="531"/>
                </a:cubicBezTo>
                <a:cubicBezTo>
                  <a:pt x="316" y="590"/>
                  <a:pt x="331" y="662"/>
                  <a:pt x="331" y="662"/>
                </a:cubicBezTo>
                <a:cubicBezTo>
                  <a:pt x="331" y="662"/>
                  <a:pt x="286" y="687"/>
                  <a:pt x="289" y="718"/>
                </a:cubicBezTo>
                <a:cubicBezTo>
                  <a:pt x="291" y="750"/>
                  <a:pt x="318" y="761"/>
                  <a:pt x="318" y="761"/>
                </a:cubicBezTo>
                <a:cubicBezTo>
                  <a:pt x="318" y="761"/>
                  <a:pt x="271" y="862"/>
                  <a:pt x="293" y="953"/>
                </a:cubicBezTo>
                <a:cubicBezTo>
                  <a:pt x="316" y="1043"/>
                  <a:pt x="311" y="1092"/>
                  <a:pt x="304" y="1092"/>
                </a:cubicBezTo>
                <a:cubicBezTo>
                  <a:pt x="298" y="1092"/>
                  <a:pt x="345" y="1110"/>
                  <a:pt x="379" y="1092"/>
                </a:cubicBezTo>
                <a:cubicBezTo>
                  <a:pt x="412" y="1074"/>
                  <a:pt x="453" y="1036"/>
                  <a:pt x="455" y="1011"/>
                </a:cubicBezTo>
                <a:cubicBezTo>
                  <a:pt x="458" y="986"/>
                  <a:pt x="349" y="858"/>
                  <a:pt x="349" y="817"/>
                </a:cubicBezTo>
                <a:cubicBezTo>
                  <a:pt x="349" y="777"/>
                  <a:pt x="358" y="763"/>
                  <a:pt x="358" y="763"/>
                </a:cubicBezTo>
                <a:cubicBezTo>
                  <a:pt x="358" y="763"/>
                  <a:pt x="428" y="734"/>
                  <a:pt x="370" y="678"/>
                </a:cubicBezTo>
                <a:cubicBezTo>
                  <a:pt x="370" y="678"/>
                  <a:pt x="356" y="540"/>
                  <a:pt x="399" y="488"/>
                </a:cubicBezTo>
                <a:cubicBezTo>
                  <a:pt x="442" y="437"/>
                  <a:pt x="451" y="385"/>
                  <a:pt x="412" y="347"/>
                </a:cubicBezTo>
                <a:cubicBezTo>
                  <a:pt x="374" y="308"/>
                  <a:pt x="192" y="175"/>
                  <a:pt x="131" y="103"/>
                </a:cubicBezTo>
                <a:cubicBezTo>
                  <a:pt x="70" y="31"/>
                  <a:pt x="36" y="13"/>
                  <a:pt x="36" y="13"/>
                </a:cubicBezTo>
                <a:cubicBezTo>
                  <a:pt x="36" y="13"/>
                  <a:pt x="0" y="0"/>
                  <a:pt x="7" y="33"/>
                </a:cubicBezTo>
                <a:close/>
              </a:path>
            </a:pathLst>
          </a:custGeom>
          <a:solidFill>
            <a:srgbClr val="FAC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8" name="Freeform 1496"/>
          <p:cNvSpPr>
            <a:spLocks noEditPoints="1"/>
          </p:cNvSpPr>
          <p:nvPr userDrawn="1"/>
        </p:nvSpPr>
        <p:spPr bwMode="auto">
          <a:xfrm>
            <a:off x="965200" y="2921000"/>
            <a:ext cx="393700" cy="38100"/>
          </a:xfrm>
          <a:custGeom>
            <a:avLst/>
            <a:gdLst>
              <a:gd name="T0" fmla="*/ 0 w 248"/>
              <a:gd name="T1" fmla="*/ 24 h 24"/>
              <a:gd name="T2" fmla="*/ 27 w 248"/>
              <a:gd name="T3" fmla="*/ 24 h 24"/>
              <a:gd name="T4" fmla="*/ 0 w 248"/>
              <a:gd name="T5" fmla="*/ 24 h 24"/>
              <a:gd name="T6" fmla="*/ 248 w 248"/>
              <a:gd name="T7" fmla="*/ 0 h 24"/>
              <a:gd name="T8" fmla="*/ 210 w 248"/>
              <a:gd name="T9" fmla="*/ 0 h 24"/>
              <a:gd name="T10" fmla="*/ 248 w 2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24">
                <a:moveTo>
                  <a:pt x="0" y="24"/>
                </a:moveTo>
                <a:lnTo>
                  <a:pt x="27" y="24"/>
                </a:lnTo>
                <a:lnTo>
                  <a:pt x="0" y="24"/>
                </a:lnTo>
                <a:close/>
                <a:moveTo>
                  <a:pt x="248" y="0"/>
                </a:moveTo>
                <a:lnTo>
                  <a:pt x="210" y="0"/>
                </a:lnTo>
                <a:lnTo>
                  <a:pt x="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09" name="Freeform 1497"/>
          <p:cNvSpPr>
            <a:spLocks noEditPoints="1"/>
          </p:cNvSpPr>
          <p:nvPr userDrawn="1"/>
        </p:nvSpPr>
        <p:spPr bwMode="auto">
          <a:xfrm>
            <a:off x="965200" y="2921000"/>
            <a:ext cx="393700" cy="38100"/>
          </a:xfrm>
          <a:custGeom>
            <a:avLst/>
            <a:gdLst>
              <a:gd name="T0" fmla="*/ 0 w 248"/>
              <a:gd name="T1" fmla="*/ 24 h 24"/>
              <a:gd name="T2" fmla="*/ 27 w 248"/>
              <a:gd name="T3" fmla="*/ 24 h 24"/>
              <a:gd name="T4" fmla="*/ 248 w 248"/>
              <a:gd name="T5" fmla="*/ 0 h 24"/>
              <a:gd name="T6" fmla="*/ 210 w 248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" h="24">
                <a:moveTo>
                  <a:pt x="0" y="24"/>
                </a:moveTo>
                <a:lnTo>
                  <a:pt x="27" y="24"/>
                </a:lnTo>
                <a:moveTo>
                  <a:pt x="248" y="0"/>
                </a:moveTo>
                <a:lnTo>
                  <a:pt x="2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0" name="Freeform 1498"/>
          <p:cNvSpPr>
            <a:spLocks/>
          </p:cNvSpPr>
          <p:nvPr userDrawn="1"/>
        </p:nvSpPr>
        <p:spPr bwMode="auto">
          <a:xfrm>
            <a:off x="1455738" y="2887663"/>
            <a:ext cx="161925" cy="171450"/>
          </a:xfrm>
          <a:custGeom>
            <a:avLst/>
            <a:gdLst>
              <a:gd name="T0" fmla="*/ 86 w 102"/>
              <a:gd name="T1" fmla="*/ 20 h 108"/>
              <a:gd name="T2" fmla="*/ 102 w 102"/>
              <a:gd name="T3" fmla="*/ 99 h 108"/>
              <a:gd name="T4" fmla="*/ 0 w 102"/>
              <a:gd name="T5" fmla="*/ 53 h 108"/>
              <a:gd name="T6" fmla="*/ 51 w 102"/>
              <a:gd name="T7" fmla="*/ 0 h 108"/>
              <a:gd name="T8" fmla="*/ 86 w 102"/>
              <a:gd name="T9" fmla="*/ 2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8">
                <a:moveTo>
                  <a:pt x="86" y="20"/>
                </a:moveTo>
                <a:cubicBezTo>
                  <a:pt x="86" y="20"/>
                  <a:pt x="58" y="76"/>
                  <a:pt x="102" y="99"/>
                </a:cubicBezTo>
                <a:cubicBezTo>
                  <a:pt x="102" y="99"/>
                  <a:pt x="27" y="108"/>
                  <a:pt x="0" y="53"/>
                </a:cubicBezTo>
                <a:cubicBezTo>
                  <a:pt x="51" y="0"/>
                  <a:pt x="51" y="0"/>
                  <a:pt x="51" y="0"/>
                </a:cubicBezTo>
                <a:lnTo>
                  <a:pt x="86" y="20"/>
                </a:lnTo>
                <a:close/>
              </a:path>
            </a:pathLst>
          </a:custGeom>
          <a:solidFill>
            <a:srgbClr val="FEC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1" name="Freeform 1499"/>
          <p:cNvSpPr>
            <a:spLocks/>
          </p:cNvSpPr>
          <p:nvPr userDrawn="1"/>
        </p:nvSpPr>
        <p:spPr bwMode="auto">
          <a:xfrm>
            <a:off x="1454150" y="2908300"/>
            <a:ext cx="138113" cy="125413"/>
          </a:xfrm>
          <a:custGeom>
            <a:avLst/>
            <a:gdLst>
              <a:gd name="T0" fmla="*/ 0 w 87"/>
              <a:gd name="T1" fmla="*/ 40 h 79"/>
              <a:gd name="T2" fmla="*/ 39 w 87"/>
              <a:gd name="T3" fmla="*/ 0 h 79"/>
              <a:gd name="T4" fmla="*/ 87 w 87"/>
              <a:gd name="T5" fmla="*/ 7 h 79"/>
              <a:gd name="T6" fmla="*/ 47 w 87"/>
              <a:gd name="T7" fmla="*/ 79 h 79"/>
              <a:gd name="T8" fmla="*/ 0 w 87"/>
              <a:gd name="T9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79">
                <a:moveTo>
                  <a:pt x="0" y="40"/>
                </a:moveTo>
                <a:cubicBezTo>
                  <a:pt x="39" y="0"/>
                  <a:pt x="39" y="0"/>
                  <a:pt x="39" y="0"/>
                </a:cubicBezTo>
                <a:cubicBezTo>
                  <a:pt x="87" y="7"/>
                  <a:pt x="87" y="7"/>
                  <a:pt x="87" y="7"/>
                </a:cubicBezTo>
                <a:cubicBezTo>
                  <a:pt x="60" y="40"/>
                  <a:pt x="50" y="67"/>
                  <a:pt x="47" y="79"/>
                </a:cubicBezTo>
                <a:cubicBezTo>
                  <a:pt x="29" y="73"/>
                  <a:pt x="11" y="61"/>
                  <a:pt x="0" y="40"/>
                </a:cubicBezTo>
                <a:close/>
              </a:path>
            </a:pathLst>
          </a:custGeom>
          <a:solidFill>
            <a:srgbClr val="D6AD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2" name="Freeform 1500"/>
          <p:cNvSpPr>
            <a:spLocks/>
          </p:cNvSpPr>
          <p:nvPr userDrawn="1"/>
        </p:nvSpPr>
        <p:spPr bwMode="auto">
          <a:xfrm>
            <a:off x="987425" y="2360613"/>
            <a:ext cx="682625" cy="684213"/>
          </a:xfrm>
          <a:custGeom>
            <a:avLst/>
            <a:gdLst>
              <a:gd name="T0" fmla="*/ 0 w 430"/>
              <a:gd name="T1" fmla="*/ 215 h 431"/>
              <a:gd name="T2" fmla="*/ 215 w 430"/>
              <a:gd name="T3" fmla="*/ 431 h 431"/>
              <a:gd name="T4" fmla="*/ 394 w 430"/>
              <a:gd name="T5" fmla="*/ 336 h 431"/>
              <a:gd name="T6" fmla="*/ 430 w 430"/>
              <a:gd name="T7" fmla="*/ 215 h 431"/>
              <a:gd name="T8" fmla="*/ 215 w 430"/>
              <a:gd name="T9" fmla="*/ 0 h 431"/>
              <a:gd name="T10" fmla="*/ 0 w 430"/>
              <a:gd name="T11" fmla="*/ 21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" h="431">
                <a:moveTo>
                  <a:pt x="0" y="215"/>
                </a:moveTo>
                <a:cubicBezTo>
                  <a:pt x="0" y="334"/>
                  <a:pt x="96" y="431"/>
                  <a:pt x="215" y="431"/>
                </a:cubicBezTo>
                <a:cubicBezTo>
                  <a:pt x="289" y="431"/>
                  <a:pt x="355" y="393"/>
                  <a:pt x="394" y="336"/>
                </a:cubicBezTo>
                <a:cubicBezTo>
                  <a:pt x="417" y="301"/>
                  <a:pt x="430" y="260"/>
                  <a:pt x="430" y="215"/>
                </a:cubicBezTo>
                <a:cubicBezTo>
                  <a:pt x="430" y="96"/>
                  <a:pt x="334" y="0"/>
                  <a:pt x="215" y="0"/>
                </a:cubicBezTo>
                <a:cubicBezTo>
                  <a:pt x="96" y="0"/>
                  <a:pt x="0" y="96"/>
                  <a:pt x="0" y="215"/>
                </a:cubicBezTo>
                <a:close/>
              </a:path>
            </a:pathLst>
          </a:custGeom>
          <a:solidFill>
            <a:srgbClr val="FEC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3" name="Freeform 1501"/>
          <p:cNvSpPr>
            <a:spLocks/>
          </p:cNvSpPr>
          <p:nvPr userDrawn="1"/>
        </p:nvSpPr>
        <p:spPr bwMode="auto">
          <a:xfrm>
            <a:off x="1435100" y="2649538"/>
            <a:ext cx="100013" cy="104775"/>
          </a:xfrm>
          <a:custGeom>
            <a:avLst/>
            <a:gdLst>
              <a:gd name="T0" fmla="*/ 0 w 63"/>
              <a:gd name="T1" fmla="*/ 33 h 66"/>
              <a:gd name="T2" fmla="*/ 16 w 63"/>
              <a:gd name="T3" fmla="*/ 61 h 66"/>
              <a:gd name="T4" fmla="*/ 47 w 63"/>
              <a:gd name="T5" fmla="*/ 61 h 66"/>
              <a:gd name="T6" fmla="*/ 63 w 63"/>
              <a:gd name="T7" fmla="*/ 33 h 66"/>
              <a:gd name="T8" fmla="*/ 47 w 63"/>
              <a:gd name="T9" fmla="*/ 6 h 66"/>
              <a:gd name="T10" fmla="*/ 16 w 63"/>
              <a:gd name="T11" fmla="*/ 6 h 66"/>
              <a:gd name="T12" fmla="*/ 0 w 63"/>
              <a:gd name="T13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66">
                <a:moveTo>
                  <a:pt x="0" y="33"/>
                </a:moveTo>
                <a:cubicBezTo>
                  <a:pt x="0" y="45"/>
                  <a:pt x="6" y="55"/>
                  <a:pt x="16" y="61"/>
                </a:cubicBezTo>
                <a:cubicBezTo>
                  <a:pt x="25" y="66"/>
                  <a:pt x="37" y="66"/>
                  <a:pt x="47" y="61"/>
                </a:cubicBezTo>
                <a:cubicBezTo>
                  <a:pt x="57" y="55"/>
                  <a:pt x="63" y="45"/>
                  <a:pt x="63" y="33"/>
                </a:cubicBezTo>
                <a:cubicBezTo>
                  <a:pt x="63" y="22"/>
                  <a:pt x="57" y="12"/>
                  <a:pt x="47" y="6"/>
                </a:cubicBezTo>
                <a:cubicBezTo>
                  <a:pt x="37" y="0"/>
                  <a:pt x="25" y="0"/>
                  <a:pt x="16" y="6"/>
                </a:cubicBezTo>
                <a:cubicBezTo>
                  <a:pt x="6" y="12"/>
                  <a:pt x="0" y="22"/>
                  <a:pt x="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4" name="Freeform 1502"/>
          <p:cNvSpPr>
            <a:spLocks/>
          </p:cNvSpPr>
          <p:nvPr userDrawn="1"/>
        </p:nvSpPr>
        <p:spPr bwMode="auto">
          <a:xfrm>
            <a:off x="1277938" y="2649538"/>
            <a:ext cx="101600" cy="104775"/>
          </a:xfrm>
          <a:custGeom>
            <a:avLst/>
            <a:gdLst>
              <a:gd name="T0" fmla="*/ 0 w 64"/>
              <a:gd name="T1" fmla="*/ 33 h 66"/>
              <a:gd name="T2" fmla="*/ 16 w 64"/>
              <a:gd name="T3" fmla="*/ 61 h 66"/>
              <a:gd name="T4" fmla="*/ 48 w 64"/>
              <a:gd name="T5" fmla="*/ 61 h 66"/>
              <a:gd name="T6" fmla="*/ 64 w 64"/>
              <a:gd name="T7" fmla="*/ 33 h 66"/>
              <a:gd name="T8" fmla="*/ 48 w 64"/>
              <a:gd name="T9" fmla="*/ 6 h 66"/>
              <a:gd name="T10" fmla="*/ 16 w 64"/>
              <a:gd name="T11" fmla="*/ 6 h 66"/>
              <a:gd name="T12" fmla="*/ 0 w 64"/>
              <a:gd name="T13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6">
                <a:moveTo>
                  <a:pt x="0" y="33"/>
                </a:moveTo>
                <a:cubicBezTo>
                  <a:pt x="0" y="45"/>
                  <a:pt x="6" y="55"/>
                  <a:pt x="16" y="61"/>
                </a:cubicBezTo>
                <a:cubicBezTo>
                  <a:pt x="26" y="66"/>
                  <a:pt x="38" y="66"/>
                  <a:pt x="48" y="61"/>
                </a:cubicBezTo>
                <a:cubicBezTo>
                  <a:pt x="58" y="55"/>
                  <a:pt x="64" y="45"/>
                  <a:pt x="64" y="33"/>
                </a:cubicBezTo>
                <a:cubicBezTo>
                  <a:pt x="64" y="22"/>
                  <a:pt x="58" y="12"/>
                  <a:pt x="48" y="6"/>
                </a:cubicBezTo>
                <a:cubicBezTo>
                  <a:pt x="38" y="0"/>
                  <a:pt x="26" y="0"/>
                  <a:pt x="16" y="6"/>
                </a:cubicBezTo>
                <a:cubicBezTo>
                  <a:pt x="6" y="12"/>
                  <a:pt x="0" y="22"/>
                  <a:pt x="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5" name="Freeform 1503"/>
          <p:cNvSpPr>
            <a:spLocks/>
          </p:cNvSpPr>
          <p:nvPr userDrawn="1"/>
        </p:nvSpPr>
        <p:spPr bwMode="auto">
          <a:xfrm>
            <a:off x="1122363" y="2649538"/>
            <a:ext cx="100013" cy="104775"/>
          </a:xfrm>
          <a:custGeom>
            <a:avLst/>
            <a:gdLst>
              <a:gd name="T0" fmla="*/ 0 w 63"/>
              <a:gd name="T1" fmla="*/ 33 h 66"/>
              <a:gd name="T2" fmla="*/ 16 w 63"/>
              <a:gd name="T3" fmla="*/ 61 h 66"/>
              <a:gd name="T4" fmla="*/ 48 w 63"/>
              <a:gd name="T5" fmla="*/ 61 h 66"/>
              <a:gd name="T6" fmla="*/ 63 w 63"/>
              <a:gd name="T7" fmla="*/ 33 h 66"/>
              <a:gd name="T8" fmla="*/ 48 w 63"/>
              <a:gd name="T9" fmla="*/ 6 h 66"/>
              <a:gd name="T10" fmla="*/ 16 w 63"/>
              <a:gd name="T11" fmla="*/ 6 h 66"/>
              <a:gd name="T12" fmla="*/ 0 w 63"/>
              <a:gd name="T13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66">
                <a:moveTo>
                  <a:pt x="0" y="33"/>
                </a:moveTo>
                <a:cubicBezTo>
                  <a:pt x="0" y="45"/>
                  <a:pt x="6" y="55"/>
                  <a:pt x="16" y="61"/>
                </a:cubicBezTo>
                <a:cubicBezTo>
                  <a:pt x="26" y="66"/>
                  <a:pt x="38" y="66"/>
                  <a:pt x="48" y="61"/>
                </a:cubicBezTo>
                <a:cubicBezTo>
                  <a:pt x="57" y="55"/>
                  <a:pt x="63" y="45"/>
                  <a:pt x="63" y="33"/>
                </a:cubicBezTo>
                <a:cubicBezTo>
                  <a:pt x="63" y="22"/>
                  <a:pt x="57" y="12"/>
                  <a:pt x="48" y="6"/>
                </a:cubicBezTo>
                <a:cubicBezTo>
                  <a:pt x="38" y="0"/>
                  <a:pt x="26" y="0"/>
                  <a:pt x="16" y="6"/>
                </a:cubicBezTo>
                <a:cubicBezTo>
                  <a:pt x="6" y="12"/>
                  <a:pt x="0" y="22"/>
                  <a:pt x="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6" name="Freeform 1504"/>
          <p:cNvSpPr>
            <a:spLocks noEditPoints="1"/>
          </p:cNvSpPr>
          <p:nvPr userDrawn="1"/>
        </p:nvSpPr>
        <p:spPr bwMode="auto">
          <a:xfrm>
            <a:off x="709613" y="2847975"/>
            <a:ext cx="620713" cy="60325"/>
          </a:xfrm>
          <a:custGeom>
            <a:avLst/>
            <a:gdLst>
              <a:gd name="T0" fmla="*/ 391 w 391"/>
              <a:gd name="T1" fmla="*/ 38 h 38"/>
              <a:gd name="T2" fmla="*/ 350 w 391"/>
              <a:gd name="T3" fmla="*/ 38 h 38"/>
              <a:gd name="T4" fmla="*/ 391 w 391"/>
              <a:gd name="T5" fmla="*/ 38 h 38"/>
              <a:gd name="T6" fmla="*/ 0 w 391"/>
              <a:gd name="T7" fmla="*/ 0 h 38"/>
              <a:gd name="T8" fmla="*/ 60 w 391"/>
              <a:gd name="T9" fmla="*/ 0 h 38"/>
              <a:gd name="T10" fmla="*/ 0 w 391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1" h="38">
                <a:moveTo>
                  <a:pt x="391" y="38"/>
                </a:moveTo>
                <a:lnTo>
                  <a:pt x="350" y="38"/>
                </a:lnTo>
                <a:lnTo>
                  <a:pt x="391" y="38"/>
                </a:lnTo>
                <a:close/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7" name="Freeform 1505"/>
          <p:cNvSpPr>
            <a:spLocks noEditPoints="1"/>
          </p:cNvSpPr>
          <p:nvPr userDrawn="1"/>
        </p:nvSpPr>
        <p:spPr bwMode="auto">
          <a:xfrm>
            <a:off x="709613" y="2847975"/>
            <a:ext cx="620713" cy="60325"/>
          </a:xfrm>
          <a:custGeom>
            <a:avLst/>
            <a:gdLst>
              <a:gd name="T0" fmla="*/ 391 w 391"/>
              <a:gd name="T1" fmla="*/ 38 h 38"/>
              <a:gd name="T2" fmla="*/ 350 w 391"/>
              <a:gd name="T3" fmla="*/ 38 h 38"/>
              <a:gd name="T4" fmla="*/ 0 w 391"/>
              <a:gd name="T5" fmla="*/ 0 h 38"/>
              <a:gd name="T6" fmla="*/ 60 w 391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38">
                <a:moveTo>
                  <a:pt x="391" y="38"/>
                </a:moveTo>
                <a:lnTo>
                  <a:pt x="350" y="38"/>
                </a:lnTo>
                <a:moveTo>
                  <a:pt x="0" y="0"/>
                </a:move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8" name="Freeform 1506"/>
          <p:cNvSpPr>
            <a:spLocks/>
          </p:cNvSpPr>
          <p:nvPr userDrawn="1"/>
        </p:nvSpPr>
        <p:spPr bwMode="auto">
          <a:xfrm>
            <a:off x="301625" y="2797175"/>
            <a:ext cx="257175" cy="269875"/>
          </a:xfrm>
          <a:custGeom>
            <a:avLst/>
            <a:gdLst>
              <a:gd name="T0" fmla="*/ 24 w 162"/>
              <a:gd name="T1" fmla="*/ 31 h 170"/>
              <a:gd name="T2" fmla="*/ 0 w 162"/>
              <a:gd name="T3" fmla="*/ 155 h 170"/>
              <a:gd name="T4" fmla="*/ 162 w 162"/>
              <a:gd name="T5" fmla="*/ 83 h 170"/>
              <a:gd name="T6" fmla="*/ 81 w 162"/>
              <a:gd name="T7" fmla="*/ 0 h 170"/>
              <a:gd name="T8" fmla="*/ 24 w 162"/>
              <a:gd name="T9" fmla="*/ 3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70">
                <a:moveTo>
                  <a:pt x="24" y="31"/>
                </a:moveTo>
                <a:cubicBezTo>
                  <a:pt x="24" y="31"/>
                  <a:pt x="69" y="119"/>
                  <a:pt x="0" y="155"/>
                </a:cubicBezTo>
                <a:cubicBezTo>
                  <a:pt x="0" y="155"/>
                  <a:pt x="118" y="170"/>
                  <a:pt x="162" y="83"/>
                </a:cubicBezTo>
                <a:cubicBezTo>
                  <a:pt x="81" y="0"/>
                  <a:pt x="81" y="0"/>
                  <a:pt x="81" y="0"/>
                </a:cubicBezTo>
                <a:lnTo>
                  <a:pt x="24" y="31"/>
                </a:lnTo>
                <a:close/>
              </a:path>
            </a:pathLst>
          </a:custGeom>
          <a:solidFill>
            <a:srgbClr val="7DB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19" name="Freeform 1507"/>
          <p:cNvSpPr>
            <a:spLocks/>
          </p:cNvSpPr>
          <p:nvPr userDrawn="1"/>
        </p:nvSpPr>
        <p:spPr bwMode="auto">
          <a:xfrm>
            <a:off x="339725" y="2828925"/>
            <a:ext cx="219075" cy="198438"/>
          </a:xfrm>
          <a:custGeom>
            <a:avLst/>
            <a:gdLst>
              <a:gd name="T0" fmla="*/ 138 w 138"/>
              <a:gd name="T1" fmla="*/ 63 h 125"/>
              <a:gd name="T2" fmla="*/ 76 w 138"/>
              <a:gd name="T3" fmla="*/ 0 h 125"/>
              <a:gd name="T4" fmla="*/ 0 w 138"/>
              <a:gd name="T5" fmla="*/ 12 h 125"/>
              <a:gd name="T6" fmla="*/ 64 w 138"/>
              <a:gd name="T7" fmla="*/ 125 h 125"/>
              <a:gd name="T8" fmla="*/ 138 w 138"/>
              <a:gd name="T9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25">
                <a:moveTo>
                  <a:pt x="138" y="63"/>
                </a:moveTo>
                <a:cubicBezTo>
                  <a:pt x="76" y="0"/>
                  <a:pt x="76" y="0"/>
                  <a:pt x="76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43" y="63"/>
                  <a:pt x="59" y="106"/>
                  <a:pt x="64" y="125"/>
                </a:cubicBezTo>
                <a:cubicBezTo>
                  <a:pt x="93" y="115"/>
                  <a:pt x="121" y="97"/>
                  <a:pt x="138" y="63"/>
                </a:cubicBezTo>
                <a:close/>
              </a:path>
            </a:pathLst>
          </a:custGeom>
          <a:solidFill>
            <a:srgbClr val="4D8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0" name="Freeform 1508"/>
          <p:cNvSpPr>
            <a:spLocks/>
          </p:cNvSpPr>
          <p:nvPr userDrawn="1"/>
        </p:nvSpPr>
        <p:spPr bwMode="auto">
          <a:xfrm>
            <a:off x="217488" y="1963738"/>
            <a:ext cx="1081088" cy="1079500"/>
          </a:xfrm>
          <a:custGeom>
            <a:avLst/>
            <a:gdLst>
              <a:gd name="T0" fmla="*/ 681 w 681"/>
              <a:gd name="T1" fmla="*/ 340 h 680"/>
              <a:gd name="T2" fmla="*/ 340 w 681"/>
              <a:gd name="T3" fmla="*/ 680 h 680"/>
              <a:gd name="T4" fmla="*/ 58 w 681"/>
              <a:gd name="T5" fmla="*/ 530 h 680"/>
              <a:gd name="T6" fmla="*/ 0 w 681"/>
              <a:gd name="T7" fmla="*/ 340 h 680"/>
              <a:gd name="T8" fmla="*/ 340 w 681"/>
              <a:gd name="T9" fmla="*/ 0 h 680"/>
              <a:gd name="T10" fmla="*/ 681 w 681"/>
              <a:gd name="T11" fmla="*/ 34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680">
                <a:moveTo>
                  <a:pt x="681" y="340"/>
                </a:moveTo>
                <a:cubicBezTo>
                  <a:pt x="681" y="528"/>
                  <a:pt x="528" y="680"/>
                  <a:pt x="340" y="680"/>
                </a:cubicBezTo>
                <a:cubicBezTo>
                  <a:pt x="223" y="680"/>
                  <a:pt x="119" y="621"/>
                  <a:pt x="58" y="530"/>
                </a:cubicBezTo>
                <a:cubicBezTo>
                  <a:pt x="21" y="476"/>
                  <a:pt x="0" y="410"/>
                  <a:pt x="0" y="340"/>
                </a:cubicBezTo>
                <a:cubicBezTo>
                  <a:pt x="0" y="152"/>
                  <a:pt x="152" y="0"/>
                  <a:pt x="340" y="0"/>
                </a:cubicBezTo>
                <a:cubicBezTo>
                  <a:pt x="528" y="0"/>
                  <a:pt x="681" y="152"/>
                  <a:pt x="681" y="340"/>
                </a:cubicBezTo>
                <a:close/>
              </a:path>
            </a:pathLst>
          </a:custGeom>
          <a:solidFill>
            <a:srgbClr val="7DB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1" name="Oval 1509"/>
          <p:cNvSpPr>
            <a:spLocks noChangeArrowheads="1"/>
          </p:cNvSpPr>
          <p:nvPr userDrawn="1"/>
        </p:nvSpPr>
        <p:spPr bwMode="auto">
          <a:xfrm>
            <a:off x="431800" y="2424113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2" name="Oval 1510"/>
          <p:cNvSpPr>
            <a:spLocks noChangeArrowheads="1"/>
          </p:cNvSpPr>
          <p:nvPr userDrawn="1"/>
        </p:nvSpPr>
        <p:spPr bwMode="auto">
          <a:xfrm>
            <a:off x="677863" y="2424113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3" name="Oval 1511"/>
          <p:cNvSpPr>
            <a:spLocks noChangeArrowheads="1"/>
          </p:cNvSpPr>
          <p:nvPr userDrawn="1"/>
        </p:nvSpPr>
        <p:spPr bwMode="auto">
          <a:xfrm>
            <a:off x="923925" y="2424113"/>
            <a:ext cx="158750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F2F32C2-1D0E-7ADA-A654-E955663C0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0611" y="1215775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15E256E4-8F31-2687-8969-CA4B84ABFD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7663" y="1899930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3653913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35487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4549263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rgbClr val="354877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47" name="矩形 946"/>
          <p:cNvSpPr/>
          <p:nvPr userDrawn="1"/>
        </p:nvSpPr>
        <p:spPr>
          <a:xfrm>
            <a:off x="0" y="0"/>
            <a:ext cx="12192000" cy="3526492"/>
          </a:xfrm>
          <a:prstGeom prst="rect">
            <a:avLst/>
          </a:prstGeom>
          <a:solidFill>
            <a:srgbClr val="8BB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9" name="组合 948"/>
          <p:cNvGrpSpPr/>
          <p:nvPr userDrawn="1"/>
        </p:nvGrpSpPr>
        <p:grpSpPr>
          <a:xfrm>
            <a:off x="4333082" y="1018879"/>
            <a:ext cx="3525837" cy="2516484"/>
            <a:chOff x="4333082" y="1018879"/>
            <a:chExt cx="3525837" cy="2516484"/>
          </a:xfrm>
        </p:grpSpPr>
        <p:sp>
          <p:nvSpPr>
            <p:cNvPr id="866" name="Freeform 1431"/>
            <p:cNvSpPr>
              <a:spLocks/>
            </p:cNvSpPr>
            <p:nvPr userDrawn="1"/>
          </p:nvSpPr>
          <p:spPr bwMode="auto">
            <a:xfrm>
              <a:off x="4637662" y="1598469"/>
              <a:ext cx="2521412" cy="1714127"/>
            </a:xfrm>
            <a:custGeom>
              <a:avLst/>
              <a:gdLst>
                <a:gd name="T0" fmla="*/ 2558 w 2558"/>
                <a:gd name="T1" fmla="*/ 1460 h 1739"/>
                <a:gd name="T2" fmla="*/ 2558 w 2558"/>
                <a:gd name="T3" fmla="*/ 158 h 1739"/>
                <a:gd name="T4" fmla="*/ 2399 w 2558"/>
                <a:gd name="T5" fmla="*/ 0 h 1739"/>
                <a:gd name="T6" fmla="*/ 158 w 2558"/>
                <a:gd name="T7" fmla="*/ 0 h 1739"/>
                <a:gd name="T8" fmla="*/ 0 w 2558"/>
                <a:gd name="T9" fmla="*/ 158 h 1739"/>
                <a:gd name="T10" fmla="*/ 0 w 2558"/>
                <a:gd name="T11" fmla="*/ 1460 h 1739"/>
                <a:gd name="T12" fmla="*/ 0 w 2558"/>
                <a:gd name="T13" fmla="*/ 1739 h 1739"/>
                <a:gd name="T14" fmla="*/ 2558 w 2558"/>
                <a:gd name="T15" fmla="*/ 1739 h 1739"/>
                <a:gd name="T16" fmla="*/ 2558 w 2558"/>
                <a:gd name="T17" fmla="*/ 1460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1739">
                  <a:moveTo>
                    <a:pt x="2558" y="1460"/>
                  </a:moveTo>
                  <a:cubicBezTo>
                    <a:pt x="2558" y="158"/>
                    <a:pt x="2558" y="158"/>
                    <a:pt x="2558" y="158"/>
                  </a:cubicBezTo>
                  <a:cubicBezTo>
                    <a:pt x="2558" y="70"/>
                    <a:pt x="2487" y="0"/>
                    <a:pt x="2399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1" y="0"/>
                    <a:pt x="0" y="70"/>
                    <a:pt x="0" y="158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462"/>
                    <a:pt x="0" y="1737"/>
                    <a:pt x="0" y="1739"/>
                  </a:cubicBezTo>
                  <a:cubicBezTo>
                    <a:pt x="2558" y="1739"/>
                    <a:pt x="2558" y="1739"/>
                    <a:pt x="2558" y="1739"/>
                  </a:cubicBezTo>
                  <a:cubicBezTo>
                    <a:pt x="2558" y="1737"/>
                    <a:pt x="2558" y="1462"/>
                    <a:pt x="2558" y="1460"/>
                  </a:cubicBezTo>
                </a:path>
              </a:pathLst>
            </a:custGeom>
            <a:solidFill>
              <a:srgbClr val="29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Rectangle 1432"/>
            <p:cNvSpPr>
              <a:spLocks noChangeArrowheads="1"/>
            </p:cNvSpPr>
            <p:nvPr userDrawn="1"/>
          </p:nvSpPr>
          <p:spPr bwMode="auto">
            <a:xfrm>
              <a:off x="4725389" y="1738438"/>
              <a:ext cx="2339059" cy="1523887"/>
            </a:xfrm>
            <a:prstGeom prst="rect">
              <a:avLst/>
            </a:prstGeom>
            <a:solidFill>
              <a:srgbClr val="48D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Rectangle 1433"/>
            <p:cNvSpPr>
              <a:spLocks noChangeArrowheads="1"/>
            </p:cNvSpPr>
            <p:nvPr userDrawn="1"/>
          </p:nvSpPr>
          <p:spPr bwMode="auto">
            <a:xfrm>
              <a:off x="4725389" y="1738438"/>
              <a:ext cx="2339059" cy="15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1434"/>
            <p:cNvSpPr>
              <a:spLocks/>
            </p:cNvSpPr>
            <p:nvPr userDrawn="1"/>
          </p:nvSpPr>
          <p:spPr bwMode="auto">
            <a:xfrm>
              <a:off x="4423766" y="3312596"/>
              <a:ext cx="2949205" cy="216853"/>
            </a:xfrm>
            <a:custGeom>
              <a:avLst/>
              <a:gdLst>
                <a:gd name="T0" fmla="*/ 0 w 2992"/>
                <a:gd name="T1" fmla="*/ 35 h 220"/>
                <a:gd name="T2" fmla="*/ 185 w 2992"/>
                <a:gd name="T3" fmla="*/ 220 h 220"/>
                <a:gd name="T4" fmla="*/ 2807 w 2992"/>
                <a:gd name="T5" fmla="*/ 220 h 220"/>
                <a:gd name="T6" fmla="*/ 2992 w 2992"/>
                <a:gd name="T7" fmla="*/ 35 h 220"/>
                <a:gd name="T8" fmla="*/ 2992 w 2992"/>
                <a:gd name="T9" fmla="*/ 0 h 220"/>
                <a:gd name="T10" fmla="*/ 0 w 2992"/>
                <a:gd name="T11" fmla="*/ 0 h 220"/>
                <a:gd name="T12" fmla="*/ 0 w 2992"/>
                <a:gd name="T13" fmla="*/ 3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2" h="220">
                  <a:moveTo>
                    <a:pt x="0" y="35"/>
                  </a:moveTo>
                  <a:cubicBezTo>
                    <a:pt x="0" y="137"/>
                    <a:pt x="83" y="220"/>
                    <a:pt x="185" y="220"/>
                  </a:cubicBezTo>
                  <a:cubicBezTo>
                    <a:pt x="2807" y="220"/>
                    <a:pt x="2807" y="220"/>
                    <a:pt x="2807" y="220"/>
                  </a:cubicBezTo>
                  <a:cubicBezTo>
                    <a:pt x="2909" y="220"/>
                    <a:pt x="2992" y="137"/>
                    <a:pt x="2992" y="35"/>
                  </a:cubicBezTo>
                  <a:cubicBezTo>
                    <a:pt x="2992" y="0"/>
                    <a:pt x="2992" y="0"/>
                    <a:pt x="299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1435"/>
            <p:cNvSpPr>
              <a:spLocks/>
            </p:cNvSpPr>
            <p:nvPr userDrawn="1"/>
          </p:nvSpPr>
          <p:spPr bwMode="auto">
            <a:xfrm>
              <a:off x="5701229" y="3408208"/>
              <a:ext cx="382450" cy="39428"/>
            </a:xfrm>
            <a:custGeom>
              <a:avLst/>
              <a:gdLst>
                <a:gd name="T0" fmla="*/ 388 w 388"/>
                <a:gd name="T1" fmla="*/ 20 h 40"/>
                <a:gd name="T2" fmla="*/ 364 w 388"/>
                <a:gd name="T3" fmla="*/ 40 h 40"/>
                <a:gd name="T4" fmla="*/ 23 w 388"/>
                <a:gd name="T5" fmla="*/ 40 h 40"/>
                <a:gd name="T6" fmla="*/ 0 w 388"/>
                <a:gd name="T7" fmla="*/ 20 h 40"/>
                <a:gd name="T8" fmla="*/ 23 w 388"/>
                <a:gd name="T9" fmla="*/ 0 h 40"/>
                <a:gd name="T10" fmla="*/ 364 w 388"/>
                <a:gd name="T11" fmla="*/ 0 h 40"/>
                <a:gd name="T12" fmla="*/ 388 w 388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40">
                  <a:moveTo>
                    <a:pt x="388" y="20"/>
                  </a:moveTo>
                  <a:cubicBezTo>
                    <a:pt x="388" y="31"/>
                    <a:pt x="377" y="40"/>
                    <a:pt x="36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0" y="40"/>
                    <a:pt x="0" y="31"/>
                    <a:pt x="0" y="20"/>
                  </a:cubicBezTo>
                  <a:cubicBezTo>
                    <a:pt x="0" y="9"/>
                    <a:pt x="10" y="0"/>
                    <a:pt x="2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7" y="0"/>
                    <a:pt x="388" y="9"/>
                    <a:pt x="388" y="2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1467"/>
            <p:cNvSpPr>
              <a:spLocks/>
            </p:cNvSpPr>
            <p:nvPr userDrawn="1"/>
          </p:nvSpPr>
          <p:spPr bwMode="auto">
            <a:xfrm>
              <a:off x="7135418" y="3362866"/>
              <a:ext cx="620989" cy="172497"/>
            </a:xfrm>
            <a:custGeom>
              <a:avLst/>
              <a:gdLst>
                <a:gd name="T0" fmla="*/ 597 w 630"/>
                <a:gd name="T1" fmla="*/ 175 h 175"/>
                <a:gd name="T2" fmla="*/ 0 w 630"/>
                <a:gd name="T3" fmla="*/ 175 h 175"/>
                <a:gd name="T4" fmla="*/ 0 w 630"/>
                <a:gd name="T5" fmla="*/ 0 h 175"/>
                <a:gd name="T6" fmla="*/ 597 w 630"/>
                <a:gd name="T7" fmla="*/ 0 h 175"/>
                <a:gd name="T8" fmla="*/ 630 w 630"/>
                <a:gd name="T9" fmla="*/ 33 h 175"/>
                <a:gd name="T10" fmla="*/ 630 w 630"/>
                <a:gd name="T11" fmla="*/ 142 h 175"/>
                <a:gd name="T12" fmla="*/ 597 w 630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175">
                  <a:moveTo>
                    <a:pt x="597" y="175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616" y="0"/>
                    <a:pt x="630" y="15"/>
                    <a:pt x="630" y="33"/>
                  </a:cubicBezTo>
                  <a:cubicBezTo>
                    <a:pt x="630" y="142"/>
                    <a:pt x="630" y="142"/>
                    <a:pt x="630" y="142"/>
                  </a:cubicBezTo>
                  <a:cubicBezTo>
                    <a:pt x="630" y="160"/>
                    <a:pt x="616" y="175"/>
                    <a:pt x="597" y="175"/>
                  </a:cubicBezTo>
                  <a:close/>
                </a:path>
              </a:pathLst>
            </a:custGeom>
            <a:solidFill>
              <a:srgbClr val="25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1468"/>
            <p:cNvSpPr>
              <a:spLocks/>
            </p:cNvSpPr>
            <p:nvPr userDrawn="1"/>
          </p:nvSpPr>
          <p:spPr bwMode="auto">
            <a:xfrm>
              <a:off x="7559267" y="3362866"/>
              <a:ext cx="125184" cy="172497"/>
            </a:xfrm>
            <a:custGeom>
              <a:avLst/>
              <a:gdLst>
                <a:gd name="T0" fmla="*/ 87 w 127"/>
                <a:gd name="T1" fmla="*/ 87 h 175"/>
                <a:gd name="T2" fmla="*/ 87 w 127"/>
                <a:gd name="T3" fmla="*/ 87 h 175"/>
                <a:gd name="T4" fmla="*/ 0 w 127"/>
                <a:gd name="T5" fmla="*/ 0 h 175"/>
                <a:gd name="T6" fmla="*/ 39 w 127"/>
                <a:gd name="T7" fmla="*/ 0 h 175"/>
                <a:gd name="T8" fmla="*/ 127 w 127"/>
                <a:gd name="T9" fmla="*/ 87 h 175"/>
                <a:gd name="T10" fmla="*/ 39 w 127"/>
                <a:gd name="T11" fmla="*/ 175 h 175"/>
                <a:gd name="T12" fmla="*/ 0 w 127"/>
                <a:gd name="T13" fmla="*/ 175 h 175"/>
                <a:gd name="T14" fmla="*/ 87 w 127"/>
                <a:gd name="T15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75">
                  <a:moveTo>
                    <a:pt x="87" y="87"/>
                  </a:moveTo>
                  <a:cubicBezTo>
                    <a:pt x="87" y="87"/>
                    <a:pt x="87" y="87"/>
                    <a:pt x="87" y="87"/>
                  </a:cubicBezTo>
                  <a:cubicBezTo>
                    <a:pt x="87" y="39"/>
                    <a:pt x="48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27" y="39"/>
                    <a:pt x="127" y="87"/>
                  </a:cubicBezTo>
                  <a:cubicBezTo>
                    <a:pt x="127" y="136"/>
                    <a:pt x="88" y="175"/>
                    <a:pt x="39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48" y="175"/>
                    <a:pt x="87" y="136"/>
                    <a:pt x="87" y="87"/>
                  </a:cubicBez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1469"/>
            <p:cNvSpPr>
              <a:spLocks/>
            </p:cNvSpPr>
            <p:nvPr userDrawn="1"/>
          </p:nvSpPr>
          <p:spPr bwMode="auto">
            <a:xfrm>
              <a:off x="7355228" y="3362866"/>
              <a:ext cx="125184" cy="172497"/>
            </a:xfrm>
            <a:custGeom>
              <a:avLst/>
              <a:gdLst>
                <a:gd name="T0" fmla="*/ 88 w 127"/>
                <a:gd name="T1" fmla="*/ 87 h 175"/>
                <a:gd name="T2" fmla="*/ 88 w 127"/>
                <a:gd name="T3" fmla="*/ 87 h 175"/>
                <a:gd name="T4" fmla="*/ 0 w 127"/>
                <a:gd name="T5" fmla="*/ 0 h 175"/>
                <a:gd name="T6" fmla="*/ 40 w 127"/>
                <a:gd name="T7" fmla="*/ 0 h 175"/>
                <a:gd name="T8" fmla="*/ 127 w 127"/>
                <a:gd name="T9" fmla="*/ 87 h 175"/>
                <a:gd name="T10" fmla="*/ 40 w 127"/>
                <a:gd name="T11" fmla="*/ 175 h 175"/>
                <a:gd name="T12" fmla="*/ 0 w 127"/>
                <a:gd name="T13" fmla="*/ 175 h 175"/>
                <a:gd name="T14" fmla="*/ 88 w 127"/>
                <a:gd name="T15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75">
                  <a:moveTo>
                    <a:pt x="88" y="87"/>
                  </a:moveTo>
                  <a:cubicBezTo>
                    <a:pt x="88" y="87"/>
                    <a:pt x="88" y="87"/>
                    <a:pt x="88" y="87"/>
                  </a:cubicBezTo>
                  <a:cubicBezTo>
                    <a:pt x="88" y="39"/>
                    <a:pt x="48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8" y="0"/>
                    <a:pt x="127" y="39"/>
                    <a:pt x="127" y="87"/>
                  </a:cubicBezTo>
                  <a:cubicBezTo>
                    <a:pt x="127" y="136"/>
                    <a:pt x="88" y="175"/>
                    <a:pt x="4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48" y="175"/>
                    <a:pt x="88" y="136"/>
                    <a:pt x="88" y="87"/>
                  </a:cubicBez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1470"/>
            <p:cNvSpPr>
              <a:spLocks/>
            </p:cNvSpPr>
            <p:nvPr userDrawn="1"/>
          </p:nvSpPr>
          <p:spPr bwMode="auto">
            <a:xfrm>
              <a:off x="6792395" y="3362866"/>
              <a:ext cx="509606" cy="172497"/>
            </a:xfrm>
            <a:custGeom>
              <a:avLst/>
              <a:gdLst>
                <a:gd name="T0" fmla="*/ 14 w 517"/>
                <a:gd name="T1" fmla="*/ 149 h 175"/>
                <a:gd name="T2" fmla="*/ 430 w 517"/>
                <a:gd name="T3" fmla="*/ 149 h 175"/>
                <a:gd name="T4" fmla="*/ 491 w 517"/>
                <a:gd name="T5" fmla="*/ 87 h 175"/>
                <a:gd name="T6" fmla="*/ 430 w 517"/>
                <a:gd name="T7" fmla="*/ 26 h 175"/>
                <a:gd name="T8" fmla="*/ 14 w 517"/>
                <a:gd name="T9" fmla="*/ 26 h 175"/>
                <a:gd name="T10" fmla="*/ 0 w 517"/>
                <a:gd name="T11" fmla="*/ 13 h 175"/>
                <a:gd name="T12" fmla="*/ 14 w 517"/>
                <a:gd name="T13" fmla="*/ 0 h 175"/>
                <a:gd name="T14" fmla="*/ 430 w 517"/>
                <a:gd name="T15" fmla="*/ 0 h 175"/>
                <a:gd name="T16" fmla="*/ 517 w 517"/>
                <a:gd name="T17" fmla="*/ 87 h 175"/>
                <a:gd name="T18" fmla="*/ 430 w 517"/>
                <a:gd name="T19" fmla="*/ 175 h 175"/>
                <a:gd name="T20" fmla="*/ 14 w 517"/>
                <a:gd name="T21" fmla="*/ 175 h 175"/>
                <a:gd name="T22" fmla="*/ 0 w 517"/>
                <a:gd name="T23" fmla="*/ 162 h 175"/>
                <a:gd name="T24" fmla="*/ 14 w 517"/>
                <a:gd name="T25" fmla="*/ 1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175">
                  <a:moveTo>
                    <a:pt x="14" y="149"/>
                  </a:moveTo>
                  <a:cubicBezTo>
                    <a:pt x="430" y="149"/>
                    <a:pt x="430" y="149"/>
                    <a:pt x="430" y="149"/>
                  </a:cubicBezTo>
                  <a:cubicBezTo>
                    <a:pt x="463" y="149"/>
                    <a:pt x="491" y="121"/>
                    <a:pt x="491" y="87"/>
                  </a:cubicBezTo>
                  <a:cubicBezTo>
                    <a:pt x="491" y="54"/>
                    <a:pt x="463" y="26"/>
                    <a:pt x="43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78" y="0"/>
                    <a:pt x="517" y="39"/>
                    <a:pt x="517" y="87"/>
                  </a:cubicBezTo>
                  <a:cubicBezTo>
                    <a:pt x="517" y="136"/>
                    <a:pt x="478" y="175"/>
                    <a:pt x="430" y="175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6" y="175"/>
                    <a:pt x="0" y="169"/>
                    <a:pt x="0" y="162"/>
                  </a:cubicBezTo>
                  <a:cubicBezTo>
                    <a:pt x="0" y="155"/>
                    <a:pt x="6" y="149"/>
                    <a:pt x="14" y="149"/>
                  </a:cubicBezTo>
                  <a:close/>
                </a:path>
              </a:pathLst>
            </a:custGeom>
            <a:solidFill>
              <a:srgbClr val="007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1471"/>
            <p:cNvSpPr>
              <a:spLocks/>
            </p:cNvSpPr>
            <p:nvPr userDrawn="1"/>
          </p:nvSpPr>
          <p:spPr bwMode="auto">
            <a:xfrm>
              <a:off x="6806195" y="3388494"/>
              <a:ext cx="468206" cy="44357"/>
            </a:xfrm>
            <a:custGeom>
              <a:avLst/>
              <a:gdLst>
                <a:gd name="T0" fmla="*/ 0 w 475"/>
                <a:gd name="T1" fmla="*/ 0 h 45"/>
                <a:gd name="T2" fmla="*/ 416 w 475"/>
                <a:gd name="T3" fmla="*/ 0 h 45"/>
                <a:gd name="T4" fmla="*/ 475 w 475"/>
                <a:gd name="T5" fmla="*/ 45 h 45"/>
                <a:gd name="T6" fmla="*/ 0 w 475"/>
                <a:gd name="T7" fmla="*/ 45 h 45"/>
                <a:gd name="T8" fmla="*/ 0 w 47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5">
                  <a:moveTo>
                    <a:pt x="0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444" y="0"/>
                    <a:pt x="467" y="19"/>
                    <a:pt x="475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1472"/>
            <p:cNvSpPr>
              <a:spLocks/>
            </p:cNvSpPr>
            <p:nvPr userDrawn="1"/>
          </p:nvSpPr>
          <p:spPr bwMode="auto">
            <a:xfrm>
              <a:off x="6806195" y="3432851"/>
              <a:ext cx="470178" cy="76884"/>
            </a:xfrm>
            <a:custGeom>
              <a:avLst/>
              <a:gdLst>
                <a:gd name="T0" fmla="*/ 475 w 477"/>
                <a:gd name="T1" fmla="*/ 0 h 78"/>
                <a:gd name="T2" fmla="*/ 477 w 477"/>
                <a:gd name="T3" fmla="*/ 16 h 78"/>
                <a:gd name="T4" fmla="*/ 416 w 477"/>
                <a:gd name="T5" fmla="*/ 78 h 78"/>
                <a:gd name="T6" fmla="*/ 0 w 477"/>
                <a:gd name="T7" fmla="*/ 78 h 78"/>
                <a:gd name="T8" fmla="*/ 0 w 477"/>
                <a:gd name="T9" fmla="*/ 0 h 78"/>
                <a:gd name="T10" fmla="*/ 475 w 477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8">
                  <a:moveTo>
                    <a:pt x="475" y="0"/>
                  </a:moveTo>
                  <a:cubicBezTo>
                    <a:pt x="476" y="5"/>
                    <a:pt x="477" y="11"/>
                    <a:pt x="477" y="16"/>
                  </a:cubicBezTo>
                  <a:cubicBezTo>
                    <a:pt x="477" y="50"/>
                    <a:pt x="449" y="78"/>
                    <a:pt x="41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1473"/>
            <p:cNvSpPr>
              <a:spLocks/>
            </p:cNvSpPr>
            <p:nvPr userDrawn="1"/>
          </p:nvSpPr>
          <p:spPr bwMode="auto">
            <a:xfrm>
              <a:off x="6876180" y="3460450"/>
              <a:ext cx="68999" cy="66042"/>
            </a:xfrm>
            <a:custGeom>
              <a:avLst/>
              <a:gdLst>
                <a:gd name="T0" fmla="*/ 0 w 70"/>
                <a:gd name="T1" fmla="*/ 67 h 67"/>
                <a:gd name="T2" fmla="*/ 35 w 70"/>
                <a:gd name="T3" fmla="*/ 46 h 67"/>
                <a:gd name="T4" fmla="*/ 70 w 70"/>
                <a:gd name="T5" fmla="*/ 67 h 67"/>
                <a:gd name="T6" fmla="*/ 70 w 70"/>
                <a:gd name="T7" fmla="*/ 0 h 67"/>
                <a:gd name="T8" fmla="*/ 0 w 70"/>
                <a:gd name="T9" fmla="*/ 0 h 67"/>
                <a:gd name="T10" fmla="*/ 0 w 70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7">
                  <a:moveTo>
                    <a:pt x="0" y="67"/>
                  </a:moveTo>
                  <a:lnTo>
                    <a:pt x="35" y="46"/>
                  </a:lnTo>
                  <a:lnTo>
                    <a:pt x="70" y="67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95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1474"/>
            <p:cNvSpPr>
              <a:spLocks/>
            </p:cNvSpPr>
            <p:nvPr userDrawn="1"/>
          </p:nvSpPr>
          <p:spPr bwMode="auto">
            <a:xfrm>
              <a:off x="7106833" y="3093771"/>
              <a:ext cx="408078" cy="43371"/>
            </a:xfrm>
            <a:custGeom>
              <a:avLst/>
              <a:gdLst>
                <a:gd name="T0" fmla="*/ 409 w 414"/>
                <a:gd name="T1" fmla="*/ 39 h 44"/>
                <a:gd name="T2" fmla="*/ 409 w 414"/>
                <a:gd name="T3" fmla="*/ 5 h 44"/>
                <a:gd name="T4" fmla="*/ 414 w 414"/>
                <a:gd name="T5" fmla="*/ 0 h 44"/>
                <a:gd name="T6" fmla="*/ 4 w 414"/>
                <a:gd name="T7" fmla="*/ 0 h 44"/>
                <a:gd name="T8" fmla="*/ 0 w 414"/>
                <a:gd name="T9" fmla="*/ 5 h 44"/>
                <a:gd name="T10" fmla="*/ 0 w 414"/>
                <a:gd name="T11" fmla="*/ 39 h 44"/>
                <a:gd name="T12" fmla="*/ 4 w 414"/>
                <a:gd name="T13" fmla="*/ 44 h 44"/>
                <a:gd name="T14" fmla="*/ 414 w 414"/>
                <a:gd name="T15" fmla="*/ 44 h 44"/>
                <a:gd name="T16" fmla="*/ 409 w 414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4">
                  <a:moveTo>
                    <a:pt x="409" y="39"/>
                  </a:moveTo>
                  <a:cubicBezTo>
                    <a:pt x="409" y="5"/>
                    <a:pt x="409" y="5"/>
                    <a:pt x="409" y="5"/>
                  </a:cubicBezTo>
                  <a:cubicBezTo>
                    <a:pt x="409" y="2"/>
                    <a:pt x="411" y="0"/>
                    <a:pt x="4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14" y="44"/>
                    <a:pt x="414" y="44"/>
                    <a:pt x="414" y="44"/>
                  </a:cubicBezTo>
                  <a:cubicBezTo>
                    <a:pt x="411" y="44"/>
                    <a:pt x="409" y="42"/>
                    <a:pt x="409" y="39"/>
                  </a:cubicBezTo>
                  <a:close/>
                </a:path>
              </a:pathLst>
            </a:custGeom>
            <a:solidFill>
              <a:srgbClr val="997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1475"/>
            <p:cNvSpPr>
              <a:spLocks/>
            </p:cNvSpPr>
            <p:nvPr userDrawn="1"/>
          </p:nvSpPr>
          <p:spPr bwMode="auto">
            <a:xfrm>
              <a:off x="7509982" y="3093771"/>
              <a:ext cx="348937" cy="43371"/>
            </a:xfrm>
            <a:custGeom>
              <a:avLst/>
              <a:gdLst>
                <a:gd name="T0" fmla="*/ 349 w 354"/>
                <a:gd name="T1" fmla="*/ 34 h 44"/>
                <a:gd name="T2" fmla="*/ 349 w 354"/>
                <a:gd name="T3" fmla="*/ 34 h 44"/>
                <a:gd name="T4" fmla="*/ 51 w 354"/>
                <a:gd name="T5" fmla="*/ 34 h 44"/>
                <a:gd name="T6" fmla="*/ 9 w 354"/>
                <a:gd name="T7" fmla="*/ 34 h 44"/>
                <a:gd name="T8" fmla="*/ 9 w 354"/>
                <a:gd name="T9" fmla="*/ 18 h 44"/>
                <a:gd name="T10" fmla="*/ 9 w 354"/>
                <a:gd name="T11" fmla="*/ 10 h 44"/>
                <a:gd name="T12" fmla="*/ 51 w 354"/>
                <a:gd name="T13" fmla="*/ 10 h 44"/>
                <a:gd name="T14" fmla="*/ 349 w 354"/>
                <a:gd name="T15" fmla="*/ 10 h 44"/>
                <a:gd name="T16" fmla="*/ 354 w 354"/>
                <a:gd name="T17" fmla="*/ 5 h 44"/>
                <a:gd name="T18" fmla="*/ 349 w 354"/>
                <a:gd name="T19" fmla="*/ 0 h 44"/>
                <a:gd name="T20" fmla="*/ 51 w 354"/>
                <a:gd name="T21" fmla="*/ 0 h 44"/>
                <a:gd name="T22" fmla="*/ 5 w 354"/>
                <a:gd name="T23" fmla="*/ 0 h 44"/>
                <a:gd name="T24" fmla="*/ 0 w 354"/>
                <a:gd name="T25" fmla="*/ 5 h 44"/>
                <a:gd name="T26" fmla="*/ 0 w 354"/>
                <a:gd name="T27" fmla="*/ 39 h 44"/>
                <a:gd name="T28" fmla="*/ 5 w 354"/>
                <a:gd name="T29" fmla="*/ 44 h 44"/>
                <a:gd name="T30" fmla="*/ 51 w 354"/>
                <a:gd name="T31" fmla="*/ 44 h 44"/>
                <a:gd name="T32" fmla="*/ 349 w 354"/>
                <a:gd name="T33" fmla="*/ 44 h 44"/>
                <a:gd name="T34" fmla="*/ 354 w 354"/>
                <a:gd name="T35" fmla="*/ 39 h 44"/>
                <a:gd name="T36" fmla="*/ 349 w 354"/>
                <a:gd name="T3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4" h="44">
                  <a:moveTo>
                    <a:pt x="349" y="34"/>
                  </a:moveTo>
                  <a:cubicBezTo>
                    <a:pt x="349" y="34"/>
                    <a:pt x="349" y="34"/>
                    <a:pt x="349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349" y="10"/>
                    <a:pt x="349" y="10"/>
                    <a:pt x="349" y="10"/>
                  </a:cubicBezTo>
                  <a:cubicBezTo>
                    <a:pt x="352" y="10"/>
                    <a:pt x="354" y="7"/>
                    <a:pt x="354" y="5"/>
                  </a:cubicBezTo>
                  <a:cubicBezTo>
                    <a:pt x="354" y="2"/>
                    <a:pt x="352" y="0"/>
                    <a:pt x="3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52" y="44"/>
                    <a:pt x="354" y="42"/>
                    <a:pt x="354" y="39"/>
                  </a:cubicBezTo>
                  <a:cubicBezTo>
                    <a:pt x="354" y="36"/>
                    <a:pt x="352" y="34"/>
                    <a:pt x="349" y="34"/>
                  </a:cubicBezTo>
                  <a:close/>
                </a:path>
              </a:pathLst>
            </a:custGeom>
            <a:solidFill>
              <a:srgbClr val="785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1476"/>
            <p:cNvSpPr>
              <a:spLocks/>
            </p:cNvSpPr>
            <p:nvPr userDrawn="1"/>
          </p:nvSpPr>
          <p:spPr bwMode="auto">
            <a:xfrm>
              <a:off x="7518854" y="3103628"/>
              <a:ext cx="335137" cy="7886"/>
            </a:xfrm>
            <a:custGeom>
              <a:avLst/>
              <a:gdLst>
                <a:gd name="T0" fmla="*/ 42 w 340"/>
                <a:gd name="T1" fmla="*/ 0 h 8"/>
                <a:gd name="T2" fmla="*/ 0 w 340"/>
                <a:gd name="T3" fmla="*/ 0 h 8"/>
                <a:gd name="T4" fmla="*/ 0 w 340"/>
                <a:gd name="T5" fmla="*/ 8 h 8"/>
                <a:gd name="T6" fmla="*/ 340 w 340"/>
                <a:gd name="T7" fmla="*/ 8 h 8"/>
                <a:gd name="T8" fmla="*/ 340 w 340"/>
                <a:gd name="T9" fmla="*/ 0 h 8"/>
                <a:gd name="T10" fmla="*/ 42 w 34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8">
                  <a:moveTo>
                    <a:pt x="4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40" y="8"/>
                  </a:lnTo>
                  <a:lnTo>
                    <a:pt x="3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1477"/>
            <p:cNvSpPr>
              <a:spLocks/>
            </p:cNvSpPr>
            <p:nvPr userDrawn="1"/>
          </p:nvSpPr>
          <p:spPr bwMode="auto">
            <a:xfrm>
              <a:off x="7518854" y="3111513"/>
              <a:ext cx="335137" cy="15771"/>
            </a:xfrm>
            <a:custGeom>
              <a:avLst/>
              <a:gdLst>
                <a:gd name="T0" fmla="*/ 0 w 340"/>
                <a:gd name="T1" fmla="*/ 0 h 16"/>
                <a:gd name="T2" fmla="*/ 0 w 340"/>
                <a:gd name="T3" fmla="*/ 16 h 16"/>
                <a:gd name="T4" fmla="*/ 42 w 340"/>
                <a:gd name="T5" fmla="*/ 16 h 16"/>
                <a:gd name="T6" fmla="*/ 340 w 340"/>
                <a:gd name="T7" fmla="*/ 16 h 16"/>
                <a:gd name="T8" fmla="*/ 340 w 340"/>
                <a:gd name="T9" fmla="*/ 0 h 16"/>
                <a:gd name="T10" fmla="*/ 0 w 3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16">
                  <a:moveTo>
                    <a:pt x="0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40" y="16"/>
                  </a:ln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1478"/>
            <p:cNvSpPr>
              <a:spLocks/>
            </p:cNvSpPr>
            <p:nvPr userDrawn="1"/>
          </p:nvSpPr>
          <p:spPr bwMode="auto">
            <a:xfrm>
              <a:off x="7022063" y="3051386"/>
              <a:ext cx="408078" cy="42385"/>
            </a:xfrm>
            <a:custGeom>
              <a:avLst/>
              <a:gdLst>
                <a:gd name="T0" fmla="*/ 409 w 414"/>
                <a:gd name="T1" fmla="*/ 38 h 43"/>
                <a:gd name="T2" fmla="*/ 409 w 414"/>
                <a:gd name="T3" fmla="*/ 4 h 43"/>
                <a:gd name="T4" fmla="*/ 414 w 414"/>
                <a:gd name="T5" fmla="*/ 0 h 43"/>
                <a:gd name="T6" fmla="*/ 5 w 414"/>
                <a:gd name="T7" fmla="*/ 0 h 43"/>
                <a:gd name="T8" fmla="*/ 0 w 414"/>
                <a:gd name="T9" fmla="*/ 4 h 43"/>
                <a:gd name="T10" fmla="*/ 0 w 414"/>
                <a:gd name="T11" fmla="*/ 38 h 43"/>
                <a:gd name="T12" fmla="*/ 5 w 414"/>
                <a:gd name="T13" fmla="*/ 43 h 43"/>
                <a:gd name="T14" fmla="*/ 414 w 414"/>
                <a:gd name="T15" fmla="*/ 43 h 43"/>
                <a:gd name="T16" fmla="*/ 409 w 414"/>
                <a:gd name="T1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3">
                  <a:moveTo>
                    <a:pt x="409" y="38"/>
                  </a:moveTo>
                  <a:cubicBezTo>
                    <a:pt x="409" y="4"/>
                    <a:pt x="409" y="4"/>
                    <a:pt x="409" y="4"/>
                  </a:cubicBezTo>
                  <a:cubicBezTo>
                    <a:pt x="409" y="2"/>
                    <a:pt x="411" y="0"/>
                    <a:pt x="4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1" y="43"/>
                    <a:pt x="409" y="41"/>
                    <a:pt x="409" y="38"/>
                  </a:cubicBezTo>
                  <a:close/>
                </a:path>
              </a:pathLst>
            </a:custGeom>
            <a:solidFill>
              <a:srgbClr val="25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1479"/>
            <p:cNvSpPr>
              <a:spLocks/>
            </p:cNvSpPr>
            <p:nvPr userDrawn="1"/>
          </p:nvSpPr>
          <p:spPr bwMode="auto">
            <a:xfrm>
              <a:off x="7425212" y="3051386"/>
              <a:ext cx="348937" cy="42385"/>
            </a:xfrm>
            <a:custGeom>
              <a:avLst/>
              <a:gdLst>
                <a:gd name="T0" fmla="*/ 349 w 354"/>
                <a:gd name="T1" fmla="*/ 34 h 43"/>
                <a:gd name="T2" fmla="*/ 349 w 354"/>
                <a:gd name="T3" fmla="*/ 34 h 43"/>
                <a:gd name="T4" fmla="*/ 51 w 354"/>
                <a:gd name="T5" fmla="*/ 34 h 43"/>
                <a:gd name="T6" fmla="*/ 9 w 354"/>
                <a:gd name="T7" fmla="*/ 34 h 43"/>
                <a:gd name="T8" fmla="*/ 9 w 354"/>
                <a:gd name="T9" fmla="*/ 18 h 43"/>
                <a:gd name="T10" fmla="*/ 9 w 354"/>
                <a:gd name="T11" fmla="*/ 9 h 43"/>
                <a:gd name="T12" fmla="*/ 51 w 354"/>
                <a:gd name="T13" fmla="*/ 9 h 43"/>
                <a:gd name="T14" fmla="*/ 349 w 354"/>
                <a:gd name="T15" fmla="*/ 9 h 43"/>
                <a:gd name="T16" fmla="*/ 354 w 354"/>
                <a:gd name="T17" fmla="*/ 4 h 43"/>
                <a:gd name="T18" fmla="*/ 349 w 354"/>
                <a:gd name="T19" fmla="*/ 0 h 43"/>
                <a:gd name="T20" fmla="*/ 51 w 354"/>
                <a:gd name="T21" fmla="*/ 0 h 43"/>
                <a:gd name="T22" fmla="*/ 5 w 354"/>
                <a:gd name="T23" fmla="*/ 0 h 43"/>
                <a:gd name="T24" fmla="*/ 0 w 354"/>
                <a:gd name="T25" fmla="*/ 4 h 43"/>
                <a:gd name="T26" fmla="*/ 0 w 354"/>
                <a:gd name="T27" fmla="*/ 38 h 43"/>
                <a:gd name="T28" fmla="*/ 5 w 354"/>
                <a:gd name="T29" fmla="*/ 43 h 43"/>
                <a:gd name="T30" fmla="*/ 51 w 354"/>
                <a:gd name="T31" fmla="*/ 43 h 43"/>
                <a:gd name="T32" fmla="*/ 349 w 354"/>
                <a:gd name="T33" fmla="*/ 43 h 43"/>
                <a:gd name="T34" fmla="*/ 354 w 354"/>
                <a:gd name="T35" fmla="*/ 38 h 43"/>
                <a:gd name="T36" fmla="*/ 349 w 354"/>
                <a:gd name="T37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4" h="43">
                  <a:moveTo>
                    <a:pt x="349" y="34"/>
                  </a:moveTo>
                  <a:cubicBezTo>
                    <a:pt x="349" y="34"/>
                    <a:pt x="349" y="34"/>
                    <a:pt x="349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349" y="9"/>
                    <a:pt x="349" y="9"/>
                    <a:pt x="349" y="9"/>
                  </a:cubicBezTo>
                  <a:cubicBezTo>
                    <a:pt x="352" y="9"/>
                    <a:pt x="354" y="7"/>
                    <a:pt x="354" y="4"/>
                  </a:cubicBezTo>
                  <a:cubicBezTo>
                    <a:pt x="354" y="2"/>
                    <a:pt x="352" y="0"/>
                    <a:pt x="3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52" y="43"/>
                    <a:pt x="354" y="41"/>
                    <a:pt x="354" y="38"/>
                  </a:cubicBezTo>
                  <a:cubicBezTo>
                    <a:pt x="354" y="36"/>
                    <a:pt x="352" y="34"/>
                    <a:pt x="349" y="34"/>
                  </a:cubicBezTo>
                  <a:close/>
                </a:path>
              </a:pathLst>
            </a:custGeom>
            <a:solidFill>
              <a:srgbClr val="007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1480"/>
            <p:cNvSpPr>
              <a:spLocks/>
            </p:cNvSpPr>
            <p:nvPr userDrawn="1"/>
          </p:nvSpPr>
          <p:spPr bwMode="auto">
            <a:xfrm>
              <a:off x="7434084" y="3060257"/>
              <a:ext cx="335137" cy="8872"/>
            </a:xfrm>
            <a:custGeom>
              <a:avLst/>
              <a:gdLst>
                <a:gd name="T0" fmla="*/ 42 w 340"/>
                <a:gd name="T1" fmla="*/ 0 h 9"/>
                <a:gd name="T2" fmla="*/ 0 w 340"/>
                <a:gd name="T3" fmla="*/ 0 h 9"/>
                <a:gd name="T4" fmla="*/ 0 w 340"/>
                <a:gd name="T5" fmla="*/ 9 h 9"/>
                <a:gd name="T6" fmla="*/ 340 w 340"/>
                <a:gd name="T7" fmla="*/ 9 h 9"/>
                <a:gd name="T8" fmla="*/ 340 w 340"/>
                <a:gd name="T9" fmla="*/ 0 h 9"/>
                <a:gd name="T10" fmla="*/ 42 w 34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9">
                  <a:moveTo>
                    <a:pt x="4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40" y="9"/>
                  </a:lnTo>
                  <a:lnTo>
                    <a:pt x="3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1481"/>
            <p:cNvSpPr>
              <a:spLocks/>
            </p:cNvSpPr>
            <p:nvPr userDrawn="1"/>
          </p:nvSpPr>
          <p:spPr bwMode="auto">
            <a:xfrm>
              <a:off x="7434084" y="3069128"/>
              <a:ext cx="335137" cy="15771"/>
            </a:xfrm>
            <a:custGeom>
              <a:avLst/>
              <a:gdLst>
                <a:gd name="T0" fmla="*/ 0 w 340"/>
                <a:gd name="T1" fmla="*/ 0 h 16"/>
                <a:gd name="T2" fmla="*/ 0 w 340"/>
                <a:gd name="T3" fmla="*/ 16 h 16"/>
                <a:gd name="T4" fmla="*/ 42 w 340"/>
                <a:gd name="T5" fmla="*/ 16 h 16"/>
                <a:gd name="T6" fmla="*/ 340 w 340"/>
                <a:gd name="T7" fmla="*/ 16 h 16"/>
                <a:gd name="T8" fmla="*/ 340 w 340"/>
                <a:gd name="T9" fmla="*/ 0 h 16"/>
                <a:gd name="T10" fmla="*/ 0 w 3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16">
                  <a:moveTo>
                    <a:pt x="0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40" y="16"/>
                  </a:ln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1482"/>
            <p:cNvSpPr>
              <a:spLocks/>
            </p:cNvSpPr>
            <p:nvPr userDrawn="1"/>
          </p:nvSpPr>
          <p:spPr bwMode="auto">
            <a:xfrm>
              <a:off x="7473512" y="3137142"/>
              <a:ext cx="282895" cy="75899"/>
            </a:xfrm>
            <a:custGeom>
              <a:avLst/>
              <a:gdLst>
                <a:gd name="T0" fmla="*/ 9 w 287"/>
                <a:gd name="T1" fmla="*/ 69 h 77"/>
                <a:gd name="T2" fmla="*/ 9 w 287"/>
                <a:gd name="T3" fmla="*/ 8 h 77"/>
                <a:gd name="T4" fmla="*/ 0 w 287"/>
                <a:gd name="T5" fmla="*/ 0 h 77"/>
                <a:gd name="T6" fmla="*/ 279 w 287"/>
                <a:gd name="T7" fmla="*/ 0 h 77"/>
                <a:gd name="T8" fmla="*/ 287 w 287"/>
                <a:gd name="T9" fmla="*/ 8 h 77"/>
                <a:gd name="T10" fmla="*/ 287 w 287"/>
                <a:gd name="T11" fmla="*/ 69 h 77"/>
                <a:gd name="T12" fmla="*/ 279 w 287"/>
                <a:gd name="T13" fmla="*/ 77 h 77"/>
                <a:gd name="T14" fmla="*/ 0 w 287"/>
                <a:gd name="T15" fmla="*/ 77 h 77"/>
                <a:gd name="T16" fmla="*/ 9 w 287"/>
                <a:gd name="T1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77">
                  <a:moveTo>
                    <a:pt x="9" y="6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5" y="0"/>
                    <a:pt x="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84" y="0"/>
                    <a:pt x="287" y="3"/>
                    <a:pt x="287" y="8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87" y="73"/>
                    <a:pt x="284" y="77"/>
                    <a:pt x="279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77"/>
                    <a:pt x="9" y="73"/>
                    <a:pt x="9" y="69"/>
                  </a:cubicBezTo>
                  <a:close/>
                </a:path>
              </a:pathLst>
            </a:custGeom>
            <a:solidFill>
              <a:srgbClr val="E54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1483"/>
            <p:cNvSpPr>
              <a:spLocks/>
            </p:cNvSpPr>
            <p:nvPr userDrawn="1"/>
          </p:nvSpPr>
          <p:spPr bwMode="auto">
            <a:xfrm>
              <a:off x="7156118" y="3137142"/>
              <a:ext cx="326266" cy="75899"/>
            </a:xfrm>
            <a:custGeom>
              <a:avLst/>
              <a:gdLst>
                <a:gd name="T0" fmla="*/ 8 w 331"/>
                <a:gd name="T1" fmla="*/ 60 h 77"/>
                <a:gd name="T2" fmla="*/ 8 w 331"/>
                <a:gd name="T3" fmla="*/ 60 h 77"/>
                <a:gd name="T4" fmla="*/ 239 w 331"/>
                <a:gd name="T5" fmla="*/ 60 h 77"/>
                <a:gd name="T6" fmla="*/ 239 w 331"/>
                <a:gd name="T7" fmla="*/ 60 h 77"/>
                <a:gd name="T8" fmla="*/ 314 w 331"/>
                <a:gd name="T9" fmla="*/ 60 h 77"/>
                <a:gd name="T10" fmla="*/ 314 w 331"/>
                <a:gd name="T11" fmla="*/ 32 h 77"/>
                <a:gd name="T12" fmla="*/ 314 w 331"/>
                <a:gd name="T13" fmla="*/ 16 h 77"/>
                <a:gd name="T14" fmla="*/ 239 w 331"/>
                <a:gd name="T15" fmla="*/ 16 h 77"/>
                <a:gd name="T16" fmla="*/ 239 w 331"/>
                <a:gd name="T17" fmla="*/ 16 h 77"/>
                <a:gd name="T18" fmla="*/ 8 w 331"/>
                <a:gd name="T19" fmla="*/ 16 h 77"/>
                <a:gd name="T20" fmla="*/ 0 w 331"/>
                <a:gd name="T21" fmla="*/ 8 h 77"/>
                <a:gd name="T22" fmla="*/ 8 w 331"/>
                <a:gd name="T23" fmla="*/ 0 h 77"/>
                <a:gd name="T24" fmla="*/ 239 w 331"/>
                <a:gd name="T25" fmla="*/ 0 h 77"/>
                <a:gd name="T26" fmla="*/ 322 w 331"/>
                <a:gd name="T27" fmla="*/ 0 h 77"/>
                <a:gd name="T28" fmla="*/ 331 w 331"/>
                <a:gd name="T29" fmla="*/ 8 h 77"/>
                <a:gd name="T30" fmla="*/ 331 w 331"/>
                <a:gd name="T31" fmla="*/ 69 h 77"/>
                <a:gd name="T32" fmla="*/ 322 w 331"/>
                <a:gd name="T33" fmla="*/ 77 h 77"/>
                <a:gd name="T34" fmla="*/ 239 w 331"/>
                <a:gd name="T35" fmla="*/ 77 h 77"/>
                <a:gd name="T36" fmla="*/ 8 w 331"/>
                <a:gd name="T37" fmla="*/ 77 h 77"/>
                <a:gd name="T38" fmla="*/ 0 w 331"/>
                <a:gd name="T39" fmla="*/ 69 h 77"/>
                <a:gd name="T40" fmla="*/ 8 w 331"/>
                <a:gd name="T41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">
                  <a:moveTo>
                    <a:pt x="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7" y="0"/>
                    <a:pt x="331" y="3"/>
                    <a:pt x="331" y="8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3"/>
                    <a:pt x="327" y="77"/>
                    <a:pt x="322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3"/>
                    <a:pt x="0" y="69"/>
                  </a:cubicBezTo>
                  <a:cubicBezTo>
                    <a:pt x="0" y="64"/>
                    <a:pt x="4" y="60"/>
                    <a:pt x="8" y="60"/>
                  </a:cubicBezTo>
                  <a:close/>
                </a:path>
              </a:pathLst>
            </a:custGeom>
            <a:solidFill>
              <a:srgbClr val="C61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1484"/>
            <p:cNvSpPr>
              <a:spLocks/>
            </p:cNvSpPr>
            <p:nvPr userDrawn="1"/>
          </p:nvSpPr>
          <p:spPr bwMode="auto">
            <a:xfrm>
              <a:off x="7164003" y="3152913"/>
              <a:ext cx="301623" cy="15771"/>
            </a:xfrm>
            <a:custGeom>
              <a:avLst/>
              <a:gdLst>
                <a:gd name="T0" fmla="*/ 231 w 306"/>
                <a:gd name="T1" fmla="*/ 0 h 16"/>
                <a:gd name="T2" fmla="*/ 306 w 306"/>
                <a:gd name="T3" fmla="*/ 0 h 16"/>
                <a:gd name="T4" fmla="*/ 306 w 306"/>
                <a:gd name="T5" fmla="*/ 16 h 16"/>
                <a:gd name="T6" fmla="*/ 0 w 306"/>
                <a:gd name="T7" fmla="*/ 16 h 16"/>
                <a:gd name="T8" fmla="*/ 0 w 306"/>
                <a:gd name="T9" fmla="*/ 0 h 16"/>
                <a:gd name="T10" fmla="*/ 231 w 306"/>
                <a:gd name="T11" fmla="*/ 0 h 16"/>
                <a:gd name="T12" fmla="*/ 231 w 30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6">
                  <a:moveTo>
                    <a:pt x="231" y="0"/>
                  </a:moveTo>
                  <a:lnTo>
                    <a:pt x="306" y="0"/>
                  </a:lnTo>
                  <a:lnTo>
                    <a:pt x="30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Freeform 1485"/>
            <p:cNvSpPr>
              <a:spLocks/>
            </p:cNvSpPr>
            <p:nvPr userDrawn="1"/>
          </p:nvSpPr>
          <p:spPr bwMode="auto">
            <a:xfrm>
              <a:off x="7164003" y="3168684"/>
              <a:ext cx="301623" cy="27600"/>
            </a:xfrm>
            <a:custGeom>
              <a:avLst/>
              <a:gdLst>
                <a:gd name="T0" fmla="*/ 306 w 306"/>
                <a:gd name="T1" fmla="*/ 0 h 28"/>
                <a:gd name="T2" fmla="*/ 306 w 306"/>
                <a:gd name="T3" fmla="*/ 28 h 28"/>
                <a:gd name="T4" fmla="*/ 231 w 306"/>
                <a:gd name="T5" fmla="*/ 28 h 28"/>
                <a:gd name="T6" fmla="*/ 231 w 306"/>
                <a:gd name="T7" fmla="*/ 28 h 28"/>
                <a:gd name="T8" fmla="*/ 0 w 306"/>
                <a:gd name="T9" fmla="*/ 28 h 28"/>
                <a:gd name="T10" fmla="*/ 0 w 306"/>
                <a:gd name="T11" fmla="*/ 0 h 28"/>
                <a:gd name="T12" fmla="*/ 306 w 3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Freeform 1486"/>
            <p:cNvSpPr>
              <a:spLocks/>
            </p:cNvSpPr>
            <p:nvPr userDrawn="1"/>
          </p:nvSpPr>
          <p:spPr bwMode="auto">
            <a:xfrm>
              <a:off x="7333543" y="3311610"/>
              <a:ext cx="358794" cy="51256"/>
            </a:xfrm>
            <a:custGeom>
              <a:avLst/>
              <a:gdLst>
                <a:gd name="T0" fmla="*/ 364 w 364"/>
                <a:gd name="T1" fmla="*/ 41 h 52"/>
                <a:gd name="T2" fmla="*/ 354 w 364"/>
                <a:gd name="T3" fmla="*/ 52 h 52"/>
                <a:gd name="T4" fmla="*/ 0 w 364"/>
                <a:gd name="T5" fmla="*/ 52 h 52"/>
                <a:gd name="T6" fmla="*/ 0 w 364"/>
                <a:gd name="T7" fmla="*/ 0 h 52"/>
                <a:gd name="T8" fmla="*/ 364 w 364"/>
                <a:gd name="T9" fmla="*/ 0 h 52"/>
                <a:gd name="T10" fmla="*/ 364 w 364"/>
                <a:gd name="T11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52">
                  <a:moveTo>
                    <a:pt x="364" y="41"/>
                  </a:moveTo>
                  <a:cubicBezTo>
                    <a:pt x="364" y="47"/>
                    <a:pt x="360" y="52"/>
                    <a:pt x="35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364" y="41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Freeform 1487"/>
            <p:cNvSpPr>
              <a:spLocks/>
            </p:cNvSpPr>
            <p:nvPr userDrawn="1"/>
          </p:nvSpPr>
          <p:spPr bwMode="auto">
            <a:xfrm>
              <a:off x="7333543" y="3213040"/>
              <a:ext cx="358794" cy="60128"/>
            </a:xfrm>
            <a:custGeom>
              <a:avLst/>
              <a:gdLst>
                <a:gd name="T0" fmla="*/ 0 w 364"/>
                <a:gd name="T1" fmla="*/ 0 h 61"/>
                <a:gd name="T2" fmla="*/ 354 w 364"/>
                <a:gd name="T3" fmla="*/ 0 h 61"/>
                <a:gd name="T4" fmla="*/ 364 w 364"/>
                <a:gd name="T5" fmla="*/ 10 h 61"/>
                <a:gd name="T6" fmla="*/ 364 w 364"/>
                <a:gd name="T7" fmla="*/ 61 h 61"/>
                <a:gd name="T8" fmla="*/ 0 w 364"/>
                <a:gd name="T9" fmla="*/ 61 h 61"/>
                <a:gd name="T10" fmla="*/ 0 w 36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61">
                  <a:moveTo>
                    <a:pt x="0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60" y="0"/>
                    <a:pt x="364" y="5"/>
                    <a:pt x="364" y="10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3" name="Rectangle 1488"/>
            <p:cNvSpPr>
              <a:spLocks noChangeArrowheads="1"/>
            </p:cNvSpPr>
            <p:nvPr userDrawn="1"/>
          </p:nvSpPr>
          <p:spPr bwMode="auto">
            <a:xfrm>
              <a:off x="7333543" y="3273168"/>
              <a:ext cx="358794" cy="38442"/>
            </a:xfrm>
            <a:prstGeom prst="rect">
              <a:avLst/>
            </a:prstGeom>
            <a:solidFill>
              <a:srgbClr val="8BC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4" name="Freeform 1489"/>
            <p:cNvSpPr>
              <a:spLocks/>
            </p:cNvSpPr>
            <p:nvPr userDrawn="1"/>
          </p:nvSpPr>
          <p:spPr bwMode="auto">
            <a:xfrm>
              <a:off x="6945178" y="3213040"/>
              <a:ext cx="427792" cy="149826"/>
            </a:xfrm>
            <a:custGeom>
              <a:avLst/>
              <a:gdLst>
                <a:gd name="T0" fmla="*/ 13 w 434"/>
                <a:gd name="T1" fmla="*/ 125 h 152"/>
                <a:gd name="T2" fmla="*/ 408 w 434"/>
                <a:gd name="T3" fmla="*/ 125 h 152"/>
                <a:gd name="T4" fmla="*/ 408 w 434"/>
                <a:gd name="T5" fmla="*/ 27 h 152"/>
                <a:gd name="T6" fmla="*/ 13 w 434"/>
                <a:gd name="T7" fmla="*/ 27 h 152"/>
                <a:gd name="T8" fmla="*/ 0 w 434"/>
                <a:gd name="T9" fmla="*/ 13 h 152"/>
                <a:gd name="T10" fmla="*/ 13 w 434"/>
                <a:gd name="T11" fmla="*/ 0 h 152"/>
                <a:gd name="T12" fmla="*/ 421 w 434"/>
                <a:gd name="T13" fmla="*/ 0 h 152"/>
                <a:gd name="T14" fmla="*/ 434 w 434"/>
                <a:gd name="T15" fmla="*/ 13 h 152"/>
                <a:gd name="T16" fmla="*/ 434 w 434"/>
                <a:gd name="T17" fmla="*/ 138 h 152"/>
                <a:gd name="T18" fmla="*/ 421 w 434"/>
                <a:gd name="T19" fmla="*/ 152 h 152"/>
                <a:gd name="T20" fmla="*/ 13 w 434"/>
                <a:gd name="T21" fmla="*/ 152 h 152"/>
                <a:gd name="T22" fmla="*/ 0 w 434"/>
                <a:gd name="T23" fmla="*/ 138 h 152"/>
                <a:gd name="T24" fmla="*/ 13 w 434"/>
                <a:gd name="T25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152">
                  <a:moveTo>
                    <a:pt x="13" y="125"/>
                  </a:moveTo>
                  <a:cubicBezTo>
                    <a:pt x="408" y="125"/>
                    <a:pt x="408" y="125"/>
                    <a:pt x="408" y="125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8" y="0"/>
                    <a:pt x="434" y="6"/>
                    <a:pt x="434" y="13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4" y="146"/>
                    <a:pt x="428" y="152"/>
                    <a:pt x="421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6"/>
                    <a:pt x="0" y="138"/>
                  </a:cubicBezTo>
                  <a:cubicBezTo>
                    <a:pt x="0" y="131"/>
                    <a:pt x="6" y="125"/>
                    <a:pt x="13" y="125"/>
                  </a:cubicBezTo>
                  <a:close/>
                </a:path>
              </a:pathLst>
            </a:custGeom>
            <a:solidFill>
              <a:srgbClr val="4D8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5" name="Rectangle 1490"/>
            <p:cNvSpPr>
              <a:spLocks noChangeArrowheads="1"/>
            </p:cNvSpPr>
            <p:nvPr userDrawn="1"/>
          </p:nvSpPr>
          <p:spPr bwMode="auto">
            <a:xfrm>
              <a:off x="6957992" y="3239654"/>
              <a:ext cx="389351" cy="47313"/>
            </a:xfrm>
            <a:prstGeom prst="rect">
              <a:avLst/>
            </a:pr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6" name="Rectangle 1491"/>
            <p:cNvSpPr>
              <a:spLocks noChangeArrowheads="1"/>
            </p:cNvSpPr>
            <p:nvPr userDrawn="1"/>
          </p:nvSpPr>
          <p:spPr bwMode="auto">
            <a:xfrm>
              <a:off x="6957992" y="3286967"/>
              <a:ext cx="389351" cy="49285"/>
            </a:xfrm>
            <a:prstGeom prst="rect">
              <a:avLst/>
            </a:pr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7" name="Freeform 1492"/>
            <p:cNvSpPr>
              <a:spLocks/>
            </p:cNvSpPr>
            <p:nvPr userDrawn="1"/>
          </p:nvSpPr>
          <p:spPr bwMode="auto">
            <a:xfrm>
              <a:off x="6443458" y="1327402"/>
              <a:ext cx="874313" cy="793486"/>
            </a:xfrm>
            <a:custGeom>
              <a:avLst/>
              <a:gdLst>
                <a:gd name="T0" fmla="*/ 0 w 887"/>
                <a:gd name="T1" fmla="*/ 303 h 805"/>
                <a:gd name="T2" fmla="*/ 230 w 887"/>
                <a:gd name="T3" fmla="*/ 0 h 805"/>
                <a:gd name="T4" fmla="*/ 887 w 887"/>
                <a:gd name="T5" fmla="*/ 273 h 805"/>
                <a:gd name="T6" fmla="*/ 887 w 887"/>
                <a:gd name="T7" fmla="*/ 513 h 805"/>
                <a:gd name="T8" fmla="*/ 871 w 887"/>
                <a:gd name="T9" fmla="*/ 560 h 805"/>
                <a:gd name="T10" fmla="*/ 694 w 887"/>
                <a:gd name="T11" fmla="*/ 805 h 805"/>
                <a:gd name="T12" fmla="*/ 490 w 887"/>
                <a:gd name="T13" fmla="*/ 749 h 805"/>
                <a:gd name="T14" fmla="*/ 54 w 887"/>
                <a:gd name="T15" fmla="*/ 403 h 805"/>
                <a:gd name="T16" fmla="*/ 0 w 887"/>
                <a:gd name="T17" fmla="*/ 30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805">
                  <a:moveTo>
                    <a:pt x="0" y="303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887" y="273"/>
                    <a:pt x="887" y="273"/>
                    <a:pt x="887" y="273"/>
                  </a:cubicBezTo>
                  <a:cubicBezTo>
                    <a:pt x="887" y="513"/>
                    <a:pt x="887" y="513"/>
                    <a:pt x="887" y="513"/>
                  </a:cubicBezTo>
                  <a:cubicBezTo>
                    <a:pt x="871" y="560"/>
                    <a:pt x="871" y="560"/>
                    <a:pt x="871" y="560"/>
                  </a:cubicBezTo>
                  <a:cubicBezTo>
                    <a:pt x="694" y="805"/>
                    <a:pt x="694" y="805"/>
                    <a:pt x="694" y="805"/>
                  </a:cubicBezTo>
                  <a:cubicBezTo>
                    <a:pt x="694" y="805"/>
                    <a:pt x="604" y="795"/>
                    <a:pt x="490" y="749"/>
                  </a:cubicBezTo>
                  <a:cubicBezTo>
                    <a:pt x="347" y="692"/>
                    <a:pt x="119" y="497"/>
                    <a:pt x="54" y="403"/>
                  </a:cubicBezTo>
                  <a:cubicBezTo>
                    <a:pt x="23" y="357"/>
                    <a:pt x="0" y="303"/>
                    <a:pt x="0" y="303"/>
                  </a:cubicBezTo>
                  <a:close/>
                </a:path>
              </a:pathLst>
            </a:custGeom>
            <a:solidFill>
              <a:srgbClr val="354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8" name="Freeform 1493"/>
            <p:cNvSpPr>
              <a:spLocks/>
            </p:cNvSpPr>
            <p:nvPr userDrawn="1"/>
          </p:nvSpPr>
          <p:spPr bwMode="auto">
            <a:xfrm>
              <a:off x="6354746" y="1023808"/>
              <a:ext cx="1336605" cy="976826"/>
            </a:xfrm>
            <a:custGeom>
              <a:avLst/>
              <a:gdLst>
                <a:gd name="T0" fmla="*/ 29 w 1356"/>
                <a:gd name="T1" fmla="*/ 0 h 991"/>
                <a:gd name="T2" fmla="*/ 23 w 1356"/>
                <a:gd name="T3" fmla="*/ 56 h 991"/>
                <a:gd name="T4" fmla="*/ 806 w 1356"/>
                <a:gd name="T5" fmla="*/ 808 h 991"/>
                <a:gd name="T6" fmla="*/ 1300 w 1356"/>
                <a:gd name="T7" fmla="*/ 979 h 991"/>
                <a:gd name="T8" fmla="*/ 1356 w 1356"/>
                <a:gd name="T9" fmla="*/ 935 h 991"/>
                <a:gd name="T10" fmla="*/ 29 w 1356"/>
                <a:gd name="T1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6" h="991">
                  <a:moveTo>
                    <a:pt x="29" y="0"/>
                  </a:moveTo>
                  <a:cubicBezTo>
                    <a:pt x="29" y="0"/>
                    <a:pt x="0" y="13"/>
                    <a:pt x="23" y="56"/>
                  </a:cubicBezTo>
                  <a:cubicBezTo>
                    <a:pt x="46" y="99"/>
                    <a:pt x="806" y="808"/>
                    <a:pt x="806" y="808"/>
                  </a:cubicBezTo>
                  <a:cubicBezTo>
                    <a:pt x="1300" y="979"/>
                    <a:pt x="1300" y="979"/>
                    <a:pt x="1300" y="979"/>
                  </a:cubicBezTo>
                  <a:cubicBezTo>
                    <a:pt x="1300" y="979"/>
                    <a:pt x="1341" y="991"/>
                    <a:pt x="1356" y="93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9" name="Freeform 1494"/>
            <p:cNvSpPr>
              <a:spLocks/>
            </p:cNvSpPr>
            <p:nvPr userDrawn="1"/>
          </p:nvSpPr>
          <p:spPr bwMode="auto">
            <a:xfrm>
              <a:off x="6352774" y="1018879"/>
              <a:ext cx="1345476" cy="952183"/>
            </a:xfrm>
            <a:custGeom>
              <a:avLst/>
              <a:gdLst>
                <a:gd name="T0" fmla="*/ 679 w 1365"/>
                <a:gd name="T1" fmla="*/ 325 h 966"/>
                <a:gd name="T2" fmla="*/ 45 w 1365"/>
                <a:gd name="T3" fmla="*/ 3 h 966"/>
                <a:gd name="T4" fmla="*/ 45 w 1365"/>
                <a:gd name="T5" fmla="*/ 45 h 966"/>
                <a:gd name="T6" fmla="*/ 820 w 1365"/>
                <a:gd name="T7" fmla="*/ 792 h 966"/>
                <a:gd name="T8" fmla="*/ 1326 w 1365"/>
                <a:gd name="T9" fmla="*/ 956 h 966"/>
                <a:gd name="T10" fmla="*/ 1358 w 1365"/>
                <a:gd name="T11" fmla="*/ 940 h 966"/>
                <a:gd name="T12" fmla="*/ 679 w 1365"/>
                <a:gd name="T13" fmla="*/ 325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5" h="966">
                  <a:moveTo>
                    <a:pt x="679" y="325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0" y="0"/>
                    <a:pt x="45" y="45"/>
                  </a:cubicBezTo>
                  <a:cubicBezTo>
                    <a:pt x="90" y="90"/>
                    <a:pt x="820" y="792"/>
                    <a:pt x="820" y="792"/>
                  </a:cubicBezTo>
                  <a:cubicBezTo>
                    <a:pt x="1326" y="956"/>
                    <a:pt x="1326" y="956"/>
                    <a:pt x="1326" y="956"/>
                  </a:cubicBezTo>
                  <a:cubicBezTo>
                    <a:pt x="1326" y="956"/>
                    <a:pt x="1352" y="966"/>
                    <a:pt x="1358" y="940"/>
                  </a:cubicBezTo>
                  <a:cubicBezTo>
                    <a:pt x="1365" y="915"/>
                    <a:pt x="679" y="325"/>
                    <a:pt x="679" y="325"/>
                  </a:cubicBezTo>
                  <a:close/>
                </a:path>
              </a:pathLst>
            </a:custGeom>
            <a:solidFill>
              <a:srgbClr val="425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0" name="Freeform 1495"/>
            <p:cNvSpPr>
              <a:spLocks/>
            </p:cNvSpPr>
            <p:nvPr userDrawn="1"/>
          </p:nvSpPr>
          <p:spPr bwMode="auto">
            <a:xfrm>
              <a:off x="7118661" y="1573827"/>
              <a:ext cx="451449" cy="1094123"/>
            </a:xfrm>
            <a:custGeom>
              <a:avLst/>
              <a:gdLst>
                <a:gd name="T0" fmla="*/ 7 w 458"/>
                <a:gd name="T1" fmla="*/ 33 h 1110"/>
                <a:gd name="T2" fmla="*/ 293 w 458"/>
                <a:gd name="T3" fmla="*/ 301 h 1110"/>
                <a:gd name="T4" fmla="*/ 388 w 458"/>
                <a:gd name="T5" fmla="*/ 394 h 1110"/>
                <a:gd name="T6" fmla="*/ 340 w 458"/>
                <a:gd name="T7" fmla="*/ 531 h 1110"/>
                <a:gd name="T8" fmla="*/ 331 w 458"/>
                <a:gd name="T9" fmla="*/ 662 h 1110"/>
                <a:gd name="T10" fmla="*/ 289 w 458"/>
                <a:gd name="T11" fmla="*/ 718 h 1110"/>
                <a:gd name="T12" fmla="*/ 318 w 458"/>
                <a:gd name="T13" fmla="*/ 761 h 1110"/>
                <a:gd name="T14" fmla="*/ 293 w 458"/>
                <a:gd name="T15" fmla="*/ 953 h 1110"/>
                <a:gd name="T16" fmla="*/ 304 w 458"/>
                <a:gd name="T17" fmla="*/ 1092 h 1110"/>
                <a:gd name="T18" fmla="*/ 379 w 458"/>
                <a:gd name="T19" fmla="*/ 1092 h 1110"/>
                <a:gd name="T20" fmla="*/ 455 w 458"/>
                <a:gd name="T21" fmla="*/ 1011 h 1110"/>
                <a:gd name="T22" fmla="*/ 349 w 458"/>
                <a:gd name="T23" fmla="*/ 817 h 1110"/>
                <a:gd name="T24" fmla="*/ 358 w 458"/>
                <a:gd name="T25" fmla="*/ 763 h 1110"/>
                <a:gd name="T26" fmla="*/ 370 w 458"/>
                <a:gd name="T27" fmla="*/ 678 h 1110"/>
                <a:gd name="T28" fmla="*/ 399 w 458"/>
                <a:gd name="T29" fmla="*/ 488 h 1110"/>
                <a:gd name="T30" fmla="*/ 412 w 458"/>
                <a:gd name="T31" fmla="*/ 347 h 1110"/>
                <a:gd name="T32" fmla="*/ 131 w 458"/>
                <a:gd name="T33" fmla="*/ 103 h 1110"/>
                <a:gd name="T34" fmla="*/ 36 w 458"/>
                <a:gd name="T35" fmla="*/ 13 h 1110"/>
                <a:gd name="T36" fmla="*/ 7 w 458"/>
                <a:gd name="T37" fmla="*/ 33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1110">
                  <a:moveTo>
                    <a:pt x="7" y="33"/>
                  </a:moveTo>
                  <a:cubicBezTo>
                    <a:pt x="7" y="33"/>
                    <a:pt x="244" y="268"/>
                    <a:pt x="293" y="301"/>
                  </a:cubicBezTo>
                  <a:cubicBezTo>
                    <a:pt x="317" y="318"/>
                    <a:pt x="383" y="379"/>
                    <a:pt x="388" y="394"/>
                  </a:cubicBezTo>
                  <a:cubicBezTo>
                    <a:pt x="397" y="425"/>
                    <a:pt x="365" y="473"/>
                    <a:pt x="340" y="531"/>
                  </a:cubicBezTo>
                  <a:cubicBezTo>
                    <a:pt x="316" y="590"/>
                    <a:pt x="331" y="662"/>
                    <a:pt x="331" y="662"/>
                  </a:cubicBezTo>
                  <a:cubicBezTo>
                    <a:pt x="331" y="662"/>
                    <a:pt x="286" y="687"/>
                    <a:pt x="289" y="718"/>
                  </a:cubicBezTo>
                  <a:cubicBezTo>
                    <a:pt x="291" y="750"/>
                    <a:pt x="318" y="761"/>
                    <a:pt x="318" y="761"/>
                  </a:cubicBezTo>
                  <a:cubicBezTo>
                    <a:pt x="318" y="761"/>
                    <a:pt x="271" y="862"/>
                    <a:pt x="293" y="953"/>
                  </a:cubicBezTo>
                  <a:cubicBezTo>
                    <a:pt x="316" y="1043"/>
                    <a:pt x="311" y="1092"/>
                    <a:pt x="304" y="1092"/>
                  </a:cubicBezTo>
                  <a:cubicBezTo>
                    <a:pt x="298" y="1092"/>
                    <a:pt x="345" y="1110"/>
                    <a:pt x="379" y="1092"/>
                  </a:cubicBezTo>
                  <a:cubicBezTo>
                    <a:pt x="412" y="1074"/>
                    <a:pt x="453" y="1036"/>
                    <a:pt x="455" y="1011"/>
                  </a:cubicBezTo>
                  <a:cubicBezTo>
                    <a:pt x="458" y="986"/>
                    <a:pt x="349" y="858"/>
                    <a:pt x="349" y="817"/>
                  </a:cubicBezTo>
                  <a:cubicBezTo>
                    <a:pt x="349" y="777"/>
                    <a:pt x="358" y="763"/>
                    <a:pt x="358" y="763"/>
                  </a:cubicBezTo>
                  <a:cubicBezTo>
                    <a:pt x="358" y="763"/>
                    <a:pt x="428" y="734"/>
                    <a:pt x="370" y="678"/>
                  </a:cubicBezTo>
                  <a:cubicBezTo>
                    <a:pt x="370" y="678"/>
                    <a:pt x="356" y="540"/>
                    <a:pt x="399" y="488"/>
                  </a:cubicBezTo>
                  <a:cubicBezTo>
                    <a:pt x="442" y="437"/>
                    <a:pt x="451" y="385"/>
                    <a:pt x="412" y="347"/>
                  </a:cubicBezTo>
                  <a:cubicBezTo>
                    <a:pt x="374" y="308"/>
                    <a:pt x="192" y="175"/>
                    <a:pt x="131" y="103"/>
                  </a:cubicBezTo>
                  <a:cubicBezTo>
                    <a:pt x="70" y="31"/>
                    <a:pt x="36" y="13"/>
                    <a:pt x="36" y="13"/>
                  </a:cubicBezTo>
                  <a:cubicBezTo>
                    <a:pt x="36" y="13"/>
                    <a:pt x="0" y="0"/>
                    <a:pt x="7" y="33"/>
                  </a:cubicBezTo>
                  <a:close/>
                </a:path>
              </a:pathLst>
            </a:custGeom>
            <a:solidFill>
              <a:srgbClr val="FA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1" name="Freeform 1496"/>
            <p:cNvSpPr>
              <a:spLocks noEditPoints="1"/>
            </p:cNvSpPr>
            <p:nvPr userDrawn="1"/>
          </p:nvSpPr>
          <p:spPr bwMode="auto">
            <a:xfrm>
              <a:off x="4797345" y="2022318"/>
              <a:ext cx="244453" cy="23657"/>
            </a:xfrm>
            <a:custGeom>
              <a:avLst/>
              <a:gdLst>
                <a:gd name="T0" fmla="*/ 0 w 248"/>
                <a:gd name="T1" fmla="*/ 24 h 24"/>
                <a:gd name="T2" fmla="*/ 27 w 248"/>
                <a:gd name="T3" fmla="*/ 24 h 24"/>
                <a:gd name="T4" fmla="*/ 0 w 248"/>
                <a:gd name="T5" fmla="*/ 24 h 24"/>
                <a:gd name="T6" fmla="*/ 248 w 248"/>
                <a:gd name="T7" fmla="*/ 0 h 24"/>
                <a:gd name="T8" fmla="*/ 210 w 248"/>
                <a:gd name="T9" fmla="*/ 0 h 24"/>
                <a:gd name="T10" fmla="*/ 248 w 24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4">
                  <a:moveTo>
                    <a:pt x="0" y="24"/>
                  </a:moveTo>
                  <a:lnTo>
                    <a:pt x="27" y="24"/>
                  </a:lnTo>
                  <a:lnTo>
                    <a:pt x="0" y="24"/>
                  </a:lnTo>
                  <a:close/>
                  <a:moveTo>
                    <a:pt x="248" y="0"/>
                  </a:moveTo>
                  <a:lnTo>
                    <a:pt x="21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2" name="Freeform 1497"/>
            <p:cNvSpPr>
              <a:spLocks noEditPoints="1"/>
            </p:cNvSpPr>
            <p:nvPr userDrawn="1"/>
          </p:nvSpPr>
          <p:spPr bwMode="auto">
            <a:xfrm>
              <a:off x="4797345" y="2022318"/>
              <a:ext cx="244453" cy="23657"/>
            </a:xfrm>
            <a:custGeom>
              <a:avLst/>
              <a:gdLst>
                <a:gd name="T0" fmla="*/ 0 w 248"/>
                <a:gd name="T1" fmla="*/ 24 h 24"/>
                <a:gd name="T2" fmla="*/ 27 w 248"/>
                <a:gd name="T3" fmla="*/ 24 h 24"/>
                <a:gd name="T4" fmla="*/ 248 w 248"/>
                <a:gd name="T5" fmla="*/ 0 h 24"/>
                <a:gd name="T6" fmla="*/ 210 w 24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24">
                  <a:moveTo>
                    <a:pt x="0" y="24"/>
                  </a:moveTo>
                  <a:lnTo>
                    <a:pt x="27" y="24"/>
                  </a:lnTo>
                  <a:moveTo>
                    <a:pt x="248" y="0"/>
                  </a:move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3" name="Freeform 1498"/>
            <p:cNvSpPr>
              <a:spLocks/>
            </p:cNvSpPr>
            <p:nvPr userDrawn="1"/>
          </p:nvSpPr>
          <p:spPr bwMode="auto">
            <a:xfrm>
              <a:off x="5101925" y="2001619"/>
              <a:ext cx="100541" cy="106455"/>
            </a:xfrm>
            <a:custGeom>
              <a:avLst/>
              <a:gdLst>
                <a:gd name="T0" fmla="*/ 86 w 102"/>
                <a:gd name="T1" fmla="*/ 20 h 108"/>
                <a:gd name="T2" fmla="*/ 102 w 102"/>
                <a:gd name="T3" fmla="*/ 99 h 108"/>
                <a:gd name="T4" fmla="*/ 0 w 102"/>
                <a:gd name="T5" fmla="*/ 53 h 108"/>
                <a:gd name="T6" fmla="*/ 51 w 102"/>
                <a:gd name="T7" fmla="*/ 0 h 108"/>
                <a:gd name="T8" fmla="*/ 86 w 102"/>
                <a:gd name="T9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8">
                  <a:moveTo>
                    <a:pt x="86" y="20"/>
                  </a:moveTo>
                  <a:cubicBezTo>
                    <a:pt x="86" y="20"/>
                    <a:pt x="58" y="76"/>
                    <a:pt x="102" y="99"/>
                  </a:cubicBezTo>
                  <a:cubicBezTo>
                    <a:pt x="102" y="99"/>
                    <a:pt x="27" y="108"/>
                    <a:pt x="0" y="53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86" y="2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4" name="Freeform 1499"/>
            <p:cNvSpPr>
              <a:spLocks/>
            </p:cNvSpPr>
            <p:nvPr userDrawn="1"/>
          </p:nvSpPr>
          <p:spPr bwMode="auto">
            <a:xfrm>
              <a:off x="5100939" y="2014433"/>
              <a:ext cx="85756" cy="77870"/>
            </a:xfrm>
            <a:custGeom>
              <a:avLst/>
              <a:gdLst>
                <a:gd name="T0" fmla="*/ 0 w 87"/>
                <a:gd name="T1" fmla="*/ 40 h 79"/>
                <a:gd name="T2" fmla="*/ 39 w 87"/>
                <a:gd name="T3" fmla="*/ 0 h 79"/>
                <a:gd name="T4" fmla="*/ 87 w 87"/>
                <a:gd name="T5" fmla="*/ 7 h 79"/>
                <a:gd name="T6" fmla="*/ 47 w 87"/>
                <a:gd name="T7" fmla="*/ 79 h 79"/>
                <a:gd name="T8" fmla="*/ 0 w 87"/>
                <a:gd name="T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9">
                  <a:moveTo>
                    <a:pt x="0" y="4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60" y="40"/>
                    <a:pt x="50" y="67"/>
                    <a:pt x="47" y="79"/>
                  </a:cubicBezTo>
                  <a:cubicBezTo>
                    <a:pt x="29" y="73"/>
                    <a:pt x="11" y="61"/>
                    <a:pt x="0" y="40"/>
                  </a:cubicBezTo>
                  <a:close/>
                </a:path>
              </a:pathLst>
            </a:custGeom>
            <a:solidFill>
              <a:srgbClr val="D6A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5" name="Freeform 1500"/>
            <p:cNvSpPr>
              <a:spLocks/>
            </p:cNvSpPr>
            <p:nvPr userDrawn="1"/>
          </p:nvSpPr>
          <p:spPr bwMode="auto">
            <a:xfrm>
              <a:off x="4811145" y="1674368"/>
              <a:ext cx="423850" cy="424836"/>
            </a:xfrm>
            <a:custGeom>
              <a:avLst/>
              <a:gdLst>
                <a:gd name="T0" fmla="*/ 0 w 430"/>
                <a:gd name="T1" fmla="*/ 215 h 431"/>
                <a:gd name="T2" fmla="*/ 215 w 430"/>
                <a:gd name="T3" fmla="*/ 431 h 431"/>
                <a:gd name="T4" fmla="*/ 394 w 430"/>
                <a:gd name="T5" fmla="*/ 336 h 431"/>
                <a:gd name="T6" fmla="*/ 430 w 430"/>
                <a:gd name="T7" fmla="*/ 215 h 431"/>
                <a:gd name="T8" fmla="*/ 215 w 430"/>
                <a:gd name="T9" fmla="*/ 0 h 431"/>
                <a:gd name="T10" fmla="*/ 0 w 430"/>
                <a:gd name="T11" fmla="*/ 21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431">
                  <a:moveTo>
                    <a:pt x="0" y="215"/>
                  </a:moveTo>
                  <a:cubicBezTo>
                    <a:pt x="0" y="334"/>
                    <a:pt x="96" y="431"/>
                    <a:pt x="215" y="431"/>
                  </a:cubicBezTo>
                  <a:cubicBezTo>
                    <a:pt x="289" y="431"/>
                    <a:pt x="355" y="393"/>
                    <a:pt x="394" y="336"/>
                  </a:cubicBezTo>
                  <a:cubicBezTo>
                    <a:pt x="417" y="301"/>
                    <a:pt x="430" y="260"/>
                    <a:pt x="430" y="215"/>
                  </a:cubicBezTo>
                  <a:cubicBezTo>
                    <a:pt x="430" y="96"/>
                    <a:pt x="334" y="0"/>
                    <a:pt x="215" y="0"/>
                  </a:cubicBezTo>
                  <a:cubicBezTo>
                    <a:pt x="96" y="0"/>
                    <a:pt x="0" y="96"/>
                    <a:pt x="0" y="215"/>
                  </a:cubicBez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6" name="Freeform 1501"/>
            <p:cNvSpPr>
              <a:spLocks/>
            </p:cNvSpPr>
            <p:nvPr userDrawn="1"/>
          </p:nvSpPr>
          <p:spPr bwMode="auto">
            <a:xfrm>
              <a:off x="5089111" y="1853764"/>
              <a:ext cx="62099" cy="65056"/>
            </a:xfrm>
            <a:custGeom>
              <a:avLst/>
              <a:gdLst>
                <a:gd name="T0" fmla="*/ 0 w 63"/>
                <a:gd name="T1" fmla="*/ 33 h 66"/>
                <a:gd name="T2" fmla="*/ 16 w 63"/>
                <a:gd name="T3" fmla="*/ 61 h 66"/>
                <a:gd name="T4" fmla="*/ 47 w 63"/>
                <a:gd name="T5" fmla="*/ 61 h 66"/>
                <a:gd name="T6" fmla="*/ 63 w 63"/>
                <a:gd name="T7" fmla="*/ 33 h 66"/>
                <a:gd name="T8" fmla="*/ 47 w 63"/>
                <a:gd name="T9" fmla="*/ 6 h 66"/>
                <a:gd name="T10" fmla="*/ 16 w 63"/>
                <a:gd name="T11" fmla="*/ 6 h 66"/>
                <a:gd name="T12" fmla="*/ 0 w 63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5" y="66"/>
                    <a:pt x="37" y="66"/>
                    <a:pt x="47" y="61"/>
                  </a:cubicBezTo>
                  <a:cubicBezTo>
                    <a:pt x="57" y="55"/>
                    <a:pt x="63" y="45"/>
                    <a:pt x="63" y="33"/>
                  </a:cubicBezTo>
                  <a:cubicBezTo>
                    <a:pt x="63" y="22"/>
                    <a:pt x="57" y="12"/>
                    <a:pt x="47" y="6"/>
                  </a:cubicBezTo>
                  <a:cubicBezTo>
                    <a:pt x="37" y="0"/>
                    <a:pt x="25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7" name="Freeform 1502"/>
            <p:cNvSpPr>
              <a:spLocks/>
            </p:cNvSpPr>
            <p:nvPr userDrawn="1"/>
          </p:nvSpPr>
          <p:spPr bwMode="auto">
            <a:xfrm>
              <a:off x="4991527" y="1853764"/>
              <a:ext cx="63085" cy="65056"/>
            </a:xfrm>
            <a:custGeom>
              <a:avLst/>
              <a:gdLst>
                <a:gd name="T0" fmla="*/ 0 w 64"/>
                <a:gd name="T1" fmla="*/ 33 h 66"/>
                <a:gd name="T2" fmla="*/ 16 w 64"/>
                <a:gd name="T3" fmla="*/ 61 h 66"/>
                <a:gd name="T4" fmla="*/ 48 w 64"/>
                <a:gd name="T5" fmla="*/ 61 h 66"/>
                <a:gd name="T6" fmla="*/ 64 w 64"/>
                <a:gd name="T7" fmla="*/ 33 h 66"/>
                <a:gd name="T8" fmla="*/ 48 w 64"/>
                <a:gd name="T9" fmla="*/ 6 h 66"/>
                <a:gd name="T10" fmla="*/ 16 w 64"/>
                <a:gd name="T11" fmla="*/ 6 h 66"/>
                <a:gd name="T12" fmla="*/ 0 w 64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6" y="66"/>
                    <a:pt x="38" y="66"/>
                    <a:pt x="48" y="61"/>
                  </a:cubicBezTo>
                  <a:cubicBezTo>
                    <a:pt x="58" y="55"/>
                    <a:pt x="64" y="45"/>
                    <a:pt x="64" y="33"/>
                  </a:cubicBezTo>
                  <a:cubicBezTo>
                    <a:pt x="64" y="22"/>
                    <a:pt x="58" y="12"/>
                    <a:pt x="48" y="6"/>
                  </a:cubicBezTo>
                  <a:cubicBezTo>
                    <a:pt x="38" y="0"/>
                    <a:pt x="26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8" name="Freeform 1503"/>
            <p:cNvSpPr>
              <a:spLocks/>
            </p:cNvSpPr>
            <p:nvPr userDrawn="1"/>
          </p:nvSpPr>
          <p:spPr bwMode="auto">
            <a:xfrm>
              <a:off x="4894929" y="1853764"/>
              <a:ext cx="62099" cy="65056"/>
            </a:xfrm>
            <a:custGeom>
              <a:avLst/>
              <a:gdLst>
                <a:gd name="T0" fmla="*/ 0 w 63"/>
                <a:gd name="T1" fmla="*/ 33 h 66"/>
                <a:gd name="T2" fmla="*/ 16 w 63"/>
                <a:gd name="T3" fmla="*/ 61 h 66"/>
                <a:gd name="T4" fmla="*/ 48 w 63"/>
                <a:gd name="T5" fmla="*/ 61 h 66"/>
                <a:gd name="T6" fmla="*/ 63 w 63"/>
                <a:gd name="T7" fmla="*/ 33 h 66"/>
                <a:gd name="T8" fmla="*/ 48 w 63"/>
                <a:gd name="T9" fmla="*/ 6 h 66"/>
                <a:gd name="T10" fmla="*/ 16 w 63"/>
                <a:gd name="T11" fmla="*/ 6 h 66"/>
                <a:gd name="T12" fmla="*/ 0 w 63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6" y="66"/>
                    <a:pt x="38" y="66"/>
                    <a:pt x="48" y="61"/>
                  </a:cubicBezTo>
                  <a:cubicBezTo>
                    <a:pt x="57" y="55"/>
                    <a:pt x="63" y="45"/>
                    <a:pt x="63" y="33"/>
                  </a:cubicBezTo>
                  <a:cubicBezTo>
                    <a:pt x="63" y="22"/>
                    <a:pt x="57" y="12"/>
                    <a:pt x="48" y="6"/>
                  </a:cubicBezTo>
                  <a:cubicBezTo>
                    <a:pt x="38" y="0"/>
                    <a:pt x="26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9" name="Freeform 1504"/>
            <p:cNvSpPr>
              <a:spLocks noEditPoints="1"/>
            </p:cNvSpPr>
            <p:nvPr userDrawn="1"/>
          </p:nvSpPr>
          <p:spPr bwMode="auto">
            <a:xfrm>
              <a:off x="4638648" y="1976976"/>
              <a:ext cx="385408" cy="37456"/>
            </a:xfrm>
            <a:custGeom>
              <a:avLst/>
              <a:gdLst>
                <a:gd name="T0" fmla="*/ 391 w 391"/>
                <a:gd name="T1" fmla="*/ 38 h 38"/>
                <a:gd name="T2" fmla="*/ 350 w 391"/>
                <a:gd name="T3" fmla="*/ 38 h 38"/>
                <a:gd name="T4" fmla="*/ 391 w 391"/>
                <a:gd name="T5" fmla="*/ 38 h 38"/>
                <a:gd name="T6" fmla="*/ 0 w 391"/>
                <a:gd name="T7" fmla="*/ 0 h 38"/>
                <a:gd name="T8" fmla="*/ 60 w 391"/>
                <a:gd name="T9" fmla="*/ 0 h 38"/>
                <a:gd name="T10" fmla="*/ 0 w 39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" h="38">
                  <a:moveTo>
                    <a:pt x="391" y="38"/>
                  </a:moveTo>
                  <a:lnTo>
                    <a:pt x="350" y="38"/>
                  </a:lnTo>
                  <a:lnTo>
                    <a:pt x="391" y="38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0" name="Freeform 1505"/>
            <p:cNvSpPr>
              <a:spLocks noEditPoints="1"/>
            </p:cNvSpPr>
            <p:nvPr userDrawn="1"/>
          </p:nvSpPr>
          <p:spPr bwMode="auto">
            <a:xfrm>
              <a:off x="4638648" y="1976976"/>
              <a:ext cx="385408" cy="37456"/>
            </a:xfrm>
            <a:custGeom>
              <a:avLst/>
              <a:gdLst>
                <a:gd name="T0" fmla="*/ 391 w 391"/>
                <a:gd name="T1" fmla="*/ 38 h 38"/>
                <a:gd name="T2" fmla="*/ 350 w 391"/>
                <a:gd name="T3" fmla="*/ 38 h 38"/>
                <a:gd name="T4" fmla="*/ 0 w 391"/>
                <a:gd name="T5" fmla="*/ 0 h 38"/>
                <a:gd name="T6" fmla="*/ 60 w 391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38">
                  <a:moveTo>
                    <a:pt x="391" y="38"/>
                  </a:moveTo>
                  <a:lnTo>
                    <a:pt x="350" y="38"/>
                  </a:lnTo>
                  <a:moveTo>
                    <a:pt x="0" y="0"/>
                  </a:move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1" name="Freeform 1506"/>
            <p:cNvSpPr>
              <a:spLocks/>
            </p:cNvSpPr>
            <p:nvPr userDrawn="1"/>
          </p:nvSpPr>
          <p:spPr bwMode="auto">
            <a:xfrm>
              <a:off x="4385324" y="1945434"/>
              <a:ext cx="159683" cy="167568"/>
            </a:xfrm>
            <a:custGeom>
              <a:avLst/>
              <a:gdLst>
                <a:gd name="T0" fmla="*/ 24 w 162"/>
                <a:gd name="T1" fmla="*/ 31 h 170"/>
                <a:gd name="T2" fmla="*/ 0 w 162"/>
                <a:gd name="T3" fmla="*/ 155 h 170"/>
                <a:gd name="T4" fmla="*/ 162 w 162"/>
                <a:gd name="T5" fmla="*/ 83 h 170"/>
                <a:gd name="T6" fmla="*/ 81 w 162"/>
                <a:gd name="T7" fmla="*/ 0 h 170"/>
                <a:gd name="T8" fmla="*/ 24 w 162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70">
                  <a:moveTo>
                    <a:pt x="24" y="31"/>
                  </a:moveTo>
                  <a:cubicBezTo>
                    <a:pt x="24" y="31"/>
                    <a:pt x="69" y="119"/>
                    <a:pt x="0" y="155"/>
                  </a:cubicBezTo>
                  <a:cubicBezTo>
                    <a:pt x="0" y="155"/>
                    <a:pt x="118" y="170"/>
                    <a:pt x="162" y="83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24" y="31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2" name="Freeform 1507"/>
            <p:cNvSpPr>
              <a:spLocks/>
            </p:cNvSpPr>
            <p:nvPr userDrawn="1"/>
          </p:nvSpPr>
          <p:spPr bwMode="auto">
            <a:xfrm>
              <a:off x="4408980" y="1965148"/>
              <a:ext cx="136026" cy="123212"/>
            </a:xfrm>
            <a:custGeom>
              <a:avLst/>
              <a:gdLst>
                <a:gd name="T0" fmla="*/ 138 w 138"/>
                <a:gd name="T1" fmla="*/ 63 h 125"/>
                <a:gd name="T2" fmla="*/ 76 w 138"/>
                <a:gd name="T3" fmla="*/ 0 h 125"/>
                <a:gd name="T4" fmla="*/ 0 w 138"/>
                <a:gd name="T5" fmla="*/ 12 h 125"/>
                <a:gd name="T6" fmla="*/ 64 w 138"/>
                <a:gd name="T7" fmla="*/ 125 h 125"/>
                <a:gd name="T8" fmla="*/ 138 w 138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5">
                  <a:moveTo>
                    <a:pt x="138" y="6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3" y="63"/>
                    <a:pt x="59" y="106"/>
                    <a:pt x="64" y="125"/>
                  </a:cubicBezTo>
                  <a:cubicBezTo>
                    <a:pt x="93" y="115"/>
                    <a:pt x="121" y="97"/>
                    <a:pt x="138" y="63"/>
                  </a:cubicBezTo>
                  <a:close/>
                </a:path>
              </a:pathLst>
            </a:custGeom>
            <a:solidFill>
              <a:srgbClr val="4D8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3" name="Freeform 1508"/>
            <p:cNvSpPr>
              <a:spLocks/>
            </p:cNvSpPr>
            <p:nvPr userDrawn="1"/>
          </p:nvSpPr>
          <p:spPr bwMode="auto">
            <a:xfrm>
              <a:off x="4333082" y="1427943"/>
              <a:ext cx="671260" cy="670274"/>
            </a:xfrm>
            <a:custGeom>
              <a:avLst/>
              <a:gdLst>
                <a:gd name="T0" fmla="*/ 681 w 681"/>
                <a:gd name="T1" fmla="*/ 340 h 680"/>
                <a:gd name="T2" fmla="*/ 340 w 681"/>
                <a:gd name="T3" fmla="*/ 680 h 680"/>
                <a:gd name="T4" fmla="*/ 58 w 681"/>
                <a:gd name="T5" fmla="*/ 530 h 680"/>
                <a:gd name="T6" fmla="*/ 0 w 681"/>
                <a:gd name="T7" fmla="*/ 340 h 680"/>
                <a:gd name="T8" fmla="*/ 340 w 681"/>
                <a:gd name="T9" fmla="*/ 0 h 680"/>
                <a:gd name="T10" fmla="*/ 681 w 681"/>
                <a:gd name="T11" fmla="*/ 3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680">
                  <a:moveTo>
                    <a:pt x="681" y="340"/>
                  </a:moveTo>
                  <a:cubicBezTo>
                    <a:pt x="681" y="528"/>
                    <a:pt x="528" y="680"/>
                    <a:pt x="340" y="680"/>
                  </a:cubicBezTo>
                  <a:cubicBezTo>
                    <a:pt x="223" y="680"/>
                    <a:pt x="119" y="621"/>
                    <a:pt x="58" y="530"/>
                  </a:cubicBezTo>
                  <a:cubicBezTo>
                    <a:pt x="21" y="476"/>
                    <a:pt x="0" y="41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528" y="0"/>
                    <a:pt x="681" y="152"/>
                    <a:pt x="681" y="340"/>
                  </a:cubicBez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4" name="Oval 1509"/>
            <p:cNvSpPr>
              <a:spLocks noChangeArrowheads="1"/>
            </p:cNvSpPr>
            <p:nvPr userDrawn="1"/>
          </p:nvSpPr>
          <p:spPr bwMode="auto">
            <a:xfrm>
              <a:off x="4466151" y="1713795"/>
              <a:ext cx="98570" cy="985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5" name="Oval 1510"/>
            <p:cNvSpPr>
              <a:spLocks noChangeArrowheads="1"/>
            </p:cNvSpPr>
            <p:nvPr userDrawn="1"/>
          </p:nvSpPr>
          <p:spPr bwMode="auto">
            <a:xfrm>
              <a:off x="4618934" y="1713795"/>
              <a:ext cx="98570" cy="985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6" name="Oval 1511"/>
            <p:cNvSpPr>
              <a:spLocks noChangeArrowheads="1"/>
            </p:cNvSpPr>
            <p:nvPr userDrawn="1"/>
          </p:nvSpPr>
          <p:spPr bwMode="auto">
            <a:xfrm>
              <a:off x="4771717" y="1713795"/>
              <a:ext cx="98570" cy="985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8F56C50B-D7AD-4ED3-4A6C-798EC2EE0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3797" y="985996"/>
            <a:ext cx="2024621" cy="4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F78C9C8A-3BAE-1195-85E9-4B35FF37A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10A26F3A-AF92-982B-2CE3-862EA77FE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76293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rgbClr val="0E122A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514990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rgbClr val="0E122A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217" name="矩形 1216"/>
          <p:cNvSpPr/>
          <p:nvPr userDrawn="1"/>
        </p:nvSpPr>
        <p:spPr>
          <a:xfrm>
            <a:off x="0" y="0"/>
            <a:ext cx="12192000" cy="3390900"/>
          </a:xfrm>
          <a:prstGeom prst="rect">
            <a:avLst/>
          </a:prstGeom>
          <a:solidFill>
            <a:srgbClr val="8BB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8" name="组合 1217"/>
          <p:cNvGrpSpPr/>
          <p:nvPr userDrawn="1"/>
        </p:nvGrpSpPr>
        <p:grpSpPr>
          <a:xfrm>
            <a:off x="4333082" y="880356"/>
            <a:ext cx="3525837" cy="2516484"/>
            <a:chOff x="7154002" y="-5610225"/>
            <a:chExt cx="5678487" cy="4052888"/>
          </a:xfrm>
        </p:grpSpPr>
        <p:sp>
          <p:nvSpPr>
            <p:cNvPr id="1219" name="Freeform 1431"/>
            <p:cNvSpPr>
              <a:spLocks/>
            </p:cNvSpPr>
            <p:nvPr userDrawn="1"/>
          </p:nvSpPr>
          <p:spPr bwMode="auto">
            <a:xfrm>
              <a:off x="7644539" y="-4676775"/>
              <a:ext cx="4060825" cy="2760663"/>
            </a:xfrm>
            <a:custGeom>
              <a:avLst/>
              <a:gdLst>
                <a:gd name="T0" fmla="*/ 2558 w 2558"/>
                <a:gd name="T1" fmla="*/ 1460 h 1739"/>
                <a:gd name="T2" fmla="*/ 2558 w 2558"/>
                <a:gd name="T3" fmla="*/ 158 h 1739"/>
                <a:gd name="T4" fmla="*/ 2399 w 2558"/>
                <a:gd name="T5" fmla="*/ 0 h 1739"/>
                <a:gd name="T6" fmla="*/ 158 w 2558"/>
                <a:gd name="T7" fmla="*/ 0 h 1739"/>
                <a:gd name="T8" fmla="*/ 0 w 2558"/>
                <a:gd name="T9" fmla="*/ 158 h 1739"/>
                <a:gd name="T10" fmla="*/ 0 w 2558"/>
                <a:gd name="T11" fmla="*/ 1460 h 1739"/>
                <a:gd name="T12" fmla="*/ 0 w 2558"/>
                <a:gd name="T13" fmla="*/ 1739 h 1739"/>
                <a:gd name="T14" fmla="*/ 2558 w 2558"/>
                <a:gd name="T15" fmla="*/ 1739 h 1739"/>
                <a:gd name="T16" fmla="*/ 2558 w 2558"/>
                <a:gd name="T17" fmla="*/ 1460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1739">
                  <a:moveTo>
                    <a:pt x="2558" y="1460"/>
                  </a:moveTo>
                  <a:cubicBezTo>
                    <a:pt x="2558" y="158"/>
                    <a:pt x="2558" y="158"/>
                    <a:pt x="2558" y="158"/>
                  </a:cubicBezTo>
                  <a:cubicBezTo>
                    <a:pt x="2558" y="70"/>
                    <a:pt x="2487" y="0"/>
                    <a:pt x="2399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1" y="0"/>
                    <a:pt x="0" y="70"/>
                    <a:pt x="0" y="158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462"/>
                    <a:pt x="0" y="1737"/>
                    <a:pt x="0" y="1739"/>
                  </a:cubicBezTo>
                  <a:cubicBezTo>
                    <a:pt x="2558" y="1739"/>
                    <a:pt x="2558" y="1739"/>
                    <a:pt x="2558" y="1739"/>
                  </a:cubicBezTo>
                  <a:cubicBezTo>
                    <a:pt x="2558" y="1737"/>
                    <a:pt x="2558" y="1462"/>
                    <a:pt x="2558" y="1460"/>
                  </a:cubicBezTo>
                </a:path>
              </a:pathLst>
            </a:custGeom>
            <a:solidFill>
              <a:srgbClr val="29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Rectangle 1432"/>
            <p:cNvSpPr>
              <a:spLocks noChangeArrowheads="1"/>
            </p:cNvSpPr>
            <p:nvPr userDrawn="1"/>
          </p:nvSpPr>
          <p:spPr bwMode="auto">
            <a:xfrm>
              <a:off x="7785827" y="-4451350"/>
              <a:ext cx="3767138" cy="2454275"/>
            </a:xfrm>
            <a:prstGeom prst="rect">
              <a:avLst/>
            </a:prstGeom>
            <a:solidFill>
              <a:srgbClr val="48D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Rectangle 1433"/>
            <p:cNvSpPr>
              <a:spLocks noChangeArrowheads="1"/>
            </p:cNvSpPr>
            <p:nvPr userDrawn="1"/>
          </p:nvSpPr>
          <p:spPr bwMode="auto">
            <a:xfrm>
              <a:off x="7785827" y="-4451350"/>
              <a:ext cx="3767138" cy="245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1434"/>
            <p:cNvSpPr>
              <a:spLocks/>
            </p:cNvSpPr>
            <p:nvPr userDrawn="1"/>
          </p:nvSpPr>
          <p:spPr bwMode="auto">
            <a:xfrm>
              <a:off x="7300052" y="-1916112"/>
              <a:ext cx="4749800" cy="349250"/>
            </a:xfrm>
            <a:custGeom>
              <a:avLst/>
              <a:gdLst>
                <a:gd name="T0" fmla="*/ 0 w 2992"/>
                <a:gd name="T1" fmla="*/ 35 h 220"/>
                <a:gd name="T2" fmla="*/ 185 w 2992"/>
                <a:gd name="T3" fmla="*/ 220 h 220"/>
                <a:gd name="T4" fmla="*/ 2807 w 2992"/>
                <a:gd name="T5" fmla="*/ 220 h 220"/>
                <a:gd name="T6" fmla="*/ 2992 w 2992"/>
                <a:gd name="T7" fmla="*/ 35 h 220"/>
                <a:gd name="T8" fmla="*/ 2992 w 2992"/>
                <a:gd name="T9" fmla="*/ 0 h 220"/>
                <a:gd name="T10" fmla="*/ 0 w 2992"/>
                <a:gd name="T11" fmla="*/ 0 h 220"/>
                <a:gd name="T12" fmla="*/ 0 w 2992"/>
                <a:gd name="T13" fmla="*/ 3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2" h="220">
                  <a:moveTo>
                    <a:pt x="0" y="35"/>
                  </a:moveTo>
                  <a:cubicBezTo>
                    <a:pt x="0" y="137"/>
                    <a:pt x="83" y="220"/>
                    <a:pt x="185" y="220"/>
                  </a:cubicBezTo>
                  <a:cubicBezTo>
                    <a:pt x="2807" y="220"/>
                    <a:pt x="2807" y="220"/>
                    <a:pt x="2807" y="220"/>
                  </a:cubicBezTo>
                  <a:cubicBezTo>
                    <a:pt x="2909" y="220"/>
                    <a:pt x="2992" y="137"/>
                    <a:pt x="2992" y="35"/>
                  </a:cubicBezTo>
                  <a:cubicBezTo>
                    <a:pt x="2992" y="0"/>
                    <a:pt x="2992" y="0"/>
                    <a:pt x="299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Freeform 1435"/>
            <p:cNvSpPr>
              <a:spLocks/>
            </p:cNvSpPr>
            <p:nvPr userDrawn="1"/>
          </p:nvSpPr>
          <p:spPr bwMode="auto">
            <a:xfrm>
              <a:off x="9357452" y="-1762125"/>
              <a:ext cx="615950" cy="63500"/>
            </a:xfrm>
            <a:custGeom>
              <a:avLst/>
              <a:gdLst>
                <a:gd name="T0" fmla="*/ 388 w 388"/>
                <a:gd name="T1" fmla="*/ 20 h 40"/>
                <a:gd name="T2" fmla="*/ 364 w 388"/>
                <a:gd name="T3" fmla="*/ 40 h 40"/>
                <a:gd name="T4" fmla="*/ 23 w 388"/>
                <a:gd name="T5" fmla="*/ 40 h 40"/>
                <a:gd name="T6" fmla="*/ 0 w 388"/>
                <a:gd name="T7" fmla="*/ 20 h 40"/>
                <a:gd name="T8" fmla="*/ 23 w 388"/>
                <a:gd name="T9" fmla="*/ 0 h 40"/>
                <a:gd name="T10" fmla="*/ 364 w 388"/>
                <a:gd name="T11" fmla="*/ 0 h 40"/>
                <a:gd name="T12" fmla="*/ 388 w 388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40">
                  <a:moveTo>
                    <a:pt x="388" y="20"/>
                  </a:moveTo>
                  <a:cubicBezTo>
                    <a:pt x="388" y="31"/>
                    <a:pt x="377" y="40"/>
                    <a:pt x="36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0" y="40"/>
                    <a:pt x="0" y="31"/>
                    <a:pt x="0" y="20"/>
                  </a:cubicBezTo>
                  <a:cubicBezTo>
                    <a:pt x="0" y="9"/>
                    <a:pt x="10" y="0"/>
                    <a:pt x="2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7" y="0"/>
                    <a:pt x="388" y="9"/>
                    <a:pt x="388" y="20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Freeform 1436"/>
            <p:cNvSpPr>
              <a:spLocks/>
            </p:cNvSpPr>
            <p:nvPr userDrawn="1"/>
          </p:nvSpPr>
          <p:spPr bwMode="auto">
            <a:xfrm>
              <a:off x="8892314" y="-3838575"/>
              <a:ext cx="1719263" cy="1168400"/>
            </a:xfrm>
            <a:custGeom>
              <a:avLst/>
              <a:gdLst>
                <a:gd name="T0" fmla="*/ 14 w 1083"/>
                <a:gd name="T1" fmla="*/ 0 h 736"/>
                <a:gd name="T2" fmla="*/ 541 w 1083"/>
                <a:gd name="T3" fmla="*/ 19 h 736"/>
                <a:gd name="T4" fmla="*/ 1069 w 1083"/>
                <a:gd name="T5" fmla="*/ 0 h 736"/>
                <a:gd name="T6" fmla="*/ 1083 w 1083"/>
                <a:gd name="T7" fmla="*/ 17 h 736"/>
                <a:gd name="T8" fmla="*/ 1083 w 1083"/>
                <a:gd name="T9" fmla="*/ 736 h 736"/>
                <a:gd name="T10" fmla="*/ 541 w 1083"/>
                <a:gd name="T11" fmla="*/ 736 h 736"/>
                <a:gd name="T12" fmla="*/ 0 w 1083"/>
                <a:gd name="T13" fmla="*/ 736 h 736"/>
                <a:gd name="T14" fmla="*/ 0 w 1083"/>
                <a:gd name="T15" fmla="*/ 17 h 736"/>
                <a:gd name="T16" fmla="*/ 14 w 1083"/>
                <a:gd name="T1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736">
                  <a:moveTo>
                    <a:pt x="14" y="0"/>
                  </a:moveTo>
                  <a:cubicBezTo>
                    <a:pt x="541" y="19"/>
                    <a:pt x="541" y="19"/>
                    <a:pt x="541" y="19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80" y="0"/>
                    <a:pt x="1083" y="17"/>
                    <a:pt x="1083" y="17"/>
                  </a:cubicBezTo>
                  <a:cubicBezTo>
                    <a:pt x="1083" y="736"/>
                    <a:pt x="1083" y="736"/>
                    <a:pt x="1083" y="736"/>
                  </a:cubicBezTo>
                  <a:cubicBezTo>
                    <a:pt x="541" y="736"/>
                    <a:pt x="541" y="736"/>
                    <a:pt x="541" y="736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0"/>
                    <a:pt x="14" y="0"/>
                  </a:cubicBezTo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1437"/>
            <p:cNvSpPr>
              <a:spLocks/>
            </p:cNvSpPr>
            <p:nvPr userDrawn="1"/>
          </p:nvSpPr>
          <p:spPr bwMode="auto">
            <a:xfrm>
              <a:off x="9738452" y="-3970337"/>
              <a:ext cx="830263" cy="1255713"/>
            </a:xfrm>
            <a:custGeom>
              <a:avLst/>
              <a:gdLst>
                <a:gd name="T0" fmla="*/ 523 w 523"/>
                <a:gd name="T1" fmla="*/ 83 h 791"/>
                <a:gd name="T2" fmla="*/ 0 w 523"/>
                <a:gd name="T3" fmla="*/ 83 h 791"/>
                <a:gd name="T4" fmla="*/ 0 w 523"/>
                <a:gd name="T5" fmla="*/ 791 h 791"/>
                <a:gd name="T6" fmla="*/ 523 w 523"/>
                <a:gd name="T7" fmla="*/ 791 h 791"/>
                <a:gd name="T8" fmla="*/ 523 w 523"/>
                <a:gd name="T9" fmla="*/ 8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791">
                  <a:moveTo>
                    <a:pt x="523" y="83"/>
                  </a:moveTo>
                  <a:cubicBezTo>
                    <a:pt x="523" y="83"/>
                    <a:pt x="165" y="0"/>
                    <a:pt x="0" y="83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523" y="791"/>
                    <a:pt x="523" y="791"/>
                    <a:pt x="523" y="791"/>
                  </a:cubicBezTo>
                  <a:cubicBezTo>
                    <a:pt x="523" y="83"/>
                    <a:pt x="523" y="83"/>
                    <a:pt x="523" y="83"/>
                  </a:cubicBezTo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1438"/>
            <p:cNvSpPr>
              <a:spLocks/>
            </p:cNvSpPr>
            <p:nvPr userDrawn="1"/>
          </p:nvSpPr>
          <p:spPr bwMode="auto">
            <a:xfrm>
              <a:off x="8935177" y="-3959225"/>
              <a:ext cx="803275" cy="1244600"/>
            </a:xfrm>
            <a:custGeom>
              <a:avLst/>
              <a:gdLst>
                <a:gd name="T0" fmla="*/ 506 w 506"/>
                <a:gd name="T1" fmla="*/ 76 h 784"/>
                <a:gd name="T2" fmla="*/ 239 w 506"/>
                <a:gd name="T3" fmla="*/ 35 h 784"/>
                <a:gd name="T4" fmla="*/ 0 w 506"/>
                <a:gd name="T5" fmla="*/ 69 h 784"/>
                <a:gd name="T6" fmla="*/ 0 w 506"/>
                <a:gd name="T7" fmla="*/ 784 h 784"/>
                <a:gd name="T8" fmla="*/ 506 w 506"/>
                <a:gd name="T9" fmla="*/ 784 h 784"/>
                <a:gd name="T10" fmla="*/ 506 w 506"/>
                <a:gd name="T11" fmla="*/ 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784">
                  <a:moveTo>
                    <a:pt x="506" y="76"/>
                  </a:moveTo>
                  <a:cubicBezTo>
                    <a:pt x="506" y="76"/>
                    <a:pt x="478" y="0"/>
                    <a:pt x="239" y="3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84"/>
                    <a:pt x="0" y="784"/>
                    <a:pt x="0" y="784"/>
                  </a:cubicBezTo>
                  <a:cubicBezTo>
                    <a:pt x="506" y="784"/>
                    <a:pt x="506" y="784"/>
                    <a:pt x="506" y="784"/>
                  </a:cubicBezTo>
                  <a:cubicBezTo>
                    <a:pt x="506" y="76"/>
                    <a:pt x="506" y="76"/>
                    <a:pt x="506" y="76"/>
                  </a:cubicBezTo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1439"/>
            <p:cNvSpPr>
              <a:spLocks/>
            </p:cNvSpPr>
            <p:nvPr userDrawn="1"/>
          </p:nvSpPr>
          <p:spPr bwMode="auto">
            <a:xfrm>
              <a:off x="9738452" y="-2844800"/>
              <a:ext cx="830263" cy="130175"/>
            </a:xfrm>
            <a:custGeom>
              <a:avLst/>
              <a:gdLst>
                <a:gd name="T0" fmla="*/ 0 w 523"/>
                <a:gd name="T1" fmla="*/ 82 h 82"/>
                <a:gd name="T2" fmla="*/ 523 w 523"/>
                <a:gd name="T3" fmla="*/ 82 h 82"/>
                <a:gd name="T4" fmla="*/ 0 w 52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3" h="82">
                  <a:moveTo>
                    <a:pt x="0" y="82"/>
                  </a:moveTo>
                  <a:cubicBezTo>
                    <a:pt x="0" y="82"/>
                    <a:pt x="75" y="0"/>
                    <a:pt x="523" y="82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1440"/>
            <p:cNvSpPr>
              <a:spLocks/>
            </p:cNvSpPr>
            <p:nvPr userDrawn="1"/>
          </p:nvSpPr>
          <p:spPr bwMode="auto">
            <a:xfrm>
              <a:off x="8935177" y="-2863850"/>
              <a:ext cx="803275" cy="149225"/>
            </a:xfrm>
            <a:custGeom>
              <a:avLst/>
              <a:gdLst>
                <a:gd name="T0" fmla="*/ 506 w 506"/>
                <a:gd name="T1" fmla="*/ 94 h 94"/>
                <a:gd name="T2" fmla="*/ 0 w 506"/>
                <a:gd name="T3" fmla="*/ 94 h 94"/>
                <a:gd name="T4" fmla="*/ 506 w 506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6" h="94">
                  <a:moveTo>
                    <a:pt x="506" y="94"/>
                  </a:moveTo>
                  <a:cubicBezTo>
                    <a:pt x="506" y="94"/>
                    <a:pt x="422" y="0"/>
                    <a:pt x="0" y="94"/>
                  </a:cubicBezTo>
                  <a:lnTo>
                    <a:pt x="506" y="94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1441"/>
            <p:cNvSpPr>
              <a:spLocks/>
            </p:cNvSpPr>
            <p:nvPr userDrawn="1"/>
          </p:nvSpPr>
          <p:spPr bwMode="auto">
            <a:xfrm>
              <a:off x="9733689" y="-3838575"/>
              <a:ext cx="7938" cy="1125538"/>
            </a:xfrm>
            <a:custGeom>
              <a:avLst/>
              <a:gdLst>
                <a:gd name="T0" fmla="*/ 1 w 5"/>
                <a:gd name="T1" fmla="*/ 0 h 709"/>
                <a:gd name="T2" fmla="*/ 0 w 5"/>
                <a:gd name="T3" fmla="*/ 709 h 709"/>
                <a:gd name="T4" fmla="*/ 4 w 5"/>
                <a:gd name="T5" fmla="*/ 709 h 709"/>
                <a:gd name="T6" fmla="*/ 5 w 5"/>
                <a:gd name="T7" fmla="*/ 0 h 709"/>
                <a:gd name="T8" fmla="*/ 1 w 5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9">
                  <a:moveTo>
                    <a:pt x="1" y="0"/>
                  </a:moveTo>
                  <a:lnTo>
                    <a:pt x="0" y="709"/>
                  </a:lnTo>
                  <a:lnTo>
                    <a:pt x="4" y="709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1442"/>
            <p:cNvSpPr>
              <a:spLocks/>
            </p:cNvSpPr>
            <p:nvPr userDrawn="1"/>
          </p:nvSpPr>
          <p:spPr bwMode="auto">
            <a:xfrm>
              <a:off x="9733689" y="-3838575"/>
              <a:ext cx="7938" cy="1125538"/>
            </a:xfrm>
            <a:custGeom>
              <a:avLst/>
              <a:gdLst>
                <a:gd name="T0" fmla="*/ 1 w 5"/>
                <a:gd name="T1" fmla="*/ 0 h 709"/>
                <a:gd name="T2" fmla="*/ 0 w 5"/>
                <a:gd name="T3" fmla="*/ 709 h 709"/>
                <a:gd name="T4" fmla="*/ 4 w 5"/>
                <a:gd name="T5" fmla="*/ 709 h 709"/>
                <a:gd name="T6" fmla="*/ 5 w 5"/>
                <a:gd name="T7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09">
                  <a:moveTo>
                    <a:pt x="1" y="0"/>
                  </a:moveTo>
                  <a:lnTo>
                    <a:pt x="0" y="709"/>
                  </a:lnTo>
                  <a:lnTo>
                    <a:pt x="4" y="70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1443"/>
            <p:cNvSpPr>
              <a:spLocks/>
            </p:cNvSpPr>
            <p:nvPr userDrawn="1"/>
          </p:nvSpPr>
          <p:spPr bwMode="auto">
            <a:xfrm>
              <a:off x="9859102" y="-2740025"/>
              <a:ext cx="87313" cy="188913"/>
            </a:xfrm>
            <a:custGeom>
              <a:avLst/>
              <a:gdLst>
                <a:gd name="T0" fmla="*/ 0 w 55"/>
                <a:gd name="T1" fmla="*/ 0 h 119"/>
                <a:gd name="T2" fmla="*/ 0 w 55"/>
                <a:gd name="T3" fmla="*/ 119 h 119"/>
                <a:gd name="T4" fmla="*/ 55 w 55"/>
                <a:gd name="T5" fmla="*/ 64 h 119"/>
                <a:gd name="T6" fmla="*/ 55 w 55"/>
                <a:gd name="T7" fmla="*/ 0 h 119"/>
                <a:gd name="T8" fmla="*/ 0 w 5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0" y="0"/>
                  </a:moveTo>
                  <a:lnTo>
                    <a:pt x="0" y="119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1444"/>
            <p:cNvSpPr>
              <a:spLocks/>
            </p:cNvSpPr>
            <p:nvPr userDrawn="1"/>
          </p:nvSpPr>
          <p:spPr bwMode="auto">
            <a:xfrm>
              <a:off x="9946414" y="-2740025"/>
              <a:ext cx="87313" cy="188913"/>
            </a:xfrm>
            <a:custGeom>
              <a:avLst/>
              <a:gdLst>
                <a:gd name="T0" fmla="*/ 55 w 55"/>
                <a:gd name="T1" fmla="*/ 0 h 119"/>
                <a:gd name="T2" fmla="*/ 55 w 55"/>
                <a:gd name="T3" fmla="*/ 119 h 119"/>
                <a:gd name="T4" fmla="*/ 0 w 55"/>
                <a:gd name="T5" fmla="*/ 64 h 119"/>
                <a:gd name="T6" fmla="*/ 0 w 55"/>
                <a:gd name="T7" fmla="*/ 0 h 119"/>
                <a:gd name="T8" fmla="*/ 55 w 5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55" y="0"/>
                  </a:moveTo>
                  <a:lnTo>
                    <a:pt x="55" y="11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7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1445"/>
            <p:cNvSpPr>
              <a:spLocks/>
            </p:cNvSpPr>
            <p:nvPr userDrawn="1"/>
          </p:nvSpPr>
          <p:spPr bwMode="auto">
            <a:xfrm>
              <a:off x="9859102" y="-2740025"/>
              <a:ext cx="87313" cy="188913"/>
            </a:xfrm>
            <a:custGeom>
              <a:avLst/>
              <a:gdLst>
                <a:gd name="T0" fmla="*/ 0 w 55"/>
                <a:gd name="T1" fmla="*/ 0 h 119"/>
                <a:gd name="T2" fmla="*/ 0 w 55"/>
                <a:gd name="T3" fmla="*/ 119 h 119"/>
                <a:gd name="T4" fmla="*/ 55 w 55"/>
                <a:gd name="T5" fmla="*/ 64 h 119"/>
                <a:gd name="T6" fmla="*/ 55 w 55"/>
                <a:gd name="T7" fmla="*/ 0 h 119"/>
                <a:gd name="T8" fmla="*/ 0 w 5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0" y="0"/>
                  </a:moveTo>
                  <a:lnTo>
                    <a:pt x="0" y="119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1446"/>
            <p:cNvSpPr>
              <a:spLocks/>
            </p:cNvSpPr>
            <p:nvPr userDrawn="1"/>
          </p:nvSpPr>
          <p:spPr bwMode="auto">
            <a:xfrm>
              <a:off x="9946414" y="-2740025"/>
              <a:ext cx="87313" cy="188913"/>
            </a:xfrm>
            <a:custGeom>
              <a:avLst/>
              <a:gdLst>
                <a:gd name="T0" fmla="*/ 55 w 55"/>
                <a:gd name="T1" fmla="*/ 0 h 119"/>
                <a:gd name="T2" fmla="*/ 55 w 55"/>
                <a:gd name="T3" fmla="*/ 119 h 119"/>
                <a:gd name="T4" fmla="*/ 0 w 55"/>
                <a:gd name="T5" fmla="*/ 64 h 119"/>
                <a:gd name="T6" fmla="*/ 0 w 55"/>
                <a:gd name="T7" fmla="*/ 0 h 119"/>
                <a:gd name="T8" fmla="*/ 55 w 5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55" y="0"/>
                  </a:moveTo>
                  <a:lnTo>
                    <a:pt x="55" y="11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7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Freeform 1447"/>
            <p:cNvSpPr>
              <a:spLocks/>
            </p:cNvSpPr>
            <p:nvPr userDrawn="1"/>
          </p:nvSpPr>
          <p:spPr bwMode="auto">
            <a:xfrm>
              <a:off x="9009789" y="-3846512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Freeform 1448"/>
            <p:cNvSpPr>
              <a:spLocks/>
            </p:cNvSpPr>
            <p:nvPr userDrawn="1"/>
          </p:nvSpPr>
          <p:spPr bwMode="auto">
            <a:xfrm>
              <a:off x="9009789" y="-3733800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1449"/>
            <p:cNvSpPr>
              <a:spLocks/>
            </p:cNvSpPr>
            <p:nvPr userDrawn="1"/>
          </p:nvSpPr>
          <p:spPr bwMode="auto">
            <a:xfrm>
              <a:off x="9009789" y="-3621087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1450"/>
            <p:cNvSpPr>
              <a:spLocks/>
            </p:cNvSpPr>
            <p:nvPr userDrawn="1"/>
          </p:nvSpPr>
          <p:spPr bwMode="auto">
            <a:xfrm>
              <a:off x="9009789" y="-3527425"/>
              <a:ext cx="688975" cy="352425"/>
            </a:xfrm>
            <a:custGeom>
              <a:avLst/>
              <a:gdLst>
                <a:gd name="T0" fmla="*/ 0 w 434"/>
                <a:gd name="T1" fmla="*/ 63 h 222"/>
                <a:gd name="T2" fmla="*/ 434 w 434"/>
                <a:gd name="T3" fmla="*/ 63 h 222"/>
                <a:gd name="T4" fmla="*/ 434 w 434"/>
                <a:gd name="T5" fmla="*/ 222 h 222"/>
                <a:gd name="T6" fmla="*/ 0 w 434"/>
                <a:gd name="T7" fmla="*/ 212 h 222"/>
                <a:gd name="T8" fmla="*/ 0 w 434"/>
                <a:gd name="T9" fmla="*/ 6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22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2"/>
                    <a:pt x="410" y="157"/>
                    <a:pt x="0" y="212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1451"/>
            <p:cNvSpPr>
              <a:spLocks/>
            </p:cNvSpPr>
            <p:nvPr userDrawn="1"/>
          </p:nvSpPr>
          <p:spPr bwMode="auto">
            <a:xfrm>
              <a:off x="9009789" y="-3225800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1452"/>
            <p:cNvSpPr>
              <a:spLocks/>
            </p:cNvSpPr>
            <p:nvPr userDrawn="1"/>
          </p:nvSpPr>
          <p:spPr bwMode="auto">
            <a:xfrm>
              <a:off x="9009789" y="-3113087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cubicBezTo>
                    <a:pt x="0" y="63"/>
                    <a:pt x="0" y="63"/>
                    <a:pt x="0" y="63"/>
                  </a:cubicBezTo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Freeform 1453"/>
            <p:cNvSpPr>
              <a:spLocks/>
            </p:cNvSpPr>
            <p:nvPr userDrawn="1"/>
          </p:nvSpPr>
          <p:spPr bwMode="auto">
            <a:xfrm>
              <a:off x="9009789" y="-3000375"/>
              <a:ext cx="688975" cy="168275"/>
            </a:xfrm>
            <a:custGeom>
              <a:avLst/>
              <a:gdLst>
                <a:gd name="T0" fmla="*/ 0 w 434"/>
                <a:gd name="T1" fmla="*/ 63 h 106"/>
                <a:gd name="T2" fmla="*/ 434 w 434"/>
                <a:gd name="T3" fmla="*/ 63 h 106"/>
                <a:gd name="T4" fmla="*/ 434 w 434"/>
                <a:gd name="T5" fmla="*/ 106 h 106"/>
                <a:gd name="T6" fmla="*/ 0 w 434"/>
                <a:gd name="T7" fmla="*/ 92 h 106"/>
                <a:gd name="T8" fmla="*/ 0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0" y="63"/>
                  </a:moveTo>
                  <a:cubicBezTo>
                    <a:pt x="0" y="63"/>
                    <a:pt x="320" y="0"/>
                    <a:pt x="434" y="63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10" y="37"/>
                    <a:pt x="0" y="92"/>
                  </a:cubicBezTo>
                  <a:cubicBezTo>
                    <a:pt x="0" y="63"/>
                    <a:pt x="0" y="63"/>
                    <a:pt x="0" y="63"/>
                  </a:cubicBezTo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Freeform 1454"/>
            <p:cNvSpPr>
              <a:spLocks/>
            </p:cNvSpPr>
            <p:nvPr userDrawn="1"/>
          </p:nvSpPr>
          <p:spPr bwMode="auto">
            <a:xfrm>
              <a:off x="9814652" y="-3565525"/>
              <a:ext cx="688975" cy="168275"/>
            </a:xfrm>
            <a:custGeom>
              <a:avLst/>
              <a:gdLst>
                <a:gd name="T0" fmla="*/ 434 w 434"/>
                <a:gd name="T1" fmla="*/ 64 h 106"/>
                <a:gd name="T2" fmla="*/ 0 w 434"/>
                <a:gd name="T3" fmla="*/ 64 h 106"/>
                <a:gd name="T4" fmla="*/ 0 w 434"/>
                <a:gd name="T5" fmla="*/ 106 h 106"/>
                <a:gd name="T6" fmla="*/ 434 w 434"/>
                <a:gd name="T7" fmla="*/ 92 h 106"/>
                <a:gd name="T8" fmla="*/ 434 w 434"/>
                <a:gd name="T9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434" y="64"/>
                  </a:moveTo>
                  <a:cubicBezTo>
                    <a:pt x="434" y="64"/>
                    <a:pt x="113" y="0"/>
                    <a:pt x="0" y="6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3" y="38"/>
                    <a:pt x="434" y="92"/>
                  </a:cubicBezTo>
                  <a:lnTo>
                    <a:pt x="434" y="64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1455"/>
            <p:cNvSpPr>
              <a:spLocks/>
            </p:cNvSpPr>
            <p:nvPr userDrawn="1"/>
          </p:nvSpPr>
          <p:spPr bwMode="auto">
            <a:xfrm>
              <a:off x="9814652" y="-3876675"/>
              <a:ext cx="688975" cy="320675"/>
            </a:xfrm>
            <a:custGeom>
              <a:avLst/>
              <a:gdLst>
                <a:gd name="T0" fmla="*/ 434 w 434"/>
                <a:gd name="T1" fmla="*/ 64 h 202"/>
                <a:gd name="T2" fmla="*/ 0 w 434"/>
                <a:gd name="T3" fmla="*/ 64 h 202"/>
                <a:gd name="T4" fmla="*/ 0 w 434"/>
                <a:gd name="T5" fmla="*/ 202 h 202"/>
                <a:gd name="T6" fmla="*/ 434 w 434"/>
                <a:gd name="T7" fmla="*/ 200 h 202"/>
                <a:gd name="T8" fmla="*/ 434 w 434"/>
                <a:gd name="T9" fmla="*/ 6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02">
                  <a:moveTo>
                    <a:pt x="434" y="64"/>
                  </a:moveTo>
                  <a:cubicBezTo>
                    <a:pt x="434" y="64"/>
                    <a:pt x="113" y="0"/>
                    <a:pt x="0" y="6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23" y="146"/>
                    <a:pt x="434" y="200"/>
                  </a:cubicBezTo>
                  <a:lnTo>
                    <a:pt x="434" y="64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Freeform 1456"/>
            <p:cNvSpPr>
              <a:spLocks/>
            </p:cNvSpPr>
            <p:nvPr userDrawn="1"/>
          </p:nvSpPr>
          <p:spPr bwMode="auto">
            <a:xfrm>
              <a:off x="9814652" y="-3452812"/>
              <a:ext cx="688975" cy="169863"/>
            </a:xfrm>
            <a:custGeom>
              <a:avLst/>
              <a:gdLst>
                <a:gd name="T0" fmla="*/ 434 w 434"/>
                <a:gd name="T1" fmla="*/ 64 h 107"/>
                <a:gd name="T2" fmla="*/ 0 w 434"/>
                <a:gd name="T3" fmla="*/ 64 h 107"/>
                <a:gd name="T4" fmla="*/ 0 w 434"/>
                <a:gd name="T5" fmla="*/ 107 h 107"/>
                <a:gd name="T6" fmla="*/ 434 w 434"/>
                <a:gd name="T7" fmla="*/ 92 h 107"/>
                <a:gd name="T8" fmla="*/ 434 w 434"/>
                <a:gd name="T9" fmla="*/ 6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7">
                  <a:moveTo>
                    <a:pt x="434" y="64"/>
                  </a:moveTo>
                  <a:cubicBezTo>
                    <a:pt x="434" y="64"/>
                    <a:pt x="113" y="0"/>
                    <a:pt x="0" y="6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23" y="38"/>
                    <a:pt x="434" y="92"/>
                  </a:cubicBezTo>
                  <a:lnTo>
                    <a:pt x="434" y="64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Freeform 1457"/>
            <p:cNvSpPr>
              <a:spLocks/>
            </p:cNvSpPr>
            <p:nvPr userDrawn="1"/>
          </p:nvSpPr>
          <p:spPr bwMode="auto">
            <a:xfrm>
              <a:off x="9814652" y="-3338512"/>
              <a:ext cx="688975" cy="168275"/>
            </a:xfrm>
            <a:custGeom>
              <a:avLst/>
              <a:gdLst>
                <a:gd name="T0" fmla="*/ 434 w 434"/>
                <a:gd name="T1" fmla="*/ 63 h 106"/>
                <a:gd name="T2" fmla="*/ 0 w 434"/>
                <a:gd name="T3" fmla="*/ 63 h 106"/>
                <a:gd name="T4" fmla="*/ 0 w 434"/>
                <a:gd name="T5" fmla="*/ 106 h 106"/>
                <a:gd name="T6" fmla="*/ 434 w 434"/>
                <a:gd name="T7" fmla="*/ 92 h 106"/>
                <a:gd name="T8" fmla="*/ 434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434" y="63"/>
                  </a:moveTo>
                  <a:cubicBezTo>
                    <a:pt x="434" y="63"/>
                    <a:pt x="113" y="0"/>
                    <a:pt x="0" y="6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3" y="37"/>
                    <a:pt x="434" y="92"/>
                  </a:cubicBezTo>
                  <a:lnTo>
                    <a:pt x="434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1458"/>
            <p:cNvSpPr>
              <a:spLocks/>
            </p:cNvSpPr>
            <p:nvPr userDrawn="1"/>
          </p:nvSpPr>
          <p:spPr bwMode="auto">
            <a:xfrm>
              <a:off x="9814652" y="-3225800"/>
              <a:ext cx="688975" cy="168275"/>
            </a:xfrm>
            <a:custGeom>
              <a:avLst/>
              <a:gdLst>
                <a:gd name="T0" fmla="*/ 434 w 434"/>
                <a:gd name="T1" fmla="*/ 63 h 106"/>
                <a:gd name="T2" fmla="*/ 0 w 434"/>
                <a:gd name="T3" fmla="*/ 63 h 106"/>
                <a:gd name="T4" fmla="*/ 0 w 434"/>
                <a:gd name="T5" fmla="*/ 106 h 106"/>
                <a:gd name="T6" fmla="*/ 434 w 434"/>
                <a:gd name="T7" fmla="*/ 92 h 106"/>
                <a:gd name="T8" fmla="*/ 434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434" y="63"/>
                  </a:moveTo>
                  <a:cubicBezTo>
                    <a:pt x="434" y="63"/>
                    <a:pt x="113" y="0"/>
                    <a:pt x="0" y="6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3" y="37"/>
                    <a:pt x="434" y="92"/>
                  </a:cubicBezTo>
                  <a:lnTo>
                    <a:pt x="434" y="63"/>
                  </a:lnTo>
                  <a:close/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Freeform 1459"/>
            <p:cNvSpPr>
              <a:spLocks/>
            </p:cNvSpPr>
            <p:nvPr userDrawn="1"/>
          </p:nvSpPr>
          <p:spPr bwMode="auto">
            <a:xfrm>
              <a:off x="9814652" y="-3113087"/>
              <a:ext cx="688975" cy="168275"/>
            </a:xfrm>
            <a:custGeom>
              <a:avLst/>
              <a:gdLst>
                <a:gd name="T0" fmla="*/ 434 w 434"/>
                <a:gd name="T1" fmla="*/ 63 h 106"/>
                <a:gd name="T2" fmla="*/ 0 w 434"/>
                <a:gd name="T3" fmla="*/ 63 h 106"/>
                <a:gd name="T4" fmla="*/ 0 w 434"/>
                <a:gd name="T5" fmla="*/ 106 h 106"/>
                <a:gd name="T6" fmla="*/ 434 w 434"/>
                <a:gd name="T7" fmla="*/ 92 h 106"/>
                <a:gd name="T8" fmla="*/ 434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434" y="63"/>
                  </a:moveTo>
                  <a:cubicBezTo>
                    <a:pt x="434" y="63"/>
                    <a:pt x="113" y="0"/>
                    <a:pt x="0" y="6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3" y="37"/>
                    <a:pt x="434" y="92"/>
                  </a:cubicBezTo>
                  <a:cubicBezTo>
                    <a:pt x="434" y="63"/>
                    <a:pt x="434" y="63"/>
                    <a:pt x="434" y="63"/>
                  </a:cubicBezTo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Freeform 1460"/>
            <p:cNvSpPr>
              <a:spLocks/>
            </p:cNvSpPr>
            <p:nvPr userDrawn="1"/>
          </p:nvSpPr>
          <p:spPr bwMode="auto">
            <a:xfrm>
              <a:off x="9814652" y="-3000375"/>
              <a:ext cx="688975" cy="168275"/>
            </a:xfrm>
            <a:custGeom>
              <a:avLst/>
              <a:gdLst>
                <a:gd name="T0" fmla="*/ 434 w 434"/>
                <a:gd name="T1" fmla="*/ 63 h 106"/>
                <a:gd name="T2" fmla="*/ 0 w 434"/>
                <a:gd name="T3" fmla="*/ 63 h 106"/>
                <a:gd name="T4" fmla="*/ 0 w 434"/>
                <a:gd name="T5" fmla="*/ 106 h 106"/>
                <a:gd name="T6" fmla="*/ 434 w 434"/>
                <a:gd name="T7" fmla="*/ 92 h 106"/>
                <a:gd name="T8" fmla="*/ 434 w 434"/>
                <a:gd name="T9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6">
                  <a:moveTo>
                    <a:pt x="434" y="63"/>
                  </a:moveTo>
                  <a:cubicBezTo>
                    <a:pt x="434" y="63"/>
                    <a:pt x="113" y="0"/>
                    <a:pt x="0" y="6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3" y="37"/>
                    <a:pt x="434" y="92"/>
                  </a:cubicBezTo>
                  <a:cubicBezTo>
                    <a:pt x="434" y="63"/>
                    <a:pt x="434" y="63"/>
                    <a:pt x="434" y="63"/>
                  </a:cubicBezTo>
                </a:path>
              </a:pathLst>
            </a:custGeom>
            <a:solidFill>
              <a:srgbClr val="CB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1461"/>
            <p:cNvSpPr>
              <a:spLocks/>
            </p:cNvSpPr>
            <p:nvPr userDrawn="1"/>
          </p:nvSpPr>
          <p:spPr bwMode="auto">
            <a:xfrm>
              <a:off x="8611327" y="-3167062"/>
              <a:ext cx="779463" cy="727075"/>
            </a:xfrm>
            <a:custGeom>
              <a:avLst/>
              <a:gdLst>
                <a:gd name="T0" fmla="*/ 178 w 491"/>
                <a:gd name="T1" fmla="*/ 0 h 458"/>
                <a:gd name="T2" fmla="*/ 178 w 491"/>
                <a:gd name="T3" fmla="*/ 137 h 458"/>
                <a:gd name="T4" fmla="*/ 362 w 491"/>
                <a:gd name="T5" fmla="*/ 109 h 458"/>
                <a:gd name="T6" fmla="*/ 317 w 491"/>
                <a:gd name="T7" fmla="*/ 192 h 458"/>
                <a:gd name="T8" fmla="*/ 202 w 491"/>
                <a:gd name="T9" fmla="*/ 232 h 458"/>
                <a:gd name="T10" fmla="*/ 177 w 491"/>
                <a:gd name="T11" fmla="*/ 313 h 458"/>
                <a:gd name="T12" fmla="*/ 491 w 491"/>
                <a:gd name="T13" fmla="*/ 313 h 458"/>
                <a:gd name="T14" fmla="*/ 291 w 491"/>
                <a:gd name="T15" fmla="*/ 353 h 458"/>
                <a:gd name="T16" fmla="*/ 210 w 491"/>
                <a:gd name="T17" fmla="*/ 458 h 458"/>
                <a:gd name="T18" fmla="*/ 0 w 491"/>
                <a:gd name="T19" fmla="*/ 391 h 458"/>
                <a:gd name="T20" fmla="*/ 20 w 491"/>
                <a:gd name="T21" fmla="*/ 323 h 458"/>
                <a:gd name="T22" fmla="*/ 178 w 491"/>
                <a:gd name="T2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458">
                  <a:moveTo>
                    <a:pt x="178" y="0"/>
                  </a:moveTo>
                  <a:cubicBezTo>
                    <a:pt x="178" y="137"/>
                    <a:pt x="178" y="137"/>
                    <a:pt x="178" y="137"/>
                  </a:cubicBezTo>
                  <a:cubicBezTo>
                    <a:pt x="362" y="109"/>
                    <a:pt x="362" y="109"/>
                    <a:pt x="362" y="109"/>
                  </a:cubicBezTo>
                  <a:cubicBezTo>
                    <a:pt x="362" y="109"/>
                    <a:pt x="376" y="167"/>
                    <a:pt x="317" y="192"/>
                  </a:cubicBezTo>
                  <a:cubicBezTo>
                    <a:pt x="259" y="216"/>
                    <a:pt x="202" y="232"/>
                    <a:pt x="202" y="232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491" y="313"/>
                    <a:pt x="491" y="313"/>
                    <a:pt x="491" y="313"/>
                  </a:cubicBezTo>
                  <a:cubicBezTo>
                    <a:pt x="491" y="313"/>
                    <a:pt x="407" y="350"/>
                    <a:pt x="291" y="353"/>
                  </a:cubicBezTo>
                  <a:cubicBezTo>
                    <a:pt x="291" y="353"/>
                    <a:pt x="224" y="454"/>
                    <a:pt x="210" y="458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10" y="339"/>
                    <a:pt x="20" y="323"/>
                  </a:cubicBezTo>
                  <a:cubicBezTo>
                    <a:pt x="30" y="307"/>
                    <a:pt x="178" y="0"/>
                    <a:pt x="178" y="0"/>
                  </a:cubicBezTo>
                </a:path>
              </a:pathLst>
            </a:custGeom>
            <a:solidFill>
              <a:srgbClr val="F2B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Freeform 1462"/>
            <p:cNvSpPr>
              <a:spLocks/>
            </p:cNvSpPr>
            <p:nvPr userDrawn="1"/>
          </p:nvSpPr>
          <p:spPr bwMode="auto">
            <a:xfrm>
              <a:off x="8657364" y="-2994025"/>
              <a:ext cx="530225" cy="457200"/>
            </a:xfrm>
            <a:custGeom>
              <a:avLst/>
              <a:gdLst>
                <a:gd name="T0" fmla="*/ 333 w 334"/>
                <a:gd name="T1" fmla="*/ 0 h 288"/>
                <a:gd name="T2" fmla="*/ 149 w 334"/>
                <a:gd name="T3" fmla="*/ 28 h 288"/>
                <a:gd name="T4" fmla="*/ 51 w 334"/>
                <a:gd name="T5" fmla="*/ 282 h 288"/>
                <a:gd name="T6" fmla="*/ 69 w 334"/>
                <a:gd name="T7" fmla="*/ 288 h 288"/>
                <a:gd name="T8" fmla="*/ 201 w 334"/>
                <a:gd name="T9" fmla="*/ 204 h 288"/>
                <a:gd name="T10" fmla="*/ 148 w 334"/>
                <a:gd name="T11" fmla="*/ 204 h 288"/>
                <a:gd name="T12" fmla="*/ 173 w 334"/>
                <a:gd name="T13" fmla="*/ 123 h 288"/>
                <a:gd name="T14" fmla="*/ 288 w 334"/>
                <a:gd name="T15" fmla="*/ 83 h 288"/>
                <a:gd name="T16" fmla="*/ 334 w 334"/>
                <a:gd name="T17" fmla="*/ 15 h 288"/>
                <a:gd name="T18" fmla="*/ 333 w 334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88">
                  <a:moveTo>
                    <a:pt x="333" y="0"/>
                  </a:moveTo>
                  <a:cubicBezTo>
                    <a:pt x="149" y="28"/>
                    <a:pt x="149" y="28"/>
                    <a:pt x="149" y="28"/>
                  </a:cubicBezTo>
                  <a:cubicBezTo>
                    <a:pt x="149" y="28"/>
                    <a:pt x="0" y="241"/>
                    <a:pt x="51" y="282"/>
                  </a:cubicBezTo>
                  <a:cubicBezTo>
                    <a:pt x="56" y="286"/>
                    <a:pt x="62" y="288"/>
                    <a:pt x="69" y="288"/>
                  </a:cubicBezTo>
                  <a:cubicBezTo>
                    <a:pt x="103" y="288"/>
                    <a:pt x="157" y="245"/>
                    <a:pt x="201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230" y="107"/>
                    <a:pt x="288" y="83"/>
                  </a:cubicBezTo>
                  <a:cubicBezTo>
                    <a:pt x="328" y="66"/>
                    <a:pt x="334" y="34"/>
                    <a:pt x="334" y="15"/>
                  </a:cubicBezTo>
                  <a:cubicBezTo>
                    <a:pt x="334" y="6"/>
                    <a:pt x="333" y="0"/>
                    <a:pt x="333" y="0"/>
                  </a:cubicBezTo>
                </a:path>
              </a:pathLst>
            </a:custGeom>
            <a:solidFill>
              <a:srgbClr val="F6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Freeform 1463"/>
            <p:cNvSpPr>
              <a:spLocks/>
            </p:cNvSpPr>
            <p:nvPr userDrawn="1"/>
          </p:nvSpPr>
          <p:spPr bwMode="auto">
            <a:xfrm>
              <a:off x="8531952" y="-2546350"/>
              <a:ext cx="412750" cy="738188"/>
            </a:xfrm>
            <a:custGeom>
              <a:avLst/>
              <a:gdLst>
                <a:gd name="T0" fmla="*/ 252 w 260"/>
                <a:gd name="T1" fmla="*/ 453 h 465"/>
                <a:gd name="T2" fmla="*/ 260 w 260"/>
                <a:gd name="T3" fmla="*/ 67 h 465"/>
                <a:gd name="T4" fmla="*/ 50 w 260"/>
                <a:gd name="T5" fmla="*/ 0 h 465"/>
                <a:gd name="T6" fmla="*/ 0 w 260"/>
                <a:gd name="T7" fmla="*/ 465 h 465"/>
                <a:gd name="T8" fmla="*/ 252 w 260"/>
                <a:gd name="T9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65">
                  <a:moveTo>
                    <a:pt x="252" y="453"/>
                  </a:moveTo>
                  <a:lnTo>
                    <a:pt x="260" y="67"/>
                  </a:lnTo>
                  <a:lnTo>
                    <a:pt x="50" y="0"/>
                  </a:lnTo>
                  <a:lnTo>
                    <a:pt x="0" y="465"/>
                  </a:lnTo>
                  <a:lnTo>
                    <a:pt x="252" y="453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1464"/>
            <p:cNvSpPr>
              <a:spLocks/>
            </p:cNvSpPr>
            <p:nvPr userDrawn="1"/>
          </p:nvSpPr>
          <p:spPr bwMode="auto">
            <a:xfrm>
              <a:off x="10113102" y="-3167062"/>
              <a:ext cx="779463" cy="727075"/>
            </a:xfrm>
            <a:custGeom>
              <a:avLst/>
              <a:gdLst>
                <a:gd name="T0" fmla="*/ 313 w 491"/>
                <a:gd name="T1" fmla="*/ 0 h 458"/>
                <a:gd name="T2" fmla="*/ 313 w 491"/>
                <a:gd name="T3" fmla="*/ 137 h 458"/>
                <a:gd name="T4" fmla="*/ 130 w 491"/>
                <a:gd name="T5" fmla="*/ 109 h 458"/>
                <a:gd name="T6" fmla="*/ 174 w 491"/>
                <a:gd name="T7" fmla="*/ 192 h 458"/>
                <a:gd name="T8" fmla="*/ 289 w 491"/>
                <a:gd name="T9" fmla="*/ 232 h 458"/>
                <a:gd name="T10" fmla="*/ 314 w 491"/>
                <a:gd name="T11" fmla="*/ 313 h 458"/>
                <a:gd name="T12" fmla="*/ 0 w 491"/>
                <a:gd name="T13" fmla="*/ 313 h 458"/>
                <a:gd name="T14" fmla="*/ 200 w 491"/>
                <a:gd name="T15" fmla="*/ 353 h 458"/>
                <a:gd name="T16" fmla="*/ 281 w 491"/>
                <a:gd name="T17" fmla="*/ 458 h 458"/>
                <a:gd name="T18" fmla="*/ 491 w 491"/>
                <a:gd name="T19" fmla="*/ 391 h 458"/>
                <a:gd name="T20" fmla="*/ 471 w 491"/>
                <a:gd name="T21" fmla="*/ 323 h 458"/>
                <a:gd name="T22" fmla="*/ 313 w 491"/>
                <a:gd name="T2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458">
                  <a:moveTo>
                    <a:pt x="313" y="0"/>
                  </a:moveTo>
                  <a:cubicBezTo>
                    <a:pt x="313" y="137"/>
                    <a:pt x="313" y="137"/>
                    <a:pt x="313" y="137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0" y="109"/>
                    <a:pt x="115" y="167"/>
                    <a:pt x="174" y="192"/>
                  </a:cubicBezTo>
                  <a:cubicBezTo>
                    <a:pt x="233" y="216"/>
                    <a:pt x="289" y="232"/>
                    <a:pt x="289" y="232"/>
                  </a:cubicBezTo>
                  <a:cubicBezTo>
                    <a:pt x="314" y="313"/>
                    <a:pt x="314" y="313"/>
                    <a:pt x="314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84" y="350"/>
                    <a:pt x="200" y="353"/>
                  </a:cubicBezTo>
                  <a:cubicBezTo>
                    <a:pt x="200" y="353"/>
                    <a:pt x="267" y="454"/>
                    <a:pt x="281" y="458"/>
                  </a:cubicBezTo>
                  <a:cubicBezTo>
                    <a:pt x="491" y="391"/>
                    <a:pt x="491" y="391"/>
                    <a:pt x="491" y="391"/>
                  </a:cubicBezTo>
                  <a:cubicBezTo>
                    <a:pt x="491" y="391"/>
                    <a:pt x="481" y="339"/>
                    <a:pt x="471" y="323"/>
                  </a:cubicBezTo>
                  <a:cubicBezTo>
                    <a:pt x="461" y="307"/>
                    <a:pt x="313" y="0"/>
                    <a:pt x="313" y="0"/>
                  </a:cubicBezTo>
                </a:path>
              </a:pathLst>
            </a:custGeom>
            <a:solidFill>
              <a:srgbClr val="F2B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Freeform 1465"/>
            <p:cNvSpPr>
              <a:spLocks/>
            </p:cNvSpPr>
            <p:nvPr userDrawn="1"/>
          </p:nvSpPr>
          <p:spPr bwMode="auto">
            <a:xfrm>
              <a:off x="10316302" y="-2994025"/>
              <a:ext cx="530225" cy="457200"/>
            </a:xfrm>
            <a:custGeom>
              <a:avLst/>
              <a:gdLst>
                <a:gd name="T0" fmla="*/ 2 w 334"/>
                <a:gd name="T1" fmla="*/ 0 h 288"/>
                <a:gd name="T2" fmla="*/ 0 w 334"/>
                <a:gd name="T3" fmla="*/ 15 h 288"/>
                <a:gd name="T4" fmla="*/ 46 w 334"/>
                <a:gd name="T5" fmla="*/ 83 h 288"/>
                <a:gd name="T6" fmla="*/ 161 w 334"/>
                <a:gd name="T7" fmla="*/ 123 h 288"/>
                <a:gd name="T8" fmla="*/ 186 w 334"/>
                <a:gd name="T9" fmla="*/ 204 h 288"/>
                <a:gd name="T10" fmla="*/ 186 w 334"/>
                <a:gd name="T11" fmla="*/ 204 h 288"/>
                <a:gd name="T12" fmla="*/ 133 w 334"/>
                <a:gd name="T13" fmla="*/ 204 h 288"/>
                <a:gd name="T14" fmla="*/ 265 w 334"/>
                <a:gd name="T15" fmla="*/ 288 h 288"/>
                <a:gd name="T16" fmla="*/ 283 w 334"/>
                <a:gd name="T17" fmla="*/ 282 h 288"/>
                <a:gd name="T18" fmla="*/ 185 w 334"/>
                <a:gd name="T19" fmla="*/ 28 h 288"/>
                <a:gd name="T20" fmla="*/ 185 w 334"/>
                <a:gd name="T21" fmla="*/ 28 h 288"/>
                <a:gd name="T22" fmla="*/ 2 w 334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288">
                  <a:moveTo>
                    <a:pt x="2" y="0"/>
                  </a:moveTo>
                  <a:cubicBezTo>
                    <a:pt x="2" y="0"/>
                    <a:pt x="0" y="6"/>
                    <a:pt x="0" y="15"/>
                  </a:cubicBezTo>
                  <a:cubicBezTo>
                    <a:pt x="0" y="34"/>
                    <a:pt x="7" y="66"/>
                    <a:pt x="46" y="83"/>
                  </a:cubicBezTo>
                  <a:cubicBezTo>
                    <a:pt x="105" y="107"/>
                    <a:pt x="161" y="123"/>
                    <a:pt x="161" y="12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77" y="245"/>
                    <a:pt x="231" y="288"/>
                    <a:pt x="265" y="288"/>
                  </a:cubicBezTo>
                  <a:cubicBezTo>
                    <a:pt x="272" y="288"/>
                    <a:pt x="278" y="286"/>
                    <a:pt x="283" y="282"/>
                  </a:cubicBezTo>
                  <a:cubicBezTo>
                    <a:pt x="334" y="241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6C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Freeform 1466"/>
            <p:cNvSpPr>
              <a:spLocks/>
            </p:cNvSpPr>
            <p:nvPr userDrawn="1"/>
          </p:nvSpPr>
          <p:spPr bwMode="auto">
            <a:xfrm>
              <a:off x="10559189" y="-2546350"/>
              <a:ext cx="412750" cy="738188"/>
            </a:xfrm>
            <a:custGeom>
              <a:avLst/>
              <a:gdLst>
                <a:gd name="T0" fmla="*/ 8 w 260"/>
                <a:gd name="T1" fmla="*/ 453 h 465"/>
                <a:gd name="T2" fmla="*/ 0 w 260"/>
                <a:gd name="T3" fmla="*/ 67 h 465"/>
                <a:gd name="T4" fmla="*/ 210 w 260"/>
                <a:gd name="T5" fmla="*/ 0 h 465"/>
                <a:gd name="T6" fmla="*/ 260 w 260"/>
                <a:gd name="T7" fmla="*/ 465 h 465"/>
                <a:gd name="T8" fmla="*/ 8 w 260"/>
                <a:gd name="T9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65">
                  <a:moveTo>
                    <a:pt x="8" y="453"/>
                  </a:moveTo>
                  <a:lnTo>
                    <a:pt x="0" y="67"/>
                  </a:lnTo>
                  <a:lnTo>
                    <a:pt x="210" y="0"/>
                  </a:lnTo>
                  <a:lnTo>
                    <a:pt x="260" y="465"/>
                  </a:lnTo>
                  <a:lnTo>
                    <a:pt x="8" y="453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1467"/>
            <p:cNvSpPr>
              <a:spLocks/>
            </p:cNvSpPr>
            <p:nvPr userDrawn="1"/>
          </p:nvSpPr>
          <p:spPr bwMode="auto">
            <a:xfrm>
              <a:off x="11667264" y="-1835150"/>
              <a:ext cx="1000125" cy="277813"/>
            </a:xfrm>
            <a:custGeom>
              <a:avLst/>
              <a:gdLst>
                <a:gd name="T0" fmla="*/ 597 w 630"/>
                <a:gd name="T1" fmla="*/ 175 h 175"/>
                <a:gd name="T2" fmla="*/ 0 w 630"/>
                <a:gd name="T3" fmla="*/ 175 h 175"/>
                <a:gd name="T4" fmla="*/ 0 w 630"/>
                <a:gd name="T5" fmla="*/ 0 h 175"/>
                <a:gd name="T6" fmla="*/ 597 w 630"/>
                <a:gd name="T7" fmla="*/ 0 h 175"/>
                <a:gd name="T8" fmla="*/ 630 w 630"/>
                <a:gd name="T9" fmla="*/ 33 h 175"/>
                <a:gd name="T10" fmla="*/ 630 w 630"/>
                <a:gd name="T11" fmla="*/ 142 h 175"/>
                <a:gd name="T12" fmla="*/ 597 w 630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175">
                  <a:moveTo>
                    <a:pt x="597" y="175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616" y="0"/>
                    <a:pt x="630" y="15"/>
                    <a:pt x="630" y="33"/>
                  </a:cubicBezTo>
                  <a:cubicBezTo>
                    <a:pt x="630" y="142"/>
                    <a:pt x="630" y="142"/>
                    <a:pt x="630" y="142"/>
                  </a:cubicBezTo>
                  <a:cubicBezTo>
                    <a:pt x="630" y="160"/>
                    <a:pt x="616" y="175"/>
                    <a:pt x="597" y="175"/>
                  </a:cubicBezTo>
                  <a:close/>
                </a:path>
              </a:pathLst>
            </a:custGeom>
            <a:solidFill>
              <a:srgbClr val="25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Freeform 1468"/>
            <p:cNvSpPr>
              <a:spLocks/>
            </p:cNvSpPr>
            <p:nvPr userDrawn="1"/>
          </p:nvSpPr>
          <p:spPr bwMode="auto">
            <a:xfrm>
              <a:off x="12349889" y="-1835150"/>
              <a:ext cx="201613" cy="277813"/>
            </a:xfrm>
            <a:custGeom>
              <a:avLst/>
              <a:gdLst>
                <a:gd name="T0" fmla="*/ 87 w 127"/>
                <a:gd name="T1" fmla="*/ 87 h 175"/>
                <a:gd name="T2" fmla="*/ 87 w 127"/>
                <a:gd name="T3" fmla="*/ 87 h 175"/>
                <a:gd name="T4" fmla="*/ 0 w 127"/>
                <a:gd name="T5" fmla="*/ 0 h 175"/>
                <a:gd name="T6" fmla="*/ 39 w 127"/>
                <a:gd name="T7" fmla="*/ 0 h 175"/>
                <a:gd name="T8" fmla="*/ 127 w 127"/>
                <a:gd name="T9" fmla="*/ 87 h 175"/>
                <a:gd name="T10" fmla="*/ 39 w 127"/>
                <a:gd name="T11" fmla="*/ 175 h 175"/>
                <a:gd name="T12" fmla="*/ 0 w 127"/>
                <a:gd name="T13" fmla="*/ 175 h 175"/>
                <a:gd name="T14" fmla="*/ 87 w 127"/>
                <a:gd name="T15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75">
                  <a:moveTo>
                    <a:pt x="87" y="87"/>
                  </a:moveTo>
                  <a:cubicBezTo>
                    <a:pt x="87" y="87"/>
                    <a:pt x="87" y="87"/>
                    <a:pt x="87" y="87"/>
                  </a:cubicBezTo>
                  <a:cubicBezTo>
                    <a:pt x="87" y="39"/>
                    <a:pt x="48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27" y="39"/>
                    <a:pt x="127" y="87"/>
                  </a:cubicBezTo>
                  <a:cubicBezTo>
                    <a:pt x="127" y="136"/>
                    <a:pt x="88" y="175"/>
                    <a:pt x="39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48" y="175"/>
                    <a:pt x="87" y="136"/>
                    <a:pt x="87" y="87"/>
                  </a:cubicBez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Freeform 1469"/>
            <p:cNvSpPr>
              <a:spLocks/>
            </p:cNvSpPr>
            <p:nvPr userDrawn="1"/>
          </p:nvSpPr>
          <p:spPr bwMode="auto">
            <a:xfrm>
              <a:off x="12021277" y="-1835150"/>
              <a:ext cx="201613" cy="277813"/>
            </a:xfrm>
            <a:custGeom>
              <a:avLst/>
              <a:gdLst>
                <a:gd name="T0" fmla="*/ 88 w 127"/>
                <a:gd name="T1" fmla="*/ 87 h 175"/>
                <a:gd name="T2" fmla="*/ 88 w 127"/>
                <a:gd name="T3" fmla="*/ 87 h 175"/>
                <a:gd name="T4" fmla="*/ 0 w 127"/>
                <a:gd name="T5" fmla="*/ 0 h 175"/>
                <a:gd name="T6" fmla="*/ 40 w 127"/>
                <a:gd name="T7" fmla="*/ 0 h 175"/>
                <a:gd name="T8" fmla="*/ 127 w 127"/>
                <a:gd name="T9" fmla="*/ 87 h 175"/>
                <a:gd name="T10" fmla="*/ 40 w 127"/>
                <a:gd name="T11" fmla="*/ 175 h 175"/>
                <a:gd name="T12" fmla="*/ 0 w 127"/>
                <a:gd name="T13" fmla="*/ 175 h 175"/>
                <a:gd name="T14" fmla="*/ 88 w 127"/>
                <a:gd name="T15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75">
                  <a:moveTo>
                    <a:pt x="88" y="87"/>
                  </a:moveTo>
                  <a:cubicBezTo>
                    <a:pt x="88" y="87"/>
                    <a:pt x="88" y="87"/>
                    <a:pt x="88" y="87"/>
                  </a:cubicBezTo>
                  <a:cubicBezTo>
                    <a:pt x="88" y="39"/>
                    <a:pt x="48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8" y="0"/>
                    <a:pt x="127" y="39"/>
                    <a:pt x="127" y="87"/>
                  </a:cubicBezTo>
                  <a:cubicBezTo>
                    <a:pt x="127" y="136"/>
                    <a:pt x="88" y="175"/>
                    <a:pt x="4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48" y="175"/>
                    <a:pt x="88" y="136"/>
                    <a:pt x="88" y="87"/>
                  </a:cubicBez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1470"/>
            <p:cNvSpPr>
              <a:spLocks/>
            </p:cNvSpPr>
            <p:nvPr userDrawn="1"/>
          </p:nvSpPr>
          <p:spPr bwMode="auto">
            <a:xfrm>
              <a:off x="11114814" y="-1835150"/>
              <a:ext cx="820738" cy="277813"/>
            </a:xfrm>
            <a:custGeom>
              <a:avLst/>
              <a:gdLst>
                <a:gd name="T0" fmla="*/ 14 w 517"/>
                <a:gd name="T1" fmla="*/ 149 h 175"/>
                <a:gd name="T2" fmla="*/ 430 w 517"/>
                <a:gd name="T3" fmla="*/ 149 h 175"/>
                <a:gd name="T4" fmla="*/ 491 w 517"/>
                <a:gd name="T5" fmla="*/ 87 h 175"/>
                <a:gd name="T6" fmla="*/ 430 w 517"/>
                <a:gd name="T7" fmla="*/ 26 h 175"/>
                <a:gd name="T8" fmla="*/ 14 w 517"/>
                <a:gd name="T9" fmla="*/ 26 h 175"/>
                <a:gd name="T10" fmla="*/ 0 w 517"/>
                <a:gd name="T11" fmla="*/ 13 h 175"/>
                <a:gd name="T12" fmla="*/ 14 w 517"/>
                <a:gd name="T13" fmla="*/ 0 h 175"/>
                <a:gd name="T14" fmla="*/ 430 w 517"/>
                <a:gd name="T15" fmla="*/ 0 h 175"/>
                <a:gd name="T16" fmla="*/ 517 w 517"/>
                <a:gd name="T17" fmla="*/ 87 h 175"/>
                <a:gd name="T18" fmla="*/ 430 w 517"/>
                <a:gd name="T19" fmla="*/ 175 h 175"/>
                <a:gd name="T20" fmla="*/ 14 w 517"/>
                <a:gd name="T21" fmla="*/ 175 h 175"/>
                <a:gd name="T22" fmla="*/ 0 w 517"/>
                <a:gd name="T23" fmla="*/ 162 h 175"/>
                <a:gd name="T24" fmla="*/ 14 w 517"/>
                <a:gd name="T25" fmla="*/ 1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175">
                  <a:moveTo>
                    <a:pt x="14" y="149"/>
                  </a:moveTo>
                  <a:cubicBezTo>
                    <a:pt x="430" y="149"/>
                    <a:pt x="430" y="149"/>
                    <a:pt x="430" y="149"/>
                  </a:cubicBezTo>
                  <a:cubicBezTo>
                    <a:pt x="463" y="149"/>
                    <a:pt x="491" y="121"/>
                    <a:pt x="491" y="87"/>
                  </a:cubicBezTo>
                  <a:cubicBezTo>
                    <a:pt x="491" y="54"/>
                    <a:pt x="463" y="26"/>
                    <a:pt x="43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78" y="0"/>
                    <a:pt x="517" y="39"/>
                    <a:pt x="517" y="87"/>
                  </a:cubicBezTo>
                  <a:cubicBezTo>
                    <a:pt x="517" y="136"/>
                    <a:pt x="478" y="175"/>
                    <a:pt x="430" y="175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6" y="175"/>
                    <a:pt x="0" y="169"/>
                    <a:pt x="0" y="162"/>
                  </a:cubicBezTo>
                  <a:cubicBezTo>
                    <a:pt x="0" y="155"/>
                    <a:pt x="6" y="149"/>
                    <a:pt x="14" y="149"/>
                  </a:cubicBezTo>
                  <a:close/>
                </a:path>
              </a:pathLst>
            </a:custGeom>
            <a:solidFill>
              <a:srgbClr val="007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Freeform 1471"/>
            <p:cNvSpPr>
              <a:spLocks/>
            </p:cNvSpPr>
            <p:nvPr userDrawn="1"/>
          </p:nvSpPr>
          <p:spPr bwMode="auto">
            <a:xfrm>
              <a:off x="11137039" y="-1793875"/>
              <a:ext cx="754063" cy="71438"/>
            </a:xfrm>
            <a:custGeom>
              <a:avLst/>
              <a:gdLst>
                <a:gd name="T0" fmla="*/ 0 w 475"/>
                <a:gd name="T1" fmla="*/ 0 h 45"/>
                <a:gd name="T2" fmla="*/ 416 w 475"/>
                <a:gd name="T3" fmla="*/ 0 h 45"/>
                <a:gd name="T4" fmla="*/ 475 w 475"/>
                <a:gd name="T5" fmla="*/ 45 h 45"/>
                <a:gd name="T6" fmla="*/ 0 w 475"/>
                <a:gd name="T7" fmla="*/ 45 h 45"/>
                <a:gd name="T8" fmla="*/ 0 w 47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5">
                  <a:moveTo>
                    <a:pt x="0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444" y="0"/>
                    <a:pt x="467" y="19"/>
                    <a:pt x="475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Freeform 1472"/>
            <p:cNvSpPr>
              <a:spLocks/>
            </p:cNvSpPr>
            <p:nvPr userDrawn="1"/>
          </p:nvSpPr>
          <p:spPr bwMode="auto">
            <a:xfrm>
              <a:off x="11137039" y="-1722437"/>
              <a:ext cx="757238" cy="123825"/>
            </a:xfrm>
            <a:custGeom>
              <a:avLst/>
              <a:gdLst>
                <a:gd name="T0" fmla="*/ 475 w 477"/>
                <a:gd name="T1" fmla="*/ 0 h 78"/>
                <a:gd name="T2" fmla="*/ 477 w 477"/>
                <a:gd name="T3" fmla="*/ 16 h 78"/>
                <a:gd name="T4" fmla="*/ 416 w 477"/>
                <a:gd name="T5" fmla="*/ 78 h 78"/>
                <a:gd name="T6" fmla="*/ 0 w 477"/>
                <a:gd name="T7" fmla="*/ 78 h 78"/>
                <a:gd name="T8" fmla="*/ 0 w 477"/>
                <a:gd name="T9" fmla="*/ 0 h 78"/>
                <a:gd name="T10" fmla="*/ 475 w 477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8">
                  <a:moveTo>
                    <a:pt x="475" y="0"/>
                  </a:moveTo>
                  <a:cubicBezTo>
                    <a:pt x="476" y="5"/>
                    <a:pt x="477" y="11"/>
                    <a:pt x="477" y="16"/>
                  </a:cubicBezTo>
                  <a:cubicBezTo>
                    <a:pt x="477" y="50"/>
                    <a:pt x="449" y="78"/>
                    <a:pt x="416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1473"/>
            <p:cNvSpPr>
              <a:spLocks/>
            </p:cNvSpPr>
            <p:nvPr userDrawn="1"/>
          </p:nvSpPr>
          <p:spPr bwMode="auto">
            <a:xfrm>
              <a:off x="11249752" y="-1677987"/>
              <a:ext cx="111125" cy="106363"/>
            </a:xfrm>
            <a:custGeom>
              <a:avLst/>
              <a:gdLst>
                <a:gd name="T0" fmla="*/ 0 w 70"/>
                <a:gd name="T1" fmla="*/ 67 h 67"/>
                <a:gd name="T2" fmla="*/ 35 w 70"/>
                <a:gd name="T3" fmla="*/ 46 h 67"/>
                <a:gd name="T4" fmla="*/ 70 w 70"/>
                <a:gd name="T5" fmla="*/ 67 h 67"/>
                <a:gd name="T6" fmla="*/ 70 w 70"/>
                <a:gd name="T7" fmla="*/ 0 h 67"/>
                <a:gd name="T8" fmla="*/ 0 w 70"/>
                <a:gd name="T9" fmla="*/ 0 h 67"/>
                <a:gd name="T10" fmla="*/ 0 w 70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7">
                  <a:moveTo>
                    <a:pt x="0" y="67"/>
                  </a:moveTo>
                  <a:lnTo>
                    <a:pt x="35" y="46"/>
                  </a:lnTo>
                  <a:lnTo>
                    <a:pt x="70" y="67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95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Freeform 1474"/>
            <p:cNvSpPr>
              <a:spLocks/>
            </p:cNvSpPr>
            <p:nvPr userDrawn="1"/>
          </p:nvSpPr>
          <p:spPr bwMode="auto">
            <a:xfrm>
              <a:off x="11621227" y="-2268537"/>
              <a:ext cx="657225" cy="69850"/>
            </a:xfrm>
            <a:custGeom>
              <a:avLst/>
              <a:gdLst>
                <a:gd name="T0" fmla="*/ 409 w 414"/>
                <a:gd name="T1" fmla="*/ 39 h 44"/>
                <a:gd name="T2" fmla="*/ 409 w 414"/>
                <a:gd name="T3" fmla="*/ 5 h 44"/>
                <a:gd name="T4" fmla="*/ 414 w 414"/>
                <a:gd name="T5" fmla="*/ 0 h 44"/>
                <a:gd name="T6" fmla="*/ 4 w 414"/>
                <a:gd name="T7" fmla="*/ 0 h 44"/>
                <a:gd name="T8" fmla="*/ 0 w 414"/>
                <a:gd name="T9" fmla="*/ 5 h 44"/>
                <a:gd name="T10" fmla="*/ 0 w 414"/>
                <a:gd name="T11" fmla="*/ 39 h 44"/>
                <a:gd name="T12" fmla="*/ 4 w 414"/>
                <a:gd name="T13" fmla="*/ 44 h 44"/>
                <a:gd name="T14" fmla="*/ 414 w 414"/>
                <a:gd name="T15" fmla="*/ 44 h 44"/>
                <a:gd name="T16" fmla="*/ 409 w 414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4">
                  <a:moveTo>
                    <a:pt x="409" y="39"/>
                  </a:moveTo>
                  <a:cubicBezTo>
                    <a:pt x="409" y="5"/>
                    <a:pt x="409" y="5"/>
                    <a:pt x="409" y="5"/>
                  </a:cubicBezTo>
                  <a:cubicBezTo>
                    <a:pt x="409" y="2"/>
                    <a:pt x="411" y="0"/>
                    <a:pt x="4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14" y="44"/>
                    <a:pt x="414" y="44"/>
                    <a:pt x="414" y="44"/>
                  </a:cubicBezTo>
                  <a:cubicBezTo>
                    <a:pt x="411" y="44"/>
                    <a:pt x="409" y="42"/>
                    <a:pt x="409" y="39"/>
                  </a:cubicBezTo>
                  <a:close/>
                </a:path>
              </a:pathLst>
            </a:custGeom>
            <a:solidFill>
              <a:srgbClr val="997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Freeform 1475"/>
            <p:cNvSpPr>
              <a:spLocks/>
            </p:cNvSpPr>
            <p:nvPr userDrawn="1"/>
          </p:nvSpPr>
          <p:spPr bwMode="auto">
            <a:xfrm>
              <a:off x="12270514" y="-2268537"/>
              <a:ext cx="561975" cy="69850"/>
            </a:xfrm>
            <a:custGeom>
              <a:avLst/>
              <a:gdLst>
                <a:gd name="T0" fmla="*/ 349 w 354"/>
                <a:gd name="T1" fmla="*/ 34 h 44"/>
                <a:gd name="T2" fmla="*/ 349 w 354"/>
                <a:gd name="T3" fmla="*/ 34 h 44"/>
                <a:gd name="T4" fmla="*/ 51 w 354"/>
                <a:gd name="T5" fmla="*/ 34 h 44"/>
                <a:gd name="T6" fmla="*/ 9 w 354"/>
                <a:gd name="T7" fmla="*/ 34 h 44"/>
                <a:gd name="T8" fmla="*/ 9 w 354"/>
                <a:gd name="T9" fmla="*/ 18 h 44"/>
                <a:gd name="T10" fmla="*/ 9 w 354"/>
                <a:gd name="T11" fmla="*/ 10 h 44"/>
                <a:gd name="T12" fmla="*/ 51 w 354"/>
                <a:gd name="T13" fmla="*/ 10 h 44"/>
                <a:gd name="T14" fmla="*/ 349 w 354"/>
                <a:gd name="T15" fmla="*/ 10 h 44"/>
                <a:gd name="T16" fmla="*/ 354 w 354"/>
                <a:gd name="T17" fmla="*/ 5 h 44"/>
                <a:gd name="T18" fmla="*/ 349 w 354"/>
                <a:gd name="T19" fmla="*/ 0 h 44"/>
                <a:gd name="T20" fmla="*/ 51 w 354"/>
                <a:gd name="T21" fmla="*/ 0 h 44"/>
                <a:gd name="T22" fmla="*/ 5 w 354"/>
                <a:gd name="T23" fmla="*/ 0 h 44"/>
                <a:gd name="T24" fmla="*/ 0 w 354"/>
                <a:gd name="T25" fmla="*/ 5 h 44"/>
                <a:gd name="T26" fmla="*/ 0 w 354"/>
                <a:gd name="T27" fmla="*/ 39 h 44"/>
                <a:gd name="T28" fmla="*/ 5 w 354"/>
                <a:gd name="T29" fmla="*/ 44 h 44"/>
                <a:gd name="T30" fmla="*/ 51 w 354"/>
                <a:gd name="T31" fmla="*/ 44 h 44"/>
                <a:gd name="T32" fmla="*/ 349 w 354"/>
                <a:gd name="T33" fmla="*/ 44 h 44"/>
                <a:gd name="T34" fmla="*/ 354 w 354"/>
                <a:gd name="T35" fmla="*/ 39 h 44"/>
                <a:gd name="T36" fmla="*/ 349 w 354"/>
                <a:gd name="T3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4" h="44">
                  <a:moveTo>
                    <a:pt x="349" y="34"/>
                  </a:moveTo>
                  <a:cubicBezTo>
                    <a:pt x="349" y="34"/>
                    <a:pt x="349" y="34"/>
                    <a:pt x="349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349" y="10"/>
                    <a:pt x="349" y="10"/>
                    <a:pt x="349" y="10"/>
                  </a:cubicBezTo>
                  <a:cubicBezTo>
                    <a:pt x="352" y="10"/>
                    <a:pt x="354" y="7"/>
                    <a:pt x="354" y="5"/>
                  </a:cubicBezTo>
                  <a:cubicBezTo>
                    <a:pt x="354" y="2"/>
                    <a:pt x="352" y="0"/>
                    <a:pt x="3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52" y="44"/>
                    <a:pt x="354" y="42"/>
                    <a:pt x="354" y="39"/>
                  </a:cubicBezTo>
                  <a:cubicBezTo>
                    <a:pt x="354" y="36"/>
                    <a:pt x="352" y="34"/>
                    <a:pt x="349" y="34"/>
                  </a:cubicBezTo>
                  <a:close/>
                </a:path>
              </a:pathLst>
            </a:custGeom>
            <a:solidFill>
              <a:srgbClr val="785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1476"/>
            <p:cNvSpPr>
              <a:spLocks/>
            </p:cNvSpPr>
            <p:nvPr userDrawn="1"/>
          </p:nvSpPr>
          <p:spPr bwMode="auto">
            <a:xfrm>
              <a:off x="12284802" y="-2252662"/>
              <a:ext cx="539750" cy="12700"/>
            </a:xfrm>
            <a:custGeom>
              <a:avLst/>
              <a:gdLst>
                <a:gd name="T0" fmla="*/ 42 w 340"/>
                <a:gd name="T1" fmla="*/ 0 h 8"/>
                <a:gd name="T2" fmla="*/ 0 w 340"/>
                <a:gd name="T3" fmla="*/ 0 h 8"/>
                <a:gd name="T4" fmla="*/ 0 w 340"/>
                <a:gd name="T5" fmla="*/ 8 h 8"/>
                <a:gd name="T6" fmla="*/ 340 w 340"/>
                <a:gd name="T7" fmla="*/ 8 h 8"/>
                <a:gd name="T8" fmla="*/ 340 w 340"/>
                <a:gd name="T9" fmla="*/ 0 h 8"/>
                <a:gd name="T10" fmla="*/ 42 w 34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8">
                  <a:moveTo>
                    <a:pt x="4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40" y="8"/>
                  </a:lnTo>
                  <a:lnTo>
                    <a:pt x="3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1477"/>
            <p:cNvSpPr>
              <a:spLocks/>
            </p:cNvSpPr>
            <p:nvPr userDrawn="1"/>
          </p:nvSpPr>
          <p:spPr bwMode="auto">
            <a:xfrm>
              <a:off x="12284802" y="-2239962"/>
              <a:ext cx="539750" cy="25400"/>
            </a:xfrm>
            <a:custGeom>
              <a:avLst/>
              <a:gdLst>
                <a:gd name="T0" fmla="*/ 0 w 340"/>
                <a:gd name="T1" fmla="*/ 0 h 16"/>
                <a:gd name="T2" fmla="*/ 0 w 340"/>
                <a:gd name="T3" fmla="*/ 16 h 16"/>
                <a:gd name="T4" fmla="*/ 42 w 340"/>
                <a:gd name="T5" fmla="*/ 16 h 16"/>
                <a:gd name="T6" fmla="*/ 340 w 340"/>
                <a:gd name="T7" fmla="*/ 16 h 16"/>
                <a:gd name="T8" fmla="*/ 340 w 340"/>
                <a:gd name="T9" fmla="*/ 0 h 16"/>
                <a:gd name="T10" fmla="*/ 0 w 3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16">
                  <a:moveTo>
                    <a:pt x="0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40" y="16"/>
                  </a:ln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1478"/>
            <p:cNvSpPr>
              <a:spLocks/>
            </p:cNvSpPr>
            <p:nvPr userDrawn="1"/>
          </p:nvSpPr>
          <p:spPr bwMode="auto">
            <a:xfrm>
              <a:off x="11484702" y="-2336800"/>
              <a:ext cx="657225" cy="68263"/>
            </a:xfrm>
            <a:custGeom>
              <a:avLst/>
              <a:gdLst>
                <a:gd name="T0" fmla="*/ 409 w 414"/>
                <a:gd name="T1" fmla="*/ 38 h 43"/>
                <a:gd name="T2" fmla="*/ 409 w 414"/>
                <a:gd name="T3" fmla="*/ 4 h 43"/>
                <a:gd name="T4" fmla="*/ 414 w 414"/>
                <a:gd name="T5" fmla="*/ 0 h 43"/>
                <a:gd name="T6" fmla="*/ 5 w 414"/>
                <a:gd name="T7" fmla="*/ 0 h 43"/>
                <a:gd name="T8" fmla="*/ 0 w 414"/>
                <a:gd name="T9" fmla="*/ 4 h 43"/>
                <a:gd name="T10" fmla="*/ 0 w 414"/>
                <a:gd name="T11" fmla="*/ 38 h 43"/>
                <a:gd name="T12" fmla="*/ 5 w 414"/>
                <a:gd name="T13" fmla="*/ 43 h 43"/>
                <a:gd name="T14" fmla="*/ 414 w 414"/>
                <a:gd name="T15" fmla="*/ 43 h 43"/>
                <a:gd name="T16" fmla="*/ 409 w 414"/>
                <a:gd name="T1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3">
                  <a:moveTo>
                    <a:pt x="409" y="38"/>
                  </a:moveTo>
                  <a:cubicBezTo>
                    <a:pt x="409" y="4"/>
                    <a:pt x="409" y="4"/>
                    <a:pt x="409" y="4"/>
                  </a:cubicBezTo>
                  <a:cubicBezTo>
                    <a:pt x="409" y="2"/>
                    <a:pt x="411" y="0"/>
                    <a:pt x="4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1" y="43"/>
                    <a:pt x="409" y="41"/>
                    <a:pt x="409" y="38"/>
                  </a:cubicBezTo>
                  <a:close/>
                </a:path>
              </a:pathLst>
            </a:custGeom>
            <a:solidFill>
              <a:srgbClr val="259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1479"/>
            <p:cNvSpPr>
              <a:spLocks/>
            </p:cNvSpPr>
            <p:nvPr userDrawn="1"/>
          </p:nvSpPr>
          <p:spPr bwMode="auto">
            <a:xfrm>
              <a:off x="12133989" y="-2336800"/>
              <a:ext cx="561975" cy="68263"/>
            </a:xfrm>
            <a:custGeom>
              <a:avLst/>
              <a:gdLst>
                <a:gd name="T0" fmla="*/ 349 w 354"/>
                <a:gd name="T1" fmla="*/ 34 h 43"/>
                <a:gd name="T2" fmla="*/ 349 w 354"/>
                <a:gd name="T3" fmla="*/ 34 h 43"/>
                <a:gd name="T4" fmla="*/ 51 w 354"/>
                <a:gd name="T5" fmla="*/ 34 h 43"/>
                <a:gd name="T6" fmla="*/ 9 w 354"/>
                <a:gd name="T7" fmla="*/ 34 h 43"/>
                <a:gd name="T8" fmla="*/ 9 w 354"/>
                <a:gd name="T9" fmla="*/ 18 h 43"/>
                <a:gd name="T10" fmla="*/ 9 w 354"/>
                <a:gd name="T11" fmla="*/ 9 h 43"/>
                <a:gd name="T12" fmla="*/ 51 w 354"/>
                <a:gd name="T13" fmla="*/ 9 h 43"/>
                <a:gd name="T14" fmla="*/ 349 w 354"/>
                <a:gd name="T15" fmla="*/ 9 h 43"/>
                <a:gd name="T16" fmla="*/ 354 w 354"/>
                <a:gd name="T17" fmla="*/ 4 h 43"/>
                <a:gd name="T18" fmla="*/ 349 w 354"/>
                <a:gd name="T19" fmla="*/ 0 h 43"/>
                <a:gd name="T20" fmla="*/ 51 w 354"/>
                <a:gd name="T21" fmla="*/ 0 h 43"/>
                <a:gd name="T22" fmla="*/ 5 w 354"/>
                <a:gd name="T23" fmla="*/ 0 h 43"/>
                <a:gd name="T24" fmla="*/ 0 w 354"/>
                <a:gd name="T25" fmla="*/ 4 h 43"/>
                <a:gd name="T26" fmla="*/ 0 w 354"/>
                <a:gd name="T27" fmla="*/ 38 h 43"/>
                <a:gd name="T28" fmla="*/ 5 w 354"/>
                <a:gd name="T29" fmla="*/ 43 h 43"/>
                <a:gd name="T30" fmla="*/ 51 w 354"/>
                <a:gd name="T31" fmla="*/ 43 h 43"/>
                <a:gd name="T32" fmla="*/ 349 w 354"/>
                <a:gd name="T33" fmla="*/ 43 h 43"/>
                <a:gd name="T34" fmla="*/ 354 w 354"/>
                <a:gd name="T35" fmla="*/ 38 h 43"/>
                <a:gd name="T36" fmla="*/ 349 w 354"/>
                <a:gd name="T37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4" h="43">
                  <a:moveTo>
                    <a:pt x="349" y="34"/>
                  </a:moveTo>
                  <a:cubicBezTo>
                    <a:pt x="349" y="34"/>
                    <a:pt x="349" y="34"/>
                    <a:pt x="349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349" y="9"/>
                    <a:pt x="349" y="9"/>
                    <a:pt x="349" y="9"/>
                  </a:cubicBezTo>
                  <a:cubicBezTo>
                    <a:pt x="352" y="9"/>
                    <a:pt x="354" y="7"/>
                    <a:pt x="354" y="4"/>
                  </a:cubicBezTo>
                  <a:cubicBezTo>
                    <a:pt x="354" y="2"/>
                    <a:pt x="352" y="0"/>
                    <a:pt x="3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5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52" y="43"/>
                    <a:pt x="354" y="41"/>
                    <a:pt x="354" y="38"/>
                  </a:cubicBezTo>
                  <a:cubicBezTo>
                    <a:pt x="354" y="36"/>
                    <a:pt x="352" y="34"/>
                    <a:pt x="349" y="34"/>
                  </a:cubicBezTo>
                  <a:close/>
                </a:path>
              </a:pathLst>
            </a:custGeom>
            <a:solidFill>
              <a:srgbClr val="007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Freeform 1480"/>
            <p:cNvSpPr>
              <a:spLocks/>
            </p:cNvSpPr>
            <p:nvPr userDrawn="1"/>
          </p:nvSpPr>
          <p:spPr bwMode="auto">
            <a:xfrm>
              <a:off x="12148277" y="-2322512"/>
              <a:ext cx="539750" cy="14288"/>
            </a:xfrm>
            <a:custGeom>
              <a:avLst/>
              <a:gdLst>
                <a:gd name="T0" fmla="*/ 42 w 340"/>
                <a:gd name="T1" fmla="*/ 0 h 9"/>
                <a:gd name="T2" fmla="*/ 0 w 340"/>
                <a:gd name="T3" fmla="*/ 0 h 9"/>
                <a:gd name="T4" fmla="*/ 0 w 340"/>
                <a:gd name="T5" fmla="*/ 9 h 9"/>
                <a:gd name="T6" fmla="*/ 340 w 340"/>
                <a:gd name="T7" fmla="*/ 9 h 9"/>
                <a:gd name="T8" fmla="*/ 340 w 340"/>
                <a:gd name="T9" fmla="*/ 0 h 9"/>
                <a:gd name="T10" fmla="*/ 42 w 34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9">
                  <a:moveTo>
                    <a:pt x="4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40" y="9"/>
                  </a:lnTo>
                  <a:lnTo>
                    <a:pt x="3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Freeform 1481"/>
            <p:cNvSpPr>
              <a:spLocks/>
            </p:cNvSpPr>
            <p:nvPr userDrawn="1"/>
          </p:nvSpPr>
          <p:spPr bwMode="auto">
            <a:xfrm>
              <a:off x="12148277" y="-2308225"/>
              <a:ext cx="539750" cy="25400"/>
            </a:xfrm>
            <a:custGeom>
              <a:avLst/>
              <a:gdLst>
                <a:gd name="T0" fmla="*/ 0 w 340"/>
                <a:gd name="T1" fmla="*/ 0 h 16"/>
                <a:gd name="T2" fmla="*/ 0 w 340"/>
                <a:gd name="T3" fmla="*/ 16 h 16"/>
                <a:gd name="T4" fmla="*/ 42 w 340"/>
                <a:gd name="T5" fmla="*/ 16 h 16"/>
                <a:gd name="T6" fmla="*/ 340 w 340"/>
                <a:gd name="T7" fmla="*/ 16 h 16"/>
                <a:gd name="T8" fmla="*/ 340 w 340"/>
                <a:gd name="T9" fmla="*/ 0 h 16"/>
                <a:gd name="T10" fmla="*/ 0 w 3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16">
                  <a:moveTo>
                    <a:pt x="0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40" y="16"/>
                  </a:ln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1482"/>
            <p:cNvSpPr>
              <a:spLocks/>
            </p:cNvSpPr>
            <p:nvPr userDrawn="1"/>
          </p:nvSpPr>
          <p:spPr bwMode="auto">
            <a:xfrm>
              <a:off x="12211777" y="-2198687"/>
              <a:ext cx="455613" cy="122238"/>
            </a:xfrm>
            <a:custGeom>
              <a:avLst/>
              <a:gdLst>
                <a:gd name="T0" fmla="*/ 9 w 287"/>
                <a:gd name="T1" fmla="*/ 69 h 77"/>
                <a:gd name="T2" fmla="*/ 9 w 287"/>
                <a:gd name="T3" fmla="*/ 8 h 77"/>
                <a:gd name="T4" fmla="*/ 0 w 287"/>
                <a:gd name="T5" fmla="*/ 0 h 77"/>
                <a:gd name="T6" fmla="*/ 279 w 287"/>
                <a:gd name="T7" fmla="*/ 0 h 77"/>
                <a:gd name="T8" fmla="*/ 287 w 287"/>
                <a:gd name="T9" fmla="*/ 8 h 77"/>
                <a:gd name="T10" fmla="*/ 287 w 287"/>
                <a:gd name="T11" fmla="*/ 69 h 77"/>
                <a:gd name="T12" fmla="*/ 279 w 287"/>
                <a:gd name="T13" fmla="*/ 77 h 77"/>
                <a:gd name="T14" fmla="*/ 0 w 287"/>
                <a:gd name="T15" fmla="*/ 77 h 77"/>
                <a:gd name="T16" fmla="*/ 9 w 287"/>
                <a:gd name="T1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77">
                  <a:moveTo>
                    <a:pt x="9" y="6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5" y="0"/>
                    <a:pt x="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84" y="0"/>
                    <a:pt x="287" y="3"/>
                    <a:pt x="287" y="8"/>
                  </a:cubicBezTo>
                  <a:cubicBezTo>
                    <a:pt x="287" y="69"/>
                    <a:pt x="287" y="69"/>
                    <a:pt x="287" y="69"/>
                  </a:cubicBezTo>
                  <a:cubicBezTo>
                    <a:pt x="287" y="73"/>
                    <a:pt x="284" y="77"/>
                    <a:pt x="279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77"/>
                    <a:pt x="9" y="73"/>
                    <a:pt x="9" y="69"/>
                  </a:cubicBezTo>
                  <a:close/>
                </a:path>
              </a:pathLst>
            </a:custGeom>
            <a:solidFill>
              <a:srgbClr val="E54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Freeform 1483"/>
            <p:cNvSpPr>
              <a:spLocks/>
            </p:cNvSpPr>
            <p:nvPr userDrawn="1"/>
          </p:nvSpPr>
          <p:spPr bwMode="auto">
            <a:xfrm>
              <a:off x="11700602" y="-2198687"/>
              <a:ext cx="525463" cy="122238"/>
            </a:xfrm>
            <a:custGeom>
              <a:avLst/>
              <a:gdLst>
                <a:gd name="T0" fmla="*/ 8 w 331"/>
                <a:gd name="T1" fmla="*/ 60 h 77"/>
                <a:gd name="T2" fmla="*/ 8 w 331"/>
                <a:gd name="T3" fmla="*/ 60 h 77"/>
                <a:gd name="T4" fmla="*/ 239 w 331"/>
                <a:gd name="T5" fmla="*/ 60 h 77"/>
                <a:gd name="T6" fmla="*/ 239 w 331"/>
                <a:gd name="T7" fmla="*/ 60 h 77"/>
                <a:gd name="T8" fmla="*/ 314 w 331"/>
                <a:gd name="T9" fmla="*/ 60 h 77"/>
                <a:gd name="T10" fmla="*/ 314 w 331"/>
                <a:gd name="T11" fmla="*/ 32 h 77"/>
                <a:gd name="T12" fmla="*/ 314 w 331"/>
                <a:gd name="T13" fmla="*/ 16 h 77"/>
                <a:gd name="T14" fmla="*/ 239 w 331"/>
                <a:gd name="T15" fmla="*/ 16 h 77"/>
                <a:gd name="T16" fmla="*/ 239 w 331"/>
                <a:gd name="T17" fmla="*/ 16 h 77"/>
                <a:gd name="T18" fmla="*/ 8 w 331"/>
                <a:gd name="T19" fmla="*/ 16 h 77"/>
                <a:gd name="T20" fmla="*/ 0 w 331"/>
                <a:gd name="T21" fmla="*/ 8 h 77"/>
                <a:gd name="T22" fmla="*/ 8 w 331"/>
                <a:gd name="T23" fmla="*/ 0 h 77"/>
                <a:gd name="T24" fmla="*/ 239 w 331"/>
                <a:gd name="T25" fmla="*/ 0 h 77"/>
                <a:gd name="T26" fmla="*/ 322 w 331"/>
                <a:gd name="T27" fmla="*/ 0 h 77"/>
                <a:gd name="T28" fmla="*/ 331 w 331"/>
                <a:gd name="T29" fmla="*/ 8 h 77"/>
                <a:gd name="T30" fmla="*/ 331 w 331"/>
                <a:gd name="T31" fmla="*/ 69 h 77"/>
                <a:gd name="T32" fmla="*/ 322 w 331"/>
                <a:gd name="T33" fmla="*/ 77 h 77"/>
                <a:gd name="T34" fmla="*/ 239 w 331"/>
                <a:gd name="T35" fmla="*/ 77 h 77"/>
                <a:gd name="T36" fmla="*/ 8 w 331"/>
                <a:gd name="T37" fmla="*/ 77 h 77"/>
                <a:gd name="T38" fmla="*/ 0 w 331"/>
                <a:gd name="T39" fmla="*/ 69 h 77"/>
                <a:gd name="T40" fmla="*/ 8 w 331"/>
                <a:gd name="T41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">
                  <a:moveTo>
                    <a:pt x="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7" y="0"/>
                    <a:pt x="331" y="3"/>
                    <a:pt x="331" y="8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3"/>
                    <a:pt x="327" y="77"/>
                    <a:pt x="322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3"/>
                    <a:pt x="0" y="69"/>
                  </a:cubicBezTo>
                  <a:cubicBezTo>
                    <a:pt x="0" y="64"/>
                    <a:pt x="4" y="60"/>
                    <a:pt x="8" y="60"/>
                  </a:cubicBezTo>
                  <a:close/>
                </a:path>
              </a:pathLst>
            </a:custGeom>
            <a:solidFill>
              <a:srgbClr val="C61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Freeform 1484"/>
            <p:cNvSpPr>
              <a:spLocks/>
            </p:cNvSpPr>
            <p:nvPr userDrawn="1"/>
          </p:nvSpPr>
          <p:spPr bwMode="auto">
            <a:xfrm>
              <a:off x="11713302" y="-2173287"/>
              <a:ext cx="485775" cy="25400"/>
            </a:xfrm>
            <a:custGeom>
              <a:avLst/>
              <a:gdLst>
                <a:gd name="T0" fmla="*/ 231 w 306"/>
                <a:gd name="T1" fmla="*/ 0 h 16"/>
                <a:gd name="T2" fmla="*/ 306 w 306"/>
                <a:gd name="T3" fmla="*/ 0 h 16"/>
                <a:gd name="T4" fmla="*/ 306 w 306"/>
                <a:gd name="T5" fmla="*/ 16 h 16"/>
                <a:gd name="T6" fmla="*/ 0 w 306"/>
                <a:gd name="T7" fmla="*/ 16 h 16"/>
                <a:gd name="T8" fmla="*/ 0 w 306"/>
                <a:gd name="T9" fmla="*/ 0 h 16"/>
                <a:gd name="T10" fmla="*/ 231 w 306"/>
                <a:gd name="T11" fmla="*/ 0 h 16"/>
                <a:gd name="T12" fmla="*/ 231 w 30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6">
                  <a:moveTo>
                    <a:pt x="231" y="0"/>
                  </a:moveTo>
                  <a:lnTo>
                    <a:pt x="306" y="0"/>
                  </a:lnTo>
                  <a:lnTo>
                    <a:pt x="30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1485"/>
            <p:cNvSpPr>
              <a:spLocks/>
            </p:cNvSpPr>
            <p:nvPr userDrawn="1"/>
          </p:nvSpPr>
          <p:spPr bwMode="auto">
            <a:xfrm>
              <a:off x="11713302" y="-2147887"/>
              <a:ext cx="485775" cy="44450"/>
            </a:xfrm>
            <a:custGeom>
              <a:avLst/>
              <a:gdLst>
                <a:gd name="T0" fmla="*/ 306 w 306"/>
                <a:gd name="T1" fmla="*/ 0 h 28"/>
                <a:gd name="T2" fmla="*/ 306 w 306"/>
                <a:gd name="T3" fmla="*/ 28 h 28"/>
                <a:gd name="T4" fmla="*/ 231 w 306"/>
                <a:gd name="T5" fmla="*/ 28 h 28"/>
                <a:gd name="T6" fmla="*/ 231 w 306"/>
                <a:gd name="T7" fmla="*/ 28 h 28"/>
                <a:gd name="T8" fmla="*/ 0 w 306"/>
                <a:gd name="T9" fmla="*/ 28 h 28"/>
                <a:gd name="T10" fmla="*/ 0 w 306"/>
                <a:gd name="T11" fmla="*/ 0 h 28"/>
                <a:gd name="T12" fmla="*/ 306 w 3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Freeform 1486"/>
            <p:cNvSpPr>
              <a:spLocks/>
            </p:cNvSpPr>
            <p:nvPr userDrawn="1"/>
          </p:nvSpPr>
          <p:spPr bwMode="auto">
            <a:xfrm>
              <a:off x="11986352" y="-1917700"/>
              <a:ext cx="577850" cy="82550"/>
            </a:xfrm>
            <a:custGeom>
              <a:avLst/>
              <a:gdLst>
                <a:gd name="T0" fmla="*/ 364 w 364"/>
                <a:gd name="T1" fmla="*/ 41 h 52"/>
                <a:gd name="T2" fmla="*/ 354 w 364"/>
                <a:gd name="T3" fmla="*/ 52 h 52"/>
                <a:gd name="T4" fmla="*/ 0 w 364"/>
                <a:gd name="T5" fmla="*/ 52 h 52"/>
                <a:gd name="T6" fmla="*/ 0 w 364"/>
                <a:gd name="T7" fmla="*/ 0 h 52"/>
                <a:gd name="T8" fmla="*/ 364 w 364"/>
                <a:gd name="T9" fmla="*/ 0 h 52"/>
                <a:gd name="T10" fmla="*/ 364 w 364"/>
                <a:gd name="T11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52">
                  <a:moveTo>
                    <a:pt x="364" y="41"/>
                  </a:moveTo>
                  <a:cubicBezTo>
                    <a:pt x="364" y="47"/>
                    <a:pt x="360" y="52"/>
                    <a:pt x="35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364" y="41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Freeform 1487"/>
            <p:cNvSpPr>
              <a:spLocks/>
            </p:cNvSpPr>
            <p:nvPr userDrawn="1"/>
          </p:nvSpPr>
          <p:spPr bwMode="auto">
            <a:xfrm>
              <a:off x="11986352" y="-2076450"/>
              <a:ext cx="577850" cy="96838"/>
            </a:xfrm>
            <a:custGeom>
              <a:avLst/>
              <a:gdLst>
                <a:gd name="T0" fmla="*/ 0 w 364"/>
                <a:gd name="T1" fmla="*/ 0 h 61"/>
                <a:gd name="T2" fmla="*/ 354 w 364"/>
                <a:gd name="T3" fmla="*/ 0 h 61"/>
                <a:gd name="T4" fmla="*/ 364 w 364"/>
                <a:gd name="T5" fmla="*/ 10 h 61"/>
                <a:gd name="T6" fmla="*/ 364 w 364"/>
                <a:gd name="T7" fmla="*/ 61 h 61"/>
                <a:gd name="T8" fmla="*/ 0 w 364"/>
                <a:gd name="T9" fmla="*/ 61 h 61"/>
                <a:gd name="T10" fmla="*/ 0 w 36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61">
                  <a:moveTo>
                    <a:pt x="0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60" y="0"/>
                    <a:pt x="364" y="5"/>
                    <a:pt x="364" y="10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Rectangle 1488"/>
            <p:cNvSpPr>
              <a:spLocks noChangeArrowheads="1"/>
            </p:cNvSpPr>
            <p:nvPr userDrawn="1"/>
          </p:nvSpPr>
          <p:spPr bwMode="auto">
            <a:xfrm>
              <a:off x="11986352" y="-1979612"/>
              <a:ext cx="577850" cy="61913"/>
            </a:xfrm>
            <a:prstGeom prst="rect">
              <a:avLst/>
            </a:prstGeom>
            <a:solidFill>
              <a:srgbClr val="8BC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Freeform 1489"/>
            <p:cNvSpPr>
              <a:spLocks/>
            </p:cNvSpPr>
            <p:nvPr userDrawn="1"/>
          </p:nvSpPr>
          <p:spPr bwMode="auto">
            <a:xfrm>
              <a:off x="11360877" y="-2076450"/>
              <a:ext cx="688975" cy="241300"/>
            </a:xfrm>
            <a:custGeom>
              <a:avLst/>
              <a:gdLst>
                <a:gd name="T0" fmla="*/ 13 w 434"/>
                <a:gd name="T1" fmla="*/ 125 h 152"/>
                <a:gd name="T2" fmla="*/ 408 w 434"/>
                <a:gd name="T3" fmla="*/ 125 h 152"/>
                <a:gd name="T4" fmla="*/ 408 w 434"/>
                <a:gd name="T5" fmla="*/ 27 h 152"/>
                <a:gd name="T6" fmla="*/ 13 w 434"/>
                <a:gd name="T7" fmla="*/ 27 h 152"/>
                <a:gd name="T8" fmla="*/ 0 w 434"/>
                <a:gd name="T9" fmla="*/ 13 h 152"/>
                <a:gd name="T10" fmla="*/ 13 w 434"/>
                <a:gd name="T11" fmla="*/ 0 h 152"/>
                <a:gd name="T12" fmla="*/ 421 w 434"/>
                <a:gd name="T13" fmla="*/ 0 h 152"/>
                <a:gd name="T14" fmla="*/ 434 w 434"/>
                <a:gd name="T15" fmla="*/ 13 h 152"/>
                <a:gd name="T16" fmla="*/ 434 w 434"/>
                <a:gd name="T17" fmla="*/ 138 h 152"/>
                <a:gd name="T18" fmla="*/ 421 w 434"/>
                <a:gd name="T19" fmla="*/ 152 h 152"/>
                <a:gd name="T20" fmla="*/ 13 w 434"/>
                <a:gd name="T21" fmla="*/ 152 h 152"/>
                <a:gd name="T22" fmla="*/ 0 w 434"/>
                <a:gd name="T23" fmla="*/ 138 h 152"/>
                <a:gd name="T24" fmla="*/ 13 w 434"/>
                <a:gd name="T25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4" h="152">
                  <a:moveTo>
                    <a:pt x="13" y="125"/>
                  </a:moveTo>
                  <a:cubicBezTo>
                    <a:pt x="408" y="125"/>
                    <a:pt x="408" y="125"/>
                    <a:pt x="408" y="125"/>
                  </a:cubicBezTo>
                  <a:cubicBezTo>
                    <a:pt x="408" y="27"/>
                    <a:pt x="408" y="27"/>
                    <a:pt x="40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8" y="0"/>
                    <a:pt x="434" y="6"/>
                    <a:pt x="434" y="13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4" y="146"/>
                    <a:pt x="428" y="152"/>
                    <a:pt x="421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46"/>
                    <a:pt x="0" y="138"/>
                  </a:cubicBezTo>
                  <a:cubicBezTo>
                    <a:pt x="0" y="131"/>
                    <a:pt x="6" y="125"/>
                    <a:pt x="13" y="125"/>
                  </a:cubicBezTo>
                  <a:close/>
                </a:path>
              </a:pathLst>
            </a:custGeom>
            <a:solidFill>
              <a:srgbClr val="4D8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1490"/>
            <p:cNvSpPr>
              <a:spLocks noChangeArrowheads="1"/>
            </p:cNvSpPr>
            <p:nvPr userDrawn="1"/>
          </p:nvSpPr>
          <p:spPr bwMode="auto">
            <a:xfrm>
              <a:off x="11381514" y="-2033587"/>
              <a:ext cx="627063" cy="76200"/>
            </a:xfrm>
            <a:prstGeom prst="rect">
              <a:avLst/>
            </a:prstGeom>
            <a:solidFill>
              <a:srgbClr val="E3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Rectangle 1491"/>
            <p:cNvSpPr>
              <a:spLocks noChangeArrowheads="1"/>
            </p:cNvSpPr>
            <p:nvPr userDrawn="1"/>
          </p:nvSpPr>
          <p:spPr bwMode="auto">
            <a:xfrm>
              <a:off x="11381514" y="-1957387"/>
              <a:ext cx="627063" cy="79375"/>
            </a:xfrm>
            <a:prstGeom prst="rect">
              <a:avLst/>
            </a:prstGeom>
            <a:solidFill>
              <a:srgbClr val="F7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Freeform 1492"/>
            <p:cNvSpPr>
              <a:spLocks/>
            </p:cNvSpPr>
            <p:nvPr userDrawn="1"/>
          </p:nvSpPr>
          <p:spPr bwMode="auto">
            <a:xfrm>
              <a:off x="10552839" y="-5113337"/>
              <a:ext cx="1408113" cy="1277938"/>
            </a:xfrm>
            <a:custGeom>
              <a:avLst/>
              <a:gdLst>
                <a:gd name="T0" fmla="*/ 0 w 887"/>
                <a:gd name="T1" fmla="*/ 303 h 805"/>
                <a:gd name="T2" fmla="*/ 230 w 887"/>
                <a:gd name="T3" fmla="*/ 0 h 805"/>
                <a:gd name="T4" fmla="*/ 887 w 887"/>
                <a:gd name="T5" fmla="*/ 273 h 805"/>
                <a:gd name="T6" fmla="*/ 887 w 887"/>
                <a:gd name="T7" fmla="*/ 513 h 805"/>
                <a:gd name="T8" fmla="*/ 871 w 887"/>
                <a:gd name="T9" fmla="*/ 560 h 805"/>
                <a:gd name="T10" fmla="*/ 694 w 887"/>
                <a:gd name="T11" fmla="*/ 805 h 805"/>
                <a:gd name="T12" fmla="*/ 490 w 887"/>
                <a:gd name="T13" fmla="*/ 749 h 805"/>
                <a:gd name="T14" fmla="*/ 54 w 887"/>
                <a:gd name="T15" fmla="*/ 403 h 805"/>
                <a:gd name="T16" fmla="*/ 0 w 887"/>
                <a:gd name="T17" fmla="*/ 30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805">
                  <a:moveTo>
                    <a:pt x="0" y="303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887" y="273"/>
                    <a:pt x="887" y="273"/>
                    <a:pt x="887" y="273"/>
                  </a:cubicBezTo>
                  <a:cubicBezTo>
                    <a:pt x="887" y="513"/>
                    <a:pt x="887" y="513"/>
                    <a:pt x="887" y="513"/>
                  </a:cubicBezTo>
                  <a:cubicBezTo>
                    <a:pt x="871" y="560"/>
                    <a:pt x="871" y="560"/>
                    <a:pt x="871" y="560"/>
                  </a:cubicBezTo>
                  <a:cubicBezTo>
                    <a:pt x="694" y="805"/>
                    <a:pt x="694" y="805"/>
                    <a:pt x="694" y="805"/>
                  </a:cubicBezTo>
                  <a:cubicBezTo>
                    <a:pt x="694" y="805"/>
                    <a:pt x="604" y="795"/>
                    <a:pt x="490" y="749"/>
                  </a:cubicBezTo>
                  <a:cubicBezTo>
                    <a:pt x="347" y="692"/>
                    <a:pt x="119" y="497"/>
                    <a:pt x="54" y="403"/>
                  </a:cubicBezTo>
                  <a:cubicBezTo>
                    <a:pt x="23" y="357"/>
                    <a:pt x="0" y="303"/>
                    <a:pt x="0" y="303"/>
                  </a:cubicBezTo>
                  <a:close/>
                </a:path>
              </a:pathLst>
            </a:custGeom>
            <a:solidFill>
              <a:srgbClr val="354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Freeform 1493"/>
            <p:cNvSpPr>
              <a:spLocks/>
            </p:cNvSpPr>
            <p:nvPr userDrawn="1"/>
          </p:nvSpPr>
          <p:spPr bwMode="auto">
            <a:xfrm>
              <a:off x="10409964" y="-5602287"/>
              <a:ext cx="2152650" cy="1573213"/>
            </a:xfrm>
            <a:custGeom>
              <a:avLst/>
              <a:gdLst>
                <a:gd name="T0" fmla="*/ 29 w 1356"/>
                <a:gd name="T1" fmla="*/ 0 h 991"/>
                <a:gd name="T2" fmla="*/ 23 w 1356"/>
                <a:gd name="T3" fmla="*/ 56 h 991"/>
                <a:gd name="T4" fmla="*/ 806 w 1356"/>
                <a:gd name="T5" fmla="*/ 808 h 991"/>
                <a:gd name="T6" fmla="*/ 1300 w 1356"/>
                <a:gd name="T7" fmla="*/ 979 h 991"/>
                <a:gd name="T8" fmla="*/ 1356 w 1356"/>
                <a:gd name="T9" fmla="*/ 935 h 991"/>
                <a:gd name="T10" fmla="*/ 29 w 1356"/>
                <a:gd name="T1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6" h="991">
                  <a:moveTo>
                    <a:pt x="29" y="0"/>
                  </a:moveTo>
                  <a:cubicBezTo>
                    <a:pt x="29" y="0"/>
                    <a:pt x="0" y="13"/>
                    <a:pt x="23" y="56"/>
                  </a:cubicBezTo>
                  <a:cubicBezTo>
                    <a:pt x="46" y="99"/>
                    <a:pt x="806" y="808"/>
                    <a:pt x="806" y="808"/>
                  </a:cubicBezTo>
                  <a:cubicBezTo>
                    <a:pt x="1300" y="979"/>
                    <a:pt x="1300" y="979"/>
                    <a:pt x="1300" y="979"/>
                  </a:cubicBezTo>
                  <a:cubicBezTo>
                    <a:pt x="1300" y="979"/>
                    <a:pt x="1341" y="991"/>
                    <a:pt x="1356" y="93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1494"/>
            <p:cNvSpPr>
              <a:spLocks/>
            </p:cNvSpPr>
            <p:nvPr userDrawn="1"/>
          </p:nvSpPr>
          <p:spPr bwMode="auto">
            <a:xfrm>
              <a:off x="10406789" y="-5610225"/>
              <a:ext cx="2166938" cy="1533525"/>
            </a:xfrm>
            <a:custGeom>
              <a:avLst/>
              <a:gdLst>
                <a:gd name="T0" fmla="*/ 679 w 1365"/>
                <a:gd name="T1" fmla="*/ 325 h 966"/>
                <a:gd name="T2" fmla="*/ 45 w 1365"/>
                <a:gd name="T3" fmla="*/ 3 h 966"/>
                <a:gd name="T4" fmla="*/ 45 w 1365"/>
                <a:gd name="T5" fmla="*/ 45 h 966"/>
                <a:gd name="T6" fmla="*/ 820 w 1365"/>
                <a:gd name="T7" fmla="*/ 792 h 966"/>
                <a:gd name="T8" fmla="*/ 1326 w 1365"/>
                <a:gd name="T9" fmla="*/ 956 h 966"/>
                <a:gd name="T10" fmla="*/ 1358 w 1365"/>
                <a:gd name="T11" fmla="*/ 940 h 966"/>
                <a:gd name="T12" fmla="*/ 679 w 1365"/>
                <a:gd name="T13" fmla="*/ 325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5" h="966">
                  <a:moveTo>
                    <a:pt x="679" y="325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0" y="0"/>
                    <a:pt x="45" y="45"/>
                  </a:cubicBezTo>
                  <a:cubicBezTo>
                    <a:pt x="90" y="90"/>
                    <a:pt x="820" y="792"/>
                    <a:pt x="820" y="792"/>
                  </a:cubicBezTo>
                  <a:cubicBezTo>
                    <a:pt x="1326" y="956"/>
                    <a:pt x="1326" y="956"/>
                    <a:pt x="1326" y="956"/>
                  </a:cubicBezTo>
                  <a:cubicBezTo>
                    <a:pt x="1326" y="956"/>
                    <a:pt x="1352" y="966"/>
                    <a:pt x="1358" y="940"/>
                  </a:cubicBezTo>
                  <a:cubicBezTo>
                    <a:pt x="1365" y="915"/>
                    <a:pt x="679" y="325"/>
                    <a:pt x="679" y="325"/>
                  </a:cubicBezTo>
                  <a:close/>
                </a:path>
              </a:pathLst>
            </a:custGeom>
            <a:solidFill>
              <a:srgbClr val="425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Freeform 1495"/>
            <p:cNvSpPr>
              <a:spLocks/>
            </p:cNvSpPr>
            <p:nvPr userDrawn="1"/>
          </p:nvSpPr>
          <p:spPr bwMode="auto">
            <a:xfrm>
              <a:off x="11640277" y="-4716462"/>
              <a:ext cx="727075" cy="1762125"/>
            </a:xfrm>
            <a:custGeom>
              <a:avLst/>
              <a:gdLst>
                <a:gd name="T0" fmla="*/ 7 w 458"/>
                <a:gd name="T1" fmla="*/ 33 h 1110"/>
                <a:gd name="T2" fmla="*/ 293 w 458"/>
                <a:gd name="T3" fmla="*/ 301 h 1110"/>
                <a:gd name="T4" fmla="*/ 388 w 458"/>
                <a:gd name="T5" fmla="*/ 394 h 1110"/>
                <a:gd name="T6" fmla="*/ 340 w 458"/>
                <a:gd name="T7" fmla="*/ 531 h 1110"/>
                <a:gd name="T8" fmla="*/ 331 w 458"/>
                <a:gd name="T9" fmla="*/ 662 h 1110"/>
                <a:gd name="T10" fmla="*/ 289 w 458"/>
                <a:gd name="T11" fmla="*/ 718 h 1110"/>
                <a:gd name="T12" fmla="*/ 318 w 458"/>
                <a:gd name="T13" fmla="*/ 761 h 1110"/>
                <a:gd name="T14" fmla="*/ 293 w 458"/>
                <a:gd name="T15" fmla="*/ 953 h 1110"/>
                <a:gd name="T16" fmla="*/ 304 w 458"/>
                <a:gd name="T17" fmla="*/ 1092 h 1110"/>
                <a:gd name="T18" fmla="*/ 379 w 458"/>
                <a:gd name="T19" fmla="*/ 1092 h 1110"/>
                <a:gd name="T20" fmla="*/ 455 w 458"/>
                <a:gd name="T21" fmla="*/ 1011 h 1110"/>
                <a:gd name="T22" fmla="*/ 349 w 458"/>
                <a:gd name="T23" fmla="*/ 817 h 1110"/>
                <a:gd name="T24" fmla="*/ 358 w 458"/>
                <a:gd name="T25" fmla="*/ 763 h 1110"/>
                <a:gd name="T26" fmla="*/ 370 w 458"/>
                <a:gd name="T27" fmla="*/ 678 h 1110"/>
                <a:gd name="T28" fmla="*/ 399 w 458"/>
                <a:gd name="T29" fmla="*/ 488 h 1110"/>
                <a:gd name="T30" fmla="*/ 412 w 458"/>
                <a:gd name="T31" fmla="*/ 347 h 1110"/>
                <a:gd name="T32" fmla="*/ 131 w 458"/>
                <a:gd name="T33" fmla="*/ 103 h 1110"/>
                <a:gd name="T34" fmla="*/ 36 w 458"/>
                <a:gd name="T35" fmla="*/ 13 h 1110"/>
                <a:gd name="T36" fmla="*/ 7 w 458"/>
                <a:gd name="T37" fmla="*/ 33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1110">
                  <a:moveTo>
                    <a:pt x="7" y="33"/>
                  </a:moveTo>
                  <a:cubicBezTo>
                    <a:pt x="7" y="33"/>
                    <a:pt x="244" y="268"/>
                    <a:pt x="293" y="301"/>
                  </a:cubicBezTo>
                  <a:cubicBezTo>
                    <a:pt x="317" y="318"/>
                    <a:pt x="383" y="379"/>
                    <a:pt x="388" y="394"/>
                  </a:cubicBezTo>
                  <a:cubicBezTo>
                    <a:pt x="397" y="425"/>
                    <a:pt x="365" y="473"/>
                    <a:pt x="340" y="531"/>
                  </a:cubicBezTo>
                  <a:cubicBezTo>
                    <a:pt x="316" y="590"/>
                    <a:pt x="331" y="662"/>
                    <a:pt x="331" y="662"/>
                  </a:cubicBezTo>
                  <a:cubicBezTo>
                    <a:pt x="331" y="662"/>
                    <a:pt x="286" y="687"/>
                    <a:pt x="289" y="718"/>
                  </a:cubicBezTo>
                  <a:cubicBezTo>
                    <a:pt x="291" y="750"/>
                    <a:pt x="318" y="761"/>
                    <a:pt x="318" y="761"/>
                  </a:cubicBezTo>
                  <a:cubicBezTo>
                    <a:pt x="318" y="761"/>
                    <a:pt x="271" y="862"/>
                    <a:pt x="293" y="953"/>
                  </a:cubicBezTo>
                  <a:cubicBezTo>
                    <a:pt x="316" y="1043"/>
                    <a:pt x="311" y="1092"/>
                    <a:pt x="304" y="1092"/>
                  </a:cubicBezTo>
                  <a:cubicBezTo>
                    <a:pt x="298" y="1092"/>
                    <a:pt x="345" y="1110"/>
                    <a:pt x="379" y="1092"/>
                  </a:cubicBezTo>
                  <a:cubicBezTo>
                    <a:pt x="412" y="1074"/>
                    <a:pt x="453" y="1036"/>
                    <a:pt x="455" y="1011"/>
                  </a:cubicBezTo>
                  <a:cubicBezTo>
                    <a:pt x="458" y="986"/>
                    <a:pt x="349" y="858"/>
                    <a:pt x="349" y="817"/>
                  </a:cubicBezTo>
                  <a:cubicBezTo>
                    <a:pt x="349" y="777"/>
                    <a:pt x="358" y="763"/>
                    <a:pt x="358" y="763"/>
                  </a:cubicBezTo>
                  <a:cubicBezTo>
                    <a:pt x="358" y="763"/>
                    <a:pt x="428" y="734"/>
                    <a:pt x="370" y="678"/>
                  </a:cubicBezTo>
                  <a:cubicBezTo>
                    <a:pt x="370" y="678"/>
                    <a:pt x="356" y="540"/>
                    <a:pt x="399" y="488"/>
                  </a:cubicBezTo>
                  <a:cubicBezTo>
                    <a:pt x="442" y="437"/>
                    <a:pt x="451" y="385"/>
                    <a:pt x="412" y="347"/>
                  </a:cubicBezTo>
                  <a:cubicBezTo>
                    <a:pt x="374" y="308"/>
                    <a:pt x="192" y="175"/>
                    <a:pt x="131" y="103"/>
                  </a:cubicBezTo>
                  <a:cubicBezTo>
                    <a:pt x="70" y="31"/>
                    <a:pt x="36" y="13"/>
                    <a:pt x="36" y="13"/>
                  </a:cubicBezTo>
                  <a:cubicBezTo>
                    <a:pt x="36" y="13"/>
                    <a:pt x="0" y="0"/>
                    <a:pt x="7" y="33"/>
                  </a:cubicBezTo>
                  <a:close/>
                </a:path>
              </a:pathLst>
            </a:custGeom>
            <a:solidFill>
              <a:srgbClr val="FA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Freeform 1496"/>
            <p:cNvSpPr>
              <a:spLocks noEditPoints="1"/>
            </p:cNvSpPr>
            <p:nvPr userDrawn="1"/>
          </p:nvSpPr>
          <p:spPr bwMode="auto">
            <a:xfrm>
              <a:off x="7901714" y="-3994150"/>
              <a:ext cx="393700" cy="38100"/>
            </a:xfrm>
            <a:custGeom>
              <a:avLst/>
              <a:gdLst>
                <a:gd name="T0" fmla="*/ 0 w 248"/>
                <a:gd name="T1" fmla="*/ 24 h 24"/>
                <a:gd name="T2" fmla="*/ 27 w 248"/>
                <a:gd name="T3" fmla="*/ 24 h 24"/>
                <a:gd name="T4" fmla="*/ 0 w 248"/>
                <a:gd name="T5" fmla="*/ 24 h 24"/>
                <a:gd name="T6" fmla="*/ 248 w 248"/>
                <a:gd name="T7" fmla="*/ 0 h 24"/>
                <a:gd name="T8" fmla="*/ 210 w 248"/>
                <a:gd name="T9" fmla="*/ 0 h 24"/>
                <a:gd name="T10" fmla="*/ 248 w 24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4">
                  <a:moveTo>
                    <a:pt x="0" y="24"/>
                  </a:moveTo>
                  <a:lnTo>
                    <a:pt x="27" y="24"/>
                  </a:lnTo>
                  <a:lnTo>
                    <a:pt x="0" y="24"/>
                  </a:lnTo>
                  <a:close/>
                  <a:moveTo>
                    <a:pt x="248" y="0"/>
                  </a:moveTo>
                  <a:lnTo>
                    <a:pt x="21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1497"/>
            <p:cNvSpPr>
              <a:spLocks noEditPoints="1"/>
            </p:cNvSpPr>
            <p:nvPr userDrawn="1"/>
          </p:nvSpPr>
          <p:spPr bwMode="auto">
            <a:xfrm>
              <a:off x="7901714" y="-3994150"/>
              <a:ext cx="393700" cy="38100"/>
            </a:xfrm>
            <a:custGeom>
              <a:avLst/>
              <a:gdLst>
                <a:gd name="T0" fmla="*/ 0 w 248"/>
                <a:gd name="T1" fmla="*/ 24 h 24"/>
                <a:gd name="T2" fmla="*/ 27 w 248"/>
                <a:gd name="T3" fmla="*/ 24 h 24"/>
                <a:gd name="T4" fmla="*/ 248 w 248"/>
                <a:gd name="T5" fmla="*/ 0 h 24"/>
                <a:gd name="T6" fmla="*/ 210 w 24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24">
                  <a:moveTo>
                    <a:pt x="0" y="24"/>
                  </a:moveTo>
                  <a:lnTo>
                    <a:pt x="27" y="24"/>
                  </a:lnTo>
                  <a:moveTo>
                    <a:pt x="248" y="0"/>
                  </a:move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Freeform 1498"/>
            <p:cNvSpPr>
              <a:spLocks/>
            </p:cNvSpPr>
            <p:nvPr userDrawn="1"/>
          </p:nvSpPr>
          <p:spPr bwMode="auto">
            <a:xfrm>
              <a:off x="8392252" y="-4027487"/>
              <a:ext cx="161925" cy="171450"/>
            </a:xfrm>
            <a:custGeom>
              <a:avLst/>
              <a:gdLst>
                <a:gd name="T0" fmla="*/ 86 w 102"/>
                <a:gd name="T1" fmla="*/ 20 h 108"/>
                <a:gd name="T2" fmla="*/ 102 w 102"/>
                <a:gd name="T3" fmla="*/ 99 h 108"/>
                <a:gd name="T4" fmla="*/ 0 w 102"/>
                <a:gd name="T5" fmla="*/ 53 h 108"/>
                <a:gd name="T6" fmla="*/ 51 w 102"/>
                <a:gd name="T7" fmla="*/ 0 h 108"/>
                <a:gd name="T8" fmla="*/ 86 w 102"/>
                <a:gd name="T9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8">
                  <a:moveTo>
                    <a:pt x="86" y="20"/>
                  </a:moveTo>
                  <a:cubicBezTo>
                    <a:pt x="86" y="20"/>
                    <a:pt x="58" y="76"/>
                    <a:pt x="102" y="99"/>
                  </a:cubicBezTo>
                  <a:cubicBezTo>
                    <a:pt x="102" y="99"/>
                    <a:pt x="27" y="108"/>
                    <a:pt x="0" y="53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86" y="2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Freeform 1499"/>
            <p:cNvSpPr>
              <a:spLocks/>
            </p:cNvSpPr>
            <p:nvPr userDrawn="1"/>
          </p:nvSpPr>
          <p:spPr bwMode="auto">
            <a:xfrm>
              <a:off x="8390664" y="-4006850"/>
              <a:ext cx="138113" cy="125413"/>
            </a:xfrm>
            <a:custGeom>
              <a:avLst/>
              <a:gdLst>
                <a:gd name="T0" fmla="*/ 0 w 87"/>
                <a:gd name="T1" fmla="*/ 40 h 79"/>
                <a:gd name="T2" fmla="*/ 39 w 87"/>
                <a:gd name="T3" fmla="*/ 0 h 79"/>
                <a:gd name="T4" fmla="*/ 87 w 87"/>
                <a:gd name="T5" fmla="*/ 7 h 79"/>
                <a:gd name="T6" fmla="*/ 47 w 87"/>
                <a:gd name="T7" fmla="*/ 79 h 79"/>
                <a:gd name="T8" fmla="*/ 0 w 87"/>
                <a:gd name="T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9">
                  <a:moveTo>
                    <a:pt x="0" y="4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60" y="40"/>
                    <a:pt x="50" y="67"/>
                    <a:pt x="47" y="79"/>
                  </a:cubicBezTo>
                  <a:cubicBezTo>
                    <a:pt x="29" y="73"/>
                    <a:pt x="11" y="61"/>
                    <a:pt x="0" y="40"/>
                  </a:cubicBezTo>
                  <a:close/>
                </a:path>
              </a:pathLst>
            </a:custGeom>
            <a:solidFill>
              <a:srgbClr val="D6A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1500"/>
            <p:cNvSpPr>
              <a:spLocks/>
            </p:cNvSpPr>
            <p:nvPr userDrawn="1"/>
          </p:nvSpPr>
          <p:spPr bwMode="auto">
            <a:xfrm>
              <a:off x="7923939" y="-4554537"/>
              <a:ext cx="682625" cy="684213"/>
            </a:xfrm>
            <a:custGeom>
              <a:avLst/>
              <a:gdLst>
                <a:gd name="T0" fmla="*/ 0 w 430"/>
                <a:gd name="T1" fmla="*/ 215 h 431"/>
                <a:gd name="T2" fmla="*/ 215 w 430"/>
                <a:gd name="T3" fmla="*/ 431 h 431"/>
                <a:gd name="T4" fmla="*/ 394 w 430"/>
                <a:gd name="T5" fmla="*/ 336 h 431"/>
                <a:gd name="T6" fmla="*/ 430 w 430"/>
                <a:gd name="T7" fmla="*/ 215 h 431"/>
                <a:gd name="T8" fmla="*/ 215 w 430"/>
                <a:gd name="T9" fmla="*/ 0 h 431"/>
                <a:gd name="T10" fmla="*/ 0 w 430"/>
                <a:gd name="T11" fmla="*/ 21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431">
                  <a:moveTo>
                    <a:pt x="0" y="215"/>
                  </a:moveTo>
                  <a:cubicBezTo>
                    <a:pt x="0" y="334"/>
                    <a:pt x="96" y="431"/>
                    <a:pt x="215" y="431"/>
                  </a:cubicBezTo>
                  <a:cubicBezTo>
                    <a:pt x="289" y="431"/>
                    <a:pt x="355" y="393"/>
                    <a:pt x="394" y="336"/>
                  </a:cubicBezTo>
                  <a:cubicBezTo>
                    <a:pt x="417" y="301"/>
                    <a:pt x="430" y="260"/>
                    <a:pt x="430" y="215"/>
                  </a:cubicBezTo>
                  <a:cubicBezTo>
                    <a:pt x="430" y="96"/>
                    <a:pt x="334" y="0"/>
                    <a:pt x="215" y="0"/>
                  </a:cubicBezTo>
                  <a:cubicBezTo>
                    <a:pt x="96" y="0"/>
                    <a:pt x="0" y="96"/>
                    <a:pt x="0" y="215"/>
                  </a:cubicBez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Freeform 1501"/>
            <p:cNvSpPr>
              <a:spLocks/>
            </p:cNvSpPr>
            <p:nvPr userDrawn="1"/>
          </p:nvSpPr>
          <p:spPr bwMode="auto">
            <a:xfrm>
              <a:off x="8371614" y="-4265612"/>
              <a:ext cx="100013" cy="104775"/>
            </a:xfrm>
            <a:custGeom>
              <a:avLst/>
              <a:gdLst>
                <a:gd name="T0" fmla="*/ 0 w 63"/>
                <a:gd name="T1" fmla="*/ 33 h 66"/>
                <a:gd name="T2" fmla="*/ 16 w 63"/>
                <a:gd name="T3" fmla="*/ 61 h 66"/>
                <a:gd name="T4" fmla="*/ 47 w 63"/>
                <a:gd name="T5" fmla="*/ 61 h 66"/>
                <a:gd name="T6" fmla="*/ 63 w 63"/>
                <a:gd name="T7" fmla="*/ 33 h 66"/>
                <a:gd name="T8" fmla="*/ 47 w 63"/>
                <a:gd name="T9" fmla="*/ 6 h 66"/>
                <a:gd name="T10" fmla="*/ 16 w 63"/>
                <a:gd name="T11" fmla="*/ 6 h 66"/>
                <a:gd name="T12" fmla="*/ 0 w 63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5" y="66"/>
                    <a:pt x="37" y="66"/>
                    <a:pt x="47" y="61"/>
                  </a:cubicBezTo>
                  <a:cubicBezTo>
                    <a:pt x="57" y="55"/>
                    <a:pt x="63" y="45"/>
                    <a:pt x="63" y="33"/>
                  </a:cubicBezTo>
                  <a:cubicBezTo>
                    <a:pt x="63" y="22"/>
                    <a:pt x="57" y="12"/>
                    <a:pt x="47" y="6"/>
                  </a:cubicBezTo>
                  <a:cubicBezTo>
                    <a:pt x="37" y="0"/>
                    <a:pt x="25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Freeform 1502"/>
            <p:cNvSpPr>
              <a:spLocks/>
            </p:cNvSpPr>
            <p:nvPr userDrawn="1"/>
          </p:nvSpPr>
          <p:spPr bwMode="auto">
            <a:xfrm>
              <a:off x="8214452" y="-4265612"/>
              <a:ext cx="101600" cy="104775"/>
            </a:xfrm>
            <a:custGeom>
              <a:avLst/>
              <a:gdLst>
                <a:gd name="T0" fmla="*/ 0 w 64"/>
                <a:gd name="T1" fmla="*/ 33 h 66"/>
                <a:gd name="T2" fmla="*/ 16 w 64"/>
                <a:gd name="T3" fmla="*/ 61 h 66"/>
                <a:gd name="T4" fmla="*/ 48 w 64"/>
                <a:gd name="T5" fmla="*/ 61 h 66"/>
                <a:gd name="T6" fmla="*/ 64 w 64"/>
                <a:gd name="T7" fmla="*/ 33 h 66"/>
                <a:gd name="T8" fmla="*/ 48 w 64"/>
                <a:gd name="T9" fmla="*/ 6 h 66"/>
                <a:gd name="T10" fmla="*/ 16 w 64"/>
                <a:gd name="T11" fmla="*/ 6 h 66"/>
                <a:gd name="T12" fmla="*/ 0 w 64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6" y="66"/>
                    <a:pt x="38" y="66"/>
                    <a:pt x="48" y="61"/>
                  </a:cubicBezTo>
                  <a:cubicBezTo>
                    <a:pt x="58" y="55"/>
                    <a:pt x="64" y="45"/>
                    <a:pt x="64" y="33"/>
                  </a:cubicBezTo>
                  <a:cubicBezTo>
                    <a:pt x="64" y="22"/>
                    <a:pt x="58" y="12"/>
                    <a:pt x="48" y="6"/>
                  </a:cubicBezTo>
                  <a:cubicBezTo>
                    <a:pt x="38" y="0"/>
                    <a:pt x="26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1503"/>
            <p:cNvSpPr>
              <a:spLocks/>
            </p:cNvSpPr>
            <p:nvPr userDrawn="1"/>
          </p:nvSpPr>
          <p:spPr bwMode="auto">
            <a:xfrm>
              <a:off x="8058877" y="-4265612"/>
              <a:ext cx="100013" cy="104775"/>
            </a:xfrm>
            <a:custGeom>
              <a:avLst/>
              <a:gdLst>
                <a:gd name="T0" fmla="*/ 0 w 63"/>
                <a:gd name="T1" fmla="*/ 33 h 66"/>
                <a:gd name="T2" fmla="*/ 16 w 63"/>
                <a:gd name="T3" fmla="*/ 61 h 66"/>
                <a:gd name="T4" fmla="*/ 48 w 63"/>
                <a:gd name="T5" fmla="*/ 61 h 66"/>
                <a:gd name="T6" fmla="*/ 63 w 63"/>
                <a:gd name="T7" fmla="*/ 33 h 66"/>
                <a:gd name="T8" fmla="*/ 48 w 63"/>
                <a:gd name="T9" fmla="*/ 6 h 66"/>
                <a:gd name="T10" fmla="*/ 16 w 63"/>
                <a:gd name="T11" fmla="*/ 6 h 66"/>
                <a:gd name="T12" fmla="*/ 0 w 63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6">
                  <a:moveTo>
                    <a:pt x="0" y="33"/>
                  </a:moveTo>
                  <a:cubicBezTo>
                    <a:pt x="0" y="45"/>
                    <a:pt x="6" y="55"/>
                    <a:pt x="16" y="61"/>
                  </a:cubicBezTo>
                  <a:cubicBezTo>
                    <a:pt x="26" y="66"/>
                    <a:pt x="38" y="66"/>
                    <a:pt x="48" y="61"/>
                  </a:cubicBezTo>
                  <a:cubicBezTo>
                    <a:pt x="57" y="55"/>
                    <a:pt x="63" y="45"/>
                    <a:pt x="63" y="33"/>
                  </a:cubicBezTo>
                  <a:cubicBezTo>
                    <a:pt x="63" y="22"/>
                    <a:pt x="57" y="12"/>
                    <a:pt x="48" y="6"/>
                  </a:cubicBezTo>
                  <a:cubicBezTo>
                    <a:pt x="38" y="0"/>
                    <a:pt x="26" y="0"/>
                    <a:pt x="16" y="6"/>
                  </a:cubicBezTo>
                  <a:cubicBezTo>
                    <a:pt x="6" y="12"/>
                    <a:pt x="0" y="22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1504"/>
            <p:cNvSpPr>
              <a:spLocks noEditPoints="1"/>
            </p:cNvSpPr>
            <p:nvPr userDrawn="1"/>
          </p:nvSpPr>
          <p:spPr bwMode="auto">
            <a:xfrm>
              <a:off x="7646127" y="-4067175"/>
              <a:ext cx="620713" cy="60325"/>
            </a:xfrm>
            <a:custGeom>
              <a:avLst/>
              <a:gdLst>
                <a:gd name="T0" fmla="*/ 391 w 391"/>
                <a:gd name="T1" fmla="*/ 38 h 38"/>
                <a:gd name="T2" fmla="*/ 350 w 391"/>
                <a:gd name="T3" fmla="*/ 38 h 38"/>
                <a:gd name="T4" fmla="*/ 391 w 391"/>
                <a:gd name="T5" fmla="*/ 38 h 38"/>
                <a:gd name="T6" fmla="*/ 0 w 391"/>
                <a:gd name="T7" fmla="*/ 0 h 38"/>
                <a:gd name="T8" fmla="*/ 60 w 391"/>
                <a:gd name="T9" fmla="*/ 0 h 38"/>
                <a:gd name="T10" fmla="*/ 0 w 39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" h="38">
                  <a:moveTo>
                    <a:pt x="391" y="38"/>
                  </a:moveTo>
                  <a:lnTo>
                    <a:pt x="350" y="38"/>
                  </a:lnTo>
                  <a:lnTo>
                    <a:pt x="391" y="38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1505"/>
            <p:cNvSpPr>
              <a:spLocks noEditPoints="1"/>
            </p:cNvSpPr>
            <p:nvPr userDrawn="1"/>
          </p:nvSpPr>
          <p:spPr bwMode="auto">
            <a:xfrm>
              <a:off x="7646127" y="-4067175"/>
              <a:ext cx="620713" cy="60325"/>
            </a:xfrm>
            <a:custGeom>
              <a:avLst/>
              <a:gdLst>
                <a:gd name="T0" fmla="*/ 391 w 391"/>
                <a:gd name="T1" fmla="*/ 38 h 38"/>
                <a:gd name="T2" fmla="*/ 350 w 391"/>
                <a:gd name="T3" fmla="*/ 38 h 38"/>
                <a:gd name="T4" fmla="*/ 0 w 391"/>
                <a:gd name="T5" fmla="*/ 0 h 38"/>
                <a:gd name="T6" fmla="*/ 60 w 391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38">
                  <a:moveTo>
                    <a:pt x="391" y="38"/>
                  </a:moveTo>
                  <a:lnTo>
                    <a:pt x="350" y="38"/>
                  </a:lnTo>
                  <a:moveTo>
                    <a:pt x="0" y="0"/>
                  </a:move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1506"/>
            <p:cNvSpPr>
              <a:spLocks/>
            </p:cNvSpPr>
            <p:nvPr userDrawn="1"/>
          </p:nvSpPr>
          <p:spPr bwMode="auto">
            <a:xfrm>
              <a:off x="7238139" y="-4117975"/>
              <a:ext cx="257175" cy="269875"/>
            </a:xfrm>
            <a:custGeom>
              <a:avLst/>
              <a:gdLst>
                <a:gd name="T0" fmla="*/ 24 w 162"/>
                <a:gd name="T1" fmla="*/ 31 h 170"/>
                <a:gd name="T2" fmla="*/ 0 w 162"/>
                <a:gd name="T3" fmla="*/ 155 h 170"/>
                <a:gd name="T4" fmla="*/ 162 w 162"/>
                <a:gd name="T5" fmla="*/ 83 h 170"/>
                <a:gd name="T6" fmla="*/ 81 w 162"/>
                <a:gd name="T7" fmla="*/ 0 h 170"/>
                <a:gd name="T8" fmla="*/ 24 w 162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70">
                  <a:moveTo>
                    <a:pt x="24" y="31"/>
                  </a:moveTo>
                  <a:cubicBezTo>
                    <a:pt x="24" y="31"/>
                    <a:pt x="69" y="119"/>
                    <a:pt x="0" y="155"/>
                  </a:cubicBezTo>
                  <a:cubicBezTo>
                    <a:pt x="0" y="155"/>
                    <a:pt x="118" y="170"/>
                    <a:pt x="162" y="83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24" y="31"/>
                  </a:ln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5" name="Freeform 1507"/>
            <p:cNvSpPr>
              <a:spLocks/>
            </p:cNvSpPr>
            <p:nvPr userDrawn="1"/>
          </p:nvSpPr>
          <p:spPr bwMode="auto">
            <a:xfrm>
              <a:off x="7276239" y="-4086225"/>
              <a:ext cx="219075" cy="198438"/>
            </a:xfrm>
            <a:custGeom>
              <a:avLst/>
              <a:gdLst>
                <a:gd name="T0" fmla="*/ 138 w 138"/>
                <a:gd name="T1" fmla="*/ 63 h 125"/>
                <a:gd name="T2" fmla="*/ 76 w 138"/>
                <a:gd name="T3" fmla="*/ 0 h 125"/>
                <a:gd name="T4" fmla="*/ 0 w 138"/>
                <a:gd name="T5" fmla="*/ 12 h 125"/>
                <a:gd name="T6" fmla="*/ 64 w 138"/>
                <a:gd name="T7" fmla="*/ 125 h 125"/>
                <a:gd name="T8" fmla="*/ 138 w 138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5">
                  <a:moveTo>
                    <a:pt x="138" y="63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3" y="63"/>
                    <a:pt x="59" y="106"/>
                    <a:pt x="64" y="125"/>
                  </a:cubicBezTo>
                  <a:cubicBezTo>
                    <a:pt x="93" y="115"/>
                    <a:pt x="121" y="97"/>
                    <a:pt x="138" y="63"/>
                  </a:cubicBezTo>
                  <a:close/>
                </a:path>
              </a:pathLst>
            </a:custGeom>
            <a:solidFill>
              <a:srgbClr val="4D8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6" name="Freeform 1508"/>
            <p:cNvSpPr>
              <a:spLocks/>
            </p:cNvSpPr>
            <p:nvPr userDrawn="1"/>
          </p:nvSpPr>
          <p:spPr bwMode="auto">
            <a:xfrm>
              <a:off x="7154002" y="-4951412"/>
              <a:ext cx="1081088" cy="1079500"/>
            </a:xfrm>
            <a:custGeom>
              <a:avLst/>
              <a:gdLst>
                <a:gd name="T0" fmla="*/ 681 w 681"/>
                <a:gd name="T1" fmla="*/ 340 h 680"/>
                <a:gd name="T2" fmla="*/ 340 w 681"/>
                <a:gd name="T3" fmla="*/ 680 h 680"/>
                <a:gd name="T4" fmla="*/ 58 w 681"/>
                <a:gd name="T5" fmla="*/ 530 h 680"/>
                <a:gd name="T6" fmla="*/ 0 w 681"/>
                <a:gd name="T7" fmla="*/ 340 h 680"/>
                <a:gd name="T8" fmla="*/ 340 w 681"/>
                <a:gd name="T9" fmla="*/ 0 h 680"/>
                <a:gd name="T10" fmla="*/ 681 w 681"/>
                <a:gd name="T11" fmla="*/ 3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680">
                  <a:moveTo>
                    <a:pt x="681" y="340"/>
                  </a:moveTo>
                  <a:cubicBezTo>
                    <a:pt x="681" y="528"/>
                    <a:pt x="528" y="680"/>
                    <a:pt x="340" y="680"/>
                  </a:cubicBezTo>
                  <a:cubicBezTo>
                    <a:pt x="223" y="680"/>
                    <a:pt x="119" y="621"/>
                    <a:pt x="58" y="530"/>
                  </a:cubicBezTo>
                  <a:cubicBezTo>
                    <a:pt x="21" y="476"/>
                    <a:pt x="0" y="41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528" y="0"/>
                    <a:pt x="681" y="152"/>
                    <a:pt x="681" y="340"/>
                  </a:cubicBezTo>
                  <a:close/>
                </a:path>
              </a:pathLst>
            </a:custGeom>
            <a:solidFill>
              <a:srgbClr val="7DB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7" name="Oval 1509"/>
            <p:cNvSpPr>
              <a:spLocks noChangeArrowheads="1"/>
            </p:cNvSpPr>
            <p:nvPr userDrawn="1"/>
          </p:nvSpPr>
          <p:spPr bwMode="auto">
            <a:xfrm>
              <a:off x="7368314" y="-4491037"/>
              <a:ext cx="15875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8" name="Oval 1510"/>
            <p:cNvSpPr>
              <a:spLocks noChangeArrowheads="1"/>
            </p:cNvSpPr>
            <p:nvPr userDrawn="1"/>
          </p:nvSpPr>
          <p:spPr bwMode="auto">
            <a:xfrm>
              <a:off x="7614377" y="-4491037"/>
              <a:ext cx="15875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9" name="Oval 1511"/>
            <p:cNvSpPr>
              <a:spLocks noChangeArrowheads="1"/>
            </p:cNvSpPr>
            <p:nvPr userDrawn="1"/>
          </p:nvSpPr>
          <p:spPr bwMode="auto">
            <a:xfrm>
              <a:off x="7860439" y="-4491037"/>
              <a:ext cx="15875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A8875629-F9A0-954D-BAB1-D5E820378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9438" y="927066"/>
            <a:ext cx="3501581" cy="42248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1A9D372-7276-277D-C529-1A90D1012D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3523" y="4859663"/>
            <a:ext cx="2245551" cy="22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/>
              <a:t>毕业论文答辩</a:t>
            </a:r>
            <a:r>
              <a:rPr lang="en-US" altLang="zh-CN" sz="3600" dirty="0"/>
              <a:t>PPT</a:t>
            </a:r>
            <a:r>
              <a:rPr lang="zh-CN" altLang="en-US" sz="3600" dirty="0"/>
              <a:t>模板</a:t>
            </a:r>
            <a:endParaRPr lang="zh-CN" altLang="en-US" sz="2000" dirty="0"/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377654" y="1838779"/>
            <a:ext cx="975521" cy="126365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354877"/>
                </a:solidFill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rgbClr val="35487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58A09-DE29-4637-A4B9-58543F3A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B8BD76-9598-4D33-AF92-FA146DD9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8B8677-3C87-4CDA-814B-C5C6EF41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$ļïḑe">
            <a:extLst>
              <a:ext uri="{FF2B5EF4-FFF2-40B4-BE49-F238E27FC236}">
                <a16:creationId xmlns:a16="http://schemas.microsoft.com/office/drawing/2014/main" id="{3810D608-AC95-4D36-BD9D-5E9444F747A5}"/>
              </a:ext>
            </a:extLst>
          </p:cNvPr>
          <p:cNvSpPr/>
          <p:nvPr/>
        </p:nvSpPr>
        <p:spPr bwMode="auto">
          <a:xfrm>
            <a:off x="0" y="0"/>
            <a:ext cx="12192000" cy="3460293"/>
          </a:xfrm>
          <a:prstGeom prst="rect">
            <a:avLst/>
          </a:prstGeom>
          <a:blipFill>
            <a:blip r:embed="rId3"/>
            <a:stretch>
              <a:fillRect t="-64203" b="-6373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îṧliḍe">
            <a:extLst>
              <a:ext uri="{FF2B5EF4-FFF2-40B4-BE49-F238E27FC236}">
                <a16:creationId xmlns:a16="http://schemas.microsoft.com/office/drawing/2014/main" id="{20F834F0-B851-4235-AF41-A986EECD9930}"/>
              </a:ext>
            </a:extLst>
          </p:cNvPr>
          <p:cNvSpPr/>
          <p:nvPr/>
        </p:nvSpPr>
        <p:spPr bwMode="auto">
          <a:xfrm>
            <a:off x="0" y="1125538"/>
            <a:ext cx="12192000" cy="233475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iŝliḓê">
            <a:extLst>
              <a:ext uri="{FF2B5EF4-FFF2-40B4-BE49-F238E27FC236}">
                <a16:creationId xmlns:a16="http://schemas.microsoft.com/office/drawing/2014/main" id="{52FBDAB1-8548-42A3-9B12-75B764DE3785}"/>
              </a:ext>
            </a:extLst>
          </p:cNvPr>
          <p:cNvSpPr txBox="1"/>
          <p:nvPr/>
        </p:nvSpPr>
        <p:spPr>
          <a:xfrm>
            <a:off x="676656" y="1567903"/>
            <a:ext cx="1084383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9" name="iṧľîḑe">
            <a:extLst>
              <a:ext uri="{FF2B5EF4-FFF2-40B4-BE49-F238E27FC236}">
                <a16:creationId xmlns:a16="http://schemas.microsoft.com/office/drawing/2014/main" id="{D9528E16-A967-4B68-AE8D-CA41C4A3E6AD}"/>
              </a:ext>
            </a:extLst>
          </p:cNvPr>
          <p:cNvSpPr/>
          <p:nvPr/>
        </p:nvSpPr>
        <p:spPr>
          <a:xfrm>
            <a:off x="67665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0" name="ïṧ1ide">
            <a:extLst>
              <a:ext uri="{FF2B5EF4-FFF2-40B4-BE49-F238E27FC236}">
                <a16:creationId xmlns:a16="http://schemas.microsoft.com/office/drawing/2014/main" id="{396EC8CF-6DB0-4DA9-8095-45A7062DBFD8}"/>
              </a:ext>
            </a:extLst>
          </p:cNvPr>
          <p:cNvSpPr txBox="1"/>
          <p:nvPr/>
        </p:nvSpPr>
        <p:spPr>
          <a:xfrm>
            <a:off x="651973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1" name="íśḻiḑé">
            <a:extLst>
              <a:ext uri="{FF2B5EF4-FFF2-40B4-BE49-F238E27FC236}">
                <a16:creationId xmlns:a16="http://schemas.microsoft.com/office/drawing/2014/main" id="{DE08ECDB-5DFC-4BB3-9CBD-5149433F7853}"/>
              </a:ext>
            </a:extLst>
          </p:cNvPr>
          <p:cNvSpPr/>
          <p:nvPr/>
        </p:nvSpPr>
        <p:spPr>
          <a:xfrm>
            <a:off x="658231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2" name="isļïḋê">
            <a:extLst>
              <a:ext uri="{FF2B5EF4-FFF2-40B4-BE49-F238E27FC236}">
                <a16:creationId xmlns:a16="http://schemas.microsoft.com/office/drawing/2014/main" id="{5F49F64E-7B22-4E44-980F-4B0CBE17EEF4}"/>
              </a:ext>
            </a:extLst>
          </p:cNvPr>
          <p:cNvSpPr txBox="1"/>
          <p:nvPr/>
        </p:nvSpPr>
        <p:spPr>
          <a:xfrm>
            <a:off x="6589924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B001067-F6DF-4473-9231-355D5A1F2BD6}"/>
              </a:ext>
            </a:extLst>
          </p:cNvPr>
          <p:cNvCxnSpPr>
            <a:cxnSpLocks/>
          </p:cNvCxnSpPr>
          <p:nvPr/>
        </p:nvCxnSpPr>
        <p:spPr>
          <a:xfrm>
            <a:off x="6096000" y="4284000"/>
            <a:ext cx="0" cy="1859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6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D8E8BD-30DB-47E9-8AE6-DA61BBC1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4EA405-9F98-4FE6-8DFB-1919EC2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D0A746-850E-45A3-B52E-081FC2B9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1" name="işļiḓê">
            <a:extLst>
              <a:ext uri="{FF2B5EF4-FFF2-40B4-BE49-F238E27FC236}">
                <a16:creationId xmlns:a16="http://schemas.microsoft.com/office/drawing/2014/main" id="{6B82A38A-DA8F-4AD4-BC83-3FFB69C9FE34}"/>
              </a:ext>
            </a:extLst>
          </p:cNvPr>
          <p:cNvSpPr/>
          <p:nvPr/>
        </p:nvSpPr>
        <p:spPr bwMode="auto">
          <a:xfrm>
            <a:off x="852214" y="4811734"/>
            <a:ext cx="372629" cy="1863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îṥḷîḓe">
            <a:extLst>
              <a:ext uri="{FF2B5EF4-FFF2-40B4-BE49-F238E27FC236}">
                <a16:creationId xmlns:a16="http://schemas.microsoft.com/office/drawing/2014/main" id="{4B6F998D-01A6-43FF-8978-987274F4E697}"/>
              </a:ext>
            </a:extLst>
          </p:cNvPr>
          <p:cNvSpPr/>
          <p:nvPr/>
        </p:nvSpPr>
        <p:spPr bwMode="auto">
          <a:xfrm>
            <a:off x="818339" y="4777859"/>
            <a:ext cx="443768" cy="254066"/>
          </a:xfrm>
          <a:custGeom>
            <a:avLst/>
            <a:gdLst>
              <a:gd name="T0" fmla="*/ 131 w 131"/>
              <a:gd name="T1" fmla="*/ 75 h 75"/>
              <a:gd name="T2" fmla="*/ 0 w 131"/>
              <a:gd name="T3" fmla="*/ 75 h 75"/>
              <a:gd name="T4" fmla="*/ 0 w 131"/>
              <a:gd name="T5" fmla="*/ 0 h 75"/>
              <a:gd name="T6" fmla="*/ 131 w 131"/>
              <a:gd name="T7" fmla="*/ 0 h 75"/>
              <a:gd name="T8" fmla="*/ 131 w 131"/>
              <a:gd name="T9" fmla="*/ 75 h 75"/>
              <a:gd name="T10" fmla="*/ 20 w 131"/>
              <a:gd name="T11" fmla="*/ 55 h 75"/>
              <a:gd name="T12" fmla="*/ 110 w 131"/>
              <a:gd name="T13" fmla="*/ 55 h 75"/>
              <a:gd name="T14" fmla="*/ 110 w 131"/>
              <a:gd name="T15" fmla="*/ 20 h 75"/>
              <a:gd name="T16" fmla="*/ 20 w 131"/>
              <a:gd name="T17" fmla="*/ 20 h 75"/>
              <a:gd name="T18" fmla="*/ 20 w 131"/>
              <a:gd name="T19" fmla="*/ 5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5">
                <a:moveTo>
                  <a:pt x="131" y="75"/>
                </a:moveTo>
                <a:lnTo>
                  <a:pt x="0" y="75"/>
                </a:lnTo>
                <a:lnTo>
                  <a:pt x="0" y="0"/>
                </a:lnTo>
                <a:lnTo>
                  <a:pt x="131" y="0"/>
                </a:lnTo>
                <a:lnTo>
                  <a:pt x="131" y="75"/>
                </a:lnTo>
                <a:close/>
                <a:moveTo>
                  <a:pt x="20" y="55"/>
                </a:moveTo>
                <a:lnTo>
                  <a:pt x="110" y="55"/>
                </a:lnTo>
                <a:lnTo>
                  <a:pt x="110" y="20"/>
                </a:lnTo>
                <a:lnTo>
                  <a:pt x="20" y="20"/>
                </a:lnTo>
                <a:lnTo>
                  <a:pt x="20" y="5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ṡḷîdê">
            <a:extLst>
              <a:ext uri="{FF2B5EF4-FFF2-40B4-BE49-F238E27FC236}">
                <a16:creationId xmlns:a16="http://schemas.microsoft.com/office/drawing/2014/main" id="{B20948CD-88F1-4F66-88F9-36C250FD3862}"/>
              </a:ext>
            </a:extLst>
          </p:cNvPr>
          <p:cNvSpPr/>
          <p:nvPr/>
        </p:nvSpPr>
        <p:spPr bwMode="auto">
          <a:xfrm>
            <a:off x="1411156" y="4439106"/>
            <a:ext cx="376017" cy="558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iṥḷiḓe">
            <a:extLst>
              <a:ext uri="{FF2B5EF4-FFF2-40B4-BE49-F238E27FC236}">
                <a16:creationId xmlns:a16="http://schemas.microsoft.com/office/drawing/2014/main" id="{1CFA7ABE-5374-4551-886B-48128B967A38}"/>
              </a:ext>
            </a:extLst>
          </p:cNvPr>
          <p:cNvSpPr/>
          <p:nvPr/>
        </p:nvSpPr>
        <p:spPr bwMode="auto">
          <a:xfrm>
            <a:off x="1377281" y="4401842"/>
            <a:ext cx="443768" cy="630081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6 h 186"/>
              <a:gd name="T12" fmla="*/ 110 w 131"/>
              <a:gd name="T13" fmla="*/ 166 h 186"/>
              <a:gd name="T14" fmla="*/ 110 w 131"/>
              <a:gd name="T15" fmla="*/ 21 h 186"/>
              <a:gd name="T16" fmla="*/ 21 w 131"/>
              <a:gd name="T17" fmla="*/ 21 h 186"/>
              <a:gd name="T18" fmla="*/ 21 w 131"/>
              <a:gd name="T19" fmla="*/ 1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6"/>
                </a:moveTo>
                <a:lnTo>
                  <a:pt x="110" y="166"/>
                </a:lnTo>
                <a:lnTo>
                  <a:pt x="110" y="21"/>
                </a:lnTo>
                <a:lnTo>
                  <a:pt x="21" y="21"/>
                </a:lnTo>
                <a:lnTo>
                  <a:pt x="21" y="1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íS1ïďé">
            <a:extLst>
              <a:ext uri="{FF2B5EF4-FFF2-40B4-BE49-F238E27FC236}">
                <a16:creationId xmlns:a16="http://schemas.microsoft.com/office/drawing/2014/main" id="{B804F33C-EB89-4687-A08F-F4E17BABF002}"/>
              </a:ext>
            </a:extLst>
          </p:cNvPr>
          <p:cNvSpPr/>
          <p:nvPr/>
        </p:nvSpPr>
        <p:spPr bwMode="auto">
          <a:xfrm>
            <a:off x="1973487" y="4063089"/>
            <a:ext cx="372629" cy="9349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íśľîḑé">
            <a:extLst>
              <a:ext uri="{FF2B5EF4-FFF2-40B4-BE49-F238E27FC236}">
                <a16:creationId xmlns:a16="http://schemas.microsoft.com/office/drawing/2014/main" id="{943E34D2-36D4-46E7-8645-BE797F4B9891}"/>
              </a:ext>
            </a:extLst>
          </p:cNvPr>
          <p:cNvSpPr/>
          <p:nvPr/>
        </p:nvSpPr>
        <p:spPr bwMode="auto">
          <a:xfrm>
            <a:off x="1939611" y="4029214"/>
            <a:ext cx="443768" cy="1002709"/>
          </a:xfrm>
          <a:custGeom>
            <a:avLst/>
            <a:gdLst>
              <a:gd name="T0" fmla="*/ 131 w 131"/>
              <a:gd name="T1" fmla="*/ 296 h 296"/>
              <a:gd name="T2" fmla="*/ 0 w 131"/>
              <a:gd name="T3" fmla="*/ 296 h 296"/>
              <a:gd name="T4" fmla="*/ 0 w 131"/>
              <a:gd name="T5" fmla="*/ 0 h 296"/>
              <a:gd name="T6" fmla="*/ 131 w 131"/>
              <a:gd name="T7" fmla="*/ 0 h 296"/>
              <a:gd name="T8" fmla="*/ 131 w 131"/>
              <a:gd name="T9" fmla="*/ 296 h 296"/>
              <a:gd name="T10" fmla="*/ 20 w 131"/>
              <a:gd name="T11" fmla="*/ 276 h 296"/>
              <a:gd name="T12" fmla="*/ 110 w 131"/>
              <a:gd name="T13" fmla="*/ 276 h 296"/>
              <a:gd name="T14" fmla="*/ 110 w 131"/>
              <a:gd name="T15" fmla="*/ 21 h 296"/>
              <a:gd name="T16" fmla="*/ 20 w 131"/>
              <a:gd name="T17" fmla="*/ 21 h 296"/>
              <a:gd name="T18" fmla="*/ 20 w 131"/>
              <a:gd name="T19" fmla="*/ 27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96">
                <a:moveTo>
                  <a:pt x="131" y="296"/>
                </a:moveTo>
                <a:lnTo>
                  <a:pt x="0" y="296"/>
                </a:lnTo>
                <a:lnTo>
                  <a:pt x="0" y="0"/>
                </a:lnTo>
                <a:lnTo>
                  <a:pt x="131" y="0"/>
                </a:lnTo>
                <a:lnTo>
                  <a:pt x="131" y="296"/>
                </a:lnTo>
                <a:close/>
                <a:moveTo>
                  <a:pt x="20" y="276"/>
                </a:moveTo>
                <a:lnTo>
                  <a:pt x="110" y="276"/>
                </a:lnTo>
                <a:lnTo>
                  <a:pt x="110" y="21"/>
                </a:lnTo>
                <a:lnTo>
                  <a:pt x="20" y="21"/>
                </a:lnTo>
                <a:lnTo>
                  <a:pt x="20" y="27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ṧ1íḑé">
            <a:extLst>
              <a:ext uri="{FF2B5EF4-FFF2-40B4-BE49-F238E27FC236}">
                <a16:creationId xmlns:a16="http://schemas.microsoft.com/office/drawing/2014/main" id="{93479DD8-FCDD-4731-958F-FC16A7805D79}"/>
              </a:ext>
            </a:extLst>
          </p:cNvPr>
          <p:cNvSpPr/>
          <p:nvPr/>
        </p:nvSpPr>
        <p:spPr bwMode="auto">
          <a:xfrm>
            <a:off x="1973487" y="4063089"/>
            <a:ext cx="372629" cy="372628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íṣļïḋe">
            <a:extLst>
              <a:ext uri="{FF2B5EF4-FFF2-40B4-BE49-F238E27FC236}">
                <a16:creationId xmlns:a16="http://schemas.microsoft.com/office/drawing/2014/main" id="{7E9FCBDF-CA7D-40B7-8EF8-6B3989F803E8}"/>
              </a:ext>
            </a:extLst>
          </p:cNvPr>
          <p:cNvSpPr/>
          <p:nvPr/>
        </p:nvSpPr>
        <p:spPr bwMode="auto">
          <a:xfrm>
            <a:off x="1939611" y="4029214"/>
            <a:ext cx="443768" cy="440379"/>
          </a:xfrm>
          <a:custGeom>
            <a:avLst/>
            <a:gdLst>
              <a:gd name="T0" fmla="*/ 131 w 131"/>
              <a:gd name="T1" fmla="*/ 130 h 130"/>
              <a:gd name="T2" fmla="*/ 0 w 131"/>
              <a:gd name="T3" fmla="*/ 130 h 130"/>
              <a:gd name="T4" fmla="*/ 0 w 131"/>
              <a:gd name="T5" fmla="*/ 0 h 130"/>
              <a:gd name="T6" fmla="*/ 131 w 131"/>
              <a:gd name="T7" fmla="*/ 0 h 130"/>
              <a:gd name="T8" fmla="*/ 131 w 131"/>
              <a:gd name="T9" fmla="*/ 130 h 130"/>
              <a:gd name="T10" fmla="*/ 20 w 131"/>
              <a:gd name="T11" fmla="*/ 109 h 130"/>
              <a:gd name="T12" fmla="*/ 110 w 131"/>
              <a:gd name="T13" fmla="*/ 109 h 130"/>
              <a:gd name="T14" fmla="*/ 110 w 131"/>
              <a:gd name="T15" fmla="*/ 21 h 130"/>
              <a:gd name="T16" fmla="*/ 20 w 131"/>
              <a:gd name="T17" fmla="*/ 21 h 130"/>
              <a:gd name="T18" fmla="*/ 20 w 131"/>
              <a:gd name="T19" fmla="*/ 10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0">
                <a:moveTo>
                  <a:pt x="131" y="130"/>
                </a:moveTo>
                <a:lnTo>
                  <a:pt x="0" y="130"/>
                </a:lnTo>
                <a:lnTo>
                  <a:pt x="0" y="0"/>
                </a:lnTo>
                <a:lnTo>
                  <a:pt x="131" y="0"/>
                </a:lnTo>
                <a:lnTo>
                  <a:pt x="131" y="130"/>
                </a:lnTo>
                <a:close/>
                <a:moveTo>
                  <a:pt x="20" y="109"/>
                </a:moveTo>
                <a:lnTo>
                  <a:pt x="110" y="109"/>
                </a:lnTo>
                <a:lnTo>
                  <a:pt x="110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ïŝḻïḓé">
            <a:extLst>
              <a:ext uri="{FF2B5EF4-FFF2-40B4-BE49-F238E27FC236}">
                <a16:creationId xmlns:a16="http://schemas.microsoft.com/office/drawing/2014/main" id="{4C9126B6-92E7-4176-8461-1ED27A93E3E5}"/>
              </a:ext>
            </a:extLst>
          </p:cNvPr>
          <p:cNvSpPr/>
          <p:nvPr/>
        </p:nvSpPr>
        <p:spPr bwMode="auto">
          <a:xfrm>
            <a:off x="2535817" y="3697236"/>
            <a:ext cx="372629" cy="130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iS1íḓé">
            <a:extLst>
              <a:ext uri="{FF2B5EF4-FFF2-40B4-BE49-F238E27FC236}">
                <a16:creationId xmlns:a16="http://schemas.microsoft.com/office/drawing/2014/main" id="{3379AA69-4500-451C-A5F2-E878D8206444}"/>
              </a:ext>
            </a:extLst>
          </p:cNvPr>
          <p:cNvSpPr/>
          <p:nvPr/>
        </p:nvSpPr>
        <p:spPr bwMode="auto">
          <a:xfrm>
            <a:off x="2498555" y="3663361"/>
            <a:ext cx="443768" cy="1368562"/>
          </a:xfrm>
          <a:custGeom>
            <a:avLst/>
            <a:gdLst>
              <a:gd name="T0" fmla="*/ 131 w 131"/>
              <a:gd name="T1" fmla="*/ 404 h 404"/>
              <a:gd name="T2" fmla="*/ 0 w 131"/>
              <a:gd name="T3" fmla="*/ 404 h 404"/>
              <a:gd name="T4" fmla="*/ 0 w 131"/>
              <a:gd name="T5" fmla="*/ 0 h 404"/>
              <a:gd name="T6" fmla="*/ 131 w 131"/>
              <a:gd name="T7" fmla="*/ 0 h 404"/>
              <a:gd name="T8" fmla="*/ 131 w 131"/>
              <a:gd name="T9" fmla="*/ 404 h 404"/>
              <a:gd name="T10" fmla="*/ 21 w 131"/>
              <a:gd name="T11" fmla="*/ 384 h 404"/>
              <a:gd name="T12" fmla="*/ 111 w 131"/>
              <a:gd name="T13" fmla="*/ 384 h 404"/>
              <a:gd name="T14" fmla="*/ 111 w 131"/>
              <a:gd name="T15" fmla="*/ 20 h 404"/>
              <a:gd name="T16" fmla="*/ 21 w 131"/>
              <a:gd name="T17" fmla="*/ 20 h 404"/>
              <a:gd name="T18" fmla="*/ 21 w 131"/>
              <a:gd name="T19" fmla="*/ 38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4">
                <a:moveTo>
                  <a:pt x="131" y="404"/>
                </a:moveTo>
                <a:lnTo>
                  <a:pt x="0" y="404"/>
                </a:lnTo>
                <a:lnTo>
                  <a:pt x="0" y="0"/>
                </a:lnTo>
                <a:lnTo>
                  <a:pt x="131" y="0"/>
                </a:lnTo>
                <a:lnTo>
                  <a:pt x="131" y="404"/>
                </a:lnTo>
                <a:close/>
                <a:moveTo>
                  <a:pt x="21" y="384"/>
                </a:moveTo>
                <a:lnTo>
                  <a:pt x="111" y="384"/>
                </a:lnTo>
                <a:lnTo>
                  <a:pt x="111" y="20"/>
                </a:lnTo>
                <a:lnTo>
                  <a:pt x="21" y="20"/>
                </a:lnTo>
                <a:lnTo>
                  <a:pt x="21" y="38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îṧļiḍè">
            <a:extLst>
              <a:ext uri="{FF2B5EF4-FFF2-40B4-BE49-F238E27FC236}">
                <a16:creationId xmlns:a16="http://schemas.microsoft.com/office/drawing/2014/main" id="{7126AC73-6ED0-45C2-807D-A907B4B37C36}"/>
              </a:ext>
            </a:extLst>
          </p:cNvPr>
          <p:cNvSpPr/>
          <p:nvPr/>
        </p:nvSpPr>
        <p:spPr bwMode="auto">
          <a:xfrm>
            <a:off x="3094761" y="3131520"/>
            <a:ext cx="376017" cy="186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î$ḷiďè">
            <a:extLst>
              <a:ext uri="{FF2B5EF4-FFF2-40B4-BE49-F238E27FC236}">
                <a16:creationId xmlns:a16="http://schemas.microsoft.com/office/drawing/2014/main" id="{1F79001A-232E-478D-B20D-01851401643C}"/>
              </a:ext>
            </a:extLst>
          </p:cNvPr>
          <p:cNvSpPr/>
          <p:nvPr/>
        </p:nvSpPr>
        <p:spPr bwMode="auto">
          <a:xfrm>
            <a:off x="3060886" y="3094256"/>
            <a:ext cx="443768" cy="1937667"/>
          </a:xfrm>
          <a:custGeom>
            <a:avLst/>
            <a:gdLst>
              <a:gd name="T0" fmla="*/ 131 w 131"/>
              <a:gd name="T1" fmla="*/ 572 h 572"/>
              <a:gd name="T2" fmla="*/ 0 w 131"/>
              <a:gd name="T3" fmla="*/ 572 h 572"/>
              <a:gd name="T4" fmla="*/ 0 w 131"/>
              <a:gd name="T5" fmla="*/ 0 h 572"/>
              <a:gd name="T6" fmla="*/ 131 w 131"/>
              <a:gd name="T7" fmla="*/ 0 h 572"/>
              <a:gd name="T8" fmla="*/ 131 w 131"/>
              <a:gd name="T9" fmla="*/ 572 h 572"/>
              <a:gd name="T10" fmla="*/ 20 w 131"/>
              <a:gd name="T11" fmla="*/ 552 h 572"/>
              <a:gd name="T12" fmla="*/ 110 w 131"/>
              <a:gd name="T13" fmla="*/ 552 h 572"/>
              <a:gd name="T14" fmla="*/ 110 w 131"/>
              <a:gd name="T15" fmla="*/ 21 h 572"/>
              <a:gd name="T16" fmla="*/ 20 w 131"/>
              <a:gd name="T17" fmla="*/ 21 h 572"/>
              <a:gd name="T18" fmla="*/ 20 w 131"/>
              <a:gd name="T19" fmla="*/ 55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572">
                <a:moveTo>
                  <a:pt x="131" y="572"/>
                </a:moveTo>
                <a:lnTo>
                  <a:pt x="0" y="572"/>
                </a:lnTo>
                <a:lnTo>
                  <a:pt x="0" y="0"/>
                </a:lnTo>
                <a:lnTo>
                  <a:pt x="131" y="0"/>
                </a:lnTo>
                <a:lnTo>
                  <a:pt x="131" y="572"/>
                </a:lnTo>
                <a:close/>
                <a:moveTo>
                  <a:pt x="20" y="552"/>
                </a:moveTo>
                <a:lnTo>
                  <a:pt x="110" y="552"/>
                </a:lnTo>
                <a:lnTo>
                  <a:pt x="110" y="21"/>
                </a:lnTo>
                <a:lnTo>
                  <a:pt x="20" y="21"/>
                </a:lnTo>
                <a:lnTo>
                  <a:pt x="20" y="55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îŝ1iḑe">
            <a:extLst>
              <a:ext uri="{FF2B5EF4-FFF2-40B4-BE49-F238E27FC236}">
                <a16:creationId xmlns:a16="http://schemas.microsoft.com/office/drawing/2014/main" id="{FA85749B-1632-4C4C-A272-3687C74E3BEE}"/>
              </a:ext>
            </a:extLst>
          </p:cNvPr>
          <p:cNvSpPr/>
          <p:nvPr/>
        </p:nvSpPr>
        <p:spPr bwMode="auto">
          <a:xfrm>
            <a:off x="3657092" y="2569190"/>
            <a:ext cx="372629" cy="24288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îṩḷïďe">
            <a:extLst>
              <a:ext uri="{FF2B5EF4-FFF2-40B4-BE49-F238E27FC236}">
                <a16:creationId xmlns:a16="http://schemas.microsoft.com/office/drawing/2014/main" id="{7F19A4F6-9DEA-4FA3-A8BC-8F262F71CA65}"/>
              </a:ext>
            </a:extLst>
          </p:cNvPr>
          <p:cNvSpPr/>
          <p:nvPr/>
        </p:nvSpPr>
        <p:spPr bwMode="auto">
          <a:xfrm>
            <a:off x="3619828" y="2535314"/>
            <a:ext cx="443768" cy="2496611"/>
          </a:xfrm>
          <a:custGeom>
            <a:avLst/>
            <a:gdLst>
              <a:gd name="T0" fmla="*/ 131 w 131"/>
              <a:gd name="T1" fmla="*/ 737 h 737"/>
              <a:gd name="T2" fmla="*/ 0 w 131"/>
              <a:gd name="T3" fmla="*/ 737 h 737"/>
              <a:gd name="T4" fmla="*/ 0 w 131"/>
              <a:gd name="T5" fmla="*/ 0 h 737"/>
              <a:gd name="T6" fmla="*/ 131 w 131"/>
              <a:gd name="T7" fmla="*/ 0 h 737"/>
              <a:gd name="T8" fmla="*/ 131 w 131"/>
              <a:gd name="T9" fmla="*/ 737 h 737"/>
              <a:gd name="T10" fmla="*/ 21 w 131"/>
              <a:gd name="T11" fmla="*/ 717 h 737"/>
              <a:gd name="T12" fmla="*/ 111 w 131"/>
              <a:gd name="T13" fmla="*/ 717 h 737"/>
              <a:gd name="T14" fmla="*/ 111 w 131"/>
              <a:gd name="T15" fmla="*/ 21 h 737"/>
              <a:gd name="T16" fmla="*/ 21 w 131"/>
              <a:gd name="T17" fmla="*/ 21 h 737"/>
              <a:gd name="T18" fmla="*/ 21 w 131"/>
              <a:gd name="T19" fmla="*/ 71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37">
                <a:moveTo>
                  <a:pt x="131" y="737"/>
                </a:moveTo>
                <a:lnTo>
                  <a:pt x="0" y="737"/>
                </a:lnTo>
                <a:lnTo>
                  <a:pt x="0" y="0"/>
                </a:lnTo>
                <a:lnTo>
                  <a:pt x="131" y="0"/>
                </a:lnTo>
                <a:lnTo>
                  <a:pt x="131" y="737"/>
                </a:lnTo>
                <a:close/>
                <a:moveTo>
                  <a:pt x="21" y="717"/>
                </a:moveTo>
                <a:lnTo>
                  <a:pt x="111" y="717"/>
                </a:lnTo>
                <a:lnTo>
                  <a:pt x="111" y="21"/>
                </a:lnTo>
                <a:lnTo>
                  <a:pt x="21" y="21"/>
                </a:lnTo>
                <a:lnTo>
                  <a:pt x="21" y="7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ïṥļïḑé">
            <a:extLst>
              <a:ext uri="{FF2B5EF4-FFF2-40B4-BE49-F238E27FC236}">
                <a16:creationId xmlns:a16="http://schemas.microsoft.com/office/drawing/2014/main" id="{B1C24514-C238-4496-B2D4-8A83CEC3D426}"/>
              </a:ext>
            </a:extLst>
          </p:cNvPr>
          <p:cNvSpPr/>
          <p:nvPr/>
        </p:nvSpPr>
        <p:spPr bwMode="auto">
          <a:xfrm>
            <a:off x="2535817" y="3697236"/>
            <a:ext cx="372629" cy="738482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í$1íḓé">
            <a:extLst>
              <a:ext uri="{FF2B5EF4-FFF2-40B4-BE49-F238E27FC236}">
                <a16:creationId xmlns:a16="http://schemas.microsoft.com/office/drawing/2014/main" id="{8FAA51AF-611C-43ED-89D4-A3ADBCFA63C2}"/>
              </a:ext>
            </a:extLst>
          </p:cNvPr>
          <p:cNvSpPr/>
          <p:nvPr/>
        </p:nvSpPr>
        <p:spPr bwMode="auto">
          <a:xfrm>
            <a:off x="2498555" y="3663361"/>
            <a:ext cx="443768" cy="806232"/>
          </a:xfrm>
          <a:custGeom>
            <a:avLst/>
            <a:gdLst>
              <a:gd name="T0" fmla="*/ 131 w 131"/>
              <a:gd name="T1" fmla="*/ 238 h 238"/>
              <a:gd name="T2" fmla="*/ 0 w 131"/>
              <a:gd name="T3" fmla="*/ 238 h 238"/>
              <a:gd name="T4" fmla="*/ 0 w 131"/>
              <a:gd name="T5" fmla="*/ 0 h 238"/>
              <a:gd name="T6" fmla="*/ 131 w 131"/>
              <a:gd name="T7" fmla="*/ 0 h 238"/>
              <a:gd name="T8" fmla="*/ 131 w 131"/>
              <a:gd name="T9" fmla="*/ 238 h 238"/>
              <a:gd name="T10" fmla="*/ 21 w 131"/>
              <a:gd name="T11" fmla="*/ 217 h 238"/>
              <a:gd name="T12" fmla="*/ 111 w 131"/>
              <a:gd name="T13" fmla="*/ 217 h 238"/>
              <a:gd name="T14" fmla="*/ 111 w 131"/>
              <a:gd name="T15" fmla="*/ 20 h 238"/>
              <a:gd name="T16" fmla="*/ 21 w 131"/>
              <a:gd name="T17" fmla="*/ 20 h 238"/>
              <a:gd name="T18" fmla="*/ 21 w 131"/>
              <a:gd name="T19" fmla="*/ 21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38">
                <a:moveTo>
                  <a:pt x="131" y="238"/>
                </a:moveTo>
                <a:lnTo>
                  <a:pt x="0" y="238"/>
                </a:lnTo>
                <a:lnTo>
                  <a:pt x="0" y="0"/>
                </a:lnTo>
                <a:lnTo>
                  <a:pt x="131" y="0"/>
                </a:lnTo>
                <a:lnTo>
                  <a:pt x="131" y="238"/>
                </a:lnTo>
                <a:close/>
                <a:moveTo>
                  <a:pt x="21" y="217"/>
                </a:moveTo>
                <a:lnTo>
                  <a:pt x="111" y="217"/>
                </a:lnTo>
                <a:lnTo>
                  <a:pt x="111" y="20"/>
                </a:lnTo>
                <a:lnTo>
                  <a:pt x="21" y="20"/>
                </a:lnTo>
                <a:lnTo>
                  <a:pt x="21" y="2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ïśliḋe">
            <a:extLst>
              <a:ext uri="{FF2B5EF4-FFF2-40B4-BE49-F238E27FC236}">
                <a16:creationId xmlns:a16="http://schemas.microsoft.com/office/drawing/2014/main" id="{91E91356-B8E5-44EB-9C2B-C837EB3ED7C7}"/>
              </a:ext>
            </a:extLst>
          </p:cNvPr>
          <p:cNvSpPr/>
          <p:nvPr/>
        </p:nvSpPr>
        <p:spPr bwMode="auto">
          <a:xfrm>
            <a:off x="3094761" y="3131520"/>
            <a:ext cx="376017" cy="1304200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íṧḷîdê">
            <a:extLst>
              <a:ext uri="{FF2B5EF4-FFF2-40B4-BE49-F238E27FC236}">
                <a16:creationId xmlns:a16="http://schemas.microsoft.com/office/drawing/2014/main" id="{2C908AC4-4A3D-48AD-B386-C28A6D975084}"/>
              </a:ext>
            </a:extLst>
          </p:cNvPr>
          <p:cNvSpPr/>
          <p:nvPr/>
        </p:nvSpPr>
        <p:spPr bwMode="auto">
          <a:xfrm>
            <a:off x="3060886" y="3094256"/>
            <a:ext cx="443768" cy="1375337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0 w 131"/>
              <a:gd name="T11" fmla="*/ 385 h 406"/>
              <a:gd name="T12" fmla="*/ 110 w 131"/>
              <a:gd name="T13" fmla="*/ 385 h 406"/>
              <a:gd name="T14" fmla="*/ 110 w 131"/>
              <a:gd name="T15" fmla="*/ 21 h 406"/>
              <a:gd name="T16" fmla="*/ 20 w 131"/>
              <a:gd name="T17" fmla="*/ 21 h 406"/>
              <a:gd name="T18" fmla="*/ 20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0" y="385"/>
                </a:moveTo>
                <a:lnTo>
                  <a:pt x="110" y="385"/>
                </a:lnTo>
                <a:lnTo>
                  <a:pt x="110" y="21"/>
                </a:lnTo>
                <a:lnTo>
                  <a:pt x="20" y="21"/>
                </a:lnTo>
                <a:lnTo>
                  <a:pt x="20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îṧľïḓè">
            <a:extLst>
              <a:ext uri="{FF2B5EF4-FFF2-40B4-BE49-F238E27FC236}">
                <a16:creationId xmlns:a16="http://schemas.microsoft.com/office/drawing/2014/main" id="{E3FBB77C-7214-420B-BE0D-FEDC1B42C595}"/>
              </a:ext>
            </a:extLst>
          </p:cNvPr>
          <p:cNvSpPr/>
          <p:nvPr/>
        </p:nvSpPr>
        <p:spPr bwMode="auto">
          <a:xfrm>
            <a:off x="3657092" y="3131520"/>
            <a:ext cx="372629" cy="1304200"/>
          </a:xfrm>
          <a:prstGeom prst="rect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ŝḻîḍê">
            <a:extLst>
              <a:ext uri="{FF2B5EF4-FFF2-40B4-BE49-F238E27FC236}">
                <a16:creationId xmlns:a16="http://schemas.microsoft.com/office/drawing/2014/main" id="{07F70FCB-A72E-4F1C-B800-326FA7D22E52}"/>
              </a:ext>
            </a:extLst>
          </p:cNvPr>
          <p:cNvSpPr/>
          <p:nvPr/>
        </p:nvSpPr>
        <p:spPr bwMode="auto">
          <a:xfrm>
            <a:off x="3619828" y="3094256"/>
            <a:ext cx="443768" cy="1375337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1 w 131"/>
              <a:gd name="T11" fmla="*/ 385 h 406"/>
              <a:gd name="T12" fmla="*/ 111 w 131"/>
              <a:gd name="T13" fmla="*/ 385 h 406"/>
              <a:gd name="T14" fmla="*/ 111 w 131"/>
              <a:gd name="T15" fmla="*/ 21 h 406"/>
              <a:gd name="T16" fmla="*/ 21 w 131"/>
              <a:gd name="T17" fmla="*/ 21 h 406"/>
              <a:gd name="T18" fmla="*/ 21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1" y="385"/>
                </a:moveTo>
                <a:lnTo>
                  <a:pt x="111" y="385"/>
                </a:lnTo>
                <a:lnTo>
                  <a:pt x="111" y="21"/>
                </a:lnTo>
                <a:lnTo>
                  <a:pt x="21" y="21"/>
                </a:lnTo>
                <a:lnTo>
                  <a:pt x="21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ïṧļíḓê">
            <a:extLst>
              <a:ext uri="{FF2B5EF4-FFF2-40B4-BE49-F238E27FC236}">
                <a16:creationId xmlns:a16="http://schemas.microsoft.com/office/drawing/2014/main" id="{C3B00F9C-AC9A-4014-B02A-700BFA346040}"/>
              </a:ext>
            </a:extLst>
          </p:cNvPr>
          <p:cNvSpPr/>
          <p:nvPr/>
        </p:nvSpPr>
        <p:spPr bwMode="auto">
          <a:xfrm>
            <a:off x="3657092" y="2569190"/>
            <a:ext cx="372629" cy="562330"/>
          </a:xfrm>
          <a:prstGeom prst="rect">
            <a:avLst/>
          </a:pr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s1íḍè">
            <a:extLst>
              <a:ext uri="{FF2B5EF4-FFF2-40B4-BE49-F238E27FC236}">
                <a16:creationId xmlns:a16="http://schemas.microsoft.com/office/drawing/2014/main" id="{22ACF036-A715-44E5-99C9-872E2FEBEED1}"/>
              </a:ext>
            </a:extLst>
          </p:cNvPr>
          <p:cNvSpPr/>
          <p:nvPr/>
        </p:nvSpPr>
        <p:spPr bwMode="auto">
          <a:xfrm>
            <a:off x="3619828" y="2535314"/>
            <a:ext cx="443768" cy="630081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5 h 186"/>
              <a:gd name="T12" fmla="*/ 111 w 131"/>
              <a:gd name="T13" fmla="*/ 165 h 186"/>
              <a:gd name="T14" fmla="*/ 111 w 131"/>
              <a:gd name="T15" fmla="*/ 21 h 186"/>
              <a:gd name="T16" fmla="*/ 21 w 131"/>
              <a:gd name="T17" fmla="*/ 21 h 186"/>
              <a:gd name="T18" fmla="*/ 21 w 131"/>
              <a:gd name="T19" fmla="*/ 16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5"/>
                </a:moveTo>
                <a:lnTo>
                  <a:pt x="111" y="165"/>
                </a:lnTo>
                <a:lnTo>
                  <a:pt x="111" y="21"/>
                </a:lnTo>
                <a:lnTo>
                  <a:pt x="21" y="21"/>
                </a:lnTo>
                <a:lnTo>
                  <a:pt x="21" y="1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ïṩ1îḍe">
            <a:extLst>
              <a:ext uri="{FF2B5EF4-FFF2-40B4-BE49-F238E27FC236}">
                <a16:creationId xmlns:a16="http://schemas.microsoft.com/office/drawing/2014/main" id="{7584FFE7-8DDC-4504-B5E1-216AAC3A17DD}"/>
              </a:ext>
            </a:extLst>
          </p:cNvPr>
          <p:cNvSpPr/>
          <p:nvPr/>
        </p:nvSpPr>
        <p:spPr bwMode="auto">
          <a:xfrm>
            <a:off x="3189612" y="2382874"/>
            <a:ext cx="0" cy="0"/>
          </a:xfrm>
          <a:prstGeom prst="line">
            <a:avLst/>
          </a:prstGeom>
          <a:noFill/>
          <a:ln w="33338" cap="flat">
            <a:solidFill>
              <a:srgbClr val="54545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ísľîdé">
            <a:extLst>
              <a:ext uri="{FF2B5EF4-FFF2-40B4-BE49-F238E27FC236}">
                <a16:creationId xmlns:a16="http://schemas.microsoft.com/office/drawing/2014/main" id="{8B9C42A8-DD34-4888-ABC3-FD78C6B7D859}"/>
              </a:ext>
            </a:extLst>
          </p:cNvPr>
          <p:cNvSpPr/>
          <p:nvPr/>
        </p:nvSpPr>
        <p:spPr bwMode="auto">
          <a:xfrm>
            <a:off x="743813" y="2359163"/>
            <a:ext cx="2655826" cy="1924117"/>
          </a:xfrm>
          <a:custGeom>
            <a:avLst/>
            <a:gdLst>
              <a:gd name="T0" fmla="*/ 9 w 784"/>
              <a:gd name="T1" fmla="*/ 568 h 568"/>
              <a:gd name="T2" fmla="*/ 0 w 784"/>
              <a:gd name="T3" fmla="*/ 549 h 568"/>
              <a:gd name="T4" fmla="*/ 112 w 784"/>
              <a:gd name="T5" fmla="*/ 493 h 568"/>
              <a:gd name="T6" fmla="*/ 166 w 784"/>
              <a:gd name="T7" fmla="*/ 493 h 568"/>
              <a:gd name="T8" fmla="*/ 276 w 784"/>
              <a:gd name="T9" fmla="*/ 383 h 568"/>
              <a:gd name="T10" fmla="*/ 386 w 784"/>
              <a:gd name="T11" fmla="*/ 383 h 568"/>
              <a:gd name="T12" fmla="*/ 498 w 784"/>
              <a:gd name="T13" fmla="*/ 273 h 568"/>
              <a:gd name="T14" fmla="*/ 550 w 784"/>
              <a:gd name="T15" fmla="*/ 273 h 568"/>
              <a:gd name="T16" fmla="*/ 603 w 784"/>
              <a:gd name="T17" fmla="*/ 167 h 568"/>
              <a:gd name="T18" fmla="*/ 770 w 784"/>
              <a:gd name="T19" fmla="*/ 0 h 568"/>
              <a:gd name="T20" fmla="*/ 784 w 784"/>
              <a:gd name="T21" fmla="*/ 14 h 568"/>
              <a:gd name="T22" fmla="*/ 620 w 784"/>
              <a:gd name="T23" fmla="*/ 179 h 568"/>
              <a:gd name="T24" fmla="*/ 562 w 784"/>
              <a:gd name="T25" fmla="*/ 293 h 568"/>
              <a:gd name="T26" fmla="*/ 507 w 784"/>
              <a:gd name="T27" fmla="*/ 293 h 568"/>
              <a:gd name="T28" fmla="*/ 395 w 784"/>
              <a:gd name="T29" fmla="*/ 403 h 568"/>
              <a:gd name="T30" fmla="*/ 285 w 784"/>
              <a:gd name="T31" fmla="*/ 403 h 568"/>
              <a:gd name="T32" fmla="*/ 174 w 784"/>
              <a:gd name="T33" fmla="*/ 514 h 568"/>
              <a:gd name="T34" fmla="*/ 117 w 784"/>
              <a:gd name="T35" fmla="*/ 514 h 568"/>
              <a:gd name="T36" fmla="*/ 9 w 784"/>
              <a:gd name="T37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4" h="568">
                <a:moveTo>
                  <a:pt x="9" y="568"/>
                </a:moveTo>
                <a:lnTo>
                  <a:pt x="0" y="549"/>
                </a:lnTo>
                <a:lnTo>
                  <a:pt x="112" y="493"/>
                </a:lnTo>
                <a:lnTo>
                  <a:pt x="166" y="493"/>
                </a:lnTo>
                <a:lnTo>
                  <a:pt x="276" y="383"/>
                </a:lnTo>
                <a:lnTo>
                  <a:pt x="386" y="383"/>
                </a:lnTo>
                <a:lnTo>
                  <a:pt x="498" y="273"/>
                </a:lnTo>
                <a:lnTo>
                  <a:pt x="550" y="273"/>
                </a:lnTo>
                <a:lnTo>
                  <a:pt x="603" y="167"/>
                </a:lnTo>
                <a:lnTo>
                  <a:pt x="770" y="0"/>
                </a:lnTo>
                <a:lnTo>
                  <a:pt x="784" y="14"/>
                </a:lnTo>
                <a:lnTo>
                  <a:pt x="620" y="179"/>
                </a:lnTo>
                <a:lnTo>
                  <a:pt x="562" y="293"/>
                </a:lnTo>
                <a:lnTo>
                  <a:pt x="507" y="293"/>
                </a:lnTo>
                <a:lnTo>
                  <a:pt x="395" y="403"/>
                </a:lnTo>
                <a:lnTo>
                  <a:pt x="285" y="403"/>
                </a:lnTo>
                <a:lnTo>
                  <a:pt x="174" y="514"/>
                </a:lnTo>
                <a:lnTo>
                  <a:pt x="117" y="514"/>
                </a:lnTo>
                <a:lnTo>
                  <a:pt x="9" y="56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iṩľïḑê">
            <a:extLst>
              <a:ext uri="{FF2B5EF4-FFF2-40B4-BE49-F238E27FC236}">
                <a16:creationId xmlns:a16="http://schemas.microsoft.com/office/drawing/2014/main" id="{8CD7BED1-9786-4109-8E6E-98377421E63E}"/>
              </a:ext>
            </a:extLst>
          </p:cNvPr>
          <p:cNvSpPr/>
          <p:nvPr/>
        </p:nvSpPr>
        <p:spPr bwMode="auto">
          <a:xfrm>
            <a:off x="3189612" y="2348999"/>
            <a:ext cx="220191" cy="220191"/>
          </a:xfrm>
          <a:custGeom>
            <a:avLst/>
            <a:gdLst>
              <a:gd name="T0" fmla="*/ 65 w 65"/>
              <a:gd name="T1" fmla="*/ 65 h 65"/>
              <a:gd name="T2" fmla="*/ 45 w 65"/>
              <a:gd name="T3" fmla="*/ 65 h 65"/>
              <a:gd name="T4" fmla="*/ 45 w 65"/>
              <a:gd name="T5" fmla="*/ 21 h 65"/>
              <a:gd name="T6" fmla="*/ 0 w 65"/>
              <a:gd name="T7" fmla="*/ 21 h 65"/>
              <a:gd name="T8" fmla="*/ 0 w 65"/>
              <a:gd name="T9" fmla="*/ 0 h 65"/>
              <a:gd name="T10" fmla="*/ 65 w 65"/>
              <a:gd name="T11" fmla="*/ 0 h 65"/>
              <a:gd name="T12" fmla="*/ 65 w 6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5">
                <a:moveTo>
                  <a:pt x="65" y="65"/>
                </a:moveTo>
                <a:lnTo>
                  <a:pt x="45" y="65"/>
                </a:lnTo>
                <a:lnTo>
                  <a:pt x="45" y="21"/>
                </a:lnTo>
                <a:lnTo>
                  <a:pt x="0" y="21"/>
                </a:lnTo>
                <a:lnTo>
                  <a:pt x="0" y="0"/>
                </a:lnTo>
                <a:lnTo>
                  <a:pt x="65" y="0"/>
                </a:lnTo>
                <a:lnTo>
                  <a:pt x="65" y="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ïśḻíḋé">
            <a:extLst>
              <a:ext uri="{FF2B5EF4-FFF2-40B4-BE49-F238E27FC236}">
                <a16:creationId xmlns:a16="http://schemas.microsoft.com/office/drawing/2014/main" id="{157C83FE-16BA-4707-B232-93F613879469}"/>
              </a:ext>
            </a:extLst>
          </p:cNvPr>
          <p:cNvSpPr/>
          <p:nvPr/>
        </p:nvSpPr>
        <p:spPr bwMode="auto">
          <a:xfrm>
            <a:off x="9437323" y="193005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</a:t>
            </a:r>
          </a:p>
        </p:txBody>
      </p:sp>
      <p:sp>
        <p:nvSpPr>
          <p:cNvPr id="29" name="îs1ïḍê">
            <a:extLst>
              <a:ext uri="{FF2B5EF4-FFF2-40B4-BE49-F238E27FC236}">
                <a16:creationId xmlns:a16="http://schemas.microsoft.com/office/drawing/2014/main" id="{05368791-807A-42A8-9E46-B1362310BF92}"/>
              </a:ext>
            </a:extLst>
          </p:cNvPr>
          <p:cNvSpPr txBox="1"/>
          <p:nvPr/>
        </p:nvSpPr>
        <p:spPr bwMode="auto">
          <a:xfrm>
            <a:off x="9437323" y="151717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0" name="ïṩľidè">
            <a:extLst>
              <a:ext uri="{FF2B5EF4-FFF2-40B4-BE49-F238E27FC236}">
                <a16:creationId xmlns:a16="http://schemas.microsoft.com/office/drawing/2014/main" id="{84E6D549-F8D6-42D4-8C89-13514279EA75}"/>
              </a:ext>
            </a:extLst>
          </p:cNvPr>
          <p:cNvSpPr/>
          <p:nvPr/>
        </p:nvSpPr>
        <p:spPr bwMode="auto">
          <a:xfrm>
            <a:off x="8798776" y="1657771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5" name="iślïde">
            <a:extLst>
              <a:ext uri="{FF2B5EF4-FFF2-40B4-BE49-F238E27FC236}">
                <a16:creationId xmlns:a16="http://schemas.microsoft.com/office/drawing/2014/main" id="{1FF3F3A3-C118-4903-AC88-A4AE643C6B37}"/>
              </a:ext>
            </a:extLst>
          </p:cNvPr>
          <p:cNvSpPr/>
          <p:nvPr/>
        </p:nvSpPr>
        <p:spPr bwMode="auto">
          <a:xfrm>
            <a:off x="9437323" y="354981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tabLst>
                <a:tab pos="228594" algn="l"/>
              </a:tabLst>
              <a:defRPr/>
            </a:pPr>
            <a:r>
              <a:rPr lang="en-US" altLang="zh-CN" sz="1050" dirty="0"/>
              <a:t>Copy paste fonts. Choose the only option to retain text</a:t>
            </a:r>
            <a:endParaRPr lang="zh-CN" altLang="en-US" sz="1050" dirty="0"/>
          </a:p>
        </p:txBody>
      </p:sp>
      <p:sp>
        <p:nvSpPr>
          <p:cNvPr id="26" name="í$ḷïḋe">
            <a:extLst>
              <a:ext uri="{FF2B5EF4-FFF2-40B4-BE49-F238E27FC236}">
                <a16:creationId xmlns:a16="http://schemas.microsoft.com/office/drawing/2014/main" id="{63BB9299-20EB-47ED-A974-D4C53C52C109}"/>
              </a:ext>
            </a:extLst>
          </p:cNvPr>
          <p:cNvSpPr txBox="1"/>
          <p:nvPr/>
        </p:nvSpPr>
        <p:spPr bwMode="auto">
          <a:xfrm>
            <a:off x="9437323" y="313693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íṩļiḍe">
            <a:extLst>
              <a:ext uri="{FF2B5EF4-FFF2-40B4-BE49-F238E27FC236}">
                <a16:creationId xmlns:a16="http://schemas.microsoft.com/office/drawing/2014/main" id="{73642685-2C0D-4628-B592-7BEF6DC14B90}"/>
              </a:ext>
            </a:extLst>
          </p:cNvPr>
          <p:cNvSpPr/>
          <p:nvPr/>
        </p:nvSpPr>
        <p:spPr bwMode="auto">
          <a:xfrm>
            <a:off x="8798776" y="3229990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2" name="íṩlîdè">
            <a:extLst>
              <a:ext uri="{FF2B5EF4-FFF2-40B4-BE49-F238E27FC236}">
                <a16:creationId xmlns:a16="http://schemas.microsoft.com/office/drawing/2014/main" id="{257627DB-EA8B-4AE3-900E-46C83D126967}"/>
              </a:ext>
            </a:extLst>
          </p:cNvPr>
          <p:cNvSpPr/>
          <p:nvPr/>
        </p:nvSpPr>
        <p:spPr bwMode="auto">
          <a:xfrm>
            <a:off x="9437323" y="51695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/>
              <a:t> </a:t>
            </a:r>
            <a:r>
              <a:rPr lang="en-US" altLang="zh-CN" sz="1100" dirty="0"/>
              <a:t>Choose keep text only when you Copy paste fonts</a:t>
            </a:r>
          </a:p>
        </p:txBody>
      </p:sp>
      <p:sp>
        <p:nvSpPr>
          <p:cNvPr id="23" name="iṩḷíḓé">
            <a:extLst>
              <a:ext uri="{FF2B5EF4-FFF2-40B4-BE49-F238E27FC236}">
                <a16:creationId xmlns:a16="http://schemas.microsoft.com/office/drawing/2014/main" id="{E70B147C-C77D-4B2C-81C7-97101B0E340A}"/>
              </a:ext>
            </a:extLst>
          </p:cNvPr>
          <p:cNvSpPr txBox="1"/>
          <p:nvPr/>
        </p:nvSpPr>
        <p:spPr bwMode="auto">
          <a:xfrm>
            <a:off x="9437323" y="47567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4" name="íSľiḑè">
            <a:extLst>
              <a:ext uri="{FF2B5EF4-FFF2-40B4-BE49-F238E27FC236}">
                <a16:creationId xmlns:a16="http://schemas.microsoft.com/office/drawing/2014/main" id="{62472BB6-2FE2-4928-A0A6-522AA10223C3}"/>
              </a:ext>
            </a:extLst>
          </p:cNvPr>
          <p:cNvSpPr/>
          <p:nvPr/>
        </p:nvSpPr>
        <p:spPr bwMode="auto">
          <a:xfrm>
            <a:off x="8798776" y="4849597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0" name="ïSlîde">
            <a:extLst>
              <a:ext uri="{FF2B5EF4-FFF2-40B4-BE49-F238E27FC236}">
                <a16:creationId xmlns:a16="http://schemas.microsoft.com/office/drawing/2014/main" id="{C1CD11C2-6562-4943-B8DD-F41F3B40FA33}"/>
              </a:ext>
            </a:extLst>
          </p:cNvPr>
          <p:cNvSpPr/>
          <p:nvPr/>
        </p:nvSpPr>
        <p:spPr>
          <a:xfrm rot="18900000" flipH="1">
            <a:off x="10085226" y="2778796"/>
            <a:ext cx="173713" cy="173581"/>
          </a:xfrm>
          <a:custGeom>
            <a:avLst/>
            <a:gdLst/>
            <a:ahLst/>
            <a:cxnLst/>
            <a:rect l="l" t="t" r="r" b="b"/>
            <a:pathLst>
              <a:path w="535418" h="535418">
                <a:moveTo>
                  <a:pt x="144016" y="535418"/>
                </a:moveTo>
                <a:lnTo>
                  <a:pt x="0" y="391402"/>
                </a:lnTo>
                <a:lnTo>
                  <a:pt x="391402" y="391402"/>
                </a:lnTo>
                <a:lnTo>
                  <a:pt x="391402" y="0"/>
                </a:lnTo>
                <a:lnTo>
                  <a:pt x="535418" y="144016"/>
                </a:lnTo>
                <a:lnTo>
                  <a:pt x="535418" y="391402"/>
                </a:lnTo>
                <a:lnTo>
                  <a:pt x="535418" y="535418"/>
                </a:lnTo>
                <a:lnTo>
                  <a:pt x="391402" y="535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1" name="ïṣḻïḑê">
            <a:extLst>
              <a:ext uri="{FF2B5EF4-FFF2-40B4-BE49-F238E27FC236}">
                <a16:creationId xmlns:a16="http://schemas.microsoft.com/office/drawing/2014/main" id="{425077F1-DF73-4E85-8FE2-136795BBC4B5}"/>
              </a:ext>
            </a:extLst>
          </p:cNvPr>
          <p:cNvSpPr/>
          <p:nvPr/>
        </p:nvSpPr>
        <p:spPr>
          <a:xfrm rot="18900000" flipH="1">
            <a:off x="10078775" y="2671999"/>
            <a:ext cx="186614" cy="186473"/>
          </a:xfrm>
          <a:custGeom>
            <a:avLst/>
            <a:gdLst/>
            <a:ahLst/>
            <a:cxnLst/>
            <a:rect l="l" t="t" r="r" b="b"/>
            <a:pathLst>
              <a:path w="575182" h="575183">
                <a:moveTo>
                  <a:pt x="183779" y="575183"/>
                </a:moveTo>
                <a:lnTo>
                  <a:pt x="0" y="391403"/>
                </a:lnTo>
                <a:lnTo>
                  <a:pt x="391402" y="391403"/>
                </a:lnTo>
                <a:lnTo>
                  <a:pt x="391402" y="0"/>
                </a:lnTo>
                <a:lnTo>
                  <a:pt x="575182" y="183780"/>
                </a:lnTo>
                <a:lnTo>
                  <a:pt x="575182" y="391403"/>
                </a:lnTo>
                <a:lnTo>
                  <a:pt x="575182" y="575183"/>
                </a:lnTo>
                <a:lnTo>
                  <a:pt x="391402" y="575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8" name="íšḻíḓé">
            <a:extLst>
              <a:ext uri="{FF2B5EF4-FFF2-40B4-BE49-F238E27FC236}">
                <a16:creationId xmlns:a16="http://schemas.microsoft.com/office/drawing/2014/main" id="{C0D1B0FA-94B3-41E5-AE48-FEC9DAE1A939}"/>
              </a:ext>
            </a:extLst>
          </p:cNvPr>
          <p:cNvSpPr/>
          <p:nvPr/>
        </p:nvSpPr>
        <p:spPr>
          <a:xfrm rot="18900000" flipH="1">
            <a:off x="10085226" y="4398564"/>
            <a:ext cx="173713" cy="173581"/>
          </a:xfrm>
          <a:custGeom>
            <a:avLst/>
            <a:gdLst/>
            <a:ahLst/>
            <a:cxnLst/>
            <a:rect l="l" t="t" r="r" b="b"/>
            <a:pathLst>
              <a:path w="535418" h="535418">
                <a:moveTo>
                  <a:pt x="144016" y="535418"/>
                </a:moveTo>
                <a:lnTo>
                  <a:pt x="0" y="391402"/>
                </a:lnTo>
                <a:lnTo>
                  <a:pt x="391402" y="391402"/>
                </a:lnTo>
                <a:lnTo>
                  <a:pt x="391402" y="0"/>
                </a:lnTo>
                <a:lnTo>
                  <a:pt x="535418" y="144016"/>
                </a:lnTo>
                <a:lnTo>
                  <a:pt x="535418" y="391402"/>
                </a:lnTo>
                <a:lnTo>
                  <a:pt x="535418" y="535418"/>
                </a:lnTo>
                <a:lnTo>
                  <a:pt x="391402" y="535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9" name="iṣlïḓé">
            <a:extLst>
              <a:ext uri="{FF2B5EF4-FFF2-40B4-BE49-F238E27FC236}">
                <a16:creationId xmlns:a16="http://schemas.microsoft.com/office/drawing/2014/main" id="{82470A25-9F9C-4C9B-95CD-4FD89FBA7190}"/>
              </a:ext>
            </a:extLst>
          </p:cNvPr>
          <p:cNvSpPr/>
          <p:nvPr/>
        </p:nvSpPr>
        <p:spPr>
          <a:xfrm rot="18900000" flipH="1">
            <a:off x="10078775" y="4291767"/>
            <a:ext cx="186614" cy="186473"/>
          </a:xfrm>
          <a:custGeom>
            <a:avLst/>
            <a:gdLst/>
            <a:ahLst/>
            <a:cxnLst/>
            <a:rect l="l" t="t" r="r" b="b"/>
            <a:pathLst>
              <a:path w="575182" h="575183">
                <a:moveTo>
                  <a:pt x="183779" y="575183"/>
                </a:moveTo>
                <a:lnTo>
                  <a:pt x="0" y="391403"/>
                </a:lnTo>
                <a:lnTo>
                  <a:pt x="391402" y="391403"/>
                </a:lnTo>
                <a:lnTo>
                  <a:pt x="391402" y="0"/>
                </a:lnTo>
                <a:lnTo>
                  <a:pt x="575182" y="183780"/>
                </a:lnTo>
                <a:lnTo>
                  <a:pt x="575182" y="391403"/>
                </a:lnTo>
                <a:lnTo>
                  <a:pt x="575182" y="575183"/>
                </a:lnTo>
                <a:lnTo>
                  <a:pt x="391402" y="575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5" name="íşļiḑe">
            <a:extLst>
              <a:ext uri="{FF2B5EF4-FFF2-40B4-BE49-F238E27FC236}">
                <a16:creationId xmlns:a16="http://schemas.microsoft.com/office/drawing/2014/main" id="{7221BA4A-3139-43A3-8614-B1BB82AE5158}"/>
              </a:ext>
            </a:extLst>
          </p:cNvPr>
          <p:cNvSpPr txBox="1"/>
          <p:nvPr/>
        </p:nvSpPr>
        <p:spPr>
          <a:xfrm>
            <a:off x="4604646" y="2129052"/>
            <a:ext cx="1279764" cy="3117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ï$ḻiḋè">
            <a:extLst>
              <a:ext uri="{FF2B5EF4-FFF2-40B4-BE49-F238E27FC236}">
                <a16:creationId xmlns:a16="http://schemas.microsoft.com/office/drawing/2014/main" id="{4E4AAC8B-BF04-477E-8CE1-EFBB87CDEC1A}"/>
              </a:ext>
            </a:extLst>
          </p:cNvPr>
          <p:cNvSpPr txBox="1"/>
          <p:nvPr/>
        </p:nvSpPr>
        <p:spPr>
          <a:xfrm>
            <a:off x="4605152" y="2487449"/>
            <a:ext cx="1273908" cy="2242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ïṣľiḓè">
            <a:extLst>
              <a:ext uri="{FF2B5EF4-FFF2-40B4-BE49-F238E27FC236}">
                <a16:creationId xmlns:a16="http://schemas.microsoft.com/office/drawing/2014/main" id="{54443467-2328-4FB9-B654-EC6B6E5FB009}"/>
              </a:ext>
            </a:extLst>
          </p:cNvPr>
          <p:cNvSpPr txBox="1"/>
          <p:nvPr/>
        </p:nvSpPr>
        <p:spPr>
          <a:xfrm>
            <a:off x="6035615" y="2129052"/>
            <a:ext cx="2171044" cy="5937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  <p:sp>
        <p:nvSpPr>
          <p:cNvPr id="13" name="í$ḻïdê">
            <a:extLst>
              <a:ext uri="{FF2B5EF4-FFF2-40B4-BE49-F238E27FC236}">
                <a16:creationId xmlns:a16="http://schemas.microsoft.com/office/drawing/2014/main" id="{2419D5C7-89AB-4927-AD30-E925F690228F}"/>
              </a:ext>
            </a:extLst>
          </p:cNvPr>
          <p:cNvSpPr txBox="1"/>
          <p:nvPr/>
        </p:nvSpPr>
        <p:spPr>
          <a:xfrm>
            <a:off x="4590246" y="3292273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A5EBF65-942C-433F-BAC9-A1EC537261AA}"/>
              </a:ext>
            </a:extLst>
          </p:cNvPr>
          <p:cNvCxnSpPr/>
          <p:nvPr/>
        </p:nvCxnSpPr>
        <p:spPr>
          <a:xfrm>
            <a:off x="4348706" y="1566331"/>
            <a:ext cx="0" cy="3931229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3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27FAB-2B6F-4553-BFA8-01237D22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D05E32-AE5E-4D3C-A071-09378D8E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DD5E82-CEA4-4D33-8D9B-A775C611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$líḍê">
            <a:extLst>
              <a:ext uri="{FF2B5EF4-FFF2-40B4-BE49-F238E27FC236}">
                <a16:creationId xmlns:a16="http://schemas.microsoft.com/office/drawing/2014/main" id="{1C4A397F-F6BA-4597-9919-A4D1D29D6C0E}"/>
              </a:ext>
            </a:extLst>
          </p:cNvPr>
          <p:cNvSpPr/>
          <p:nvPr/>
        </p:nvSpPr>
        <p:spPr bwMode="auto">
          <a:xfrm>
            <a:off x="647738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7" name="íṣ1îďê">
            <a:extLst>
              <a:ext uri="{FF2B5EF4-FFF2-40B4-BE49-F238E27FC236}">
                <a16:creationId xmlns:a16="http://schemas.microsoft.com/office/drawing/2014/main" id="{67729D99-3786-4566-B673-8F406423AD5B}"/>
              </a:ext>
            </a:extLst>
          </p:cNvPr>
          <p:cNvSpPr txBox="1"/>
          <p:nvPr/>
        </p:nvSpPr>
        <p:spPr bwMode="auto">
          <a:xfrm>
            <a:off x="647738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F9D6237-1A03-4E94-8C1D-2C02AF2744EB}"/>
              </a:ext>
            </a:extLst>
          </p:cNvPr>
          <p:cNvCxnSpPr/>
          <p:nvPr/>
        </p:nvCxnSpPr>
        <p:spPr>
          <a:xfrm>
            <a:off x="647738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ľiḓê">
            <a:extLst>
              <a:ext uri="{FF2B5EF4-FFF2-40B4-BE49-F238E27FC236}">
                <a16:creationId xmlns:a16="http://schemas.microsoft.com/office/drawing/2014/main" id="{F7BF6430-37C7-4704-89A8-9AE173F293EA}"/>
              </a:ext>
            </a:extLst>
          </p:cNvPr>
          <p:cNvSpPr/>
          <p:nvPr/>
        </p:nvSpPr>
        <p:spPr bwMode="auto">
          <a:xfrm>
            <a:off x="647738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0" name="iṡľïďê">
            <a:extLst>
              <a:ext uri="{FF2B5EF4-FFF2-40B4-BE49-F238E27FC236}">
                <a16:creationId xmlns:a16="http://schemas.microsoft.com/office/drawing/2014/main" id="{EF7708B2-7343-4F3A-B502-F68A5886B634}"/>
              </a:ext>
            </a:extLst>
          </p:cNvPr>
          <p:cNvSpPr txBox="1"/>
          <p:nvPr/>
        </p:nvSpPr>
        <p:spPr bwMode="auto">
          <a:xfrm>
            <a:off x="647738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AAAC973-A3E1-4501-A029-1746CFC1D867}"/>
              </a:ext>
            </a:extLst>
          </p:cNvPr>
          <p:cNvCxnSpPr/>
          <p:nvPr/>
        </p:nvCxnSpPr>
        <p:spPr>
          <a:xfrm>
            <a:off x="647738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šľîďe">
            <a:extLst>
              <a:ext uri="{FF2B5EF4-FFF2-40B4-BE49-F238E27FC236}">
                <a16:creationId xmlns:a16="http://schemas.microsoft.com/office/drawing/2014/main" id="{7F4CB1F2-70FD-4028-AAC7-107CB730D218}"/>
              </a:ext>
            </a:extLst>
          </p:cNvPr>
          <p:cNvSpPr/>
          <p:nvPr/>
        </p:nvSpPr>
        <p:spPr bwMode="auto">
          <a:xfrm>
            <a:off x="647738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3" name="i$líḍè">
            <a:extLst>
              <a:ext uri="{FF2B5EF4-FFF2-40B4-BE49-F238E27FC236}">
                <a16:creationId xmlns:a16="http://schemas.microsoft.com/office/drawing/2014/main" id="{D1AF90D9-8CED-44F3-AD55-ACE91B4C64D8}"/>
              </a:ext>
            </a:extLst>
          </p:cNvPr>
          <p:cNvSpPr txBox="1"/>
          <p:nvPr/>
        </p:nvSpPr>
        <p:spPr bwMode="auto">
          <a:xfrm>
            <a:off x="647738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D970618-2614-4AF6-AB1C-09DF99FBB494}"/>
              </a:ext>
            </a:extLst>
          </p:cNvPr>
          <p:cNvCxnSpPr/>
          <p:nvPr/>
        </p:nvCxnSpPr>
        <p:spPr>
          <a:xfrm>
            <a:off x="647738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ṧļïḍê">
            <a:extLst>
              <a:ext uri="{FF2B5EF4-FFF2-40B4-BE49-F238E27FC236}">
                <a16:creationId xmlns:a16="http://schemas.microsoft.com/office/drawing/2014/main" id="{FA24EED8-548A-47A4-ACD1-97B09B0F4607}"/>
              </a:ext>
            </a:extLst>
          </p:cNvPr>
          <p:cNvSpPr/>
          <p:nvPr/>
        </p:nvSpPr>
        <p:spPr bwMode="auto">
          <a:xfrm>
            <a:off x="11046000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ísļiḑè">
            <a:extLst>
              <a:ext uri="{FF2B5EF4-FFF2-40B4-BE49-F238E27FC236}">
                <a16:creationId xmlns:a16="http://schemas.microsoft.com/office/drawing/2014/main" id="{3A27DCD3-1057-42E8-BC98-C0C54D135738}"/>
              </a:ext>
            </a:extLst>
          </p:cNvPr>
          <p:cNvSpPr/>
          <p:nvPr/>
        </p:nvSpPr>
        <p:spPr bwMode="auto">
          <a:xfrm>
            <a:off x="11046000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iṣliḑé">
            <a:extLst>
              <a:ext uri="{FF2B5EF4-FFF2-40B4-BE49-F238E27FC236}">
                <a16:creationId xmlns:a16="http://schemas.microsoft.com/office/drawing/2014/main" id="{E57186E9-65CB-48FF-8451-B4619DE10FA0}"/>
              </a:ext>
            </a:extLst>
          </p:cNvPr>
          <p:cNvSpPr/>
          <p:nvPr/>
        </p:nvSpPr>
        <p:spPr bwMode="auto">
          <a:xfrm>
            <a:off x="11046000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09B089-35B2-49F5-B2EF-FBA83EC00E91}"/>
              </a:ext>
            </a:extLst>
          </p:cNvPr>
          <p:cNvCxnSpPr/>
          <p:nvPr/>
        </p:nvCxnSpPr>
        <p:spPr>
          <a:xfrm>
            <a:off x="5646000" y="1134847"/>
            <a:ext cx="0" cy="50087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$ľíḋé">
            <a:extLst>
              <a:ext uri="{FF2B5EF4-FFF2-40B4-BE49-F238E27FC236}">
                <a16:creationId xmlns:a16="http://schemas.microsoft.com/office/drawing/2014/main" id="{87065A5E-39B2-434E-B5B8-057F396A48D9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close/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šḷïḍê">
            <a:extLst>
              <a:ext uri="{FF2B5EF4-FFF2-40B4-BE49-F238E27FC236}">
                <a16:creationId xmlns:a16="http://schemas.microsoft.com/office/drawing/2014/main" id="{068BFF4D-B13E-4A53-80A4-3B57BFD0F405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şļiḍê">
            <a:extLst>
              <a:ext uri="{FF2B5EF4-FFF2-40B4-BE49-F238E27FC236}">
                <a16:creationId xmlns:a16="http://schemas.microsoft.com/office/drawing/2014/main" id="{6DA88D54-6220-4425-9B04-F83534A1EF62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ṡ1îḍé">
            <a:extLst>
              <a:ext uri="{FF2B5EF4-FFF2-40B4-BE49-F238E27FC236}">
                <a16:creationId xmlns:a16="http://schemas.microsoft.com/office/drawing/2014/main" id="{6EB38ED5-F95B-4415-AB75-67CFAE1D6855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šľiḍè">
            <a:extLst>
              <a:ext uri="{FF2B5EF4-FFF2-40B4-BE49-F238E27FC236}">
                <a16:creationId xmlns:a16="http://schemas.microsoft.com/office/drawing/2014/main" id="{E7F9FFBC-AE0A-41FA-98CB-2C9CD7C67544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šļîḍe">
            <a:extLst>
              <a:ext uri="{FF2B5EF4-FFF2-40B4-BE49-F238E27FC236}">
                <a16:creationId xmlns:a16="http://schemas.microsoft.com/office/drawing/2014/main" id="{5A561728-E03C-4A4E-A32E-5D176596E46E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ṩļiḋé">
            <a:extLst>
              <a:ext uri="{FF2B5EF4-FFF2-40B4-BE49-F238E27FC236}">
                <a16:creationId xmlns:a16="http://schemas.microsoft.com/office/drawing/2014/main" id="{5A8EA726-6420-4FC6-A57D-0BABF06927C9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ṩļîḓé">
            <a:extLst>
              <a:ext uri="{FF2B5EF4-FFF2-40B4-BE49-F238E27FC236}">
                <a16:creationId xmlns:a16="http://schemas.microsoft.com/office/drawing/2014/main" id="{AB48724A-6AE5-48EB-B819-02EC99E216E8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šlíďè">
            <a:extLst>
              <a:ext uri="{FF2B5EF4-FFF2-40B4-BE49-F238E27FC236}">
                <a16:creationId xmlns:a16="http://schemas.microsoft.com/office/drawing/2014/main" id="{40256F1B-BBC5-4208-A423-772FCBAE7F3D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$ḻîďè">
            <a:extLst>
              <a:ext uri="{FF2B5EF4-FFF2-40B4-BE49-F238E27FC236}">
                <a16:creationId xmlns:a16="http://schemas.microsoft.com/office/drawing/2014/main" id="{4FA3C001-A334-4116-883B-0D1C9D92BF67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ṥľídé">
            <a:extLst>
              <a:ext uri="{FF2B5EF4-FFF2-40B4-BE49-F238E27FC236}">
                <a16:creationId xmlns:a16="http://schemas.microsoft.com/office/drawing/2014/main" id="{06ACC7A8-4670-45A7-9688-8D6858883E3A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šļíḋe">
            <a:extLst>
              <a:ext uri="{FF2B5EF4-FFF2-40B4-BE49-F238E27FC236}">
                <a16:creationId xmlns:a16="http://schemas.microsoft.com/office/drawing/2014/main" id="{7353B5A1-2020-4A09-923D-7C414CBF388F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ṡ1íḑê">
            <a:extLst>
              <a:ext uri="{FF2B5EF4-FFF2-40B4-BE49-F238E27FC236}">
                <a16:creationId xmlns:a16="http://schemas.microsoft.com/office/drawing/2014/main" id="{269AE2D5-D33B-47A8-B83F-CF0A16BECCE2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ṣlïḍé">
            <a:extLst>
              <a:ext uri="{FF2B5EF4-FFF2-40B4-BE49-F238E27FC236}">
                <a16:creationId xmlns:a16="http://schemas.microsoft.com/office/drawing/2014/main" id="{4CE6D343-F79F-478D-A86F-92200E943B01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ṣ1íde">
            <a:extLst>
              <a:ext uri="{FF2B5EF4-FFF2-40B4-BE49-F238E27FC236}">
                <a16:creationId xmlns:a16="http://schemas.microsoft.com/office/drawing/2014/main" id="{C595D5CC-D535-4D5E-BA29-66521B54348A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śľiďé">
            <a:extLst>
              <a:ext uri="{FF2B5EF4-FFF2-40B4-BE49-F238E27FC236}">
                <a16:creationId xmlns:a16="http://schemas.microsoft.com/office/drawing/2014/main" id="{C5808560-FB67-4A28-80AF-90B2AC2C5318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ṣľiḑê">
            <a:extLst>
              <a:ext uri="{FF2B5EF4-FFF2-40B4-BE49-F238E27FC236}">
                <a16:creationId xmlns:a16="http://schemas.microsoft.com/office/drawing/2014/main" id="{6C20A970-D7DD-4D3A-9A1C-26030188F742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$ļiďè">
            <a:extLst>
              <a:ext uri="{FF2B5EF4-FFF2-40B4-BE49-F238E27FC236}">
                <a16:creationId xmlns:a16="http://schemas.microsoft.com/office/drawing/2014/main" id="{4F2F1E50-C214-46C5-90E2-183ADFA0483C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ļïḑè">
            <a:extLst>
              <a:ext uri="{FF2B5EF4-FFF2-40B4-BE49-F238E27FC236}">
                <a16:creationId xmlns:a16="http://schemas.microsoft.com/office/drawing/2014/main" id="{0FB65969-570E-4F20-8FA1-447D3049888A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ṡ1ïḍè">
            <a:extLst>
              <a:ext uri="{FF2B5EF4-FFF2-40B4-BE49-F238E27FC236}">
                <a16:creationId xmlns:a16="http://schemas.microsoft.com/office/drawing/2014/main" id="{032803C6-1237-4A86-98B9-3ED1C0474FC4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ḷíde">
            <a:extLst>
              <a:ext uri="{FF2B5EF4-FFF2-40B4-BE49-F238E27FC236}">
                <a16:creationId xmlns:a16="http://schemas.microsoft.com/office/drawing/2014/main" id="{68368D79-343C-4DB3-8B37-C5AD8584AADC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ļíḍê">
            <a:extLst>
              <a:ext uri="{FF2B5EF4-FFF2-40B4-BE49-F238E27FC236}">
                <a16:creationId xmlns:a16="http://schemas.microsoft.com/office/drawing/2014/main" id="{F4C988AA-8E8A-4A25-8DF1-9D4E6AA93120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1íḓè">
            <a:extLst>
              <a:ext uri="{FF2B5EF4-FFF2-40B4-BE49-F238E27FC236}">
                <a16:creationId xmlns:a16="http://schemas.microsoft.com/office/drawing/2014/main" id="{80413720-929D-4027-AD94-7B3E61D08EEA}"/>
              </a:ext>
            </a:extLst>
          </p:cNvPr>
          <p:cNvSpPr/>
          <p:nvPr/>
        </p:nvSpPr>
        <p:spPr bwMode="auto">
          <a:xfrm>
            <a:off x="2097550" y="3879253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šḷîḋê">
            <a:extLst>
              <a:ext uri="{FF2B5EF4-FFF2-40B4-BE49-F238E27FC236}">
                <a16:creationId xmlns:a16="http://schemas.microsoft.com/office/drawing/2014/main" id="{C4522074-13B1-46BC-B87C-BF493451879A}"/>
              </a:ext>
            </a:extLst>
          </p:cNvPr>
          <p:cNvSpPr/>
          <p:nvPr/>
        </p:nvSpPr>
        <p:spPr bwMode="auto">
          <a:xfrm>
            <a:off x="2207303" y="3848365"/>
            <a:ext cx="131441" cy="55205"/>
          </a:xfrm>
          <a:custGeom>
            <a:avLst/>
            <a:gdLst>
              <a:gd name="T0" fmla="*/ 200 w 200"/>
              <a:gd name="T1" fmla="*/ 33 h 84"/>
              <a:gd name="T2" fmla="*/ 8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8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ṩḷidè">
            <a:extLst>
              <a:ext uri="{FF2B5EF4-FFF2-40B4-BE49-F238E27FC236}">
                <a16:creationId xmlns:a16="http://schemas.microsoft.com/office/drawing/2014/main" id="{CEA4F791-4714-4F75-8647-94E6FBE88DAB}"/>
              </a:ext>
            </a:extLst>
          </p:cNvPr>
          <p:cNvSpPr/>
          <p:nvPr/>
        </p:nvSpPr>
        <p:spPr bwMode="auto">
          <a:xfrm>
            <a:off x="2121867" y="3969290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$lïḍé">
            <a:extLst>
              <a:ext uri="{FF2B5EF4-FFF2-40B4-BE49-F238E27FC236}">
                <a16:creationId xmlns:a16="http://schemas.microsoft.com/office/drawing/2014/main" id="{9C9A28B8-02D1-4C02-9334-0454130FDB10}"/>
              </a:ext>
            </a:extLst>
          </p:cNvPr>
          <p:cNvSpPr/>
          <p:nvPr/>
        </p:nvSpPr>
        <p:spPr bwMode="auto">
          <a:xfrm>
            <a:off x="2231619" y="3894369"/>
            <a:ext cx="292456" cy="99238"/>
          </a:xfrm>
          <a:custGeom>
            <a:avLst/>
            <a:gdLst>
              <a:gd name="T0" fmla="*/ 445 w 445"/>
              <a:gd name="T1" fmla="*/ 33 h 151"/>
              <a:gd name="T2" fmla="*/ 8 w 445"/>
              <a:gd name="T3" fmla="*/ 151 h 151"/>
              <a:gd name="T4" fmla="*/ 0 w 445"/>
              <a:gd name="T5" fmla="*/ 120 h 151"/>
              <a:gd name="T6" fmla="*/ 435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8" y="151"/>
                </a:lnTo>
                <a:lnTo>
                  <a:pt x="0" y="120"/>
                </a:lnTo>
                <a:lnTo>
                  <a:pt x="435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ṣlíḑé">
            <a:extLst>
              <a:ext uri="{FF2B5EF4-FFF2-40B4-BE49-F238E27FC236}">
                <a16:creationId xmlns:a16="http://schemas.microsoft.com/office/drawing/2014/main" id="{97C9D011-390C-443E-A278-D4451D74E617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ŝḷîḋé">
            <a:extLst>
              <a:ext uri="{FF2B5EF4-FFF2-40B4-BE49-F238E27FC236}">
                <a16:creationId xmlns:a16="http://schemas.microsoft.com/office/drawing/2014/main" id="{EB02484B-7FE0-4315-A6FD-B484A783EA04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ļîďè">
            <a:extLst>
              <a:ext uri="{FF2B5EF4-FFF2-40B4-BE49-F238E27FC236}">
                <a16:creationId xmlns:a16="http://schemas.microsoft.com/office/drawing/2014/main" id="{C653DBB1-59E2-4034-B6B0-7C562C412C39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sḷïďé">
            <a:extLst>
              <a:ext uri="{FF2B5EF4-FFF2-40B4-BE49-F238E27FC236}">
                <a16:creationId xmlns:a16="http://schemas.microsoft.com/office/drawing/2014/main" id="{FBD732B7-E568-4B53-9615-C979CDBAC2D2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ṩliḓe">
            <a:extLst>
              <a:ext uri="{FF2B5EF4-FFF2-40B4-BE49-F238E27FC236}">
                <a16:creationId xmlns:a16="http://schemas.microsoft.com/office/drawing/2014/main" id="{1521BB0E-0639-489C-9D1D-AFBE9E332841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ṣļíḍe">
            <a:extLst>
              <a:ext uri="{FF2B5EF4-FFF2-40B4-BE49-F238E27FC236}">
                <a16:creationId xmlns:a16="http://schemas.microsoft.com/office/drawing/2014/main" id="{533CC0E0-7C72-4D64-97EF-5B33A72F294E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ṥliḑè">
            <a:extLst>
              <a:ext uri="{FF2B5EF4-FFF2-40B4-BE49-F238E27FC236}">
                <a16:creationId xmlns:a16="http://schemas.microsoft.com/office/drawing/2014/main" id="{481EFA3E-2C50-46E5-99B9-775C525AB90F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šliďè">
            <a:extLst>
              <a:ext uri="{FF2B5EF4-FFF2-40B4-BE49-F238E27FC236}">
                <a16:creationId xmlns:a16="http://schemas.microsoft.com/office/drawing/2014/main" id="{292F9134-E236-4563-9741-921B2060B8CA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şlïḍè">
            <a:extLst>
              <a:ext uri="{FF2B5EF4-FFF2-40B4-BE49-F238E27FC236}">
                <a16:creationId xmlns:a16="http://schemas.microsoft.com/office/drawing/2014/main" id="{D704FD18-E89C-4472-99AD-E2A55B32FAAC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sḷîde">
            <a:extLst>
              <a:ext uri="{FF2B5EF4-FFF2-40B4-BE49-F238E27FC236}">
                <a16:creationId xmlns:a16="http://schemas.microsoft.com/office/drawing/2014/main" id="{A0E90B46-1A74-4802-95EA-0F4F3584628B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šḻîdé">
            <a:extLst>
              <a:ext uri="{FF2B5EF4-FFF2-40B4-BE49-F238E27FC236}">
                <a16:creationId xmlns:a16="http://schemas.microsoft.com/office/drawing/2014/main" id="{3D399444-1C41-49D8-AC56-CF2319AA2B3B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ŝľíḑè">
            <a:extLst>
              <a:ext uri="{FF2B5EF4-FFF2-40B4-BE49-F238E27FC236}">
                <a16:creationId xmlns:a16="http://schemas.microsoft.com/office/drawing/2014/main" id="{A371C030-2D9A-483E-9B00-2F3EC35DA542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ṡļíḓe">
            <a:extLst>
              <a:ext uri="{FF2B5EF4-FFF2-40B4-BE49-F238E27FC236}">
                <a16:creationId xmlns:a16="http://schemas.microsoft.com/office/drawing/2014/main" id="{9B430CCF-4977-475E-B242-90B1F56AC8AC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sļïḋê">
            <a:extLst>
              <a:ext uri="{FF2B5EF4-FFF2-40B4-BE49-F238E27FC236}">
                <a16:creationId xmlns:a16="http://schemas.microsoft.com/office/drawing/2014/main" id="{E48ECD3D-39E3-4B30-8794-75438841E3A8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líḑe">
            <a:extLst>
              <a:ext uri="{FF2B5EF4-FFF2-40B4-BE49-F238E27FC236}">
                <a16:creationId xmlns:a16="http://schemas.microsoft.com/office/drawing/2014/main" id="{2788C106-CB26-42C4-BFFB-E14AA926DE4E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ṩľiďé">
            <a:extLst>
              <a:ext uri="{FF2B5EF4-FFF2-40B4-BE49-F238E27FC236}">
                <a16:creationId xmlns:a16="http://schemas.microsoft.com/office/drawing/2014/main" id="{C0B97D92-55D3-45DD-BF78-9309D582DADA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ṩḻíḋe">
            <a:extLst>
              <a:ext uri="{FF2B5EF4-FFF2-40B4-BE49-F238E27FC236}">
                <a16:creationId xmlns:a16="http://schemas.microsoft.com/office/drawing/2014/main" id="{35727FB3-B34B-494E-B82F-EC3029C38C9A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ṩlïḑê">
            <a:extLst>
              <a:ext uri="{FF2B5EF4-FFF2-40B4-BE49-F238E27FC236}">
                <a16:creationId xmlns:a16="http://schemas.microsoft.com/office/drawing/2014/main" id="{3DD8EE41-1A70-4982-B8FB-75CCD60088AF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ṣľîḋê">
            <a:extLst>
              <a:ext uri="{FF2B5EF4-FFF2-40B4-BE49-F238E27FC236}">
                <a16:creationId xmlns:a16="http://schemas.microsoft.com/office/drawing/2014/main" id="{E2AFAE04-4069-4DB9-9568-CD659129B04E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ṡļiḓe">
            <a:extLst>
              <a:ext uri="{FF2B5EF4-FFF2-40B4-BE49-F238E27FC236}">
                <a16:creationId xmlns:a16="http://schemas.microsoft.com/office/drawing/2014/main" id="{F6FFC9F2-AFDE-495C-8BF2-E36994BE72B5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ṥ1iďe">
            <a:extLst>
              <a:ext uri="{FF2B5EF4-FFF2-40B4-BE49-F238E27FC236}">
                <a16:creationId xmlns:a16="http://schemas.microsoft.com/office/drawing/2014/main" id="{0BF5A734-94F6-40BF-A36A-65ECBA7FAB23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sļïḓè">
            <a:extLst>
              <a:ext uri="{FF2B5EF4-FFF2-40B4-BE49-F238E27FC236}">
                <a16:creationId xmlns:a16="http://schemas.microsoft.com/office/drawing/2014/main" id="{FCA0E4DA-26E8-461D-8A38-031D5AF5A32F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šḻídê">
            <a:extLst>
              <a:ext uri="{FF2B5EF4-FFF2-40B4-BE49-F238E27FC236}">
                <a16:creationId xmlns:a16="http://schemas.microsoft.com/office/drawing/2014/main" id="{4ED03E2B-D296-41B4-BB66-EDBBC870066F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ş1íḑê">
            <a:extLst>
              <a:ext uri="{FF2B5EF4-FFF2-40B4-BE49-F238E27FC236}">
                <a16:creationId xmlns:a16="http://schemas.microsoft.com/office/drawing/2014/main" id="{C5017E0D-A923-4102-957A-151D316AB37A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ṧlíḑè">
            <a:extLst>
              <a:ext uri="{FF2B5EF4-FFF2-40B4-BE49-F238E27FC236}">
                <a16:creationId xmlns:a16="http://schemas.microsoft.com/office/drawing/2014/main" id="{3FAC5E43-BF86-441F-8EB9-66CAFC7F2545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ṩļîďé">
            <a:extLst>
              <a:ext uri="{FF2B5EF4-FFF2-40B4-BE49-F238E27FC236}">
                <a16:creationId xmlns:a16="http://schemas.microsoft.com/office/drawing/2014/main" id="{25CB5236-68FE-4E57-93EC-D4B9B274DFB1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ṣļiḓé">
            <a:extLst>
              <a:ext uri="{FF2B5EF4-FFF2-40B4-BE49-F238E27FC236}">
                <a16:creationId xmlns:a16="http://schemas.microsoft.com/office/drawing/2014/main" id="{8F14E278-BC1B-465D-BFA6-3645DEEF953E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ŝḻiḑè">
            <a:extLst>
              <a:ext uri="{FF2B5EF4-FFF2-40B4-BE49-F238E27FC236}">
                <a16:creationId xmlns:a16="http://schemas.microsoft.com/office/drawing/2014/main" id="{A41F7997-31CA-4E8A-A817-F92C1040E496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lïḑê">
            <a:extLst>
              <a:ext uri="{FF2B5EF4-FFF2-40B4-BE49-F238E27FC236}">
                <a16:creationId xmlns:a16="http://schemas.microsoft.com/office/drawing/2014/main" id="{F821B224-E752-4CB4-8542-FDC632F1E75E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$ḻiḋe">
            <a:extLst>
              <a:ext uri="{FF2B5EF4-FFF2-40B4-BE49-F238E27FC236}">
                <a16:creationId xmlns:a16="http://schemas.microsoft.com/office/drawing/2014/main" id="{A9F53696-CF2F-44AE-BE08-AD0655EF0853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ṣļiďe">
            <a:extLst>
              <a:ext uri="{FF2B5EF4-FFF2-40B4-BE49-F238E27FC236}">
                <a16:creationId xmlns:a16="http://schemas.microsoft.com/office/drawing/2014/main" id="{D50F7D5A-99CC-456B-AAA1-E05D7E5F757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ṩḻiḍè">
            <a:extLst>
              <a:ext uri="{FF2B5EF4-FFF2-40B4-BE49-F238E27FC236}">
                <a16:creationId xmlns:a16="http://schemas.microsoft.com/office/drawing/2014/main" id="{D5A9AF0F-A3DD-49DA-B3B4-A587CFE90B5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ś1îḓê">
            <a:extLst>
              <a:ext uri="{FF2B5EF4-FFF2-40B4-BE49-F238E27FC236}">
                <a16:creationId xmlns:a16="http://schemas.microsoft.com/office/drawing/2014/main" id="{4CEB8CAB-7F61-4326-BF08-DE854038B382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ṧlïḋè">
            <a:extLst>
              <a:ext uri="{FF2B5EF4-FFF2-40B4-BE49-F238E27FC236}">
                <a16:creationId xmlns:a16="http://schemas.microsoft.com/office/drawing/2014/main" id="{B97DA2DF-2699-4468-BA4F-2227565CCE43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Sḻïḑê">
            <a:extLst>
              <a:ext uri="{FF2B5EF4-FFF2-40B4-BE49-F238E27FC236}">
                <a16:creationId xmlns:a16="http://schemas.microsoft.com/office/drawing/2014/main" id="{0C6D6A93-7CC3-4462-991E-31C0EB0B3374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ṧľíḋe">
            <a:extLst>
              <a:ext uri="{FF2B5EF4-FFF2-40B4-BE49-F238E27FC236}">
                <a16:creationId xmlns:a16="http://schemas.microsoft.com/office/drawing/2014/main" id="{0ED83C36-C15A-4E54-924C-5243C0E73CEA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ṡḷîḍe">
            <a:extLst>
              <a:ext uri="{FF2B5EF4-FFF2-40B4-BE49-F238E27FC236}">
                <a16:creationId xmlns:a16="http://schemas.microsoft.com/office/drawing/2014/main" id="{08779C46-83E2-4FF0-BCE0-C12E69E1F21B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šḷïḓe">
            <a:extLst>
              <a:ext uri="{FF2B5EF4-FFF2-40B4-BE49-F238E27FC236}">
                <a16:creationId xmlns:a16="http://schemas.microsoft.com/office/drawing/2014/main" id="{8767F88B-8D1E-4183-BD5B-82D0A8593629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ṩľiḋè">
            <a:extLst>
              <a:ext uri="{FF2B5EF4-FFF2-40B4-BE49-F238E27FC236}">
                <a16:creationId xmlns:a16="http://schemas.microsoft.com/office/drawing/2014/main" id="{D724A6CD-F471-4F5B-BAAE-BB1045DF73FC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Sliďê">
            <a:extLst>
              <a:ext uri="{FF2B5EF4-FFF2-40B4-BE49-F238E27FC236}">
                <a16:creationId xmlns:a16="http://schemas.microsoft.com/office/drawing/2014/main" id="{37E3D9C0-A60A-4738-8B28-DBCC8B17A4D9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ṧḻiḍé">
            <a:extLst>
              <a:ext uri="{FF2B5EF4-FFF2-40B4-BE49-F238E27FC236}">
                <a16:creationId xmlns:a16="http://schemas.microsoft.com/office/drawing/2014/main" id="{E2DA6634-CBFE-4C36-92FD-402085E12103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ŝḻïḑè">
            <a:extLst>
              <a:ext uri="{FF2B5EF4-FFF2-40B4-BE49-F238E27FC236}">
                <a16:creationId xmlns:a16="http://schemas.microsoft.com/office/drawing/2014/main" id="{7DC348E3-C72F-40A7-82DF-40C6A39F82CF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$ľiḍè">
            <a:extLst>
              <a:ext uri="{FF2B5EF4-FFF2-40B4-BE49-F238E27FC236}">
                <a16:creationId xmlns:a16="http://schemas.microsoft.com/office/drawing/2014/main" id="{2BAA15E5-6E28-4111-A78D-CBD2436B0E53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ṡľîde">
            <a:extLst>
              <a:ext uri="{FF2B5EF4-FFF2-40B4-BE49-F238E27FC236}">
                <a16:creationId xmlns:a16="http://schemas.microsoft.com/office/drawing/2014/main" id="{83FB4F66-D06C-4702-ACC1-5140B8300B27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ṣļïḑè">
            <a:extLst>
              <a:ext uri="{FF2B5EF4-FFF2-40B4-BE49-F238E27FC236}">
                <a16:creationId xmlns:a16="http://schemas.microsoft.com/office/drawing/2014/main" id="{369C2DAE-B115-4A39-8E6B-D63E854BE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ŝľïḍé">
            <a:extLst>
              <a:ext uri="{FF2B5EF4-FFF2-40B4-BE49-F238E27FC236}">
                <a16:creationId xmlns:a16="http://schemas.microsoft.com/office/drawing/2014/main" id="{36089EEF-D6B6-4227-B744-6148EA67A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śľiḑê">
            <a:extLst>
              <a:ext uri="{FF2B5EF4-FFF2-40B4-BE49-F238E27FC236}">
                <a16:creationId xmlns:a16="http://schemas.microsoft.com/office/drawing/2014/main" id="{DB50139D-4607-43E0-81D1-5330E29FC3FC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ŝḷïďê">
            <a:extLst>
              <a:ext uri="{FF2B5EF4-FFF2-40B4-BE49-F238E27FC236}">
                <a16:creationId xmlns:a16="http://schemas.microsoft.com/office/drawing/2014/main" id="{9716CDA6-F0B6-4067-AC9A-FD39FD1D6588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ŝļïḑè">
            <a:extLst>
              <a:ext uri="{FF2B5EF4-FFF2-40B4-BE49-F238E27FC236}">
                <a16:creationId xmlns:a16="http://schemas.microsoft.com/office/drawing/2014/main" id="{D4FB9E75-ADC1-416A-A6A6-A7ED7E4C65E5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ṥḷîḓê">
            <a:extLst>
              <a:ext uri="{FF2B5EF4-FFF2-40B4-BE49-F238E27FC236}">
                <a16:creationId xmlns:a16="http://schemas.microsoft.com/office/drawing/2014/main" id="{A0CB0CB0-1417-4F16-8EE7-38C811DBD61A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ś1îdê">
            <a:extLst>
              <a:ext uri="{FF2B5EF4-FFF2-40B4-BE49-F238E27FC236}">
                <a16:creationId xmlns:a16="http://schemas.microsoft.com/office/drawing/2014/main" id="{D0E53001-4409-4AFD-AB0E-50A97FFE0C17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śḷïde">
            <a:extLst>
              <a:ext uri="{FF2B5EF4-FFF2-40B4-BE49-F238E27FC236}">
                <a16:creationId xmlns:a16="http://schemas.microsoft.com/office/drawing/2014/main" id="{ABA0A62B-D253-47AE-8469-82C2CE54D95D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ṥḷíḑè">
            <a:extLst>
              <a:ext uri="{FF2B5EF4-FFF2-40B4-BE49-F238E27FC236}">
                <a16:creationId xmlns:a16="http://schemas.microsoft.com/office/drawing/2014/main" id="{B2DB7809-30F1-490C-9A4B-8CC3BAB44042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ṥļîḓê">
            <a:extLst>
              <a:ext uri="{FF2B5EF4-FFF2-40B4-BE49-F238E27FC236}">
                <a16:creationId xmlns:a16="http://schemas.microsoft.com/office/drawing/2014/main" id="{5418AD5E-5FEF-4473-88AC-2262AC7CAA9A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şlïḋê">
            <a:extLst>
              <a:ext uri="{FF2B5EF4-FFF2-40B4-BE49-F238E27FC236}">
                <a16:creationId xmlns:a16="http://schemas.microsoft.com/office/drawing/2014/main" id="{754341B3-09E1-444D-8FB4-BDEDB9F07EBD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ṩļîdè">
            <a:extLst>
              <a:ext uri="{FF2B5EF4-FFF2-40B4-BE49-F238E27FC236}">
                <a16:creationId xmlns:a16="http://schemas.microsoft.com/office/drawing/2014/main" id="{9C076A42-7B0B-4F99-AAED-7286D89907CC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ṥļïďé">
            <a:extLst>
              <a:ext uri="{FF2B5EF4-FFF2-40B4-BE49-F238E27FC236}">
                <a16:creationId xmlns:a16="http://schemas.microsoft.com/office/drawing/2014/main" id="{ADFAF2A1-8B8B-4472-B877-949EB46C3A9A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ṡḷíďe">
            <a:extLst>
              <a:ext uri="{FF2B5EF4-FFF2-40B4-BE49-F238E27FC236}">
                <a16:creationId xmlns:a16="http://schemas.microsoft.com/office/drawing/2014/main" id="{BFB69637-9225-487A-9190-B816ED5D3ACE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S1íḍe">
            <a:extLst>
              <a:ext uri="{FF2B5EF4-FFF2-40B4-BE49-F238E27FC236}">
                <a16:creationId xmlns:a16="http://schemas.microsoft.com/office/drawing/2014/main" id="{3BD1AD06-81CF-4B32-9725-4D5E8A70E860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ṥļíďe">
            <a:extLst>
              <a:ext uri="{FF2B5EF4-FFF2-40B4-BE49-F238E27FC236}">
                <a16:creationId xmlns:a16="http://schemas.microsoft.com/office/drawing/2014/main" id="{FD66BC26-962A-4574-B8D0-9F907798A3A4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Sḻïďé">
            <a:extLst>
              <a:ext uri="{FF2B5EF4-FFF2-40B4-BE49-F238E27FC236}">
                <a16:creationId xmlns:a16="http://schemas.microsoft.com/office/drawing/2014/main" id="{F02D0948-2A46-4ECB-9F3D-0B8068D30CAC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śļíḓê">
            <a:extLst>
              <a:ext uri="{FF2B5EF4-FFF2-40B4-BE49-F238E27FC236}">
                <a16:creationId xmlns:a16="http://schemas.microsoft.com/office/drawing/2014/main" id="{60DE805C-31EE-4A0E-887D-6D3C2F2AF9C6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ṥļïḍè">
            <a:extLst>
              <a:ext uri="{FF2B5EF4-FFF2-40B4-BE49-F238E27FC236}">
                <a16:creationId xmlns:a16="http://schemas.microsoft.com/office/drawing/2014/main" id="{63405E34-97DD-46C9-AC99-92E96974BAC6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$ḻiḋè">
            <a:extLst>
              <a:ext uri="{FF2B5EF4-FFF2-40B4-BE49-F238E27FC236}">
                <a16:creationId xmlns:a16="http://schemas.microsoft.com/office/drawing/2014/main" id="{763378B7-98EA-40DD-8278-E7B3B3F2FB88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ṣ1íḑé">
            <a:extLst>
              <a:ext uri="{FF2B5EF4-FFF2-40B4-BE49-F238E27FC236}">
                <a16:creationId xmlns:a16="http://schemas.microsoft.com/office/drawing/2014/main" id="{65D1049D-4599-40B1-AAD7-12E5AE7083B6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ṥļídê">
            <a:extLst>
              <a:ext uri="{FF2B5EF4-FFF2-40B4-BE49-F238E27FC236}">
                <a16:creationId xmlns:a16="http://schemas.microsoft.com/office/drawing/2014/main" id="{32AC1E13-ED27-4709-819A-54B65613D3F1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ṡľiďé">
            <a:extLst>
              <a:ext uri="{FF2B5EF4-FFF2-40B4-BE49-F238E27FC236}">
                <a16:creationId xmlns:a16="http://schemas.microsoft.com/office/drawing/2014/main" id="{C9DF6A4C-7DD9-4D35-B44E-D4F63E6C7457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śľiḍê">
            <a:extLst>
              <a:ext uri="{FF2B5EF4-FFF2-40B4-BE49-F238E27FC236}">
                <a16:creationId xmlns:a16="http://schemas.microsoft.com/office/drawing/2014/main" id="{FF1F215F-6CE2-4CCD-A01D-409CC6008DE1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$lidé">
            <a:extLst>
              <a:ext uri="{FF2B5EF4-FFF2-40B4-BE49-F238E27FC236}">
                <a16:creationId xmlns:a16="http://schemas.microsoft.com/office/drawing/2014/main" id="{FA55605C-007E-4177-9143-DB8BBEE8C2CD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ṣḷîďe">
            <a:extLst>
              <a:ext uri="{FF2B5EF4-FFF2-40B4-BE49-F238E27FC236}">
                <a16:creationId xmlns:a16="http://schemas.microsoft.com/office/drawing/2014/main" id="{3048EA69-1A89-4356-AB71-61835754BA36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$ḷiḑe">
            <a:extLst>
              <a:ext uri="{FF2B5EF4-FFF2-40B4-BE49-F238E27FC236}">
                <a16:creationId xmlns:a16="http://schemas.microsoft.com/office/drawing/2014/main" id="{817CD18A-41FC-48F1-9D42-757B743B0639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ṡľïḋê">
            <a:extLst>
              <a:ext uri="{FF2B5EF4-FFF2-40B4-BE49-F238E27FC236}">
                <a16:creationId xmlns:a16="http://schemas.microsoft.com/office/drawing/2014/main" id="{7CE8633E-C505-48DD-921A-AEDE6C36AEA6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Slíḓê">
            <a:extLst>
              <a:ext uri="{FF2B5EF4-FFF2-40B4-BE49-F238E27FC236}">
                <a16:creationId xmlns:a16="http://schemas.microsoft.com/office/drawing/2014/main" id="{72A1B904-6A45-414D-8ECD-B251F4AE65AB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šlíḓè">
            <a:extLst>
              <a:ext uri="{FF2B5EF4-FFF2-40B4-BE49-F238E27FC236}">
                <a16:creationId xmlns:a16="http://schemas.microsoft.com/office/drawing/2014/main" id="{8BD37614-B912-452B-837B-B9226D4C386A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ṣľïḋè">
            <a:extLst>
              <a:ext uri="{FF2B5EF4-FFF2-40B4-BE49-F238E27FC236}">
                <a16:creationId xmlns:a16="http://schemas.microsoft.com/office/drawing/2014/main" id="{19B70D3E-E942-4BFF-9D3E-A80264C304D9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sļíḑê">
            <a:extLst>
              <a:ext uri="{FF2B5EF4-FFF2-40B4-BE49-F238E27FC236}">
                <a16:creationId xmlns:a16="http://schemas.microsoft.com/office/drawing/2014/main" id="{87C7EF0F-B502-49EB-999A-01BAF98B3DF1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ṩḷiḓe">
            <a:extLst>
              <a:ext uri="{FF2B5EF4-FFF2-40B4-BE49-F238E27FC236}">
                <a16:creationId xmlns:a16="http://schemas.microsoft.com/office/drawing/2014/main" id="{B0AA048C-8F1D-4A74-A6C9-6C5A2B0C78A2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ŝ1íḋê">
            <a:extLst>
              <a:ext uri="{FF2B5EF4-FFF2-40B4-BE49-F238E27FC236}">
                <a16:creationId xmlns:a16="http://schemas.microsoft.com/office/drawing/2014/main" id="{6DF8D1DD-AC47-429B-BC29-20084E82C746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šḻïḓe">
            <a:extLst>
              <a:ext uri="{FF2B5EF4-FFF2-40B4-BE49-F238E27FC236}">
                <a16:creationId xmlns:a16="http://schemas.microsoft.com/office/drawing/2014/main" id="{F1800405-5630-4E00-9B87-6E5E49339C06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$ľíḓê">
            <a:extLst>
              <a:ext uri="{FF2B5EF4-FFF2-40B4-BE49-F238E27FC236}">
                <a16:creationId xmlns:a16="http://schemas.microsoft.com/office/drawing/2014/main" id="{E17685CC-24A6-4DED-8282-7BB71742D67E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ṡ1ïďe">
            <a:extLst>
              <a:ext uri="{FF2B5EF4-FFF2-40B4-BE49-F238E27FC236}">
                <a16:creationId xmlns:a16="http://schemas.microsoft.com/office/drawing/2014/main" id="{589AE924-8C86-4FD6-8525-8D509CC365FE}"/>
              </a:ext>
            </a:extLst>
          </p:cNvPr>
          <p:cNvSpPr/>
          <p:nvPr/>
        </p:nvSpPr>
        <p:spPr bwMode="auto">
          <a:xfrm>
            <a:off x="3577573" y="3226650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ṣľîḋe">
            <a:extLst>
              <a:ext uri="{FF2B5EF4-FFF2-40B4-BE49-F238E27FC236}">
                <a16:creationId xmlns:a16="http://schemas.microsoft.com/office/drawing/2014/main" id="{1F0ADD0F-23FD-4642-8508-D215C5E6D6BD}"/>
              </a:ext>
            </a:extLst>
          </p:cNvPr>
          <p:cNvSpPr/>
          <p:nvPr/>
        </p:nvSpPr>
        <p:spPr bwMode="auto">
          <a:xfrm>
            <a:off x="3433646" y="3174730"/>
            <a:ext cx="31546" cy="30889"/>
          </a:xfrm>
          <a:custGeom>
            <a:avLst/>
            <a:gdLst>
              <a:gd name="T0" fmla="*/ 31 w 34"/>
              <a:gd name="T1" fmla="*/ 12 h 33"/>
              <a:gd name="T2" fmla="*/ 21 w 34"/>
              <a:gd name="T3" fmla="*/ 31 h 33"/>
              <a:gd name="T4" fmla="*/ 2 w 34"/>
              <a:gd name="T5" fmla="*/ 20 h 33"/>
              <a:gd name="T6" fmla="*/ 13 w 34"/>
              <a:gd name="T7" fmla="*/ 2 h 33"/>
              <a:gd name="T8" fmla="*/ 31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ṣ1iďe">
            <a:extLst>
              <a:ext uri="{FF2B5EF4-FFF2-40B4-BE49-F238E27FC236}">
                <a16:creationId xmlns:a16="http://schemas.microsoft.com/office/drawing/2014/main" id="{80AD6687-B11C-437A-B968-4F1FC8964216}"/>
              </a:ext>
            </a:extLst>
          </p:cNvPr>
          <p:cNvSpPr/>
          <p:nvPr/>
        </p:nvSpPr>
        <p:spPr bwMode="auto">
          <a:xfrm>
            <a:off x="3297604" y="3299599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ľíḑè">
            <a:extLst>
              <a:ext uri="{FF2B5EF4-FFF2-40B4-BE49-F238E27FC236}">
                <a16:creationId xmlns:a16="http://schemas.microsoft.com/office/drawing/2014/main" id="{4F8C72A6-D6DD-41B7-8763-AD443A88247A}"/>
              </a:ext>
            </a:extLst>
          </p:cNvPr>
          <p:cNvSpPr/>
          <p:nvPr/>
        </p:nvSpPr>
        <p:spPr bwMode="auto">
          <a:xfrm>
            <a:off x="3181280" y="3287770"/>
            <a:ext cx="30889" cy="30889"/>
          </a:xfrm>
          <a:custGeom>
            <a:avLst/>
            <a:gdLst>
              <a:gd name="T0" fmla="*/ 31 w 33"/>
              <a:gd name="T1" fmla="*/ 12 h 33"/>
              <a:gd name="T2" fmla="*/ 21 w 33"/>
              <a:gd name="T3" fmla="*/ 31 h 33"/>
              <a:gd name="T4" fmla="*/ 2 w 33"/>
              <a:gd name="T5" fmla="*/ 20 h 33"/>
              <a:gd name="T6" fmla="*/ 13 w 33"/>
              <a:gd name="T7" fmla="*/ 2 h 33"/>
              <a:gd name="T8" fmla="*/ 31 w 33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2"/>
                </a:moveTo>
                <a:cubicBezTo>
                  <a:pt x="33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Slíḍè">
            <a:extLst>
              <a:ext uri="{FF2B5EF4-FFF2-40B4-BE49-F238E27FC236}">
                <a16:creationId xmlns:a16="http://schemas.microsoft.com/office/drawing/2014/main" id="{3ABBA41F-016D-4176-BC53-FE92E7DE7136}"/>
              </a:ext>
            </a:extLst>
          </p:cNvPr>
          <p:cNvSpPr/>
          <p:nvPr/>
        </p:nvSpPr>
        <p:spPr bwMode="auto">
          <a:xfrm>
            <a:off x="3146448" y="3389636"/>
            <a:ext cx="32203" cy="30889"/>
          </a:xfrm>
          <a:custGeom>
            <a:avLst/>
            <a:gdLst>
              <a:gd name="T0" fmla="*/ 32 w 34"/>
              <a:gd name="T1" fmla="*/ 12 h 33"/>
              <a:gd name="T2" fmla="*/ 21 w 34"/>
              <a:gd name="T3" fmla="*/ 31 h 33"/>
              <a:gd name="T4" fmla="*/ 3 w 34"/>
              <a:gd name="T5" fmla="*/ 20 h 33"/>
              <a:gd name="T6" fmla="*/ 13 w 34"/>
              <a:gd name="T7" fmla="*/ 2 h 33"/>
              <a:gd name="T8" fmla="*/ 32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5" y="28"/>
                  <a:pt x="3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2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ṣḷïḑè">
            <a:extLst>
              <a:ext uri="{FF2B5EF4-FFF2-40B4-BE49-F238E27FC236}">
                <a16:creationId xmlns:a16="http://schemas.microsoft.com/office/drawing/2014/main" id="{5D3E2037-7D3D-4FA3-BB52-DBFCB28093DF}"/>
              </a:ext>
            </a:extLst>
          </p:cNvPr>
          <p:cNvSpPr/>
          <p:nvPr/>
        </p:nvSpPr>
        <p:spPr bwMode="auto">
          <a:xfrm>
            <a:off x="2982147" y="3395551"/>
            <a:ext cx="32203" cy="30889"/>
          </a:xfrm>
          <a:custGeom>
            <a:avLst/>
            <a:gdLst>
              <a:gd name="T0" fmla="*/ 31 w 34"/>
              <a:gd name="T1" fmla="*/ 13 h 33"/>
              <a:gd name="T2" fmla="*/ 21 w 34"/>
              <a:gd name="T3" fmla="*/ 31 h 33"/>
              <a:gd name="T4" fmla="*/ 2 w 34"/>
              <a:gd name="T5" fmla="*/ 21 h 33"/>
              <a:gd name="T6" fmla="*/ 13 w 34"/>
              <a:gd name="T7" fmla="*/ 2 h 33"/>
              <a:gd name="T8" fmla="*/ 31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ṡḷïďé">
            <a:extLst>
              <a:ext uri="{FF2B5EF4-FFF2-40B4-BE49-F238E27FC236}">
                <a16:creationId xmlns:a16="http://schemas.microsoft.com/office/drawing/2014/main" id="{F4D6ECE0-C5EC-489B-8002-85FE33DD8B13}"/>
              </a:ext>
            </a:extLst>
          </p:cNvPr>
          <p:cNvSpPr/>
          <p:nvPr/>
        </p:nvSpPr>
        <p:spPr bwMode="auto">
          <a:xfrm>
            <a:off x="2888824" y="3491503"/>
            <a:ext cx="31546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îšļîḓe">
            <a:extLst>
              <a:ext uri="{FF2B5EF4-FFF2-40B4-BE49-F238E27FC236}">
                <a16:creationId xmlns:a16="http://schemas.microsoft.com/office/drawing/2014/main" id="{0843C4D4-0F3F-4F01-904A-6DB5DC105BB9}"/>
              </a:ext>
            </a:extLst>
          </p:cNvPr>
          <p:cNvSpPr/>
          <p:nvPr/>
        </p:nvSpPr>
        <p:spPr bwMode="auto">
          <a:xfrm>
            <a:off x="2946658" y="3213506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ṧlídé">
            <a:extLst>
              <a:ext uri="{FF2B5EF4-FFF2-40B4-BE49-F238E27FC236}">
                <a16:creationId xmlns:a16="http://schemas.microsoft.com/office/drawing/2014/main" id="{46300662-A906-487C-BC24-43B9A5EE1A77}"/>
              </a:ext>
            </a:extLst>
          </p:cNvPr>
          <p:cNvSpPr/>
          <p:nvPr/>
        </p:nvSpPr>
        <p:spPr bwMode="auto">
          <a:xfrm>
            <a:off x="3101758" y="3309458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$ḷïḍê">
            <a:extLst>
              <a:ext uri="{FF2B5EF4-FFF2-40B4-BE49-F238E27FC236}">
                <a16:creationId xmlns:a16="http://schemas.microsoft.com/office/drawing/2014/main" id="{13BD60F0-8C12-4890-AC40-1FD0119E710B}"/>
              </a:ext>
            </a:extLst>
          </p:cNvPr>
          <p:cNvSpPr/>
          <p:nvPr/>
        </p:nvSpPr>
        <p:spPr bwMode="auto">
          <a:xfrm>
            <a:off x="3191795" y="3146471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şlïḋé">
            <a:extLst>
              <a:ext uri="{FF2B5EF4-FFF2-40B4-BE49-F238E27FC236}">
                <a16:creationId xmlns:a16="http://schemas.microsoft.com/office/drawing/2014/main" id="{BDF87E81-03F5-4CB1-AB9E-E38A88F44972}"/>
              </a:ext>
            </a:extLst>
          </p:cNvPr>
          <p:cNvSpPr/>
          <p:nvPr/>
        </p:nvSpPr>
        <p:spPr bwMode="auto">
          <a:xfrm>
            <a:off x="3299576" y="3214820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ṡ1îḋé">
            <a:extLst>
              <a:ext uri="{FF2B5EF4-FFF2-40B4-BE49-F238E27FC236}">
                <a16:creationId xmlns:a16="http://schemas.microsoft.com/office/drawing/2014/main" id="{C1E39914-C02B-48C8-90A7-B5660ADA7306}"/>
              </a:ext>
            </a:extLst>
          </p:cNvPr>
          <p:cNvSpPr/>
          <p:nvPr/>
        </p:nvSpPr>
        <p:spPr bwMode="auto">
          <a:xfrm>
            <a:off x="3363982" y="3043290"/>
            <a:ext cx="32203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ṩlîďé">
            <a:extLst>
              <a:ext uri="{FF2B5EF4-FFF2-40B4-BE49-F238E27FC236}">
                <a16:creationId xmlns:a16="http://schemas.microsoft.com/office/drawing/2014/main" id="{D79848E3-8C22-4F95-85F8-92B4B0D14310}"/>
              </a:ext>
            </a:extLst>
          </p:cNvPr>
          <p:cNvSpPr/>
          <p:nvPr/>
        </p:nvSpPr>
        <p:spPr bwMode="auto">
          <a:xfrm>
            <a:off x="3488851" y="3093237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30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šliḍé">
            <a:extLst>
              <a:ext uri="{FF2B5EF4-FFF2-40B4-BE49-F238E27FC236}">
                <a16:creationId xmlns:a16="http://schemas.microsoft.com/office/drawing/2014/main" id="{C08F2781-D237-494F-AD84-E3A0129BA79B}"/>
              </a:ext>
            </a:extLst>
          </p:cNvPr>
          <p:cNvSpPr/>
          <p:nvPr/>
        </p:nvSpPr>
        <p:spPr bwMode="auto">
          <a:xfrm>
            <a:off x="3574945" y="3042633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Sļiḋè">
            <a:extLst>
              <a:ext uri="{FF2B5EF4-FFF2-40B4-BE49-F238E27FC236}">
                <a16:creationId xmlns:a16="http://schemas.microsoft.com/office/drawing/2014/main" id="{464B4EB5-2265-4E9F-B7F4-7985D8DF34C9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S1ïdê">
            <a:extLst>
              <a:ext uri="{FF2B5EF4-FFF2-40B4-BE49-F238E27FC236}">
                <a16:creationId xmlns:a16="http://schemas.microsoft.com/office/drawing/2014/main" id="{0313F8D6-33DB-41B8-8722-4BB39AA31C2C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ṥḷïḋè">
            <a:extLst>
              <a:ext uri="{FF2B5EF4-FFF2-40B4-BE49-F238E27FC236}">
                <a16:creationId xmlns:a16="http://schemas.microsoft.com/office/drawing/2014/main" id="{0ADDA2B6-2B8D-4991-9886-DB4A4A9DE5AA}"/>
              </a:ext>
            </a:extLst>
          </p:cNvPr>
          <p:cNvSpPr/>
          <p:nvPr/>
        </p:nvSpPr>
        <p:spPr bwMode="auto">
          <a:xfrm>
            <a:off x="2903940" y="3534221"/>
            <a:ext cx="30889" cy="30889"/>
          </a:xfrm>
          <a:custGeom>
            <a:avLst/>
            <a:gdLst>
              <a:gd name="T0" fmla="*/ 31 w 33"/>
              <a:gd name="T1" fmla="*/ 13 h 33"/>
              <a:gd name="T2" fmla="*/ 21 w 33"/>
              <a:gd name="T3" fmla="*/ 31 h 33"/>
              <a:gd name="T4" fmla="*/ 2 w 33"/>
              <a:gd name="T5" fmla="*/ 21 h 33"/>
              <a:gd name="T6" fmla="*/ 13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9" y="29"/>
                  <a:pt x="21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śľîďé">
            <a:extLst>
              <a:ext uri="{FF2B5EF4-FFF2-40B4-BE49-F238E27FC236}">
                <a16:creationId xmlns:a16="http://schemas.microsoft.com/office/drawing/2014/main" id="{E3FD1C75-55E5-4C08-AAF1-17B043F37136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ṧlidè">
            <a:extLst>
              <a:ext uri="{FF2B5EF4-FFF2-40B4-BE49-F238E27FC236}">
                <a16:creationId xmlns:a16="http://schemas.microsoft.com/office/drawing/2014/main" id="{E7727CBF-6702-46D9-BB71-E4081B1C0147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ŝľîḓe">
            <a:extLst>
              <a:ext uri="{FF2B5EF4-FFF2-40B4-BE49-F238E27FC236}">
                <a16:creationId xmlns:a16="http://schemas.microsoft.com/office/drawing/2014/main" id="{C56FBC02-6873-488D-AF65-7CE74828C8C4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ś1îdè">
            <a:extLst>
              <a:ext uri="{FF2B5EF4-FFF2-40B4-BE49-F238E27FC236}">
                <a16:creationId xmlns:a16="http://schemas.microsoft.com/office/drawing/2014/main" id="{23A11693-18BE-4CFA-8C0A-50FCA649D4F9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ṣľíḋè">
            <a:extLst>
              <a:ext uri="{FF2B5EF4-FFF2-40B4-BE49-F238E27FC236}">
                <a16:creationId xmlns:a16="http://schemas.microsoft.com/office/drawing/2014/main" id="{5F57B388-E865-4BC3-A395-9083F95AD8DB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šļïde">
            <a:extLst>
              <a:ext uri="{FF2B5EF4-FFF2-40B4-BE49-F238E27FC236}">
                <a16:creationId xmlns:a16="http://schemas.microsoft.com/office/drawing/2014/main" id="{F7D5CF95-587D-4732-940E-6C872DDABE2F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ṩ1ïḓè">
            <a:extLst>
              <a:ext uri="{FF2B5EF4-FFF2-40B4-BE49-F238E27FC236}">
                <a16:creationId xmlns:a16="http://schemas.microsoft.com/office/drawing/2014/main" id="{790DC4FA-EC6D-4DBA-BDC2-A8382D442EFC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ṩḻîdè">
            <a:extLst>
              <a:ext uri="{FF2B5EF4-FFF2-40B4-BE49-F238E27FC236}">
                <a16:creationId xmlns:a16="http://schemas.microsoft.com/office/drawing/2014/main" id="{B819CE4C-9EE2-4465-A5CA-B18088B18A21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ŝḷîḓê">
            <a:extLst>
              <a:ext uri="{FF2B5EF4-FFF2-40B4-BE49-F238E27FC236}">
                <a16:creationId xmlns:a16="http://schemas.microsoft.com/office/drawing/2014/main" id="{C874A056-753D-47A3-816D-9FE00DFA7E13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ṡliḋè">
            <a:extLst>
              <a:ext uri="{FF2B5EF4-FFF2-40B4-BE49-F238E27FC236}">
                <a16:creationId xmlns:a16="http://schemas.microsoft.com/office/drawing/2014/main" id="{1A88BEAE-4E5A-45F2-AF85-01377F850198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Sļïdè">
            <a:extLst>
              <a:ext uri="{FF2B5EF4-FFF2-40B4-BE49-F238E27FC236}">
                <a16:creationId xmlns:a16="http://schemas.microsoft.com/office/drawing/2014/main" id="{8CC0FF23-1798-410F-8A63-A5FF991A3AA8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ŝḷíḑè">
            <a:extLst>
              <a:ext uri="{FF2B5EF4-FFF2-40B4-BE49-F238E27FC236}">
                <a16:creationId xmlns:a16="http://schemas.microsoft.com/office/drawing/2014/main" id="{57F6B03C-F51B-4F41-8823-3A552B1CDDFC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$ļîḑé">
            <a:extLst>
              <a:ext uri="{FF2B5EF4-FFF2-40B4-BE49-F238E27FC236}">
                <a16:creationId xmlns:a16="http://schemas.microsoft.com/office/drawing/2014/main" id="{7EFCF14A-B56C-41CE-B06F-55937578682A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íşľïďé">
            <a:extLst>
              <a:ext uri="{FF2B5EF4-FFF2-40B4-BE49-F238E27FC236}">
                <a16:creationId xmlns:a16="http://schemas.microsoft.com/office/drawing/2014/main" id="{B287FADD-ACB8-4EA5-87A3-4152ADC41797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ṩlïḓé">
            <a:extLst>
              <a:ext uri="{FF2B5EF4-FFF2-40B4-BE49-F238E27FC236}">
                <a16:creationId xmlns:a16="http://schemas.microsoft.com/office/drawing/2014/main" id="{176E2424-BDF7-4CE2-9557-CBD847C8958E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ïšlïḓê">
            <a:extLst>
              <a:ext uri="{FF2B5EF4-FFF2-40B4-BE49-F238E27FC236}">
                <a16:creationId xmlns:a16="http://schemas.microsoft.com/office/drawing/2014/main" id="{C1582B1C-BA66-4ACC-8F1A-93F58310812F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$lîḓè">
            <a:extLst>
              <a:ext uri="{FF2B5EF4-FFF2-40B4-BE49-F238E27FC236}">
                <a16:creationId xmlns:a16="http://schemas.microsoft.com/office/drawing/2014/main" id="{50E8C9C2-1041-4FC1-ACDF-C4132C596907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îS1íḑè">
            <a:extLst>
              <a:ext uri="{FF2B5EF4-FFF2-40B4-BE49-F238E27FC236}">
                <a16:creationId xmlns:a16="http://schemas.microsoft.com/office/drawing/2014/main" id="{13CEF49A-5320-4658-9213-7FA2A9827E0F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íṣḷíďè">
            <a:extLst>
              <a:ext uri="{FF2B5EF4-FFF2-40B4-BE49-F238E27FC236}">
                <a16:creationId xmlns:a16="http://schemas.microsoft.com/office/drawing/2014/main" id="{4B487645-DFD5-41C0-8A53-61213E689609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ïś1ïḋé">
            <a:extLst>
              <a:ext uri="{FF2B5EF4-FFF2-40B4-BE49-F238E27FC236}">
                <a16:creationId xmlns:a16="http://schemas.microsoft.com/office/drawing/2014/main" id="{0E364EE6-B050-4DDA-8DF1-5A5E7D2AD42C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is1iḍê">
            <a:extLst>
              <a:ext uri="{FF2B5EF4-FFF2-40B4-BE49-F238E27FC236}">
                <a16:creationId xmlns:a16="http://schemas.microsoft.com/office/drawing/2014/main" id="{B867B60E-0199-4F2D-B9BD-EA7D024B33E7}"/>
              </a:ext>
            </a:extLst>
          </p:cNvPr>
          <p:cNvSpPr/>
          <p:nvPr/>
        </p:nvSpPr>
        <p:spPr bwMode="auto">
          <a:xfrm>
            <a:off x="3265402" y="2734404"/>
            <a:ext cx="159701" cy="299028"/>
          </a:xfrm>
          <a:custGeom>
            <a:avLst/>
            <a:gdLst>
              <a:gd name="T0" fmla="*/ 0 w 170"/>
              <a:gd name="T1" fmla="*/ 0 h 319"/>
              <a:gd name="T2" fmla="*/ 6 w 170"/>
              <a:gd name="T3" fmla="*/ 319 h 319"/>
              <a:gd name="T4" fmla="*/ 170 w 170"/>
              <a:gd name="T5" fmla="*/ 270 h 319"/>
              <a:gd name="T6" fmla="*/ 0 w 170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319">
                <a:moveTo>
                  <a:pt x="0" y="0"/>
                </a:moveTo>
                <a:cubicBezTo>
                  <a:pt x="6" y="319"/>
                  <a:pt x="6" y="319"/>
                  <a:pt x="6" y="319"/>
                </a:cubicBezTo>
                <a:cubicBezTo>
                  <a:pt x="65" y="315"/>
                  <a:pt x="121" y="298"/>
                  <a:pt x="170" y="27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sļïḓè">
            <a:extLst>
              <a:ext uri="{FF2B5EF4-FFF2-40B4-BE49-F238E27FC236}">
                <a16:creationId xmlns:a16="http://schemas.microsoft.com/office/drawing/2014/main" id="{E924455E-A257-437E-8DE8-433663938596}"/>
              </a:ext>
            </a:extLst>
          </p:cNvPr>
          <p:cNvSpPr/>
          <p:nvPr/>
        </p:nvSpPr>
        <p:spPr bwMode="auto">
          <a:xfrm>
            <a:off x="3277888" y="2706144"/>
            <a:ext cx="310857" cy="266825"/>
          </a:xfrm>
          <a:custGeom>
            <a:avLst/>
            <a:gdLst>
              <a:gd name="T0" fmla="*/ 0 w 332"/>
              <a:gd name="T1" fmla="*/ 0 h 285"/>
              <a:gd name="T2" fmla="*/ 179 w 332"/>
              <a:gd name="T3" fmla="*/ 285 h 285"/>
              <a:gd name="T4" fmla="*/ 332 w 332"/>
              <a:gd name="T5" fmla="*/ 57 h 285"/>
              <a:gd name="T6" fmla="*/ 0 w 332"/>
              <a:gd name="T7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2" h="285">
                <a:moveTo>
                  <a:pt x="0" y="0"/>
                </a:moveTo>
                <a:cubicBezTo>
                  <a:pt x="179" y="285"/>
                  <a:pt x="179" y="285"/>
                  <a:pt x="179" y="285"/>
                </a:cubicBezTo>
                <a:cubicBezTo>
                  <a:pt x="255" y="234"/>
                  <a:pt x="312" y="154"/>
                  <a:pt x="332" y="5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ŝliḋê">
            <a:extLst>
              <a:ext uri="{FF2B5EF4-FFF2-40B4-BE49-F238E27FC236}">
                <a16:creationId xmlns:a16="http://schemas.microsoft.com/office/drawing/2014/main" id="{48F6A26F-C293-4F2F-8193-526CD616B1C9}"/>
              </a:ext>
            </a:extLst>
          </p:cNvPr>
          <p:cNvSpPr/>
          <p:nvPr/>
        </p:nvSpPr>
        <p:spPr bwMode="auto">
          <a:xfrm>
            <a:off x="3266716" y="2352568"/>
            <a:ext cx="350290" cy="383150"/>
          </a:xfrm>
          <a:custGeom>
            <a:avLst/>
            <a:gdLst>
              <a:gd name="T0" fmla="*/ 348 w 374"/>
              <a:gd name="T1" fmla="*/ 409 h 409"/>
              <a:gd name="T2" fmla="*/ 60 w 374"/>
              <a:gd name="T3" fmla="*/ 0 h 409"/>
              <a:gd name="T4" fmla="*/ 0 w 374"/>
              <a:gd name="T5" fmla="*/ 349 h 409"/>
              <a:gd name="T6" fmla="*/ 348 w 374"/>
              <a:gd name="T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" h="409">
                <a:moveTo>
                  <a:pt x="348" y="409"/>
                </a:moveTo>
                <a:cubicBezTo>
                  <a:pt x="374" y="218"/>
                  <a:pt x="248" y="40"/>
                  <a:pt x="60" y="0"/>
                </a:cubicBezTo>
                <a:cubicBezTo>
                  <a:pt x="0" y="349"/>
                  <a:pt x="0" y="349"/>
                  <a:pt x="0" y="349"/>
                </a:cubicBezTo>
                <a:cubicBezTo>
                  <a:pt x="348" y="409"/>
                  <a:pt x="348" y="409"/>
                  <a:pt x="348" y="409"/>
                </a:cubicBezTo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sḻîḍe">
            <a:extLst>
              <a:ext uri="{FF2B5EF4-FFF2-40B4-BE49-F238E27FC236}">
                <a16:creationId xmlns:a16="http://schemas.microsoft.com/office/drawing/2014/main" id="{68B8D1BD-11CA-4FE0-B949-60728FD7868B}"/>
              </a:ext>
            </a:extLst>
          </p:cNvPr>
          <p:cNvSpPr/>
          <p:nvPr/>
        </p:nvSpPr>
        <p:spPr bwMode="auto">
          <a:xfrm>
            <a:off x="2986090" y="2714687"/>
            <a:ext cx="260910" cy="318744"/>
          </a:xfrm>
          <a:custGeom>
            <a:avLst/>
            <a:gdLst>
              <a:gd name="T0" fmla="*/ 270 w 278"/>
              <a:gd name="T1" fmla="*/ 0 h 340"/>
              <a:gd name="T2" fmla="*/ 0 w 278"/>
              <a:gd name="T3" fmla="*/ 207 h 340"/>
              <a:gd name="T4" fmla="*/ 221 w 278"/>
              <a:gd name="T5" fmla="*/ 335 h 340"/>
              <a:gd name="T6" fmla="*/ 278 w 278"/>
              <a:gd name="T7" fmla="*/ 340 h 340"/>
              <a:gd name="T8" fmla="*/ 270 w 278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340">
                <a:moveTo>
                  <a:pt x="270" y="0"/>
                </a:moveTo>
                <a:cubicBezTo>
                  <a:pt x="0" y="207"/>
                  <a:pt x="0" y="207"/>
                  <a:pt x="0" y="207"/>
                </a:cubicBezTo>
                <a:cubicBezTo>
                  <a:pt x="54" y="272"/>
                  <a:pt x="131" y="319"/>
                  <a:pt x="221" y="335"/>
                </a:cubicBezTo>
                <a:cubicBezTo>
                  <a:pt x="240" y="338"/>
                  <a:pt x="259" y="340"/>
                  <a:pt x="278" y="340"/>
                </a:cubicBezTo>
                <a:cubicBezTo>
                  <a:pt x="270" y="0"/>
                  <a:pt x="270" y="0"/>
                  <a:pt x="270" y="0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ṥ1idè">
            <a:extLst>
              <a:ext uri="{FF2B5EF4-FFF2-40B4-BE49-F238E27FC236}">
                <a16:creationId xmlns:a16="http://schemas.microsoft.com/office/drawing/2014/main" id="{1D0C9092-C93F-4C32-A43F-B7724A7F875F}"/>
              </a:ext>
            </a:extLst>
          </p:cNvPr>
          <p:cNvSpPr/>
          <p:nvPr/>
        </p:nvSpPr>
        <p:spPr bwMode="auto">
          <a:xfrm>
            <a:off x="2900653" y="2323651"/>
            <a:ext cx="396951" cy="565195"/>
          </a:xfrm>
          <a:custGeom>
            <a:avLst/>
            <a:gdLst>
              <a:gd name="T0" fmla="*/ 12 w 423"/>
              <a:gd name="T1" fmla="*/ 329 h 604"/>
              <a:gd name="T2" fmla="*/ 35 w 423"/>
              <a:gd name="T3" fmla="*/ 532 h 604"/>
              <a:gd name="T4" fmla="*/ 47 w 423"/>
              <a:gd name="T5" fmla="*/ 557 h 604"/>
              <a:gd name="T6" fmla="*/ 75 w 423"/>
              <a:gd name="T7" fmla="*/ 604 h 604"/>
              <a:gd name="T8" fmla="*/ 361 w 423"/>
              <a:gd name="T9" fmla="*/ 388 h 604"/>
              <a:gd name="T10" fmla="*/ 362 w 423"/>
              <a:gd name="T11" fmla="*/ 382 h 604"/>
              <a:gd name="T12" fmla="*/ 387 w 423"/>
              <a:gd name="T13" fmla="*/ 239 h 604"/>
              <a:gd name="T14" fmla="*/ 423 w 423"/>
              <a:gd name="T15" fmla="*/ 27 h 604"/>
              <a:gd name="T16" fmla="*/ 12 w 423"/>
              <a:gd name="T17" fmla="*/ 32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604">
                <a:moveTo>
                  <a:pt x="12" y="329"/>
                </a:moveTo>
                <a:cubicBezTo>
                  <a:pt x="0" y="400"/>
                  <a:pt x="9" y="470"/>
                  <a:pt x="35" y="532"/>
                </a:cubicBezTo>
                <a:cubicBezTo>
                  <a:pt x="47" y="557"/>
                  <a:pt x="47" y="557"/>
                  <a:pt x="47" y="557"/>
                </a:cubicBezTo>
                <a:cubicBezTo>
                  <a:pt x="55" y="573"/>
                  <a:pt x="64" y="589"/>
                  <a:pt x="75" y="604"/>
                </a:cubicBezTo>
                <a:cubicBezTo>
                  <a:pt x="361" y="388"/>
                  <a:pt x="361" y="388"/>
                  <a:pt x="361" y="388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228" y="0"/>
                  <a:pt x="46" y="133"/>
                  <a:pt x="12" y="329"/>
                </a:cubicBezTo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Sḻîḑé">
            <a:extLst>
              <a:ext uri="{FF2B5EF4-FFF2-40B4-BE49-F238E27FC236}">
                <a16:creationId xmlns:a16="http://schemas.microsoft.com/office/drawing/2014/main" id="{634B7ED8-EFA1-4D8D-9955-2940B858937D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  <a:close/>
              </a:path>
            </a:pathLst>
          </a:custGeom>
          <a:solidFill>
            <a:srgbClr val="2E9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ṣḷiḍè">
            <a:extLst>
              <a:ext uri="{FF2B5EF4-FFF2-40B4-BE49-F238E27FC236}">
                <a16:creationId xmlns:a16="http://schemas.microsoft.com/office/drawing/2014/main" id="{B66EF1F6-F27C-4668-A844-C1DA0151F7BA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ṥḻíde">
            <a:extLst>
              <a:ext uri="{FF2B5EF4-FFF2-40B4-BE49-F238E27FC236}">
                <a16:creationId xmlns:a16="http://schemas.microsoft.com/office/drawing/2014/main" id="{D1990064-ED94-4E39-BF82-0733DFBAED56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ŝ1iḋe">
            <a:extLst>
              <a:ext uri="{FF2B5EF4-FFF2-40B4-BE49-F238E27FC236}">
                <a16:creationId xmlns:a16="http://schemas.microsoft.com/office/drawing/2014/main" id="{556F1C35-6630-407E-9F81-F5FEA697D121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ṡļïḋê">
            <a:extLst>
              <a:ext uri="{FF2B5EF4-FFF2-40B4-BE49-F238E27FC236}">
                <a16:creationId xmlns:a16="http://schemas.microsoft.com/office/drawing/2014/main" id="{954C7C19-37B8-4D33-B1CE-4FEF2E126245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  <a:close/>
              </a:path>
            </a:pathLst>
          </a:custGeom>
          <a:solidFill>
            <a:srgbClr val="FFC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S1idé">
            <a:extLst>
              <a:ext uri="{FF2B5EF4-FFF2-40B4-BE49-F238E27FC236}">
                <a16:creationId xmlns:a16="http://schemas.microsoft.com/office/drawing/2014/main" id="{E99339C1-F67E-473C-9F1E-36092AD902EE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š1îḑé">
            <a:extLst>
              <a:ext uri="{FF2B5EF4-FFF2-40B4-BE49-F238E27FC236}">
                <a16:creationId xmlns:a16="http://schemas.microsoft.com/office/drawing/2014/main" id="{98D391F5-6A38-4E10-A9E6-9E15B8F27336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  <a:close/>
              </a:path>
            </a:pathLst>
          </a:custGeom>
          <a:solidFill>
            <a:srgbClr val="8A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ṡļíďê">
            <a:extLst>
              <a:ext uri="{FF2B5EF4-FFF2-40B4-BE49-F238E27FC236}">
                <a16:creationId xmlns:a16="http://schemas.microsoft.com/office/drawing/2014/main" id="{5F691B25-563C-4F3E-86A2-C5908E97D105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ṩľïďè">
            <a:extLst>
              <a:ext uri="{FF2B5EF4-FFF2-40B4-BE49-F238E27FC236}">
                <a16:creationId xmlns:a16="http://schemas.microsoft.com/office/drawing/2014/main" id="{ACFAA1F5-F51B-4F49-831D-E63750ADA83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íṥḷîḓe">
            <a:extLst>
              <a:ext uri="{FF2B5EF4-FFF2-40B4-BE49-F238E27FC236}">
                <a16:creationId xmlns:a16="http://schemas.microsoft.com/office/drawing/2014/main" id="{5A92DB20-5E1D-434F-9AE4-6F065640BE4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ṥľïḍè">
            <a:extLst>
              <a:ext uri="{FF2B5EF4-FFF2-40B4-BE49-F238E27FC236}">
                <a16:creationId xmlns:a16="http://schemas.microsoft.com/office/drawing/2014/main" id="{D7251A6B-1708-4F76-BDCF-DB3A7E8C2D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ŝľiďe">
            <a:extLst>
              <a:ext uri="{FF2B5EF4-FFF2-40B4-BE49-F238E27FC236}">
                <a16:creationId xmlns:a16="http://schemas.microsoft.com/office/drawing/2014/main" id="{F2D5BD72-67B0-474D-A445-56A5CCFCEA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ṡ1îďê">
            <a:extLst>
              <a:ext uri="{FF2B5EF4-FFF2-40B4-BE49-F238E27FC236}">
                <a16:creationId xmlns:a16="http://schemas.microsoft.com/office/drawing/2014/main" id="{885C45B8-EB21-48E7-B134-E4B56A5682EF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ṡľïḓé">
            <a:extLst>
              <a:ext uri="{FF2B5EF4-FFF2-40B4-BE49-F238E27FC236}">
                <a16:creationId xmlns:a16="http://schemas.microsoft.com/office/drawing/2014/main" id="{3DCE4789-1831-4ACE-95BE-A34162689B72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ş1îďé">
            <a:extLst>
              <a:ext uri="{FF2B5EF4-FFF2-40B4-BE49-F238E27FC236}">
                <a16:creationId xmlns:a16="http://schemas.microsoft.com/office/drawing/2014/main" id="{DD637832-7D71-4DE5-BEAD-B48DF755EA4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ŝ1ïḓe">
            <a:extLst>
              <a:ext uri="{FF2B5EF4-FFF2-40B4-BE49-F238E27FC236}">
                <a16:creationId xmlns:a16="http://schemas.microsoft.com/office/drawing/2014/main" id="{D000189B-F5B8-40F3-BCEA-513BB09E236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iśḻide">
            <a:extLst>
              <a:ext uri="{FF2B5EF4-FFF2-40B4-BE49-F238E27FC236}">
                <a16:creationId xmlns:a16="http://schemas.microsoft.com/office/drawing/2014/main" id="{F61E9646-FD2A-4C28-B4F6-B26DD8BEC7A7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şļíďé">
            <a:extLst>
              <a:ext uri="{FF2B5EF4-FFF2-40B4-BE49-F238E27FC236}">
                <a16:creationId xmlns:a16="http://schemas.microsoft.com/office/drawing/2014/main" id="{615BA659-C966-46CC-B078-54DF31118FB3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ŝļîḋè">
            <a:extLst>
              <a:ext uri="{FF2B5EF4-FFF2-40B4-BE49-F238E27FC236}">
                <a16:creationId xmlns:a16="http://schemas.microsoft.com/office/drawing/2014/main" id="{86E320A9-779C-4FAB-B637-E1A93876BE21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$ḷïḍé">
            <a:extLst>
              <a:ext uri="{FF2B5EF4-FFF2-40B4-BE49-F238E27FC236}">
                <a16:creationId xmlns:a16="http://schemas.microsoft.com/office/drawing/2014/main" id="{E17DEE5F-869F-4408-BB12-84CD9955F4B8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ŝḷïḋe">
            <a:extLst>
              <a:ext uri="{FF2B5EF4-FFF2-40B4-BE49-F238E27FC236}">
                <a16:creationId xmlns:a16="http://schemas.microsoft.com/office/drawing/2014/main" id="{D0421462-269C-4E34-BC35-2BE4127ACEF6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iSļïḍé">
            <a:extLst>
              <a:ext uri="{FF2B5EF4-FFF2-40B4-BE49-F238E27FC236}">
                <a16:creationId xmlns:a16="http://schemas.microsoft.com/office/drawing/2014/main" id="{F0DFC565-8E55-4FE1-95B0-3DEE4D95D4D8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ṡľíḋé">
            <a:extLst>
              <a:ext uri="{FF2B5EF4-FFF2-40B4-BE49-F238E27FC236}">
                <a16:creationId xmlns:a16="http://schemas.microsoft.com/office/drawing/2014/main" id="{4F97930A-1E5C-4E97-836D-AE14659111B2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1íḍe">
            <a:extLst>
              <a:ext uri="{FF2B5EF4-FFF2-40B4-BE49-F238E27FC236}">
                <a16:creationId xmlns:a16="http://schemas.microsoft.com/office/drawing/2014/main" id="{0D8DDBBC-D77B-4D55-B935-C73EDB3B23C3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$ļïdé">
            <a:extLst>
              <a:ext uri="{FF2B5EF4-FFF2-40B4-BE49-F238E27FC236}">
                <a16:creationId xmlns:a16="http://schemas.microsoft.com/office/drawing/2014/main" id="{A947B845-7998-4853-9ED0-972212670B51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ṡḻíḓè">
            <a:extLst>
              <a:ext uri="{FF2B5EF4-FFF2-40B4-BE49-F238E27FC236}">
                <a16:creationId xmlns:a16="http://schemas.microsoft.com/office/drawing/2014/main" id="{4EDD2782-CCCD-415F-A3A6-09E83F38A120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ṣḷíḋê">
            <a:extLst>
              <a:ext uri="{FF2B5EF4-FFF2-40B4-BE49-F238E27FC236}">
                <a16:creationId xmlns:a16="http://schemas.microsoft.com/office/drawing/2014/main" id="{29C613F9-CC2D-4470-A7DC-F17E238EB68F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ïślïḑê">
            <a:extLst>
              <a:ext uri="{FF2B5EF4-FFF2-40B4-BE49-F238E27FC236}">
                <a16:creationId xmlns:a16="http://schemas.microsoft.com/office/drawing/2014/main" id="{F4F295A3-BBB2-4B56-9F36-6F89E88F9A0C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ṡḻiḑè">
            <a:extLst>
              <a:ext uri="{FF2B5EF4-FFF2-40B4-BE49-F238E27FC236}">
                <a16:creationId xmlns:a16="http://schemas.microsoft.com/office/drawing/2014/main" id="{8BFCEAD6-C27F-47D6-8520-383211D3B2ED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íSľîḓe">
            <a:extLst>
              <a:ext uri="{FF2B5EF4-FFF2-40B4-BE49-F238E27FC236}">
                <a16:creationId xmlns:a16="http://schemas.microsoft.com/office/drawing/2014/main" id="{F6AC7B9D-F3FD-4A71-A786-9421A134164A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îśḻiḓe">
            <a:extLst>
              <a:ext uri="{FF2B5EF4-FFF2-40B4-BE49-F238E27FC236}">
                <a16:creationId xmlns:a16="http://schemas.microsoft.com/office/drawing/2014/main" id="{3F7AD3AC-B890-465A-AE8B-BA0ED67FDD60}"/>
              </a:ext>
            </a:extLst>
          </p:cNvPr>
          <p:cNvSpPr/>
          <p:nvPr/>
        </p:nvSpPr>
        <p:spPr bwMode="auto">
          <a:xfrm>
            <a:off x="2776442" y="2423547"/>
            <a:ext cx="52576" cy="51920"/>
          </a:xfrm>
          <a:custGeom>
            <a:avLst/>
            <a:gdLst>
              <a:gd name="T0" fmla="*/ 53 w 56"/>
              <a:gd name="T1" fmla="*/ 32 h 55"/>
              <a:gd name="T2" fmla="*/ 24 w 56"/>
              <a:gd name="T3" fmla="*/ 53 h 55"/>
              <a:gd name="T4" fmla="*/ 3 w 56"/>
              <a:gd name="T5" fmla="*/ 23 h 55"/>
              <a:gd name="T6" fmla="*/ 32 w 56"/>
              <a:gd name="T7" fmla="*/ 2 h 55"/>
              <a:gd name="T8" fmla="*/ 53 w 56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5">
                <a:moveTo>
                  <a:pt x="53" y="32"/>
                </a:moveTo>
                <a:cubicBezTo>
                  <a:pt x="51" y="46"/>
                  <a:pt x="38" y="55"/>
                  <a:pt x="24" y="53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5"/>
                  <a:pt x="56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ïŝḷiďé">
            <a:extLst>
              <a:ext uri="{FF2B5EF4-FFF2-40B4-BE49-F238E27FC236}">
                <a16:creationId xmlns:a16="http://schemas.microsoft.com/office/drawing/2014/main" id="{F4F03C4A-0D83-45CF-AA97-097C694FAEC7}"/>
              </a:ext>
            </a:extLst>
          </p:cNvPr>
          <p:cNvSpPr/>
          <p:nvPr/>
        </p:nvSpPr>
        <p:spPr bwMode="auto">
          <a:xfrm>
            <a:off x="2669317" y="3044604"/>
            <a:ext cx="51920" cy="51262"/>
          </a:xfrm>
          <a:custGeom>
            <a:avLst/>
            <a:gdLst>
              <a:gd name="T0" fmla="*/ 53 w 55"/>
              <a:gd name="T1" fmla="*/ 32 h 55"/>
              <a:gd name="T2" fmla="*/ 23 w 55"/>
              <a:gd name="T3" fmla="*/ 52 h 55"/>
              <a:gd name="T4" fmla="*/ 3 w 55"/>
              <a:gd name="T5" fmla="*/ 23 h 55"/>
              <a:gd name="T6" fmla="*/ 32 w 55"/>
              <a:gd name="T7" fmla="*/ 2 h 55"/>
              <a:gd name="T8" fmla="*/ 53 w 55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53" y="32"/>
                </a:moveTo>
                <a:cubicBezTo>
                  <a:pt x="51" y="45"/>
                  <a:pt x="37" y="55"/>
                  <a:pt x="23" y="52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4"/>
                  <a:pt x="55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işḻiḍe">
            <a:extLst>
              <a:ext uri="{FF2B5EF4-FFF2-40B4-BE49-F238E27FC236}">
                <a16:creationId xmlns:a16="http://schemas.microsoft.com/office/drawing/2014/main" id="{C16F64C6-CB74-4BCD-A33A-C21995555981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$ļïḓê">
            <a:extLst>
              <a:ext uri="{FF2B5EF4-FFF2-40B4-BE49-F238E27FC236}">
                <a16:creationId xmlns:a16="http://schemas.microsoft.com/office/drawing/2014/main" id="{256E9973-01FB-4634-9373-1D3182295789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$ḷîďé">
            <a:extLst>
              <a:ext uri="{FF2B5EF4-FFF2-40B4-BE49-F238E27FC236}">
                <a16:creationId xmlns:a16="http://schemas.microsoft.com/office/drawing/2014/main" id="{21091381-4A23-42EB-B03E-B3174455934C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šḷîḑê">
            <a:extLst>
              <a:ext uri="{FF2B5EF4-FFF2-40B4-BE49-F238E27FC236}">
                <a16:creationId xmlns:a16="http://schemas.microsoft.com/office/drawing/2014/main" id="{E5FDC883-AD26-453E-889D-21142F0B43E1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šļidê">
            <a:extLst>
              <a:ext uri="{FF2B5EF4-FFF2-40B4-BE49-F238E27FC236}">
                <a16:creationId xmlns:a16="http://schemas.microsoft.com/office/drawing/2014/main" id="{51C20C4F-698C-45D5-A9F1-9F410E75C611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şľidé">
            <a:extLst>
              <a:ext uri="{FF2B5EF4-FFF2-40B4-BE49-F238E27FC236}">
                <a16:creationId xmlns:a16="http://schemas.microsoft.com/office/drawing/2014/main" id="{9C132127-DEAF-49C9-8B40-0EEF97A75257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śḷíḑé">
            <a:extLst>
              <a:ext uri="{FF2B5EF4-FFF2-40B4-BE49-F238E27FC236}">
                <a16:creationId xmlns:a16="http://schemas.microsoft.com/office/drawing/2014/main" id="{5606703E-2313-4EEB-88C2-78B089A5D1CF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şļiḍè">
            <a:extLst>
              <a:ext uri="{FF2B5EF4-FFF2-40B4-BE49-F238E27FC236}">
                <a16:creationId xmlns:a16="http://schemas.microsoft.com/office/drawing/2014/main" id="{6FBA024E-4087-4C2F-9041-8A783B01133B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śḷide">
            <a:extLst>
              <a:ext uri="{FF2B5EF4-FFF2-40B4-BE49-F238E27FC236}">
                <a16:creationId xmlns:a16="http://schemas.microsoft.com/office/drawing/2014/main" id="{A960BCC7-B107-4B93-9809-FF026F877FC4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śľiḋé">
            <a:extLst>
              <a:ext uri="{FF2B5EF4-FFF2-40B4-BE49-F238E27FC236}">
                <a16:creationId xmlns:a16="http://schemas.microsoft.com/office/drawing/2014/main" id="{9BEB4E8D-DAB2-421F-A6D1-C379CF88F8AA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ṧlîḓê">
            <a:extLst>
              <a:ext uri="{FF2B5EF4-FFF2-40B4-BE49-F238E27FC236}">
                <a16:creationId xmlns:a16="http://schemas.microsoft.com/office/drawing/2014/main" id="{0B89FD4C-B8FA-449C-A91E-D4D7956C30D4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íṩ1idé">
            <a:extLst>
              <a:ext uri="{FF2B5EF4-FFF2-40B4-BE49-F238E27FC236}">
                <a16:creationId xmlns:a16="http://schemas.microsoft.com/office/drawing/2014/main" id="{205967AA-699D-449A-8739-9D7F66DE279E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ṣliḋé">
            <a:extLst>
              <a:ext uri="{FF2B5EF4-FFF2-40B4-BE49-F238E27FC236}">
                <a16:creationId xmlns:a16="http://schemas.microsoft.com/office/drawing/2014/main" id="{D7936B31-78A6-4773-996F-6907C970B8FC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íŝľiḓé">
            <a:extLst>
              <a:ext uri="{FF2B5EF4-FFF2-40B4-BE49-F238E27FC236}">
                <a16:creationId xmlns:a16="http://schemas.microsoft.com/office/drawing/2014/main" id="{1470108C-5FE3-48DD-B2F0-9C0A0B192376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şḷíḍé">
            <a:extLst>
              <a:ext uri="{FF2B5EF4-FFF2-40B4-BE49-F238E27FC236}">
                <a16:creationId xmlns:a16="http://schemas.microsoft.com/office/drawing/2014/main" id="{89968904-8D51-4729-9853-107558EAE328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śḻiḓé">
            <a:extLst>
              <a:ext uri="{FF2B5EF4-FFF2-40B4-BE49-F238E27FC236}">
                <a16:creationId xmlns:a16="http://schemas.microsoft.com/office/drawing/2014/main" id="{2D59469D-DD91-406C-AEF3-122E0C9AF2EA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šlîḓe">
            <a:extLst>
              <a:ext uri="{FF2B5EF4-FFF2-40B4-BE49-F238E27FC236}">
                <a16:creationId xmlns:a16="http://schemas.microsoft.com/office/drawing/2014/main" id="{944C6BE8-762B-4F72-B3CE-59E5D0C72440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sliḋè">
            <a:extLst>
              <a:ext uri="{FF2B5EF4-FFF2-40B4-BE49-F238E27FC236}">
                <a16:creationId xmlns:a16="http://schemas.microsoft.com/office/drawing/2014/main" id="{C7CD4993-500A-469B-AE6B-BD320B5E3E85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ṣ1ïḓé">
            <a:extLst>
              <a:ext uri="{FF2B5EF4-FFF2-40B4-BE49-F238E27FC236}">
                <a16:creationId xmlns:a16="http://schemas.microsoft.com/office/drawing/2014/main" id="{7222573B-4687-4974-9FCA-B20BEE02AA80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ṡ1íḍé">
            <a:extLst>
              <a:ext uri="{FF2B5EF4-FFF2-40B4-BE49-F238E27FC236}">
                <a16:creationId xmlns:a16="http://schemas.microsoft.com/office/drawing/2014/main" id="{61339D32-0647-4319-A684-81417D79C409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iS1íďê">
            <a:extLst>
              <a:ext uri="{FF2B5EF4-FFF2-40B4-BE49-F238E27FC236}">
                <a16:creationId xmlns:a16="http://schemas.microsoft.com/office/drawing/2014/main" id="{099168A3-91C2-4E5A-8F1C-B4D4E41BA11E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close/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close/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ŝḻîḓè">
            <a:extLst>
              <a:ext uri="{FF2B5EF4-FFF2-40B4-BE49-F238E27FC236}">
                <a16:creationId xmlns:a16="http://schemas.microsoft.com/office/drawing/2014/main" id="{F5CCB5F4-1E8B-4A6E-990B-C59B75C67F1A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íṣḻíḓé">
            <a:extLst>
              <a:ext uri="{FF2B5EF4-FFF2-40B4-BE49-F238E27FC236}">
                <a16:creationId xmlns:a16="http://schemas.microsoft.com/office/drawing/2014/main" id="{63470221-7713-40BA-9D14-24B56E1425FA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close/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close/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Sḷíḑé">
            <a:extLst>
              <a:ext uri="{FF2B5EF4-FFF2-40B4-BE49-F238E27FC236}">
                <a16:creationId xmlns:a16="http://schemas.microsoft.com/office/drawing/2014/main" id="{877E5505-4730-4B0F-8AED-A80B96D2D2B1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ṩļídè">
            <a:extLst>
              <a:ext uri="{FF2B5EF4-FFF2-40B4-BE49-F238E27FC236}">
                <a16:creationId xmlns:a16="http://schemas.microsoft.com/office/drawing/2014/main" id="{A4595EE1-36AB-4DC6-B8BF-87530CAA530B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şľîḓé">
            <a:extLst>
              <a:ext uri="{FF2B5EF4-FFF2-40B4-BE49-F238E27FC236}">
                <a16:creationId xmlns:a16="http://schemas.microsoft.com/office/drawing/2014/main" id="{6FCF3FF0-A2DB-4DC2-A127-B2A5307E3194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ïšlíḍè">
            <a:extLst>
              <a:ext uri="{FF2B5EF4-FFF2-40B4-BE49-F238E27FC236}">
                <a16:creationId xmlns:a16="http://schemas.microsoft.com/office/drawing/2014/main" id="{21E0D6F4-260E-49EF-B909-D720ECA38446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$ḻïḍe">
            <a:extLst>
              <a:ext uri="{FF2B5EF4-FFF2-40B4-BE49-F238E27FC236}">
                <a16:creationId xmlns:a16="http://schemas.microsoft.com/office/drawing/2014/main" id="{587CD524-EB37-4888-B73A-4FFA19AB703D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ŝļíďè">
            <a:extLst>
              <a:ext uri="{FF2B5EF4-FFF2-40B4-BE49-F238E27FC236}">
                <a16:creationId xmlns:a16="http://schemas.microsoft.com/office/drawing/2014/main" id="{FB6BDBEB-5712-4144-BCF9-EBD6E0DF618C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ŝļíḓè">
            <a:extLst>
              <a:ext uri="{FF2B5EF4-FFF2-40B4-BE49-F238E27FC236}">
                <a16:creationId xmlns:a16="http://schemas.microsoft.com/office/drawing/2014/main" id="{0C0D1566-1A75-4CEC-8217-1D0A8EC0B69A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íṡļîďê">
            <a:extLst>
              <a:ext uri="{FF2B5EF4-FFF2-40B4-BE49-F238E27FC236}">
                <a16:creationId xmlns:a16="http://schemas.microsoft.com/office/drawing/2014/main" id="{DCC4D3FC-743D-490A-816D-4D89BE8A682A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close/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ṧḻiḑê">
            <a:extLst>
              <a:ext uri="{FF2B5EF4-FFF2-40B4-BE49-F238E27FC236}">
                <a16:creationId xmlns:a16="http://schemas.microsoft.com/office/drawing/2014/main" id="{1D183CAD-0FE5-4099-AF91-AAE55344BB5E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sḷíḓè">
            <a:extLst>
              <a:ext uri="{FF2B5EF4-FFF2-40B4-BE49-F238E27FC236}">
                <a16:creationId xmlns:a16="http://schemas.microsoft.com/office/drawing/2014/main" id="{B9AB7D5A-D7A6-4CC7-B3F3-1C0BCC0E90C1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close/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š1íḓè">
            <a:extLst>
              <a:ext uri="{FF2B5EF4-FFF2-40B4-BE49-F238E27FC236}">
                <a16:creationId xmlns:a16="http://schemas.microsoft.com/office/drawing/2014/main" id="{1BCAAF29-C0F1-4CDE-A5B1-1954AD126B3D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ïṡḻiḑê">
            <a:extLst>
              <a:ext uri="{FF2B5EF4-FFF2-40B4-BE49-F238E27FC236}">
                <a16:creationId xmlns:a16="http://schemas.microsoft.com/office/drawing/2014/main" id="{7A02EBF1-F152-4E53-BF37-0E911DC60C30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close/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ṩ1ïde">
            <a:extLst>
              <a:ext uri="{FF2B5EF4-FFF2-40B4-BE49-F238E27FC236}">
                <a16:creationId xmlns:a16="http://schemas.microsoft.com/office/drawing/2014/main" id="{8BB174FA-2557-4594-94B0-56CB13845444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Sliďé">
            <a:extLst>
              <a:ext uri="{FF2B5EF4-FFF2-40B4-BE49-F238E27FC236}">
                <a16:creationId xmlns:a16="http://schemas.microsoft.com/office/drawing/2014/main" id="{70ACB4C4-B8D7-458E-B0CC-CD25AE22B99C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ṩlîďê">
            <a:extLst>
              <a:ext uri="{FF2B5EF4-FFF2-40B4-BE49-F238E27FC236}">
                <a16:creationId xmlns:a16="http://schemas.microsoft.com/office/drawing/2014/main" id="{0FF438E2-67A2-45F6-BE2B-6FC122D2F0B2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ṥḻiḓê">
            <a:extLst>
              <a:ext uri="{FF2B5EF4-FFF2-40B4-BE49-F238E27FC236}">
                <a16:creationId xmlns:a16="http://schemas.microsoft.com/office/drawing/2014/main" id="{4DC6F863-5705-443C-BB41-EA8E99C03CE8}"/>
              </a:ext>
            </a:extLst>
          </p:cNvPr>
          <p:cNvSpPr/>
          <p:nvPr/>
        </p:nvSpPr>
        <p:spPr bwMode="auto">
          <a:xfrm>
            <a:off x="2887509" y="1741369"/>
            <a:ext cx="801132" cy="115011"/>
          </a:xfrm>
          <a:custGeom>
            <a:avLst/>
            <a:gdLst>
              <a:gd name="T0" fmla="*/ 1213 w 1219"/>
              <a:gd name="T1" fmla="*/ 175 h 175"/>
              <a:gd name="T2" fmla="*/ 0 w 1219"/>
              <a:gd name="T3" fmla="*/ 70 h 175"/>
              <a:gd name="T4" fmla="*/ 6 w 1219"/>
              <a:gd name="T5" fmla="*/ 0 h 175"/>
              <a:gd name="T6" fmla="*/ 1219 w 1219"/>
              <a:gd name="T7" fmla="*/ 107 h 175"/>
              <a:gd name="T8" fmla="*/ 1213 w 1219"/>
              <a:gd name="T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75">
                <a:moveTo>
                  <a:pt x="1213" y="175"/>
                </a:moveTo>
                <a:lnTo>
                  <a:pt x="0" y="70"/>
                </a:lnTo>
                <a:lnTo>
                  <a:pt x="6" y="0"/>
                </a:lnTo>
                <a:lnTo>
                  <a:pt x="1219" y="107"/>
                </a:lnTo>
                <a:lnTo>
                  <a:pt x="1213" y="17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íṧḷíḓé">
            <a:extLst>
              <a:ext uri="{FF2B5EF4-FFF2-40B4-BE49-F238E27FC236}">
                <a16:creationId xmlns:a16="http://schemas.microsoft.com/office/drawing/2014/main" id="{05B00E73-9BC1-4EDD-B8E4-BA926C47268C}"/>
              </a:ext>
            </a:extLst>
          </p:cNvPr>
          <p:cNvSpPr/>
          <p:nvPr/>
        </p:nvSpPr>
        <p:spPr bwMode="auto">
          <a:xfrm>
            <a:off x="3000549" y="1856379"/>
            <a:ext cx="678235" cy="81494"/>
          </a:xfrm>
          <a:custGeom>
            <a:avLst/>
            <a:gdLst>
              <a:gd name="T0" fmla="*/ 1030 w 1032"/>
              <a:gd name="T1" fmla="*/ 124 h 124"/>
              <a:gd name="T2" fmla="*/ 0 w 1032"/>
              <a:gd name="T3" fmla="*/ 34 h 124"/>
              <a:gd name="T4" fmla="*/ 2 w 1032"/>
              <a:gd name="T5" fmla="*/ 0 h 124"/>
              <a:gd name="T6" fmla="*/ 1032 w 1032"/>
              <a:gd name="T7" fmla="*/ 90 h 124"/>
              <a:gd name="T8" fmla="*/ 1030 w 1032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24">
                <a:moveTo>
                  <a:pt x="1030" y="124"/>
                </a:moveTo>
                <a:lnTo>
                  <a:pt x="0" y="34"/>
                </a:lnTo>
                <a:lnTo>
                  <a:pt x="2" y="0"/>
                </a:lnTo>
                <a:lnTo>
                  <a:pt x="1032" y="90"/>
                </a:lnTo>
                <a:lnTo>
                  <a:pt x="1030" y="12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ŝlïďe">
            <a:extLst>
              <a:ext uri="{FF2B5EF4-FFF2-40B4-BE49-F238E27FC236}">
                <a16:creationId xmlns:a16="http://schemas.microsoft.com/office/drawing/2014/main" id="{28B0B94E-09EC-4529-84B7-829A6DCE41CE}"/>
              </a:ext>
            </a:extLst>
          </p:cNvPr>
          <p:cNvSpPr/>
          <p:nvPr/>
        </p:nvSpPr>
        <p:spPr bwMode="auto">
          <a:xfrm>
            <a:off x="2874365" y="1910927"/>
            <a:ext cx="799160" cy="91351"/>
          </a:xfrm>
          <a:custGeom>
            <a:avLst/>
            <a:gdLst>
              <a:gd name="T0" fmla="*/ 1213 w 1216"/>
              <a:gd name="T1" fmla="*/ 139 h 139"/>
              <a:gd name="T2" fmla="*/ 0 w 1216"/>
              <a:gd name="T3" fmla="*/ 34 h 139"/>
              <a:gd name="T4" fmla="*/ 3 w 1216"/>
              <a:gd name="T5" fmla="*/ 0 h 139"/>
              <a:gd name="T6" fmla="*/ 1216 w 1216"/>
              <a:gd name="T7" fmla="*/ 105 h 139"/>
              <a:gd name="T8" fmla="*/ 1213 w 1216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39">
                <a:moveTo>
                  <a:pt x="1213" y="139"/>
                </a:moveTo>
                <a:lnTo>
                  <a:pt x="0" y="34"/>
                </a:lnTo>
                <a:lnTo>
                  <a:pt x="3" y="0"/>
                </a:lnTo>
                <a:lnTo>
                  <a:pt x="1216" y="105"/>
                </a:lnTo>
                <a:lnTo>
                  <a:pt x="1213" y="13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ïṣ1îḑé">
            <a:extLst>
              <a:ext uri="{FF2B5EF4-FFF2-40B4-BE49-F238E27FC236}">
                <a16:creationId xmlns:a16="http://schemas.microsoft.com/office/drawing/2014/main" id="{988C5313-4605-47A1-9443-917AA6521C93}"/>
              </a:ext>
            </a:extLst>
          </p:cNvPr>
          <p:cNvSpPr/>
          <p:nvPr/>
        </p:nvSpPr>
        <p:spPr bwMode="auto">
          <a:xfrm>
            <a:off x="2869107" y="1975333"/>
            <a:ext cx="798503" cy="92009"/>
          </a:xfrm>
          <a:custGeom>
            <a:avLst/>
            <a:gdLst>
              <a:gd name="T0" fmla="*/ 1212 w 1215"/>
              <a:gd name="T1" fmla="*/ 140 h 140"/>
              <a:gd name="T2" fmla="*/ 0 w 1215"/>
              <a:gd name="T3" fmla="*/ 33 h 140"/>
              <a:gd name="T4" fmla="*/ 3 w 1215"/>
              <a:gd name="T5" fmla="*/ 0 h 140"/>
              <a:gd name="T6" fmla="*/ 1215 w 1215"/>
              <a:gd name="T7" fmla="*/ 105 h 140"/>
              <a:gd name="T8" fmla="*/ 1212 w 1215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0">
                <a:moveTo>
                  <a:pt x="1212" y="140"/>
                </a:moveTo>
                <a:lnTo>
                  <a:pt x="0" y="33"/>
                </a:lnTo>
                <a:lnTo>
                  <a:pt x="3" y="0"/>
                </a:lnTo>
                <a:lnTo>
                  <a:pt x="1215" y="105"/>
                </a:lnTo>
                <a:lnTo>
                  <a:pt x="1212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iṣḻíḋe">
            <a:extLst>
              <a:ext uri="{FF2B5EF4-FFF2-40B4-BE49-F238E27FC236}">
                <a16:creationId xmlns:a16="http://schemas.microsoft.com/office/drawing/2014/main" id="{D343EAAD-46EF-4D2F-9428-FC22C4BF6BE3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isľiḑe">
            <a:extLst>
              <a:ext uri="{FF2B5EF4-FFF2-40B4-BE49-F238E27FC236}">
                <a16:creationId xmlns:a16="http://schemas.microsoft.com/office/drawing/2014/main" id="{55C641C9-3C74-4824-BA54-1426C6C3FCB5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Sḷiḋè">
            <a:extLst>
              <a:ext uri="{FF2B5EF4-FFF2-40B4-BE49-F238E27FC236}">
                <a16:creationId xmlns:a16="http://schemas.microsoft.com/office/drawing/2014/main" id="{C7F93FDC-CD30-46EB-BEE2-CFB9F8851E3D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íṩlïḍe">
            <a:extLst>
              <a:ext uri="{FF2B5EF4-FFF2-40B4-BE49-F238E27FC236}">
                <a16:creationId xmlns:a16="http://schemas.microsoft.com/office/drawing/2014/main" id="{D3AF314A-48DB-4567-B7C2-51101804BD11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$ľiḓè">
            <a:extLst>
              <a:ext uri="{FF2B5EF4-FFF2-40B4-BE49-F238E27FC236}">
                <a16:creationId xmlns:a16="http://schemas.microsoft.com/office/drawing/2014/main" id="{7CDA479D-9D03-44D5-A4BB-F4AD46BB17D2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şḻiḋe">
            <a:extLst>
              <a:ext uri="{FF2B5EF4-FFF2-40B4-BE49-F238E27FC236}">
                <a16:creationId xmlns:a16="http://schemas.microsoft.com/office/drawing/2014/main" id="{A1AF9E74-6974-494A-BE17-4892FC814EB1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sļídé">
            <a:extLst>
              <a:ext uri="{FF2B5EF4-FFF2-40B4-BE49-F238E27FC236}">
                <a16:creationId xmlns:a16="http://schemas.microsoft.com/office/drawing/2014/main" id="{59ED9CBA-A277-4D9E-82F7-7011BB7F844A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iŝ1iďê">
            <a:extLst>
              <a:ext uri="{FF2B5EF4-FFF2-40B4-BE49-F238E27FC236}">
                <a16:creationId xmlns:a16="http://schemas.microsoft.com/office/drawing/2014/main" id="{FD612184-92FE-469F-9805-4B2D704CEFF4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ṧľîḍe">
            <a:extLst>
              <a:ext uri="{FF2B5EF4-FFF2-40B4-BE49-F238E27FC236}">
                <a16:creationId xmlns:a16="http://schemas.microsoft.com/office/drawing/2014/main" id="{109E8552-C741-4277-B0FC-6586754692A9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íślïďe">
            <a:extLst>
              <a:ext uri="{FF2B5EF4-FFF2-40B4-BE49-F238E27FC236}">
                <a16:creationId xmlns:a16="http://schemas.microsoft.com/office/drawing/2014/main" id="{68B03A9B-3BF8-478C-A58F-4BD05F7A4F7F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îşliḋé">
            <a:extLst>
              <a:ext uri="{FF2B5EF4-FFF2-40B4-BE49-F238E27FC236}">
                <a16:creationId xmlns:a16="http://schemas.microsoft.com/office/drawing/2014/main" id="{48BF0BE1-B52D-4BA3-A0D1-48B25B3C4284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iṧḻîde">
            <a:extLst>
              <a:ext uri="{FF2B5EF4-FFF2-40B4-BE49-F238E27FC236}">
                <a16:creationId xmlns:a16="http://schemas.microsoft.com/office/drawing/2014/main" id="{D703447B-BF08-4DD4-853E-1692F04C581E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ṧľîḑé">
            <a:extLst>
              <a:ext uri="{FF2B5EF4-FFF2-40B4-BE49-F238E27FC236}">
                <a16:creationId xmlns:a16="http://schemas.microsoft.com/office/drawing/2014/main" id="{813DE53F-9CC7-48D1-8629-B121D39BD043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ślîďe">
            <a:extLst>
              <a:ext uri="{FF2B5EF4-FFF2-40B4-BE49-F238E27FC236}">
                <a16:creationId xmlns:a16="http://schemas.microsoft.com/office/drawing/2014/main" id="{FBBF69E8-6DC6-4872-BF73-902A1D1B8B6D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ïsļïḓê">
            <a:extLst>
              <a:ext uri="{FF2B5EF4-FFF2-40B4-BE49-F238E27FC236}">
                <a16:creationId xmlns:a16="http://schemas.microsoft.com/office/drawing/2014/main" id="{188196E0-E13B-425D-AA5D-32EDB5E6731C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ï$líḓe">
            <a:extLst>
              <a:ext uri="{FF2B5EF4-FFF2-40B4-BE49-F238E27FC236}">
                <a16:creationId xmlns:a16="http://schemas.microsoft.com/office/drawing/2014/main" id="{D53A756C-7C8A-4E0C-B0C9-55098F2399A7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íşľîde">
            <a:extLst>
              <a:ext uri="{FF2B5EF4-FFF2-40B4-BE49-F238E27FC236}">
                <a16:creationId xmlns:a16="http://schemas.microsoft.com/office/drawing/2014/main" id="{3EFBB542-F3D5-47CB-917C-417FCD1E07FE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iṥļiďé">
            <a:extLst>
              <a:ext uri="{FF2B5EF4-FFF2-40B4-BE49-F238E27FC236}">
                <a16:creationId xmlns:a16="http://schemas.microsoft.com/office/drawing/2014/main" id="{9388E971-7AB3-4826-B1C9-B92CB43289E0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ïṧļîḓé">
            <a:extLst>
              <a:ext uri="{FF2B5EF4-FFF2-40B4-BE49-F238E27FC236}">
                <a16:creationId xmlns:a16="http://schemas.microsoft.com/office/drawing/2014/main" id="{06B01412-EA18-4F1B-B989-8F9E59F1733D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$1iḋe">
            <a:extLst>
              <a:ext uri="{FF2B5EF4-FFF2-40B4-BE49-F238E27FC236}">
                <a16:creationId xmlns:a16="http://schemas.microsoft.com/office/drawing/2014/main" id="{AF817407-FF73-4BAC-91F8-1383CDBA9CF9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ï$1ïďê">
            <a:extLst>
              <a:ext uri="{FF2B5EF4-FFF2-40B4-BE49-F238E27FC236}">
                <a16:creationId xmlns:a16="http://schemas.microsoft.com/office/drawing/2014/main" id="{5D5228BB-7290-48FD-8A11-3C0EECB5061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ṡ1iḋé">
            <a:extLst>
              <a:ext uri="{FF2B5EF4-FFF2-40B4-BE49-F238E27FC236}">
                <a16:creationId xmlns:a16="http://schemas.microsoft.com/office/drawing/2014/main" id="{D984A0C0-1A5C-4673-A876-865483C14E6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iṩ1iḍè">
            <a:extLst>
              <a:ext uri="{FF2B5EF4-FFF2-40B4-BE49-F238E27FC236}">
                <a16:creationId xmlns:a16="http://schemas.microsoft.com/office/drawing/2014/main" id="{B64B0FB6-9A4D-4306-943B-F84B08848C46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ṧ1ide">
            <a:extLst>
              <a:ext uri="{FF2B5EF4-FFF2-40B4-BE49-F238E27FC236}">
                <a16:creationId xmlns:a16="http://schemas.microsoft.com/office/drawing/2014/main" id="{3F65F27B-183E-4920-8060-1922874B442B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$ľîḑé">
            <a:extLst>
              <a:ext uri="{FF2B5EF4-FFF2-40B4-BE49-F238E27FC236}">
                <a16:creationId xmlns:a16="http://schemas.microsoft.com/office/drawing/2014/main" id="{251D4D1F-E368-4D5D-B70B-97ABA182EFE9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i$ḷíḑê">
            <a:extLst>
              <a:ext uri="{FF2B5EF4-FFF2-40B4-BE49-F238E27FC236}">
                <a16:creationId xmlns:a16="http://schemas.microsoft.com/office/drawing/2014/main" id="{36462AEF-9C8E-493B-81D8-57037A5B0111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i$ļïḋé">
            <a:extLst>
              <a:ext uri="{FF2B5EF4-FFF2-40B4-BE49-F238E27FC236}">
                <a16:creationId xmlns:a16="http://schemas.microsoft.com/office/drawing/2014/main" id="{1AD093BC-2982-4C86-A8A9-2BFB6779AC3B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íṣļiḍè">
            <a:extLst>
              <a:ext uri="{FF2B5EF4-FFF2-40B4-BE49-F238E27FC236}">
                <a16:creationId xmlns:a16="http://schemas.microsoft.com/office/drawing/2014/main" id="{C19266DA-97B5-4B29-ABD3-836C6A9E69C6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îṣḻîḓè">
            <a:extLst>
              <a:ext uri="{FF2B5EF4-FFF2-40B4-BE49-F238E27FC236}">
                <a16:creationId xmlns:a16="http://schemas.microsoft.com/office/drawing/2014/main" id="{E53C6275-5D7B-4078-853B-354F23B454B2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ïš1ïḓê">
            <a:extLst>
              <a:ext uri="{FF2B5EF4-FFF2-40B4-BE49-F238E27FC236}">
                <a16:creationId xmlns:a16="http://schemas.microsoft.com/office/drawing/2014/main" id="{62CBD17B-6DF2-4D22-A50F-757FFFAAAAE9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íṩḻîdê">
            <a:extLst>
              <a:ext uri="{FF2B5EF4-FFF2-40B4-BE49-F238E27FC236}">
                <a16:creationId xmlns:a16="http://schemas.microsoft.com/office/drawing/2014/main" id="{0B629898-1318-4AE0-B4B1-4CBB976CFBE8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ïşḷide">
            <a:extLst>
              <a:ext uri="{FF2B5EF4-FFF2-40B4-BE49-F238E27FC236}">
                <a16:creationId xmlns:a16="http://schemas.microsoft.com/office/drawing/2014/main" id="{3EB4308F-D9EB-49A2-8CB4-BE2F77116C8B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ïṣļîḑé">
            <a:extLst>
              <a:ext uri="{FF2B5EF4-FFF2-40B4-BE49-F238E27FC236}">
                <a16:creationId xmlns:a16="http://schemas.microsoft.com/office/drawing/2014/main" id="{A09DAFD1-6D18-49CF-A82A-FB4B8BC329D6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$ḷidê">
            <a:extLst>
              <a:ext uri="{FF2B5EF4-FFF2-40B4-BE49-F238E27FC236}">
                <a16:creationId xmlns:a16="http://schemas.microsoft.com/office/drawing/2014/main" id="{B4BE587C-0257-4A31-B8A0-267E35F696A7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ṩľíḋê">
            <a:extLst>
              <a:ext uri="{FF2B5EF4-FFF2-40B4-BE49-F238E27FC236}">
                <a16:creationId xmlns:a16="http://schemas.microsoft.com/office/drawing/2014/main" id="{1E7B8245-4251-4914-A3B2-39B0E948C2A3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ïsľïḍê">
            <a:extLst>
              <a:ext uri="{FF2B5EF4-FFF2-40B4-BE49-F238E27FC236}">
                <a16:creationId xmlns:a16="http://schemas.microsoft.com/office/drawing/2014/main" id="{69E574B3-F5EE-4458-A7E1-3B81F64288A1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îşľîdè">
            <a:extLst>
              <a:ext uri="{FF2B5EF4-FFF2-40B4-BE49-F238E27FC236}">
                <a16:creationId xmlns:a16="http://schemas.microsoft.com/office/drawing/2014/main" id="{C87F8440-6ABD-4706-A8E7-6ACE734B502D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ṡľîḓe">
            <a:extLst>
              <a:ext uri="{FF2B5EF4-FFF2-40B4-BE49-F238E27FC236}">
                <a16:creationId xmlns:a16="http://schemas.microsoft.com/office/drawing/2014/main" id="{A7CE5DF6-B476-4C66-9AD2-80448AF7322C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ïṡlîḍé">
            <a:extLst>
              <a:ext uri="{FF2B5EF4-FFF2-40B4-BE49-F238E27FC236}">
                <a16:creationId xmlns:a16="http://schemas.microsoft.com/office/drawing/2014/main" id="{351CE830-E3FA-4571-92AA-78D71323FC64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ï$ľïḓé">
            <a:extLst>
              <a:ext uri="{FF2B5EF4-FFF2-40B4-BE49-F238E27FC236}">
                <a16:creationId xmlns:a16="http://schemas.microsoft.com/office/drawing/2014/main" id="{7900BDD6-A031-424C-BDA1-D88C746CB33E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îṥļïḍe">
            <a:extLst>
              <a:ext uri="{FF2B5EF4-FFF2-40B4-BE49-F238E27FC236}">
                <a16:creationId xmlns:a16="http://schemas.microsoft.com/office/drawing/2014/main" id="{DA4DC1AD-C43A-4C20-80FE-C073F4802AF3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îSlïďé">
            <a:extLst>
              <a:ext uri="{FF2B5EF4-FFF2-40B4-BE49-F238E27FC236}">
                <a16:creationId xmlns:a16="http://schemas.microsoft.com/office/drawing/2014/main" id="{81F6349A-C196-44A7-8CE7-1DD0DA1439B6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š1íḓé">
            <a:extLst>
              <a:ext uri="{FF2B5EF4-FFF2-40B4-BE49-F238E27FC236}">
                <a16:creationId xmlns:a16="http://schemas.microsoft.com/office/drawing/2014/main" id="{623E3A63-7FF7-47BD-9C91-D144D870F065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íSļíḍê">
            <a:extLst>
              <a:ext uri="{FF2B5EF4-FFF2-40B4-BE49-F238E27FC236}">
                <a16:creationId xmlns:a16="http://schemas.microsoft.com/office/drawing/2014/main" id="{A73BAA7F-5101-402F-9B58-97FD1FBC17F3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î$ļïďe">
            <a:extLst>
              <a:ext uri="{FF2B5EF4-FFF2-40B4-BE49-F238E27FC236}">
                <a16:creationId xmlns:a16="http://schemas.microsoft.com/office/drawing/2014/main" id="{8246EF18-AC55-4EF3-8802-ADEA0F5F94B1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íṧ1ïdé">
            <a:extLst>
              <a:ext uri="{FF2B5EF4-FFF2-40B4-BE49-F238E27FC236}">
                <a16:creationId xmlns:a16="http://schemas.microsoft.com/office/drawing/2014/main" id="{83F9611F-D28D-4780-925D-796D2A713304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ïṥ1íďê">
            <a:extLst>
              <a:ext uri="{FF2B5EF4-FFF2-40B4-BE49-F238E27FC236}">
                <a16:creationId xmlns:a16="http://schemas.microsoft.com/office/drawing/2014/main" id="{EFD0727E-0FE3-4C22-A645-F137D1E5EBCA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ïsľîḑé">
            <a:extLst>
              <a:ext uri="{FF2B5EF4-FFF2-40B4-BE49-F238E27FC236}">
                <a16:creationId xmlns:a16="http://schemas.microsoft.com/office/drawing/2014/main" id="{BD28D83F-3D21-4E44-B5C4-5F7E71381DA7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íṣļîḍê">
            <a:extLst>
              <a:ext uri="{FF2B5EF4-FFF2-40B4-BE49-F238E27FC236}">
                <a16:creationId xmlns:a16="http://schemas.microsoft.com/office/drawing/2014/main" id="{B5CA5CCA-F936-4964-9BC5-8468E318DF67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i$1îḍe">
            <a:extLst>
              <a:ext uri="{FF2B5EF4-FFF2-40B4-BE49-F238E27FC236}">
                <a16:creationId xmlns:a16="http://schemas.microsoft.com/office/drawing/2014/main" id="{70B2A2E6-418F-4409-B093-9B18D7E95240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íṧliḍe">
            <a:extLst>
              <a:ext uri="{FF2B5EF4-FFF2-40B4-BE49-F238E27FC236}">
                <a16:creationId xmlns:a16="http://schemas.microsoft.com/office/drawing/2014/main" id="{2BC44746-0857-431C-B9E7-9E58CFF5AC3B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î$ḻíḑe">
            <a:extLst>
              <a:ext uri="{FF2B5EF4-FFF2-40B4-BE49-F238E27FC236}">
                <a16:creationId xmlns:a16="http://schemas.microsoft.com/office/drawing/2014/main" id="{08149037-4665-4ED0-9C9F-D310CF078C74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îS1ïḍè">
            <a:extLst>
              <a:ext uri="{FF2B5EF4-FFF2-40B4-BE49-F238E27FC236}">
                <a16:creationId xmlns:a16="http://schemas.microsoft.com/office/drawing/2014/main" id="{DFA2B8BF-EB4A-470D-93A8-2BE509744476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íSļïḑè">
            <a:extLst>
              <a:ext uri="{FF2B5EF4-FFF2-40B4-BE49-F238E27FC236}">
                <a16:creationId xmlns:a16="http://schemas.microsoft.com/office/drawing/2014/main" id="{E722889D-61D8-4546-90F7-DFABF8A5888E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îṣlíḓê">
            <a:extLst>
              <a:ext uri="{FF2B5EF4-FFF2-40B4-BE49-F238E27FC236}">
                <a16:creationId xmlns:a16="http://schemas.microsoft.com/office/drawing/2014/main" id="{35C55060-BE25-4306-AB4F-67F242AF56A2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íSlïde">
            <a:extLst>
              <a:ext uri="{FF2B5EF4-FFF2-40B4-BE49-F238E27FC236}">
                <a16:creationId xmlns:a16="http://schemas.microsoft.com/office/drawing/2014/main" id="{8455C7E4-3342-4848-A0E5-3090A1238CCB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îŝḷídè">
            <a:extLst>
              <a:ext uri="{FF2B5EF4-FFF2-40B4-BE49-F238E27FC236}">
                <a16:creationId xmlns:a16="http://schemas.microsoft.com/office/drawing/2014/main" id="{A48C9164-36BF-4D6E-9562-AD3AEA2ED076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ş1ídè">
            <a:extLst>
              <a:ext uri="{FF2B5EF4-FFF2-40B4-BE49-F238E27FC236}">
                <a16:creationId xmlns:a16="http://schemas.microsoft.com/office/drawing/2014/main" id="{38D9E54C-298F-4DBB-A4DF-1F4CCEF580BD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îsḷïḋè">
            <a:extLst>
              <a:ext uri="{FF2B5EF4-FFF2-40B4-BE49-F238E27FC236}">
                <a16:creationId xmlns:a16="http://schemas.microsoft.com/office/drawing/2014/main" id="{E886A2F5-EFB2-4A40-BD6E-D0ABB876C164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íṩlïḍê">
            <a:extLst>
              <a:ext uri="{FF2B5EF4-FFF2-40B4-BE49-F238E27FC236}">
                <a16:creationId xmlns:a16="http://schemas.microsoft.com/office/drawing/2014/main" id="{D873D36F-A865-4B75-AF4C-9DDA865CFF60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ïsľidè">
            <a:extLst>
              <a:ext uri="{FF2B5EF4-FFF2-40B4-BE49-F238E27FC236}">
                <a16:creationId xmlns:a16="http://schemas.microsoft.com/office/drawing/2014/main" id="{FD4BF15F-6D10-4065-81B3-76338501CEC7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ïṧ1ïḋê">
            <a:extLst>
              <a:ext uri="{FF2B5EF4-FFF2-40B4-BE49-F238E27FC236}">
                <a16:creationId xmlns:a16="http://schemas.microsoft.com/office/drawing/2014/main" id="{B5641FAA-0AE7-42CA-9981-2777EEBDBC4F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S1iḋé">
            <a:extLst>
              <a:ext uri="{FF2B5EF4-FFF2-40B4-BE49-F238E27FC236}">
                <a16:creationId xmlns:a16="http://schemas.microsoft.com/office/drawing/2014/main" id="{201DC87D-FD5B-4EC1-94F3-D54708E2A75C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iśļïḓé">
            <a:extLst>
              <a:ext uri="{FF2B5EF4-FFF2-40B4-BE49-F238E27FC236}">
                <a16:creationId xmlns:a16="http://schemas.microsoft.com/office/drawing/2014/main" id="{CBF02E3F-010F-4E2F-9363-6118C6CEDD82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iṣḷïḍé">
            <a:extLst>
              <a:ext uri="{FF2B5EF4-FFF2-40B4-BE49-F238E27FC236}">
                <a16:creationId xmlns:a16="http://schemas.microsoft.com/office/drawing/2014/main" id="{FA4F7FF7-B602-453C-A520-757636973686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ïṣlïḑê">
            <a:extLst>
              <a:ext uri="{FF2B5EF4-FFF2-40B4-BE49-F238E27FC236}">
                <a16:creationId xmlns:a16="http://schemas.microsoft.com/office/drawing/2014/main" id="{484E616E-DABB-4BE7-B4CC-10676828097D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iŝḻîḍè">
            <a:extLst>
              <a:ext uri="{FF2B5EF4-FFF2-40B4-BE49-F238E27FC236}">
                <a16:creationId xmlns:a16="http://schemas.microsoft.com/office/drawing/2014/main" id="{91849D29-1C50-4757-AF4C-2996E93E5381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íŝḻïḋè">
            <a:extLst>
              <a:ext uri="{FF2B5EF4-FFF2-40B4-BE49-F238E27FC236}">
                <a16:creationId xmlns:a16="http://schemas.microsoft.com/office/drawing/2014/main" id="{24BBA727-37AF-483C-8E28-166CA4DC8C1C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i$lîḓe">
            <a:extLst>
              <a:ext uri="{FF2B5EF4-FFF2-40B4-BE49-F238E27FC236}">
                <a16:creationId xmlns:a16="http://schemas.microsoft.com/office/drawing/2014/main" id="{1C3BA55E-2194-4185-B5E4-7B94BE27BA39}"/>
              </a:ext>
            </a:extLst>
          </p:cNvPr>
          <p:cNvSpPr/>
          <p:nvPr/>
        </p:nvSpPr>
        <p:spPr bwMode="auto">
          <a:xfrm>
            <a:off x="1921419" y="2056169"/>
            <a:ext cx="63749" cy="63092"/>
          </a:xfrm>
          <a:custGeom>
            <a:avLst/>
            <a:gdLst>
              <a:gd name="T0" fmla="*/ 90 w 97"/>
              <a:gd name="T1" fmla="*/ 96 h 96"/>
              <a:gd name="T2" fmla="*/ 0 w 97"/>
              <a:gd name="T3" fmla="*/ 88 h 96"/>
              <a:gd name="T4" fmla="*/ 8 w 97"/>
              <a:gd name="T5" fmla="*/ 0 h 96"/>
              <a:gd name="T6" fmla="*/ 97 w 97"/>
              <a:gd name="T7" fmla="*/ 7 h 96"/>
              <a:gd name="T8" fmla="*/ 90 w 9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6">
                <a:moveTo>
                  <a:pt x="90" y="96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6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iSľîďè">
            <a:extLst>
              <a:ext uri="{FF2B5EF4-FFF2-40B4-BE49-F238E27FC236}">
                <a16:creationId xmlns:a16="http://schemas.microsoft.com/office/drawing/2014/main" id="{295F6820-B986-416F-91B9-37639FF843E8}"/>
              </a:ext>
            </a:extLst>
          </p:cNvPr>
          <p:cNvSpPr/>
          <p:nvPr/>
        </p:nvSpPr>
        <p:spPr bwMode="auto">
          <a:xfrm>
            <a:off x="2033801" y="2083115"/>
            <a:ext cx="379864" cy="55863"/>
          </a:xfrm>
          <a:custGeom>
            <a:avLst/>
            <a:gdLst>
              <a:gd name="T0" fmla="*/ 575 w 578"/>
              <a:gd name="T1" fmla="*/ 85 h 85"/>
              <a:gd name="T2" fmla="*/ 0 w 578"/>
              <a:gd name="T3" fmla="*/ 34 h 85"/>
              <a:gd name="T4" fmla="*/ 3 w 578"/>
              <a:gd name="T5" fmla="*/ 0 h 85"/>
              <a:gd name="T6" fmla="*/ 578 w 578"/>
              <a:gd name="T7" fmla="*/ 51 h 85"/>
              <a:gd name="T8" fmla="*/ 575 w 57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85">
                <a:moveTo>
                  <a:pt x="575" y="85"/>
                </a:moveTo>
                <a:lnTo>
                  <a:pt x="0" y="34"/>
                </a:lnTo>
                <a:lnTo>
                  <a:pt x="3" y="0"/>
                </a:lnTo>
                <a:lnTo>
                  <a:pt x="578" y="51"/>
                </a:lnTo>
                <a:lnTo>
                  <a:pt x="575" y="85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Slídé">
            <a:extLst>
              <a:ext uri="{FF2B5EF4-FFF2-40B4-BE49-F238E27FC236}">
                <a16:creationId xmlns:a16="http://schemas.microsoft.com/office/drawing/2014/main" id="{BDAC9DF2-9D26-4409-BF79-63D39FFC7224}"/>
              </a:ext>
            </a:extLst>
          </p:cNvPr>
          <p:cNvSpPr/>
          <p:nvPr/>
        </p:nvSpPr>
        <p:spPr bwMode="auto">
          <a:xfrm>
            <a:off x="1912876" y="2150150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9 h 97"/>
              <a:gd name="T4" fmla="*/ 8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9"/>
                </a:lnTo>
                <a:lnTo>
                  <a:pt x="8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îŝļiḋè">
            <a:extLst>
              <a:ext uri="{FF2B5EF4-FFF2-40B4-BE49-F238E27FC236}">
                <a16:creationId xmlns:a16="http://schemas.microsoft.com/office/drawing/2014/main" id="{A18EA63A-6E39-4EDD-BB37-D6DD527C9881}"/>
              </a:ext>
            </a:extLst>
          </p:cNvPr>
          <p:cNvSpPr/>
          <p:nvPr/>
        </p:nvSpPr>
        <p:spPr bwMode="auto">
          <a:xfrm>
            <a:off x="2025257" y="2178409"/>
            <a:ext cx="134727" cy="33518"/>
          </a:xfrm>
          <a:custGeom>
            <a:avLst/>
            <a:gdLst>
              <a:gd name="T0" fmla="*/ 203 w 205"/>
              <a:gd name="T1" fmla="*/ 51 h 51"/>
              <a:gd name="T2" fmla="*/ 0 w 205"/>
              <a:gd name="T3" fmla="*/ 33 h 51"/>
              <a:gd name="T4" fmla="*/ 3 w 205"/>
              <a:gd name="T5" fmla="*/ 0 h 51"/>
              <a:gd name="T6" fmla="*/ 205 w 205"/>
              <a:gd name="T7" fmla="*/ 17 h 51"/>
              <a:gd name="T8" fmla="*/ 203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3" y="51"/>
                </a:moveTo>
                <a:lnTo>
                  <a:pt x="0" y="33"/>
                </a:lnTo>
                <a:lnTo>
                  <a:pt x="3" y="0"/>
                </a:lnTo>
                <a:lnTo>
                  <a:pt x="205" y="17"/>
                </a:lnTo>
                <a:lnTo>
                  <a:pt x="203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îŝḻiḍe">
            <a:extLst>
              <a:ext uri="{FF2B5EF4-FFF2-40B4-BE49-F238E27FC236}">
                <a16:creationId xmlns:a16="http://schemas.microsoft.com/office/drawing/2014/main" id="{ECEFEA6D-17B0-47A5-8BBF-962D4308F697}"/>
              </a:ext>
            </a:extLst>
          </p:cNvPr>
          <p:cNvSpPr/>
          <p:nvPr/>
        </p:nvSpPr>
        <p:spPr bwMode="auto">
          <a:xfrm>
            <a:off x="1904332" y="2244787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9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9"/>
                </a:lnTo>
                <a:lnTo>
                  <a:pt x="90" y="9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ïsľíḓe">
            <a:extLst>
              <a:ext uri="{FF2B5EF4-FFF2-40B4-BE49-F238E27FC236}">
                <a16:creationId xmlns:a16="http://schemas.microsoft.com/office/drawing/2014/main" id="{C9982B94-9A08-41CB-9A51-BAB457619D52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í$ḻiḑè">
            <a:extLst>
              <a:ext uri="{FF2B5EF4-FFF2-40B4-BE49-F238E27FC236}">
                <a16:creationId xmlns:a16="http://schemas.microsoft.com/office/drawing/2014/main" id="{7E1CC7BA-024A-4A53-9794-16E7CDC85B48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îṡḷîḓè">
            <a:extLst>
              <a:ext uri="{FF2B5EF4-FFF2-40B4-BE49-F238E27FC236}">
                <a16:creationId xmlns:a16="http://schemas.microsoft.com/office/drawing/2014/main" id="{6EB95128-736D-45BC-9EA0-C98ACEBD24D3}"/>
              </a:ext>
            </a:extLst>
          </p:cNvPr>
          <p:cNvSpPr/>
          <p:nvPr/>
        </p:nvSpPr>
        <p:spPr bwMode="auto">
          <a:xfrm>
            <a:off x="2223733" y="2006879"/>
            <a:ext cx="128812" cy="34175"/>
          </a:xfrm>
          <a:custGeom>
            <a:avLst/>
            <a:gdLst>
              <a:gd name="T0" fmla="*/ 193 w 196"/>
              <a:gd name="T1" fmla="*/ 52 h 52"/>
              <a:gd name="T2" fmla="*/ 0 w 196"/>
              <a:gd name="T3" fmla="*/ 35 h 52"/>
              <a:gd name="T4" fmla="*/ 3 w 196"/>
              <a:gd name="T5" fmla="*/ 0 h 52"/>
              <a:gd name="T6" fmla="*/ 196 w 196"/>
              <a:gd name="T7" fmla="*/ 18 h 52"/>
              <a:gd name="T8" fmla="*/ 193 w 19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2">
                <a:moveTo>
                  <a:pt x="193" y="52"/>
                </a:moveTo>
                <a:lnTo>
                  <a:pt x="0" y="35"/>
                </a:lnTo>
                <a:lnTo>
                  <a:pt x="3" y="0"/>
                </a:lnTo>
                <a:lnTo>
                  <a:pt x="196" y="18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iSļiḍè">
            <a:extLst>
              <a:ext uri="{FF2B5EF4-FFF2-40B4-BE49-F238E27FC236}">
                <a16:creationId xmlns:a16="http://schemas.microsoft.com/office/drawing/2014/main" id="{61AFC9D7-4A26-44AD-8F5A-C2308A93BDB9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îs1ïde">
            <a:extLst>
              <a:ext uri="{FF2B5EF4-FFF2-40B4-BE49-F238E27FC236}">
                <a16:creationId xmlns:a16="http://schemas.microsoft.com/office/drawing/2014/main" id="{FEDED064-1574-47FD-A05A-79FFC99B41F3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íSļíďê">
            <a:extLst>
              <a:ext uri="{FF2B5EF4-FFF2-40B4-BE49-F238E27FC236}">
                <a16:creationId xmlns:a16="http://schemas.microsoft.com/office/drawing/2014/main" id="{D91D9C3B-E1D4-4A85-931A-30731A8DDB4A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ïśľidê">
            <a:extLst>
              <a:ext uri="{FF2B5EF4-FFF2-40B4-BE49-F238E27FC236}">
                <a16:creationId xmlns:a16="http://schemas.microsoft.com/office/drawing/2014/main" id="{702720DB-643E-4AE2-927C-8316DDF8B830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ïṩ1iḑê">
            <a:extLst>
              <a:ext uri="{FF2B5EF4-FFF2-40B4-BE49-F238E27FC236}">
                <a16:creationId xmlns:a16="http://schemas.microsoft.com/office/drawing/2014/main" id="{933ED7D8-F8F2-401A-A29D-4CD1FA241342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îşḻíḋè">
            <a:extLst>
              <a:ext uri="{FF2B5EF4-FFF2-40B4-BE49-F238E27FC236}">
                <a16:creationId xmlns:a16="http://schemas.microsoft.com/office/drawing/2014/main" id="{79FBC151-1EE7-4123-BC65-CB4E8CA73DEC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íṣḷïḓé">
            <a:extLst>
              <a:ext uri="{FF2B5EF4-FFF2-40B4-BE49-F238E27FC236}">
                <a16:creationId xmlns:a16="http://schemas.microsoft.com/office/drawing/2014/main" id="{8852FFB8-FD09-4ACA-ACFD-A87129652987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iṥ1ïḓé">
            <a:extLst>
              <a:ext uri="{FF2B5EF4-FFF2-40B4-BE49-F238E27FC236}">
                <a16:creationId xmlns:a16="http://schemas.microsoft.com/office/drawing/2014/main" id="{8837333E-0A72-4E79-A16D-D15390BA36AC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ïśľïḓè">
            <a:extLst>
              <a:ext uri="{FF2B5EF4-FFF2-40B4-BE49-F238E27FC236}">
                <a16:creationId xmlns:a16="http://schemas.microsoft.com/office/drawing/2014/main" id="{8B38E91E-E58D-47B6-A4C0-01A11D5B86CC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işḻïḋê">
            <a:extLst>
              <a:ext uri="{FF2B5EF4-FFF2-40B4-BE49-F238E27FC236}">
                <a16:creationId xmlns:a16="http://schemas.microsoft.com/office/drawing/2014/main" id="{C3ED3F76-4CB1-4355-8DAA-2DD2B6947710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íṣļide">
            <a:extLst>
              <a:ext uri="{FF2B5EF4-FFF2-40B4-BE49-F238E27FC236}">
                <a16:creationId xmlns:a16="http://schemas.microsoft.com/office/drawing/2014/main" id="{18CA4E75-7346-4B88-8DE7-D1733DD011FA}"/>
              </a:ext>
            </a:extLst>
          </p:cNvPr>
          <p:cNvSpPr/>
          <p:nvPr/>
        </p:nvSpPr>
        <p:spPr bwMode="auto">
          <a:xfrm>
            <a:off x="3515139" y="2758063"/>
            <a:ext cx="34832" cy="32860"/>
          </a:xfrm>
          <a:custGeom>
            <a:avLst/>
            <a:gdLst>
              <a:gd name="T0" fmla="*/ 18 w 37"/>
              <a:gd name="T1" fmla="*/ 35 h 35"/>
              <a:gd name="T2" fmla="*/ 17 w 37"/>
              <a:gd name="T3" fmla="*/ 35 h 35"/>
              <a:gd name="T4" fmla="*/ 5 w 37"/>
              <a:gd name="T5" fmla="*/ 29 h 35"/>
              <a:gd name="T6" fmla="*/ 1 w 37"/>
              <a:gd name="T7" fmla="*/ 16 h 35"/>
              <a:gd name="T8" fmla="*/ 18 w 37"/>
              <a:gd name="T9" fmla="*/ 0 h 35"/>
              <a:gd name="T10" fmla="*/ 20 w 37"/>
              <a:gd name="T11" fmla="*/ 0 h 35"/>
              <a:gd name="T12" fmla="*/ 36 w 37"/>
              <a:gd name="T13" fmla="*/ 19 h 35"/>
              <a:gd name="T14" fmla="*/ 18 w 37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5">
                <a:moveTo>
                  <a:pt x="18" y="35"/>
                </a:moveTo>
                <a:cubicBezTo>
                  <a:pt x="18" y="35"/>
                  <a:pt x="17" y="35"/>
                  <a:pt x="17" y="35"/>
                </a:cubicBezTo>
                <a:cubicBezTo>
                  <a:pt x="12" y="35"/>
                  <a:pt x="8" y="33"/>
                  <a:pt x="5" y="29"/>
                </a:cubicBezTo>
                <a:cubicBezTo>
                  <a:pt x="2" y="26"/>
                  <a:pt x="0" y="21"/>
                  <a:pt x="1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9" y="1"/>
                  <a:pt x="37" y="9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işḷíḓè">
            <a:extLst>
              <a:ext uri="{FF2B5EF4-FFF2-40B4-BE49-F238E27FC236}">
                <a16:creationId xmlns:a16="http://schemas.microsoft.com/office/drawing/2014/main" id="{A634BBEB-4C4D-4549-B311-5654898D9290}"/>
              </a:ext>
            </a:extLst>
          </p:cNvPr>
          <p:cNvSpPr/>
          <p:nvPr/>
        </p:nvSpPr>
        <p:spPr bwMode="auto">
          <a:xfrm>
            <a:off x="3511853" y="2755434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20 h 41"/>
              <a:gd name="T12" fmla="*/ 21 w 42"/>
              <a:gd name="T13" fmla="*/ 6 h 41"/>
              <a:gd name="T14" fmla="*/ 21 w 42"/>
              <a:gd name="T15" fmla="*/ 0 h 41"/>
              <a:gd name="T16" fmla="*/ 1 w 42"/>
              <a:gd name="T17" fmla="*/ 19 h 41"/>
              <a:gd name="T18" fmla="*/ 6 w 42"/>
              <a:gd name="T19" fmla="*/ 34 h 41"/>
              <a:gd name="T20" fmla="*/ 20 w 42"/>
              <a:gd name="T21" fmla="*/ 41 h 41"/>
              <a:gd name="T22" fmla="*/ 21 w 42"/>
              <a:gd name="T23" fmla="*/ 41 h 41"/>
              <a:gd name="T24" fmla="*/ 42 w 42"/>
              <a:gd name="T25" fmla="*/ 22 h 41"/>
              <a:gd name="T26" fmla="*/ 37 w 42"/>
              <a:gd name="T27" fmla="*/ 7 h 41"/>
              <a:gd name="T28" fmla="*/ 23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2" y="6"/>
                  <a:pt x="22" y="6"/>
                  <a:pt x="22" y="6"/>
                </a:cubicBezTo>
                <a:cubicBezTo>
                  <a:pt x="31" y="6"/>
                  <a:pt x="37" y="14"/>
                  <a:pt x="36" y="22"/>
                </a:cubicBezTo>
                <a:cubicBezTo>
                  <a:pt x="36" y="30"/>
                  <a:pt x="29" y="36"/>
                  <a:pt x="21" y="36"/>
                </a:cubicBezTo>
                <a:cubicBezTo>
                  <a:pt x="21" y="36"/>
                  <a:pt x="20" y="36"/>
                  <a:pt x="20" y="36"/>
                </a:cubicBezTo>
                <a:cubicBezTo>
                  <a:pt x="12" y="35"/>
                  <a:pt x="6" y="28"/>
                  <a:pt x="6" y="20"/>
                </a:cubicBezTo>
                <a:cubicBezTo>
                  <a:pt x="7" y="12"/>
                  <a:pt x="13" y="6"/>
                  <a:pt x="21" y="6"/>
                </a:cubicBezTo>
                <a:moveTo>
                  <a:pt x="21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25"/>
                  <a:pt x="2" y="30"/>
                  <a:pt x="6" y="34"/>
                </a:cubicBezTo>
                <a:cubicBezTo>
                  <a:pt x="9" y="38"/>
                  <a:pt x="14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0" y="11"/>
                  <a:pt x="37" y="7"/>
                </a:cubicBezTo>
                <a:cubicBezTo>
                  <a:pt x="33" y="3"/>
                  <a:pt x="28" y="1"/>
                  <a:pt x="23" y="0"/>
                </a:cubicBezTo>
                <a:cubicBezTo>
                  <a:pt x="22" y="0"/>
                  <a:pt x="22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išļïďé">
            <a:extLst>
              <a:ext uri="{FF2B5EF4-FFF2-40B4-BE49-F238E27FC236}">
                <a16:creationId xmlns:a16="http://schemas.microsoft.com/office/drawing/2014/main" id="{E488C786-A385-46FF-813B-865F19AFA2EC}"/>
              </a:ext>
            </a:extLst>
          </p:cNvPr>
          <p:cNvSpPr/>
          <p:nvPr/>
        </p:nvSpPr>
        <p:spPr bwMode="auto">
          <a:xfrm>
            <a:off x="3396842" y="2659483"/>
            <a:ext cx="34832" cy="34175"/>
          </a:xfrm>
          <a:custGeom>
            <a:avLst/>
            <a:gdLst>
              <a:gd name="T0" fmla="*/ 19 w 37"/>
              <a:gd name="T1" fmla="*/ 36 h 36"/>
              <a:gd name="T2" fmla="*/ 17 w 37"/>
              <a:gd name="T3" fmla="*/ 36 h 36"/>
              <a:gd name="T4" fmla="*/ 1 w 37"/>
              <a:gd name="T5" fmla="*/ 17 h 36"/>
              <a:gd name="T6" fmla="*/ 19 w 37"/>
              <a:gd name="T7" fmla="*/ 0 h 36"/>
              <a:gd name="T8" fmla="*/ 20 w 37"/>
              <a:gd name="T9" fmla="*/ 0 h 36"/>
              <a:gd name="T10" fmla="*/ 36 w 37"/>
              <a:gd name="T11" fmla="*/ 19 h 36"/>
              <a:gd name="T12" fmla="*/ 19 w 3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6">
                <a:moveTo>
                  <a:pt x="19" y="36"/>
                </a:moveTo>
                <a:cubicBezTo>
                  <a:pt x="18" y="36"/>
                  <a:pt x="18" y="36"/>
                  <a:pt x="17" y="36"/>
                </a:cubicBezTo>
                <a:cubicBezTo>
                  <a:pt x="8" y="35"/>
                  <a:pt x="0" y="26"/>
                  <a:pt x="1" y="17"/>
                </a:cubicBezTo>
                <a:cubicBezTo>
                  <a:pt x="2" y="8"/>
                  <a:pt x="10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10"/>
                  <a:pt x="36" y="19"/>
                </a:cubicBezTo>
                <a:cubicBezTo>
                  <a:pt x="36" y="29"/>
                  <a:pt x="28" y="36"/>
                  <a:pt x="19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ïşḷíḋe">
            <a:extLst>
              <a:ext uri="{FF2B5EF4-FFF2-40B4-BE49-F238E27FC236}">
                <a16:creationId xmlns:a16="http://schemas.microsoft.com/office/drawing/2014/main" id="{5CB064B7-6D93-4AA7-A373-45E4D1E2FE70}"/>
              </a:ext>
            </a:extLst>
          </p:cNvPr>
          <p:cNvSpPr/>
          <p:nvPr/>
        </p:nvSpPr>
        <p:spPr bwMode="auto">
          <a:xfrm>
            <a:off x="3394871" y="2657511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1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3 h 41"/>
              <a:gd name="T20" fmla="*/ 19 w 42"/>
              <a:gd name="T21" fmla="*/ 40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1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4"/>
                  <a:pt x="5" y="27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29"/>
                  <a:pt x="5" y="33"/>
                </a:cubicBezTo>
                <a:cubicBezTo>
                  <a:pt x="9" y="38"/>
                  <a:pt x="14" y="40"/>
                  <a:pt x="19" y="40"/>
                </a:cubicBezTo>
                <a:cubicBezTo>
                  <a:pt x="20" y="40"/>
                  <a:pt x="20" y="41"/>
                  <a:pt x="21" y="41"/>
                </a:cubicBezTo>
                <a:cubicBezTo>
                  <a:pt x="31" y="41"/>
                  <a:pt x="40" y="32"/>
                  <a:pt x="41" y="22"/>
                </a:cubicBezTo>
                <a:cubicBezTo>
                  <a:pt x="42" y="16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íŝlíḋè">
            <a:extLst>
              <a:ext uri="{FF2B5EF4-FFF2-40B4-BE49-F238E27FC236}">
                <a16:creationId xmlns:a16="http://schemas.microsoft.com/office/drawing/2014/main" id="{0B1BA782-9546-40B6-B5DE-FC824EBEA497}"/>
              </a:ext>
            </a:extLst>
          </p:cNvPr>
          <p:cNvSpPr/>
          <p:nvPr/>
        </p:nvSpPr>
        <p:spPr bwMode="auto">
          <a:xfrm>
            <a:off x="3227284" y="2732432"/>
            <a:ext cx="33518" cy="34175"/>
          </a:xfrm>
          <a:custGeom>
            <a:avLst/>
            <a:gdLst>
              <a:gd name="T0" fmla="*/ 18 w 36"/>
              <a:gd name="T1" fmla="*/ 36 h 36"/>
              <a:gd name="T2" fmla="*/ 16 w 36"/>
              <a:gd name="T3" fmla="*/ 36 h 36"/>
              <a:gd name="T4" fmla="*/ 4 w 36"/>
              <a:gd name="T5" fmla="*/ 29 h 36"/>
              <a:gd name="T6" fmla="*/ 0 w 36"/>
              <a:gd name="T7" fmla="*/ 17 h 36"/>
              <a:gd name="T8" fmla="*/ 18 w 36"/>
              <a:gd name="T9" fmla="*/ 0 h 36"/>
              <a:gd name="T10" fmla="*/ 19 w 36"/>
              <a:gd name="T11" fmla="*/ 0 h 36"/>
              <a:gd name="T12" fmla="*/ 35 w 36"/>
              <a:gd name="T13" fmla="*/ 19 h 36"/>
              <a:gd name="T14" fmla="*/ 18 w 36"/>
              <a:gd name="T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6">
                <a:moveTo>
                  <a:pt x="18" y="36"/>
                </a:moveTo>
                <a:cubicBezTo>
                  <a:pt x="17" y="36"/>
                  <a:pt x="17" y="36"/>
                  <a:pt x="16" y="36"/>
                </a:cubicBezTo>
                <a:cubicBezTo>
                  <a:pt x="11" y="35"/>
                  <a:pt x="7" y="33"/>
                  <a:pt x="4" y="29"/>
                </a:cubicBezTo>
                <a:cubicBezTo>
                  <a:pt x="1" y="26"/>
                  <a:pt x="0" y="21"/>
                  <a:pt x="0" y="17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9" y="1"/>
                  <a:pt x="36" y="10"/>
                  <a:pt x="35" y="19"/>
                </a:cubicBezTo>
                <a:cubicBezTo>
                  <a:pt x="35" y="28"/>
                  <a:pt x="27" y="36"/>
                  <a:pt x="18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íŝľïḑe">
            <a:extLst>
              <a:ext uri="{FF2B5EF4-FFF2-40B4-BE49-F238E27FC236}">
                <a16:creationId xmlns:a16="http://schemas.microsoft.com/office/drawing/2014/main" id="{3F387747-0C4C-40DD-8B31-580DA2179156}"/>
              </a:ext>
            </a:extLst>
          </p:cNvPr>
          <p:cNvSpPr/>
          <p:nvPr/>
        </p:nvSpPr>
        <p:spPr bwMode="auto">
          <a:xfrm>
            <a:off x="3223340" y="2729803"/>
            <a:ext cx="39432" cy="38118"/>
          </a:xfrm>
          <a:custGeom>
            <a:avLst/>
            <a:gdLst>
              <a:gd name="T0" fmla="*/ 22 w 42"/>
              <a:gd name="T1" fmla="*/ 6 h 41"/>
              <a:gd name="T2" fmla="*/ 23 w 42"/>
              <a:gd name="T3" fmla="*/ 6 h 41"/>
              <a:gd name="T4" fmla="*/ 37 w 42"/>
              <a:gd name="T5" fmla="*/ 22 h 41"/>
              <a:gd name="T6" fmla="*/ 22 w 42"/>
              <a:gd name="T7" fmla="*/ 36 h 41"/>
              <a:gd name="T8" fmla="*/ 20 w 42"/>
              <a:gd name="T9" fmla="*/ 36 h 41"/>
              <a:gd name="T10" fmla="*/ 7 w 42"/>
              <a:gd name="T11" fmla="*/ 20 h 41"/>
              <a:gd name="T12" fmla="*/ 22 w 42"/>
              <a:gd name="T13" fmla="*/ 6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8 h 41"/>
              <a:gd name="T26" fmla="*/ 23 w 42"/>
              <a:gd name="T27" fmla="*/ 1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6"/>
                </a:moveTo>
                <a:cubicBezTo>
                  <a:pt x="22" y="6"/>
                  <a:pt x="22" y="6"/>
                  <a:pt x="23" y="6"/>
                </a:cubicBezTo>
                <a:cubicBezTo>
                  <a:pt x="31" y="7"/>
                  <a:pt x="37" y="14"/>
                  <a:pt x="37" y="22"/>
                </a:cubicBezTo>
                <a:cubicBezTo>
                  <a:pt x="36" y="30"/>
                  <a:pt x="29" y="36"/>
                  <a:pt x="22" y="36"/>
                </a:cubicBezTo>
                <a:cubicBezTo>
                  <a:pt x="21" y="36"/>
                  <a:pt x="21" y="36"/>
                  <a:pt x="20" y="36"/>
                </a:cubicBezTo>
                <a:cubicBezTo>
                  <a:pt x="12" y="35"/>
                  <a:pt x="6" y="28"/>
                  <a:pt x="7" y="20"/>
                </a:cubicBezTo>
                <a:cubicBezTo>
                  <a:pt x="7" y="12"/>
                  <a:pt x="14" y="6"/>
                  <a:pt x="22" y="6"/>
                </a:cubicBezTo>
                <a:moveTo>
                  <a:pt x="22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31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1" y="12"/>
                  <a:pt x="37" y="8"/>
                </a:cubicBezTo>
                <a:cubicBezTo>
                  <a:pt x="34" y="3"/>
                  <a:pt x="29" y="1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ïşľïḓê">
            <a:extLst>
              <a:ext uri="{FF2B5EF4-FFF2-40B4-BE49-F238E27FC236}">
                <a16:creationId xmlns:a16="http://schemas.microsoft.com/office/drawing/2014/main" id="{363E1120-FB0A-44F1-A6E6-5D1A4F6204CC}"/>
              </a:ext>
            </a:extLst>
          </p:cNvPr>
          <p:cNvSpPr/>
          <p:nvPr/>
        </p:nvSpPr>
        <p:spPr bwMode="auto">
          <a:xfrm>
            <a:off x="3122131" y="2681828"/>
            <a:ext cx="33518" cy="32860"/>
          </a:xfrm>
          <a:custGeom>
            <a:avLst/>
            <a:gdLst>
              <a:gd name="T0" fmla="*/ 18 w 36"/>
              <a:gd name="T1" fmla="*/ 35 h 35"/>
              <a:gd name="T2" fmla="*/ 17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ïṩľiďê">
            <a:extLst>
              <a:ext uri="{FF2B5EF4-FFF2-40B4-BE49-F238E27FC236}">
                <a16:creationId xmlns:a16="http://schemas.microsoft.com/office/drawing/2014/main" id="{71493EC5-44EF-47F3-8731-CED48EA17D2A}"/>
              </a:ext>
            </a:extLst>
          </p:cNvPr>
          <p:cNvSpPr/>
          <p:nvPr/>
        </p:nvSpPr>
        <p:spPr bwMode="auto">
          <a:xfrm>
            <a:off x="3119502" y="2679199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2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0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ïś1íďè">
            <a:extLst>
              <a:ext uri="{FF2B5EF4-FFF2-40B4-BE49-F238E27FC236}">
                <a16:creationId xmlns:a16="http://schemas.microsoft.com/office/drawing/2014/main" id="{0F78DC5A-4F21-41E1-A6C6-1297DF26BAC9}"/>
              </a:ext>
            </a:extLst>
          </p:cNvPr>
          <p:cNvSpPr/>
          <p:nvPr/>
        </p:nvSpPr>
        <p:spPr bwMode="auto">
          <a:xfrm>
            <a:off x="3054439" y="2766607"/>
            <a:ext cx="34832" cy="32203"/>
          </a:xfrm>
          <a:custGeom>
            <a:avLst/>
            <a:gdLst>
              <a:gd name="T0" fmla="*/ 19 w 37"/>
              <a:gd name="T1" fmla="*/ 35 h 35"/>
              <a:gd name="T2" fmla="*/ 17 w 37"/>
              <a:gd name="T3" fmla="*/ 35 h 35"/>
              <a:gd name="T4" fmla="*/ 1 w 37"/>
              <a:gd name="T5" fmla="*/ 16 h 35"/>
              <a:gd name="T6" fmla="*/ 19 w 37"/>
              <a:gd name="T7" fmla="*/ 0 h 35"/>
              <a:gd name="T8" fmla="*/ 20 w 37"/>
              <a:gd name="T9" fmla="*/ 0 h 35"/>
              <a:gd name="T10" fmla="*/ 36 w 37"/>
              <a:gd name="T11" fmla="*/ 19 h 35"/>
              <a:gd name="T12" fmla="*/ 19 w 37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5">
                <a:moveTo>
                  <a:pt x="19" y="35"/>
                </a:moveTo>
                <a:cubicBezTo>
                  <a:pt x="18" y="35"/>
                  <a:pt x="18" y="35"/>
                  <a:pt x="17" y="35"/>
                </a:cubicBezTo>
                <a:cubicBezTo>
                  <a:pt x="8" y="35"/>
                  <a:pt x="0" y="26"/>
                  <a:pt x="1" y="16"/>
                </a:cubicBezTo>
                <a:cubicBezTo>
                  <a:pt x="2" y="7"/>
                  <a:pt x="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9"/>
                  <a:pt x="36" y="19"/>
                </a:cubicBezTo>
                <a:cubicBezTo>
                  <a:pt x="36" y="28"/>
                  <a:pt x="28" y="35"/>
                  <a:pt x="19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işľíḓè">
            <a:extLst>
              <a:ext uri="{FF2B5EF4-FFF2-40B4-BE49-F238E27FC236}">
                <a16:creationId xmlns:a16="http://schemas.microsoft.com/office/drawing/2014/main" id="{A6534CA6-5F4B-4F47-A68C-567579F81851}"/>
              </a:ext>
            </a:extLst>
          </p:cNvPr>
          <p:cNvSpPr/>
          <p:nvPr/>
        </p:nvSpPr>
        <p:spPr bwMode="auto">
          <a:xfrm>
            <a:off x="3052467" y="2763321"/>
            <a:ext cx="39432" cy="38775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1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ṣļîďe">
            <a:extLst>
              <a:ext uri="{FF2B5EF4-FFF2-40B4-BE49-F238E27FC236}">
                <a16:creationId xmlns:a16="http://schemas.microsoft.com/office/drawing/2014/main" id="{C503FE11-907E-4511-9309-991782E24B19}"/>
              </a:ext>
            </a:extLst>
          </p:cNvPr>
          <p:cNvSpPr/>
          <p:nvPr/>
        </p:nvSpPr>
        <p:spPr bwMode="auto">
          <a:xfrm>
            <a:off x="2899339" y="2716659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6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10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ïślíďê">
            <a:extLst>
              <a:ext uri="{FF2B5EF4-FFF2-40B4-BE49-F238E27FC236}">
                <a16:creationId xmlns:a16="http://schemas.microsoft.com/office/drawing/2014/main" id="{75E21A9B-77F8-4A98-92B0-F163295F8607}"/>
              </a:ext>
            </a:extLst>
          </p:cNvPr>
          <p:cNvSpPr/>
          <p:nvPr/>
        </p:nvSpPr>
        <p:spPr bwMode="auto">
          <a:xfrm>
            <a:off x="2896052" y="2714030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2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iṧlïḑê">
            <a:extLst>
              <a:ext uri="{FF2B5EF4-FFF2-40B4-BE49-F238E27FC236}">
                <a16:creationId xmlns:a16="http://schemas.microsoft.com/office/drawing/2014/main" id="{165F87AE-37C2-4463-BEA9-2CAC7F3D4BA9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îśḻíḑe">
            <a:extLst>
              <a:ext uri="{FF2B5EF4-FFF2-40B4-BE49-F238E27FC236}">
                <a16:creationId xmlns:a16="http://schemas.microsoft.com/office/drawing/2014/main" id="{ED99284C-807B-4C23-B6B6-A909CAB00C10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isḷiḑé">
            <a:extLst>
              <a:ext uri="{FF2B5EF4-FFF2-40B4-BE49-F238E27FC236}">
                <a16:creationId xmlns:a16="http://schemas.microsoft.com/office/drawing/2014/main" id="{6A1C9E16-9E00-4349-B6B0-891C2B1C6BA2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close/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ïṡlide">
            <a:extLst>
              <a:ext uri="{FF2B5EF4-FFF2-40B4-BE49-F238E27FC236}">
                <a16:creationId xmlns:a16="http://schemas.microsoft.com/office/drawing/2014/main" id="{B44EDEF5-3BF2-46C0-A9D6-F3B021BFBF21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iṡļíḋé">
            <a:extLst>
              <a:ext uri="{FF2B5EF4-FFF2-40B4-BE49-F238E27FC236}">
                <a16:creationId xmlns:a16="http://schemas.microsoft.com/office/drawing/2014/main" id="{3FC8544C-404B-477F-95D3-DB25EA212C49}"/>
              </a:ext>
            </a:extLst>
          </p:cNvPr>
          <p:cNvSpPr/>
          <p:nvPr/>
        </p:nvSpPr>
        <p:spPr bwMode="auto">
          <a:xfrm>
            <a:off x="2778414" y="2820498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5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2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5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îṥľiḋe">
            <a:extLst>
              <a:ext uri="{FF2B5EF4-FFF2-40B4-BE49-F238E27FC236}">
                <a16:creationId xmlns:a16="http://schemas.microsoft.com/office/drawing/2014/main" id="{1E329B8E-448C-41A8-B2DF-BFBF3299CBB6}"/>
              </a:ext>
            </a:extLst>
          </p:cNvPr>
          <p:cNvSpPr/>
          <p:nvPr/>
        </p:nvSpPr>
        <p:spPr bwMode="auto">
          <a:xfrm>
            <a:off x="2774470" y="2817869"/>
            <a:ext cx="39432" cy="38118"/>
          </a:xfrm>
          <a:custGeom>
            <a:avLst/>
            <a:gdLst>
              <a:gd name="T0" fmla="*/ 22 w 42"/>
              <a:gd name="T1" fmla="*/ 5 h 41"/>
              <a:gd name="T2" fmla="*/ 23 w 42"/>
              <a:gd name="T3" fmla="*/ 5 h 41"/>
              <a:gd name="T4" fmla="*/ 37 w 42"/>
              <a:gd name="T5" fmla="*/ 21 h 41"/>
              <a:gd name="T6" fmla="*/ 22 w 42"/>
              <a:gd name="T7" fmla="*/ 35 h 41"/>
              <a:gd name="T8" fmla="*/ 20 w 42"/>
              <a:gd name="T9" fmla="*/ 35 h 41"/>
              <a:gd name="T10" fmla="*/ 7 w 42"/>
              <a:gd name="T11" fmla="*/ 19 h 41"/>
              <a:gd name="T12" fmla="*/ 22 w 42"/>
              <a:gd name="T13" fmla="*/ 5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7 h 41"/>
              <a:gd name="T26" fmla="*/ 23 w 42"/>
              <a:gd name="T27" fmla="*/ 0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5"/>
                </a:moveTo>
                <a:cubicBezTo>
                  <a:pt x="22" y="5"/>
                  <a:pt x="22" y="5"/>
                  <a:pt x="23" y="5"/>
                </a:cubicBezTo>
                <a:cubicBezTo>
                  <a:pt x="31" y="6"/>
                  <a:pt x="37" y="13"/>
                  <a:pt x="37" y="21"/>
                </a:cubicBezTo>
                <a:cubicBezTo>
                  <a:pt x="36" y="29"/>
                  <a:pt x="29" y="35"/>
                  <a:pt x="22" y="35"/>
                </a:cubicBezTo>
                <a:cubicBezTo>
                  <a:pt x="21" y="35"/>
                  <a:pt x="21" y="35"/>
                  <a:pt x="20" y="35"/>
                </a:cubicBezTo>
                <a:cubicBezTo>
                  <a:pt x="12" y="35"/>
                  <a:pt x="6" y="27"/>
                  <a:pt x="7" y="19"/>
                </a:cubicBezTo>
                <a:cubicBezTo>
                  <a:pt x="7" y="11"/>
                  <a:pt x="14" y="5"/>
                  <a:pt x="22" y="5"/>
                </a:cubicBezTo>
                <a:moveTo>
                  <a:pt x="22" y="0"/>
                </a:moveTo>
                <a:cubicBezTo>
                  <a:pt x="11" y="0"/>
                  <a:pt x="2" y="8"/>
                  <a:pt x="1" y="19"/>
                </a:cubicBezTo>
                <a:cubicBezTo>
                  <a:pt x="0" y="30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2"/>
                  <a:pt x="42" y="22"/>
                </a:cubicBezTo>
                <a:cubicBezTo>
                  <a:pt x="42" y="16"/>
                  <a:pt x="41" y="11"/>
                  <a:pt x="37" y="7"/>
                </a:cubicBezTo>
                <a:cubicBezTo>
                  <a:pt x="34" y="3"/>
                  <a:pt x="29" y="0"/>
                  <a:pt x="23" y="0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iśľîḓé">
            <a:extLst>
              <a:ext uri="{FF2B5EF4-FFF2-40B4-BE49-F238E27FC236}">
                <a16:creationId xmlns:a16="http://schemas.microsoft.com/office/drawing/2014/main" id="{6587A445-D6F5-486B-B253-FEC9B3F9D785}"/>
              </a:ext>
            </a:extLst>
          </p:cNvPr>
          <p:cNvSpPr/>
          <p:nvPr/>
        </p:nvSpPr>
        <p:spPr bwMode="auto">
          <a:xfrm>
            <a:off x="2783671" y="2664083"/>
            <a:ext cx="751842" cy="182703"/>
          </a:xfrm>
          <a:custGeom>
            <a:avLst/>
            <a:gdLst>
              <a:gd name="T0" fmla="*/ 9 w 802"/>
              <a:gd name="T1" fmla="*/ 195 h 195"/>
              <a:gd name="T2" fmla="*/ 7 w 802"/>
              <a:gd name="T3" fmla="*/ 195 h 195"/>
              <a:gd name="T4" fmla="*/ 1 w 802"/>
              <a:gd name="T5" fmla="*/ 187 h 195"/>
              <a:gd name="T6" fmla="*/ 1 w 802"/>
              <a:gd name="T7" fmla="*/ 183 h 195"/>
              <a:gd name="T8" fmla="*/ 135 w 802"/>
              <a:gd name="T9" fmla="*/ 65 h 195"/>
              <a:gd name="T10" fmla="*/ 137 w 802"/>
              <a:gd name="T11" fmla="*/ 64 h 195"/>
              <a:gd name="T12" fmla="*/ 138 w 802"/>
              <a:gd name="T13" fmla="*/ 64 h 195"/>
              <a:gd name="T14" fmla="*/ 306 w 802"/>
              <a:gd name="T15" fmla="*/ 118 h 195"/>
              <a:gd name="T16" fmla="*/ 377 w 802"/>
              <a:gd name="T17" fmla="*/ 28 h 195"/>
              <a:gd name="T18" fmla="*/ 379 w 802"/>
              <a:gd name="T19" fmla="*/ 27 h 195"/>
              <a:gd name="T20" fmla="*/ 380 w 802"/>
              <a:gd name="T21" fmla="*/ 28 h 195"/>
              <a:gd name="T22" fmla="*/ 486 w 802"/>
              <a:gd name="T23" fmla="*/ 86 h 195"/>
              <a:gd name="T24" fmla="*/ 674 w 802"/>
              <a:gd name="T25" fmla="*/ 0 h 195"/>
              <a:gd name="T26" fmla="*/ 675 w 802"/>
              <a:gd name="T27" fmla="*/ 0 h 195"/>
              <a:gd name="T28" fmla="*/ 677 w 802"/>
              <a:gd name="T29" fmla="*/ 1 h 195"/>
              <a:gd name="T30" fmla="*/ 801 w 802"/>
              <a:gd name="T31" fmla="*/ 113 h 195"/>
              <a:gd name="T32" fmla="*/ 801 w 802"/>
              <a:gd name="T33" fmla="*/ 117 h 195"/>
              <a:gd name="T34" fmla="*/ 795 w 802"/>
              <a:gd name="T35" fmla="*/ 124 h 195"/>
              <a:gd name="T36" fmla="*/ 793 w 802"/>
              <a:gd name="T37" fmla="*/ 125 h 195"/>
              <a:gd name="T38" fmla="*/ 793 w 802"/>
              <a:gd name="T39" fmla="*/ 125 h 195"/>
              <a:gd name="T40" fmla="*/ 791 w 802"/>
              <a:gd name="T41" fmla="*/ 124 h 195"/>
              <a:gd name="T42" fmla="*/ 672 w 802"/>
              <a:gd name="T43" fmla="*/ 18 h 195"/>
              <a:gd name="T44" fmla="*/ 487 w 802"/>
              <a:gd name="T45" fmla="*/ 103 h 195"/>
              <a:gd name="T46" fmla="*/ 486 w 802"/>
              <a:gd name="T47" fmla="*/ 103 h 195"/>
              <a:gd name="T48" fmla="*/ 485 w 802"/>
              <a:gd name="T49" fmla="*/ 103 h 195"/>
              <a:gd name="T50" fmla="*/ 382 w 802"/>
              <a:gd name="T51" fmla="*/ 46 h 195"/>
              <a:gd name="T52" fmla="*/ 313 w 802"/>
              <a:gd name="T53" fmla="*/ 135 h 195"/>
              <a:gd name="T54" fmla="*/ 310 w 802"/>
              <a:gd name="T55" fmla="*/ 136 h 195"/>
              <a:gd name="T56" fmla="*/ 310 w 802"/>
              <a:gd name="T57" fmla="*/ 136 h 195"/>
              <a:gd name="T58" fmla="*/ 140 w 802"/>
              <a:gd name="T59" fmla="*/ 81 h 195"/>
              <a:gd name="T60" fmla="*/ 11 w 802"/>
              <a:gd name="T61" fmla="*/ 195 h 195"/>
              <a:gd name="T62" fmla="*/ 10 w 802"/>
              <a:gd name="T63" fmla="*/ 195 h 195"/>
              <a:gd name="T64" fmla="*/ 9 w 802"/>
              <a:gd name="T65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2" h="195">
                <a:moveTo>
                  <a:pt x="9" y="195"/>
                </a:moveTo>
                <a:cubicBezTo>
                  <a:pt x="9" y="195"/>
                  <a:pt x="8" y="195"/>
                  <a:pt x="7" y="195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6"/>
                  <a:pt x="0" y="184"/>
                  <a:pt x="1" y="183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6" y="64"/>
                  <a:pt x="136" y="64"/>
                  <a:pt x="137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7" y="28"/>
                  <a:pt x="377" y="28"/>
                  <a:pt x="377" y="28"/>
                </a:cubicBezTo>
                <a:cubicBezTo>
                  <a:pt x="377" y="28"/>
                  <a:pt x="378" y="27"/>
                  <a:pt x="379" y="27"/>
                </a:cubicBezTo>
                <a:cubicBezTo>
                  <a:pt x="379" y="27"/>
                  <a:pt x="380" y="28"/>
                  <a:pt x="380" y="28"/>
                </a:cubicBezTo>
                <a:cubicBezTo>
                  <a:pt x="486" y="86"/>
                  <a:pt x="486" y="86"/>
                  <a:pt x="486" y="86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5" y="0"/>
                </a:cubicBezTo>
                <a:cubicBezTo>
                  <a:pt x="675" y="0"/>
                  <a:pt x="676" y="0"/>
                  <a:pt x="677" y="1"/>
                </a:cubicBezTo>
                <a:cubicBezTo>
                  <a:pt x="801" y="113"/>
                  <a:pt x="801" y="113"/>
                  <a:pt x="801" y="113"/>
                </a:cubicBezTo>
                <a:cubicBezTo>
                  <a:pt x="802" y="114"/>
                  <a:pt x="802" y="116"/>
                  <a:pt x="801" y="117"/>
                </a:cubicBezTo>
                <a:cubicBezTo>
                  <a:pt x="795" y="124"/>
                  <a:pt x="795" y="124"/>
                  <a:pt x="795" y="124"/>
                </a:cubicBezTo>
                <a:cubicBezTo>
                  <a:pt x="794" y="125"/>
                  <a:pt x="794" y="125"/>
                  <a:pt x="793" y="125"/>
                </a:cubicBezTo>
                <a:cubicBezTo>
                  <a:pt x="793" y="125"/>
                  <a:pt x="793" y="125"/>
                  <a:pt x="793" y="125"/>
                </a:cubicBezTo>
                <a:cubicBezTo>
                  <a:pt x="792" y="125"/>
                  <a:pt x="791" y="125"/>
                  <a:pt x="791" y="124"/>
                </a:cubicBezTo>
                <a:cubicBezTo>
                  <a:pt x="672" y="18"/>
                  <a:pt x="672" y="18"/>
                  <a:pt x="672" y="18"/>
                </a:cubicBezTo>
                <a:cubicBezTo>
                  <a:pt x="487" y="103"/>
                  <a:pt x="487" y="103"/>
                  <a:pt x="487" y="103"/>
                </a:cubicBezTo>
                <a:cubicBezTo>
                  <a:pt x="487" y="103"/>
                  <a:pt x="486" y="103"/>
                  <a:pt x="486" y="103"/>
                </a:cubicBezTo>
                <a:cubicBezTo>
                  <a:pt x="486" y="103"/>
                  <a:pt x="485" y="103"/>
                  <a:pt x="485" y="103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5"/>
                  <a:pt x="311" y="136"/>
                  <a:pt x="310" y="136"/>
                </a:cubicBezTo>
                <a:cubicBezTo>
                  <a:pt x="310" y="136"/>
                  <a:pt x="310" y="136"/>
                  <a:pt x="310" y="136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1" y="195"/>
                  <a:pt x="10" y="195"/>
                  <a:pt x="10" y="195"/>
                </a:cubicBezTo>
                <a:cubicBezTo>
                  <a:pt x="9" y="195"/>
                  <a:pt x="9" y="195"/>
                  <a:pt x="9" y="19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îṥ1îḋê">
            <a:extLst>
              <a:ext uri="{FF2B5EF4-FFF2-40B4-BE49-F238E27FC236}">
                <a16:creationId xmlns:a16="http://schemas.microsoft.com/office/drawing/2014/main" id="{B190B26A-964D-4EC9-9DE8-34834FC9417E}"/>
              </a:ext>
            </a:extLst>
          </p:cNvPr>
          <p:cNvSpPr/>
          <p:nvPr/>
        </p:nvSpPr>
        <p:spPr bwMode="auto">
          <a:xfrm>
            <a:off x="2781042" y="2661454"/>
            <a:ext cx="757099" cy="187960"/>
          </a:xfrm>
          <a:custGeom>
            <a:avLst/>
            <a:gdLst>
              <a:gd name="T0" fmla="*/ 678 w 808"/>
              <a:gd name="T1" fmla="*/ 6 h 201"/>
              <a:gd name="T2" fmla="*/ 802 w 808"/>
              <a:gd name="T3" fmla="*/ 118 h 201"/>
              <a:gd name="T4" fmla="*/ 796 w 808"/>
              <a:gd name="T5" fmla="*/ 125 h 201"/>
              <a:gd name="T6" fmla="*/ 676 w 808"/>
              <a:gd name="T7" fmla="*/ 18 h 201"/>
              <a:gd name="T8" fmla="*/ 489 w 808"/>
              <a:gd name="T9" fmla="*/ 104 h 201"/>
              <a:gd name="T10" fmla="*/ 384 w 808"/>
              <a:gd name="T11" fmla="*/ 46 h 201"/>
              <a:gd name="T12" fmla="*/ 313 w 808"/>
              <a:gd name="T13" fmla="*/ 136 h 201"/>
              <a:gd name="T14" fmla="*/ 142 w 808"/>
              <a:gd name="T15" fmla="*/ 81 h 201"/>
              <a:gd name="T16" fmla="*/ 13 w 808"/>
              <a:gd name="T17" fmla="*/ 196 h 201"/>
              <a:gd name="T18" fmla="*/ 6 w 808"/>
              <a:gd name="T19" fmla="*/ 188 h 201"/>
              <a:gd name="T20" fmla="*/ 140 w 808"/>
              <a:gd name="T21" fmla="*/ 70 h 201"/>
              <a:gd name="T22" fmla="*/ 310 w 808"/>
              <a:gd name="T23" fmla="*/ 124 h 201"/>
              <a:gd name="T24" fmla="*/ 382 w 808"/>
              <a:gd name="T25" fmla="*/ 33 h 201"/>
              <a:gd name="T26" fmla="*/ 489 w 808"/>
              <a:gd name="T27" fmla="*/ 92 h 201"/>
              <a:gd name="T28" fmla="*/ 678 w 808"/>
              <a:gd name="T29" fmla="*/ 6 h 201"/>
              <a:gd name="T30" fmla="*/ 678 w 808"/>
              <a:gd name="T31" fmla="*/ 0 h 201"/>
              <a:gd name="T32" fmla="*/ 675 w 808"/>
              <a:gd name="T33" fmla="*/ 1 h 201"/>
              <a:gd name="T34" fmla="*/ 490 w 808"/>
              <a:gd name="T35" fmla="*/ 86 h 201"/>
              <a:gd name="T36" fmla="*/ 384 w 808"/>
              <a:gd name="T37" fmla="*/ 28 h 201"/>
              <a:gd name="T38" fmla="*/ 382 w 808"/>
              <a:gd name="T39" fmla="*/ 28 h 201"/>
              <a:gd name="T40" fmla="*/ 378 w 808"/>
              <a:gd name="T41" fmla="*/ 30 h 201"/>
              <a:gd name="T42" fmla="*/ 308 w 808"/>
              <a:gd name="T43" fmla="*/ 118 h 201"/>
              <a:gd name="T44" fmla="*/ 142 w 808"/>
              <a:gd name="T45" fmla="*/ 65 h 201"/>
              <a:gd name="T46" fmla="*/ 140 w 808"/>
              <a:gd name="T47" fmla="*/ 64 h 201"/>
              <a:gd name="T48" fmla="*/ 137 w 808"/>
              <a:gd name="T49" fmla="*/ 66 h 201"/>
              <a:gd name="T50" fmla="*/ 2 w 808"/>
              <a:gd name="T51" fmla="*/ 184 h 201"/>
              <a:gd name="T52" fmla="*/ 2 w 808"/>
              <a:gd name="T53" fmla="*/ 192 h 201"/>
              <a:gd name="T54" fmla="*/ 8 w 808"/>
              <a:gd name="T55" fmla="*/ 199 h 201"/>
              <a:gd name="T56" fmla="*/ 12 w 808"/>
              <a:gd name="T57" fmla="*/ 201 h 201"/>
              <a:gd name="T58" fmla="*/ 13 w 808"/>
              <a:gd name="T59" fmla="*/ 201 h 201"/>
              <a:gd name="T60" fmla="*/ 16 w 808"/>
              <a:gd name="T61" fmla="*/ 200 h 201"/>
              <a:gd name="T62" fmla="*/ 144 w 808"/>
              <a:gd name="T63" fmla="*/ 87 h 201"/>
              <a:gd name="T64" fmla="*/ 312 w 808"/>
              <a:gd name="T65" fmla="*/ 141 h 201"/>
              <a:gd name="T66" fmla="*/ 313 w 808"/>
              <a:gd name="T67" fmla="*/ 141 h 201"/>
              <a:gd name="T68" fmla="*/ 318 w 808"/>
              <a:gd name="T69" fmla="*/ 139 h 201"/>
              <a:gd name="T70" fmla="*/ 386 w 808"/>
              <a:gd name="T71" fmla="*/ 53 h 201"/>
              <a:gd name="T72" fmla="*/ 486 w 808"/>
              <a:gd name="T73" fmla="*/ 108 h 201"/>
              <a:gd name="T74" fmla="*/ 489 w 808"/>
              <a:gd name="T75" fmla="*/ 109 h 201"/>
              <a:gd name="T76" fmla="*/ 491 w 808"/>
              <a:gd name="T77" fmla="*/ 108 h 201"/>
              <a:gd name="T78" fmla="*/ 675 w 808"/>
              <a:gd name="T79" fmla="*/ 24 h 201"/>
              <a:gd name="T80" fmla="*/ 792 w 808"/>
              <a:gd name="T81" fmla="*/ 129 h 201"/>
              <a:gd name="T82" fmla="*/ 796 w 808"/>
              <a:gd name="T83" fmla="*/ 131 h 201"/>
              <a:gd name="T84" fmla="*/ 796 w 808"/>
              <a:gd name="T85" fmla="*/ 131 h 201"/>
              <a:gd name="T86" fmla="*/ 800 w 808"/>
              <a:gd name="T87" fmla="*/ 129 h 201"/>
              <a:gd name="T88" fmla="*/ 806 w 808"/>
              <a:gd name="T89" fmla="*/ 122 h 201"/>
              <a:gd name="T90" fmla="*/ 806 w 808"/>
              <a:gd name="T91" fmla="*/ 114 h 201"/>
              <a:gd name="T92" fmla="*/ 681 w 808"/>
              <a:gd name="T93" fmla="*/ 2 h 201"/>
              <a:gd name="T94" fmla="*/ 678 w 808"/>
              <a:gd name="T9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8" h="201">
                <a:moveTo>
                  <a:pt x="678" y="6"/>
                </a:moveTo>
                <a:cubicBezTo>
                  <a:pt x="802" y="118"/>
                  <a:pt x="802" y="118"/>
                  <a:pt x="802" y="118"/>
                </a:cubicBezTo>
                <a:cubicBezTo>
                  <a:pt x="796" y="125"/>
                  <a:pt x="796" y="125"/>
                  <a:pt x="796" y="125"/>
                </a:cubicBezTo>
                <a:cubicBezTo>
                  <a:pt x="676" y="18"/>
                  <a:pt x="676" y="18"/>
                  <a:pt x="676" y="18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384" y="46"/>
                  <a:pt x="384" y="46"/>
                  <a:pt x="384" y="46"/>
                </a:cubicBezTo>
                <a:cubicBezTo>
                  <a:pt x="313" y="136"/>
                  <a:pt x="313" y="136"/>
                  <a:pt x="313" y="136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6" y="188"/>
                  <a:pt x="6" y="188"/>
                  <a:pt x="6" y="188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82" y="33"/>
                  <a:pt x="382" y="33"/>
                  <a:pt x="382" y="33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678" y="6"/>
                  <a:pt x="678" y="6"/>
                  <a:pt x="678" y="6"/>
                </a:cubicBezTo>
                <a:moveTo>
                  <a:pt x="678" y="0"/>
                </a:moveTo>
                <a:cubicBezTo>
                  <a:pt x="677" y="0"/>
                  <a:pt x="676" y="1"/>
                  <a:pt x="675" y="1"/>
                </a:cubicBezTo>
                <a:cubicBezTo>
                  <a:pt x="490" y="86"/>
                  <a:pt x="490" y="86"/>
                  <a:pt x="490" y="86"/>
                </a:cubicBezTo>
                <a:cubicBezTo>
                  <a:pt x="384" y="28"/>
                  <a:pt x="384" y="28"/>
                  <a:pt x="384" y="28"/>
                </a:cubicBezTo>
                <a:cubicBezTo>
                  <a:pt x="384" y="28"/>
                  <a:pt x="383" y="28"/>
                  <a:pt x="382" y="28"/>
                </a:cubicBezTo>
                <a:cubicBezTo>
                  <a:pt x="380" y="28"/>
                  <a:pt x="379" y="28"/>
                  <a:pt x="378" y="30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41" y="65"/>
                  <a:pt x="141" y="64"/>
                  <a:pt x="140" y="64"/>
                </a:cubicBezTo>
                <a:cubicBezTo>
                  <a:pt x="139" y="64"/>
                  <a:pt x="138" y="65"/>
                  <a:pt x="137" y="66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186"/>
                  <a:pt x="0" y="189"/>
                  <a:pt x="2" y="192"/>
                </a:cubicBezTo>
                <a:cubicBezTo>
                  <a:pt x="8" y="199"/>
                  <a:pt x="8" y="199"/>
                  <a:pt x="8" y="199"/>
                </a:cubicBezTo>
                <a:cubicBezTo>
                  <a:pt x="9" y="200"/>
                  <a:pt x="11" y="201"/>
                  <a:pt x="12" y="201"/>
                </a:cubicBezTo>
                <a:cubicBezTo>
                  <a:pt x="13" y="201"/>
                  <a:pt x="13" y="201"/>
                  <a:pt x="13" y="201"/>
                </a:cubicBezTo>
                <a:cubicBezTo>
                  <a:pt x="14" y="201"/>
                  <a:pt x="15" y="201"/>
                  <a:pt x="16" y="200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312" y="141"/>
                  <a:pt x="312" y="141"/>
                  <a:pt x="312" y="141"/>
                </a:cubicBezTo>
                <a:cubicBezTo>
                  <a:pt x="312" y="141"/>
                  <a:pt x="313" y="141"/>
                  <a:pt x="313" y="141"/>
                </a:cubicBezTo>
                <a:cubicBezTo>
                  <a:pt x="315" y="141"/>
                  <a:pt x="317" y="141"/>
                  <a:pt x="318" y="139"/>
                </a:cubicBezTo>
                <a:cubicBezTo>
                  <a:pt x="386" y="53"/>
                  <a:pt x="386" y="53"/>
                  <a:pt x="386" y="53"/>
                </a:cubicBezTo>
                <a:cubicBezTo>
                  <a:pt x="486" y="108"/>
                  <a:pt x="486" y="108"/>
                  <a:pt x="486" y="108"/>
                </a:cubicBezTo>
                <a:cubicBezTo>
                  <a:pt x="487" y="109"/>
                  <a:pt x="488" y="109"/>
                  <a:pt x="489" y="109"/>
                </a:cubicBezTo>
                <a:cubicBezTo>
                  <a:pt x="490" y="109"/>
                  <a:pt x="491" y="109"/>
                  <a:pt x="491" y="108"/>
                </a:cubicBezTo>
                <a:cubicBezTo>
                  <a:pt x="675" y="24"/>
                  <a:pt x="675" y="24"/>
                  <a:pt x="675" y="24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3" y="130"/>
                  <a:pt x="794" y="131"/>
                  <a:pt x="796" y="131"/>
                </a:cubicBezTo>
                <a:cubicBezTo>
                  <a:pt x="796" y="131"/>
                  <a:pt x="796" y="131"/>
                  <a:pt x="796" y="131"/>
                </a:cubicBezTo>
                <a:cubicBezTo>
                  <a:pt x="798" y="131"/>
                  <a:pt x="799" y="130"/>
                  <a:pt x="800" y="129"/>
                </a:cubicBezTo>
                <a:cubicBezTo>
                  <a:pt x="806" y="122"/>
                  <a:pt x="806" y="122"/>
                  <a:pt x="806" y="122"/>
                </a:cubicBezTo>
                <a:cubicBezTo>
                  <a:pt x="808" y="119"/>
                  <a:pt x="808" y="116"/>
                  <a:pt x="806" y="114"/>
                </a:cubicBezTo>
                <a:cubicBezTo>
                  <a:pt x="681" y="2"/>
                  <a:pt x="681" y="2"/>
                  <a:pt x="681" y="2"/>
                </a:cubicBezTo>
                <a:cubicBezTo>
                  <a:pt x="680" y="1"/>
                  <a:pt x="679" y="0"/>
                  <a:pt x="678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íšḷîḑé">
            <a:extLst>
              <a:ext uri="{FF2B5EF4-FFF2-40B4-BE49-F238E27FC236}">
                <a16:creationId xmlns:a16="http://schemas.microsoft.com/office/drawing/2014/main" id="{ABC0C8F9-71E5-4C79-847F-582D875105F7}"/>
              </a:ext>
            </a:extLst>
          </p:cNvPr>
          <p:cNvSpPr/>
          <p:nvPr/>
        </p:nvSpPr>
        <p:spPr bwMode="auto">
          <a:xfrm>
            <a:off x="2106093" y="1676963"/>
            <a:ext cx="594112" cy="243823"/>
          </a:xfrm>
          <a:custGeom>
            <a:avLst/>
            <a:gdLst>
              <a:gd name="T0" fmla="*/ 0 w 904"/>
              <a:gd name="T1" fmla="*/ 323 h 371"/>
              <a:gd name="T2" fmla="*/ 169 w 904"/>
              <a:gd name="T3" fmla="*/ 181 h 371"/>
              <a:gd name="T4" fmla="*/ 328 w 904"/>
              <a:gd name="T5" fmla="*/ 352 h 371"/>
              <a:gd name="T6" fmla="*/ 660 w 904"/>
              <a:gd name="T7" fmla="*/ 0 h 371"/>
              <a:gd name="T8" fmla="*/ 904 w 904"/>
              <a:gd name="T9" fmla="*/ 371 h 371"/>
              <a:gd name="T10" fmla="*/ 7 w 904"/>
              <a:gd name="T11" fmla="*/ 346 h 371"/>
              <a:gd name="T12" fmla="*/ 0 w 904"/>
              <a:gd name="T13" fmla="*/ 32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371">
                <a:moveTo>
                  <a:pt x="0" y="323"/>
                </a:moveTo>
                <a:lnTo>
                  <a:pt x="169" y="181"/>
                </a:lnTo>
                <a:lnTo>
                  <a:pt x="328" y="352"/>
                </a:lnTo>
                <a:lnTo>
                  <a:pt x="660" y="0"/>
                </a:lnTo>
                <a:lnTo>
                  <a:pt x="904" y="371"/>
                </a:lnTo>
                <a:lnTo>
                  <a:pt x="7" y="346"/>
                </a:lnTo>
                <a:lnTo>
                  <a:pt x="0" y="32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îSḷiḓe">
            <a:extLst>
              <a:ext uri="{FF2B5EF4-FFF2-40B4-BE49-F238E27FC236}">
                <a16:creationId xmlns:a16="http://schemas.microsoft.com/office/drawing/2014/main" id="{F76E4B36-50FC-4221-AF6E-52BE8EE8BF5A}"/>
              </a:ext>
            </a:extLst>
          </p:cNvPr>
          <p:cNvSpPr/>
          <p:nvPr/>
        </p:nvSpPr>
        <p:spPr bwMode="auto">
          <a:xfrm>
            <a:off x="1948365" y="1732168"/>
            <a:ext cx="780758" cy="236594"/>
          </a:xfrm>
          <a:custGeom>
            <a:avLst/>
            <a:gdLst>
              <a:gd name="T0" fmla="*/ 1188 w 1188"/>
              <a:gd name="T1" fmla="*/ 202 h 360"/>
              <a:gd name="T2" fmla="*/ 1019 w 1188"/>
              <a:gd name="T3" fmla="*/ 0 h 360"/>
              <a:gd name="T4" fmla="*/ 775 w 1188"/>
              <a:gd name="T5" fmla="*/ 182 h 360"/>
              <a:gd name="T6" fmla="*/ 592 w 1188"/>
              <a:gd name="T7" fmla="*/ 23 h 360"/>
              <a:gd name="T8" fmla="*/ 370 w 1188"/>
              <a:gd name="T9" fmla="*/ 252 h 360"/>
              <a:gd name="T10" fmla="*/ 130 w 1188"/>
              <a:gd name="T11" fmla="*/ 92 h 360"/>
              <a:gd name="T12" fmla="*/ 0 w 1188"/>
              <a:gd name="T13" fmla="*/ 268 h 360"/>
              <a:gd name="T14" fmla="*/ 1156 w 1188"/>
              <a:gd name="T15" fmla="*/ 360 h 360"/>
              <a:gd name="T16" fmla="*/ 1188 w 1188"/>
              <a:gd name="T17" fmla="*/ 20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8" h="360">
                <a:moveTo>
                  <a:pt x="1188" y="202"/>
                </a:moveTo>
                <a:lnTo>
                  <a:pt x="1019" y="0"/>
                </a:lnTo>
                <a:lnTo>
                  <a:pt x="775" y="182"/>
                </a:lnTo>
                <a:lnTo>
                  <a:pt x="592" y="23"/>
                </a:lnTo>
                <a:lnTo>
                  <a:pt x="370" y="252"/>
                </a:lnTo>
                <a:lnTo>
                  <a:pt x="130" y="92"/>
                </a:lnTo>
                <a:lnTo>
                  <a:pt x="0" y="268"/>
                </a:lnTo>
                <a:lnTo>
                  <a:pt x="1156" y="360"/>
                </a:lnTo>
                <a:lnTo>
                  <a:pt x="1188" y="202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iś1íďê">
            <a:extLst>
              <a:ext uri="{FF2B5EF4-FFF2-40B4-BE49-F238E27FC236}">
                <a16:creationId xmlns:a16="http://schemas.microsoft.com/office/drawing/2014/main" id="{504A826F-391D-4BBE-B05C-993EB8890810}"/>
              </a:ext>
            </a:extLst>
          </p:cNvPr>
          <p:cNvSpPr/>
          <p:nvPr/>
        </p:nvSpPr>
        <p:spPr bwMode="auto">
          <a:xfrm>
            <a:off x="1941136" y="1724281"/>
            <a:ext cx="795874" cy="191247"/>
          </a:xfrm>
          <a:custGeom>
            <a:avLst/>
            <a:gdLst>
              <a:gd name="T0" fmla="*/ 847 w 849"/>
              <a:gd name="T1" fmla="*/ 145 h 204"/>
              <a:gd name="T2" fmla="*/ 728 w 849"/>
              <a:gd name="T3" fmla="*/ 3 h 204"/>
              <a:gd name="T4" fmla="*/ 718 w 849"/>
              <a:gd name="T5" fmla="*/ 2 h 204"/>
              <a:gd name="T6" fmla="*/ 551 w 849"/>
              <a:gd name="T7" fmla="*/ 126 h 204"/>
              <a:gd name="T8" fmla="*/ 428 w 849"/>
              <a:gd name="T9" fmla="*/ 19 h 204"/>
              <a:gd name="T10" fmla="*/ 418 w 849"/>
              <a:gd name="T11" fmla="*/ 19 h 204"/>
              <a:gd name="T12" fmla="*/ 266 w 849"/>
              <a:gd name="T13" fmla="*/ 176 h 204"/>
              <a:gd name="T14" fmla="*/ 103 w 849"/>
              <a:gd name="T15" fmla="*/ 67 h 204"/>
              <a:gd name="T16" fmla="*/ 93 w 849"/>
              <a:gd name="T17" fmla="*/ 69 h 204"/>
              <a:gd name="T18" fmla="*/ 2 w 849"/>
              <a:gd name="T19" fmla="*/ 191 h 204"/>
              <a:gd name="T20" fmla="*/ 4 w 849"/>
              <a:gd name="T21" fmla="*/ 202 h 204"/>
              <a:gd name="T22" fmla="*/ 14 w 849"/>
              <a:gd name="T23" fmla="*/ 200 h 204"/>
              <a:gd name="T24" fmla="*/ 101 w 849"/>
              <a:gd name="T25" fmla="*/ 84 h 204"/>
              <a:gd name="T26" fmla="*/ 263 w 849"/>
              <a:gd name="T27" fmla="*/ 192 h 204"/>
              <a:gd name="T28" fmla="*/ 273 w 849"/>
              <a:gd name="T29" fmla="*/ 191 h 204"/>
              <a:gd name="T30" fmla="*/ 424 w 849"/>
              <a:gd name="T31" fmla="*/ 35 h 204"/>
              <a:gd name="T32" fmla="*/ 546 w 849"/>
              <a:gd name="T33" fmla="*/ 142 h 204"/>
              <a:gd name="T34" fmla="*/ 555 w 849"/>
              <a:gd name="T35" fmla="*/ 142 h 204"/>
              <a:gd name="T36" fmla="*/ 721 w 849"/>
              <a:gd name="T37" fmla="*/ 18 h 204"/>
              <a:gd name="T38" fmla="*/ 835 w 849"/>
              <a:gd name="T39" fmla="*/ 154 h 204"/>
              <a:gd name="T40" fmla="*/ 846 w 849"/>
              <a:gd name="T41" fmla="*/ 155 h 204"/>
              <a:gd name="T42" fmla="*/ 847 w 849"/>
              <a:gd name="T43" fmla="*/ 14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9" h="204">
                <a:moveTo>
                  <a:pt x="847" y="145"/>
                </a:moveTo>
                <a:cubicBezTo>
                  <a:pt x="728" y="3"/>
                  <a:pt x="728" y="3"/>
                  <a:pt x="728" y="3"/>
                </a:cubicBezTo>
                <a:cubicBezTo>
                  <a:pt x="726" y="0"/>
                  <a:pt x="721" y="0"/>
                  <a:pt x="718" y="2"/>
                </a:cubicBezTo>
                <a:cubicBezTo>
                  <a:pt x="551" y="126"/>
                  <a:pt x="551" y="126"/>
                  <a:pt x="551" y="126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425" y="16"/>
                  <a:pt x="421" y="16"/>
                  <a:pt x="418" y="19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0" y="65"/>
                  <a:pt x="95" y="66"/>
                  <a:pt x="93" y="69"/>
                </a:cubicBezTo>
                <a:cubicBezTo>
                  <a:pt x="2" y="191"/>
                  <a:pt x="2" y="191"/>
                  <a:pt x="2" y="191"/>
                </a:cubicBezTo>
                <a:cubicBezTo>
                  <a:pt x="0" y="195"/>
                  <a:pt x="0" y="199"/>
                  <a:pt x="4" y="202"/>
                </a:cubicBezTo>
                <a:cubicBezTo>
                  <a:pt x="7" y="204"/>
                  <a:pt x="12" y="204"/>
                  <a:pt x="14" y="200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263" y="192"/>
                  <a:pt x="263" y="192"/>
                  <a:pt x="263" y="192"/>
                </a:cubicBezTo>
                <a:cubicBezTo>
                  <a:pt x="266" y="194"/>
                  <a:pt x="270" y="193"/>
                  <a:pt x="273" y="191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546" y="142"/>
                  <a:pt x="546" y="142"/>
                  <a:pt x="546" y="142"/>
                </a:cubicBezTo>
                <a:cubicBezTo>
                  <a:pt x="548" y="144"/>
                  <a:pt x="552" y="144"/>
                  <a:pt x="555" y="142"/>
                </a:cubicBezTo>
                <a:cubicBezTo>
                  <a:pt x="721" y="18"/>
                  <a:pt x="721" y="18"/>
                  <a:pt x="721" y="18"/>
                </a:cubicBezTo>
                <a:cubicBezTo>
                  <a:pt x="835" y="154"/>
                  <a:pt x="835" y="154"/>
                  <a:pt x="835" y="154"/>
                </a:cubicBezTo>
                <a:cubicBezTo>
                  <a:pt x="838" y="158"/>
                  <a:pt x="843" y="158"/>
                  <a:pt x="846" y="155"/>
                </a:cubicBezTo>
                <a:cubicBezTo>
                  <a:pt x="849" y="153"/>
                  <a:pt x="849" y="148"/>
                  <a:pt x="847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îSḻîďè">
            <a:extLst>
              <a:ext uri="{FF2B5EF4-FFF2-40B4-BE49-F238E27FC236}">
                <a16:creationId xmlns:a16="http://schemas.microsoft.com/office/drawing/2014/main" id="{8743E827-856F-4710-B9C1-FA6551D9E295}"/>
              </a:ext>
            </a:extLst>
          </p:cNvPr>
          <p:cNvSpPr/>
          <p:nvPr/>
        </p:nvSpPr>
        <p:spPr bwMode="auto">
          <a:xfrm>
            <a:off x="1851756" y="1778829"/>
            <a:ext cx="899055" cy="228050"/>
          </a:xfrm>
          <a:custGeom>
            <a:avLst/>
            <a:gdLst>
              <a:gd name="T0" fmla="*/ 0 w 1368"/>
              <a:gd name="T1" fmla="*/ 225 h 347"/>
              <a:gd name="T2" fmla="*/ 167 w 1368"/>
              <a:gd name="T3" fmla="*/ 84 h 347"/>
              <a:gd name="T4" fmla="*/ 254 w 1368"/>
              <a:gd name="T5" fmla="*/ 168 h 347"/>
              <a:gd name="T6" fmla="*/ 405 w 1368"/>
              <a:gd name="T7" fmla="*/ 60 h 347"/>
              <a:gd name="T8" fmla="*/ 537 w 1368"/>
              <a:gd name="T9" fmla="*/ 175 h 347"/>
              <a:gd name="T10" fmla="*/ 829 w 1368"/>
              <a:gd name="T11" fmla="*/ 0 h 347"/>
              <a:gd name="T12" fmla="*/ 1047 w 1368"/>
              <a:gd name="T13" fmla="*/ 194 h 347"/>
              <a:gd name="T14" fmla="*/ 1368 w 1368"/>
              <a:gd name="T15" fmla="*/ 81 h 347"/>
              <a:gd name="T16" fmla="*/ 1344 w 1368"/>
              <a:gd name="T17" fmla="*/ 347 h 347"/>
              <a:gd name="T18" fmla="*/ 0 w 1368"/>
              <a:gd name="T19" fmla="*/ 22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8" h="347">
                <a:moveTo>
                  <a:pt x="0" y="225"/>
                </a:moveTo>
                <a:lnTo>
                  <a:pt x="167" y="84"/>
                </a:lnTo>
                <a:lnTo>
                  <a:pt x="254" y="168"/>
                </a:lnTo>
                <a:lnTo>
                  <a:pt x="405" y="60"/>
                </a:lnTo>
                <a:lnTo>
                  <a:pt x="537" y="175"/>
                </a:lnTo>
                <a:lnTo>
                  <a:pt x="829" y="0"/>
                </a:lnTo>
                <a:lnTo>
                  <a:pt x="1047" y="194"/>
                </a:lnTo>
                <a:lnTo>
                  <a:pt x="1368" y="81"/>
                </a:lnTo>
                <a:lnTo>
                  <a:pt x="1344" y="347"/>
                </a:lnTo>
                <a:lnTo>
                  <a:pt x="0" y="225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i$ļîḑé">
            <a:extLst>
              <a:ext uri="{FF2B5EF4-FFF2-40B4-BE49-F238E27FC236}">
                <a16:creationId xmlns:a16="http://schemas.microsoft.com/office/drawing/2014/main" id="{B1F2B467-39FE-4D2C-971A-01FC350E2611}"/>
              </a:ext>
            </a:extLst>
          </p:cNvPr>
          <p:cNvSpPr/>
          <p:nvPr/>
        </p:nvSpPr>
        <p:spPr bwMode="auto">
          <a:xfrm>
            <a:off x="1954280" y="1771600"/>
            <a:ext cx="805075" cy="141956"/>
          </a:xfrm>
          <a:custGeom>
            <a:avLst/>
            <a:gdLst>
              <a:gd name="T0" fmla="*/ 3 w 859"/>
              <a:gd name="T1" fmla="*/ 73 h 152"/>
              <a:gd name="T2" fmla="*/ 64 w 859"/>
              <a:gd name="T3" fmla="*/ 132 h 152"/>
              <a:gd name="T4" fmla="*/ 73 w 859"/>
              <a:gd name="T5" fmla="*/ 132 h 152"/>
              <a:gd name="T6" fmla="*/ 175 w 859"/>
              <a:gd name="T7" fmla="*/ 59 h 152"/>
              <a:gd name="T8" fmla="*/ 262 w 859"/>
              <a:gd name="T9" fmla="*/ 136 h 152"/>
              <a:gd name="T10" fmla="*/ 271 w 859"/>
              <a:gd name="T11" fmla="*/ 137 h 152"/>
              <a:gd name="T12" fmla="*/ 472 w 859"/>
              <a:gd name="T13" fmla="*/ 17 h 152"/>
              <a:gd name="T14" fmla="*/ 620 w 859"/>
              <a:gd name="T15" fmla="*/ 149 h 152"/>
              <a:gd name="T16" fmla="*/ 627 w 859"/>
              <a:gd name="T17" fmla="*/ 151 h 152"/>
              <a:gd name="T18" fmla="*/ 853 w 859"/>
              <a:gd name="T19" fmla="*/ 72 h 152"/>
              <a:gd name="T20" fmla="*/ 857 w 859"/>
              <a:gd name="T21" fmla="*/ 62 h 152"/>
              <a:gd name="T22" fmla="*/ 848 w 859"/>
              <a:gd name="T23" fmla="*/ 57 h 152"/>
              <a:gd name="T24" fmla="*/ 626 w 859"/>
              <a:gd name="T25" fmla="*/ 135 h 152"/>
              <a:gd name="T26" fmla="*/ 477 w 859"/>
              <a:gd name="T27" fmla="*/ 2 h 152"/>
              <a:gd name="T28" fmla="*/ 469 w 859"/>
              <a:gd name="T29" fmla="*/ 1 h 152"/>
              <a:gd name="T30" fmla="*/ 268 w 859"/>
              <a:gd name="T31" fmla="*/ 122 h 152"/>
              <a:gd name="T32" fmla="*/ 180 w 859"/>
              <a:gd name="T33" fmla="*/ 44 h 152"/>
              <a:gd name="T34" fmla="*/ 171 w 859"/>
              <a:gd name="T35" fmla="*/ 43 h 152"/>
              <a:gd name="T36" fmla="*/ 70 w 859"/>
              <a:gd name="T37" fmla="*/ 116 h 152"/>
              <a:gd name="T38" fmla="*/ 13 w 859"/>
              <a:gd name="T39" fmla="*/ 62 h 152"/>
              <a:gd name="T40" fmla="*/ 3 w 859"/>
              <a:gd name="T41" fmla="*/ 62 h 152"/>
              <a:gd name="T42" fmla="*/ 3 w 859"/>
              <a:gd name="T43" fmla="*/ 7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9" h="152">
                <a:moveTo>
                  <a:pt x="3" y="73"/>
                </a:moveTo>
                <a:cubicBezTo>
                  <a:pt x="64" y="132"/>
                  <a:pt x="64" y="132"/>
                  <a:pt x="64" y="132"/>
                </a:cubicBezTo>
                <a:cubicBezTo>
                  <a:pt x="66" y="134"/>
                  <a:pt x="70" y="134"/>
                  <a:pt x="73" y="132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65" y="139"/>
                  <a:pt x="268" y="139"/>
                  <a:pt x="271" y="137"/>
                </a:cubicBezTo>
                <a:cubicBezTo>
                  <a:pt x="472" y="17"/>
                  <a:pt x="472" y="17"/>
                  <a:pt x="472" y="17"/>
                </a:cubicBezTo>
                <a:cubicBezTo>
                  <a:pt x="620" y="149"/>
                  <a:pt x="620" y="149"/>
                  <a:pt x="620" y="149"/>
                </a:cubicBezTo>
                <a:cubicBezTo>
                  <a:pt x="622" y="151"/>
                  <a:pt x="625" y="152"/>
                  <a:pt x="627" y="151"/>
                </a:cubicBezTo>
                <a:cubicBezTo>
                  <a:pt x="853" y="72"/>
                  <a:pt x="853" y="72"/>
                  <a:pt x="853" y="72"/>
                </a:cubicBezTo>
                <a:cubicBezTo>
                  <a:pt x="857" y="70"/>
                  <a:pt x="859" y="66"/>
                  <a:pt x="857" y="62"/>
                </a:cubicBezTo>
                <a:cubicBezTo>
                  <a:pt x="856" y="58"/>
                  <a:pt x="852" y="56"/>
                  <a:pt x="848" y="57"/>
                </a:cubicBezTo>
                <a:cubicBezTo>
                  <a:pt x="626" y="135"/>
                  <a:pt x="626" y="135"/>
                  <a:pt x="626" y="135"/>
                </a:cubicBezTo>
                <a:cubicBezTo>
                  <a:pt x="477" y="2"/>
                  <a:pt x="477" y="2"/>
                  <a:pt x="477" y="2"/>
                </a:cubicBezTo>
                <a:cubicBezTo>
                  <a:pt x="475" y="0"/>
                  <a:pt x="471" y="0"/>
                  <a:pt x="469" y="1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78" y="42"/>
                  <a:pt x="174" y="41"/>
                  <a:pt x="171" y="43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13" y="62"/>
                  <a:pt x="13" y="62"/>
                  <a:pt x="13" y="62"/>
                </a:cubicBezTo>
                <a:cubicBezTo>
                  <a:pt x="10" y="59"/>
                  <a:pt x="5" y="59"/>
                  <a:pt x="3" y="62"/>
                </a:cubicBezTo>
                <a:cubicBezTo>
                  <a:pt x="0" y="65"/>
                  <a:pt x="0" y="70"/>
                  <a:pt x="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iŝ1ïďè">
            <a:extLst>
              <a:ext uri="{FF2B5EF4-FFF2-40B4-BE49-F238E27FC236}">
                <a16:creationId xmlns:a16="http://schemas.microsoft.com/office/drawing/2014/main" id="{044C46F4-6996-4AFC-8887-42479C1ADF6C}"/>
              </a:ext>
            </a:extLst>
          </p:cNvPr>
          <p:cNvSpPr/>
          <p:nvPr/>
        </p:nvSpPr>
        <p:spPr bwMode="auto">
          <a:xfrm>
            <a:off x="2781042" y="2734404"/>
            <a:ext cx="28917" cy="28917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0 h 31"/>
              <a:gd name="T4" fmla="*/ 1 w 31"/>
              <a:gd name="T5" fmla="*/ 14 h 31"/>
              <a:gd name="T6" fmla="*/ 17 w 31"/>
              <a:gd name="T7" fmla="*/ 0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0"/>
                </a:cubicBezTo>
                <a:cubicBezTo>
                  <a:pt x="25" y="1"/>
                  <a:pt x="31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ïšḻïḍe">
            <a:extLst>
              <a:ext uri="{FF2B5EF4-FFF2-40B4-BE49-F238E27FC236}">
                <a16:creationId xmlns:a16="http://schemas.microsoft.com/office/drawing/2014/main" id="{868B010F-50D3-4072-B1F6-0BDEC5F1BAB8}"/>
              </a:ext>
            </a:extLst>
          </p:cNvPr>
          <p:cNvSpPr/>
          <p:nvPr/>
        </p:nvSpPr>
        <p:spPr bwMode="auto">
          <a:xfrm>
            <a:off x="2776442" y="2729803"/>
            <a:ext cx="38118" cy="38118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21 w 41"/>
              <a:gd name="T23" fmla="*/ 11 h 41"/>
              <a:gd name="T24" fmla="*/ 30 w 41"/>
              <a:gd name="T25" fmla="*/ 20 h 41"/>
              <a:gd name="T26" fmla="*/ 30 w 41"/>
              <a:gd name="T27" fmla="*/ 21 h 41"/>
              <a:gd name="T28" fmla="*/ 30 w 41"/>
              <a:gd name="T29" fmla="*/ 21 h 41"/>
              <a:gd name="T30" fmla="*/ 36 w 41"/>
              <a:gd name="T31" fmla="*/ 22 h 41"/>
              <a:gd name="T32" fmla="*/ 41 w 41"/>
              <a:gd name="T33" fmla="*/ 22 h 41"/>
              <a:gd name="T34" fmla="*/ 41 w 41"/>
              <a:gd name="T35" fmla="*/ 20 h 41"/>
              <a:gd name="T36" fmla="*/ 22 w 41"/>
              <a:gd name="T37" fmla="*/ 0 h 41"/>
              <a:gd name="T38" fmla="*/ 22 w 41"/>
              <a:gd name="T39" fmla="*/ 0 h 41"/>
              <a:gd name="T40" fmla="*/ 21 w 41"/>
              <a:gd name="T41" fmla="*/ 0 h 41"/>
              <a:gd name="T42" fmla="*/ 0 w 41"/>
              <a:gd name="T43" fmla="*/ 19 h 41"/>
              <a:gd name="T44" fmla="*/ 0 w 41"/>
              <a:gd name="T45" fmla="*/ 19 h 41"/>
              <a:gd name="T46" fmla="*/ 0 w 41"/>
              <a:gd name="T47" fmla="*/ 20 h 41"/>
              <a:gd name="T48" fmla="*/ 19 w 41"/>
              <a:gd name="T49" fmla="*/ 41 h 41"/>
              <a:gd name="T50" fmla="*/ 19 w 41"/>
              <a:gd name="T51" fmla="*/ 41 h 41"/>
              <a:gd name="T52" fmla="*/ 21 w 41"/>
              <a:gd name="T53" fmla="*/ 41 h 41"/>
              <a:gd name="T54" fmla="*/ 41 w 41"/>
              <a:gd name="T55" fmla="*/ 22 h 41"/>
              <a:gd name="T56" fmla="*/ 41 w 41"/>
              <a:gd name="T57" fmla="*/ 22 h 41"/>
              <a:gd name="T58" fmla="*/ 36 w 41"/>
              <a:gd name="T59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ísļiḍè">
            <a:extLst>
              <a:ext uri="{FF2B5EF4-FFF2-40B4-BE49-F238E27FC236}">
                <a16:creationId xmlns:a16="http://schemas.microsoft.com/office/drawing/2014/main" id="{B1D0D593-D10A-4073-8039-19042CB941A2}"/>
              </a:ext>
            </a:extLst>
          </p:cNvPr>
          <p:cNvSpPr/>
          <p:nvPr/>
        </p:nvSpPr>
        <p:spPr bwMode="auto">
          <a:xfrm>
            <a:off x="2928913" y="2493210"/>
            <a:ext cx="28917" cy="28917"/>
          </a:xfrm>
          <a:custGeom>
            <a:avLst/>
            <a:gdLst>
              <a:gd name="T0" fmla="*/ 30 w 31"/>
              <a:gd name="T1" fmla="*/ 16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6"/>
                </a:moveTo>
                <a:cubicBezTo>
                  <a:pt x="30" y="25"/>
                  <a:pt x="22" y="31"/>
                  <a:pt x="14" y="30"/>
                </a:cubicBezTo>
                <a:cubicBezTo>
                  <a:pt x="6" y="30"/>
                  <a:pt x="0" y="22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îśļiḓè">
            <a:extLst>
              <a:ext uri="{FF2B5EF4-FFF2-40B4-BE49-F238E27FC236}">
                <a16:creationId xmlns:a16="http://schemas.microsoft.com/office/drawing/2014/main" id="{C819F4DF-A7A8-42D7-B20D-0EDF357DB62B}"/>
              </a:ext>
            </a:extLst>
          </p:cNvPr>
          <p:cNvSpPr/>
          <p:nvPr/>
        </p:nvSpPr>
        <p:spPr bwMode="auto">
          <a:xfrm>
            <a:off x="2923655" y="2488609"/>
            <a:ext cx="39432" cy="38118"/>
          </a:xfrm>
          <a:custGeom>
            <a:avLst/>
            <a:gdLst>
              <a:gd name="T0" fmla="*/ 36 w 42"/>
              <a:gd name="T1" fmla="*/ 21 h 41"/>
              <a:gd name="T2" fmla="*/ 31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21 w 42"/>
              <a:gd name="T15" fmla="*/ 11 h 41"/>
              <a:gd name="T16" fmla="*/ 22 w 42"/>
              <a:gd name="T17" fmla="*/ 11 h 41"/>
              <a:gd name="T18" fmla="*/ 22 w 42"/>
              <a:gd name="T19" fmla="*/ 11 h 41"/>
              <a:gd name="T20" fmla="*/ 31 w 42"/>
              <a:gd name="T21" fmla="*/ 20 h 41"/>
              <a:gd name="T22" fmla="*/ 31 w 42"/>
              <a:gd name="T23" fmla="*/ 21 h 41"/>
              <a:gd name="T24" fmla="*/ 31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1 w 42"/>
              <a:gd name="T39" fmla="*/ 19 h 41"/>
              <a:gd name="T40" fmla="*/ 0 w 42"/>
              <a:gd name="T41" fmla="*/ 20 h 41"/>
              <a:gd name="T42" fmla="*/ 20 w 42"/>
              <a:gd name="T43" fmla="*/ 41 h 41"/>
              <a:gd name="T44" fmla="*/ 20 w 42"/>
              <a:gd name="T45" fmla="*/ 41 h 41"/>
              <a:gd name="T46" fmla="*/ 21 w 42"/>
              <a:gd name="T47" fmla="*/ 41 h 41"/>
              <a:gd name="T48" fmla="*/ 42 w 42"/>
              <a:gd name="T49" fmla="*/ 22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5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ïšḻíḍè">
            <a:extLst>
              <a:ext uri="{FF2B5EF4-FFF2-40B4-BE49-F238E27FC236}">
                <a16:creationId xmlns:a16="http://schemas.microsoft.com/office/drawing/2014/main" id="{325032C6-1CCF-4518-8D05-BA3E46475641}"/>
              </a:ext>
            </a:extLst>
          </p:cNvPr>
          <p:cNvSpPr/>
          <p:nvPr/>
        </p:nvSpPr>
        <p:spPr bwMode="auto">
          <a:xfrm>
            <a:off x="3042609" y="2634509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29" y="25"/>
                  <a:pt x="22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0" name="ïsľidê">
            <a:extLst>
              <a:ext uri="{FF2B5EF4-FFF2-40B4-BE49-F238E27FC236}">
                <a16:creationId xmlns:a16="http://schemas.microsoft.com/office/drawing/2014/main" id="{A81FFB66-CB75-4262-B400-A6856382A737}"/>
              </a:ext>
            </a:extLst>
          </p:cNvPr>
          <p:cNvSpPr/>
          <p:nvPr/>
        </p:nvSpPr>
        <p:spPr bwMode="auto">
          <a:xfrm>
            <a:off x="3036695" y="262990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20 w 42"/>
              <a:gd name="T11" fmla="*/ 30 h 41"/>
              <a:gd name="T12" fmla="*/ 12 w 42"/>
              <a:gd name="T13" fmla="*/ 20 h 41"/>
              <a:gd name="T14" fmla="*/ 12 w 42"/>
              <a:gd name="T15" fmla="*/ 20 h 41"/>
              <a:gd name="T16" fmla="*/ 12 w 42"/>
              <a:gd name="T17" fmla="*/ 20 h 41"/>
              <a:gd name="T18" fmla="*/ 21 w 42"/>
              <a:gd name="T19" fmla="*/ 11 h 41"/>
              <a:gd name="T20" fmla="*/ 22 w 42"/>
              <a:gd name="T21" fmla="*/ 11 h 41"/>
              <a:gd name="T22" fmla="*/ 22 w 42"/>
              <a:gd name="T23" fmla="*/ 11 h 41"/>
              <a:gd name="T24" fmla="*/ 31 w 42"/>
              <a:gd name="T25" fmla="*/ 20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1 w 42"/>
              <a:gd name="T41" fmla="*/ 19 h 41"/>
              <a:gd name="T42" fmla="*/ 1 w 42"/>
              <a:gd name="T43" fmla="*/ 19 h 41"/>
              <a:gd name="T44" fmla="*/ 0 w 42"/>
              <a:gd name="T45" fmla="*/ 20 h 41"/>
              <a:gd name="T46" fmla="*/ 20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36 w 42"/>
              <a:gd name="T55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6"/>
                  <a:pt x="31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1" name="iṡľîḍê">
            <a:extLst>
              <a:ext uri="{FF2B5EF4-FFF2-40B4-BE49-F238E27FC236}">
                <a16:creationId xmlns:a16="http://schemas.microsoft.com/office/drawing/2014/main" id="{84C665E4-A48F-4D48-8CFD-24255595648F}"/>
              </a:ext>
            </a:extLst>
          </p:cNvPr>
          <p:cNvSpPr/>
          <p:nvPr/>
        </p:nvSpPr>
        <p:spPr bwMode="auto">
          <a:xfrm>
            <a:off x="3181279" y="2510954"/>
            <a:ext cx="30231" cy="29575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31 h 32"/>
              <a:gd name="T4" fmla="*/ 1 w 32"/>
              <a:gd name="T5" fmla="*/ 15 h 32"/>
              <a:gd name="T6" fmla="*/ 17 w 32"/>
              <a:gd name="T7" fmla="*/ 1 h 32"/>
              <a:gd name="T8" fmla="*/ 31 w 32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30" y="25"/>
                  <a:pt x="23" y="32"/>
                  <a:pt x="15" y="31"/>
                </a:cubicBezTo>
                <a:cubicBezTo>
                  <a:pt x="6" y="30"/>
                  <a:pt x="0" y="23"/>
                  <a:pt x="1" y="15"/>
                </a:cubicBezTo>
                <a:cubicBezTo>
                  <a:pt x="1" y="7"/>
                  <a:pt x="9" y="0"/>
                  <a:pt x="17" y="1"/>
                </a:cubicBezTo>
                <a:cubicBezTo>
                  <a:pt x="25" y="2"/>
                  <a:pt x="32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2" name="ïšļîdê">
            <a:extLst>
              <a:ext uri="{FF2B5EF4-FFF2-40B4-BE49-F238E27FC236}">
                <a16:creationId xmlns:a16="http://schemas.microsoft.com/office/drawing/2014/main" id="{52E088FB-97CA-42DC-B7E7-F8671C9E2130}"/>
              </a:ext>
            </a:extLst>
          </p:cNvPr>
          <p:cNvSpPr/>
          <p:nvPr/>
        </p:nvSpPr>
        <p:spPr bwMode="auto">
          <a:xfrm>
            <a:off x="3176679" y="2506354"/>
            <a:ext cx="39432" cy="38775"/>
          </a:xfrm>
          <a:custGeom>
            <a:avLst/>
            <a:gdLst>
              <a:gd name="T0" fmla="*/ 36 w 42"/>
              <a:gd name="T1" fmla="*/ 22 h 42"/>
              <a:gd name="T2" fmla="*/ 30 w 42"/>
              <a:gd name="T3" fmla="*/ 22 h 42"/>
              <a:gd name="T4" fmla="*/ 21 w 42"/>
              <a:gd name="T5" fmla="*/ 30 h 42"/>
              <a:gd name="T6" fmla="*/ 20 w 42"/>
              <a:gd name="T7" fmla="*/ 30 h 42"/>
              <a:gd name="T8" fmla="*/ 20 w 42"/>
              <a:gd name="T9" fmla="*/ 30 h 42"/>
              <a:gd name="T10" fmla="*/ 11 w 42"/>
              <a:gd name="T11" fmla="*/ 21 h 42"/>
              <a:gd name="T12" fmla="*/ 11 w 42"/>
              <a:gd name="T13" fmla="*/ 20 h 42"/>
              <a:gd name="T14" fmla="*/ 11 w 42"/>
              <a:gd name="T15" fmla="*/ 20 h 42"/>
              <a:gd name="T16" fmla="*/ 21 w 42"/>
              <a:gd name="T17" fmla="*/ 12 h 42"/>
              <a:gd name="T18" fmla="*/ 22 w 42"/>
              <a:gd name="T19" fmla="*/ 12 h 42"/>
              <a:gd name="T20" fmla="*/ 22 w 42"/>
              <a:gd name="T21" fmla="*/ 12 h 42"/>
              <a:gd name="T22" fmla="*/ 30 w 42"/>
              <a:gd name="T23" fmla="*/ 21 h 42"/>
              <a:gd name="T24" fmla="*/ 30 w 42"/>
              <a:gd name="T25" fmla="*/ 22 h 42"/>
              <a:gd name="T26" fmla="*/ 30 w 42"/>
              <a:gd name="T27" fmla="*/ 22 h 42"/>
              <a:gd name="T28" fmla="*/ 36 w 42"/>
              <a:gd name="T29" fmla="*/ 22 h 42"/>
              <a:gd name="T30" fmla="*/ 42 w 42"/>
              <a:gd name="T31" fmla="*/ 23 h 42"/>
              <a:gd name="T32" fmla="*/ 42 w 42"/>
              <a:gd name="T33" fmla="*/ 21 h 42"/>
              <a:gd name="T34" fmla="*/ 22 w 42"/>
              <a:gd name="T35" fmla="*/ 0 h 42"/>
              <a:gd name="T36" fmla="*/ 22 w 42"/>
              <a:gd name="T37" fmla="*/ 0 h 42"/>
              <a:gd name="T38" fmla="*/ 21 w 42"/>
              <a:gd name="T39" fmla="*/ 0 h 42"/>
              <a:gd name="T40" fmla="*/ 0 w 42"/>
              <a:gd name="T41" fmla="*/ 19 h 42"/>
              <a:gd name="T42" fmla="*/ 0 w 42"/>
              <a:gd name="T43" fmla="*/ 19 h 42"/>
              <a:gd name="T44" fmla="*/ 0 w 42"/>
              <a:gd name="T45" fmla="*/ 21 h 42"/>
              <a:gd name="T46" fmla="*/ 19 w 42"/>
              <a:gd name="T47" fmla="*/ 42 h 42"/>
              <a:gd name="T48" fmla="*/ 19 w 42"/>
              <a:gd name="T49" fmla="*/ 42 h 42"/>
              <a:gd name="T50" fmla="*/ 21 w 42"/>
              <a:gd name="T51" fmla="*/ 42 h 42"/>
              <a:gd name="T52" fmla="*/ 42 w 42"/>
              <a:gd name="T53" fmla="*/ 23 h 42"/>
              <a:gd name="T54" fmla="*/ 42 w 42"/>
              <a:gd name="T55" fmla="*/ 23 h 42"/>
              <a:gd name="T56" fmla="*/ 36 w 42"/>
              <a:gd name="T57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2">
                <a:moveTo>
                  <a:pt x="36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0" y="27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6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2"/>
                  <a:pt x="21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1"/>
                  <a:pt x="42" y="21"/>
                </a:cubicBezTo>
                <a:cubicBezTo>
                  <a:pt x="42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2"/>
                  <a:pt x="8" y="41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0" y="42"/>
                  <a:pt x="21" y="42"/>
                </a:cubicBezTo>
                <a:cubicBezTo>
                  <a:pt x="32" y="42"/>
                  <a:pt x="41" y="3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3" name="îSḷidè">
            <a:extLst>
              <a:ext uri="{FF2B5EF4-FFF2-40B4-BE49-F238E27FC236}">
                <a16:creationId xmlns:a16="http://schemas.microsoft.com/office/drawing/2014/main" id="{C82E77F5-171E-4DEC-9738-A5B0F417EB0D}"/>
              </a:ext>
            </a:extLst>
          </p:cNvPr>
          <p:cNvSpPr/>
          <p:nvPr/>
        </p:nvSpPr>
        <p:spPr bwMode="auto">
          <a:xfrm>
            <a:off x="3260144" y="2612164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7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30" y="25"/>
                  <a:pt x="23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7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4" name="ïšḻîďe">
            <a:extLst>
              <a:ext uri="{FF2B5EF4-FFF2-40B4-BE49-F238E27FC236}">
                <a16:creationId xmlns:a16="http://schemas.microsoft.com/office/drawing/2014/main" id="{DBE461E6-2C0A-4ABE-916F-DA148608FDD9}"/>
              </a:ext>
            </a:extLst>
          </p:cNvPr>
          <p:cNvSpPr/>
          <p:nvPr/>
        </p:nvSpPr>
        <p:spPr bwMode="auto">
          <a:xfrm>
            <a:off x="3255543" y="2606906"/>
            <a:ext cx="38118" cy="38775"/>
          </a:xfrm>
          <a:custGeom>
            <a:avLst/>
            <a:gdLst>
              <a:gd name="T0" fmla="*/ 35 w 41"/>
              <a:gd name="T1" fmla="*/ 22 h 41"/>
              <a:gd name="T2" fmla="*/ 30 w 41"/>
              <a:gd name="T3" fmla="*/ 21 h 41"/>
              <a:gd name="T4" fmla="*/ 20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0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0 h 41"/>
              <a:gd name="T24" fmla="*/ 30 w 41"/>
              <a:gd name="T25" fmla="*/ 21 h 41"/>
              <a:gd name="T26" fmla="*/ 30 w 41"/>
              <a:gd name="T27" fmla="*/ 21 h 41"/>
              <a:gd name="T28" fmla="*/ 35 w 41"/>
              <a:gd name="T29" fmla="*/ 22 h 41"/>
              <a:gd name="T30" fmla="*/ 41 w 41"/>
              <a:gd name="T31" fmla="*/ 22 h 41"/>
              <a:gd name="T32" fmla="*/ 41 w 41"/>
              <a:gd name="T33" fmla="*/ 20 h 41"/>
              <a:gd name="T34" fmla="*/ 22 w 41"/>
              <a:gd name="T35" fmla="*/ 0 h 41"/>
              <a:gd name="T36" fmla="*/ 22 w 41"/>
              <a:gd name="T37" fmla="*/ 0 h 41"/>
              <a:gd name="T38" fmla="*/ 20 w 41"/>
              <a:gd name="T39" fmla="*/ 0 h 41"/>
              <a:gd name="T40" fmla="*/ 0 w 41"/>
              <a:gd name="T41" fmla="*/ 19 h 41"/>
              <a:gd name="T42" fmla="*/ 0 w 41"/>
              <a:gd name="T43" fmla="*/ 19 h 41"/>
              <a:gd name="T44" fmla="*/ 0 w 41"/>
              <a:gd name="T45" fmla="*/ 20 h 41"/>
              <a:gd name="T46" fmla="*/ 19 w 41"/>
              <a:gd name="T47" fmla="*/ 41 h 41"/>
              <a:gd name="T48" fmla="*/ 19 w 41"/>
              <a:gd name="T49" fmla="*/ 41 h 41"/>
              <a:gd name="T50" fmla="*/ 20 w 41"/>
              <a:gd name="T51" fmla="*/ 41 h 41"/>
              <a:gd name="T52" fmla="*/ 41 w 41"/>
              <a:gd name="T53" fmla="*/ 22 h 41"/>
              <a:gd name="T54" fmla="*/ 41 w 41"/>
              <a:gd name="T55" fmla="*/ 22 h 41"/>
              <a:gd name="T56" fmla="*/ 35 w 41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" h="41">
                <a:moveTo>
                  <a:pt x="35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29" y="26"/>
                  <a:pt x="25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5"/>
                  <a:pt x="16" y="11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5" y="22"/>
                  <a:pt x="35" y="22"/>
                  <a:pt x="35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1"/>
                  <a:pt x="20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5" y="22"/>
                  <a:pt x="35" y="22"/>
                  <a:pt x="35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5" name="íṩľîďè">
            <a:extLst>
              <a:ext uri="{FF2B5EF4-FFF2-40B4-BE49-F238E27FC236}">
                <a16:creationId xmlns:a16="http://schemas.microsoft.com/office/drawing/2014/main" id="{3FA2397E-3FC7-4EC2-8B06-7B918EF958E4}"/>
              </a:ext>
            </a:extLst>
          </p:cNvPr>
          <p:cNvSpPr/>
          <p:nvPr/>
        </p:nvSpPr>
        <p:spPr bwMode="auto">
          <a:xfrm>
            <a:off x="3379098" y="2472179"/>
            <a:ext cx="28917" cy="29575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1 h 31"/>
              <a:gd name="T4" fmla="*/ 1 w 31"/>
              <a:gd name="T5" fmla="*/ 14 h 31"/>
              <a:gd name="T6" fmla="*/ 17 w 31"/>
              <a:gd name="T7" fmla="*/ 1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1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1"/>
                </a:cubicBezTo>
                <a:cubicBezTo>
                  <a:pt x="25" y="1"/>
                  <a:pt x="31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6" name="î$1îďe">
            <a:extLst>
              <a:ext uri="{FF2B5EF4-FFF2-40B4-BE49-F238E27FC236}">
                <a16:creationId xmlns:a16="http://schemas.microsoft.com/office/drawing/2014/main" id="{C973058C-1CE2-47BC-A671-95003B405F42}"/>
              </a:ext>
            </a:extLst>
          </p:cNvPr>
          <p:cNvSpPr/>
          <p:nvPr/>
        </p:nvSpPr>
        <p:spPr bwMode="auto">
          <a:xfrm>
            <a:off x="3374497" y="2467579"/>
            <a:ext cx="38118" cy="38775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1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1 h 41"/>
              <a:gd name="T24" fmla="*/ 30 w 41"/>
              <a:gd name="T25" fmla="*/ 21 h 41"/>
              <a:gd name="T26" fmla="*/ 36 w 41"/>
              <a:gd name="T27" fmla="*/ 22 h 41"/>
              <a:gd name="T28" fmla="*/ 41 w 41"/>
              <a:gd name="T29" fmla="*/ 22 h 41"/>
              <a:gd name="T30" fmla="*/ 41 w 41"/>
              <a:gd name="T31" fmla="*/ 21 h 41"/>
              <a:gd name="T32" fmla="*/ 22 w 41"/>
              <a:gd name="T33" fmla="*/ 0 h 41"/>
              <a:gd name="T34" fmla="*/ 22 w 41"/>
              <a:gd name="T35" fmla="*/ 0 h 41"/>
              <a:gd name="T36" fmla="*/ 21 w 41"/>
              <a:gd name="T37" fmla="*/ 0 h 41"/>
              <a:gd name="T38" fmla="*/ 0 w 41"/>
              <a:gd name="T39" fmla="*/ 19 h 41"/>
              <a:gd name="T40" fmla="*/ 0 w 41"/>
              <a:gd name="T41" fmla="*/ 19 h 41"/>
              <a:gd name="T42" fmla="*/ 0 w 41"/>
              <a:gd name="T43" fmla="*/ 21 h 41"/>
              <a:gd name="T44" fmla="*/ 19 w 41"/>
              <a:gd name="T45" fmla="*/ 41 h 41"/>
              <a:gd name="T46" fmla="*/ 19 w 41"/>
              <a:gd name="T47" fmla="*/ 41 h 41"/>
              <a:gd name="T48" fmla="*/ 21 w 41"/>
              <a:gd name="T49" fmla="*/ 41 h 41"/>
              <a:gd name="T50" fmla="*/ 41 w 41"/>
              <a:gd name="T51" fmla="*/ 22 h 41"/>
              <a:gd name="T52" fmla="*/ 36 w 41"/>
              <a:gd name="T5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5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1"/>
                  <a:pt x="41" y="21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7" name="işḻîḋê">
            <a:extLst>
              <a:ext uri="{FF2B5EF4-FFF2-40B4-BE49-F238E27FC236}">
                <a16:creationId xmlns:a16="http://schemas.microsoft.com/office/drawing/2014/main" id="{621DFCC9-B086-479A-A4B3-3144AA5565B2}"/>
              </a:ext>
            </a:extLst>
          </p:cNvPr>
          <p:cNvSpPr/>
          <p:nvPr/>
        </p:nvSpPr>
        <p:spPr bwMode="auto">
          <a:xfrm>
            <a:off x="3478336" y="2561559"/>
            <a:ext cx="30231" cy="28917"/>
          </a:xfrm>
          <a:custGeom>
            <a:avLst/>
            <a:gdLst>
              <a:gd name="T0" fmla="*/ 31 w 32"/>
              <a:gd name="T1" fmla="*/ 17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3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8" name="î$ḷiḓè">
            <a:extLst>
              <a:ext uri="{FF2B5EF4-FFF2-40B4-BE49-F238E27FC236}">
                <a16:creationId xmlns:a16="http://schemas.microsoft.com/office/drawing/2014/main" id="{FC3C6AB3-9D49-48C0-82A6-B6B077121493}"/>
              </a:ext>
            </a:extLst>
          </p:cNvPr>
          <p:cNvSpPr/>
          <p:nvPr/>
        </p:nvSpPr>
        <p:spPr bwMode="auto">
          <a:xfrm>
            <a:off x="3473735" y="255695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0 w 42"/>
              <a:gd name="T41" fmla="*/ 19 h 41"/>
              <a:gd name="T42" fmla="*/ 0 w 42"/>
              <a:gd name="T43" fmla="*/ 19 h 41"/>
              <a:gd name="T44" fmla="*/ 0 w 42"/>
              <a:gd name="T45" fmla="*/ 20 h 41"/>
              <a:gd name="T46" fmla="*/ 19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42 w 42"/>
              <a:gd name="T55" fmla="*/ 22 h 41"/>
              <a:gd name="T56" fmla="*/ 36 w 42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9" name="îŝḻiḋe">
            <a:extLst>
              <a:ext uri="{FF2B5EF4-FFF2-40B4-BE49-F238E27FC236}">
                <a16:creationId xmlns:a16="http://schemas.microsoft.com/office/drawing/2014/main" id="{17F9D034-523A-40C1-8B26-8D232D4967D0}"/>
              </a:ext>
            </a:extLst>
          </p:cNvPr>
          <p:cNvSpPr/>
          <p:nvPr/>
        </p:nvSpPr>
        <p:spPr bwMode="auto">
          <a:xfrm>
            <a:off x="3576916" y="2542500"/>
            <a:ext cx="30231" cy="28917"/>
          </a:xfrm>
          <a:custGeom>
            <a:avLst/>
            <a:gdLst>
              <a:gd name="T0" fmla="*/ 31 w 32"/>
              <a:gd name="T1" fmla="*/ 16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6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2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0" name="iṥļíḋê">
            <a:extLst>
              <a:ext uri="{FF2B5EF4-FFF2-40B4-BE49-F238E27FC236}">
                <a16:creationId xmlns:a16="http://schemas.microsoft.com/office/drawing/2014/main" id="{28CBE008-E1EC-4D10-B658-2B89911F90C7}"/>
              </a:ext>
            </a:extLst>
          </p:cNvPr>
          <p:cNvSpPr/>
          <p:nvPr/>
        </p:nvSpPr>
        <p:spPr bwMode="auto">
          <a:xfrm>
            <a:off x="3572316" y="2537900"/>
            <a:ext cx="39432" cy="38118"/>
          </a:xfrm>
          <a:custGeom>
            <a:avLst/>
            <a:gdLst>
              <a:gd name="T0" fmla="*/ 36 w 42"/>
              <a:gd name="T1" fmla="*/ 21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0 w 42"/>
              <a:gd name="T39" fmla="*/ 19 h 41"/>
              <a:gd name="T40" fmla="*/ 0 w 42"/>
              <a:gd name="T41" fmla="*/ 19 h 41"/>
              <a:gd name="T42" fmla="*/ 0 w 42"/>
              <a:gd name="T43" fmla="*/ 20 h 41"/>
              <a:gd name="T44" fmla="*/ 19 w 42"/>
              <a:gd name="T45" fmla="*/ 41 h 41"/>
              <a:gd name="T46" fmla="*/ 19 w 42"/>
              <a:gd name="T47" fmla="*/ 41 h 41"/>
              <a:gd name="T48" fmla="*/ 21 w 42"/>
              <a:gd name="T49" fmla="*/ 41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5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9"/>
                  <a:pt x="3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1" name="îṩḻídê">
            <a:extLst>
              <a:ext uri="{FF2B5EF4-FFF2-40B4-BE49-F238E27FC236}">
                <a16:creationId xmlns:a16="http://schemas.microsoft.com/office/drawing/2014/main" id="{8C3FC2D0-6E90-4791-BD4A-70CFDBEC92D2}"/>
              </a:ext>
            </a:extLst>
          </p:cNvPr>
          <p:cNvSpPr/>
          <p:nvPr/>
        </p:nvSpPr>
        <p:spPr bwMode="auto">
          <a:xfrm>
            <a:off x="1766319" y="3218763"/>
            <a:ext cx="672320" cy="625658"/>
          </a:xfrm>
          <a:custGeom>
            <a:avLst/>
            <a:gdLst>
              <a:gd name="T0" fmla="*/ 0 w 717"/>
              <a:gd name="T1" fmla="*/ 0 h 669"/>
              <a:gd name="T2" fmla="*/ 86 w 717"/>
              <a:gd name="T3" fmla="*/ 604 h 669"/>
              <a:gd name="T4" fmla="*/ 160 w 717"/>
              <a:gd name="T5" fmla="*/ 669 h 669"/>
              <a:gd name="T6" fmla="*/ 171 w 717"/>
              <a:gd name="T7" fmla="*/ 669 h 669"/>
              <a:gd name="T8" fmla="*/ 714 w 717"/>
              <a:gd name="T9" fmla="*/ 592 h 669"/>
              <a:gd name="T10" fmla="*/ 717 w 717"/>
              <a:gd name="T11" fmla="*/ 577 h 669"/>
              <a:gd name="T12" fmla="*/ 618 w 717"/>
              <a:gd name="T13" fmla="*/ 605 h 669"/>
              <a:gd name="T14" fmla="*/ 611 w 717"/>
              <a:gd name="T15" fmla="*/ 582 h 669"/>
              <a:gd name="T16" fmla="*/ 708 w 717"/>
              <a:gd name="T17" fmla="*/ 556 h 669"/>
              <a:gd name="T18" fmla="*/ 398 w 717"/>
              <a:gd name="T19" fmla="*/ 594 h 669"/>
              <a:gd name="T20" fmla="*/ 399 w 717"/>
              <a:gd name="T21" fmla="*/ 591 h 669"/>
              <a:gd name="T22" fmla="*/ 337 w 717"/>
              <a:gd name="T23" fmla="*/ 599 h 669"/>
              <a:gd name="T24" fmla="*/ 335 w 717"/>
              <a:gd name="T25" fmla="*/ 600 h 669"/>
              <a:gd name="T26" fmla="*/ 335 w 717"/>
              <a:gd name="T27" fmla="*/ 600 h 669"/>
              <a:gd name="T28" fmla="*/ 335 w 717"/>
              <a:gd name="T29" fmla="*/ 600 h 669"/>
              <a:gd name="T30" fmla="*/ 315 w 717"/>
              <a:gd name="T31" fmla="*/ 605 h 669"/>
              <a:gd name="T32" fmla="*/ 314 w 717"/>
              <a:gd name="T33" fmla="*/ 602 h 669"/>
              <a:gd name="T34" fmla="*/ 281 w 717"/>
              <a:gd name="T35" fmla="*/ 607 h 669"/>
              <a:gd name="T36" fmla="*/ 283 w 717"/>
              <a:gd name="T37" fmla="*/ 614 h 669"/>
              <a:gd name="T38" fmla="*/ 263 w 717"/>
              <a:gd name="T39" fmla="*/ 620 h 669"/>
              <a:gd name="T40" fmla="*/ 260 w 717"/>
              <a:gd name="T41" fmla="*/ 610 h 669"/>
              <a:gd name="T42" fmla="*/ 263 w 717"/>
              <a:gd name="T43" fmla="*/ 620 h 669"/>
              <a:gd name="T44" fmla="*/ 243 w 717"/>
              <a:gd name="T45" fmla="*/ 625 h 669"/>
              <a:gd name="T46" fmla="*/ 239 w 717"/>
              <a:gd name="T47" fmla="*/ 612 h 669"/>
              <a:gd name="T48" fmla="*/ 205 w 717"/>
              <a:gd name="T49" fmla="*/ 617 h 669"/>
              <a:gd name="T50" fmla="*/ 193 w 717"/>
              <a:gd name="T51" fmla="*/ 618 h 669"/>
              <a:gd name="T52" fmla="*/ 136 w 717"/>
              <a:gd name="T53" fmla="*/ 596 h 669"/>
              <a:gd name="T54" fmla="*/ 106 w 717"/>
              <a:gd name="T55" fmla="*/ 541 h 669"/>
              <a:gd name="T56" fmla="*/ 35 w 717"/>
              <a:gd name="T57" fmla="*/ 3 h 669"/>
              <a:gd name="T58" fmla="*/ 0 w 717"/>
              <a:gd name="T59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7" h="669">
                <a:moveTo>
                  <a:pt x="0" y="0"/>
                </a:moveTo>
                <a:cubicBezTo>
                  <a:pt x="86" y="604"/>
                  <a:pt x="86" y="604"/>
                  <a:pt x="86" y="604"/>
                </a:cubicBezTo>
                <a:cubicBezTo>
                  <a:pt x="91" y="642"/>
                  <a:pt x="123" y="669"/>
                  <a:pt x="160" y="669"/>
                </a:cubicBezTo>
                <a:cubicBezTo>
                  <a:pt x="164" y="669"/>
                  <a:pt x="167" y="669"/>
                  <a:pt x="171" y="669"/>
                </a:cubicBezTo>
                <a:cubicBezTo>
                  <a:pt x="714" y="592"/>
                  <a:pt x="714" y="592"/>
                  <a:pt x="714" y="592"/>
                </a:cubicBezTo>
                <a:cubicBezTo>
                  <a:pt x="717" y="577"/>
                  <a:pt x="717" y="577"/>
                  <a:pt x="717" y="577"/>
                </a:cubicBezTo>
                <a:cubicBezTo>
                  <a:pt x="618" y="605"/>
                  <a:pt x="618" y="605"/>
                  <a:pt x="618" y="605"/>
                </a:cubicBezTo>
                <a:cubicBezTo>
                  <a:pt x="611" y="582"/>
                  <a:pt x="611" y="582"/>
                  <a:pt x="611" y="582"/>
                </a:cubicBezTo>
                <a:cubicBezTo>
                  <a:pt x="708" y="556"/>
                  <a:pt x="708" y="556"/>
                  <a:pt x="708" y="556"/>
                </a:cubicBezTo>
                <a:cubicBezTo>
                  <a:pt x="398" y="594"/>
                  <a:pt x="398" y="594"/>
                  <a:pt x="398" y="594"/>
                </a:cubicBezTo>
                <a:cubicBezTo>
                  <a:pt x="399" y="591"/>
                  <a:pt x="399" y="591"/>
                  <a:pt x="399" y="591"/>
                </a:cubicBezTo>
                <a:cubicBezTo>
                  <a:pt x="337" y="599"/>
                  <a:pt x="337" y="599"/>
                  <a:pt x="337" y="599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15" y="605"/>
                  <a:pt x="315" y="605"/>
                  <a:pt x="315" y="605"/>
                </a:cubicBezTo>
                <a:cubicBezTo>
                  <a:pt x="314" y="602"/>
                  <a:pt x="314" y="602"/>
                  <a:pt x="314" y="602"/>
                </a:cubicBezTo>
                <a:cubicBezTo>
                  <a:pt x="281" y="607"/>
                  <a:pt x="281" y="607"/>
                  <a:pt x="281" y="607"/>
                </a:cubicBezTo>
                <a:cubicBezTo>
                  <a:pt x="283" y="614"/>
                  <a:pt x="283" y="614"/>
                  <a:pt x="283" y="614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60" y="610"/>
                  <a:pt x="260" y="610"/>
                  <a:pt x="260" y="610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43" y="625"/>
                  <a:pt x="243" y="625"/>
                  <a:pt x="243" y="625"/>
                </a:cubicBezTo>
                <a:cubicBezTo>
                  <a:pt x="239" y="612"/>
                  <a:pt x="239" y="612"/>
                  <a:pt x="239" y="612"/>
                </a:cubicBezTo>
                <a:cubicBezTo>
                  <a:pt x="205" y="617"/>
                  <a:pt x="205" y="617"/>
                  <a:pt x="205" y="617"/>
                </a:cubicBezTo>
                <a:cubicBezTo>
                  <a:pt x="201" y="617"/>
                  <a:pt x="197" y="618"/>
                  <a:pt x="193" y="618"/>
                </a:cubicBezTo>
                <a:cubicBezTo>
                  <a:pt x="171" y="618"/>
                  <a:pt x="151" y="610"/>
                  <a:pt x="136" y="596"/>
                </a:cubicBezTo>
                <a:cubicBezTo>
                  <a:pt x="120" y="583"/>
                  <a:pt x="109" y="563"/>
                  <a:pt x="106" y="541"/>
                </a:cubicBezTo>
                <a:cubicBezTo>
                  <a:pt x="35" y="3"/>
                  <a:pt x="35" y="3"/>
                  <a:pt x="35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2" name="îS1îde">
            <a:extLst>
              <a:ext uri="{FF2B5EF4-FFF2-40B4-BE49-F238E27FC236}">
                <a16:creationId xmlns:a16="http://schemas.microsoft.com/office/drawing/2014/main" id="{CCF874E3-C86C-45B7-B4E5-619375CBED07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3" name="íśļiďé">
            <a:extLst>
              <a:ext uri="{FF2B5EF4-FFF2-40B4-BE49-F238E27FC236}">
                <a16:creationId xmlns:a16="http://schemas.microsoft.com/office/drawing/2014/main" id="{2118EA94-6C05-4C21-8FF9-8AB64C09243B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4" name="í$ļïďe">
            <a:extLst>
              <a:ext uri="{FF2B5EF4-FFF2-40B4-BE49-F238E27FC236}">
                <a16:creationId xmlns:a16="http://schemas.microsoft.com/office/drawing/2014/main" id="{CF7700B8-481E-4E4E-9853-A57414B16CE7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5" name="íṩḻïḑè">
            <a:extLst>
              <a:ext uri="{FF2B5EF4-FFF2-40B4-BE49-F238E27FC236}">
                <a16:creationId xmlns:a16="http://schemas.microsoft.com/office/drawing/2014/main" id="{47530523-ACA8-4903-9D1E-657F8214AAA6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6" name="îṧḷïdê">
            <a:extLst>
              <a:ext uri="{FF2B5EF4-FFF2-40B4-BE49-F238E27FC236}">
                <a16:creationId xmlns:a16="http://schemas.microsoft.com/office/drawing/2014/main" id="{4BF797D4-F1FF-40B7-A24B-694925F33C54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7" name="ïṩlïḑê">
            <a:extLst>
              <a:ext uri="{FF2B5EF4-FFF2-40B4-BE49-F238E27FC236}">
                <a16:creationId xmlns:a16="http://schemas.microsoft.com/office/drawing/2014/main" id="{09DEBB0B-FB3C-4A8B-BE0C-07CFBC341222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8" name="íşļïḓe">
            <a:extLst>
              <a:ext uri="{FF2B5EF4-FFF2-40B4-BE49-F238E27FC236}">
                <a16:creationId xmlns:a16="http://schemas.microsoft.com/office/drawing/2014/main" id="{A5682C97-9089-46AC-A6A3-76A80B25EF5B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9" name="îSļïďe">
            <a:extLst>
              <a:ext uri="{FF2B5EF4-FFF2-40B4-BE49-F238E27FC236}">
                <a16:creationId xmlns:a16="http://schemas.microsoft.com/office/drawing/2014/main" id="{8A973062-30CF-449F-800A-A12D779BE9BF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0" name="íṣļîďé">
            <a:extLst>
              <a:ext uri="{FF2B5EF4-FFF2-40B4-BE49-F238E27FC236}">
                <a16:creationId xmlns:a16="http://schemas.microsoft.com/office/drawing/2014/main" id="{5E28E0B9-5018-458C-97F6-04C30C7E1B79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1" name="ïŝľîḋè">
            <a:extLst>
              <a:ext uri="{FF2B5EF4-FFF2-40B4-BE49-F238E27FC236}">
                <a16:creationId xmlns:a16="http://schemas.microsoft.com/office/drawing/2014/main" id="{D92A985C-3E14-4B4D-AE28-761C429F375F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2" name="íṣlïdé">
            <a:extLst>
              <a:ext uri="{FF2B5EF4-FFF2-40B4-BE49-F238E27FC236}">
                <a16:creationId xmlns:a16="http://schemas.microsoft.com/office/drawing/2014/main" id="{B9E63BC2-CEFC-4FDC-8060-9FCB617595D2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3" name="íṩļïḓê">
            <a:extLst>
              <a:ext uri="{FF2B5EF4-FFF2-40B4-BE49-F238E27FC236}">
                <a16:creationId xmlns:a16="http://schemas.microsoft.com/office/drawing/2014/main" id="{372964DF-7FC9-49C4-AA38-D6C50174DDB4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4" name="îṥḷïḍè">
            <a:extLst>
              <a:ext uri="{FF2B5EF4-FFF2-40B4-BE49-F238E27FC236}">
                <a16:creationId xmlns:a16="http://schemas.microsoft.com/office/drawing/2014/main" id="{5497BCDC-D2C3-4948-90CE-E7AB1F9FB576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  <a:close/>
              </a:path>
            </a:pathLst>
          </a:custGeom>
          <a:solidFill>
            <a:srgbClr val="242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5" name="ïṣḻîḑè">
            <a:extLst>
              <a:ext uri="{FF2B5EF4-FFF2-40B4-BE49-F238E27FC236}">
                <a16:creationId xmlns:a16="http://schemas.microsoft.com/office/drawing/2014/main" id="{A982CBFB-0281-4CA3-A6DB-923BB6E94FBB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6" name="i$ļîďê">
            <a:extLst>
              <a:ext uri="{FF2B5EF4-FFF2-40B4-BE49-F238E27FC236}">
                <a16:creationId xmlns:a16="http://schemas.microsoft.com/office/drawing/2014/main" id="{29CC3819-3EC6-4A3D-A615-B7AA37D42AF1}"/>
              </a:ext>
            </a:extLst>
          </p:cNvPr>
          <p:cNvSpPr/>
          <p:nvPr/>
        </p:nvSpPr>
        <p:spPr bwMode="auto">
          <a:xfrm>
            <a:off x="2497787" y="3537507"/>
            <a:ext cx="1431390" cy="226078"/>
          </a:xfrm>
          <a:custGeom>
            <a:avLst/>
            <a:gdLst>
              <a:gd name="T0" fmla="*/ 287 w 1527"/>
              <a:gd name="T1" fmla="*/ 163 h 241"/>
              <a:gd name="T2" fmla="*/ 216 w 1527"/>
              <a:gd name="T3" fmla="*/ 172 h 241"/>
              <a:gd name="T4" fmla="*/ 215 w 1527"/>
              <a:gd name="T5" fmla="*/ 179 h 241"/>
              <a:gd name="T6" fmla="*/ 6 w 1527"/>
              <a:gd name="T7" fmla="*/ 205 h 241"/>
              <a:gd name="T8" fmla="*/ 0 w 1527"/>
              <a:gd name="T9" fmla="*/ 241 h 241"/>
              <a:gd name="T10" fmla="*/ 409 w 1527"/>
              <a:gd name="T11" fmla="*/ 184 h 241"/>
              <a:gd name="T12" fmla="*/ 287 w 1527"/>
              <a:gd name="T13" fmla="*/ 163 h 241"/>
              <a:gd name="T14" fmla="*/ 1129 w 1527"/>
              <a:gd name="T15" fmla="*/ 52 h 241"/>
              <a:gd name="T16" fmla="*/ 389 w 1527"/>
              <a:gd name="T17" fmla="*/ 149 h 241"/>
              <a:gd name="T18" fmla="*/ 509 w 1527"/>
              <a:gd name="T19" fmla="*/ 170 h 241"/>
              <a:gd name="T20" fmla="*/ 1225 w 1527"/>
              <a:gd name="T21" fmla="*/ 68 h 241"/>
              <a:gd name="T22" fmla="*/ 1129 w 1527"/>
              <a:gd name="T23" fmla="*/ 52 h 241"/>
              <a:gd name="T24" fmla="*/ 1325 w 1527"/>
              <a:gd name="T25" fmla="*/ 26 h 241"/>
              <a:gd name="T26" fmla="*/ 1197 w 1527"/>
              <a:gd name="T27" fmla="*/ 43 h 241"/>
              <a:gd name="T28" fmla="*/ 1291 w 1527"/>
              <a:gd name="T29" fmla="*/ 59 h 241"/>
              <a:gd name="T30" fmla="*/ 1415 w 1527"/>
              <a:gd name="T31" fmla="*/ 42 h 241"/>
              <a:gd name="T32" fmla="*/ 1325 w 1527"/>
              <a:gd name="T33" fmla="*/ 26 h 241"/>
              <a:gd name="T34" fmla="*/ 1520 w 1527"/>
              <a:gd name="T35" fmla="*/ 0 h 241"/>
              <a:gd name="T36" fmla="*/ 1393 w 1527"/>
              <a:gd name="T37" fmla="*/ 17 h 241"/>
              <a:gd name="T38" fmla="*/ 1480 w 1527"/>
              <a:gd name="T39" fmla="*/ 32 h 241"/>
              <a:gd name="T40" fmla="*/ 1527 w 1527"/>
              <a:gd name="T41" fmla="*/ 2 h 241"/>
              <a:gd name="T42" fmla="*/ 1520 w 1527"/>
              <a:gd name="T4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27" h="241">
                <a:moveTo>
                  <a:pt x="287" y="163"/>
                </a:moveTo>
                <a:cubicBezTo>
                  <a:pt x="216" y="172"/>
                  <a:pt x="216" y="172"/>
                  <a:pt x="216" y="172"/>
                </a:cubicBezTo>
                <a:cubicBezTo>
                  <a:pt x="215" y="179"/>
                  <a:pt x="215" y="179"/>
                  <a:pt x="215" y="179"/>
                </a:cubicBezTo>
                <a:cubicBezTo>
                  <a:pt x="6" y="205"/>
                  <a:pt x="6" y="205"/>
                  <a:pt x="6" y="205"/>
                </a:cubicBezTo>
                <a:cubicBezTo>
                  <a:pt x="0" y="241"/>
                  <a:pt x="0" y="241"/>
                  <a:pt x="0" y="241"/>
                </a:cubicBezTo>
                <a:cubicBezTo>
                  <a:pt x="409" y="184"/>
                  <a:pt x="409" y="184"/>
                  <a:pt x="409" y="184"/>
                </a:cubicBezTo>
                <a:cubicBezTo>
                  <a:pt x="287" y="163"/>
                  <a:pt x="287" y="163"/>
                  <a:pt x="287" y="163"/>
                </a:cubicBezTo>
                <a:moveTo>
                  <a:pt x="1129" y="52"/>
                </a:moveTo>
                <a:cubicBezTo>
                  <a:pt x="389" y="149"/>
                  <a:pt x="389" y="149"/>
                  <a:pt x="389" y="149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1225" y="68"/>
                  <a:pt x="1225" y="68"/>
                  <a:pt x="1225" y="68"/>
                </a:cubicBezTo>
                <a:cubicBezTo>
                  <a:pt x="1129" y="52"/>
                  <a:pt x="1129" y="52"/>
                  <a:pt x="1129" y="52"/>
                </a:cubicBezTo>
                <a:moveTo>
                  <a:pt x="1325" y="26"/>
                </a:moveTo>
                <a:cubicBezTo>
                  <a:pt x="1197" y="43"/>
                  <a:pt x="1197" y="43"/>
                  <a:pt x="1197" y="43"/>
                </a:cubicBezTo>
                <a:cubicBezTo>
                  <a:pt x="1291" y="59"/>
                  <a:pt x="1291" y="59"/>
                  <a:pt x="1291" y="59"/>
                </a:cubicBezTo>
                <a:cubicBezTo>
                  <a:pt x="1415" y="42"/>
                  <a:pt x="1415" y="42"/>
                  <a:pt x="1415" y="42"/>
                </a:cubicBezTo>
                <a:cubicBezTo>
                  <a:pt x="1325" y="26"/>
                  <a:pt x="1325" y="26"/>
                  <a:pt x="1325" y="26"/>
                </a:cubicBezTo>
                <a:moveTo>
                  <a:pt x="1520" y="0"/>
                </a:moveTo>
                <a:cubicBezTo>
                  <a:pt x="1393" y="17"/>
                  <a:pt x="1393" y="17"/>
                  <a:pt x="1393" y="17"/>
                </a:cubicBezTo>
                <a:cubicBezTo>
                  <a:pt x="1480" y="32"/>
                  <a:pt x="1480" y="32"/>
                  <a:pt x="1480" y="32"/>
                </a:cubicBezTo>
                <a:cubicBezTo>
                  <a:pt x="1500" y="28"/>
                  <a:pt x="1516" y="17"/>
                  <a:pt x="1527" y="2"/>
                </a:cubicBezTo>
                <a:cubicBezTo>
                  <a:pt x="1520" y="0"/>
                  <a:pt x="1520" y="0"/>
                  <a:pt x="1520" y="0"/>
                </a:cubicBezTo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7" name="íṥḷíḍe">
            <a:extLst>
              <a:ext uri="{FF2B5EF4-FFF2-40B4-BE49-F238E27FC236}">
                <a16:creationId xmlns:a16="http://schemas.microsoft.com/office/drawing/2014/main" id="{6FF76F24-DF9F-4C03-A12B-C584681F0809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8" name="ïṣḻiḑè">
            <a:extLst>
              <a:ext uri="{FF2B5EF4-FFF2-40B4-BE49-F238E27FC236}">
                <a16:creationId xmlns:a16="http://schemas.microsoft.com/office/drawing/2014/main" id="{204BBB02-8F26-4DAF-B7FC-F152968364EB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9" name="íṩḻîdè">
            <a:extLst>
              <a:ext uri="{FF2B5EF4-FFF2-40B4-BE49-F238E27FC236}">
                <a16:creationId xmlns:a16="http://schemas.microsoft.com/office/drawing/2014/main" id="{F20CC27B-3F1F-4A25-886D-E72514AC8226}"/>
              </a:ext>
            </a:extLst>
          </p:cNvPr>
          <p:cNvSpPr/>
          <p:nvPr/>
        </p:nvSpPr>
        <p:spPr bwMode="auto">
          <a:xfrm>
            <a:off x="3922606" y="3536850"/>
            <a:ext cx="8544" cy="2629"/>
          </a:xfrm>
          <a:custGeom>
            <a:avLst/>
            <a:gdLst>
              <a:gd name="T0" fmla="*/ 9 w 9"/>
              <a:gd name="T1" fmla="*/ 0 h 3"/>
              <a:gd name="T2" fmla="*/ 0 w 9"/>
              <a:gd name="T3" fmla="*/ 1 h 3"/>
              <a:gd name="T4" fmla="*/ 7 w 9"/>
              <a:gd name="T5" fmla="*/ 3 h 3"/>
              <a:gd name="T6" fmla="*/ 9 w 9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1"/>
                  <a:pt x="0" y="1"/>
                  <a:pt x="0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1"/>
                  <a:pt x="9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0" name="ïSlïďé">
            <a:extLst>
              <a:ext uri="{FF2B5EF4-FFF2-40B4-BE49-F238E27FC236}">
                <a16:creationId xmlns:a16="http://schemas.microsoft.com/office/drawing/2014/main" id="{3E58F320-6B0B-4AA5-9786-78F7A8E4F90D}"/>
              </a:ext>
            </a:extLst>
          </p:cNvPr>
          <p:cNvSpPr/>
          <p:nvPr/>
        </p:nvSpPr>
        <p:spPr bwMode="auto">
          <a:xfrm>
            <a:off x="3739902" y="3553280"/>
            <a:ext cx="145242" cy="23659"/>
          </a:xfrm>
          <a:custGeom>
            <a:avLst/>
            <a:gdLst>
              <a:gd name="T0" fmla="*/ 68 w 155"/>
              <a:gd name="T1" fmla="*/ 0 h 25"/>
              <a:gd name="T2" fmla="*/ 0 w 155"/>
              <a:gd name="T3" fmla="*/ 9 h 25"/>
              <a:gd name="T4" fmla="*/ 90 w 155"/>
              <a:gd name="T5" fmla="*/ 25 h 25"/>
              <a:gd name="T6" fmla="*/ 151 w 155"/>
              <a:gd name="T7" fmla="*/ 16 h 25"/>
              <a:gd name="T8" fmla="*/ 155 w 155"/>
              <a:gd name="T9" fmla="*/ 15 h 25"/>
              <a:gd name="T10" fmla="*/ 68 w 155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5">
                <a:moveTo>
                  <a:pt x="68" y="0"/>
                </a:moveTo>
                <a:cubicBezTo>
                  <a:pt x="0" y="9"/>
                  <a:pt x="0" y="9"/>
                  <a:pt x="0" y="9"/>
                </a:cubicBezTo>
                <a:cubicBezTo>
                  <a:pt x="90" y="25"/>
                  <a:pt x="90" y="25"/>
                  <a:pt x="90" y="25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2" y="16"/>
                  <a:pt x="154" y="16"/>
                  <a:pt x="155" y="15"/>
                </a:cubicBezTo>
                <a:cubicBezTo>
                  <a:pt x="68" y="0"/>
                  <a:pt x="68" y="0"/>
                  <a:pt x="68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1" name="íŝ1ïḓê">
            <a:extLst>
              <a:ext uri="{FF2B5EF4-FFF2-40B4-BE49-F238E27FC236}">
                <a16:creationId xmlns:a16="http://schemas.microsoft.com/office/drawing/2014/main" id="{DFED5D4B-CC4B-4A6E-8E4D-EBB5386AF822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2" name="ïŝļîḑe">
            <a:extLst>
              <a:ext uri="{FF2B5EF4-FFF2-40B4-BE49-F238E27FC236}">
                <a16:creationId xmlns:a16="http://schemas.microsoft.com/office/drawing/2014/main" id="{8CCF5340-F88A-439B-90C0-88CBB6BD2DCC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3" name="i$1îdê">
            <a:extLst>
              <a:ext uri="{FF2B5EF4-FFF2-40B4-BE49-F238E27FC236}">
                <a16:creationId xmlns:a16="http://schemas.microsoft.com/office/drawing/2014/main" id="{102A9ADD-E215-49A4-98A5-33D6CCCF8B23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4" name="íš1íḋe">
            <a:extLst>
              <a:ext uri="{FF2B5EF4-FFF2-40B4-BE49-F238E27FC236}">
                <a16:creationId xmlns:a16="http://schemas.microsoft.com/office/drawing/2014/main" id="{865EFA42-F528-4C4A-84CC-E8F074753AEF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5" name="îṣ1iďê">
            <a:extLst>
              <a:ext uri="{FF2B5EF4-FFF2-40B4-BE49-F238E27FC236}">
                <a16:creationId xmlns:a16="http://schemas.microsoft.com/office/drawing/2014/main" id="{8226C4AF-3940-4599-A0E1-12896CEF2608}"/>
              </a:ext>
            </a:extLst>
          </p:cNvPr>
          <p:cNvSpPr/>
          <p:nvPr/>
        </p:nvSpPr>
        <p:spPr bwMode="auto">
          <a:xfrm>
            <a:off x="1663138" y="2449177"/>
            <a:ext cx="131441" cy="730154"/>
          </a:xfrm>
          <a:custGeom>
            <a:avLst/>
            <a:gdLst>
              <a:gd name="T0" fmla="*/ 37 w 140"/>
              <a:gd name="T1" fmla="*/ 0 h 780"/>
              <a:gd name="T2" fmla="*/ 5 w 140"/>
              <a:gd name="T3" fmla="*/ 73 h 780"/>
              <a:gd name="T4" fmla="*/ 104 w 140"/>
              <a:gd name="T5" fmla="*/ 777 h 780"/>
              <a:gd name="T6" fmla="*/ 140 w 140"/>
              <a:gd name="T7" fmla="*/ 780 h 780"/>
              <a:gd name="T8" fmla="*/ 37 w 140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80">
                <a:moveTo>
                  <a:pt x="37" y="0"/>
                </a:moveTo>
                <a:cubicBezTo>
                  <a:pt x="14" y="16"/>
                  <a:pt x="0" y="44"/>
                  <a:pt x="5" y="73"/>
                </a:cubicBezTo>
                <a:cubicBezTo>
                  <a:pt x="104" y="777"/>
                  <a:pt x="104" y="777"/>
                  <a:pt x="104" y="777"/>
                </a:cubicBezTo>
                <a:cubicBezTo>
                  <a:pt x="140" y="780"/>
                  <a:pt x="140" y="780"/>
                  <a:pt x="140" y="78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6" name="îśļiďé">
            <a:extLst>
              <a:ext uri="{FF2B5EF4-FFF2-40B4-BE49-F238E27FC236}">
                <a16:creationId xmlns:a16="http://schemas.microsoft.com/office/drawing/2014/main" id="{B80B5873-5630-433F-BB6B-FF6DF87424BF}"/>
              </a:ext>
            </a:extLst>
          </p:cNvPr>
          <p:cNvSpPr/>
          <p:nvPr/>
        </p:nvSpPr>
        <p:spPr bwMode="auto">
          <a:xfrm>
            <a:off x="1702570" y="2096259"/>
            <a:ext cx="2300214" cy="1694272"/>
          </a:xfrm>
          <a:custGeom>
            <a:avLst/>
            <a:gdLst>
              <a:gd name="T0" fmla="*/ 2448 w 2453"/>
              <a:gd name="T1" fmla="*/ 1442 h 1810"/>
              <a:gd name="T2" fmla="*/ 2382 w 2453"/>
              <a:gd name="T3" fmla="*/ 1527 h 1810"/>
              <a:gd name="T4" fmla="*/ 271 w 2453"/>
              <a:gd name="T5" fmla="*/ 1805 h 1810"/>
              <a:gd name="T6" fmla="*/ 185 w 2453"/>
              <a:gd name="T7" fmla="*/ 1739 h 1810"/>
              <a:gd name="T8" fmla="*/ 5 w 2453"/>
              <a:gd name="T9" fmla="*/ 369 h 1810"/>
              <a:gd name="T10" fmla="*/ 71 w 2453"/>
              <a:gd name="T11" fmla="*/ 283 h 1810"/>
              <a:gd name="T12" fmla="*/ 2182 w 2453"/>
              <a:gd name="T13" fmla="*/ 5 h 1810"/>
              <a:gd name="T14" fmla="*/ 2268 w 2453"/>
              <a:gd name="T15" fmla="*/ 71 h 1810"/>
              <a:gd name="T16" fmla="*/ 2448 w 2453"/>
              <a:gd name="T17" fmla="*/ 1442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3" h="1810">
                <a:moveTo>
                  <a:pt x="2448" y="1442"/>
                </a:moveTo>
                <a:cubicBezTo>
                  <a:pt x="2453" y="1483"/>
                  <a:pt x="2424" y="1522"/>
                  <a:pt x="2382" y="1527"/>
                </a:cubicBezTo>
                <a:cubicBezTo>
                  <a:pt x="271" y="1805"/>
                  <a:pt x="271" y="1805"/>
                  <a:pt x="271" y="1805"/>
                </a:cubicBezTo>
                <a:cubicBezTo>
                  <a:pt x="229" y="1810"/>
                  <a:pt x="191" y="1781"/>
                  <a:pt x="185" y="1739"/>
                </a:cubicBezTo>
                <a:cubicBezTo>
                  <a:pt x="5" y="369"/>
                  <a:pt x="5" y="369"/>
                  <a:pt x="5" y="369"/>
                </a:cubicBezTo>
                <a:cubicBezTo>
                  <a:pt x="0" y="327"/>
                  <a:pt x="29" y="288"/>
                  <a:pt x="71" y="283"/>
                </a:cubicBezTo>
                <a:cubicBezTo>
                  <a:pt x="2182" y="5"/>
                  <a:pt x="2182" y="5"/>
                  <a:pt x="2182" y="5"/>
                </a:cubicBezTo>
                <a:cubicBezTo>
                  <a:pt x="2224" y="0"/>
                  <a:pt x="2262" y="29"/>
                  <a:pt x="2268" y="71"/>
                </a:cubicBezTo>
                <a:cubicBezTo>
                  <a:pt x="2448" y="1442"/>
                  <a:pt x="2448" y="1442"/>
                  <a:pt x="2448" y="1442"/>
                </a:cubicBezTo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7" name="iSḻidê">
            <a:extLst>
              <a:ext uri="{FF2B5EF4-FFF2-40B4-BE49-F238E27FC236}">
                <a16:creationId xmlns:a16="http://schemas.microsoft.com/office/drawing/2014/main" id="{DC469F64-1595-4548-82DB-C188CD516CFE}"/>
              </a:ext>
            </a:extLst>
          </p:cNvPr>
          <p:cNvSpPr/>
          <p:nvPr/>
        </p:nvSpPr>
        <p:spPr bwMode="auto">
          <a:xfrm>
            <a:off x="1717686" y="2111374"/>
            <a:ext cx="2272611" cy="1664040"/>
          </a:xfrm>
          <a:custGeom>
            <a:avLst/>
            <a:gdLst>
              <a:gd name="T0" fmla="*/ 2290 w 2424"/>
              <a:gd name="T1" fmla="*/ 551 h 1778"/>
              <a:gd name="T2" fmla="*/ 2406 w 2424"/>
              <a:gd name="T3" fmla="*/ 1429 h 1778"/>
              <a:gd name="T4" fmla="*/ 2396 w 2424"/>
              <a:gd name="T5" fmla="*/ 1466 h 1778"/>
              <a:gd name="T6" fmla="*/ 2363 w 2424"/>
              <a:gd name="T7" fmla="*/ 1485 h 1778"/>
              <a:gd name="T8" fmla="*/ 1057 w 2424"/>
              <a:gd name="T9" fmla="*/ 1657 h 1778"/>
              <a:gd name="T10" fmla="*/ 1053 w 2424"/>
              <a:gd name="T11" fmla="*/ 1672 h 1778"/>
              <a:gd name="T12" fmla="*/ 2365 w 2424"/>
              <a:gd name="T13" fmla="*/ 1500 h 1778"/>
              <a:gd name="T14" fmla="*/ 2405 w 2424"/>
              <a:gd name="T15" fmla="*/ 1478 h 1778"/>
              <a:gd name="T16" fmla="*/ 2421 w 2424"/>
              <a:gd name="T17" fmla="*/ 1436 h 1778"/>
              <a:gd name="T18" fmla="*/ 2421 w 2424"/>
              <a:gd name="T19" fmla="*/ 1427 h 1778"/>
              <a:gd name="T20" fmla="*/ 2424 w 2424"/>
              <a:gd name="T21" fmla="*/ 1426 h 1778"/>
              <a:gd name="T22" fmla="*/ 2424 w 2424"/>
              <a:gd name="T23" fmla="*/ 1426 h 1778"/>
              <a:gd name="T24" fmla="*/ 2421 w 2424"/>
              <a:gd name="T25" fmla="*/ 1427 h 1778"/>
              <a:gd name="T26" fmla="*/ 2306 w 2424"/>
              <a:gd name="T27" fmla="*/ 557 h 1778"/>
              <a:gd name="T28" fmla="*/ 2290 w 2424"/>
              <a:gd name="T29" fmla="*/ 551 h 1778"/>
              <a:gd name="T30" fmla="*/ 789 w 2424"/>
              <a:gd name="T31" fmla="*/ 182 h 1778"/>
              <a:gd name="T32" fmla="*/ 57 w 2424"/>
              <a:gd name="T33" fmla="*/ 278 h 1778"/>
              <a:gd name="T34" fmla="*/ 16 w 2424"/>
              <a:gd name="T35" fmla="*/ 300 h 1778"/>
              <a:gd name="T36" fmla="*/ 0 w 2424"/>
              <a:gd name="T37" fmla="*/ 343 h 1778"/>
              <a:gd name="T38" fmla="*/ 1 w 2424"/>
              <a:gd name="T39" fmla="*/ 351 h 1778"/>
              <a:gd name="T40" fmla="*/ 181 w 2424"/>
              <a:gd name="T41" fmla="*/ 1721 h 1778"/>
              <a:gd name="T42" fmla="*/ 202 w 2424"/>
              <a:gd name="T43" fmla="*/ 1762 h 1778"/>
              <a:gd name="T44" fmla="*/ 245 w 2424"/>
              <a:gd name="T45" fmla="*/ 1778 h 1778"/>
              <a:gd name="T46" fmla="*/ 254 w 2424"/>
              <a:gd name="T47" fmla="*/ 1777 h 1778"/>
              <a:gd name="T48" fmla="*/ 456 w 2424"/>
              <a:gd name="T49" fmla="*/ 1751 h 1778"/>
              <a:gd name="T50" fmla="*/ 459 w 2424"/>
              <a:gd name="T51" fmla="*/ 1735 h 1778"/>
              <a:gd name="T52" fmla="*/ 252 w 2424"/>
              <a:gd name="T53" fmla="*/ 1762 h 1778"/>
              <a:gd name="T54" fmla="*/ 245 w 2424"/>
              <a:gd name="T55" fmla="*/ 1763 h 1778"/>
              <a:gd name="T56" fmla="*/ 196 w 2424"/>
              <a:gd name="T57" fmla="*/ 1719 h 1778"/>
              <a:gd name="T58" fmla="*/ 15 w 2424"/>
              <a:gd name="T59" fmla="*/ 349 h 1778"/>
              <a:gd name="T60" fmla="*/ 58 w 2424"/>
              <a:gd name="T61" fmla="*/ 293 h 1778"/>
              <a:gd name="T62" fmla="*/ 786 w 2424"/>
              <a:gd name="T63" fmla="*/ 198 h 1778"/>
              <a:gd name="T64" fmla="*/ 789 w 2424"/>
              <a:gd name="T65" fmla="*/ 182 h 1778"/>
              <a:gd name="T66" fmla="*/ 2176 w 2424"/>
              <a:gd name="T67" fmla="*/ 0 h 1778"/>
              <a:gd name="T68" fmla="*/ 2168 w 2424"/>
              <a:gd name="T69" fmla="*/ 1 h 1778"/>
              <a:gd name="T70" fmla="*/ 1387 w 2424"/>
              <a:gd name="T71" fmla="*/ 103 h 1778"/>
              <a:gd name="T72" fmla="*/ 1384 w 2424"/>
              <a:gd name="T73" fmla="*/ 119 h 1778"/>
              <a:gd name="T74" fmla="*/ 2170 w 2424"/>
              <a:gd name="T75" fmla="*/ 16 h 1778"/>
              <a:gd name="T76" fmla="*/ 2176 w 2424"/>
              <a:gd name="T77" fmla="*/ 15 h 1778"/>
              <a:gd name="T78" fmla="*/ 2226 w 2424"/>
              <a:gd name="T79" fmla="*/ 59 h 1778"/>
              <a:gd name="T80" fmla="*/ 2284 w 2424"/>
              <a:gd name="T81" fmla="*/ 505 h 1778"/>
              <a:gd name="T82" fmla="*/ 2300 w 2424"/>
              <a:gd name="T83" fmla="*/ 512 h 1778"/>
              <a:gd name="T84" fmla="*/ 2241 w 2424"/>
              <a:gd name="T85" fmla="*/ 57 h 1778"/>
              <a:gd name="T86" fmla="*/ 2219 w 2424"/>
              <a:gd name="T87" fmla="*/ 16 h 1778"/>
              <a:gd name="T88" fmla="*/ 2176 w 2424"/>
              <a:gd name="T89" fmla="*/ 0 h 1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24" h="1778">
                <a:moveTo>
                  <a:pt x="2290" y="551"/>
                </a:moveTo>
                <a:cubicBezTo>
                  <a:pt x="2406" y="1429"/>
                  <a:pt x="2406" y="1429"/>
                  <a:pt x="2406" y="1429"/>
                </a:cubicBezTo>
                <a:cubicBezTo>
                  <a:pt x="2407" y="1442"/>
                  <a:pt x="2404" y="1455"/>
                  <a:pt x="2396" y="1466"/>
                </a:cubicBezTo>
                <a:cubicBezTo>
                  <a:pt x="2388" y="1476"/>
                  <a:pt x="2376" y="1483"/>
                  <a:pt x="2363" y="1485"/>
                </a:cubicBezTo>
                <a:cubicBezTo>
                  <a:pt x="1057" y="1657"/>
                  <a:pt x="1057" y="1657"/>
                  <a:pt x="1057" y="1657"/>
                </a:cubicBezTo>
                <a:cubicBezTo>
                  <a:pt x="1053" y="1672"/>
                  <a:pt x="1053" y="1672"/>
                  <a:pt x="1053" y="1672"/>
                </a:cubicBezTo>
                <a:cubicBezTo>
                  <a:pt x="2365" y="1500"/>
                  <a:pt x="2365" y="1500"/>
                  <a:pt x="2365" y="1500"/>
                </a:cubicBezTo>
                <a:cubicBezTo>
                  <a:pt x="2381" y="1498"/>
                  <a:pt x="2395" y="1490"/>
                  <a:pt x="2405" y="1478"/>
                </a:cubicBezTo>
                <a:cubicBezTo>
                  <a:pt x="2415" y="1467"/>
                  <a:pt x="2421" y="1452"/>
                  <a:pt x="2421" y="1436"/>
                </a:cubicBezTo>
                <a:cubicBezTo>
                  <a:pt x="2421" y="1433"/>
                  <a:pt x="2421" y="1430"/>
                  <a:pt x="2421" y="1427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1" y="1427"/>
                  <a:pt x="2421" y="1427"/>
                  <a:pt x="2421" y="1427"/>
                </a:cubicBezTo>
                <a:cubicBezTo>
                  <a:pt x="2306" y="557"/>
                  <a:pt x="2306" y="557"/>
                  <a:pt x="2306" y="557"/>
                </a:cubicBezTo>
                <a:cubicBezTo>
                  <a:pt x="2290" y="551"/>
                  <a:pt x="2290" y="551"/>
                  <a:pt x="2290" y="551"/>
                </a:cubicBezTo>
                <a:moveTo>
                  <a:pt x="789" y="182"/>
                </a:moveTo>
                <a:cubicBezTo>
                  <a:pt x="57" y="278"/>
                  <a:pt x="57" y="278"/>
                  <a:pt x="57" y="278"/>
                </a:cubicBezTo>
                <a:cubicBezTo>
                  <a:pt x="40" y="280"/>
                  <a:pt x="26" y="288"/>
                  <a:pt x="16" y="300"/>
                </a:cubicBezTo>
                <a:cubicBezTo>
                  <a:pt x="6" y="312"/>
                  <a:pt x="0" y="327"/>
                  <a:pt x="0" y="343"/>
                </a:cubicBezTo>
                <a:cubicBezTo>
                  <a:pt x="0" y="345"/>
                  <a:pt x="0" y="348"/>
                  <a:pt x="1" y="351"/>
                </a:cubicBezTo>
                <a:cubicBezTo>
                  <a:pt x="181" y="1721"/>
                  <a:pt x="181" y="1721"/>
                  <a:pt x="181" y="1721"/>
                </a:cubicBezTo>
                <a:cubicBezTo>
                  <a:pt x="183" y="1738"/>
                  <a:pt x="191" y="1752"/>
                  <a:pt x="202" y="1762"/>
                </a:cubicBezTo>
                <a:cubicBezTo>
                  <a:pt x="214" y="1772"/>
                  <a:pt x="229" y="1778"/>
                  <a:pt x="245" y="1778"/>
                </a:cubicBezTo>
                <a:cubicBezTo>
                  <a:pt x="248" y="1778"/>
                  <a:pt x="251" y="1778"/>
                  <a:pt x="254" y="1777"/>
                </a:cubicBezTo>
                <a:cubicBezTo>
                  <a:pt x="456" y="1751"/>
                  <a:pt x="456" y="1751"/>
                  <a:pt x="456" y="1751"/>
                </a:cubicBezTo>
                <a:cubicBezTo>
                  <a:pt x="459" y="1735"/>
                  <a:pt x="459" y="1735"/>
                  <a:pt x="459" y="1735"/>
                </a:cubicBezTo>
                <a:cubicBezTo>
                  <a:pt x="252" y="1762"/>
                  <a:pt x="252" y="1762"/>
                  <a:pt x="252" y="1762"/>
                </a:cubicBezTo>
                <a:cubicBezTo>
                  <a:pt x="249" y="1763"/>
                  <a:pt x="247" y="1763"/>
                  <a:pt x="245" y="1763"/>
                </a:cubicBezTo>
                <a:cubicBezTo>
                  <a:pt x="220" y="1763"/>
                  <a:pt x="199" y="1744"/>
                  <a:pt x="196" y="1719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2" y="322"/>
                  <a:pt x="31" y="297"/>
                  <a:pt x="58" y="293"/>
                </a:cubicBezTo>
                <a:cubicBezTo>
                  <a:pt x="786" y="198"/>
                  <a:pt x="786" y="198"/>
                  <a:pt x="786" y="198"/>
                </a:cubicBezTo>
                <a:cubicBezTo>
                  <a:pt x="789" y="182"/>
                  <a:pt x="789" y="182"/>
                  <a:pt x="789" y="182"/>
                </a:cubicBezTo>
                <a:moveTo>
                  <a:pt x="2176" y="0"/>
                </a:moveTo>
                <a:cubicBezTo>
                  <a:pt x="2173" y="0"/>
                  <a:pt x="2170" y="0"/>
                  <a:pt x="2168" y="1"/>
                </a:cubicBezTo>
                <a:cubicBezTo>
                  <a:pt x="1387" y="103"/>
                  <a:pt x="1387" y="103"/>
                  <a:pt x="1387" y="103"/>
                </a:cubicBezTo>
                <a:cubicBezTo>
                  <a:pt x="1384" y="119"/>
                  <a:pt x="1384" y="119"/>
                  <a:pt x="1384" y="119"/>
                </a:cubicBezTo>
                <a:cubicBezTo>
                  <a:pt x="2170" y="16"/>
                  <a:pt x="2170" y="16"/>
                  <a:pt x="2170" y="16"/>
                </a:cubicBezTo>
                <a:cubicBezTo>
                  <a:pt x="2172" y="15"/>
                  <a:pt x="2174" y="15"/>
                  <a:pt x="2176" y="15"/>
                </a:cubicBezTo>
                <a:cubicBezTo>
                  <a:pt x="2201" y="15"/>
                  <a:pt x="2222" y="34"/>
                  <a:pt x="2226" y="59"/>
                </a:cubicBezTo>
                <a:cubicBezTo>
                  <a:pt x="2284" y="505"/>
                  <a:pt x="2284" y="505"/>
                  <a:pt x="2284" y="505"/>
                </a:cubicBezTo>
                <a:cubicBezTo>
                  <a:pt x="2300" y="512"/>
                  <a:pt x="2300" y="512"/>
                  <a:pt x="2300" y="512"/>
                </a:cubicBezTo>
                <a:cubicBezTo>
                  <a:pt x="2241" y="57"/>
                  <a:pt x="2241" y="57"/>
                  <a:pt x="2241" y="57"/>
                </a:cubicBezTo>
                <a:cubicBezTo>
                  <a:pt x="2238" y="40"/>
                  <a:pt x="2230" y="26"/>
                  <a:pt x="2219" y="16"/>
                </a:cubicBezTo>
                <a:cubicBezTo>
                  <a:pt x="2207" y="6"/>
                  <a:pt x="2192" y="0"/>
                  <a:pt x="2176" y="0"/>
                </a:cubicBezTo>
              </a:path>
            </a:pathLst>
          </a:custGeom>
          <a:solidFill>
            <a:srgbClr val="37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8" name="ïṧḻîḍê">
            <a:extLst>
              <a:ext uri="{FF2B5EF4-FFF2-40B4-BE49-F238E27FC236}">
                <a16:creationId xmlns:a16="http://schemas.microsoft.com/office/drawing/2014/main" id="{1C465C64-FB87-4A5A-95E7-A8E01098538A}"/>
              </a:ext>
            </a:extLst>
          </p:cNvPr>
          <p:cNvSpPr/>
          <p:nvPr/>
        </p:nvSpPr>
        <p:spPr bwMode="auto">
          <a:xfrm>
            <a:off x="1695998" y="2089687"/>
            <a:ext cx="2313358" cy="1707416"/>
          </a:xfrm>
          <a:custGeom>
            <a:avLst/>
            <a:gdLst>
              <a:gd name="T0" fmla="*/ 2455 w 2467"/>
              <a:gd name="T1" fmla="*/ 1449 h 1824"/>
              <a:gd name="T2" fmla="*/ 2444 w 2467"/>
              <a:gd name="T3" fmla="*/ 1450 h 1824"/>
              <a:gd name="T4" fmla="*/ 2444 w 2467"/>
              <a:gd name="T5" fmla="*/ 1459 h 1824"/>
              <a:gd name="T6" fmla="*/ 2428 w 2467"/>
              <a:gd name="T7" fmla="*/ 1501 h 1824"/>
              <a:gd name="T8" fmla="*/ 2388 w 2467"/>
              <a:gd name="T9" fmla="*/ 1523 h 1824"/>
              <a:gd name="T10" fmla="*/ 277 w 2467"/>
              <a:gd name="T11" fmla="*/ 1800 h 1824"/>
              <a:gd name="T12" fmla="*/ 268 w 2467"/>
              <a:gd name="T13" fmla="*/ 1801 h 1824"/>
              <a:gd name="T14" fmla="*/ 225 w 2467"/>
              <a:gd name="T15" fmla="*/ 1785 h 1824"/>
              <a:gd name="T16" fmla="*/ 204 w 2467"/>
              <a:gd name="T17" fmla="*/ 1744 h 1824"/>
              <a:gd name="T18" fmla="*/ 24 w 2467"/>
              <a:gd name="T19" fmla="*/ 374 h 1824"/>
              <a:gd name="T20" fmla="*/ 23 w 2467"/>
              <a:gd name="T21" fmla="*/ 366 h 1824"/>
              <a:gd name="T22" fmla="*/ 39 w 2467"/>
              <a:gd name="T23" fmla="*/ 323 h 1824"/>
              <a:gd name="T24" fmla="*/ 80 w 2467"/>
              <a:gd name="T25" fmla="*/ 301 h 1824"/>
              <a:gd name="T26" fmla="*/ 2191 w 2467"/>
              <a:gd name="T27" fmla="*/ 24 h 1824"/>
              <a:gd name="T28" fmla="*/ 2199 w 2467"/>
              <a:gd name="T29" fmla="*/ 23 h 1824"/>
              <a:gd name="T30" fmla="*/ 2242 w 2467"/>
              <a:gd name="T31" fmla="*/ 39 h 1824"/>
              <a:gd name="T32" fmla="*/ 2264 w 2467"/>
              <a:gd name="T33" fmla="*/ 80 h 1824"/>
              <a:gd name="T34" fmla="*/ 2444 w 2467"/>
              <a:gd name="T35" fmla="*/ 1450 h 1824"/>
              <a:gd name="T36" fmla="*/ 2455 w 2467"/>
              <a:gd name="T37" fmla="*/ 1449 h 1824"/>
              <a:gd name="T38" fmla="*/ 2466 w 2467"/>
              <a:gd name="T39" fmla="*/ 1447 h 1824"/>
              <a:gd name="T40" fmla="*/ 2286 w 2467"/>
              <a:gd name="T41" fmla="*/ 77 h 1824"/>
              <a:gd name="T42" fmla="*/ 2257 w 2467"/>
              <a:gd name="T43" fmla="*/ 22 h 1824"/>
              <a:gd name="T44" fmla="*/ 2199 w 2467"/>
              <a:gd name="T45" fmla="*/ 0 h 1824"/>
              <a:gd name="T46" fmla="*/ 2188 w 2467"/>
              <a:gd name="T47" fmla="*/ 1 h 1824"/>
              <a:gd name="T48" fmla="*/ 77 w 2467"/>
              <a:gd name="T49" fmla="*/ 279 h 1824"/>
              <a:gd name="T50" fmla="*/ 22 w 2467"/>
              <a:gd name="T51" fmla="*/ 308 h 1824"/>
              <a:gd name="T52" fmla="*/ 0 w 2467"/>
              <a:gd name="T53" fmla="*/ 366 h 1824"/>
              <a:gd name="T54" fmla="*/ 1 w 2467"/>
              <a:gd name="T55" fmla="*/ 377 h 1824"/>
              <a:gd name="T56" fmla="*/ 181 w 2467"/>
              <a:gd name="T57" fmla="*/ 1747 h 1824"/>
              <a:gd name="T58" fmla="*/ 211 w 2467"/>
              <a:gd name="T59" fmla="*/ 1802 h 1824"/>
              <a:gd name="T60" fmla="*/ 268 w 2467"/>
              <a:gd name="T61" fmla="*/ 1824 h 1824"/>
              <a:gd name="T62" fmla="*/ 280 w 2467"/>
              <a:gd name="T63" fmla="*/ 1823 h 1824"/>
              <a:gd name="T64" fmla="*/ 2391 w 2467"/>
              <a:gd name="T65" fmla="*/ 1545 h 1824"/>
              <a:gd name="T66" fmla="*/ 2445 w 2467"/>
              <a:gd name="T67" fmla="*/ 1516 h 1824"/>
              <a:gd name="T68" fmla="*/ 2467 w 2467"/>
              <a:gd name="T69" fmla="*/ 1459 h 1824"/>
              <a:gd name="T70" fmla="*/ 2466 w 2467"/>
              <a:gd name="T71" fmla="*/ 1447 h 1824"/>
              <a:gd name="T72" fmla="*/ 2455 w 2467"/>
              <a:gd name="T73" fmla="*/ 1449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67" h="1824">
                <a:moveTo>
                  <a:pt x="2455" y="1449"/>
                </a:moveTo>
                <a:cubicBezTo>
                  <a:pt x="2444" y="1450"/>
                  <a:pt x="2444" y="1450"/>
                  <a:pt x="2444" y="1450"/>
                </a:cubicBezTo>
                <a:cubicBezTo>
                  <a:pt x="2444" y="1453"/>
                  <a:pt x="2444" y="1456"/>
                  <a:pt x="2444" y="1459"/>
                </a:cubicBezTo>
                <a:cubicBezTo>
                  <a:pt x="2444" y="1475"/>
                  <a:pt x="2438" y="1490"/>
                  <a:pt x="2428" y="1501"/>
                </a:cubicBezTo>
                <a:cubicBezTo>
                  <a:pt x="2418" y="1513"/>
                  <a:pt x="2404" y="1521"/>
                  <a:pt x="2388" y="1523"/>
                </a:cubicBezTo>
                <a:cubicBezTo>
                  <a:pt x="277" y="1800"/>
                  <a:pt x="277" y="1800"/>
                  <a:pt x="277" y="1800"/>
                </a:cubicBezTo>
                <a:cubicBezTo>
                  <a:pt x="274" y="1801"/>
                  <a:pt x="271" y="1801"/>
                  <a:pt x="268" y="1801"/>
                </a:cubicBezTo>
                <a:cubicBezTo>
                  <a:pt x="252" y="1801"/>
                  <a:pt x="237" y="1795"/>
                  <a:pt x="225" y="1785"/>
                </a:cubicBezTo>
                <a:cubicBezTo>
                  <a:pt x="214" y="1775"/>
                  <a:pt x="206" y="1761"/>
                  <a:pt x="204" y="1744"/>
                </a:cubicBezTo>
                <a:cubicBezTo>
                  <a:pt x="24" y="374"/>
                  <a:pt x="24" y="374"/>
                  <a:pt x="24" y="374"/>
                </a:cubicBezTo>
                <a:cubicBezTo>
                  <a:pt x="23" y="371"/>
                  <a:pt x="23" y="368"/>
                  <a:pt x="23" y="366"/>
                </a:cubicBezTo>
                <a:cubicBezTo>
                  <a:pt x="23" y="350"/>
                  <a:pt x="29" y="335"/>
                  <a:pt x="39" y="323"/>
                </a:cubicBezTo>
                <a:cubicBezTo>
                  <a:pt x="49" y="311"/>
                  <a:pt x="63" y="303"/>
                  <a:pt x="80" y="301"/>
                </a:cubicBezTo>
                <a:cubicBezTo>
                  <a:pt x="2191" y="24"/>
                  <a:pt x="2191" y="24"/>
                  <a:pt x="2191" y="24"/>
                </a:cubicBezTo>
                <a:cubicBezTo>
                  <a:pt x="2193" y="23"/>
                  <a:pt x="2196" y="23"/>
                  <a:pt x="2199" y="23"/>
                </a:cubicBezTo>
                <a:cubicBezTo>
                  <a:pt x="2215" y="23"/>
                  <a:pt x="2230" y="29"/>
                  <a:pt x="2242" y="39"/>
                </a:cubicBezTo>
                <a:cubicBezTo>
                  <a:pt x="2253" y="49"/>
                  <a:pt x="2261" y="63"/>
                  <a:pt x="2264" y="80"/>
                </a:cubicBezTo>
                <a:cubicBezTo>
                  <a:pt x="2444" y="1450"/>
                  <a:pt x="2444" y="1450"/>
                  <a:pt x="2444" y="1450"/>
                </a:cubicBezTo>
                <a:cubicBezTo>
                  <a:pt x="2455" y="1449"/>
                  <a:pt x="2455" y="1449"/>
                  <a:pt x="2455" y="1449"/>
                </a:cubicBezTo>
                <a:cubicBezTo>
                  <a:pt x="2466" y="1447"/>
                  <a:pt x="2466" y="1447"/>
                  <a:pt x="2466" y="1447"/>
                </a:cubicBezTo>
                <a:cubicBezTo>
                  <a:pt x="2286" y="77"/>
                  <a:pt x="2286" y="77"/>
                  <a:pt x="2286" y="77"/>
                </a:cubicBezTo>
                <a:cubicBezTo>
                  <a:pt x="2283" y="55"/>
                  <a:pt x="2272" y="36"/>
                  <a:pt x="2257" y="22"/>
                </a:cubicBezTo>
                <a:cubicBezTo>
                  <a:pt x="2241" y="9"/>
                  <a:pt x="2221" y="0"/>
                  <a:pt x="2199" y="0"/>
                </a:cubicBezTo>
                <a:cubicBezTo>
                  <a:pt x="2195" y="0"/>
                  <a:pt x="2192" y="1"/>
                  <a:pt x="2188" y="1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55" y="282"/>
                  <a:pt x="35" y="293"/>
                  <a:pt x="22" y="308"/>
                </a:cubicBezTo>
                <a:cubicBezTo>
                  <a:pt x="8" y="324"/>
                  <a:pt x="0" y="344"/>
                  <a:pt x="0" y="366"/>
                </a:cubicBezTo>
                <a:cubicBezTo>
                  <a:pt x="0" y="369"/>
                  <a:pt x="1" y="373"/>
                  <a:pt x="1" y="377"/>
                </a:cubicBezTo>
                <a:cubicBezTo>
                  <a:pt x="181" y="1747"/>
                  <a:pt x="181" y="1747"/>
                  <a:pt x="181" y="1747"/>
                </a:cubicBezTo>
                <a:cubicBezTo>
                  <a:pt x="184" y="1769"/>
                  <a:pt x="195" y="1789"/>
                  <a:pt x="211" y="1802"/>
                </a:cubicBezTo>
                <a:cubicBezTo>
                  <a:pt x="226" y="1816"/>
                  <a:pt x="246" y="1824"/>
                  <a:pt x="268" y="1824"/>
                </a:cubicBezTo>
                <a:cubicBezTo>
                  <a:pt x="272" y="1824"/>
                  <a:pt x="276" y="1823"/>
                  <a:pt x="280" y="1823"/>
                </a:cubicBezTo>
                <a:cubicBezTo>
                  <a:pt x="2391" y="1545"/>
                  <a:pt x="2391" y="1545"/>
                  <a:pt x="2391" y="1545"/>
                </a:cubicBezTo>
                <a:cubicBezTo>
                  <a:pt x="2413" y="1542"/>
                  <a:pt x="2432" y="1532"/>
                  <a:pt x="2445" y="1516"/>
                </a:cubicBezTo>
                <a:cubicBezTo>
                  <a:pt x="2459" y="1500"/>
                  <a:pt x="2467" y="1480"/>
                  <a:pt x="2467" y="1459"/>
                </a:cubicBezTo>
                <a:cubicBezTo>
                  <a:pt x="2467" y="1455"/>
                  <a:pt x="2467" y="1451"/>
                  <a:pt x="2466" y="1447"/>
                </a:cubicBezTo>
                <a:cubicBezTo>
                  <a:pt x="2455" y="1449"/>
                  <a:pt x="2455" y="1449"/>
                  <a:pt x="2455" y="1449"/>
                </a:cubicBezTo>
              </a:path>
            </a:pathLst>
          </a:custGeom>
          <a:solidFill>
            <a:srgbClr val="BFC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9" name="iśḻíḍe">
            <a:extLst>
              <a:ext uri="{FF2B5EF4-FFF2-40B4-BE49-F238E27FC236}">
                <a16:creationId xmlns:a16="http://schemas.microsoft.com/office/drawing/2014/main" id="{1DEB1746-010F-4822-9B99-699829504CA0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0" name="íSľiḋe">
            <a:extLst>
              <a:ext uri="{FF2B5EF4-FFF2-40B4-BE49-F238E27FC236}">
                <a16:creationId xmlns:a16="http://schemas.microsoft.com/office/drawing/2014/main" id="{982F7E98-36E8-4640-8A99-E91FD1436627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1" name="ïṧḷîďe">
            <a:extLst>
              <a:ext uri="{FF2B5EF4-FFF2-40B4-BE49-F238E27FC236}">
                <a16:creationId xmlns:a16="http://schemas.microsoft.com/office/drawing/2014/main" id="{2B440AA2-C906-42E8-A801-014B81807BE2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close/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2" name="îSlîḍe">
            <a:extLst>
              <a:ext uri="{FF2B5EF4-FFF2-40B4-BE49-F238E27FC236}">
                <a16:creationId xmlns:a16="http://schemas.microsoft.com/office/drawing/2014/main" id="{83A364AB-D45C-471B-8815-9BF5B85FA7DA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3" name="ïṡḻíḍé">
            <a:extLst>
              <a:ext uri="{FF2B5EF4-FFF2-40B4-BE49-F238E27FC236}">
                <a16:creationId xmlns:a16="http://schemas.microsoft.com/office/drawing/2014/main" id="{8B81351F-97E8-4504-B9B2-ECFC78EB0B37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close/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4" name="iṧliďé">
            <a:extLst>
              <a:ext uri="{FF2B5EF4-FFF2-40B4-BE49-F238E27FC236}">
                <a16:creationId xmlns:a16="http://schemas.microsoft.com/office/drawing/2014/main" id="{300CDE93-DA32-48B2-BAFD-C3F54165A4A8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5" name="iśḻîḓê">
            <a:extLst>
              <a:ext uri="{FF2B5EF4-FFF2-40B4-BE49-F238E27FC236}">
                <a16:creationId xmlns:a16="http://schemas.microsoft.com/office/drawing/2014/main" id="{0F3C5D41-DB53-4E61-8CAA-8DC8D8A41581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close/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6" name="iSḷïḋe">
            <a:extLst>
              <a:ext uri="{FF2B5EF4-FFF2-40B4-BE49-F238E27FC236}">
                <a16:creationId xmlns:a16="http://schemas.microsoft.com/office/drawing/2014/main" id="{595F90CA-DBE9-4F02-A936-C7BB1C6BC280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7" name="iśḷîdè">
            <a:extLst>
              <a:ext uri="{FF2B5EF4-FFF2-40B4-BE49-F238E27FC236}">
                <a16:creationId xmlns:a16="http://schemas.microsoft.com/office/drawing/2014/main" id="{2D98A772-8402-4834-85D9-AEC21F246F72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  <a:close/>
              </a:path>
            </a:pathLst>
          </a:custGeom>
          <a:solidFill>
            <a:srgbClr val="BAC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8" name="îŝḻïḑe">
            <a:extLst>
              <a:ext uri="{FF2B5EF4-FFF2-40B4-BE49-F238E27FC236}">
                <a16:creationId xmlns:a16="http://schemas.microsoft.com/office/drawing/2014/main" id="{8D9EDC0C-040A-4998-A764-36812857D06F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9" name="isļïďè">
            <a:extLst>
              <a:ext uri="{FF2B5EF4-FFF2-40B4-BE49-F238E27FC236}">
                <a16:creationId xmlns:a16="http://schemas.microsoft.com/office/drawing/2014/main" id="{B38C0358-BDF4-4128-8479-6C71833E66DB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  <a:close/>
              </a:path>
            </a:pathLst>
          </a:custGeom>
          <a:solidFill>
            <a:srgbClr val="7579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0" name="ïŝḻiḑé">
            <a:extLst>
              <a:ext uri="{FF2B5EF4-FFF2-40B4-BE49-F238E27FC236}">
                <a16:creationId xmlns:a16="http://schemas.microsoft.com/office/drawing/2014/main" id="{A37D1961-1977-4141-8DE8-B74534403A83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1" name="íşlíḋè">
            <a:extLst>
              <a:ext uri="{FF2B5EF4-FFF2-40B4-BE49-F238E27FC236}">
                <a16:creationId xmlns:a16="http://schemas.microsoft.com/office/drawing/2014/main" id="{AA54908F-6F14-4B8E-B710-278F511EC8C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  <a:close/>
              </a:path>
            </a:pathLst>
          </a:custGeom>
          <a:solidFill>
            <a:srgbClr val="92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2" name="iS1îḋe">
            <a:extLst>
              <a:ext uri="{FF2B5EF4-FFF2-40B4-BE49-F238E27FC236}">
                <a16:creationId xmlns:a16="http://schemas.microsoft.com/office/drawing/2014/main" id="{F973B1BF-7405-4AC1-B72B-0AB64DE136E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3" name="îṩļïḍe">
            <a:extLst>
              <a:ext uri="{FF2B5EF4-FFF2-40B4-BE49-F238E27FC236}">
                <a16:creationId xmlns:a16="http://schemas.microsoft.com/office/drawing/2014/main" id="{7FC33BE5-5F6E-46D6-BF21-C0A651A5C041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  <a:close/>
              </a:path>
            </a:pathLst>
          </a:custGeom>
          <a:solidFill>
            <a:srgbClr val="666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4" name="î$ḷîḍé">
            <a:extLst>
              <a:ext uri="{FF2B5EF4-FFF2-40B4-BE49-F238E27FC236}">
                <a16:creationId xmlns:a16="http://schemas.microsoft.com/office/drawing/2014/main" id="{C2791B9D-C2FC-4FBE-9527-451179A12544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5" name="íṡ1íďé">
            <a:extLst>
              <a:ext uri="{FF2B5EF4-FFF2-40B4-BE49-F238E27FC236}">
                <a16:creationId xmlns:a16="http://schemas.microsoft.com/office/drawing/2014/main" id="{473FFE98-DD16-40DC-BD42-08E929E76B5D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  <a:close/>
              </a:path>
            </a:pathLst>
          </a:custGeom>
          <a:solidFill>
            <a:srgbClr val="B8C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6" name="íšļiḋe">
            <a:extLst>
              <a:ext uri="{FF2B5EF4-FFF2-40B4-BE49-F238E27FC236}">
                <a16:creationId xmlns:a16="http://schemas.microsoft.com/office/drawing/2014/main" id="{8E6E9366-21B1-4FCE-9833-094F3877669C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7" name="ïṡľíḑé">
            <a:extLst>
              <a:ext uri="{FF2B5EF4-FFF2-40B4-BE49-F238E27FC236}">
                <a16:creationId xmlns:a16="http://schemas.microsoft.com/office/drawing/2014/main" id="{27F76F6B-558F-4785-9A90-724EC69A2C42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8" name="ïṥḻídé">
            <a:extLst>
              <a:ext uri="{FF2B5EF4-FFF2-40B4-BE49-F238E27FC236}">
                <a16:creationId xmlns:a16="http://schemas.microsoft.com/office/drawing/2014/main" id="{6451EB38-8D1B-4D8D-8996-508BCC74271F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9" name="ïşlîḍè">
            <a:extLst>
              <a:ext uri="{FF2B5EF4-FFF2-40B4-BE49-F238E27FC236}">
                <a16:creationId xmlns:a16="http://schemas.microsoft.com/office/drawing/2014/main" id="{DA405AD6-24F4-45F9-8E63-F3BB4C68ED68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0" name="ïṣľîďê">
            <a:extLst>
              <a:ext uri="{FF2B5EF4-FFF2-40B4-BE49-F238E27FC236}">
                <a16:creationId xmlns:a16="http://schemas.microsoft.com/office/drawing/2014/main" id="{28D195A6-B37A-42E9-8C88-0E578A36905E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1" name="íš1îḍè">
            <a:extLst>
              <a:ext uri="{FF2B5EF4-FFF2-40B4-BE49-F238E27FC236}">
                <a16:creationId xmlns:a16="http://schemas.microsoft.com/office/drawing/2014/main" id="{47B0D51C-E8BD-4603-82A4-ADC6688D82E2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2" name="îṣ1íďe">
            <a:extLst>
              <a:ext uri="{FF2B5EF4-FFF2-40B4-BE49-F238E27FC236}">
                <a16:creationId xmlns:a16="http://schemas.microsoft.com/office/drawing/2014/main" id="{15EEF063-24CA-449F-B948-D5AFA8D54BFF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3" name="ï$ļiḓê">
            <a:extLst>
              <a:ext uri="{FF2B5EF4-FFF2-40B4-BE49-F238E27FC236}">
                <a16:creationId xmlns:a16="http://schemas.microsoft.com/office/drawing/2014/main" id="{03072EF1-AD06-4E73-8D30-834D1AF22224}"/>
              </a:ext>
            </a:extLst>
          </p:cNvPr>
          <p:cNvSpPr/>
          <p:nvPr/>
        </p:nvSpPr>
        <p:spPr bwMode="auto">
          <a:xfrm>
            <a:off x="2752125" y="2295391"/>
            <a:ext cx="36147" cy="36804"/>
          </a:xfrm>
          <a:custGeom>
            <a:avLst/>
            <a:gdLst>
              <a:gd name="T0" fmla="*/ 38 w 39"/>
              <a:gd name="T1" fmla="*/ 17 h 39"/>
              <a:gd name="T2" fmla="*/ 22 w 39"/>
              <a:gd name="T3" fmla="*/ 38 h 39"/>
              <a:gd name="T4" fmla="*/ 1 w 39"/>
              <a:gd name="T5" fmla="*/ 22 h 39"/>
              <a:gd name="T6" fmla="*/ 17 w 39"/>
              <a:gd name="T7" fmla="*/ 1 h 39"/>
              <a:gd name="T8" fmla="*/ 38 w 39"/>
              <a:gd name="T9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8" y="17"/>
                </a:moveTo>
                <a:cubicBezTo>
                  <a:pt x="39" y="27"/>
                  <a:pt x="32" y="37"/>
                  <a:pt x="22" y="38"/>
                </a:cubicBezTo>
                <a:cubicBezTo>
                  <a:pt x="11" y="39"/>
                  <a:pt x="2" y="32"/>
                  <a:pt x="1" y="22"/>
                </a:cubicBezTo>
                <a:cubicBezTo>
                  <a:pt x="0" y="12"/>
                  <a:pt x="7" y="3"/>
                  <a:pt x="17" y="1"/>
                </a:cubicBezTo>
                <a:cubicBezTo>
                  <a:pt x="27" y="0"/>
                  <a:pt x="36" y="7"/>
                  <a:pt x="38" y="17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4" name="ïSlîḑe">
            <a:extLst>
              <a:ext uri="{FF2B5EF4-FFF2-40B4-BE49-F238E27FC236}">
                <a16:creationId xmlns:a16="http://schemas.microsoft.com/office/drawing/2014/main" id="{E7CA5057-356F-4867-8C16-9834EAC2C207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5" name="iṣľidé">
            <a:extLst>
              <a:ext uri="{FF2B5EF4-FFF2-40B4-BE49-F238E27FC236}">
                <a16:creationId xmlns:a16="http://schemas.microsoft.com/office/drawing/2014/main" id="{3B106295-F664-40E1-9FCC-0A35E56281EC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6" name="ïśľîḋé">
            <a:extLst>
              <a:ext uri="{FF2B5EF4-FFF2-40B4-BE49-F238E27FC236}">
                <a16:creationId xmlns:a16="http://schemas.microsoft.com/office/drawing/2014/main" id="{D09EAF81-2618-4C85-88FA-40B3FA0E1A49}"/>
              </a:ext>
            </a:extLst>
          </p:cNvPr>
          <p:cNvSpPr/>
          <p:nvPr/>
        </p:nvSpPr>
        <p:spPr bwMode="auto">
          <a:xfrm>
            <a:off x="3434960" y="2689714"/>
            <a:ext cx="127497" cy="157072"/>
          </a:xfrm>
          <a:custGeom>
            <a:avLst/>
            <a:gdLst>
              <a:gd name="T0" fmla="*/ 57 w 136"/>
              <a:gd name="T1" fmla="*/ 168 h 168"/>
              <a:gd name="T2" fmla="*/ 55 w 136"/>
              <a:gd name="T3" fmla="*/ 168 h 168"/>
              <a:gd name="T4" fmla="*/ 52 w 136"/>
              <a:gd name="T5" fmla="*/ 164 h 168"/>
              <a:gd name="T6" fmla="*/ 0 w 136"/>
              <a:gd name="T7" fmla="*/ 8 h 168"/>
              <a:gd name="T8" fmla="*/ 3 w 136"/>
              <a:gd name="T9" fmla="*/ 1 h 168"/>
              <a:gd name="T10" fmla="*/ 6 w 136"/>
              <a:gd name="T11" fmla="*/ 0 h 168"/>
              <a:gd name="T12" fmla="*/ 10 w 136"/>
              <a:gd name="T13" fmla="*/ 2 h 168"/>
              <a:gd name="T14" fmla="*/ 134 w 136"/>
              <a:gd name="T15" fmla="*/ 110 h 168"/>
              <a:gd name="T16" fmla="*/ 136 w 136"/>
              <a:gd name="T17" fmla="*/ 114 h 168"/>
              <a:gd name="T18" fmla="*/ 134 w 136"/>
              <a:gd name="T19" fmla="*/ 118 h 168"/>
              <a:gd name="T20" fmla="*/ 59 w 136"/>
              <a:gd name="T21" fmla="*/ 168 h 168"/>
              <a:gd name="T22" fmla="*/ 57 w 136"/>
              <a:gd name="T2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168">
                <a:moveTo>
                  <a:pt x="57" y="168"/>
                </a:moveTo>
                <a:cubicBezTo>
                  <a:pt x="56" y="168"/>
                  <a:pt x="55" y="168"/>
                  <a:pt x="55" y="168"/>
                </a:cubicBezTo>
                <a:cubicBezTo>
                  <a:pt x="53" y="167"/>
                  <a:pt x="52" y="166"/>
                  <a:pt x="52" y="164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1" y="3"/>
                  <a:pt x="3" y="1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10" y="2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5" y="111"/>
                  <a:pt x="136" y="112"/>
                  <a:pt x="136" y="114"/>
                </a:cubicBezTo>
                <a:cubicBezTo>
                  <a:pt x="136" y="115"/>
                  <a:pt x="136" y="117"/>
                  <a:pt x="134" y="118"/>
                </a:cubicBezTo>
                <a:cubicBezTo>
                  <a:pt x="114" y="140"/>
                  <a:pt x="88" y="157"/>
                  <a:pt x="59" y="168"/>
                </a:cubicBezTo>
                <a:cubicBezTo>
                  <a:pt x="58" y="168"/>
                  <a:pt x="58" y="168"/>
                  <a:pt x="57" y="168"/>
                </a:cubicBez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7" name="íṩ1íḓè">
            <a:extLst>
              <a:ext uri="{FF2B5EF4-FFF2-40B4-BE49-F238E27FC236}">
                <a16:creationId xmlns:a16="http://schemas.microsoft.com/office/drawing/2014/main" id="{B618B34A-70F1-449B-AE3E-743932C76BA9}"/>
              </a:ext>
            </a:extLst>
          </p:cNvPr>
          <p:cNvSpPr/>
          <p:nvPr/>
        </p:nvSpPr>
        <p:spPr bwMode="auto">
          <a:xfrm>
            <a:off x="3429046" y="2685113"/>
            <a:ext cx="139327" cy="167587"/>
          </a:xfrm>
          <a:custGeom>
            <a:avLst/>
            <a:gdLst>
              <a:gd name="T0" fmla="*/ 13 w 149"/>
              <a:gd name="T1" fmla="*/ 11 h 179"/>
              <a:gd name="T2" fmla="*/ 137 w 149"/>
              <a:gd name="T3" fmla="*/ 119 h 179"/>
              <a:gd name="T4" fmla="*/ 64 w 149"/>
              <a:gd name="T5" fmla="*/ 168 h 179"/>
              <a:gd name="T6" fmla="*/ 13 w 149"/>
              <a:gd name="T7" fmla="*/ 11 h 179"/>
              <a:gd name="T8" fmla="*/ 13 w 149"/>
              <a:gd name="T9" fmla="*/ 0 h 179"/>
              <a:gd name="T10" fmla="*/ 7 w 149"/>
              <a:gd name="T11" fmla="*/ 2 h 179"/>
              <a:gd name="T12" fmla="*/ 2 w 149"/>
              <a:gd name="T13" fmla="*/ 15 h 179"/>
              <a:gd name="T14" fmla="*/ 53 w 149"/>
              <a:gd name="T15" fmla="*/ 171 h 179"/>
              <a:gd name="T16" fmla="*/ 59 w 149"/>
              <a:gd name="T17" fmla="*/ 178 h 179"/>
              <a:gd name="T18" fmla="*/ 64 w 149"/>
              <a:gd name="T19" fmla="*/ 179 h 179"/>
              <a:gd name="T20" fmla="*/ 68 w 149"/>
              <a:gd name="T21" fmla="*/ 178 h 179"/>
              <a:gd name="T22" fmla="*/ 146 w 149"/>
              <a:gd name="T23" fmla="*/ 127 h 179"/>
              <a:gd name="T24" fmla="*/ 149 w 149"/>
              <a:gd name="T25" fmla="*/ 118 h 179"/>
              <a:gd name="T26" fmla="*/ 145 w 149"/>
              <a:gd name="T27" fmla="*/ 110 h 179"/>
              <a:gd name="T28" fmla="*/ 20 w 149"/>
              <a:gd name="T29" fmla="*/ 3 h 179"/>
              <a:gd name="T30" fmla="*/ 13 w 149"/>
              <a:gd name="T3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9" h="179">
                <a:moveTo>
                  <a:pt x="13" y="11"/>
                </a:moveTo>
                <a:cubicBezTo>
                  <a:pt x="137" y="119"/>
                  <a:pt x="137" y="119"/>
                  <a:pt x="137" y="119"/>
                </a:cubicBezTo>
                <a:cubicBezTo>
                  <a:pt x="117" y="140"/>
                  <a:pt x="92" y="157"/>
                  <a:pt x="64" y="168"/>
                </a:cubicBezTo>
                <a:cubicBezTo>
                  <a:pt x="13" y="11"/>
                  <a:pt x="13" y="11"/>
                  <a:pt x="13" y="11"/>
                </a:cubicBezTo>
                <a:moveTo>
                  <a:pt x="13" y="0"/>
                </a:moveTo>
                <a:cubicBezTo>
                  <a:pt x="11" y="0"/>
                  <a:pt x="8" y="0"/>
                  <a:pt x="7" y="2"/>
                </a:cubicBezTo>
                <a:cubicBezTo>
                  <a:pt x="2" y="5"/>
                  <a:pt x="0" y="10"/>
                  <a:pt x="2" y="15"/>
                </a:cubicBezTo>
                <a:cubicBezTo>
                  <a:pt x="53" y="171"/>
                  <a:pt x="53" y="171"/>
                  <a:pt x="53" y="171"/>
                </a:cubicBezTo>
                <a:cubicBezTo>
                  <a:pt x="54" y="174"/>
                  <a:pt x="56" y="177"/>
                  <a:pt x="59" y="178"/>
                </a:cubicBezTo>
                <a:cubicBezTo>
                  <a:pt x="61" y="179"/>
                  <a:pt x="62" y="179"/>
                  <a:pt x="64" y="179"/>
                </a:cubicBezTo>
                <a:cubicBezTo>
                  <a:pt x="65" y="179"/>
                  <a:pt x="67" y="179"/>
                  <a:pt x="68" y="178"/>
                </a:cubicBezTo>
                <a:cubicBezTo>
                  <a:pt x="97" y="167"/>
                  <a:pt x="124" y="150"/>
                  <a:pt x="146" y="127"/>
                </a:cubicBezTo>
                <a:cubicBezTo>
                  <a:pt x="148" y="124"/>
                  <a:pt x="149" y="121"/>
                  <a:pt x="149" y="118"/>
                </a:cubicBezTo>
                <a:cubicBezTo>
                  <a:pt x="148" y="115"/>
                  <a:pt x="147" y="112"/>
                  <a:pt x="145" y="110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8" name="íśḻiďe">
            <a:extLst>
              <a:ext uri="{FF2B5EF4-FFF2-40B4-BE49-F238E27FC236}">
                <a16:creationId xmlns:a16="http://schemas.microsoft.com/office/drawing/2014/main" id="{45A5A75E-3D72-4117-975A-D3E31C344339}"/>
              </a:ext>
            </a:extLst>
          </p:cNvPr>
          <p:cNvSpPr/>
          <p:nvPr/>
        </p:nvSpPr>
        <p:spPr bwMode="auto">
          <a:xfrm>
            <a:off x="3436932" y="2654225"/>
            <a:ext cx="177445" cy="137356"/>
          </a:xfrm>
          <a:custGeom>
            <a:avLst/>
            <a:gdLst>
              <a:gd name="T0" fmla="*/ 137 w 189"/>
              <a:gd name="T1" fmla="*/ 147 h 147"/>
              <a:gd name="T2" fmla="*/ 134 w 189"/>
              <a:gd name="T3" fmla="*/ 146 h 147"/>
              <a:gd name="T4" fmla="*/ 2 w 189"/>
              <a:gd name="T5" fmla="*/ 32 h 147"/>
              <a:gd name="T6" fmla="*/ 0 w 189"/>
              <a:gd name="T7" fmla="*/ 26 h 147"/>
              <a:gd name="T8" fmla="*/ 5 w 189"/>
              <a:gd name="T9" fmla="*/ 22 h 147"/>
              <a:gd name="T10" fmla="*/ 178 w 189"/>
              <a:gd name="T11" fmla="*/ 0 h 147"/>
              <a:gd name="T12" fmla="*/ 178 w 189"/>
              <a:gd name="T13" fmla="*/ 0 h 147"/>
              <a:gd name="T14" fmla="*/ 182 w 189"/>
              <a:gd name="T15" fmla="*/ 1 h 147"/>
              <a:gd name="T16" fmla="*/ 184 w 189"/>
              <a:gd name="T17" fmla="*/ 5 h 147"/>
              <a:gd name="T18" fmla="*/ 142 w 189"/>
              <a:gd name="T19" fmla="*/ 145 h 147"/>
              <a:gd name="T20" fmla="*/ 138 w 189"/>
              <a:gd name="T21" fmla="*/ 147 h 147"/>
              <a:gd name="T22" fmla="*/ 137 w 189"/>
              <a:gd name="T2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147">
                <a:moveTo>
                  <a:pt x="137" y="147"/>
                </a:moveTo>
                <a:cubicBezTo>
                  <a:pt x="136" y="147"/>
                  <a:pt x="135" y="147"/>
                  <a:pt x="134" y="146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0"/>
                  <a:pt x="0" y="28"/>
                  <a:pt x="0" y="26"/>
                </a:cubicBezTo>
                <a:cubicBezTo>
                  <a:pt x="1" y="24"/>
                  <a:pt x="3" y="22"/>
                  <a:pt x="5" y="22"/>
                </a:cubicBezTo>
                <a:cubicBezTo>
                  <a:pt x="178" y="0"/>
                  <a:pt x="178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0"/>
                  <a:pt x="181" y="1"/>
                  <a:pt x="182" y="1"/>
                </a:cubicBezTo>
                <a:cubicBezTo>
                  <a:pt x="183" y="2"/>
                  <a:pt x="184" y="4"/>
                  <a:pt x="184" y="5"/>
                </a:cubicBezTo>
                <a:cubicBezTo>
                  <a:pt x="189" y="56"/>
                  <a:pt x="174" y="105"/>
                  <a:pt x="142" y="145"/>
                </a:cubicBezTo>
                <a:cubicBezTo>
                  <a:pt x="141" y="146"/>
                  <a:pt x="139" y="147"/>
                  <a:pt x="138" y="147"/>
                </a:cubicBezTo>
                <a:lnTo>
                  <a:pt x="137" y="14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9" name="ïṧḻîďê">
            <a:extLst>
              <a:ext uri="{FF2B5EF4-FFF2-40B4-BE49-F238E27FC236}">
                <a16:creationId xmlns:a16="http://schemas.microsoft.com/office/drawing/2014/main" id="{59D0C374-F04F-4F3F-B7F5-C051C31E2883}"/>
              </a:ext>
            </a:extLst>
          </p:cNvPr>
          <p:cNvSpPr/>
          <p:nvPr/>
        </p:nvSpPr>
        <p:spPr bwMode="auto">
          <a:xfrm>
            <a:off x="3431674" y="2649625"/>
            <a:ext cx="187303" cy="147871"/>
          </a:xfrm>
          <a:custGeom>
            <a:avLst/>
            <a:gdLst>
              <a:gd name="T0" fmla="*/ 184 w 200"/>
              <a:gd name="T1" fmla="*/ 11 h 158"/>
              <a:gd name="T2" fmla="*/ 143 w 200"/>
              <a:gd name="T3" fmla="*/ 146 h 158"/>
              <a:gd name="T4" fmla="*/ 12 w 200"/>
              <a:gd name="T5" fmla="*/ 33 h 158"/>
              <a:gd name="T6" fmla="*/ 184 w 200"/>
              <a:gd name="T7" fmla="*/ 11 h 158"/>
              <a:gd name="T8" fmla="*/ 184 w 200"/>
              <a:gd name="T9" fmla="*/ 0 h 158"/>
              <a:gd name="T10" fmla="*/ 183 w 200"/>
              <a:gd name="T11" fmla="*/ 0 h 158"/>
              <a:gd name="T12" fmla="*/ 10 w 200"/>
              <a:gd name="T13" fmla="*/ 21 h 158"/>
              <a:gd name="T14" fmla="*/ 1 w 200"/>
              <a:gd name="T15" fmla="*/ 29 h 158"/>
              <a:gd name="T16" fmla="*/ 4 w 200"/>
              <a:gd name="T17" fmla="*/ 41 h 158"/>
              <a:gd name="T18" fmla="*/ 136 w 200"/>
              <a:gd name="T19" fmla="*/ 155 h 158"/>
              <a:gd name="T20" fmla="*/ 143 w 200"/>
              <a:gd name="T21" fmla="*/ 158 h 158"/>
              <a:gd name="T22" fmla="*/ 144 w 200"/>
              <a:gd name="T23" fmla="*/ 158 h 158"/>
              <a:gd name="T24" fmla="*/ 152 w 200"/>
              <a:gd name="T25" fmla="*/ 153 h 158"/>
              <a:gd name="T26" fmla="*/ 196 w 200"/>
              <a:gd name="T27" fmla="*/ 10 h 158"/>
              <a:gd name="T28" fmla="*/ 192 w 200"/>
              <a:gd name="T29" fmla="*/ 2 h 158"/>
              <a:gd name="T30" fmla="*/ 184 w 200"/>
              <a:gd name="T3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158">
                <a:moveTo>
                  <a:pt x="184" y="11"/>
                </a:moveTo>
                <a:cubicBezTo>
                  <a:pt x="189" y="61"/>
                  <a:pt x="173" y="109"/>
                  <a:pt x="143" y="146"/>
                </a:cubicBezTo>
                <a:cubicBezTo>
                  <a:pt x="12" y="33"/>
                  <a:pt x="12" y="33"/>
                  <a:pt x="12" y="33"/>
                </a:cubicBezTo>
                <a:cubicBezTo>
                  <a:pt x="184" y="11"/>
                  <a:pt x="184" y="11"/>
                  <a:pt x="184" y="11"/>
                </a:cubicBezTo>
                <a:moveTo>
                  <a:pt x="184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0" y="21"/>
                  <a:pt x="10" y="21"/>
                  <a:pt x="10" y="21"/>
                </a:cubicBezTo>
                <a:cubicBezTo>
                  <a:pt x="6" y="22"/>
                  <a:pt x="2" y="25"/>
                  <a:pt x="1" y="29"/>
                </a:cubicBezTo>
                <a:cubicBezTo>
                  <a:pt x="0" y="34"/>
                  <a:pt x="1" y="38"/>
                  <a:pt x="4" y="41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8" y="157"/>
                  <a:pt x="141" y="158"/>
                  <a:pt x="143" y="158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7" y="157"/>
                  <a:pt x="150" y="156"/>
                  <a:pt x="152" y="153"/>
                </a:cubicBezTo>
                <a:cubicBezTo>
                  <a:pt x="185" y="113"/>
                  <a:pt x="200" y="62"/>
                  <a:pt x="196" y="10"/>
                </a:cubicBezTo>
                <a:cubicBezTo>
                  <a:pt x="195" y="7"/>
                  <a:pt x="194" y="4"/>
                  <a:pt x="192" y="2"/>
                </a:cubicBezTo>
                <a:cubicBezTo>
                  <a:pt x="190" y="0"/>
                  <a:pt x="187" y="0"/>
                  <a:pt x="1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0" name="îŝliḍê">
            <a:extLst>
              <a:ext uri="{FF2B5EF4-FFF2-40B4-BE49-F238E27FC236}">
                <a16:creationId xmlns:a16="http://schemas.microsoft.com/office/drawing/2014/main" id="{F68CFCCD-B9A9-42CA-98FB-CEB72258A0FB}"/>
              </a:ext>
            </a:extLst>
          </p:cNvPr>
          <p:cNvSpPr/>
          <p:nvPr/>
        </p:nvSpPr>
        <p:spPr bwMode="auto">
          <a:xfrm>
            <a:off x="3406043" y="2491895"/>
            <a:ext cx="202419" cy="182046"/>
          </a:xfrm>
          <a:custGeom>
            <a:avLst/>
            <a:gdLst>
              <a:gd name="T0" fmla="*/ 28 w 216"/>
              <a:gd name="T1" fmla="*/ 194 h 194"/>
              <a:gd name="T2" fmla="*/ 25 w 216"/>
              <a:gd name="T3" fmla="*/ 192 h 194"/>
              <a:gd name="T4" fmla="*/ 23 w 216"/>
              <a:gd name="T5" fmla="*/ 189 h 194"/>
              <a:gd name="T6" fmla="*/ 0 w 216"/>
              <a:gd name="T7" fmla="*/ 7 h 194"/>
              <a:gd name="T8" fmla="*/ 1 w 216"/>
              <a:gd name="T9" fmla="*/ 3 h 194"/>
              <a:gd name="T10" fmla="*/ 5 w 216"/>
              <a:gd name="T11" fmla="*/ 1 h 194"/>
              <a:gd name="T12" fmla="*/ 23 w 216"/>
              <a:gd name="T13" fmla="*/ 0 h 194"/>
              <a:gd name="T14" fmla="*/ 215 w 216"/>
              <a:gd name="T15" fmla="*/ 164 h 194"/>
              <a:gd name="T16" fmla="*/ 214 w 216"/>
              <a:gd name="T17" fmla="*/ 169 h 194"/>
              <a:gd name="T18" fmla="*/ 210 w 216"/>
              <a:gd name="T19" fmla="*/ 171 h 194"/>
              <a:gd name="T20" fmla="*/ 29 w 216"/>
              <a:gd name="T21" fmla="*/ 193 h 194"/>
              <a:gd name="T22" fmla="*/ 28 w 216"/>
              <a:gd name="T2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194">
                <a:moveTo>
                  <a:pt x="28" y="194"/>
                </a:moveTo>
                <a:cubicBezTo>
                  <a:pt x="27" y="194"/>
                  <a:pt x="26" y="193"/>
                  <a:pt x="25" y="192"/>
                </a:cubicBezTo>
                <a:cubicBezTo>
                  <a:pt x="24" y="191"/>
                  <a:pt x="23" y="190"/>
                  <a:pt x="23" y="189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4" y="1"/>
                  <a:pt x="5" y="1"/>
                </a:cubicBezTo>
                <a:cubicBezTo>
                  <a:pt x="11" y="0"/>
                  <a:pt x="17" y="0"/>
                  <a:pt x="23" y="0"/>
                </a:cubicBezTo>
                <a:cubicBezTo>
                  <a:pt x="119" y="0"/>
                  <a:pt x="200" y="69"/>
                  <a:pt x="215" y="164"/>
                </a:cubicBezTo>
                <a:cubicBezTo>
                  <a:pt x="216" y="166"/>
                  <a:pt x="215" y="167"/>
                  <a:pt x="214" y="169"/>
                </a:cubicBezTo>
                <a:cubicBezTo>
                  <a:pt x="213" y="170"/>
                  <a:pt x="212" y="171"/>
                  <a:pt x="210" y="171"/>
                </a:cubicBezTo>
                <a:cubicBezTo>
                  <a:pt x="29" y="193"/>
                  <a:pt x="29" y="193"/>
                  <a:pt x="29" y="193"/>
                </a:cubicBezTo>
                <a:lnTo>
                  <a:pt x="28" y="19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1" name="ïṩľîḓé">
            <a:extLst>
              <a:ext uri="{FF2B5EF4-FFF2-40B4-BE49-F238E27FC236}">
                <a16:creationId xmlns:a16="http://schemas.microsoft.com/office/drawing/2014/main" id="{4CDBC100-BE40-44DB-AB9C-133EF5F1D0E6}"/>
              </a:ext>
            </a:extLst>
          </p:cNvPr>
          <p:cNvSpPr/>
          <p:nvPr/>
        </p:nvSpPr>
        <p:spPr bwMode="auto">
          <a:xfrm>
            <a:off x="3400785" y="2487295"/>
            <a:ext cx="212934" cy="191247"/>
          </a:xfrm>
          <a:custGeom>
            <a:avLst/>
            <a:gdLst>
              <a:gd name="T0" fmla="*/ 29 w 227"/>
              <a:gd name="T1" fmla="*/ 11 h 204"/>
              <a:gd name="T2" fmla="*/ 216 w 227"/>
              <a:gd name="T3" fmla="*/ 170 h 204"/>
              <a:gd name="T4" fmla="*/ 34 w 227"/>
              <a:gd name="T5" fmla="*/ 193 h 204"/>
              <a:gd name="T6" fmla="*/ 12 w 227"/>
              <a:gd name="T7" fmla="*/ 12 h 204"/>
              <a:gd name="T8" fmla="*/ 29 w 227"/>
              <a:gd name="T9" fmla="*/ 11 h 204"/>
              <a:gd name="T10" fmla="*/ 29 w 227"/>
              <a:gd name="T11" fmla="*/ 0 h 204"/>
              <a:gd name="T12" fmla="*/ 11 w 227"/>
              <a:gd name="T13" fmla="*/ 0 h 204"/>
              <a:gd name="T14" fmla="*/ 3 w 227"/>
              <a:gd name="T15" fmla="*/ 5 h 204"/>
              <a:gd name="T16" fmla="*/ 1 w 227"/>
              <a:gd name="T17" fmla="*/ 13 h 204"/>
              <a:gd name="T18" fmla="*/ 23 w 227"/>
              <a:gd name="T19" fmla="*/ 194 h 204"/>
              <a:gd name="T20" fmla="*/ 28 w 227"/>
              <a:gd name="T21" fmla="*/ 202 h 204"/>
              <a:gd name="T22" fmla="*/ 34 w 227"/>
              <a:gd name="T23" fmla="*/ 204 h 204"/>
              <a:gd name="T24" fmla="*/ 36 w 227"/>
              <a:gd name="T25" fmla="*/ 204 h 204"/>
              <a:gd name="T26" fmla="*/ 217 w 227"/>
              <a:gd name="T27" fmla="*/ 181 h 204"/>
              <a:gd name="T28" fmla="*/ 225 w 227"/>
              <a:gd name="T29" fmla="*/ 177 h 204"/>
              <a:gd name="T30" fmla="*/ 227 w 227"/>
              <a:gd name="T31" fmla="*/ 168 h 204"/>
              <a:gd name="T32" fmla="*/ 158 w 227"/>
              <a:gd name="T33" fmla="*/ 47 h 204"/>
              <a:gd name="T34" fmla="*/ 29 w 227"/>
              <a:gd name="T3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" h="204">
                <a:moveTo>
                  <a:pt x="29" y="11"/>
                </a:moveTo>
                <a:cubicBezTo>
                  <a:pt x="121" y="11"/>
                  <a:pt x="201" y="78"/>
                  <a:pt x="216" y="170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12" y="12"/>
                  <a:pt x="12" y="12"/>
                  <a:pt x="12" y="12"/>
                </a:cubicBezTo>
                <a:cubicBezTo>
                  <a:pt x="17" y="11"/>
                  <a:pt x="23" y="11"/>
                  <a:pt x="29" y="11"/>
                </a:cubicBezTo>
                <a:moveTo>
                  <a:pt x="29" y="0"/>
                </a:moveTo>
                <a:cubicBezTo>
                  <a:pt x="23" y="0"/>
                  <a:pt x="17" y="0"/>
                  <a:pt x="11" y="0"/>
                </a:cubicBezTo>
                <a:cubicBezTo>
                  <a:pt x="8" y="1"/>
                  <a:pt x="5" y="2"/>
                  <a:pt x="3" y="5"/>
                </a:cubicBezTo>
                <a:cubicBezTo>
                  <a:pt x="1" y="7"/>
                  <a:pt x="0" y="10"/>
                  <a:pt x="1" y="13"/>
                </a:cubicBezTo>
                <a:cubicBezTo>
                  <a:pt x="23" y="194"/>
                  <a:pt x="23" y="194"/>
                  <a:pt x="23" y="194"/>
                </a:cubicBezTo>
                <a:cubicBezTo>
                  <a:pt x="24" y="197"/>
                  <a:pt x="25" y="200"/>
                  <a:pt x="28" y="202"/>
                </a:cubicBezTo>
                <a:cubicBezTo>
                  <a:pt x="30" y="203"/>
                  <a:pt x="32" y="204"/>
                  <a:pt x="34" y="204"/>
                </a:cubicBezTo>
                <a:cubicBezTo>
                  <a:pt x="35" y="204"/>
                  <a:pt x="35" y="204"/>
                  <a:pt x="36" y="204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20" y="181"/>
                  <a:pt x="223" y="179"/>
                  <a:pt x="225" y="177"/>
                </a:cubicBezTo>
                <a:cubicBezTo>
                  <a:pt x="227" y="174"/>
                  <a:pt x="227" y="171"/>
                  <a:pt x="227" y="168"/>
                </a:cubicBezTo>
                <a:cubicBezTo>
                  <a:pt x="219" y="121"/>
                  <a:pt x="195" y="78"/>
                  <a:pt x="158" y="47"/>
                </a:cubicBezTo>
                <a:cubicBezTo>
                  <a:pt x="122" y="16"/>
                  <a:pt x="76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2" name="î$1ïḓè">
            <a:extLst>
              <a:ext uri="{FF2B5EF4-FFF2-40B4-BE49-F238E27FC236}">
                <a16:creationId xmlns:a16="http://schemas.microsoft.com/office/drawing/2014/main" id="{BEBE7474-958F-4BDF-B2D1-F52FF252155F}"/>
              </a:ext>
            </a:extLst>
          </p:cNvPr>
          <p:cNvSpPr/>
          <p:nvPr/>
        </p:nvSpPr>
        <p:spPr bwMode="auto">
          <a:xfrm>
            <a:off x="3323893" y="2683799"/>
            <a:ext cx="158386" cy="174159"/>
          </a:xfrm>
          <a:custGeom>
            <a:avLst/>
            <a:gdLst>
              <a:gd name="T0" fmla="*/ 110 w 169"/>
              <a:gd name="T1" fmla="*/ 186 h 186"/>
              <a:gd name="T2" fmla="*/ 3 w 169"/>
              <a:gd name="T3" fmla="*/ 154 h 186"/>
              <a:gd name="T4" fmla="*/ 0 w 169"/>
              <a:gd name="T5" fmla="*/ 150 h 186"/>
              <a:gd name="T6" fmla="*/ 1 w 169"/>
              <a:gd name="T7" fmla="*/ 146 h 186"/>
              <a:gd name="T8" fmla="*/ 104 w 169"/>
              <a:gd name="T9" fmla="*/ 2 h 186"/>
              <a:gd name="T10" fmla="*/ 108 w 169"/>
              <a:gd name="T11" fmla="*/ 0 h 186"/>
              <a:gd name="T12" fmla="*/ 109 w 169"/>
              <a:gd name="T13" fmla="*/ 0 h 186"/>
              <a:gd name="T14" fmla="*/ 114 w 169"/>
              <a:gd name="T15" fmla="*/ 4 h 186"/>
              <a:gd name="T16" fmla="*/ 168 w 169"/>
              <a:gd name="T17" fmla="*/ 171 h 186"/>
              <a:gd name="T18" fmla="*/ 168 w 169"/>
              <a:gd name="T19" fmla="*/ 176 h 186"/>
              <a:gd name="T20" fmla="*/ 164 w 169"/>
              <a:gd name="T21" fmla="*/ 178 h 186"/>
              <a:gd name="T22" fmla="*/ 135 w 169"/>
              <a:gd name="T23" fmla="*/ 184 h 186"/>
              <a:gd name="T24" fmla="*/ 110 w 169"/>
              <a:gd name="T2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86">
                <a:moveTo>
                  <a:pt x="110" y="186"/>
                </a:moveTo>
                <a:cubicBezTo>
                  <a:pt x="72" y="186"/>
                  <a:pt x="35" y="175"/>
                  <a:pt x="3" y="154"/>
                </a:cubicBezTo>
                <a:cubicBezTo>
                  <a:pt x="2" y="153"/>
                  <a:pt x="1" y="151"/>
                  <a:pt x="0" y="150"/>
                </a:cubicBezTo>
                <a:cubicBezTo>
                  <a:pt x="0" y="148"/>
                  <a:pt x="0" y="147"/>
                  <a:pt x="1" y="146"/>
                </a:cubicBezTo>
                <a:cubicBezTo>
                  <a:pt x="104" y="2"/>
                  <a:pt x="104" y="2"/>
                  <a:pt x="104" y="2"/>
                </a:cubicBezTo>
                <a:cubicBezTo>
                  <a:pt x="105" y="1"/>
                  <a:pt x="106" y="0"/>
                  <a:pt x="108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1" y="0"/>
                  <a:pt x="113" y="2"/>
                  <a:pt x="114" y="4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9" y="173"/>
                  <a:pt x="169" y="174"/>
                  <a:pt x="168" y="176"/>
                </a:cubicBezTo>
                <a:cubicBezTo>
                  <a:pt x="167" y="177"/>
                  <a:pt x="166" y="178"/>
                  <a:pt x="164" y="178"/>
                </a:cubicBezTo>
                <a:cubicBezTo>
                  <a:pt x="155" y="181"/>
                  <a:pt x="145" y="183"/>
                  <a:pt x="135" y="184"/>
                </a:cubicBezTo>
                <a:cubicBezTo>
                  <a:pt x="127" y="185"/>
                  <a:pt x="118" y="186"/>
                  <a:pt x="110" y="186"/>
                </a:cubicBez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3" name="ïślïḋè">
            <a:extLst>
              <a:ext uri="{FF2B5EF4-FFF2-40B4-BE49-F238E27FC236}">
                <a16:creationId xmlns:a16="http://schemas.microsoft.com/office/drawing/2014/main" id="{BA66FEA1-6357-40F6-9261-20BBA04E6B22}"/>
              </a:ext>
            </a:extLst>
          </p:cNvPr>
          <p:cNvSpPr/>
          <p:nvPr/>
        </p:nvSpPr>
        <p:spPr bwMode="auto">
          <a:xfrm>
            <a:off x="3317977" y="2678541"/>
            <a:ext cx="169559" cy="185331"/>
          </a:xfrm>
          <a:custGeom>
            <a:avLst/>
            <a:gdLst>
              <a:gd name="T0" fmla="*/ 114 w 181"/>
              <a:gd name="T1" fmla="*/ 12 h 198"/>
              <a:gd name="T2" fmla="*/ 169 w 181"/>
              <a:gd name="T3" fmla="*/ 179 h 198"/>
              <a:gd name="T4" fmla="*/ 140 w 181"/>
              <a:gd name="T5" fmla="*/ 185 h 198"/>
              <a:gd name="T6" fmla="*/ 116 w 181"/>
              <a:gd name="T7" fmla="*/ 186 h 198"/>
              <a:gd name="T8" fmla="*/ 12 w 181"/>
              <a:gd name="T9" fmla="*/ 155 h 198"/>
              <a:gd name="T10" fmla="*/ 114 w 181"/>
              <a:gd name="T11" fmla="*/ 12 h 198"/>
              <a:gd name="T12" fmla="*/ 114 w 181"/>
              <a:gd name="T13" fmla="*/ 0 h 198"/>
              <a:gd name="T14" fmla="*/ 105 w 181"/>
              <a:gd name="T15" fmla="*/ 5 h 198"/>
              <a:gd name="T16" fmla="*/ 3 w 181"/>
              <a:gd name="T17" fmla="*/ 148 h 198"/>
              <a:gd name="T18" fmla="*/ 1 w 181"/>
              <a:gd name="T19" fmla="*/ 157 h 198"/>
              <a:gd name="T20" fmla="*/ 6 w 181"/>
              <a:gd name="T21" fmla="*/ 164 h 198"/>
              <a:gd name="T22" fmla="*/ 116 w 181"/>
              <a:gd name="T23" fmla="*/ 198 h 198"/>
              <a:gd name="T24" fmla="*/ 141 w 181"/>
              <a:gd name="T25" fmla="*/ 196 h 198"/>
              <a:gd name="T26" fmla="*/ 172 w 181"/>
              <a:gd name="T27" fmla="*/ 190 h 198"/>
              <a:gd name="T28" fmla="*/ 179 w 181"/>
              <a:gd name="T29" fmla="*/ 184 h 198"/>
              <a:gd name="T30" fmla="*/ 180 w 181"/>
              <a:gd name="T31" fmla="*/ 175 h 198"/>
              <a:gd name="T32" fmla="*/ 125 w 181"/>
              <a:gd name="T33" fmla="*/ 8 h 198"/>
              <a:gd name="T34" fmla="*/ 116 w 181"/>
              <a:gd name="T35" fmla="*/ 1 h 198"/>
              <a:gd name="T36" fmla="*/ 114 w 181"/>
              <a:gd name="T3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98">
                <a:moveTo>
                  <a:pt x="114" y="12"/>
                </a:moveTo>
                <a:cubicBezTo>
                  <a:pt x="169" y="179"/>
                  <a:pt x="169" y="179"/>
                  <a:pt x="169" y="179"/>
                </a:cubicBezTo>
                <a:cubicBezTo>
                  <a:pt x="160" y="182"/>
                  <a:pt x="150" y="184"/>
                  <a:pt x="140" y="185"/>
                </a:cubicBezTo>
                <a:cubicBezTo>
                  <a:pt x="132" y="186"/>
                  <a:pt x="124" y="186"/>
                  <a:pt x="116" y="186"/>
                </a:cubicBezTo>
                <a:cubicBezTo>
                  <a:pt x="78" y="186"/>
                  <a:pt x="42" y="175"/>
                  <a:pt x="12" y="155"/>
                </a:cubicBezTo>
                <a:cubicBezTo>
                  <a:pt x="114" y="12"/>
                  <a:pt x="114" y="12"/>
                  <a:pt x="114" y="12"/>
                </a:cubicBezTo>
                <a:moveTo>
                  <a:pt x="114" y="0"/>
                </a:moveTo>
                <a:cubicBezTo>
                  <a:pt x="111" y="0"/>
                  <a:pt x="107" y="2"/>
                  <a:pt x="105" y="5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1"/>
                  <a:pt x="0" y="154"/>
                  <a:pt x="1" y="157"/>
                </a:cubicBezTo>
                <a:cubicBezTo>
                  <a:pt x="1" y="160"/>
                  <a:pt x="3" y="163"/>
                  <a:pt x="6" y="164"/>
                </a:cubicBezTo>
                <a:cubicBezTo>
                  <a:pt x="39" y="186"/>
                  <a:pt x="77" y="198"/>
                  <a:pt x="116" y="198"/>
                </a:cubicBezTo>
                <a:cubicBezTo>
                  <a:pt x="125" y="198"/>
                  <a:pt x="133" y="197"/>
                  <a:pt x="141" y="196"/>
                </a:cubicBezTo>
                <a:cubicBezTo>
                  <a:pt x="152" y="195"/>
                  <a:pt x="162" y="193"/>
                  <a:pt x="172" y="190"/>
                </a:cubicBezTo>
                <a:cubicBezTo>
                  <a:pt x="175" y="189"/>
                  <a:pt x="177" y="187"/>
                  <a:pt x="179" y="184"/>
                </a:cubicBezTo>
                <a:cubicBezTo>
                  <a:pt x="180" y="182"/>
                  <a:pt x="181" y="178"/>
                  <a:pt x="180" y="175"/>
                </a:cubicBezTo>
                <a:cubicBezTo>
                  <a:pt x="125" y="8"/>
                  <a:pt x="125" y="8"/>
                  <a:pt x="125" y="8"/>
                </a:cubicBezTo>
                <a:cubicBezTo>
                  <a:pt x="124" y="4"/>
                  <a:pt x="120" y="1"/>
                  <a:pt x="116" y="1"/>
                </a:cubicBezTo>
                <a:cubicBezTo>
                  <a:pt x="115" y="0"/>
                  <a:pt x="115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4" name="işḷiḋè">
            <a:extLst>
              <a:ext uri="{FF2B5EF4-FFF2-40B4-BE49-F238E27FC236}">
                <a16:creationId xmlns:a16="http://schemas.microsoft.com/office/drawing/2014/main" id="{D03C1D1A-9A77-41C7-B02B-67C5104FB09E}"/>
              </a:ext>
            </a:extLst>
          </p:cNvPr>
          <p:cNvSpPr/>
          <p:nvPr/>
        </p:nvSpPr>
        <p:spPr bwMode="auto">
          <a:xfrm>
            <a:off x="3232541" y="2495181"/>
            <a:ext cx="193218" cy="326630"/>
          </a:xfrm>
          <a:custGeom>
            <a:avLst/>
            <a:gdLst>
              <a:gd name="T0" fmla="*/ 92 w 206"/>
              <a:gd name="T1" fmla="*/ 349 h 349"/>
              <a:gd name="T2" fmla="*/ 88 w 206"/>
              <a:gd name="T3" fmla="*/ 347 h 349"/>
              <a:gd name="T4" fmla="*/ 66 w 206"/>
              <a:gd name="T5" fmla="*/ 328 h 349"/>
              <a:gd name="T6" fmla="*/ 57 w 206"/>
              <a:gd name="T7" fmla="*/ 317 h 349"/>
              <a:gd name="T8" fmla="*/ 14 w 206"/>
              <a:gd name="T9" fmla="*/ 217 h 349"/>
              <a:gd name="T10" fmla="*/ 176 w 206"/>
              <a:gd name="T11" fmla="*/ 0 h 349"/>
              <a:gd name="T12" fmla="*/ 177 w 206"/>
              <a:gd name="T13" fmla="*/ 0 h 349"/>
              <a:gd name="T14" fmla="*/ 180 w 206"/>
              <a:gd name="T15" fmla="*/ 1 h 349"/>
              <a:gd name="T16" fmla="*/ 183 w 206"/>
              <a:gd name="T17" fmla="*/ 5 h 349"/>
              <a:gd name="T18" fmla="*/ 206 w 206"/>
              <a:gd name="T19" fmla="*/ 193 h 349"/>
              <a:gd name="T20" fmla="*/ 205 w 206"/>
              <a:gd name="T21" fmla="*/ 197 h 349"/>
              <a:gd name="T22" fmla="*/ 96 w 206"/>
              <a:gd name="T23" fmla="*/ 346 h 349"/>
              <a:gd name="T24" fmla="*/ 92 w 206"/>
              <a:gd name="T25" fmla="*/ 348 h 349"/>
              <a:gd name="T26" fmla="*/ 92 w 206"/>
              <a:gd name="T2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349">
                <a:moveTo>
                  <a:pt x="92" y="349"/>
                </a:moveTo>
                <a:cubicBezTo>
                  <a:pt x="90" y="349"/>
                  <a:pt x="89" y="348"/>
                  <a:pt x="88" y="347"/>
                </a:cubicBezTo>
                <a:cubicBezTo>
                  <a:pt x="80" y="341"/>
                  <a:pt x="73" y="335"/>
                  <a:pt x="66" y="328"/>
                </a:cubicBezTo>
                <a:cubicBezTo>
                  <a:pt x="57" y="317"/>
                  <a:pt x="57" y="317"/>
                  <a:pt x="57" y="317"/>
                </a:cubicBezTo>
                <a:cubicBezTo>
                  <a:pt x="33" y="289"/>
                  <a:pt x="18" y="254"/>
                  <a:pt x="14" y="217"/>
                </a:cubicBezTo>
                <a:cubicBezTo>
                  <a:pt x="0" y="112"/>
                  <a:pt x="72" y="17"/>
                  <a:pt x="176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8" y="0"/>
                  <a:pt x="179" y="0"/>
                  <a:pt x="180" y="1"/>
                </a:cubicBezTo>
                <a:cubicBezTo>
                  <a:pt x="182" y="2"/>
                  <a:pt x="182" y="3"/>
                  <a:pt x="183" y="5"/>
                </a:cubicBezTo>
                <a:cubicBezTo>
                  <a:pt x="206" y="193"/>
                  <a:pt x="206" y="193"/>
                  <a:pt x="206" y="193"/>
                </a:cubicBezTo>
                <a:cubicBezTo>
                  <a:pt x="206" y="194"/>
                  <a:pt x="206" y="195"/>
                  <a:pt x="205" y="197"/>
                </a:cubicBezTo>
                <a:cubicBezTo>
                  <a:pt x="96" y="346"/>
                  <a:pt x="96" y="346"/>
                  <a:pt x="96" y="346"/>
                </a:cubicBezTo>
                <a:cubicBezTo>
                  <a:pt x="95" y="347"/>
                  <a:pt x="94" y="348"/>
                  <a:pt x="92" y="348"/>
                </a:cubicBezTo>
                <a:lnTo>
                  <a:pt x="92" y="349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5" name="î$ľíďé">
            <a:extLst>
              <a:ext uri="{FF2B5EF4-FFF2-40B4-BE49-F238E27FC236}">
                <a16:creationId xmlns:a16="http://schemas.microsoft.com/office/drawing/2014/main" id="{67AB6C81-0542-4810-9C1A-4998666C0972}"/>
              </a:ext>
            </a:extLst>
          </p:cNvPr>
          <p:cNvSpPr/>
          <p:nvPr/>
        </p:nvSpPr>
        <p:spPr bwMode="auto">
          <a:xfrm>
            <a:off x="3233856" y="2489267"/>
            <a:ext cx="197819" cy="337146"/>
          </a:xfrm>
          <a:custGeom>
            <a:avLst/>
            <a:gdLst>
              <a:gd name="T0" fmla="*/ 176 w 211"/>
              <a:gd name="T1" fmla="*/ 11 h 360"/>
              <a:gd name="T2" fmla="*/ 190 w 211"/>
              <a:gd name="T3" fmla="*/ 122 h 360"/>
              <a:gd name="T4" fmla="*/ 199 w 211"/>
              <a:gd name="T5" fmla="*/ 196 h 360"/>
              <a:gd name="T6" fmla="*/ 200 w 211"/>
              <a:gd name="T7" fmla="*/ 199 h 360"/>
              <a:gd name="T8" fmla="*/ 91 w 211"/>
              <a:gd name="T9" fmla="*/ 349 h 360"/>
              <a:gd name="T10" fmla="*/ 69 w 211"/>
              <a:gd name="T11" fmla="*/ 330 h 360"/>
              <a:gd name="T12" fmla="*/ 60 w 211"/>
              <a:gd name="T13" fmla="*/ 320 h 360"/>
              <a:gd name="T14" fmla="*/ 18 w 211"/>
              <a:gd name="T15" fmla="*/ 222 h 360"/>
              <a:gd name="T16" fmla="*/ 176 w 211"/>
              <a:gd name="T17" fmla="*/ 11 h 360"/>
              <a:gd name="T18" fmla="*/ 176 w 211"/>
              <a:gd name="T19" fmla="*/ 0 h 360"/>
              <a:gd name="T20" fmla="*/ 174 w 211"/>
              <a:gd name="T21" fmla="*/ 0 h 360"/>
              <a:gd name="T22" fmla="*/ 46 w 211"/>
              <a:gd name="T23" fmla="*/ 78 h 360"/>
              <a:gd name="T24" fmla="*/ 7 w 211"/>
              <a:gd name="T25" fmla="*/ 224 h 360"/>
              <a:gd name="T26" fmla="*/ 52 w 211"/>
              <a:gd name="T27" fmla="*/ 327 h 360"/>
              <a:gd name="T28" fmla="*/ 52 w 211"/>
              <a:gd name="T29" fmla="*/ 327 h 360"/>
              <a:gd name="T30" fmla="*/ 61 w 211"/>
              <a:gd name="T31" fmla="*/ 337 h 360"/>
              <a:gd name="T32" fmla="*/ 61 w 211"/>
              <a:gd name="T33" fmla="*/ 338 h 360"/>
              <a:gd name="T34" fmla="*/ 84 w 211"/>
              <a:gd name="T35" fmla="*/ 358 h 360"/>
              <a:gd name="T36" fmla="*/ 91 w 211"/>
              <a:gd name="T37" fmla="*/ 360 h 360"/>
              <a:gd name="T38" fmla="*/ 92 w 211"/>
              <a:gd name="T39" fmla="*/ 360 h 360"/>
              <a:gd name="T40" fmla="*/ 100 w 211"/>
              <a:gd name="T41" fmla="*/ 356 h 360"/>
              <a:gd name="T42" fmla="*/ 209 w 211"/>
              <a:gd name="T43" fmla="*/ 206 h 360"/>
              <a:gd name="T44" fmla="*/ 211 w 211"/>
              <a:gd name="T45" fmla="*/ 198 h 360"/>
              <a:gd name="T46" fmla="*/ 210 w 211"/>
              <a:gd name="T47" fmla="*/ 194 h 360"/>
              <a:gd name="T48" fmla="*/ 201 w 211"/>
              <a:gd name="T49" fmla="*/ 120 h 360"/>
              <a:gd name="T50" fmla="*/ 187 w 211"/>
              <a:gd name="T51" fmla="*/ 10 h 360"/>
              <a:gd name="T52" fmla="*/ 183 w 211"/>
              <a:gd name="T53" fmla="*/ 2 h 360"/>
              <a:gd name="T54" fmla="*/ 176 w 211"/>
              <a:gd name="T5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360">
                <a:moveTo>
                  <a:pt x="176" y="11"/>
                </a:moveTo>
                <a:cubicBezTo>
                  <a:pt x="190" y="122"/>
                  <a:pt x="190" y="122"/>
                  <a:pt x="190" y="122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200" y="199"/>
                  <a:pt x="200" y="199"/>
                  <a:pt x="200" y="199"/>
                </a:cubicBezTo>
                <a:cubicBezTo>
                  <a:pt x="91" y="349"/>
                  <a:pt x="91" y="349"/>
                  <a:pt x="91" y="349"/>
                </a:cubicBezTo>
                <a:cubicBezTo>
                  <a:pt x="83" y="343"/>
                  <a:pt x="76" y="337"/>
                  <a:pt x="69" y="330"/>
                </a:cubicBezTo>
                <a:cubicBezTo>
                  <a:pt x="60" y="320"/>
                  <a:pt x="60" y="320"/>
                  <a:pt x="60" y="320"/>
                </a:cubicBezTo>
                <a:cubicBezTo>
                  <a:pt x="38" y="293"/>
                  <a:pt x="23" y="259"/>
                  <a:pt x="18" y="222"/>
                </a:cubicBezTo>
                <a:cubicBezTo>
                  <a:pt x="5" y="121"/>
                  <a:pt x="76" y="28"/>
                  <a:pt x="176" y="11"/>
                </a:cubicBezTo>
                <a:moveTo>
                  <a:pt x="176" y="0"/>
                </a:moveTo>
                <a:cubicBezTo>
                  <a:pt x="175" y="0"/>
                  <a:pt x="175" y="0"/>
                  <a:pt x="174" y="0"/>
                </a:cubicBezTo>
                <a:cubicBezTo>
                  <a:pt x="123" y="9"/>
                  <a:pt x="77" y="36"/>
                  <a:pt x="46" y="78"/>
                </a:cubicBezTo>
                <a:cubicBezTo>
                  <a:pt x="14" y="120"/>
                  <a:pt x="0" y="172"/>
                  <a:pt x="7" y="224"/>
                </a:cubicBezTo>
                <a:cubicBezTo>
                  <a:pt x="12" y="262"/>
                  <a:pt x="27" y="297"/>
                  <a:pt x="52" y="327"/>
                </a:cubicBezTo>
                <a:cubicBezTo>
                  <a:pt x="52" y="327"/>
                  <a:pt x="52" y="327"/>
                  <a:pt x="52" y="327"/>
                </a:cubicBezTo>
                <a:cubicBezTo>
                  <a:pt x="61" y="337"/>
                  <a:pt x="61" y="337"/>
                  <a:pt x="61" y="337"/>
                </a:cubicBezTo>
                <a:cubicBezTo>
                  <a:pt x="61" y="338"/>
                  <a:pt x="61" y="338"/>
                  <a:pt x="61" y="338"/>
                </a:cubicBezTo>
                <a:cubicBezTo>
                  <a:pt x="68" y="345"/>
                  <a:pt x="76" y="352"/>
                  <a:pt x="84" y="358"/>
                </a:cubicBezTo>
                <a:cubicBezTo>
                  <a:pt x="86" y="359"/>
                  <a:pt x="88" y="360"/>
                  <a:pt x="91" y="360"/>
                </a:cubicBezTo>
                <a:cubicBezTo>
                  <a:pt x="91" y="360"/>
                  <a:pt x="92" y="360"/>
                  <a:pt x="92" y="360"/>
                </a:cubicBezTo>
                <a:cubicBezTo>
                  <a:pt x="95" y="360"/>
                  <a:pt x="98" y="358"/>
                  <a:pt x="100" y="356"/>
                </a:cubicBezTo>
                <a:cubicBezTo>
                  <a:pt x="209" y="206"/>
                  <a:pt x="209" y="206"/>
                  <a:pt x="209" y="206"/>
                </a:cubicBezTo>
                <a:cubicBezTo>
                  <a:pt x="210" y="204"/>
                  <a:pt x="211" y="201"/>
                  <a:pt x="211" y="198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187" y="10"/>
                  <a:pt x="187" y="10"/>
                  <a:pt x="187" y="10"/>
                </a:cubicBezTo>
                <a:cubicBezTo>
                  <a:pt x="187" y="7"/>
                  <a:pt x="185" y="4"/>
                  <a:pt x="183" y="2"/>
                </a:cubicBezTo>
                <a:cubicBezTo>
                  <a:pt x="181" y="1"/>
                  <a:pt x="178" y="0"/>
                  <a:pt x="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6" name="îṩ1íḍè">
            <a:extLst>
              <a:ext uri="{FF2B5EF4-FFF2-40B4-BE49-F238E27FC236}">
                <a16:creationId xmlns:a16="http://schemas.microsoft.com/office/drawing/2014/main" id="{6810D388-ED24-4D57-B41A-2692E4822EA8}"/>
              </a:ext>
            </a:extLst>
          </p:cNvPr>
          <p:cNvSpPr/>
          <p:nvPr/>
        </p:nvSpPr>
        <p:spPr bwMode="auto">
          <a:xfrm>
            <a:off x="3302205" y="2978227"/>
            <a:ext cx="59806" cy="59806"/>
          </a:xfrm>
          <a:custGeom>
            <a:avLst/>
            <a:gdLst>
              <a:gd name="T0" fmla="*/ 0 w 91"/>
              <a:gd name="T1" fmla="*/ 9 h 91"/>
              <a:gd name="T2" fmla="*/ 81 w 91"/>
              <a:gd name="T3" fmla="*/ 0 h 91"/>
              <a:gd name="T4" fmla="*/ 91 w 91"/>
              <a:gd name="T5" fmla="*/ 79 h 91"/>
              <a:gd name="T6" fmla="*/ 11 w 91"/>
              <a:gd name="T7" fmla="*/ 91 h 91"/>
              <a:gd name="T8" fmla="*/ 0 w 91"/>
              <a:gd name="T9" fmla="*/ 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9"/>
                </a:moveTo>
                <a:lnTo>
                  <a:pt x="81" y="0"/>
                </a:lnTo>
                <a:lnTo>
                  <a:pt x="91" y="79"/>
                </a:lnTo>
                <a:lnTo>
                  <a:pt x="11" y="91"/>
                </a:lnTo>
                <a:lnTo>
                  <a:pt x="0" y="9"/>
                </a:ln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7" name="ïšļiḑé">
            <a:extLst>
              <a:ext uri="{FF2B5EF4-FFF2-40B4-BE49-F238E27FC236}">
                <a16:creationId xmlns:a16="http://schemas.microsoft.com/office/drawing/2014/main" id="{BE39C3DC-D5FD-4190-B770-A2863F8AC853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8" name="iş1îḓé">
            <a:extLst>
              <a:ext uri="{FF2B5EF4-FFF2-40B4-BE49-F238E27FC236}">
                <a16:creationId xmlns:a16="http://schemas.microsoft.com/office/drawing/2014/main" id="{0B442ABD-82DE-40C5-9689-4B3FB63FC791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9" name="îšľïďè">
            <a:extLst>
              <a:ext uri="{FF2B5EF4-FFF2-40B4-BE49-F238E27FC236}">
                <a16:creationId xmlns:a16="http://schemas.microsoft.com/office/drawing/2014/main" id="{BC30C1DE-C036-4B11-B4FB-EEF0340B7F9C}"/>
              </a:ext>
            </a:extLst>
          </p:cNvPr>
          <p:cNvSpPr/>
          <p:nvPr/>
        </p:nvSpPr>
        <p:spPr bwMode="auto">
          <a:xfrm>
            <a:off x="3384356" y="2959825"/>
            <a:ext cx="251710" cy="47976"/>
          </a:xfrm>
          <a:custGeom>
            <a:avLst/>
            <a:gdLst>
              <a:gd name="T0" fmla="*/ 383 w 383"/>
              <a:gd name="T1" fmla="*/ 23 h 73"/>
              <a:gd name="T2" fmla="*/ 3 w 383"/>
              <a:gd name="T3" fmla="*/ 73 h 73"/>
              <a:gd name="T4" fmla="*/ 0 w 383"/>
              <a:gd name="T5" fmla="*/ 50 h 73"/>
              <a:gd name="T6" fmla="*/ 380 w 383"/>
              <a:gd name="T7" fmla="*/ 0 h 73"/>
              <a:gd name="T8" fmla="*/ 383 w 383"/>
              <a:gd name="T9" fmla="*/ 2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73">
                <a:moveTo>
                  <a:pt x="383" y="23"/>
                </a:moveTo>
                <a:lnTo>
                  <a:pt x="3" y="73"/>
                </a:lnTo>
                <a:lnTo>
                  <a:pt x="0" y="50"/>
                </a:lnTo>
                <a:lnTo>
                  <a:pt x="380" y="0"/>
                </a:lnTo>
                <a:lnTo>
                  <a:pt x="383" y="23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0" name="iṧ1iḓè">
            <a:extLst>
              <a:ext uri="{FF2B5EF4-FFF2-40B4-BE49-F238E27FC236}">
                <a16:creationId xmlns:a16="http://schemas.microsoft.com/office/drawing/2014/main" id="{31054C85-F085-429E-ACE3-3C6EB0EAEB01}"/>
              </a:ext>
            </a:extLst>
          </p:cNvPr>
          <p:cNvSpPr/>
          <p:nvPr/>
        </p:nvSpPr>
        <p:spPr bwMode="auto">
          <a:xfrm>
            <a:off x="3310748" y="3040661"/>
            <a:ext cx="59806" cy="59149"/>
          </a:xfrm>
          <a:custGeom>
            <a:avLst/>
            <a:gdLst>
              <a:gd name="T0" fmla="*/ 0 w 91"/>
              <a:gd name="T1" fmla="*/ 10 h 90"/>
              <a:gd name="T2" fmla="*/ 80 w 91"/>
              <a:gd name="T3" fmla="*/ 0 h 90"/>
              <a:gd name="T4" fmla="*/ 91 w 91"/>
              <a:gd name="T5" fmla="*/ 80 h 90"/>
              <a:gd name="T6" fmla="*/ 11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80" y="0"/>
                </a:lnTo>
                <a:lnTo>
                  <a:pt x="91" y="80"/>
                </a:lnTo>
                <a:lnTo>
                  <a:pt x="11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1" name="í$líḍè">
            <a:extLst>
              <a:ext uri="{FF2B5EF4-FFF2-40B4-BE49-F238E27FC236}">
                <a16:creationId xmlns:a16="http://schemas.microsoft.com/office/drawing/2014/main" id="{87CF0AC9-124F-4F15-A197-DE7FA57A075C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close/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2" name="íṡḷïḓè">
            <a:extLst>
              <a:ext uri="{FF2B5EF4-FFF2-40B4-BE49-F238E27FC236}">
                <a16:creationId xmlns:a16="http://schemas.microsoft.com/office/drawing/2014/main" id="{009A1207-FBFA-4E64-9DE1-94A666DC48C8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3" name="îšľïdè">
            <a:extLst>
              <a:ext uri="{FF2B5EF4-FFF2-40B4-BE49-F238E27FC236}">
                <a16:creationId xmlns:a16="http://schemas.microsoft.com/office/drawing/2014/main" id="{1DEC59A6-3445-4791-8E21-1E5A361C6314}"/>
              </a:ext>
            </a:extLst>
          </p:cNvPr>
          <p:cNvSpPr/>
          <p:nvPr/>
        </p:nvSpPr>
        <p:spPr bwMode="auto">
          <a:xfrm>
            <a:off x="3392899" y="3044604"/>
            <a:ext cx="90037" cy="26288"/>
          </a:xfrm>
          <a:custGeom>
            <a:avLst/>
            <a:gdLst>
              <a:gd name="T0" fmla="*/ 137 w 137"/>
              <a:gd name="T1" fmla="*/ 21 h 40"/>
              <a:gd name="T2" fmla="*/ 3 w 137"/>
              <a:gd name="T3" fmla="*/ 40 h 40"/>
              <a:gd name="T4" fmla="*/ 0 w 137"/>
              <a:gd name="T5" fmla="*/ 17 h 40"/>
              <a:gd name="T6" fmla="*/ 134 w 137"/>
              <a:gd name="T7" fmla="*/ 0 h 40"/>
              <a:gd name="T8" fmla="*/ 137 w 137"/>
              <a:gd name="T9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">
                <a:moveTo>
                  <a:pt x="137" y="21"/>
                </a:moveTo>
                <a:lnTo>
                  <a:pt x="3" y="40"/>
                </a:lnTo>
                <a:lnTo>
                  <a:pt x="0" y="17"/>
                </a:lnTo>
                <a:lnTo>
                  <a:pt x="134" y="0"/>
                </a:lnTo>
                <a:lnTo>
                  <a:pt x="137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4" name="i$ľïḓe">
            <a:extLst>
              <a:ext uri="{FF2B5EF4-FFF2-40B4-BE49-F238E27FC236}">
                <a16:creationId xmlns:a16="http://schemas.microsoft.com/office/drawing/2014/main" id="{73CBD02D-A549-4904-9A0C-3C5E44456B84}"/>
              </a:ext>
            </a:extLst>
          </p:cNvPr>
          <p:cNvSpPr/>
          <p:nvPr/>
        </p:nvSpPr>
        <p:spPr bwMode="auto">
          <a:xfrm>
            <a:off x="3319292" y="3103095"/>
            <a:ext cx="59806" cy="59149"/>
          </a:xfrm>
          <a:custGeom>
            <a:avLst/>
            <a:gdLst>
              <a:gd name="T0" fmla="*/ 0 w 91"/>
              <a:gd name="T1" fmla="*/ 10 h 90"/>
              <a:gd name="T2" fmla="*/ 79 w 91"/>
              <a:gd name="T3" fmla="*/ 0 h 90"/>
              <a:gd name="T4" fmla="*/ 91 w 91"/>
              <a:gd name="T5" fmla="*/ 80 h 90"/>
              <a:gd name="T6" fmla="*/ 10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79" y="0"/>
                </a:lnTo>
                <a:lnTo>
                  <a:pt x="91" y="80"/>
                </a:lnTo>
                <a:lnTo>
                  <a:pt x="10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5" name="iṣļîḋé">
            <a:extLst>
              <a:ext uri="{FF2B5EF4-FFF2-40B4-BE49-F238E27FC236}">
                <a16:creationId xmlns:a16="http://schemas.microsoft.com/office/drawing/2014/main" id="{691B4567-B9A4-4B51-B770-CD1322D4731A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close/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6" name="iṧ1iďè">
            <a:extLst>
              <a:ext uri="{FF2B5EF4-FFF2-40B4-BE49-F238E27FC236}">
                <a16:creationId xmlns:a16="http://schemas.microsoft.com/office/drawing/2014/main" id="{2D1DAD1E-2512-4934-BAA4-214B0348D533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7" name="íŝļïḋè">
            <a:extLst>
              <a:ext uri="{FF2B5EF4-FFF2-40B4-BE49-F238E27FC236}">
                <a16:creationId xmlns:a16="http://schemas.microsoft.com/office/drawing/2014/main" id="{A46F4E5D-A68E-48A4-B0CD-15AB655450FF}"/>
              </a:ext>
            </a:extLst>
          </p:cNvPr>
          <p:cNvSpPr/>
          <p:nvPr/>
        </p:nvSpPr>
        <p:spPr bwMode="auto">
          <a:xfrm>
            <a:off x="3401443" y="3091923"/>
            <a:ext cx="201762" cy="41404"/>
          </a:xfrm>
          <a:custGeom>
            <a:avLst/>
            <a:gdLst>
              <a:gd name="T0" fmla="*/ 307 w 307"/>
              <a:gd name="T1" fmla="*/ 22 h 63"/>
              <a:gd name="T2" fmla="*/ 3 w 307"/>
              <a:gd name="T3" fmla="*/ 63 h 63"/>
              <a:gd name="T4" fmla="*/ 0 w 307"/>
              <a:gd name="T5" fmla="*/ 40 h 63"/>
              <a:gd name="T6" fmla="*/ 304 w 307"/>
              <a:gd name="T7" fmla="*/ 0 h 63"/>
              <a:gd name="T8" fmla="*/ 307 w 307"/>
              <a:gd name="T9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63">
                <a:moveTo>
                  <a:pt x="307" y="22"/>
                </a:moveTo>
                <a:lnTo>
                  <a:pt x="3" y="63"/>
                </a:lnTo>
                <a:lnTo>
                  <a:pt x="0" y="40"/>
                </a:lnTo>
                <a:lnTo>
                  <a:pt x="304" y="0"/>
                </a:lnTo>
                <a:lnTo>
                  <a:pt x="307" y="2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8" name="îŝ1iḋe">
            <a:extLst>
              <a:ext uri="{FF2B5EF4-FFF2-40B4-BE49-F238E27FC236}">
                <a16:creationId xmlns:a16="http://schemas.microsoft.com/office/drawing/2014/main" id="{50B76805-E2E6-486D-B721-5A49E95538A5}"/>
              </a:ext>
            </a:extLst>
          </p:cNvPr>
          <p:cNvSpPr/>
          <p:nvPr/>
        </p:nvSpPr>
        <p:spPr bwMode="auto">
          <a:xfrm>
            <a:off x="3326521" y="3166844"/>
            <a:ext cx="59806" cy="59806"/>
          </a:xfrm>
          <a:custGeom>
            <a:avLst/>
            <a:gdLst>
              <a:gd name="T0" fmla="*/ 0 w 91"/>
              <a:gd name="T1" fmla="*/ 12 h 91"/>
              <a:gd name="T2" fmla="*/ 80 w 91"/>
              <a:gd name="T3" fmla="*/ 0 h 91"/>
              <a:gd name="T4" fmla="*/ 91 w 91"/>
              <a:gd name="T5" fmla="*/ 81 h 91"/>
              <a:gd name="T6" fmla="*/ 11 w 91"/>
              <a:gd name="T7" fmla="*/ 91 h 91"/>
              <a:gd name="T8" fmla="*/ 0 w 91"/>
              <a:gd name="T9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12"/>
                </a:moveTo>
                <a:lnTo>
                  <a:pt x="80" y="0"/>
                </a:lnTo>
                <a:lnTo>
                  <a:pt x="91" y="81"/>
                </a:lnTo>
                <a:lnTo>
                  <a:pt x="11" y="91"/>
                </a:lnTo>
                <a:lnTo>
                  <a:pt x="0" y="12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9" name="ïSḷïďé">
            <a:extLst>
              <a:ext uri="{FF2B5EF4-FFF2-40B4-BE49-F238E27FC236}">
                <a16:creationId xmlns:a16="http://schemas.microsoft.com/office/drawing/2014/main" id="{BAE0C2D4-6701-44AD-B3A0-B6C9A416A60F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0" name="ïṩľiḍê">
            <a:extLst>
              <a:ext uri="{FF2B5EF4-FFF2-40B4-BE49-F238E27FC236}">
                <a16:creationId xmlns:a16="http://schemas.microsoft.com/office/drawing/2014/main" id="{F72649A7-3130-4AA9-A384-AB24B9730BAC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1" name="ïṥ1iďê">
            <a:extLst>
              <a:ext uri="{FF2B5EF4-FFF2-40B4-BE49-F238E27FC236}">
                <a16:creationId xmlns:a16="http://schemas.microsoft.com/office/drawing/2014/main" id="{7410C904-0871-4E68-A925-773F9BBF3EB3}"/>
              </a:ext>
            </a:extLst>
          </p:cNvPr>
          <p:cNvSpPr/>
          <p:nvPr/>
        </p:nvSpPr>
        <p:spPr bwMode="auto">
          <a:xfrm>
            <a:off x="3409329" y="3156986"/>
            <a:ext cx="201104" cy="40747"/>
          </a:xfrm>
          <a:custGeom>
            <a:avLst/>
            <a:gdLst>
              <a:gd name="T0" fmla="*/ 306 w 306"/>
              <a:gd name="T1" fmla="*/ 21 h 62"/>
              <a:gd name="T2" fmla="*/ 2 w 306"/>
              <a:gd name="T3" fmla="*/ 62 h 62"/>
              <a:gd name="T4" fmla="*/ 0 w 306"/>
              <a:gd name="T5" fmla="*/ 39 h 62"/>
              <a:gd name="T6" fmla="*/ 303 w 306"/>
              <a:gd name="T7" fmla="*/ 0 h 62"/>
              <a:gd name="T8" fmla="*/ 306 w 306"/>
              <a:gd name="T9" fmla="*/ 2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2">
                <a:moveTo>
                  <a:pt x="306" y="21"/>
                </a:moveTo>
                <a:lnTo>
                  <a:pt x="2" y="62"/>
                </a:lnTo>
                <a:lnTo>
                  <a:pt x="0" y="39"/>
                </a:lnTo>
                <a:lnTo>
                  <a:pt x="303" y="0"/>
                </a:lnTo>
                <a:lnTo>
                  <a:pt x="306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2" name="íṥḻiḑè">
            <a:extLst>
              <a:ext uri="{FF2B5EF4-FFF2-40B4-BE49-F238E27FC236}">
                <a16:creationId xmlns:a16="http://schemas.microsoft.com/office/drawing/2014/main" id="{442B3A7E-9A84-40A0-8765-E39D51EF7A68}"/>
              </a:ext>
            </a:extLst>
          </p:cNvPr>
          <p:cNvSpPr/>
          <p:nvPr/>
        </p:nvSpPr>
        <p:spPr bwMode="auto">
          <a:xfrm>
            <a:off x="2161299" y="2747548"/>
            <a:ext cx="1020638" cy="636831"/>
          </a:xfrm>
          <a:custGeom>
            <a:avLst/>
            <a:gdLst>
              <a:gd name="T0" fmla="*/ 1081 w 1089"/>
              <a:gd name="T1" fmla="*/ 468 h 680"/>
              <a:gd name="T2" fmla="*/ 1078 w 1089"/>
              <a:gd name="T3" fmla="*/ 469 h 680"/>
              <a:gd name="T4" fmla="*/ 1084 w 1089"/>
              <a:gd name="T5" fmla="*/ 529 h 680"/>
              <a:gd name="T6" fmla="*/ 1083 w 1089"/>
              <a:gd name="T7" fmla="*/ 529 h 680"/>
              <a:gd name="T8" fmla="*/ 1083 w 1089"/>
              <a:gd name="T9" fmla="*/ 530 h 680"/>
              <a:gd name="T10" fmla="*/ 0 w 1089"/>
              <a:gd name="T11" fmla="*/ 672 h 680"/>
              <a:gd name="T12" fmla="*/ 1 w 1089"/>
              <a:gd name="T13" fmla="*/ 680 h 680"/>
              <a:gd name="T14" fmla="*/ 1089 w 1089"/>
              <a:gd name="T15" fmla="*/ 535 h 680"/>
              <a:gd name="T16" fmla="*/ 1081 w 1089"/>
              <a:gd name="T17" fmla="*/ 468 h 680"/>
              <a:gd name="T18" fmla="*/ 322 w 1089"/>
              <a:gd name="T19" fmla="*/ 0 h 680"/>
              <a:gd name="T20" fmla="*/ 306 w 1089"/>
              <a:gd name="T21" fmla="*/ 0 h 680"/>
              <a:gd name="T22" fmla="*/ 83 w 1089"/>
              <a:gd name="T23" fmla="*/ 326 h 680"/>
              <a:gd name="T24" fmla="*/ 197 w 1089"/>
              <a:gd name="T25" fmla="*/ 411 h 680"/>
              <a:gd name="T26" fmla="*/ 197 w 1089"/>
              <a:gd name="T27" fmla="*/ 411 h 680"/>
              <a:gd name="T28" fmla="*/ 198 w 1089"/>
              <a:gd name="T29" fmla="*/ 411 h 680"/>
              <a:gd name="T30" fmla="*/ 336 w 1089"/>
              <a:gd name="T31" fmla="*/ 468 h 680"/>
              <a:gd name="T32" fmla="*/ 336 w 1089"/>
              <a:gd name="T33" fmla="*/ 468 h 680"/>
              <a:gd name="T34" fmla="*/ 336 w 1089"/>
              <a:gd name="T35" fmla="*/ 468 h 680"/>
              <a:gd name="T36" fmla="*/ 490 w 1089"/>
              <a:gd name="T37" fmla="*/ 377 h 680"/>
              <a:gd name="T38" fmla="*/ 491 w 1089"/>
              <a:gd name="T39" fmla="*/ 376 h 680"/>
              <a:gd name="T40" fmla="*/ 491 w 1089"/>
              <a:gd name="T41" fmla="*/ 376 h 680"/>
              <a:gd name="T42" fmla="*/ 491 w 1089"/>
              <a:gd name="T43" fmla="*/ 376 h 680"/>
              <a:gd name="T44" fmla="*/ 491 w 1089"/>
              <a:gd name="T45" fmla="*/ 375 h 680"/>
              <a:gd name="T46" fmla="*/ 492 w 1089"/>
              <a:gd name="T47" fmla="*/ 375 h 680"/>
              <a:gd name="T48" fmla="*/ 492 w 1089"/>
              <a:gd name="T49" fmla="*/ 375 h 680"/>
              <a:gd name="T50" fmla="*/ 492 w 1089"/>
              <a:gd name="T51" fmla="*/ 374 h 680"/>
              <a:gd name="T52" fmla="*/ 492 w 1089"/>
              <a:gd name="T53" fmla="*/ 374 h 680"/>
              <a:gd name="T54" fmla="*/ 492 w 1089"/>
              <a:gd name="T55" fmla="*/ 374 h 680"/>
              <a:gd name="T56" fmla="*/ 493 w 1089"/>
              <a:gd name="T57" fmla="*/ 373 h 680"/>
              <a:gd name="T58" fmla="*/ 493 w 1089"/>
              <a:gd name="T59" fmla="*/ 373 h 680"/>
              <a:gd name="T60" fmla="*/ 587 w 1089"/>
              <a:gd name="T61" fmla="*/ 263 h 680"/>
              <a:gd name="T62" fmla="*/ 575 w 1089"/>
              <a:gd name="T63" fmla="*/ 243 h 680"/>
              <a:gd name="T64" fmla="*/ 322 w 1089"/>
              <a:gd name="T65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89" h="680">
                <a:moveTo>
                  <a:pt x="1081" y="468"/>
                </a:moveTo>
                <a:cubicBezTo>
                  <a:pt x="1080" y="468"/>
                  <a:pt x="1079" y="468"/>
                  <a:pt x="1078" y="469"/>
                </a:cubicBezTo>
                <a:cubicBezTo>
                  <a:pt x="1084" y="529"/>
                  <a:pt x="1084" y="529"/>
                  <a:pt x="1084" y="529"/>
                </a:cubicBezTo>
                <a:cubicBezTo>
                  <a:pt x="1083" y="529"/>
                  <a:pt x="1083" y="529"/>
                  <a:pt x="1083" y="529"/>
                </a:cubicBezTo>
                <a:cubicBezTo>
                  <a:pt x="1083" y="530"/>
                  <a:pt x="1083" y="530"/>
                  <a:pt x="1083" y="530"/>
                </a:cubicBezTo>
                <a:cubicBezTo>
                  <a:pt x="0" y="672"/>
                  <a:pt x="0" y="672"/>
                  <a:pt x="0" y="672"/>
                </a:cubicBezTo>
                <a:cubicBezTo>
                  <a:pt x="1" y="680"/>
                  <a:pt x="1" y="680"/>
                  <a:pt x="1" y="680"/>
                </a:cubicBezTo>
                <a:cubicBezTo>
                  <a:pt x="1089" y="535"/>
                  <a:pt x="1089" y="535"/>
                  <a:pt x="1089" y="535"/>
                </a:cubicBezTo>
                <a:cubicBezTo>
                  <a:pt x="1081" y="468"/>
                  <a:pt x="1081" y="468"/>
                  <a:pt x="1081" y="468"/>
                </a:cubicBezTo>
                <a:moveTo>
                  <a:pt x="322" y="0"/>
                </a:moveTo>
                <a:cubicBezTo>
                  <a:pt x="317" y="0"/>
                  <a:pt x="311" y="0"/>
                  <a:pt x="306" y="0"/>
                </a:cubicBezTo>
                <a:cubicBezTo>
                  <a:pt x="139" y="14"/>
                  <a:pt x="122" y="193"/>
                  <a:pt x="83" y="326"/>
                </a:cubicBezTo>
                <a:cubicBezTo>
                  <a:pt x="132" y="349"/>
                  <a:pt x="169" y="384"/>
                  <a:pt x="197" y="411"/>
                </a:cubicBezTo>
                <a:cubicBezTo>
                  <a:pt x="197" y="411"/>
                  <a:pt x="197" y="411"/>
                  <a:pt x="197" y="411"/>
                </a:cubicBezTo>
                <a:cubicBezTo>
                  <a:pt x="197" y="411"/>
                  <a:pt x="197" y="411"/>
                  <a:pt x="198" y="411"/>
                </a:cubicBezTo>
                <a:cubicBezTo>
                  <a:pt x="234" y="446"/>
                  <a:pt x="284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92" y="468"/>
                  <a:pt x="450" y="441"/>
                  <a:pt x="490" y="377"/>
                </a:cubicBezTo>
                <a:cubicBezTo>
                  <a:pt x="491" y="377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5"/>
                  <a:pt x="491" y="375"/>
                  <a:pt x="491" y="375"/>
                </a:cubicBezTo>
                <a:cubicBezTo>
                  <a:pt x="491" y="375"/>
                  <a:pt x="491" y="375"/>
                  <a:pt x="492" y="375"/>
                </a:cubicBezTo>
                <a:cubicBezTo>
                  <a:pt x="492" y="375"/>
                  <a:pt x="492" y="375"/>
                  <a:pt x="492" y="375"/>
                </a:cubicBezTo>
                <a:cubicBezTo>
                  <a:pt x="492" y="375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3"/>
                  <a:pt x="493" y="373"/>
                </a:cubicBezTo>
                <a:cubicBezTo>
                  <a:pt x="493" y="373"/>
                  <a:pt x="493" y="373"/>
                  <a:pt x="493" y="373"/>
                </a:cubicBezTo>
                <a:cubicBezTo>
                  <a:pt x="523" y="325"/>
                  <a:pt x="555" y="289"/>
                  <a:pt x="587" y="263"/>
                </a:cubicBezTo>
                <a:cubicBezTo>
                  <a:pt x="583" y="256"/>
                  <a:pt x="579" y="249"/>
                  <a:pt x="575" y="243"/>
                </a:cubicBezTo>
                <a:cubicBezTo>
                  <a:pt x="503" y="121"/>
                  <a:pt x="447" y="0"/>
                  <a:pt x="322" y="0"/>
                </a:cubicBezTo>
              </a:path>
            </a:pathLst>
          </a:custGeom>
          <a:solidFill>
            <a:srgbClr val="D6D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3" name="îṡḻide">
            <a:extLst>
              <a:ext uri="{FF2B5EF4-FFF2-40B4-BE49-F238E27FC236}">
                <a16:creationId xmlns:a16="http://schemas.microsoft.com/office/drawing/2014/main" id="{E77970DB-B029-45DE-B030-1AF58A43FEF5}"/>
              </a:ext>
            </a:extLst>
          </p:cNvPr>
          <p:cNvSpPr/>
          <p:nvPr/>
        </p:nvSpPr>
        <p:spPr bwMode="auto">
          <a:xfrm>
            <a:off x="2111351" y="2946023"/>
            <a:ext cx="1060727" cy="249738"/>
          </a:xfrm>
          <a:custGeom>
            <a:avLst/>
            <a:gdLst>
              <a:gd name="T0" fmla="*/ 33 w 1131"/>
              <a:gd name="T1" fmla="*/ 91 h 267"/>
              <a:gd name="T2" fmla="*/ 0 w 1131"/>
              <a:gd name="T3" fmla="*/ 93 h 267"/>
              <a:gd name="T4" fmla="*/ 21 w 1131"/>
              <a:gd name="T5" fmla="*/ 246 h 267"/>
              <a:gd name="T6" fmla="*/ 130 w 1131"/>
              <a:gd name="T7" fmla="*/ 111 h 267"/>
              <a:gd name="T8" fmla="*/ 136 w 1131"/>
              <a:gd name="T9" fmla="*/ 114 h 267"/>
              <a:gd name="T10" fmla="*/ 136 w 1131"/>
              <a:gd name="T11" fmla="*/ 114 h 267"/>
              <a:gd name="T12" fmla="*/ 33 w 1131"/>
              <a:gd name="T13" fmla="*/ 91 h 267"/>
              <a:gd name="T14" fmla="*/ 773 w 1131"/>
              <a:gd name="T15" fmla="*/ 0 h 267"/>
              <a:gd name="T16" fmla="*/ 640 w 1131"/>
              <a:gd name="T17" fmla="*/ 51 h 267"/>
              <a:gd name="T18" fmla="*/ 658 w 1131"/>
              <a:gd name="T19" fmla="*/ 78 h 267"/>
              <a:gd name="T20" fmla="*/ 979 w 1131"/>
              <a:gd name="T21" fmla="*/ 267 h 267"/>
              <a:gd name="T22" fmla="*/ 1046 w 1131"/>
              <a:gd name="T23" fmla="*/ 262 h 267"/>
              <a:gd name="T24" fmla="*/ 1129 w 1131"/>
              <a:gd name="T25" fmla="*/ 248 h 267"/>
              <a:gd name="T26" fmla="*/ 1130 w 1131"/>
              <a:gd name="T27" fmla="*/ 257 h 267"/>
              <a:gd name="T28" fmla="*/ 1131 w 1131"/>
              <a:gd name="T29" fmla="*/ 257 h 267"/>
              <a:gd name="T30" fmla="*/ 1118 w 1131"/>
              <a:gd name="T31" fmla="*/ 138 h 267"/>
              <a:gd name="T32" fmla="*/ 1098 w 1131"/>
              <a:gd name="T33" fmla="*/ 139 h 267"/>
              <a:gd name="T34" fmla="*/ 950 w 1131"/>
              <a:gd name="T35" fmla="*/ 78 h 267"/>
              <a:gd name="T36" fmla="*/ 773 w 1131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1" h="267">
                <a:moveTo>
                  <a:pt x="33" y="91"/>
                </a:moveTo>
                <a:cubicBezTo>
                  <a:pt x="22" y="91"/>
                  <a:pt x="12" y="91"/>
                  <a:pt x="0" y="93"/>
                </a:cubicBezTo>
                <a:cubicBezTo>
                  <a:pt x="21" y="246"/>
                  <a:pt x="21" y="246"/>
                  <a:pt x="21" y="246"/>
                </a:cubicBezTo>
                <a:cubicBezTo>
                  <a:pt x="81" y="236"/>
                  <a:pt x="109" y="181"/>
                  <a:pt x="130" y="111"/>
                </a:cubicBezTo>
                <a:cubicBezTo>
                  <a:pt x="132" y="112"/>
                  <a:pt x="134" y="113"/>
                  <a:pt x="136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06" y="100"/>
                  <a:pt x="72" y="91"/>
                  <a:pt x="33" y="91"/>
                </a:cubicBezTo>
                <a:moveTo>
                  <a:pt x="773" y="0"/>
                </a:moveTo>
                <a:cubicBezTo>
                  <a:pt x="728" y="0"/>
                  <a:pt x="684" y="16"/>
                  <a:pt x="640" y="51"/>
                </a:cubicBezTo>
                <a:cubicBezTo>
                  <a:pt x="646" y="60"/>
                  <a:pt x="652" y="69"/>
                  <a:pt x="658" y="78"/>
                </a:cubicBezTo>
                <a:cubicBezTo>
                  <a:pt x="726" y="179"/>
                  <a:pt x="815" y="267"/>
                  <a:pt x="979" y="267"/>
                </a:cubicBezTo>
                <a:cubicBezTo>
                  <a:pt x="1000" y="267"/>
                  <a:pt x="1022" y="265"/>
                  <a:pt x="1046" y="262"/>
                </a:cubicBezTo>
                <a:cubicBezTo>
                  <a:pt x="1076" y="258"/>
                  <a:pt x="1103" y="254"/>
                  <a:pt x="1129" y="248"/>
                </a:cubicBezTo>
                <a:cubicBezTo>
                  <a:pt x="1130" y="257"/>
                  <a:pt x="1130" y="257"/>
                  <a:pt x="1130" y="257"/>
                </a:cubicBezTo>
                <a:cubicBezTo>
                  <a:pt x="1131" y="257"/>
                  <a:pt x="1131" y="257"/>
                  <a:pt x="1131" y="257"/>
                </a:cubicBezTo>
                <a:cubicBezTo>
                  <a:pt x="1118" y="138"/>
                  <a:pt x="1118" y="138"/>
                  <a:pt x="1118" y="138"/>
                </a:cubicBezTo>
                <a:cubicBezTo>
                  <a:pt x="1112" y="138"/>
                  <a:pt x="1105" y="139"/>
                  <a:pt x="1098" y="139"/>
                </a:cubicBezTo>
                <a:cubicBezTo>
                  <a:pt x="1049" y="139"/>
                  <a:pt x="997" y="118"/>
                  <a:pt x="950" y="78"/>
                </a:cubicBezTo>
                <a:cubicBezTo>
                  <a:pt x="893" y="28"/>
                  <a:pt x="833" y="0"/>
                  <a:pt x="773" y="0"/>
                </a:cubicBezTo>
              </a:path>
            </a:pathLst>
          </a:custGeom>
          <a:solidFill>
            <a:srgbClr val="FF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4" name="ïSľíḓè">
            <a:extLst>
              <a:ext uri="{FF2B5EF4-FFF2-40B4-BE49-F238E27FC236}">
                <a16:creationId xmlns:a16="http://schemas.microsoft.com/office/drawing/2014/main" id="{88B7EE43-9954-4DCA-9B75-A54C61D716D7}"/>
              </a:ext>
            </a:extLst>
          </p:cNvPr>
          <p:cNvSpPr/>
          <p:nvPr/>
        </p:nvSpPr>
        <p:spPr bwMode="auto">
          <a:xfrm>
            <a:off x="2238848" y="2994000"/>
            <a:ext cx="938488" cy="249081"/>
          </a:xfrm>
          <a:custGeom>
            <a:avLst/>
            <a:gdLst>
              <a:gd name="T0" fmla="*/ 995 w 1001"/>
              <a:gd name="T1" fmla="*/ 206 h 266"/>
              <a:gd name="T2" fmla="*/ 994 w 1001"/>
              <a:gd name="T3" fmla="*/ 206 h 266"/>
              <a:gd name="T4" fmla="*/ 1000 w 1001"/>
              <a:gd name="T5" fmla="*/ 266 h 266"/>
              <a:gd name="T6" fmla="*/ 1001 w 1001"/>
              <a:gd name="T7" fmla="*/ 266 h 266"/>
              <a:gd name="T8" fmla="*/ 995 w 1001"/>
              <a:gd name="T9" fmla="*/ 206 h 266"/>
              <a:gd name="T10" fmla="*/ 253 w 1001"/>
              <a:gd name="T11" fmla="*/ 205 h 266"/>
              <a:gd name="T12" fmla="*/ 253 w 1001"/>
              <a:gd name="T13" fmla="*/ 205 h 266"/>
              <a:gd name="T14" fmla="*/ 253 w 1001"/>
              <a:gd name="T15" fmla="*/ 205 h 266"/>
              <a:gd name="T16" fmla="*/ 253 w 1001"/>
              <a:gd name="T17" fmla="*/ 205 h 266"/>
              <a:gd name="T18" fmla="*/ 115 w 1001"/>
              <a:gd name="T19" fmla="*/ 148 h 266"/>
              <a:gd name="T20" fmla="*/ 253 w 1001"/>
              <a:gd name="T21" fmla="*/ 205 h 266"/>
              <a:gd name="T22" fmla="*/ 115 w 1001"/>
              <a:gd name="T23" fmla="*/ 148 h 266"/>
              <a:gd name="T24" fmla="*/ 408 w 1001"/>
              <a:gd name="T25" fmla="*/ 113 h 266"/>
              <a:gd name="T26" fmla="*/ 407 w 1001"/>
              <a:gd name="T27" fmla="*/ 114 h 266"/>
              <a:gd name="T28" fmla="*/ 408 w 1001"/>
              <a:gd name="T29" fmla="*/ 113 h 266"/>
              <a:gd name="T30" fmla="*/ 408 w 1001"/>
              <a:gd name="T31" fmla="*/ 112 h 266"/>
              <a:gd name="T32" fmla="*/ 408 w 1001"/>
              <a:gd name="T33" fmla="*/ 113 h 266"/>
              <a:gd name="T34" fmla="*/ 408 w 1001"/>
              <a:gd name="T35" fmla="*/ 112 h 266"/>
              <a:gd name="T36" fmla="*/ 409 w 1001"/>
              <a:gd name="T37" fmla="*/ 112 h 266"/>
              <a:gd name="T38" fmla="*/ 409 w 1001"/>
              <a:gd name="T39" fmla="*/ 112 h 266"/>
              <a:gd name="T40" fmla="*/ 409 w 1001"/>
              <a:gd name="T41" fmla="*/ 112 h 266"/>
              <a:gd name="T42" fmla="*/ 409 w 1001"/>
              <a:gd name="T43" fmla="*/ 111 h 266"/>
              <a:gd name="T44" fmla="*/ 409 w 1001"/>
              <a:gd name="T45" fmla="*/ 111 h 266"/>
              <a:gd name="T46" fmla="*/ 409 w 1001"/>
              <a:gd name="T47" fmla="*/ 111 h 266"/>
              <a:gd name="T48" fmla="*/ 410 w 1001"/>
              <a:gd name="T49" fmla="*/ 110 h 266"/>
              <a:gd name="T50" fmla="*/ 409 w 1001"/>
              <a:gd name="T51" fmla="*/ 111 h 266"/>
              <a:gd name="T52" fmla="*/ 410 w 1001"/>
              <a:gd name="T53" fmla="*/ 110 h 266"/>
              <a:gd name="T54" fmla="*/ 0 w 1001"/>
              <a:gd name="T55" fmla="*/ 63 h 266"/>
              <a:gd name="T56" fmla="*/ 0 w 1001"/>
              <a:gd name="T57" fmla="*/ 63 h 266"/>
              <a:gd name="T58" fmla="*/ 114 w 1001"/>
              <a:gd name="T59" fmla="*/ 148 h 266"/>
              <a:gd name="T60" fmla="*/ 0 w 1001"/>
              <a:gd name="T61" fmla="*/ 63 h 266"/>
              <a:gd name="T62" fmla="*/ 504 w 1001"/>
              <a:gd name="T63" fmla="*/ 0 h 266"/>
              <a:gd name="T64" fmla="*/ 410 w 1001"/>
              <a:gd name="T65" fmla="*/ 110 h 266"/>
              <a:gd name="T66" fmla="*/ 504 w 1001"/>
              <a:gd name="T67" fmla="*/ 0 h 266"/>
              <a:gd name="T68" fmla="*/ 522 w 1001"/>
              <a:gd name="T69" fmla="*/ 27 h 266"/>
              <a:gd name="T70" fmla="*/ 504 w 1001"/>
              <a:gd name="T71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1" h="266">
                <a:moveTo>
                  <a:pt x="995" y="206"/>
                </a:moveTo>
                <a:cubicBezTo>
                  <a:pt x="995" y="206"/>
                  <a:pt x="995" y="206"/>
                  <a:pt x="994" y="206"/>
                </a:cubicBezTo>
                <a:cubicBezTo>
                  <a:pt x="1000" y="266"/>
                  <a:pt x="1000" y="266"/>
                  <a:pt x="1000" y="266"/>
                </a:cubicBezTo>
                <a:cubicBezTo>
                  <a:pt x="1001" y="266"/>
                  <a:pt x="1001" y="266"/>
                  <a:pt x="1001" y="266"/>
                </a:cubicBezTo>
                <a:cubicBezTo>
                  <a:pt x="995" y="206"/>
                  <a:pt x="995" y="206"/>
                  <a:pt x="995" y="206"/>
                </a:cubicBezTo>
                <a:moveTo>
                  <a:pt x="253" y="205"/>
                </a:move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moveTo>
                  <a:pt x="115" y="148"/>
                </a:moveTo>
                <a:cubicBezTo>
                  <a:pt x="151" y="183"/>
                  <a:pt x="201" y="205"/>
                  <a:pt x="253" y="205"/>
                </a:cubicBezTo>
                <a:cubicBezTo>
                  <a:pt x="201" y="205"/>
                  <a:pt x="151" y="183"/>
                  <a:pt x="115" y="148"/>
                </a:cubicBezTo>
                <a:moveTo>
                  <a:pt x="408" y="113"/>
                </a:moveTo>
                <a:cubicBezTo>
                  <a:pt x="408" y="113"/>
                  <a:pt x="408" y="114"/>
                  <a:pt x="407" y="114"/>
                </a:cubicBezTo>
                <a:cubicBezTo>
                  <a:pt x="408" y="114"/>
                  <a:pt x="408" y="113"/>
                  <a:pt x="408" y="113"/>
                </a:cubicBezTo>
                <a:moveTo>
                  <a:pt x="408" y="112"/>
                </a:moveTo>
                <a:cubicBezTo>
                  <a:pt x="408" y="112"/>
                  <a:pt x="408" y="112"/>
                  <a:pt x="408" y="113"/>
                </a:cubicBezTo>
                <a:cubicBezTo>
                  <a:pt x="408" y="112"/>
                  <a:pt x="408" y="112"/>
                  <a:pt x="408" y="112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409" y="112"/>
                  <a:pt x="409" y="112"/>
                  <a:pt x="409" y="112"/>
                </a:cubicBezTo>
                <a:moveTo>
                  <a:pt x="409" y="111"/>
                </a:moveTo>
                <a:cubicBezTo>
                  <a:pt x="409" y="111"/>
                  <a:pt x="409" y="111"/>
                  <a:pt x="409" y="111"/>
                </a:cubicBezTo>
                <a:cubicBezTo>
                  <a:pt x="409" y="111"/>
                  <a:pt x="409" y="111"/>
                  <a:pt x="409" y="111"/>
                </a:cubicBezTo>
                <a:moveTo>
                  <a:pt x="410" y="110"/>
                </a:moveTo>
                <a:cubicBezTo>
                  <a:pt x="409" y="110"/>
                  <a:pt x="409" y="111"/>
                  <a:pt x="409" y="111"/>
                </a:cubicBezTo>
                <a:cubicBezTo>
                  <a:pt x="409" y="111"/>
                  <a:pt x="409" y="110"/>
                  <a:pt x="410" y="110"/>
                </a:cubicBezTo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9" y="86"/>
                  <a:pt x="86" y="121"/>
                  <a:pt x="114" y="148"/>
                </a:cubicBezTo>
                <a:cubicBezTo>
                  <a:pt x="86" y="121"/>
                  <a:pt x="49" y="86"/>
                  <a:pt x="0" y="63"/>
                </a:cubicBezTo>
                <a:moveTo>
                  <a:pt x="504" y="0"/>
                </a:moveTo>
                <a:cubicBezTo>
                  <a:pt x="472" y="26"/>
                  <a:pt x="440" y="62"/>
                  <a:pt x="410" y="110"/>
                </a:cubicBezTo>
                <a:cubicBezTo>
                  <a:pt x="440" y="62"/>
                  <a:pt x="472" y="26"/>
                  <a:pt x="504" y="0"/>
                </a:cubicBezTo>
                <a:cubicBezTo>
                  <a:pt x="510" y="9"/>
                  <a:pt x="516" y="18"/>
                  <a:pt x="522" y="27"/>
                </a:cubicBezTo>
                <a:cubicBezTo>
                  <a:pt x="516" y="18"/>
                  <a:pt x="510" y="9"/>
                  <a:pt x="504" y="0"/>
                </a:cubicBezTo>
              </a:path>
            </a:pathLst>
          </a:custGeom>
          <a:solidFill>
            <a:srgbClr val="EB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5" name="iśḻîḋè">
            <a:extLst>
              <a:ext uri="{FF2B5EF4-FFF2-40B4-BE49-F238E27FC236}">
                <a16:creationId xmlns:a16="http://schemas.microsoft.com/office/drawing/2014/main" id="{A6F17D1B-8CB0-4CEE-BD8B-8BCD05E62E38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  <a:close/>
              </a:path>
            </a:pathLst>
          </a:custGeom>
          <a:solidFill>
            <a:srgbClr val="EB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6" name="ï$ľïdê">
            <a:extLst>
              <a:ext uri="{FF2B5EF4-FFF2-40B4-BE49-F238E27FC236}">
                <a16:creationId xmlns:a16="http://schemas.microsoft.com/office/drawing/2014/main" id="{ECAD990E-920E-449A-B0FD-48729F769EBD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7" name="iŝḷiḓé">
            <a:extLst>
              <a:ext uri="{FF2B5EF4-FFF2-40B4-BE49-F238E27FC236}">
                <a16:creationId xmlns:a16="http://schemas.microsoft.com/office/drawing/2014/main" id="{3FABC03F-0592-4481-82CF-7CA8E0E2B521}"/>
              </a:ext>
            </a:extLst>
          </p:cNvPr>
          <p:cNvSpPr/>
          <p:nvPr/>
        </p:nvSpPr>
        <p:spPr bwMode="auto">
          <a:xfrm>
            <a:off x="2161299" y="3096523"/>
            <a:ext cx="1015380" cy="279969"/>
          </a:xfrm>
          <a:custGeom>
            <a:avLst/>
            <a:gdLst>
              <a:gd name="T0" fmla="*/ 1083 w 1083"/>
              <a:gd name="T1" fmla="*/ 156 h 299"/>
              <a:gd name="T2" fmla="*/ 0 w 1083"/>
              <a:gd name="T3" fmla="*/ 299 h 299"/>
              <a:gd name="T4" fmla="*/ 0 w 1083"/>
              <a:gd name="T5" fmla="*/ 299 h 299"/>
              <a:gd name="T6" fmla="*/ 1083 w 1083"/>
              <a:gd name="T7" fmla="*/ 157 h 299"/>
              <a:gd name="T8" fmla="*/ 1083 w 1083"/>
              <a:gd name="T9" fmla="*/ 156 h 299"/>
              <a:gd name="T10" fmla="*/ 336 w 1083"/>
              <a:gd name="T11" fmla="*/ 95 h 299"/>
              <a:gd name="T12" fmla="*/ 336 w 1083"/>
              <a:gd name="T13" fmla="*/ 95 h 299"/>
              <a:gd name="T14" fmla="*/ 336 w 1083"/>
              <a:gd name="T15" fmla="*/ 95 h 299"/>
              <a:gd name="T16" fmla="*/ 336 w 1083"/>
              <a:gd name="T17" fmla="*/ 95 h 299"/>
              <a:gd name="T18" fmla="*/ 197 w 1083"/>
              <a:gd name="T19" fmla="*/ 38 h 299"/>
              <a:gd name="T20" fmla="*/ 197 w 1083"/>
              <a:gd name="T21" fmla="*/ 38 h 299"/>
              <a:gd name="T22" fmla="*/ 198 w 1083"/>
              <a:gd name="T23" fmla="*/ 38 h 299"/>
              <a:gd name="T24" fmla="*/ 197 w 1083"/>
              <a:gd name="T25" fmla="*/ 38 h 299"/>
              <a:gd name="T26" fmla="*/ 197 w 1083"/>
              <a:gd name="T27" fmla="*/ 38 h 299"/>
              <a:gd name="T28" fmla="*/ 490 w 1083"/>
              <a:gd name="T29" fmla="*/ 4 h 299"/>
              <a:gd name="T30" fmla="*/ 336 w 1083"/>
              <a:gd name="T31" fmla="*/ 95 h 299"/>
              <a:gd name="T32" fmla="*/ 490 w 1083"/>
              <a:gd name="T33" fmla="*/ 4 h 299"/>
              <a:gd name="T34" fmla="*/ 491 w 1083"/>
              <a:gd name="T35" fmla="*/ 3 h 299"/>
              <a:gd name="T36" fmla="*/ 491 w 1083"/>
              <a:gd name="T37" fmla="*/ 3 h 299"/>
              <a:gd name="T38" fmla="*/ 491 w 1083"/>
              <a:gd name="T39" fmla="*/ 3 h 299"/>
              <a:gd name="T40" fmla="*/ 491 w 1083"/>
              <a:gd name="T41" fmla="*/ 3 h 299"/>
              <a:gd name="T42" fmla="*/ 491 w 1083"/>
              <a:gd name="T43" fmla="*/ 3 h 299"/>
              <a:gd name="T44" fmla="*/ 492 w 1083"/>
              <a:gd name="T45" fmla="*/ 2 h 299"/>
              <a:gd name="T46" fmla="*/ 491 w 1083"/>
              <a:gd name="T47" fmla="*/ 2 h 299"/>
              <a:gd name="T48" fmla="*/ 492 w 1083"/>
              <a:gd name="T49" fmla="*/ 2 h 299"/>
              <a:gd name="T50" fmla="*/ 492 w 1083"/>
              <a:gd name="T51" fmla="*/ 1 h 299"/>
              <a:gd name="T52" fmla="*/ 492 w 1083"/>
              <a:gd name="T53" fmla="*/ 2 h 299"/>
              <a:gd name="T54" fmla="*/ 492 w 1083"/>
              <a:gd name="T55" fmla="*/ 1 h 299"/>
              <a:gd name="T56" fmla="*/ 492 w 1083"/>
              <a:gd name="T57" fmla="*/ 1 h 299"/>
              <a:gd name="T58" fmla="*/ 492 w 1083"/>
              <a:gd name="T59" fmla="*/ 1 h 299"/>
              <a:gd name="T60" fmla="*/ 492 w 1083"/>
              <a:gd name="T61" fmla="*/ 1 h 299"/>
              <a:gd name="T62" fmla="*/ 493 w 1083"/>
              <a:gd name="T63" fmla="*/ 0 h 299"/>
              <a:gd name="T64" fmla="*/ 493 w 1083"/>
              <a:gd name="T65" fmla="*/ 0 h 299"/>
              <a:gd name="T66" fmla="*/ 493 w 1083"/>
              <a:gd name="T6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83" h="299">
                <a:moveTo>
                  <a:pt x="1083" y="156"/>
                </a:move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0" y="299"/>
                  <a:pt x="0" y="299"/>
                </a:cubicBezTo>
                <a:cubicBezTo>
                  <a:pt x="1083" y="157"/>
                  <a:pt x="1083" y="157"/>
                  <a:pt x="1083" y="157"/>
                </a:cubicBezTo>
                <a:cubicBezTo>
                  <a:pt x="1083" y="156"/>
                  <a:pt x="1083" y="156"/>
                  <a:pt x="1083" y="156"/>
                </a:cubicBezTo>
                <a:moveTo>
                  <a:pt x="336" y="95"/>
                </a:move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moveTo>
                  <a:pt x="197" y="38"/>
                </a:move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8" y="38"/>
                </a:cubicBez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7" y="38"/>
                </a:cubicBezTo>
                <a:moveTo>
                  <a:pt x="490" y="4"/>
                </a:moveTo>
                <a:cubicBezTo>
                  <a:pt x="450" y="68"/>
                  <a:pt x="392" y="95"/>
                  <a:pt x="336" y="95"/>
                </a:cubicBezTo>
                <a:cubicBezTo>
                  <a:pt x="392" y="95"/>
                  <a:pt x="450" y="68"/>
                  <a:pt x="490" y="4"/>
                </a:cubicBezTo>
                <a:moveTo>
                  <a:pt x="491" y="3"/>
                </a:move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moveTo>
                  <a:pt x="492" y="2"/>
                </a:moveTo>
                <a:cubicBezTo>
                  <a:pt x="491" y="2"/>
                  <a:pt x="491" y="2"/>
                  <a:pt x="491" y="2"/>
                </a:cubicBezTo>
                <a:cubicBezTo>
                  <a:pt x="491" y="2"/>
                  <a:pt x="491" y="2"/>
                  <a:pt x="492" y="2"/>
                </a:cubicBezTo>
                <a:moveTo>
                  <a:pt x="492" y="1"/>
                </a:moveTo>
                <a:cubicBezTo>
                  <a:pt x="492" y="1"/>
                  <a:pt x="492" y="2"/>
                  <a:pt x="492" y="2"/>
                </a:cubicBezTo>
                <a:cubicBezTo>
                  <a:pt x="492" y="2"/>
                  <a:pt x="492" y="1"/>
                  <a:pt x="492" y="1"/>
                </a:cubicBezTo>
                <a:moveTo>
                  <a:pt x="492" y="1"/>
                </a:moveTo>
                <a:cubicBezTo>
                  <a:pt x="492" y="1"/>
                  <a:pt x="492" y="1"/>
                  <a:pt x="492" y="1"/>
                </a:cubicBezTo>
                <a:cubicBezTo>
                  <a:pt x="492" y="1"/>
                  <a:pt x="492" y="1"/>
                  <a:pt x="492" y="1"/>
                </a:cubicBezTo>
                <a:moveTo>
                  <a:pt x="493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93" y="0"/>
                  <a:pt x="493" y="0"/>
                  <a:pt x="493" y="0"/>
                </a:cubicBezTo>
              </a:path>
            </a:pathLst>
          </a:custGeom>
          <a:solidFill>
            <a:srgbClr val="D3B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8" name="išļídé">
            <a:extLst>
              <a:ext uri="{FF2B5EF4-FFF2-40B4-BE49-F238E27FC236}">
                <a16:creationId xmlns:a16="http://schemas.microsoft.com/office/drawing/2014/main" id="{8EA5578A-0C31-4575-B903-64ED84613B1A}"/>
              </a:ext>
            </a:extLst>
          </p:cNvPr>
          <p:cNvSpPr/>
          <p:nvPr/>
        </p:nvSpPr>
        <p:spPr bwMode="auto">
          <a:xfrm>
            <a:off x="2131067" y="3018973"/>
            <a:ext cx="1039697" cy="357519"/>
          </a:xfrm>
          <a:custGeom>
            <a:avLst/>
            <a:gdLst>
              <a:gd name="T0" fmla="*/ 109 w 1109"/>
              <a:gd name="T1" fmla="*/ 33 h 382"/>
              <a:gd name="T2" fmla="*/ 0 w 1109"/>
              <a:gd name="T3" fmla="*/ 168 h 382"/>
              <a:gd name="T4" fmla="*/ 28 w 1109"/>
              <a:gd name="T5" fmla="*/ 382 h 382"/>
              <a:gd name="T6" fmla="*/ 32 w 1109"/>
              <a:gd name="T7" fmla="*/ 382 h 382"/>
              <a:gd name="T8" fmla="*/ 1 w 1109"/>
              <a:gd name="T9" fmla="*/ 176 h 382"/>
              <a:gd name="T10" fmla="*/ 115 w 1109"/>
              <a:gd name="T11" fmla="*/ 36 h 382"/>
              <a:gd name="T12" fmla="*/ 109 w 1109"/>
              <a:gd name="T13" fmla="*/ 33 h 382"/>
              <a:gd name="T14" fmla="*/ 637 w 1109"/>
              <a:gd name="T15" fmla="*/ 0 h 382"/>
              <a:gd name="T16" fmla="*/ 963 w 1109"/>
              <a:gd name="T17" fmla="*/ 196 h 382"/>
              <a:gd name="T18" fmla="*/ 1030 w 1109"/>
              <a:gd name="T19" fmla="*/ 192 h 382"/>
              <a:gd name="T20" fmla="*/ 1109 w 1109"/>
              <a:gd name="T21" fmla="*/ 179 h 382"/>
              <a:gd name="T22" fmla="*/ 1108 w 1109"/>
              <a:gd name="T23" fmla="*/ 170 h 382"/>
              <a:gd name="T24" fmla="*/ 1025 w 1109"/>
              <a:gd name="T25" fmla="*/ 184 h 382"/>
              <a:gd name="T26" fmla="*/ 958 w 1109"/>
              <a:gd name="T27" fmla="*/ 189 h 382"/>
              <a:gd name="T28" fmla="*/ 637 w 1109"/>
              <a:gd name="T2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9" h="382">
                <a:moveTo>
                  <a:pt x="109" y="33"/>
                </a:moveTo>
                <a:cubicBezTo>
                  <a:pt x="88" y="103"/>
                  <a:pt x="60" y="158"/>
                  <a:pt x="0" y="168"/>
                </a:cubicBezTo>
                <a:cubicBezTo>
                  <a:pt x="28" y="382"/>
                  <a:pt x="28" y="382"/>
                  <a:pt x="28" y="382"/>
                </a:cubicBezTo>
                <a:cubicBezTo>
                  <a:pt x="32" y="382"/>
                  <a:pt x="32" y="382"/>
                  <a:pt x="32" y="382"/>
                </a:cubicBezTo>
                <a:cubicBezTo>
                  <a:pt x="1" y="176"/>
                  <a:pt x="1" y="176"/>
                  <a:pt x="1" y="176"/>
                </a:cubicBezTo>
                <a:cubicBezTo>
                  <a:pt x="65" y="168"/>
                  <a:pt x="93" y="109"/>
                  <a:pt x="115" y="36"/>
                </a:cubicBezTo>
                <a:cubicBezTo>
                  <a:pt x="113" y="35"/>
                  <a:pt x="111" y="34"/>
                  <a:pt x="109" y="33"/>
                </a:cubicBezTo>
                <a:moveTo>
                  <a:pt x="637" y="0"/>
                </a:moveTo>
                <a:cubicBezTo>
                  <a:pt x="705" y="104"/>
                  <a:pt x="795" y="196"/>
                  <a:pt x="963" y="196"/>
                </a:cubicBezTo>
                <a:cubicBezTo>
                  <a:pt x="984" y="196"/>
                  <a:pt x="1006" y="195"/>
                  <a:pt x="1030" y="192"/>
                </a:cubicBezTo>
                <a:cubicBezTo>
                  <a:pt x="1058" y="188"/>
                  <a:pt x="1084" y="184"/>
                  <a:pt x="1109" y="179"/>
                </a:cubicBezTo>
                <a:cubicBezTo>
                  <a:pt x="1108" y="170"/>
                  <a:pt x="1108" y="170"/>
                  <a:pt x="1108" y="170"/>
                </a:cubicBezTo>
                <a:cubicBezTo>
                  <a:pt x="1082" y="176"/>
                  <a:pt x="1055" y="180"/>
                  <a:pt x="1025" y="184"/>
                </a:cubicBezTo>
                <a:cubicBezTo>
                  <a:pt x="1001" y="187"/>
                  <a:pt x="979" y="189"/>
                  <a:pt x="958" y="189"/>
                </a:cubicBezTo>
                <a:cubicBezTo>
                  <a:pt x="794" y="189"/>
                  <a:pt x="705" y="101"/>
                  <a:pt x="637" y="0"/>
                </a:cubicBezTo>
              </a:path>
            </a:pathLst>
          </a:custGeom>
          <a:solidFill>
            <a:srgbClr val="EBA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9" name="îšľíḋè">
            <a:extLst>
              <a:ext uri="{FF2B5EF4-FFF2-40B4-BE49-F238E27FC236}">
                <a16:creationId xmlns:a16="http://schemas.microsoft.com/office/drawing/2014/main" id="{989912D8-210B-4919-A542-B166B101DB2A}"/>
              </a:ext>
            </a:extLst>
          </p:cNvPr>
          <p:cNvSpPr/>
          <p:nvPr/>
        </p:nvSpPr>
        <p:spPr bwMode="auto">
          <a:xfrm>
            <a:off x="2132382" y="2994000"/>
            <a:ext cx="1044297" cy="382493"/>
          </a:xfrm>
          <a:custGeom>
            <a:avLst/>
            <a:gdLst>
              <a:gd name="T0" fmla="*/ 618 w 1114"/>
              <a:gd name="T1" fmla="*/ 0 h 409"/>
              <a:gd name="T2" fmla="*/ 524 w 1114"/>
              <a:gd name="T3" fmla="*/ 110 h 409"/>
              <a:gd name="T4" fmla="*/ 524 w 1114"/>
              <a:gd name="T5" fmla="*/ 110 h 409"/>
              <a:gd name="T6" fmla="*/ 523 w 1114"/>
              <a:gd name="T7" fmla="*/ 111 h 409"/>
              <a:gd name="T8" fmla="*/ 523 w 1114"/>
              <a:gd name="T9" fmla="*/ 111 h 409"/>
              <a:gd name="T10" fmla="*/ 523 w 1114"/>
              <a:gd name="T11" fmla="*/ 111 h 409"/>
              <a:gd name="T12" fmla="*/ 523 w 1114"/>
              <a:gd name="T13" fmla="*/ 112 h 409"/>
              <a:gd name="T14" fmla="*/ 523 w 1114"/>
              <a:gd name="T15" fmla="*/ 112 h 409"/>
              <a:gd name="T16" fmla="*/ 522 w 1114"/>
              <a:gd name="T17" fmla="*/ 112 h 409"/>
              <a:gd name="T18" fmla="*/ 522 w 1114"/>
              <a:gd name="T19" fmla="*/ 113 h 409"/>
              <a:gd name="T20" fmla="*/ 522 w 1114"/>
              <a:gd name="T21" fmla="*/ 113 h 409"/>
              <a:gd name="T22" fmla="*/ 522 w 1114"/>
              <a:gd name="T23" fmla="*/ 113 h 409"/>
              <a:gd name="T24" fmla="*/ 521 w 1114"/>
              <a:gd name="T25" fmla="*/ 114 h 409"/>
              <a:gd name="T26" fmla="*/ 367 w 1114"/>
              <a:gd name="T27" fmla="*/ 205 h 409"/>
              <a:gd name="T28" fmla="*/ 367 w 1114"/>
              <a:gd name="T29" fmla="*/ 205 h 409"/>
              <a:gd name="T30" fmla="*/ 367 w 1114"/>
              <a:gd name="T31" fmla="*/ 205 h 409"/>
              <a:gd name="T32" fmla="*/ 367 w 1114"/>
              <a:gd name="T33" fmla="*/ 205 h 409"/>
              <a:gd name="T34" fmla="*/ 367 w 1114"/>
              <a:gd name="T35" fmla="*/ 205 h 409"/>
              <a:gd name="T36" fmla="*/ 229 w 1114"/>
              <a:gd name="T37" fmla="*/ 148 h 409"/>
              <a:gd name="T38" fmla="*/ 228 w 1114"/>
              <a:gd name="T39" fmla="*/ 148 h 409"/>
              <a:gd name="T40" fmla="*/ 228 w 1114"/>
              <a:gd name="T41" fmla="*/ 148 h 409"/>
              <a:gd name="T42" fmla="*/ 114 w 1114"/>
              <a:gd name="T43" fmla="*/ 63 h 409"/>
              <a:gd name="T44" fmla="*/ 0 w 1114"/>
              <a:gd name="T45" fmla="*/ 203 h 409"/>
              <a:gd name="T46" fmla="*/ 31 w 1114"/>
              <a:gd name="T47" fmla="*/ 409 h 409"/>
              <a:gd name="T48" fmla="*/ 1114 w 1114"/>
              <a:gd name="T49" fmla="*/ 266 h 409"/>
              <a:gd name="T50" fmla="*/ 1108 w 1114"/>
              <a:gd name="T51" fmla="*/ 206 h 409"/>
              <a:gd name="T52" fmla="*/ 1029 w 1114"/>
              <a:gd name="T53" fmla="*/ 219 h 409"/>
              <a:gd name="T54" fmla="*/ 962 w 1114"/>
              <a:gd name="T55" fmla="*/ 223 h 409"/>
              <a:gd name="T56" fmla="*/ 636 w 1114"/>
              <a:gd name="T57" fmla="*/ 27 h 409"/>
              <a:gd name="T58" fmla="*/ 618 w 1114"/>
              <a:gd name="T5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4" h="409">
                <a:moveTo>
                  <a:pt x="618" y="0"/>
                </a:moveTo>
                <a:cubicBezTo>
                  <a:pt x="586" y="26"/>
                  <a:pt x="554" y="62"/>
                  <a:pt x="524" y="110"/>
                </a:cubicBezTo>
                <a:cubicBezTo>
                  <a:pt x="524" y="110"/>
                  <a:pt x="524" y="110"/>
                  <a:pt x="524" y="110"/>
                </a:cubicBezTo>
                <a:cubicBezTo>
                  <a:pt x="523" y="110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2"/>
                  <a:pt x="523" y="112"/>
                </a:cubicBezTo>
                <a:cubicBezTo>
                  <a:pt x="523" y="112"/>
                  <a:pt x="523" y="112"/>
                  <a:pt x="523" y="112"/>
                </a:cubicBezTo>
                <a:cubicBezTo>
                  <a:pt x="522" y="112"/>
                  <a:pt x="522" y="112"/>
                  <a:pt x="522" y="112"/>
                </a:cubicBezTo>
                <a:cubicBezTo>
                  <a:pt x="522" y="112"/>
                  <a:pt x="522" y="112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4"/>
                  <a:pt x="521" y="114"/>
                </a:cubicBezTo>
                <a:cubicBezTo>
                  <a:pt x="481" y="178"/>
                  <a:pt x="423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15" y="205"/>
                  <a:pt x="265" y="183"/>
                  <a:pt x="229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00" y="121"/>
                  <a:pt x="163" y="86"/>
                  <a:pt x="114" y="63"/>
                </a:cubicBezTo>
                <a:cubicBezTo>
                  <a:pt x="92" y="136"/>
                  <a:pt x="64" y="195"/>
                  <a:pt x="0" y="203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1114" y="266"/>
                  <a:pt x="1114" y="266"/>
                  <a:pt x="1114" y="266"/>
                </a:cubicBezTo>
                <a:cubicBezTo>
                  <a:pt x="1108" y="206"/>
                  <a:pt x="1108" y="206"/>
                  <a:pt x="1108" y="206"/>
                </a:cubicBezTo>
                <a:cubicBezTo>
                  <a:pt x="1083" y="211"/>
                  <a:pt x="1057" y="215"/>
                  <a:pt x="1029" y="219"/>
                </a:cubicBezTo>
                <a:cubicBezTo>
                  <a:pt x="1005" y="222"/>
                  <a:pt x="983" y="223"/>
                  <a:pt x="962" y="223"/>
                </a:cubicBezTo>
                <a:cubicBezTo>
                  <a:pt x="794" y="223"/>
                  <a:pt x="704" y="131"/>
                  <a:pt x="636" y="27"/>
                </a:cubicBezTo>
                <a:cubicBezTo>
                  <a:pt x="630" y="18"/>
                  <a:pt x="624" y="9"/>
                  <a:pt x="618" y="0"/>
                </a:cubicBezTo>
              </a:path>
            </a:pathLst>
          </a:custGeom>
          <a:solidFill>
            <a:srgbClr val="DF9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0" name="íśḻïdé">
            <a:extLst>
              <a:ext uri="{FF2B5EF4-FFF2-40B4-BE49-F238E27FC236}">
                <a16:creationId xmlns:a16="http://schemas.microsoft.com/office/drawing/2014/main" id="{21877CE8-902D-43DB-9922-9E84C9F111C8}"/>
              </a:ext>
            </a:extLst>
          </p:cNvPr>
          <p:cNvSpPr/>
          <p:nvPr/>
        </p:nvSpPr>
        <p:spPr bwMode="auto">
          <a:xfrm>
            <a:off x="2550363" y="2769236"/>
            <a:ext cx="203076" cy="546793"/>
          </a:xfrm>
          <a:custGeom>
            <a:avLst/>
            <a:gdLst>
              <a:gd name="T0" fmla="*/ 217 w 217"/>
              <a:gd name="T1" fmla="*/ 565 h 584"/>
              <a:gd name="T2" fmla="*/ 173 w 217"/>
              <a:gd name="T3" fmla="*/ 241 h 584"/>
              <a:gd name="T4" fmla="*/ 0 w 217"/>
              <a:gd name="T5" fmla="*/ 0 h 584"/>
              <a:gd name="T6" fmla="*/ 74 w 217"/>
              <a:gd name="T7" fmla="*/ 584 h 584"/>
              <a:gd name="T8" fmla="*/ 217 w 217"/>
              <a:gd name="T9" fmla="*/ 56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84">
                <a:moveTo>
                  <a:pt x="217" y="565"/>
                </a:moveTo>
                <a:cubicBezTo>
                  <a:pt x="173" y="241"/>
                  <a:pt x="173" y="241"/>
                  <a:pt x="173" y="241"/>
                </a:cubicBezTo>
                <a:cubicBezTo>
                  <a:pt x="114" y="148"/>
                  <a:pt x="70" y="49"/>
                  <a:pt x="0" y="0"/>
                </a:cubicBezTo>
                <a:cubicBezTo>
                  <a:pt x="74" y="584"/>
                  <a:pt x="74" y="584"/>
                  <a:pt x="74" y="584"/>
                </a:cubicBezTo>
                <a:lnTo>
                  <a:pt x="217" y="565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1" name="iŝľîḋè">
            <a:extLst>
              <a:ext uri="{FF2B5EF4-FFF2-40B4-BE49-F238E27FC236}">
                <a16:creationId xmlns:a16="http://schemas.microsoft.com/office/drawing/2014/main" id="{570BD525-CAE1-45B3-BD2B-1BB62905031E}"/>
              </a:ext>
            </a:extLst>
          </p:cNvPr>
          <p:cNvSpPr/>
          <p:nvPr/>
        </p:nvSpPr>
        <p:spPr bwMode="auto">
          <a:xfrm>
            <a:off x="2708092" y="2990713"/>
            <a:ext cx="9858" cy="18402"/>
          </a:xfrm>
          <a:custGeom>
            <a:avLst/>
            <a:gdLst>
              <a:gd name="T0" fmla="*/ 1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5" y="19"/>
                  <a:pt x="7" y="18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2" name="ïšliďè">
            <a:extLst>
              <a:ext uri="{FF2B5EF4-FFF2-40B4-BE49-F238E27FC236}">
                <a16:creationId xmlns:a16="http://schemas.microsoft.com/office/drawing/2014/main" id="{90FCE212-18ED-42A1-AB7D-FA94E05EF388}"/>
              </a:ext>
            </a:extLst>
          </p:cNvPr>
          <p:cNvSpPr/>
          <p:nvPr/>
        </p:nvSpPr>
        <p:spPr bwMode="auto">
          <a:xfrm>
            <a:off x="2712693" y="3025545"/>
            <a:ext cx="40090" cy="248423"/>
          </a:xfrm>
          <a:custGeom>
            <a:avLst/>
            <a:gdLst>
              <a:gd name="T0" fmla="*/ 31 w 43"/>
              <a:gd name="T1" fmla="*/ 242 h 265"/>
              <a:gd name="T2" fmla="*/ 34 w 43"/>
              <a:gd name="T3" fmla="*/ 261 h 265"/>
              <a:gd name="T4" fmla="*/ 39 w 43"/>
              <a:gd name="T5" fmla="*/ 265 h 265"/>
              <a:gd name="T6" fmla="*/ 43 w 43"/>
              <a:gd name="T7" fmla="*/ 260 h 265"/>
              <a:gd name="T8" fmla="*/ 41 w 43"/>
              <a:gd name="T9" fmla="*/ 241 h 265"/>
              <a:gd name="T10" fmla="*/ 35 w 43"/>
              <a:gd name="T11" fmla="*/ 237 h 265"/>
              <a:gd name="T12" fmla="*/ 31 w 43"/>
              <a:gd name="T13" fmla="*/ 242 h 265"/>
              <a:gd name="T14" fmla="*/ 25 w 43"/>
              <a:gd name="T15" fmla="*/ 195 h 265"/>
              <a:gd name="T16" fmla="*/ 28 w 43"/>
              <a:gd name="T17" fmla="*/ 214 h 265"/>
              <a:gd name="T18" fmla="*/ 33 w 43"/>
              <a:gd name="T19" fmla="*/ 218 h 265"/>
              <a:gd name="T20" fmla="*/ 37 w 43"/>
              <a:gd name="T21" fmla="*/ 213 h 265"/>
              <a:gd name="T22" fmla="*/ 35 w 43"/>
              <a:gd name="T23" fmla="*/ 194 h 265"/>
              <a:gd name="T24" fmla="*/ 29 w 43"/>
              <a:gd name="T25" fmla="*/ 190 h 265"/>
              <a:gd name="T26" fmla="*/ 25 w 43"/>
              <a:gd name="T27" fmla="*/ 195 h 265"/>
              <a:gd name="T28" fmla="*/ 19 w 43"/>
              <a:gd name="T29" fmla="*/ 148 h 265"/>
              <a:gd name="T30" fmla="*/ 22 w 43"/>
              <a:gd name="T31" fmla="*/ 167 h 265"/>
              <a:gd name="T32" fmla="*/ 27 w 43"/>
              <a:gd name="T33" fmla="*/ 171 h 265"/>
              <a:gd name="T34" fmla="*/ 31 w 43"/>
              <a:gd name="T35" fmla="*/ 165 h 265"/>
              <a:gd name="T36" fmla="*/ 28 w 43"/>
              <a:gd name="T37" fmla="*/ 146 h 265"/>
              <a:gd name="T38" fmla="*/ 23 w 43"/>
              <a:gd name="T39" fmla="*/ 142 h 265"/>
              <a:gd name="T40" fmla="*/ 19 w 43"/>
              <a:gd name="T41" fmla="*/ 148 h 265"/>
              <a:gd name="T42" fmla="*/ 13 w 43"/>
              <a:gd name="T43" fmla="*/ 100 h 265"/>
              <a:gd name="T44" fmla="*/ 15 w 43"/>
              <a:gd name="T45" fmla="*/ 119 h 265"/>
              <a:gd name="T46" fmla="*/ 21 w 43"/>
              <a:gd name="T47" fmla="*/ 123 h 265"/>
              <a:gd name="T48" fmla="*/ 25 w 43"/>
              <a:gd name="T49" fmla="*/ 118 h 265"/>
              <a:gd name="T50" fmla="*/ 22 w 43"/>
              <a:gd name="T51" fmla="*/ 99 h 265"/>
              <a:gd name="T52" fmla="*/ 17 w 43"/>
              <a:gd name="T53" fmla="*/ 95 h 265"/>
              <a:gd name="T54" fmla="*/ 13 w 43"/>
              <a:gd name="T55" fmla="*/ 100 h 265"/>
              <a:gd name="T56" fmla="*/ 7 w 43"/>
              <a:gd name="T57" fmla="*/ 53 h 265"/>
              <a:gd name="T58" fmla="*/ 9 w 43"/>
              <a:gd name="T59" fmla="*/ 72 h 265"/>
              <a:gd name="T60" fmla="*/ 14 w 43"/>
              <a:gd name="T61" fmla="*/ 76 h 265"/>
              <a:gd name="T62" fmla="*/ 18 w 43"/>
              <a:gd name="T63" fmla="*/ 71 h 265"/>
              <a:gd name="T64" fmla="*/ 16 w 43"/>
              <a:gd name="T65" fmla="*/ 52 h 265"/>
              <a:gd name="T66" fmla="*/ 11 w 43"/>
              <a:gd name="T67" fmla="*/ 48 h 265"/>
              <a:gd name="T68" fmla="*/ 7 w 43"/>
              <a:gd name="T69" fmla="*/ 53 h 265"/>
              <a:gd name="T70" fmla="*/ 1 w 43"/>
              <a:gd name="T71" fmla="*/ 6 h 265"/>
              <a:gd name="T72" fmla="*/ 3 w 43"/>
              <a:gd name="T73" fmla="*/ 25 h 265"/>
              <a:gd name="T74" fmla="*/ 8 w 43"/>
              <a:gd name="T75" fmla="*/ 29 h 265"/>
              <a:gd name="T76" fmla="*/ 12 w 43"/>
              <a:gd name="T77" fmla="*/ 23 h 265"/>
              <a:gd name="T78" fmla="*/ 10 w 43"/>
              <a:gd name="T79" fmla="*/ 5 h 265"/>
              <a:gd name="T80" fmla="*/ 5 w 43"/>
              <a:gd name="T81" fmla="*/ 1 h 265"/>
              <a:gd name="T82" fmla="*/ 1 w 43"/>
              <a:gd name="T83" fmla="*/ 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265">
                <a:moveTo>
                  <a:pt x="31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4"/>
                  <a:pt x="37" y="265"/>
                  <a:pt x="39" y="265"/>
                </a:cubicBezTo>
                <a:cubicBezTo>
                  <a:pt x="42" y="265"/>
                  <a:pt x="43" y="262"/>
                  <a:pt x="43" y="260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0" y="238"/>
                  <a:pt x="38" y="237"/>
                  <a:pt x="35" y="237"/>
                </a:cubicBezTo>
                <a:cubicBezTo>
                  <a:pt x="33" y="237"/>
                  <a:pt x="31" y="240"/>
                  <a:pt x="31" y="242"/>
                </a:cubicBezTo>
                <a:close/>
                <a:moveTo>
                  <a:pt x="25" y="195"/>
                </a:moveTo>
                <a:cubicBezTo>
                  <a:pt x="28" y="214"/>
                  <a:pt x="28" y="214"/>
                  <a:pt x="28" y="214"/>
                </a:cubicBezTo>
                <a:cubicBezTo>
                  <a:pt x="28" y="216"/>
                  <a:pt x="30" y="218"/>
                  <a:pt x="33" y="218"/>
                </a:cubicBezTo>
                <a:cubicBezTo>
                  <a:pt x="36" y="217"/>
                  <a:pt x="37" y="215"/>
                  <a:pt x="37" y="21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34" y="191"/>
                  <a:pt x="32" y="189"/>
                  <a:pt x="29" y="190"/>
                </a:cubicBezTo>
                <a:cubicBezTo>
                  <a:pt x="27" y="190"/>
                  <a:pt x="25" y="192"/>
                  <a:pt x="25" y="195"/>
                </a:cubicBezTo>
                <a:close/>
                <a:moveTo>
                  <a:pt x="19" y="148"/>
                </a:moveTo>
                <a:cubicBezTo>
                  <a:pt x="22" y="167"/>
                  <a:pt x="22" y="167"/>
                  <a:pt x="22" y="167"/>
                </a:cubicBezTo>
                <a:cubicBezTo>
                  <a:pt x="22" y="169"/>
                  <a:pt x="24" y="171"/>
                  <a:pt x="27" y="171"/>
                </a:cubicBezTo>
                <a:cubicBezTo>
                  <a:pt x="29" y="170"/>
                  <a:pt x="31" y="168"/>
                  <a:pt x="31" y="165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44"/>
                  <a:pt x="26" y="142"/>
                  <a:pt x="23" y="142"/>
                </a:cubicBezTo>
                <a:cubicBezTo>
                  <a:pt x="21" y="143"/>
                  <a:pt x="19" y="145"/>
                  <a:pt x="19" y="148"/>
                </a:cubicBezTo>
                <a:close/>
                <a:moveTo>
                  <a:pt x="13" y="100"/>
                </a:moveTo>
                <a:cubicBezTo>
                  <a:pt x="15" y="119"/>
                  <a:pt x="15" y="119"/>
                  <a:pt x="15" y="119"/>
                </a:cubicBezTo>
                <a:cubicBezTo>
                  <a:pt x="16" y="122"/>
                  <a:pt x="18" y="124"/>
                  <a:pt x="21" y="123"/>
                </a:cubicBezTo>
                <a:cubicBezTo>
                  <a:pt x="23" y="123"/>
                  <a:pt x="25" y="121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7"/>
                  <a:pt x="19" y="95"/>
                  <a:pt x="17" y="95"/>
                </a:cubicBezTo>
                <a:cubicBezTo>
                  <a:pt x="14" y="95"/>
                  <a:pt x="13" y="98"/>
                  <a:pt x="13" y="100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10" y="74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1" y="6"/>
                </a:move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6" y="29"/>
                  <a:pt x="8" y="29"/>
                </a:cubicBezTo>
                <a:cubicBezTo>
                  <a:pt x="11" y="28"/>
                  <a:pt x="13" y="26"/>
                  <a:pt x="1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3" name="íšlîḍê">
            <a:extLst>
              <a:ext uri="{FF2B5EF4-FFF2-40B4-BE49-F238E27FC236}">
                <a16:creationId xmlns:a16="http://schemas.microsoft.com/office/drawing/2014/main" id="{EA0D07F0-F0C7-420B-A831-CE50AB94FA4A}"/>
              </a:ext>
            </a:extLst>
          </p:cNvPr>
          <p:cNvSpPr/>
          <p:nvPr/>
        </p:nvSpPr>
        <p:spPr bwMode="auto">
          <a:xfrm>
            <a:off x="2746868" y="3291713"/>
            <a:ext cx="10515" cy="17745"/>
          </a:xfrm>
          <a:custGeom>
            <a:avLst/>
            <a:gdLst>
              <a:gd name="T0" fmla="*/ 1 w 11"/>
              <a:gd name="T1" fmla="*/ 5 h 19"/>
              <a:gd name="T2" fmla="*/ 2 w 11"/>
              <a:gd name="T3" fmla="*/ 15 h 19"/>
              <a:gd name="T4" fmla="*/ 7 w 11"/>
              <a:gd name="T5" fmla="*/ 19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5"/>
                  <a:pt x="2" y="15"/>
                  <a:pt x="2" y="15"/>
                </a:cubicBezTo>
                <a:cubicBezTo>
                  <a:pt x="2" y="17"/>
                  <a:pt x="4" y="19"/>
                  <a:pt x="7" y="19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7" y="0"/>
                  <a:pt x="5" y="0"/>
                </a:cubicBezTo>
                <a:cubicBezTo>
                  <a:pt x="2" y="1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4" name="ïṣlíḓè">
            <a:extLst>
              <a:ext uri="{FF2B5EF4-FFF2-40B4-BE49-F238E27FC236}">
                <a16:creationId xmlns:a16="http://schemas.microsoft.com/office/drawing/2014/main" id="{6DC4A881-A7A0-4C05-A0DA-F7431FF6B4A7}"/>
              </a:ext>
            </a:extLst>
          </p:cNvPr>
          <p:cNvSpPr/>
          <p:nvPr/>
        </p:nvSpPr>
        <p:spPr bwMode="auto">
          <a:xfrm>
            <a:off x="2879623" y="2938794"/>
            <a:ext cx="9858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1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1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2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5" name="iṩ1iḍê">
            <a:extLst>
              <a:ext uri="{FF2B5EF4-FFF2-40B4-BE49-F238E27FC236}">
                <a16:creationId xmlns:a16="http://schemas.microsoft.com/office/drawing/2014/main" id="{5DA3E19C-9274-4E8A-A9F2-DAA8BFBE66BD}"/>
              </a:ext>
            </a:extLst>
          </p:cNvPr>
          <p:cNvSpPr/>
          <p:nvPr/>
        </p:nvSpPr>
        <p:spPr bwMode="auto">
          <a:xfrm>
            <a:off x="2882908" y="2972969"/>
            <a:ext cx="45347" cy="279312"/>
          </a:xfrm>
          <a:custGeom>
            <a:avLst/>
            <a:gdLst>
              <a:gd name="T0" fmla="*/ 36 w 48"/>
              <a:gd name="T1" fmla="*/ 276 h 298"/>
              <a:gd name="T2" fmla="*/ 38 w 48"/>
              <a:gd name="T3" fmla="*/ 294 h 298"/>
              <a:gd name="T4" fmla="*/ 44 w 48"/>
              <a:gd name="T5" fmla="*/ 298 h 298"/>
              <a:gd name="T6" fmla="*/ 48 w 48"/>
              <a:gd name="T7" fmla="*/ 293 h 298"/>
              <a:gd name="T8" fmla="*/ 45 w 48"/>
              <a:gd name="T9" fmla="*/ 275 h 298"/>
              <a:gd name="T10" fmla="*/ 40 w 48"/>
              <a:gd name="T11" fmla="*/ 271 h 298"/>
              <a:gd name="T12" fmla="*/ 36 w 48"/>
              <a:gd name="T13" fmla="*/ 276 h 298"/>
              <a:gd name="T14" fmla="*/ 30 w 48"/>
              <a:gd name="T15" fmla="*/ 231 h 298"/>
              <a:gd name="T16" fmla="*/ 33 w 48"/>
              <a:gd name="T17" fmla="*/ 249 h 298"/>
              <a:gd name="T18" fmla="*/ 38 w 48"/>
              <a:gd name="T19" fmla="*/ 253 h 298"/>
              <a:gd name="T20" fmla="*/ 42 w 48"/>
              <a:gd name="T21" fmla="*/ 248 h 298"/>
              <a:gd name="T22" fmla="*/ 39 w 48"/>
              <a:gd name="T23" fmla="*/ 230 h 298"/>
              <a:gd name="T24" fmla="*/ 34 w 48"/>
              <a:gd name="T25" fmla="*/ 226 h 298"/>
              <a:gd name="T26" fmla="*/ 30 w 48"/>
              <a:gd name="T27" fmla="*/ 231 h 298"/>
              <a:gd name="T28" fmla="*/ 24 w 48"/>
              <a:gd name="T29" fmla="*/ 186 h 298"/>
              <a:gd name="T30" fmla="*/ 27 w 48"/>
              <a:gd name="T31" fmla="*/ 204 h 298"/>
              <a:gd name="T32" fmla="*/ 32 w 48"/>
              <a:gd name="T33" fmla="*/ 208 h 298"/>
              <a:gd name="T34" fmla="*/ 36 w 48"/>
              <a:gd name="T35" fmla="*/ 203 h 298"/>
              <a:gd name="T36" fmla="*/ 34 w 48"/>
              <a:gd name="T37" fmla="*/ 185 h 298"/>
              <a:gd name="T38" fmla="*/ 28 w 48"/>
              <a:gd name="T39" fmla="*/ 181 h 298"/>
              <a:gd name="T40" fmla="*/ 24 w 48"/>
              <a:gd name="T41" fmla="*/ 186 h 298"/>
              <a:gd name="T42" fmla="*/ 18 w 48"/>
              <a:gd name="T43" fmla="*/ 141 h 298"/>
              <a:gd name="T44" fmla="*/ 21 w 48"/>
              <a:gd name="T45" fmla="*/ 159 h 298"/>
              <a:gd name="T46" fmla="*/ 26 w 48"/>
              <a:gd name="T47" fmla="*/ 163 h 298"/>
              <a:gd name="T48" fmla="*/ 30 w 48"/>
              <a:gd name="T49" fmla="*/ 157 h 298"/>
              <a:gd name="T50" fmla="*/ 28 w 48"/>
              <a:gd name="T51" fmla="*/ 139 h 298"/>
              <a:gd name="T52" fmla="*/ 22 w 48"/>
              <a:gd name="T53" fmla="*/ 135 h 298"/>
              <a:gd name="T54" fmla="*/ 18 w 48"/>
              <a:gd name="T55" fmla="*/ 141 h 298"/>
              <a:gd name="T56" fmla="*/ 13 w 48"/>
              <a:gd name="T57" fmla="*/ 95 h 298"/>
              <a:gd name="T58" fmla="*/ 15 w 48"/>
              <a:gd name="T59" fmla="*/ 114 h 298"/>
              <a:gd name="T60" fmla="*/ 20 w 48"/>
              <a:gd name="T61" fmla="*/ 118 h 298"/>
              <a:gd name="T62" fmla="*/ 24 w 48"/>
              <a:gd name="T63" fmla="*/ 112 h 298"/>
              <a:gd name="T64" fmla="*/ 22 w 48"/>
              <a:gd name="T65" fmla="*/ 94 h 298"/>
              <a:gd name="T66" fmla="*/ 17 w 48"/>
              <a:gd name="T67" fmla="*/ 90 h 298"/>
              <a:gd name="T68" fmla="*/ 13 w 48"/>
              <a:gd name="T69" fmla="*/ 95 h 298"/>
              <a:gd name="T70" fmla="*/ 7 w 48"/>
              <a:gd name="T71" fmla="*/ 50 h 298"/>
              <a:gd name="T72" fmla="*/ 9 w 48"/>
              <a:gd name="T73" fmla="*/ 68 h 298"/>
              <a:gd name="T74" fmla="*/ 14 w 48"/>
              <a:gd name="T75" fmla="*/ 72 h 298"/>
              <a:gd name="T76" fmla="*/ 18 w 48"/>
              <a:gd name="T77" fmla="*/ 67 h 298"/>
              <a:gd name="T78" fmla="*/ 16 w 48"/>
              <a:gd name="T79" fmla="*/ 49 h 298"/>
              <a:gd name="T80" fmla="*/ 11 w 48"/>
              <a:gd name="T81" fmla="*/ 45 h 298"/>
              <a:gd name="T82" fmla="*/ 7 w 48"/>
              <a:gd name="T83" fmla="*/ 50 h 298"/>
              <a:gd name="T84" fmla="*/ 1 w 48"/>
              <a:gd name="T85" fmla="*/ 5 h 298"/>
              <a:gd name="T86" fmla="*/ 3 w 48"/>
              <a:gd name="T87" fmla="*/ 23 h 298"/>
              <a:gd name="T88" fmla="*/ 8 w 48"/>
              <a:gd name="T89" fmla="*/ 27 h 298"/>
              <a:gd name="T90" fmla="*/ 12 w 48"/>
              <a:gd name="T91" fmla="*/ 22 h 298"/>
              <a:gd name="T92" fmla="*/ 10 w 48"/>
              <a:gd name="T93" fmla="*/ 4 h 298"/>
              <a:gd name="T94" fmla="*/ 5 w 48"/>
              <a:gd name="T95" fmla="*/ 0 h 298"/>
              <a:gd name="T96" fmla="*/ 1 w 48"/>
              <a:gd name="T97" fmla="*/ 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298">
                <a:moveTo>
                  <a:pt x="36" y="276"/>
                </a:moveTo>
                <a:cubicBezTo>
                  <a:pt x="38" y="294"/>
                  <a:pt x="38" y="294"/>
                  <a:pt x="38" y="294"/>
                </a:cubicBezTo>
                <a:cubicBezTo>
                  <a:pt x="39" y="297"/>
                  <a:pt x="41" y="298"/>
                  <a:pt x="44" y="298"/>
                </a:cubicBezTo>
                <a:cubicBezTo>
                  <a:pt x="46" y="298"/>
                  <a:pt x="48" y="295"/>
                  <a:pt x="48" y="293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45" y="272"/>
                  <a:pt x="43" y="270"/>
                  <a:pt x="40" y="271"/>
                </a:cubicBezTo>
                <a:cubicBezTo>
                  <a:pt x="38" y="271"/>
                  <a:pt x="36" y="273"/>
                  <a:pt x="36" y="276"/>
                </a:cubicBezTo>
                <a:close/>
                <a:moveTo>
                  <a:pt x="30" y="231"/>
                </a:moveTo>
                <a:cubicBezTo>
                  <a:pt x="33" y="249"/>
                  <a:pt x="33" y="249"/>
                  <a:pt x="33" y="249"/>
                </a:cubicBezTo>
                <a:cubicBezTo>
                  <a:pt x="33" y="251"/>
                  <a:pt x="35" y="253"/>
                  <a:pt x="38" y="253"/>
                </a:cubicBezTo>
                <a:cubicBezTo>
                  <a:pt x="40" y="253"/>
                  <a:pt x="42" y="250"/>
                  <a:pt x="42" y="248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39" y="227"/>
                  <a:pt x="37" y="225"/>
                  <a:pt x="34" y="226"/>
                </a:cubicBezTo>
                <a:cubicBezTo>
                  <a:pt x="32" y="226"/>
                  <a:pt x="30" y="228"/>
                  <a:pt x="30" y="231"/>
                </a:cubicBezTo>
                <a:close/>
                <a:moveTo>
                  <a:pt x="24" y="186"/>
                </a:moveTo>
                <a:cubicBezTo>
                  <a:pt x="27" y="204"/>
                  <a:pt x="27" y="204"/>
                  <a:pt x="27" y="204"/>
                </a:cubicBezTo>
                <a:cubicBezTo>
                  <a:pt x="27" y="206"/>
                  <a:pt x="29" y="208"/>
                  <a:pt x="32" y="208"/>
                </a:cubicBezTo>
                <a:cubicBezTo>
                  <a:pt x="34" y="207"/>
                  <a:pt x="36" y="205"/>
                  <a:pt x="36" y="203"/>
                </a:cubicBezTo>
                <a:cubicBezTo>
                  <a:pt x="34" y="185"/>
                  <a:pt x="34" y="185"/>
                  <a:pt x="34" y="185"/>
                </a:cubicBezTo>
                <a:cubicBezTo>
                  <a:pt x="33" y="182"/>
                  <a:pt x="31" y="180"/>
                  <a:pt x="28" y="181"/>
                </a:cubicBezTo>
                <a:cubicBezTo>
                  <a:pt x="26" y="181"/>
                  <a:pt x="24" y="183"/>
                  <a:pt x="24" y="186"/>
                </a:cubicBezTo>
                <a:close/>
                <a:moveTo>
                  <a:pt x="18" y="141"/>
                </a:moveTo>
                <a:cubicBezTo>
                  <a:pt x="21" y="159"/>
                  <a:pt x="21" y="159"/>
                  <a:pt x="21" y="159"/>
                </a:cubicBezTo>
                <a:cubicBezTo>
                  <a:pt x="21" y="161"/>
                  <a:pt x="23" y="163"/>
                  <a:pt x="26" y="163"/>
                </a:cubicBezTo>
                <a:cubicBezTo>
                  <a:pt x="29" y="162"/>
                  <a:pt x="30" y="160"/>
                  <a:pt x="30" y="157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7" y="137"/>
                  <a:pt x="25" y="135"/>
                  <a:pt x="22" y="135"/>
                </a:cubicBezTo>
                <a:cubicBezTo>
                  <a:pt x="20" y="136"/>
                  <a:pt x="18" y="138"/>
                  <a:pt x="18" y="141"/>
                </a:cubicBezTo>
                <a:close/>
                <a:moveTo>
                  <a:pt x="13" y="95"/>
                </a:moveTo>
                <a:cubicBezTo>
                  <a:pt x="15" y="114"/>
                  <a:pt x="15" y="114"/>
                  <a:pt x="15" y="114"/>
                </a:cubicBezTo>
                <a:cubicBezTo>
                  <a:pt x="15" y="116"/>
                  <a:pt x="18" y="118"/>
                  <a:pt x="20" y="118"/>
                </a:cubicBezTo>
                <a:cubicBezTo>
                  <a:pt x="23" y="117"/>
                  <a:pt x="25" y="115"/>
                  <a:pt x="24" y="112"/>
                </a:cubicBezTo>
                <a:cubicBezTo>
                  <a:pt x="22" y="94"/>
                  <a:pt x="22" y="94"/>
                  <a:pt x="22" y="94"/>
                </a:cubicBezTo>
                <a:cubicBezTo>
                  <a:pt x="21" y="92"/>
                  <a:pt x="19" y="90"/>
                  <a:pt x="17" y="90"/>
                </a:cubicBezTo>
                <a:cubicBezTo>
                  <a:pt x="14" y="91"/>
                  <a:pt x="12" y="93"/>
                  <a:pt x="13" y="95"/>
                </a:cubicBezTo>
                <a:close/>
                <a:moveTo>
                  <a:pt x="7" y="50"/>
                </a:moveTo>
                <a:cubicBezTo>
                  <a:pt x="9" y="68"/>
                  <a:pt x="9" y="68"/>
                  <a:pt x="9" y="68"/>
                </a:cubicBezTo>
                <a:cubicBezTo>
                  <a:pt x="9" y="71"/>
                  <a:pt x="12" y="73"/>
                  <a:pt x="14" y="72"/>
                </a:cubicBezTo>
                <a:cubicBezTo>
                  <a:pt x="17" y="72"/>
                  <a:pt x="19" y="70"/>
                  <a:pt x="18" y="67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7"/>
                  <a:pt x="13" y="45"/>
                  <a:pt x="11" y="45"/>
                </a:cubicBezTo>
                <a:cubicBezTo>
                  <a:pt x="8" y="45"/>
                  <a:pt x="6" y="48"/>
                  <a:pt x="7" y="50"/>
                </a:cubicBezTo>
                <a:close/>
                <a:moveTo>
                  <a:pt x="1" y="5"/>
                </a:moveTo>
                <a:cubicBezTo>
                  <a:pt x="3" y="23"/>
                  <a:pt x="3" y="23"/>
                  <a:pt x="3" y="23"/>
                </a:cubicBezTo>
                <a:cubicBezTo>
                  <a:pt x="3" y="26"/>
                  <a:pt x="6" y="28"/>
                  <a:pt x="8" y="27"/>
                </a:cubicBezTo>
                <a:cubicBezTo>
                  <a:pt x="11" y="27"/>
                  <a:pt x="13" y="25"/>
                  <a:pt x="12" y="22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6" name="ïṩļíde">
            <a:extLst>
              <a:ext uri="{FF2B5EF4-FFF2-40B4-BE49-F238E27FC236}">
                <a16:creationId xmlns:a16="http://schemas.microsoft.com/office/drawing/2014/main" id="{20F9A165-563B-4C66-A541-F56628D289B0}"/>
              </a:ext>
            </a:extLst>
          </p:cNvPr>
          <p:cNvSpPr/>
          <p:nvPr/>
        </p:nvSpPr>
        <p:spPr bwMode="auto">
          <a:xfrm>
            <a:off x="2922341" y="3268711"/>
            <a:ext cx="10515" cy="18402"/>
          </a:xfrm>
          <a:custGeom>
            <a:avLst/>
            <a:gdLst>
              <a:gd name="T0" fmla="*/ 0 w 11"/>
              <a:gd name="T1" fmla="*/ 5 h 19"/>
              <a:gd name="T2" fmla="*/ 1 w 11"/>
              <a:gd name="T3" fmla="*/ 14 h 19"/>
              <a:gd name="T4" fmla="*/ 6 w 11"/>
              <a:gd name="T5" fmla="*/ 18 h 19"/>
              <a:gd name="T6" fmla="*/ 10 w 11"/>
              <a:gd name="T7" fmla="*/ 13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1" y="14"/>
                  <a:pt x="1" y="14"/>
                  <a:pt x="1" y="14"/>
                </a:cubicBezTo>
                <a:cubicBezTo>
                  <a:pt x="2" y="17"/>
                  <a:pt x="4" y="19"/>
                  <a:pt x="6" y="18"/>
                </a:cubicBezTo>
                <a:cubicBezTo>
                  <a:pt x="9" y="18"/>
                  <a:pt x="11" y="16"/>
                  <a:pt x="10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1"/>
                  <a:pt x="7" y="0"/>
                  <a:pt x="4" y="0"/>
                </a:cubicBezTo>
                <a:cubicBezTo>
                  <a:pt x="1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7" name="íṥļiḑe">
            <a:extLst>
              <a:ext uri="{FF2B5EF4-FFF2-40B4-BE49-F238E27FC236}">
                <a16:creationId xmlns:a16="http://schemas.microsoft.com/office/drawing/2014/main" id="{2A24D61D-7AE9-4EB1-9017-B2C75E2B5918}"/>
              </a:ext>
            </a:extLst>
          </p:cNvPr>
          <p:cNvSpPr/>
          <p:nvPr/>
        </p:nvSpPr>
        <p:spPr bwMode="auto">
          <a:xfrm>
            <a:off x="2545763" y="2773836"/>
            <a:ext cx="9858" cy="17745"/>
          </a:xfrm>
          <a:custGeom>
            <a:avLst/>
            <a:gdLst>
              <a:gd name="T0" fmla="*/ 0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4" y="19"/>
                  <a:pt x="7" y="18"/>
                </a:cubicBezTo>
                <a:cubicBezTo>
                  <a:pt x="9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8" name="íṣḻidè">
            <a:extLst>
              <a:ext uri="{FF2B5EF4-FFF2-40B4-BE49-F238E27FC236}">
                <a16:creationId xmlns:a16="http://schemas.microsoft.com/office/drawing/2014/main" id="{A7527054-8B7A-4101-8922-454E16C6A50B}"/>
              </a:ext>
            </a:extLst>
          </p:cNvPr>
          <p:cNvSpPr/>
          <p:nvPr/>
        </p:nvSpPr>
        <p:spPr bwMode="auto">
          <a:xfrm>
            <a:off x="2550363" y="2809325"/>
            <a:ext cx="70321" cy="474501"/>
          </a:xfrm>
          <a:custGeom>
            <a:avLst/>
            <a:gdLst>
              <a:gd name="T0" fmla="*/ 65 w 75"/>
              <a:gd name="T1" fmla="*/ 502 h 507"/>
              <a:gd name="T2" fmla="*/ 75 w 75"/>
              <a:gd name="T3" fmla="*/ 501 h 507"/>
              <a:gd name="T4" fmla="*/ 67 w 75"/>
              <a:gd name="T5" fmla="*/ 478 h 507"/>
              <a:gd name="T6" fmla="*/ 57 w 75"/>
              <a:gd name="T7" fmla="*/ 435 h 507"/>
              <a:gd name="T8" fmla="*/ 64 w 75"/>
              <a:gd name="T9" fmla="*/ 459 h 507"/>
              <a:gd name="T10" fmla="*/ 66 w 75"/>
              <a:gd name="T11" fmla="*/ 434 h 507"/>
              <a:gd name="T12" fmla="*/ 57 w 75"/>
              <a:gd name="T13" fmla="*/ 435 h 507"/>
              <a:gd name="T14" fmla="*/ 53 w 75"/>
              <a:gd name="T15" fmla="*/ 407 h 507"/>
              <a:gd name="T16" fmla="*/ 62 w 75"/>
              <a:gd name="T17" fmla="*/ 406 h 507"/>
              <a:gd name="T18" fmla="*/ 54 w 75"/>
              <a:gd name="T19" fmla="*/ 382 h 507"/>
              <a:gd name="T20" fmla="*/ 44 w 75"/>
              <a:gd name="T21" fmla="*/ 340 h 507"/>
              <a:gd name="T22" fmla="*/ 52 w 75"/>
              <a:gd name="T23" fmla="*/ 363 h 507"/>
              <a:gd name="T24" fmla="*/ 53 w 75"/>
              <a:gd name="T25" fmla="*/ 339 h 507"/>
              <a:gd name="T26" fmla="*/ 44 w 75"/>
              <a:gd name="T27" fmla="*/ 340 h 507"/>
              <a:gd name="T28" fmla="*/ 40 w 75"/>
              <a:gd name="T29" fmla="*/ 311 h 507"/>
              <a:gd name="T30" fmla="*/ 50 w 75"/>
              <a:gd name="T31" fmla="*/ 310 h 507"/>
              <a:gd name="T32" fmla="*/ 42 w 75"/>
              <a:gd name="T33" fmla="*/ 287 h 507"/>
              <a:gd name="T34" fmla="*/ 32 w 75"/>
              <a:gd name="T35" fmla="*/ 244 h 507"/>
              <a:gd name="T36" fmla="*/ 39 w 75"/>
              <a:gd name="T37" fmla="*/ 267 h 507"/>
              <a:gd name="T38" fmla="*/ 41 w 75"/>
              <a:gd name="T39" fmla="*/ 243 h 507"/>
              <a:gd name="T40" fmla="*/ 32 w 75"/>
              <a:gd name="T41" fmla="*/ 244 h 507"/>
              <a:gd name="T42" fmla="*/ 28 w 75"/>
              <a:gd name="T43" fmla="*/ 215 h 507"/>
              <a:gd name="T44" fmla="*/ 37 w 75"/>
              <a:gd name="T45" fmla="*/ 214 h 507"/>
              <a:gd name="T46" fmla="*/ 29 w 75"/>
              <a:gd name="T47" fmla="*/ 191 h 507"/>
              <a:gd name="T48" fmla="*/ 19 w 75"/>
              <a:gd name="T49" fmla="*/ 149 h 507"/>
              <a:gd name="T50" fmla="*/ 27 w 75"/>
              <a:gd name="T51" fmla="*/ 172 h 507"/>
              <a:gd name="T52" fmla="*/ 28 w 75"/>
              <a:gd name="T53" fmla="*/ 147 h 507"/>
              <a:gd name="T54" fmla="*/ 19 w 75"/>
              <a:gd name="T55" fmla="*/ 149 h 507"/>
              <a:gd name="T56" fmla="*/ 15 w 75"/>
              <a:gd name="T57" fmla="*/ 120 h 507"/>
              <a:gd name="T58" fmla="*/ 25 w 75"/>
              <a:gd name="T59" fmla="*/ 119 h 507"/>
              <a:gd name="T60" fmla="*/ 17 w 75"/>
              <a:gd name="T61" fmla="*/ 96 h 507"/>
              <a:gd name="T62" fmla="*/ 7 w 75"/>
              <a:gd name="T63" fmla="*/ 53 h 507"/>
              <a:gd name="T64" fmla="*/ 14 w 75"/>
              <a:gd name="T65" fmla="*/ 76 h 507"/>
              <a:gd name="T66" fmla="*/ 16 w 75"/>
              <a:gd name="T67" fmla="*/ 52 h 507"/>
              <a:gd name="T68" fmla="*/ 7 w 75"/>
              <a:gd name="T69" fmla="*/ 53 h 507"/>
              <a:gd name="T70" fmla="*/ 3 w 75"/>
              <a:gd name="T71" fmla="*/ 24 h 507"/>
              <a:gd name="T72" fmla="*/ 12 w 75"/>
              <a:gd name="T73" fmla="*/ 23 h 507"/>
              <a:gd name="T74" fmla="*/ 4 w 75"/>
              <a:gd name="T7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507">
                <a:moveTo>
                  <a:pt x="63" y="483"/>
                </a:moveTo>
                <a:cubicBezTo>
                  <a:pt x="65" y="502"/>
                  <a:pt x="65" y="502"/>
                  <a:pt x="65" y="502"/>
                </a:cubicBezTo>
                <a:cubicBezTo>
                  <a:pt x="66" y="505"/>
                  <a:pt x="68" y="507"/>
                  <a:pt x="70" y="506"/>
                </a:cubicBezTo>
                <a:cubicBezTo>
                  <a:pt x="73" y="506"/>
                  <a:pt x="75" y="504"/>
                  <a:pt x="75" y="501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2" y="479"/>
                  <a:pt x="69" y="478"/>
                  <a:pt x="67" y="478"/>
                </a:cubicBezTo>
                <a:cubicBezTo>
                  <a:pt x="64" y="478"/>
                  <a:pt x="62" y="481"/>
                  <a:pt x="63" y="483"/>
                </a:cubicBezTo>
                <a:close/>
                <a:moveTo>
                  <a:pt x="57" y="435"/>
                </a:moveTo>
                <a:cubicBezTo>
                  <a:pt x="59" y="455"/>
                  <a:pt x="59" y="455"/>
                  <a:pt x="59" y="455"/>
                </a:cubicBezTo>
                <a:cubicBezTo>
                  <a:pt x="59" y="457"/>
                  <a:pt x="62" y="459"/>
                  <a:pt x="64" y="459"/>
                </a:cubicBezTo>
                <a:cubicBezTo>
                  <a:pt x="67" y="458"/>
                  <a:pt x="69" y="456"/>
                  <a:pt x="68" y="453"/>
                </a:cubicBezTo>
                <a:cubicBezTo>
                  <a:pt x="66" y="434"/>
                  <a:pt x="66" y="434"/>
                  <a:pt x="66" y="434"/>
                </a:cubicBezTo>
                <a:cubicBezTo>
                  <a:pt x="65" y="432"/>
                  <a:pt x="63" y="430"/>
                  <a:pt x="61" y="430"/>
                </a:cubicBezTo>
                <a:cubicBezTo>
                  <a:pt x="58" y="431"/>
                  <a:pt x="56" y="433"/>
                  <a:pt x="57" y="435"/>
                </a:cubicBezTo>
                <a:close/>
                <a:moveTo>
                  <a:pt x="50" y="388"/>
                </a:moveTo>
                <a:cubicBezTo>
                  <a:pt x="53" y="407"/>
                  <a:pt x="53" y="407"/>
                  <a:pt x="53" y="407"/>
                </a:cubicBezTo>
                <a:cubicBezTo>
                  <a:pt x="53" y="409"/>
                  <a:pt x="55" y="411"/>
                  <a:pt x="58" y="411"/>
                </a:cubicBezTo>
                <a:cubicBezTo>
                  <a:pt x="61" y="410"/>
                  <a:pt x="62" y="408"/>
                  <a:pt x="62" y="406"/>
                </a:cubicBezTo>
                <a:cubicBezTo>
                  <a:pt x="60" y="386"/>
                  <a:pt x="60" y="386"/>
                  <a:pt x="60" y="386"/>
                </a:cubicBezTo>
                <a:cubicBezTo>
                  <a:pt x="59" y="384"/>
                  <a:pt x="57" y="382"/>
                  <a:pt x="54" y="382"/>
                </a:cubicBezTo>
                <a:cubicBezTo>
                  <a:pt x="52" y="383"/>
                  <a:pt x="50" y="385"/>
                  <a:pt x="50" y="388"/>
                </a:cubicBezTo>
                <a:close/>
                <a:moveTo>
                  <a:pt x="44" y="340"/>
                </a:moveTo>
                <a:cubicBezTo>
                  <a:pt x="47" y="359"/>
                  <a:pt x="47" y="359"/>
                  <a:pt x="47" y="359"/>
                </a:cubicBezTo>
                <a:cubicBezTo>
                  <a:pt x="47" y="361"/>
                  <a:pt x="49" y="363"/>
                  <a:pt x="52" y="363"/>
                </a:cubicBezTo>
                <a:cubicBezTo>
                  <a:pt x="54" y="363"/>
                  <a:pt x="56" y="360"/>
                  <a:pt x="56" y="358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3" y="336"/>
                  <a:pt x="51" y="334"/>
                  <a:pt x="48" y="335"/>
                </a:cubicBezTo>
                <a:cubicBezTo>
                  <a:pt x="46" y="335"/>
                  <a:pt x="44" y="337"/>
                  <a:pt x="44" y="340"/>
                </a:cubicBezTo>
                <a:close/>
                <a:moveTo>
                  <a:pt x="38" y="292"/>
                </a:moveTo>
                <a:cubicBezTo>
                  <a:pt x="40" y="311"/>
                  <a:pt x="40" y="311"/>
                  <a:pt x="40" y="311"/>
                </a:cubicBezTo>
                <a:cubicBezTo>
                  <a:pt x="41" y="314"/>
                  <a:pt x="43" y="315"/>
                  <a:pt x="46" y="315"/>
                </a:cubicBezTo>
                <a:cubicBezTo>
                  <a:pt x="48" y="315"/>
                  <a:pt x="50" y="312"/>
                  <a:pt x="50" y="310"/>
                </a:cubicBezTo>
                <a:cubicBezTo>
                  <a:pt x="47" y="291"/>
                  <a:pt x="47" y="291"/>
                  <a:pt x="47" y="291"/>
                </a:cubicBezTo>
                <a:cubicBezTo>
                  <a:pt x="47" y="288"/>
                  <a:pt x="44" y="286"/>
                  <a:pt x="42" y="287"/>
                </a:cubicBezTo>
                <a:cubicBezTo>
                  <a:pt x="39" y="287"/>
                  <a:pt x="37" y="289"/>
                  <a:pt x="38" y="292"/>
                </a:cubicBezTo>
                <a:close/>
                <a:moveTo>
                  <a:pt x="32" y="244"/>
                </a:moveTo>
                <a:cubicBezTo>
                  <a:pt x="34" y="263"/>
                  <a:pt x="34" y="263"/>
                  <a:pt x="34" y="263"/>
                </a:cubicBezTo>
                <a:cubicBezTo>
                  <a:pt x="34" y="266"/>
                  <a:pt x="37" y="268"/>
                  <a:pt x="39" y="267"/>
                </a:cubicBezTo>
                <a:cubicBezTo>
                  <a:pt x="42" y="267"/>
                  <a:pt x="44" y="265"/>
                  <a:pt x="43" y="262"/>
                </a:cubicBezTo>
                <a:cubicBezTo>
                  <a:pt x="41" y="243"/>
                  <a:pt x="41" y="243"/>
                  <a:pt x="41" y="243"/>
                </a:cubicBezTo>
                <a:cubicBezTo>
                  <a:pt x="41" y="240"/>
                  <a:pt x="38" y="239"/>
                  <a:pt x="36" y="239"/>
                </a:cubicBezTo>
                <a:cubicBezTo>
                  <a:pt x="33" y="239"/>
                  <a:pt x="31" y="242"/>
                  <a:pt x="32" y="244"/>
                </a:cubicBezTo>
                <a:close/>
                <a:moveTo>
                  <a:pt x="25" y="196"/>
                </a:moveTo>
                <a:cubicBezTo>
                  <a:pt x="28" y="215"/>
                  <a:pt x="28" y="215"/>
                  <a:pt x="28" y="215"/>
                </a:cubicBezTo>
                <a:cubicBezTo>
                  <a:pt x="28" y="218"/>
                  <a:pt x="31" y="220"/>
                  <a:pt x="33" y="220"/>
                </a:cubicBezTo>
                <a:cubicBezTo>
                  <a:pt x="36" y="219"/>
                  <a:pt x="37" y="217"/>
                  <a:pt x="37" y="214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4" y="193"/>
                  <a:pt x="32" y="191"/>
                  <a:pt x="29" y="191"/>
                </a:cubicBezTo>
                <a:cubicBezTo>
                  <a:pt x="27" y="191"/>
                  <a:pt x="25" y="194"/>
                  <a:pt x="25" y="196"/>
                </a:cubicBezTo>
                <a:close/>
                <a:moveTo>
                  <a:pt x="19" y="149"/>
                </a:moveTo>
                <a:cubicBezTo>
                  <a:pt x="22" y="168"/>
                  <a:pt x="22" y="168"/>
                  <a:pt x="22" y="168"/>
                </a:cubicBezTo>
                <a:cubicBezTo>
                  <a:pt x="22" y="170"/>
                  <a:pt x="24" y="172"/>
                  <a:pt x="27" y="172"/>
                </a:cubicBezTo>
                <a:cubicBezTo>
                  <a:pt x="29" y="171"/>
                  <a:pt x="31" y="169"/>
                  <a:pt x="31" y="166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8" y="145"/>
                  <a:pt x="26" y="143"/>
                  <a:pt x="23" y="143"/>
                </a:cubicBezTo>
                <a:cubicBezTo>
                  <a:pt x="21" y="144"/>
                  <a:pt x="19" y="146"/>
                  <a:pt x="19" y="149"/>
                </a:cubicBezTo>
                <a:close/>
                <a:moveTo>
                  <a:pt x="13" y="101"/>
                </a:moveTo>
                <a:cubicBezTo>
                  <a:pt x="15" y="120"/>
                  <a:pt x="15" y="120"/>
                  <a:pt x="15" y="120"/>
                </a:cubicBezTo>
                <a:cubicBezTo>
                  <a:pt x="16" y="122"/>
                  <a:pt x="18" y="124"/>
                  <a:pt x="21" y="124"/>
                </a:cubicBezTo>
                <a:cubicBezTo>
                  <a:pt x="23" y="124"/>
                  <a:pt x="25" y="121"/>
                  <a:pt x="25" y="119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2" y="97"/>
                  <a:pt x="19" y="95"/>
                  <a:pt x="17" y="96"/>
                </a:cubicBezTo>
                <a:cubicBezTo>
                  <a:pt x="14" y="96"/>
                  <a:pt x="13" y="98"/>
                  <a:pt x="13" y="101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9" y="75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0" y="5"/>
                </a:moveTo>
                <a:cubicBezTo>
                  <a:pt x="3" y="24"/>
                  <a:pt x="3" y="24"/>
                  <a:pt x="3" y="24"/>
                </a:cubicBezTo>
                <a:cubicBezTo>
                  <a:pt x="3" y="27"/>
                  <a:pt x="6" y="29"/>
                  <a:pt x="8" y="28"/>
                </a:cubicBezTo>
                <a:cubicBezTo>
                  <a:pt x="11" y="28"/>
                  <a:pt x="12" y="26"/>
                  <a:pt x="12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9" name="ïŝḻidè">
            <a:extLst>
              <a:ext uri="{FF2B5EF4-FFF2-40B4-BE49-F238E27FC236}">
                <a16:creationId xmlns:a16="http://schemas.microsoft.com/office/drawing/2014/main" id="{995B8065-E62A-4EE2-A4F6-0EF410E74433}"/>
              </a:ext>
            </a:extLst>
          </p:cNvPr>
          <p:cNvSpPr/>
          <p:nvPr/>
        </p:nvSpPr>
        <p:spPr bwMode="auto">
          <a:xfrm>
            <a:off x="2614770" y="3300914"/>
            <a:ext cx="10515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0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0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0" name="íŝḻiḑê">
            <a:extLst>
              <a:ext uri="{FF2B5EF4-FFF2-40B4-BE49-F238E27FC236}">
                <a16:creationId xmlns:a16="http://schemas.microsoft.com/office/drawing/2014/main" id="{AE886875-A706-458E-9406-FE45AC234556}"/>
              </a:ext>
            </a:extLst>
          </p:cNvPr>
          <p:cNvSpPr/>
          <p:nvPr/>
        </p:nvSpPr>
        <p:spPr bwMode="auto">
          <a:xfrm>
            <a:off x="2230305" y="3052491"/>
            <a:ext cx="10515" cy="18402"/>
          </a:xfrm>
          <a:custGeom>
            <a:avLst/>
            <a:gdLst>
              <a:gd name="T0" fmla="*/ 0 w 11"/>
              <a:gd name="T1" fmla="*/ 6 h 19"/>
              <a:gd name="T2" fmla="*/ 1 w 11"/>
              <a:gd name="T3" fmla="*/ 15 h 19"/>
              <a:gd name="T4" fmla="*/ 6 w 11"/>
              <a:gd name="T5" fmla="*/ 19 h 19"/>
              <a:gd name="T6" fmla="*/ 10 w 11"/>
              <a:gd name="T7" fmla="*/ 14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4" y="19"/>
                  <a:pt x="6" y="19"/>
                </a:cubicBezTo>
                <a:cubicBezTo>
                  <a:pt x="9" y="19"/>
                  <a:pt x="11" y="16"/>
                  <a:pt x="10" y="14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6" y="0"/>
                  <a:pt x="4" y="0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1" name="íṧľîḋè">
            <a:extLst>
              <a:ext uri="{FF2B5EF4-FFF2-40B4-BE49-F238E27FC236}">
                <a16:creationId xmlns:a16="http://schemas.microsoft.com/office/drawing/2014/main" id="{D94BB71C-E1BF-4502-B528-86D7528056E6}"/>
              </a:ext>
            </a:extLst>
          </p:cNvPr>
          <p:cNvSpPr/>
          <p:nvPr/>
        </p:nvSpPr>
        <p:spPr bwMode="auto">
          <a:xfrm>
            <a:off x="2234248" y="3088637"/>
            <a:ext cx="41404" cy="247766"/>
          </a:xfrm>
          <a:custGeom>
            <a:avLst/>
            <a:gdLst>
              <a:gd name="T0" fmla="*/ 32 w 44"/>
              <a:gd name="T1" fmla="*/ 242 h 265"/>
              <a:gd name="T2" fmla="*/ 34 w 44"/>
              <a:gd name="T3" fmla="*/ 261 h 265"/>
              <a:gd name="T4" fmla="*/ 39 w 44"/>
              <a:gd name="T5" fmla="*/ 265 h 265"/>
              <a:gd name="T6" fmla="*/ 43 w 44"/>
              <a:gd name="T7" fmla="*/ 259 h 265"/>
              <a:gd name="T8" fmla="*/ 41 w 44"/>
              <a:gd name="T9" fmla="*/ 240 h 265"/>
              <a:gd name="T10" fmla="*/ 36 w 44"/>
              <a:gd name="T11" fmla="*/ 236 h 265"/>
              <a:gd name="T12" fmla="*/ 32 w 44"/>
              <a:gd name="T13" fmla="*/ 242 h 265"/>
              <a:gd name="T14" fmla="*/ 25 w 44"/>
              <a:gd name="T15" fmla="*/ 194 h 265"/>
              <a:gd name="T16" fmla="*/ 28 w 44"/>
              <a:gd name="T17" fmla="*/ 213 h 265"/>
              <a:gd name="T18" fmla="*/ 33 w 44"/>
              <a:gd name="T19" fmla="*/ 217 h 265"/>
              <a:gd name="T20" fmla="*/ 37 w 44"/>
              <a:gd name="T21" fmla="*/ 212 h 265"/>
              <a:gd name="T22" fmla="*/ 35 w 44"/>
              <a:gd name="T23" fmla="*/ 193 h 265"/>
              <a:gd name="T24" fmla="*/ 29 w 44"/>
              <a:gd name="T25" fmla="*/ 189 h 265"/>
              <a:gd name="T26" fmla="*/ 25 w 44"/>
              <a:gd name="T27" fmla="*/ 194 h 265"/>
              <a:gd name="T28" fmla="*/ 19 w 44"/>
              <a:gd name="T29" fmla="*/ 147 h 265"/>
              <a:gd name="T30" fmla="*/ 22 w 44"/>
              <a:gd name="T31" fmla="*/ 166 h 265"/>
              <a:gd name="T32" fmla="*/ 27 w 44"/>
              <a:gd name="T33" fmla="*/ 170 h 265"/>
              <a:gd name="T34" fmla="*/ 31 w 44"/>
              <a:gd name="T35" fmla="*/ 165 h 265"/>
              <a:gd name="T36" fmla="*/ 29 w 44"/>
              <a:gd name="T37" fmla="*/ 146 h 265"/>
              <a:gd name="T38" fmla="*/ 23 w 44"/>
              <a:gd name="T39" fmla="*/ 142 h 265"/>
              <a:gd name="T40" fmla="*/ 19 w 44"/>
              <a:gd name="T41" fmla="*/ 147 h 265"/>
              <a:gd name="T42" fmla="*/ 13 w 44"/>
              <a:gd name="T43" fmla="*/ 100 h 265"/>
              <a:gd name="T44" fmla="*/ 16 w 44"/>
              <a:gd name="T45" fmla="*/ 119 h 265"/>
              <a:gd name="T46" fmla="*/ 21 w 44"/>
              <a:gd name="T47" fmla="*/ 123 h 265"/>
              <a:gd name="T48" fmla="*/ 25 w 44"/>
              <a:gd name="T49" fmla="*/ 118 h 265"/>
              <a:gd name="T50" fmla="*/ 22 w 44"/>
              <a:gd name="T51" fmla="*/ 99 h 265"/>
              <a:gd name="T52" fmla="*/ 17 w 44"/>
              <a:gd name="T53" fmla="*/ 95 h 265"/>
              <a:gd name="T54" fmla="*/ 13 w 44"/>
              <a:gd name="T55" fmla="*/ 100 h 265"/>
              <a:gd name="T56" fmla="*/ 7 w 44"/>
              <a:gd name="T57" fmla="*/ 53 h 265"/>
              <a:gd name="T58" fmla="*/ 9 w 44"/>
              <a:gd name="T59" fmla="*/ 71 h 265"/>
              <a:gd name="T60" fmla="*/ 15 w 44"/>
              <a:gd name="T61" fmla="*/ 75 h 265"/>
              <a:gd name="T62" fmla="*/ 19 w 44"/>
              <a:gd name="T63" fmla="*/ 70 h 265"/>
              <a:gd name="T64" fmla="*/ 16 w 44"/>
              <a:gd name="T65" fmla="*/ 51 h 265"/>
              <a:gd name="T66" fmla="*/ 11 w 44"/>
              <a:gd name="T67" fmla="*/ 47 h 265"/>
              <a:gd name="T68" fmla="*/ 7 w 44"/>
              <a:gd name="T69" fmla="*/ 53 h 265"/>
              <a:gd name="T70" fmla="*/ 1 w 44"/>
              <a:gd name="T71" fmla="*/ 5 h 265"/>
              <a:gd name="T72" fmla="*/ 3 w 44"/>
              <a:gd name="T73" fmla="*/ 24 h 265"/>
              <a:gd name="T74" fmla="*/ 8 w 44"/>
              <a:gd name="T75" fmla="*/ 28 h 265"/>
              <a:gd name="T76" fmla="*/ 13 w 44"/>
              <a:gd name="T77" fmla="*/ 23 h 265"/>
              <a:gd name="T78" fmla="*/ 10 w 44"/>
              <a:gd name="T79" fmla="*/ 4 h 265"/>
              <a:gd name="T80" fmla="*/ 5 w 44"/>
              <a:gd name="T81" fmla="*/ 0 h 265"/>
              <a:gd name="T82" fmla="*/ 1 w 44"/>
              <a:gd name="T83" fmla="*/ 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" h="265">
                <a:moveTo>
                  <a:pt x="32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3"/>
                  <a:pt x="37" y="265"/>
                  <a:pt x="39" y="265"/>
                </a:cubicBezTo>
                <a:cubicBezTo>
                  <a:pt x="42" y="264"/>
                  <a:pt x="44" y="262"/>
                  <a:pt x="43" y="259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1" y="238"/>
                  <a:pt x="38" y="236"/>
                  <a:pt x="36" y="236"/>
                </a:cubicBezTo>
                <a:cubicBezTo>
                  <a:pt x="33" y="237"/>
                  <a:pt x="31" y="239"/>
                  <a:pt x="32" y="242"/>
                </a:cubicBezTo>
                <a:close/>
                <a:moveTo>
                  <a:pt x="25" y="194"/>
                </a:moveTo>
                <a:cubicBezTo>
                  <a:pt x="28" y="213"/>
                  <a:pt x="28" y="213"/>
                  <a:pt x="28" y="213"/>
                </a:cubicBezTo>
                <a:cubicBezTo>
                  <a:pt x="28" y="216"/>
                  <a:pt x="31" y="218"/>
                  <a:pt x="33" y="217"/>
                </a:cubicBezTo>
                <a:cubicBezTo>
                  <a:pt x="36" y="217"/>
                  <a:pt x="38" y="215"/>
                  <a:pt x="37" y="212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1"/>
                  <a:pt x="32" y="189"/>
                  <a:pt x="29" y="189"/>
                </a:cubicBezTo>
                <a:cubicBezTo>
                  <a:pt x="27" y="189"/>
                  <a:pt x="25" y="192"/>
                  <a:pt x="25" y="194"/>
                </a:cubicBezTo>
                <a:close/>
                <a:moveTo>
                  <a:pt x="19" y="147"/>
                </a:moveTo>
                <a:cubicBezTo>
                  <a:pt x="22" y="166"/>
                  <a:pt x="22" y="166"/>
                  <a:pt x="22" y="166"/>
                </a:cubicBezTo>
                <a:cubicBezTo>
                  <a:pt x="22" y="169"/>
                  <a:pt x="24" y="170"/>
                  <a:pt x="27" y="170"/>
                </a:cubicBezTo>
                <a:cubicBezTo>
                  <a:pt x="30" y="170"/>
                  <a:pt x="31" y="167"/>
                  <a:pt x="31" y="165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8" y="143"/>
                  <a:pt x="26" y="142"/>
                  <a:pt x="23" y="142"/>
                </a:cubicBezTo>
                <a:cubicBezTo>
                  <a:pt x="21" y="142"/>
                  <a:pt x="19" y="145"/>
                  <a:pt x="19" y="147"/>
                </a:cubicBezTo>
                <a:close/>
                <a:moveTo>
                  <a:pt x="13" y="100"/>
                </a:moveTo>
                <a:cubicBezTo>
                  <a:pt x="16" y="119"/>
                  <a:pt x="16" y="119"/>
                  <a:pt x="16" y="119"/>
                </a:cubicBezTo>
                <a:cubicBezTo>
                  <a:pt x="16" y="121"/>
                  <a:pt x="18" y="123"/>
                  <a:pt x="21" y="123"/>
                </a:cubicBezTo>
                <a:cubicBezTo>
                  <a:pt x="23" y="122"/>
                  <a:pt x="25" y="120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6"/>
                  <a:pt x="20" y="94"/>
                  <a:pt x="17" y="95"/>
                </a:cubicBezTo>
                <a:cubicBezTo>
                  <a:pt x="15" y="95"/>
                  <a:pt x="13" y="97"/>
                  <a:pt x="13" y="100"/>
                </a:cubicBezTo>
                <a:close/>
                <a:moveTo>
                  <a:pt x="7" y="53"/>
                </a:moveTo>
                <a:cubicBezTo>
                  <a:pt x="9" y="71"/>
                  <a:pt x="9" y="71"/>
                  <a:pt x="9" y="71"/>
                </a:cubicBezTo>
                <a:cubicBezTo>
                  <a:pt x="10" y="74"/>
                  <a:pt x="12" y="76"/>
                  <a:pt x="15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49"/>
                  <a:pt x="14" y="47"/>
                  <a:pt x="11" y="47"/>
                </a:cubicBezTo>
                <a:cubicBezTo>
                  <a:pt x="8" y="48"/>
                  <a:pt x="7" y="50"/>
                  <a:pt x="7" y="53"/>
                </a:cubicBezTo>
                <a:close/>
                <a:moveTo>
                  <a:pt x="1" y="5"/>
                </a:moveTo>
                <a:cubicBezTo>
                  <a:pt x="3" y="24"/>
                  <a:pt x="3" y="24"/>
                  <a:pt x="3" y="24"/>
                </a:cubicBezTo>
                <a:cubicBezTo>
                  <a:pt x="4" y="27"/>
                  <a:pt x="6" y="29"/>
                  <a:pt x="8" y="28"/>
                </a:cubicBezTo>
                <a:cubicBezTo>
                  <a:pt x="11" y="28"/>
                  <a:pt x="13" y="26"/>
                  <a:pt x="13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2" name="ïSḷíḍê">
            <a:extLst>
              <a:ext uri="{FF2B5EF4-FFF2-40B4-BE49-F238E27FC236}">
                <a16:creationId xmlns:a16="http://schemas.microsoft.com/office/drawing/2014/main" id="{D3DFBDA0-AE6F-480E-A424-69613A62CB79}"/>
              </a:ext>
            </a:extLst>
          </p:cNvPr>
          <p:cNvSpPr/>
          <p:nvPr/>
        </p:nvSpPr>
        <p:spPr bwMode="auto">
          <a:xfrm>
            <a:off x="2269080" y="3353490"/>
            <a:ext cx="11173" cy="18402"/>
          </a:xfrm>
          <a:custGeom>
            <a:avLst/>
            <a:gdLst>
              <a:gd name="T0" fmla="*/ 1 w 12"/>
              <a:gd name="T1" fmla="*/ 6 h 20"/>
              <a:gd name="T2" fmla="*/ 2 w 12"/>
              <a:gd name="T3" fmla="*/ 15 h 20"/>
              <a:gd name="T4" fmla="*/ 7 w 12"/>
              <a:gd name="T5" fmla="*/ 19 h 20"/>
              <a:gd name="T6" fmla="*/ 11 w 12"/>
              <a:gd name="T7" fmla="*/ 14 h 20"/>
              <a:gd name="T8" fmla="*/ 10 w 12"/>
              <a:gd name="T9" fmla="*/ 5 h 20"/>
              <a:gd name="T10" fmla="*/ 5 w 12"/>
              <a:gd name="T11" fmla="*/ 1 h 20"/>
              <a:gd name="T12" fmla="*/ 1 w 12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">
                <a:moveTo>
                  <a:pt x="1" y="6"/>
                </a:moveTo>
                <a:cubicBezTo>
                  <a:pt x="2" y="15"/>
                  <a:pt x="2" y="15"/>
                  <a:pt x="2" y="15"/>
                </a:cubicBezTo>
                <a:cubicBezTo>
                  <a:pt x="2" y="18"/>
                  <a:pt x="5" y="20"/>
                  <a:pt x="7" y="19"/>
                </a:cubicBezTo>
                <a:cubicBezTo>
                  <a:pt x="10" y="19"/>
                  <a:pt x="12" y="17"/>
                  <a:pt x="11" y="1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3" name="iṣ1ide">
            <a:extLst>
              <a:ext uri="{FF2B5EF4-FFF2-40B4-BE49-F238E27FC236}">
                <a16:creationId xmlns:a16="http://schemas.microsoft.com/office/drawing/2014/main" id="{B107AA1F-D791-43E6-8971-93117BF2A9F1}"/>
              </a:ext>
            </a:extLst>
          </p:cNvPr>
          <p:cNvSpPr/>
          <p:nvPr/>
        </p:nvSpPr>
        <p:spPr bwMode="auto">
          <a:xfrm>
            <a:off x="2912483" y="3171445"/>
            <a:ext cx="259596" cy="30231"/>
          </a:xfrm>
          <a:custGeom>
            <a:avLst/>
            <a:gdLst>
              <a:gd name="T0" fmla="*/ 0 w 277"/>
              <a:gd name="T1" fmla="*/ 12 h 32"/>
              <a:gd name="T2" fmla="*/ 125 w 277"/>
              <a:gd name="T3" fmla="*/ 32 h 32"/>
              <a:gd name="T4" fmla="*/ 193 w 277"/>
              <a:gd name="T5" fmla="*/ 27 h 32"/>
              <a:gd name="T6" fmla="*/ 277 w 277"/>
              <a:gd name="T7" fmla="*/ 13 h 32"/>
              <a:gd name="T8" fmla="*/ 274 w 277"/>
              <a:gd name="T9" fmla="*/ 1 h 32"/>
              <a:gd name="T10" fmla="*/ 191 w 277"/>
              <a:gd name="T11" fmla="*/ 15 h 32"/>
              <a:gd name="T12" fmla="*/ 125 w 277"/>
              <a:gd name="T13" fmla="*/ 19 h 32"/>
              <a:gd name="T14" fmla="*/ 4 w 277"/>
              <a:gd name="T15" fmla="*/ 0 h 32"/>
              <a:gd name="T16" fmla="*/ 0 w 277"/>
              <a:gd name="T17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32">
                <a:moveTo>
                  <a:pt x="0" y="12"/>
                </a:moveTo>
                <a:cubicBezTo>
                  <a:pt x="37" y="25"/>
                  <a:pt x="78" y="32"/>
                  <a:pt x="125" y="32"/>
                </a:cubicBezTo>
                <a:cubicBezTo>
                  <a:pt x="146" y="32"/>
                  <a:pt x="169" y="30"/>
                  <a:pt x="193" y="27"/>
                </a:cubicBezTo>
                <a:cubicBezTo>
                  <a:pt x="222" y="23"/>
                  <a:pt x="250" y="19"/>
                  <a:pt x="277" y="13"/>
                </a:cubicBezTo>
                <a:cubicBezTo>
                  <a:pt x="274" y="1"/>
                  <a:pt x="274" y="1"/>
                  <a:pt x="274" y="1"/>
                </a:cubicBezTo>
                <a:cubicBezTo>
                  <a:pt x="248" y="6"/>
                  <a:pt x="221" y="11"/>
                  <a:pt x="191" y="15"/>
                </a:cubicBezTo>
                <a:cubicBezTo>
                  <a:pt x="168" y="18"/>
                  <a:pt x="146" y="19"/>
                  <a:pt x="125" y="19"/>
                </a:cubicBezTo>
                <a:cubicBezTo>
                  <a:pt x="79" y="19"/>
                  <a:pt x="39" y="12"/>
                  <a:pt x="4" y="0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4" name="íSlîdé">
            <a:extLst>
              <a:ext uri="{FF2B5EF4-FFF2-40B4-BE49-F238E27FC236}">
                <a16:creationId xmlns:a16="http://schemas.microsoft.com/office/drawing/2014/main" id="{63FF5E19-CF73-4627-A62E-AF4F0D3555FD}"/>
              </a:ext>
            </a:extLst>
          </p:cNvPr>
          <p:cNvSpPr/>
          <p:nvPr/>
        </p:nvSpPr>
        <p:spPr bwMode="auto">
          <a:xfrm>
            <a:off x="2126467" y="2734404"/>
            <a:ext cx="789302" cy="448213"/>
          </a:xfrm>
          <a:custGeom>
            <a:avLst/>
            <a:gdLst>
              <a:gd name="T0" fmla="*/ 2 w 842"/>
              <a:gd name="T1" fmla="*/ 479 h 479"/>
              <a:gd name="T2" fmla="*/ 61 w 842"/>
              <a:gd name="T3" fmla="*/ 451 h 479"/>
              <a:gd name="T4" fmla="*/ 95 w 842"/>
              <a:gd name="T5" fmla="*/ 404 h 479"/>
              <a:gd name="T6" fmla="*/ 133 w 842"/>
              <a:gd name="T7" fmla="*/ 289 h 479"/>
              <a:gd name="T8" fmla="*/ 194 w 842"/>
              <a:gd name="T9" fmla="*/ 108 h 479"/>
              <a:gd name="T10" fmla="*/ 250 w 842"/>
              <a:gd name="T11" fmla="*/ 43 h 479"/>
              <a:gd name="T12" fmla="*/ 338 w 842"/>
              <a:gd name="T13" fmla="*/ 13 h 479"/>
              <a:gd name="T14" fmla="*/ 354 w 842"/>
              <a:gd name="T15" fmla="*/ 12 h 479"/>
              <a:gd name="T16" fmla="*/ 424 w 842"/>
              <a:gd name="T17" fmla="*/ 28 h 479"/>
              <a:gd name="T18" fmla="*/ 519 w 842"/>
              <a:gd name="T19" fmla="*/ 116 h 479"/>
              <a:gd name="T20" fmla="*/ 644 w 842"/>
              <a:gd name="T21" fmla="*/ 319 h 479"/>
              <a:gd name="T22" fmla="*/ 726 w 842"/>
              <a:gd name="T23" fmla="*/ 413 h 479"/>
              <a:gd name="T24" fmla="*/ 838 w 842"/>
              <a:gd name="T25" fmla="*/ 479 h 479"/>
              <a:gd name="T26" fmla="*/ 842 w 842"/>
              <a:gd name="T27" fmla="*/ 467 h 479"/>
              <a:gd name="T28" fmla="*/ 690 w 842"/>
              <a:gd name="T29" fmla="*/ 358 h 479"/>
              <a:gd name="T30" fmla="*/ 541 w 842"/>
              <a:gd name="T31" fmla="*/ 127 h 479"/>
              <a:gd name="T32" fmla="*/ 462 w 842"/>
              <a:gd name="T33" fmla="*/ 36 h 479"/>
              <a:gd name="T34" fmla="*/ 354 w 842"/>
              <a:gd name="T35" fmla="*/ 0 h 479"/>
              <a:gd name="T36" fmla="*/ 337 w 842"/>
              <a:gd name="T37" fmla="*/ 1 h 479"/>
              <a:gd name="T38" fmla="*/ 253 w 842"/>
              <a:gd name="T39" fmla="*/ 26 h 479"/>
              <a:gd name="T40" fmla="*/ 202 w 842"/>
              <a:gd name="T41" fmla="*/ 73 h 479"/>
              <a:gd name="T42" fmla="*/ 148 w 842"/>
              <a:gd name="T43" fmla="*/ 188 h 479"/>
              <a:gd name="T44" fmla="*/ 96 w 842"/>
              <a:gd name="T45" fmla="*/ 371 h 479"/>
              <a:gd name="T46" fmla="*/ 59 w 842"/>
              <a:gd name="T47" fmla="*/ 436 h 479"/>
              <a:gd name="T48" fmla="*/ 0 w 842"/>
              <a:gd name="T49" fmla="*/ 466 h 479"/>
              <a:gd name="T50" fmla="*/ 2 w 842"/>
              <a:gd name="T5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2" h="479">
                <a:moveTo>
                  <a:pt x="2" y="479"/>
                </a:moveTo>
                <a:cubicBezTo>
                  <a:pt x="26" y="476"/>
                  <a:pt x="45" y="466"/>
                  <a:pt x="61" y="451"/>
                </a:cubicBezTo>
                <a:cubicBezTo>
                  <a:pt x="75" y="438"/>
                  <a:pt x="86" y="422"/>
                  <a:pt x="95" y="404"/>
                </a:cubicBezTo>
                <a:cubicBezTo>
                  <a:pt x="111" y="371"/>
                  <a:pt x="122" y="331"/>
                  <a:pt x="133" y="289"/>
                </a:cubicBezTo>
                <a:cubicBezTo>
                  <a:pt x="149" y="227"/>
                  <a:pt x="165" y="160"/>
                  <a:pt x="194" y="108"/>
                </a:cubicBezTo>
                <a:cubicBezTo>
                  <a:pt x="209" y="82"/>
                  <a:pt x="227" y="60"/>
                  <a:pt x="250" y="43"/>
                </a:cubicBezTo>
                <a:cubicBezTo>
                  <a:pt x="273" y="27"/>
                  <a:pt x="302" y="16"/>
                  <a:pt x="338" y="13"/>
                </a:cubicBezTo>
                <a:cubicBezTo>
                  <a:pt x="343" y="12"/>
                  <a:pt x="349" y="12"/>
                  <a:pt x="354" y="12"/>
                </a:cubicBezTo>
                <a:cubicBezTo>
                  <a:pt x="380" y="12"/>
                  <a:pt x="404" y="18"/>
                  <a:pt x="424" y="28"/>
                </a:cubicBezTo>
                <a:cubicBezTo>
                  <a:pt x="461" y="46"/>
                  <a:pt x="491" y="77"/>
                  <a:pt x="519" y="116"/>
                </a:cubicBezTo>
                <a:cubicBezTo>
                  <a:pt x="560" y="175"/>
                  <a:pt x="597" y="250"/>
                  <a:pt x="644" y="319"/>
                </a:cubicBezTo>
                <a:cubicBezTo>
                  <a:pt x="668" y="353"/>
                  <a:pt x="695" y="385"/>
                  <a:pt x="726" y="413"/>
                </a:cubicBezTo>
                <a:cubicBezTo>
                  <a:pt x="758" y="441"/>
                  <a:pt x="795" y="464"/>
                  <a:pt x="838" y="479"/>
                </a:cubicBezTo>
                <a:cubicBezTo>
                  <a:pt x="842" y="467"/>
                  <a:pt x="842" y="467"/>
                  <a:pt x="842" y="467"/>
                </a:cubicBezTo>
                <a:cubicBezTo>
                  <a:pt x="778" y="445"/>
                  <a:pt x="730" y="405"/>
                  <a:pt x="690" y="358"/>
                </a:cubicBezTo>
                <a:cubicBezTo>
                  <a:pt x="630" y="287"/>
                  <a:pt x="588" y="198"/>
                  <a:pt x="541" y="127"/>
                </a:cubicBezTo>
                <a:cubicBezTo>
                  <a:pt x="517" y="91"/>
                  <a:pt x="492" y="59"/>
                  <a:pt x="462" y="36"/>
                </a:cubicBezTo>
                <a:cubicBezTo>
                  <a:pt x="432" y="14"/>
                  <a:pt x="396" y="0"/>
                  <a:pt x="354" y="0"/>
                </a:cubicBezTo>
                <a:cubicBezTo>
                  <a:pt x="348" y="0"/>
                  <a:pt x="343" y="0"/>
                  <a:pt x="337" y="1"/>
                </a:cubicBezTo>
                <a:cubicBezTo>
                  <a:pt x="304" y="3"/>
                  <a:pt x="276" y="12"/>
                  <a:pt x="253" y="26"/>
                </a:cubicBezTo>
                <a:cubicBezTo>
                  <a:pt x="233" y="39"/>
                  <a:pt x="216" y="55"/>
                  <a:pt x="202" y="73"/>
                </a:cubicBezTo>
                <a:cubicBezTo>
                  <a:pt x="177" y="106"/>
                  <a:pt x="161" y="146"/>
                  <a:pt x="148" y="188"/>
                </a:cubicBezTo>
                <a:cubicBezTo>
                  <a:pt x="128" y="251"/>
                  <a:pt x="116" y="318"/>
                  <a:pt x="96" y="371"/>
                </a:cubicBezTo>
                <a:cubicBezTo>
                  <a:pt x="86" y="397"/>
                  <a:pt x="74" y="419"/>
                  <a:pt x="59" y="436"/>
                </a:cubicBezTo>
                <a:cubicBezTo>
                  <a:pt x="43" y="452"/>
                  <a:pt x="25" y="463"/>
                  <a:pt x="0" y="466"/>
                </a:cubicBezTo>
                <a:cubicBezTo>
                  <a:pt x="2" y="479"/>
                  <a:pt x="2" y="479"/>
                  <a:pt x="2" y="47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5" name="ïṧľiďè">
            <a:extLst>
              <a:ext uri="{FF2B5EF4-FFF2-40B4-BE49-F238E27FC236}">
                <a16:creationId xmlns:a16="http://schemas.microsoft.com/office/drawing/2014/main" id="{7B46FB09-E0BE-4858-94D4-28656A89D2A1}"/>
              </a:ext>
            </a:extLst>
          </p:cNvPr>
          <p:cNvSpPr/>
          <p:nvPr/>
        </p:nvSpPr>
        <p:spPr bwMode="auto">
          <a:xfrm>
            <a:off x="2708750" y="2941423"/>
            <a:ext cx="452156" cy="139327"/>
          </a:xfrm>
          <a:custGeom>
            <a:avLst/>
            <a:gdLst>
              <a:gd name="T0" fmla="*/ 7 w 482"/>
              <a:gd name="T1" fmla="*/ 59 h 149"/>
              <a:gd name="T2" fmla="*/ 136 w 482"/>
              <a:gd name="T3" fmla="*/ 10 h 149"/>
              <a:gd name="T4" fmla="*/ 310 w 482"/>
              <a:gd name="T5" fmla="*/ 86 h 149"/>
              <a:gd name="T6" fmla="*/ 461 w 482"/>
              <a:gd name="T7" fmla="*/ 149 h 149"/>
              <a:gd name="T8" fmla="*/ 482 w 482"/>
              <a:gd name="T9" fmla="*/ 148 h 149"/>
              <a:gd name="T10" fmla="*/ 481 w 482"/>
              <a:gd name="T11" fmla="*/ 138 h 149"/>
              <a:gd name="T12" fmla="*/ 461 w 482"/>
              <a:gd name="T13" fmla="*/ 139 h 149"/>
              <a:gd name="T14" fmla="*/ 317 w 482"/>
              <a:gd name="T15" fmla="*/ 79 h 149"/>
              <a:gd name="T16" fmla="*/ 136 w 482"/>
              <a:gd name="T17" fmla="*/ 0 h 149"/>
              <a:gd name="T18" fmla="*/ 0 w 482"/>
              <a:gd name="T19" fmla="*/ 52 h 149"/>
              <a:gd name="T20" fmla="*/ 7 w 482"/>
              <a:gd name="T21" fmla="*/ 5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2" h="149">
                <a:moveTo>
                  <a:pt x="7" y="59"/>
                </a:moveTo>
                <a:cubicBezTo>
                  <a:pt x="49" y="26"/>
                  <a:pt x="92" y="10"/>
                  <a:pt x="136" y="10"/>
                </a:cubicBezTo>
                <a:cubicBezTo>
                  <a:pt x="194" y="10"/>
                  <a:pt x="253" y="37"/>
                  <a:pt x="310" y="86"/>
                </a:cubicBezTo>
                <a:cubicBezTo>
                  <a:pt x="358" y="127"/>
                  <a:pt x="410" y="149"/>
                  <a:pt x="461" y="149"/>
                </a:cubicBezTo>
                <a:cubicBezTo>
                  <a:pt x="468" y="149"/>
                  <a:pt x="475" y="148"/>
                  <a:pt x="482" y="148"/>
                </a:cubicBezTo>
                <a:cubicBezTo>
                  <a:pt x="481" y="138"/>
                  <a:pt x="481" y="138"/>
                  <a:pt x="481" y="138"/>
                </a:cubicBezTo>
                <a:cubicBezTo>
                  <a:pt x="474" y="139"/>
                  <a:pt x="468" y="139"/>
                  <a:pt x="461" y="139"/>
                </a:cubicBezTo>
                <a:cubicBezTo>
                  <a:pt x="413" y="139"/>
                  <a:pt x="363" y="118"/>
                  <a:pt x="317" y="79"/>
                </a:cubicBezTo>
                <a:cubicBezTo>
                  <a:pt x="258" y="29"/>
                  <a:pt x="197" y="0"/>
                  <a:pt x="136" y="0"/>
                </a:cubicBezTo>
                <a:cubicBezTo>
                  <a:pt x="90" y="0"/>
                  <a:pt x="44" y="17"/>
                  <a:pt x="0" y="52"/>
                </a:cubicBezTo>
                <a:cubicBezTo>
                  <a:pt x="7" y="59"/>
                  <a:pt x="7" y="59"/>
                  <a:pt x="7" y="59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6" name="iś1ïďé">
            <a:extLst>
              <a:ext uri="{FF2B5EF4-FFF2-40B4-BE49-F238E27FC236}">
                <a16:creationId xmlns:a16="http://schemas.microsoft.com/office/drawing/2014/main" id="{76E191FC-EC1E-43F6-9230-A99883B99EF2}"/>
              </a:ext>
            </a:extLst>
          </p:cNvPr>
          <p:cNvSpPr/>
          <p:nvPr/>
        </p:nvSpPr>
        <p:spPr bwMode="auto">
          <a:xfrm>
            <a:off x="2592425" y="2990056"/>
            <a:ext cx="122897" cy="145899"/>
          </a:xfrm>
          <a:custGeom>
            <a:avLst/>
            <a:gdLst>
              <a:gd name="T0" fmla="*/ 7 w 131"/>
              <a:gd name="T1" fmla="*/ 156 h 156"/>
              <a:gd name="T2" fmla="*/ 35 w 131"/>
              <a:gd name="T3" fmla="*/ 120 h 156"/>
              <a:gd name="T4" fmla="*/ 131 w 131"/>
              <a:gd name="T5" fmla="*/ 7 h 156"/>
              <a:gd name="T6" fmla="*/ 124 w 131"/>
              <a:gd name="T7" fmla="*/ 0 h 156"/>
              <a:gd name="T8" fmla="*/ 27 w 131"/>
              <a:gd name="T9" fmla="*/ 115 h 156"/>
              <a:gd name="T10" fmla="*/ 0 w 131"/>
              <a:gd name="T11" fmla="*/ 149 h 156"/>
              <a:gd name="T12" fmla="*/ 7 w 131"/>
              <a:gd name="T13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56">
                <a:moveTo>
                  <a:pt x="7" y="156"/>
                </a:moveTo>
                <a:cubicBezTo>
                  <a:pt x="17" y="146"/>
                  <a:pt x="26" y="134"/>
                  <a:pt x="35" y="120"/>
                </a:cubicBezTo>
                <a:cubicBezTo>
                  <a:pt x="66" y="70"/>
                  <a:pt x="98" y="33"/>
                  <a:pt x="131" y="7"/>
                </a:cubicBezTo>
                <a:cubicBezTo>
                  <a:pt x="124" y="0"/>
                  <a:pt x="124" y="0"/>
                  <a:pt x="124" y="0"/>
                </a:cubicBezTo>
                <a:cubicBezTo>
                  <a:pt x="91" y="27"/>
                  <a:pt x="58" y="64"/>
                  <a:pt x="27" y="115"/>
                </a:cubicBezTo>
                <a:cubicBezTo>
                  <a:pt x="18" y="128"/>
                  <a:pt x="9" y="139"/>
                  <a:pt x="0" y="149"/>
                </a:cubicBezTo>
                <a:cubicBezTo>
                  <a:pt x="7" y="156"/>
                  <a:pt x="7" y="156"/>
                  <a:pt x="7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7" name="îŝľíḋe">
            <a:extLst>
              <a:ext uri="{FF2B5EF4-FFF2-40B4-BE49-F238E27FC236}">
                <a16:creationId xmlns:a16="http://schemas.microsoft.com/office/drawing/2014/main" id="{6733861D-2FE4-4E00-826D-50129857FB96}"/>
              </a:ext>
            </a:extLst>
          </p:cNvPr>
          <p:cNvSpPr/>
          <p:nvPr/>
        </p:nvSpPr>
        <p:spPr bwMode="auto">
          <a:xfrm>
            <a:off x="2111351" y="3026860"/>
            <a:ext cx="487646" cy="163644"/>
          </a:xfrm>
          <a:custGeom>
            <a:avLst/>
            <a:gdLst>
              <a:gd name="T0" fmla="*/ 1 w 520"/>
              <a:gd name="T1" fmla="*/ 12 h 175"/>
              <a:gd name="T2" fmla="*/ 33 w 520"/>
              <a:gd name="T3" fmla="*/ 9 h 175"/>
              <a:gd name="T4" fmla="*/ 161 w 520"/>
              <a:gd name="T5" fmla="*/ 47 h 175"/>
              <a:gd name="T6" fmla="*/ 246 w 520"/>
              <a:gd name="T7" fmla="*/ 116 h 175"/>
              <a:gd name="T8" fmla="*/ 389 w 520"/>
              <a:gd name="T9" fmla="*/ 175 h 175"/>
              <a:gd name="T10" fmla="*/ 520 w 520"/>
              <a:gd name="T11" fmla="*/ 117 h 175"/>
              <a:gd name="T12" fmla="*/ 513 w 520"/>
              <a:gd name="T13" fmla="*/ 110 h 175"/>
              <a:gd name="T14" fmla="*/ 389 w 520"/>
              <a:gd name="T15" fmla="*/ 165 h 175"/>
              <a:gd name="T16" fmla="*/ 253 w 520"/>
              <a:gd name="T17" fmla="*/ 109 h 175"/>
              <a:gd name="T18" fmla="*/ 166 w 520"/>
              <a:gd name="T19" fmla="*/ 38 h 175"/>
              <a:gd name="T20" fmla="*/ 33 w 520"/>
              <a:gd name="T21" fmla="*/ 0 h 175"/>
              <a:gd name="T22" fmla="*/ 0 w 520"/>
              <a:gd name="T23" fmla="*/ 2 h 175"/>
              <a:gd name="T24" fmla="*/ 1 w 520"/>
              <a:gd name="T25" fmla="*/ 1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0" h="175">
                <a:moveTo>
                  <a:pt x="1" y="12"/>
                </a:moveTo>
                <a:cubicBezTo>
                  <a:pt x="12" y="10"/>
                  <a:pt x="23" y="9"/>
                  <a:pt x="33" y="9"/>
                </a:cubicBezTo>
                <a:cubicBezTo>
                  <a:pt x="83" y="10"/>
                  <a:pt x="125" y="25"/>
                  <a:pt x="161" y="47"/>
                </a:cubicBezTo>
                <a:cubicBezTo>
                  <a:pt x="196" y="68"/>
                  <a:pt x="224" y="95"/>
                  <a:pt x="246" y="116"/>
                </a:cubicBezTo>
                <a:cubicBezTo>
                  <a:pt x="283" y="152"/>
                  <a:pt x="336" y="175"/>
                  <a:pt x="389" y="175"/>
                </a:cubicBezTo>
                <a:cubicBezTo>
                  <a:pt x="435" y="175"/>
                  <a:pt x="482" y="158"/>
                  <a:pt x="520" y="117"/>
                </a:cubicBezTo>
                <a:cubicBezTo>
                  <a:pt x="513" y="110"/>
                  <a:pt x="513" y="110"/>
                  <a:pt x="513" y="110"/>
                </a:cubicBezTo>
                <a:cubicBezTo>
                  <a:pt x="477" y="149"/>
                  <a:pt x="433" y="165"/>
                  <a:pt x="389" y="165"/>
                </a:cubicBezTo>
                <a:cubicBezTo>
                  <a:pt x="338" y="165"/>
                  <a:pt x="288" y="143"/>
                  <a:pt x="253" y="109"/>
                </a:cubicBezTo>
                <a:cubicBezTo>
                  <a:pt x="231" y="87"/>
                  <a:pt x="202" y="60"/>
                  <a:pt x="166" y="38"/>
                </a:cubicBezTo>
                <a:cubicBezTo>
                  <a:pt x="129" y="16"/>
                  <a:pt x="85" y="0"/>
                  <a:pt x="33" y="0"/>
                </a:cubicBezTo>
                <a:cubicBezTo>
                  <a:pt x="22" y="0"/>
                  <a:pt x="11" y="0"/>
                  <a:pt x="0" y="2"/>
                </a:cubicBezTo>
                <a:cubicBezTo>
                  <a:pt x="1" y="12"/>
                  <a:pt x="1" y="12"/>
                  <a:pt x="1" y="12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8" name="îŝliďè">
            <a:extLst>
              <a:ext uri="{FF2B5EF4-FFF2-40B4-BE49-F238E27FC236}">
                <a16:creationId xmlns:a16="http://schemas.microsoft.com/office/drawing/2014/main" id="{0AFB85AA-E853-48C8-9329-69C1E97BADDF}"/>
              </a:ext>
            </a:extLst>
          </p:cNvPr>
          <p:cNvSpPr/>
          <p:nvPr/>
        </p:nvSpPr>
        <p:spPr bwMode="auto">
          <a:xfrm>
            <a:off x="2065347" y="2722574"/>
            <a:ext cx="1121190" cy="662462"/>
          </a:xfrm>
          <a:custGeom>
            <a:avLst/>
            <a:gdLst>
              <a:gd name="T0" fmla="*/ 0 w 1706"/>
              <a:gd name="T1" fmla="*/ 3 h 1008"/>
              <a:gd name="T2" fmla="*/ 132 w 1706"/>
              <a:gd name="T3" fmla="*/ 1008 h 1008"/>
              <a:gd name="T4" fmla="*/ 1706 w 1706"/>
              <a:gd name="T5" fmla="*/ 803 h 1008"/>
              <a:gd name="T6" fmla="*/ 1704 w 1706"/>
              <a:gd name="T7" fmla="*/ 780 h 1008"/>
              <a:gd name="T8" fmla="*/ 150 w 1706"/>
              <a:gd name="T9" fmla="*/ 982 h 1008"/>
              <a:gd name="T10" fmla="*/ 22 w 1706"/>
              <a:gd name="T11" fmla="*/ 0 h 1008"/>
              <a:gd name="T12" fmla="*/ 0 w 1706"/>
              <a:gd name="T13" fmla="*/ 3 h 1008"/>
              <a:gd name="T14" fmla="*/ 0 w 1706"/>
              <a:gd name="T15" fmla="*/ 3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6" h="1008">
                <a:moveTo>
                  <a:pt x="0" y="3"/>
                </a:moveTo>
                <a:lnTo>
                  <a:pt x="132" y="1008"/>
                </a:lnTo>
                <a:lnTo>
                  <a:pt x="1706" y="803"/>
                </a:lnTo>
                <a:lnTo>
                  <a:pt x="1704" y="780"/>
                </a:lnTo>
                <a:lnTo>
                  <a:pt x="150" y="982"/>
                </a:lnTo>
                <a:lnTo>
                  <a:pt x="22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9" name="í$ḷïḑé">
            <a:extLst>
              <a:ext uri="{FF2B5EF4-FFF2-40B4-BE49-F238E27FC236}">
                <a16:creationId xmlns:a16="http://schemas.microsoft.com/office/drawing/2014/main" id="{F2D27609-6A30-4C5F-9B1D-F7B234B90276}"/>
              </a:ext>
            </a:extLst>
          </p:cNvPr>
          <p:cNvSpPr/>
          <p:nvPr/>
        </p:nvSpPr>
        <p:spPr bwMode="auto">
          <a:xfrm>
            <a:off x="2051546" y="2683142"/>
            <a:ext cx="46662" cy="60463"/>
          </a:xfrm>
          <a:custGeom>
            <a:avLst/>
            <a:gdLst>
              <a:gd name="T0" fmla="*/ 24 w 71"/>
              <a:gd name="T1" fmla="*/ 0 h 92"/>
              <a:gd name="T2" fmla="*/ 0 w 71"/>
              <a:gd name="T3" fmla="*/ 92 h 92"/>
              <a:gd name="T4" fmla="*/ 33 w 71"/>
              <a:gd name="T5" fmla="*/ 67 h 92"/>
              <a:gd name="T6" fmla="*/ 71 w 71"/>
              <a:gd name="T7" fmla="*/ 82 h 92"/>
              <a:gd name="T8" fmla="*/ 24 w 71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92">
                <a:moveTo>
                  <a:pt x="24" y="0"/>
                </a:moveTo>
                <a:lnTo>
                  <a:pt x="0" y="92"/>
                </a:lnTo>
                <a:lnTo>
                  <a:pt x="33" y="67"/>
                </a:lnTo>
                <a:lnTo>
                  <a:pt x="71" y="82"/>
                </a:lnTo>
                <a:lnTo>
                  <a:pt x="24" y="0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0" name="îṣļïḓè">
            <a:extLst>
              <a:ext uri="{FF2B5EF4-FFF2-40B4-BE49-F238E27FC236}">
                <a16:creationId xmlns:a16="http://schemas.microsoft.com/office/drawing/2014/main" id="{5F1C3D80-8A3B-4D2D-8D12-AF4309E535D9}"/>
              </a:ext>
            </a:extLst>
          </p:cNvPr>
          <p:cNvSpPr/>
          <p:nvPr/>
        </p:nvSpPr>
        <p:spPr bwMode="auto">
          <a:xfrm>
            <a:off x="3166164" y="3221392"/>
            <a:ext cx="59806" cy="47319"/>
          </a:xfrm>
          <a:custGeom>
            <a:avLst/>
            <a:gdLst>
              <a:gd name="T0" fmla="*/ 91 w 91"/>
              <a:gd name="T1" fmla="*/ 25 h 72"/>
              <a:gd name="T2" fmla="*/ 9 w 91"/>
              <a:gd name="T3" fmla="*/ 72 h 72"/>
              <a:gd name="T4" fmla="*/ 26 w 91"/>
              <a:gd name="T5" fmla="*/ 34 h 72"/>
              <a:gd name="T6" fmla="*/ 0 w 91"/>
              <a:gd name="T7" fmla="*/ 0 h 72"/>
              <a:gd name="T8" fmla="*/ 91 w 91"/>
              <a:gd name="T9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2">
                <a:moveTo>
                  <a:pt x="91" y="25"/>
                </a:moveTo>
                <a:lnTo>
                  <a:pt x="9" y="72"/>
                </a:lnTo>
                <a:lnTo>
                  <a:pt x="26" y="34"/>
                </a:lnTo>
                <a:lnTo>
                  <a:pt x="0" y="0"/>
                </a:lnTo>
                <a:lnTo>
                  <a:pt x="91" y="25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1" name="iṣ1íḋe">
            <a:extLst>
              <a:ext uri="{FF2B5EF4-FFF2-40B4-BE49-F238E27FC236}">
                <a16:creationId xmlns:a16="http://schemas.microsoft.com/office/drawing/2014/main" id="{4A2967C9-0E88-4407-9017-F8BB6C609F1F}"/>
              </a:ext>
            </a:extLst>
          </p:cNvPr>
          <p:cNvSpPr/>
          <p:nvPr/>
        </p:nvSpPr>
        <p:spPr bwMode="auto">
          <a:xfrm>
            <a:off x="2217161" y="3033432"/>
            <a:ext cx="32860" cy="32203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3"/>
                  <a:pt x="15" y="2"/>
                </a:cubicBezTo>
                <a:cubicBezTo>
                  <a:pt x="24" y="0"/>
                  <a:pt x="32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2" name="ïṡḷíḍè">
            <a:extLst>
              <a:ext uri="{FF2B5EF4-FFF2-40B4-BE49-F238E27FC236}">
                <a16:creationId xmlns:a16="http://schemas.microsoft.com/office/drawing/2014/main" id="{5FB82390-E14C-414C-99B2-1E74F3C76B0F}"/>
              </a:ext>
            </a:extLst>
          </p:cNvPr>
          <p:cNvSpPr/>
          <p:nvPr/>
        </p:nvSpPr>
        <p:spPr bwMode="auto">
          <a:xfrm>
            <a:off x="2213875" y="3030146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2 h 42"/>
              <a:gd name="T4" fmla="*/ 10 w 42"/>
              <a:gd name="T5" fmla="*/ 21 h 42"/>
              <a:gd name="T6" fmla="*/ 20 w 42"/>
              <a:gd name="T7" fmla="*/ 9 h 42"/>
              <a:gd name="T8" fmla="*/ 21 w 42"/>
              <a:gd name="T9" fmla="*/ 9 h 42"/>
              <a:gd name="T10" fmla="*/ 33 w 42"/>
              <a:gd name="T11" fmla="*/ 19 h 42"/>
              <a:gd name="T12" fmla="*/ 33 w 42"/>
              <a:gd name="T13" fmla="*/ 21 h 42"/>
              <a:gd name="T14" fmla="*/ 23 w 42"/>
              <a:gd name="T15" fmla="*/ 32 h 42"/>
              <a:gd name="T16" fmla="*/ 21 w 42"/>
              <a:gd name="T17" fmla="*/ 32 h 42"/>
              <a:gd name="T18" fmla="*/ 10 w 42"/>
              <a:gd name="T19" fmla="*/ 22 h 42"/>
              <a:gd name="T20" fmla="*/ 5 w 42"/>
              <a:gd name="T21" fmla="*/ 23 h 42"/>
              <a:gd name="T22" fmla="*/ 1 w 42"/>
              <a:gd name="T23" fmla="*/ 23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1 w 42"/>
              <a:gd name="T39" fmla="*/ 23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1"/>
                  <a:pt x="10" y="21"/>
                </a:cubicBezTo>
                <a:cubicBezTo>
                  <a:pt x="10" y="15"/>
                  <a:pt x="14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7" y="9"/>
                  <a:pt x="32" y="13"/>
                  <a:pt x="33" y="19"/>
                </a:cubicBezTo>
                <a:cubicBezTo>
                  <a:pt x="33" y="20"/>
                  <a:pt x="33" y="20"/>
                  <a:pt x="33" y="21"/>
                </a:cubicBezTo>
                <a:cubicBezTo>
                  <a:pt x="33" y="27"/>
                  <a:pt x="29" y="32"/>
                  <a:pt x="23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16" y="32"/>
                  <a:pt x="11" y="28"/>
                  <a:pt x="10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0"/>
                  <a:pt x="42" y="31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7"/>
                  <a:pt x="32" y="0"/>
                  <a:pt x="21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8" y="1"/>
                  <a:pt x="0" y="10"/>
                  <a:pt x="0" y="21"/>
                </a:cubicBezTo>
                <a:cubicBezTo>
                  <a:pt x="0" y="22"/>
                  <a:pt x="0" y="23"/>
                  <a:pt x="1" y="23"/>
                </a:cubicBezTo>
                <a:lnTo>
                  <a:pt x="5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3" name="ïšḷidè">
            <a:extLst>
              <a:ext uri="{FF2B5EF4-FFF2-40B4-BE49-F238E27FC236}">
                <a16:creationId xmlns:a16="http://schemas.microsoft.com/office/drawing/2014/main" id="{D5F09058-F97A-4784-ADEB-D942F61A9377}"/>
              </a:ext>
            </a:extLst>
          </p:cNvPr>
          <p:cNvSpPr/>
          <p:nvPr/>
        </p:nvSpPr>
        <p:spPr bwMode="auto">
          <a:xfrm>
            <a:off x="2097550" y="3018316"/>
            <a:ext cx="32860" cy="31546"/>
          </a:xfrm>
          <a:custGeom>
            <a:avLst/>
            <a:gdLst>
              <a:gd name="T0" fmla="*/ 1 w 35"/>
              <a:gd name="T1" fmla="*/ 19 h 34"/>
              <a:gd name="T2" fmla="*/ 15 w 35"/>
              <a:gd name="T3" fmla="*/ 1 h 34"/>
              <a:gd name="T4" fmla="*/ 34 w 35"/>
              <a:gd name="T5" fmla="*/ 15 h 34"/>
              <a:gd name="T6" fmla="*/ 20 w 35"/>
              <a:gd name="T7" fmla="*/ 33 h 34"/>
              <a:gd name="T8" fmla="*/ 1 w 35"/>
              <a:gd name="T9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4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3"/>
                </a:cubicBezTo>
                <a:cubicBezTo>
                  <a:pt x="11" y="34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4" name="íŝḻïḓé">
            <a:extLst>
              <a:ext uri="{FF2B5EF4-FFF2-40B4-BE49-F238E27FC236}">
                <a16:creationId xmlns:a16="http://schemas.microsoft.com/office/drawing/2014/main" id="{E9E7B7FE-619C-4507-B0D2-53041B01BB10}"/>
              </a:ext>
            </a:extLst>
          </p:cNvPr>
          <p:cNvSpPr/>
          <p:nvPr/>
        </p:nvSpPr>
        <p:spPr bwMode="auto">
          <a:xfrm>
            <a:off x="2094921" y="3014373"/>
            <a:ext cx="39432" cy="39432"/>
          </a:xfrm>
          <a:custGeom>
            <a:avLst/>
            <a:gdLst>
              <a:gd name="T0" fmla="*/ 4 w 42"/>
              <a:gd name="T1" fmla="*/ 23 h 42"/>
              <a:gd name="T2" fmla="*/ 9 w 42"/>
              <a:gd name="T3" fmla="*/ 22 h 42"/>
              <a:gd name="T4" fmla="*/ 9 w 42"/>
              <a:gd name="T5" fmla="*/ 21 h 42"/>
              <a:gd name="T6" fmla="*/ 19 w 42"/>
              <a:gd name="T7" fmla="*/ 9 h 42"/>
              <a:gd name="T8" fmla="*/ 21 w 42"/>
              <a:gd name="T9" fmla="*/ 9 h 42"/>
              <a:gd name="T10" fmla="*/ 32 w 42"/>
              <a:gd name="T11" fmla="*/ 19 h 42"/>
              <a:gd name="T12" fmla="*/ 32 w 42"/>
              <a:gd name="T13" fmla="*/ 21 h 42"/>
              <a:gd name="T14" fmla="*/ 22 w 42"/>
              <a:gd name="T15" fmla="*/ 33 h 42"/>
              <a:gd name="T16" fmla="*/ 21 w 42"/>
              <a:gd name="T17" fmla="*/ 33 h 42"/>
              <a:gd name="T18" fmla="*/ 9 w 42"/>
              <a:gd name="T19" fmla="*/ 22 h 42"/>
              <a:gd name="T20" fmla="*/ 4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3 w 42"/>
              <a:gd name="T27" fmla="*/ 42 h 42"/>
              <a:gd name="T28" fmla="*/ 42 w 42"/>
              <a:gd name="T29" fmla="*/ 21 h 42"/>
              <a:gd name="T30" fmla="*/ 41 w 42"/>
              <a:gd name="T31" fmla="*/ 18 h 42"/>
              <a:gd name="T32" fmla="*/ 21 w 42"/>
              <a:gd name="T33" fmla="*/ 0 h 42"/>
              <a:gd name="T34" fmla="*/ 18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4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4" y="23"/>
                </a:move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15"/>
                  <a:pt x="13" y="10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6" y="9"/>
                  <a:pt x="31" y="14"/>
                  <a:pt x="32" y="19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7"/>
                  <a:pt x="28" y="32"/>
                  <a:pt x="22" y="33"/>
                </a:cubicBezTo>
                <a:cubicBezTo>
                  <a:pt x="22" y="33"/>
                  <a:pt x="21" y="33"/>
                  <a:pt x="21" y="33"/>
                </a:cubicBezTo>
                <a:cubicBezTo>
                  <a:pt x="15" y="33"/>
                  <a:pt x="10" y="28"/>
                  <a:pt x="9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34"/>
                  <a:pt x="10" y="42"/>
                  <a:pt x="21" y="42"/>
                </a:cubicBezTo>
                <a:cubicBezTo>
                  <a:pt x="21" y="42"/>
                  <a:pt x="22" y="42"/>
                  <a:pt x="23" y="42"/>
                </a:cubicBezTo>
                <a:cubicBezTo>
                  <a:pt x="34" y="40"/>
                  <a:pt x="42" y="31"/>
                  <a:pt x="42" y="21"/>
                </a:cubicBezTo>
                <a:cubicBezTo>
                  <a:pt x="42" y="20"/>
                  <a:pt x="42" y="19"/>
                  <a:pt x="41" y="18"/>
                </a:cubicBezTo>
                <a:cubicBezTo>
                  <a:pt x="40" y="8"/>
                  <a:pt x="31" y="0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7" y="1"/>
                  <a:pt x="0" y="10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4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5" name="îśļîḋe">
            <a:extLst>
              <a:ext uri="{FF2B5EF4-FFF2-40B4-BE49-F238E27FC236}">
                <a16:creationId xmlns:a16="http://schemas.microsoft.com/office/drawing/2014/main" id="{9092649E-D13A-49D3-83A6-5A66A6EF44FD}"/>
              </a:ext>
            </a:extLst>
          </p:cNvPr>
          <p:cNvSpPr/>
          <p:nvPr/>
        </p:nvSpPr>
        <p:spPr bwMode="auto">
          <a:xfrm>
            <a:off x="2696263" y="2978884"/>
            <a:ext cx="32860" cy="32860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6" name="išḻiḍé">
            <a:extLst>
              <a:ext uri="{FF2B5EF4-FFF2-40B4-BE49-F238E27FC236}">
                <a16:creationId xmlns:a16="http://schemas.microsoft.com/office/drawing/2014/main" id="{D27B18F0-1D1E-4CE6-823A-E0C9E330F415}"/>
              </a:ext>
            </a:extLst>
          </p:cNvPr>
          <p:cNvSpPr/>
          <p:nvPr/>
        </p:nvSpPr>
        <p:spPr bwMode="auto">
          <a:xfrm>
            <a:off x="2692977" y="2974940"/>
            <a:ext cx="39432" cy="40090"/>
          </a:xfrm>
          <a:custGeom>
            <a:avLst/>
            <a:gdLst>
              <a:gd name="T0" fmla="*/ 5 w 42"/>
              <a:gd name="T1" fmla="*/ 24 h 43"/>
              <a:gd name="T2" fmla="*/ 10 w 42"/>
              <a:gd name="T3" fmla="*/ 23 h 43"/>
              <a:gd name="T4" fmla="*/ 10 w 42"/>
              <a:gd name="T5" fmla="*/ 21 h 43"/>
              <a:gd name="T6" fmla="*/ 20 w 42"/>
              <a:gd name="T7" fmla="*/ 10 h 43"/>
              <a:gd name="T8" fmla="*/ 21 w 42"/>
              <a:gd name="T9" fmla="*/ 10 h 43"/>
              <a:gd name="T10" fmla="*/ 33 w 42"/>
              <a:gd name="T11" fmla="*/ 20 h 43"/>
              <a:gd name="T12" fmla="*/ 33 w 42"/>
              <a:gd name="T13" fmla="*/ 22 h 43"/>
              <a:gd name="T14" fmla="*/ 23 w 42"/>
              <a:gd name="T15" fmla="*/ 33 h 43"/>
              <a:gd name="T16" fmla="*/ 21 w 42"/>
              <a:gd name="T17" fmla="*/ 33 h 43"/>
              <a:gd name="T18" fmla="*/ 10 w 42"/>
              <a:gd name="T19" fmla="*/ 23 h 43"/>
              <a:gd name="T20" fmla="*/ 5 w 42"/>
              <a:gd name="T21" fmla="*/ 24 h 43"/>
              <a:gd name="T22" fmla="*/ 0 w 42"/>
              <a:gd name="T23" fmla="*/ 24 h 43"/>
              <a:gd name="T24" fmla="*/ 21 w 42"/>
              <a:gd name="T25" fmla="*/ 43 h 43"/>
              <a:gd name="T26" fmla="*/ 24 w 42"/>
              <a:gd name="T27" fmla="*/ 42 h 43"/>
              <a:gd name="T28" fmla="*/ 42 w 42"/>
              <a:gd name="T29" fmla="*/ 22 h 43"/>
              <a:gd name="T30" fmla="*/ 42 w 42"/>
              <a:gd name="T31" fmla="*/ 19 h 43"/>
              <a:gd name="T32" fmla="*/ 21 w 42"/>
              <a:gd name="T33" fmla="*/ 0 h 43"/>
              <a:gd name="T34" fmla="*/ 19 w 42"/>
              <a:gd name="T35" fmla="*/ 1 h 43"/>
              <a:gd name="T36" fmla="*/ 0 w 42"/>
              <a:gd name="T37" fmla="*/ 21 h 43"/>
              <a:gd name="T38" fmla="*/ 0 w 42"/>
              <a:gd name="T39" fmla="*/ 24 h 43"/>
              <a:gd name="T40" fmla="*/ 5 w 42"/>
              <a:gd name="T41" fmla="*/ 2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3">
                <a:moveTo>
                  <a:pt x="5" y="24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2"/>
                  <a:pt x="10" y="21"/>
                </a:cubicBezTo>
                <a:cubicBezTo>
                  <a:pt x="10" y="16"/>
                  <a:pt x="14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7" y="10"/>
                  <a:pt x="32" y="14"/>
                  <a:pt x="33" y="20"/>
                </a:cubicBezTo>
                <a:cubicBezTo>
                  <a:pt x="33" y="21"/>
                  <a:pt x="33" y="21"/>
                  <a:pt x="33" y="22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5"/>
                  <a:pt x="11" y="43"/>
                  <a:pt x="21" y="43"/>
                </a:cubicBezTo>
                <a:cubicBezTo>
                  <a:pt x="22" y="43"/>
                  <a:pt x="23" y="42"/>
                  <a:pt x="24" y="42"/>
                </a:cubicBezTo>
                <a:cubicBezTo>
                  <a:pt x="35" y="41"/>
                  <a:pt x="42" y="32"/>
                  <a:pt x="42" y="22"/>
                </a:cubicBezTo>
                <a:cubicBezTo>
                  <a:pt x="42" y="21"/>
                  <a:pt x="42" y="20"/>
                  <a:pt x="42" y="19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7" name="isļíḍé">
            <a:extLst>
              <a:ext uri="{FF2B5EF4-FFF2-40B4-BE49-F238E27FC236}">
                <a16:creationId xmlns:a16="http://schemas.microsoft.com/office/drawing/2014/main" id="{988C59E3-DEA9-49FB-85E9-D492FEA1CBD0}"/>
              </a:ext>
            </a:extLst>
          </p:cNvPr>
          <p:cNvSpPr/>
          <p:nvPr/>
        </p:nvSpPr>
        <p:spPr bwMode="auto">
          <a:xfrm>
            <a:off x="2533276" y="2751491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8" name="îSḷídé">
            <a:extLst>
              <a:ext uri="{FF2B5EF4-FFF2-40B4-BE49-F238E27FC236}">
                <a16:creationId xmlns:a16="http://schemas.microsoft.com/office/drawing/2014/main" id="{F631579A-2B16-4887-AA02-1E79FF8BFC2F}"/>
              </a:ext>
            </a:extLst>
          </p:cNvPr>
          <p:cNvSpPr/>
          <p:nvPr/>
        </p:nvSpPr>
        <p:spPr bwMode="auto">
          <a:xfrm>
            <a:off x="2869764" y="2935508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9" name="îśļiḍe">
            <a:extLst>
              <a:ext uri="{FF2B5EF4-FFF2-40B4-BE49-F238E27FC236}">
                <a16:creationId xmlns:a16="http://schemas.microsoft.com/office/drawing/2014/main" id="{8C4ECE31-8376-4D80-89EE-5EE99720511E}"/>
              </a:ext>
            </a:extLst>
          </p:cNvPr>
          <p:cNvSpPr/>
          <p:nvPr/>
        </p:nvSpPr>
        <p:spPr bwMode="auto">
          <a:xfrm>
            <a:off x="2260537" y="2878989"/>
            <a:ext cx="32203" cy="32203"/>
          </a:xfrm>
          <a:custGeom>
            <a:avLst/>
            <a:gdLst>
              <a:gd name="T0" fmla="*/ 1 w 34"/>
              <a:gd name="T1" fmla="*/ 20 h 35"/>
              <a:gd name="T2" fmla="*/ 15 w 34"/>
              <a:gd name="T3" fmla="*/ 1 h 35"/>
              <a:gd name="T4" fmla="*/ 33 w 34"/>
              <a:gd name="T5" fmla="*/ 16 h 35"/>
              <a:gd name="T6" fmla="*/ 19 w 34"/>
              <a:gd name="T7" fmla="*/ 34 h 35"/>
              <a:gd name="T8" fmla="*/ 1 w 34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20"/>
                </a:moveTo>
                <a:cubicBezTo>
                  <a:pt x="0" y="11"/>
                  <a:pt x="6" y="3"/>
                  <a:pt x="15" y="1"/>
                </a:cubicBezTo>
                <a:cubicBezTo>
                  <a:pt x="24" y="0"/>
                  <a:pt x="32" y="7"/>
                  <a:pt x="33" y="16"/>
                </a:cubicBezTo>
                <a:cubicBezTo>
                  <a:pt x="34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0" name="í$ḻíḓê">
            <a:extLst>
              <a:ext uri="{FF2B5EF4-FFF2-40B4-BE49-F238E27FC236}">
                <a16:creationId xmlns:a16="http://schemas.microsoft.com/office/drawing/2014/main" id="{BBE9B6C0-CE94-4D73-8EDF-8EF401881BA2}"/>
              </a:ext>
            </a:extLst>
          </p:cNvPr>
          <p:cNvSpPr/>
          <p:nvPr/>
        </p:nvSpPr>
        <p:spPr bwMode="auto">
          <a:xfrm>
            <a:off x="2259879" y="3345603"/>
            <a:ext cx="31546" cy="32860"/>
          </a:xfrm>
          <a:custGeom>
            <a:avLst/>
            <a:gdLst>
              <a:gd name="T0" fmla="*/ 1 w 34"/>
              <a:gd name="T1" fmla="*/ 19 h 35"/>
              <a:gd name="T2" fmla="*/ 15 w 34"/>
              <a:gd name="T3" fmla="*/ 1 h 35"/>
              <a:gd name="T4" fmla="*/ 33 w 34"/>
              <a:gd name="T5" fmla="*/ 15 h 35"/>
              <a:gd name="T6" fmla="*/ 19 w 34"/>
              <a:gd name="T7" fmla="*/ 34 h 35"/>
              <a:gd name="T8" fmla="*/ 1 w 34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4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1" name="í$1îḋè">
            <a:extLst>
              <a:ext uri="{FF2B5EF4-FFF2-40B4-BE49-F238E27FC236}">
                <a16:creationId xmlns:a16="http://schemas.microsoft.com/office/drawing/2014/main" id="{AE81C5B3-A59C-45D3-AB89-F820D2D419AE}"/>
              </a:ext>
            </a:extLst>
          </p:cNvPr>
          <p:cNvSpPr/>
          <p:nvPr/>
        </p:nvSpPr>
        <p:spPr bwMode="auto">
          <a:xfrm>
            <a:off x="2737009" y="3283170"/>
            <a:ext cx="32860" cy="32860"/>
          </a:xfrm>
          <a:custGeom>
            <a:avLst/>
            <a:gdLst>
              <a:gd name="T0" fmla="*/ 2 w 35"/>
              <a:gd name="T1" fmla="*/ 20 h 35"/>
              <a:gd name="T2" fmla="*/ 16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2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2" y="20"/>
                </a:moveTo>
                <a:cubicBezTo>
                  <a:pt x="0" y="11"/>
                  <a:pt x="7" y="3"/>
                  <a:pt x="16" y="2"/>
                </a:cubicBezTo>
                <a:cubicBezTo>
                  <a:pt x="25" y="0"/>
                  <a:pt x="33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3" y="29"/>
                  <a:pt x="2" y="20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2" name="íŝļidê">
            <a:extLst>
              <a:ext uri="{FF2B5EF4-FFF2-40B4-BE49-F238E27FC236}">
                <a16:creationId xmlns:a16="http://schemas.microsoft.com/office/drawing/2014/main" id="{C78845D4-7EAF-4135-B6F5-A93827BE814B}"/>
              </a:ext>
            </a:extLst>
          </p:cNvPr>
          <p:cNvSpPr/>
          <p:nvPr/>
        </p:nvSpPr>
        <p:spPr bwMode="auto">
          <a:xfrm>
            <a:off x="2913140" y="326082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3" name="ïslíḋé">
            <a:extLst>
              <a:ext uri="{FF2B5EF4-FFF2-40B4-BE49-F238E27FC236}">
                <a16:creationId xmlns:a16="http://schemas.microsoft.com/office/drawing/2014/main" id="{C1CE47C7-7FAB-4F19-B919-96EDF3879E76}"/>
              </a:ext>
            </a:extLst>
          </p:cNvPr>
          <p:cNvSpPr/>
          <p:nvPr/>
        </p:nvSpPr>
        <p:spPr bwMode="auto">
          <a:xfrm>
            <a:off x="2605569" y="3300914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4" name="ïślïḓê">
            <a:extLst>
              <a:ext uri="{FF2B5EF4-FFF2-40B4-BE49-F238E27FC236}">
                <a16:creationId xmlns:a16="http://schemas.microsoft.com/office/drawing/2014/main" id="{5575D809-C18C-4FD5-B35B-6E6F8B6DDD07}"/>
              </a:ext>
            </a:extLst>
          </p:cNvPr>
          <p:cNvSpPr/>
          <p:nvPr/>
        </p:nvSpPr>
        <p:spPr bwMode="auto">
          <a:xfrm>
            <a:off x="2117266" y="315961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5" name="îṧļïḑe">
            <a:extLst>
              <a:ext uri="{FF2B5EF4-FFF2-40B4-BE49-F238E27FC236}">
                <a16:creationId xmlns:a16="http://schemas.microsoft.com/office/drawing/2014/main" id="{592686FD-013B-4641-9B99-CD73C238C71D}"/>
              </a:ext>
            </a:extLst>
          </p:cNvPr>
          <p:cNvSpPr/>
          <p:nvPr/>
        </p:nvSpPr>
        <p:spPr bwMode="auto">
          <a:xfrm>
            <a:off x="2113323" y="3155672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3 h 42"/>
              <a:gd name="T4" fmla="*/ 10 w 42"/>
              <a:gd name="T5" fmla="*/ 21 h 42"/>
              <a:gd name="T6" fmla="*/ 20 w 42"/>
              <a:gd name="T7" fmla="*/ 10 h 42"/>
              <a:gd name="T8" fmla="*/ 21 w 42"/>
              <a:gd name="T9" fmla="*/ 9 h 42"/>
              <a:gd name="T10" fmla="*/ 33 w 42"/>
              <a:gd name="T11" fmla="*/ 20 h 42"/>
              <a:gd name="T12" fmla="*/ 33 w 42"/>
              <a:gd name="T13" fmla="*/ 21 h 42"/>
              <a:gd name="T14" fmla="*/ 23 w 42"/>
              <a:gd name="T15" fmla="*/ 33 h 42"/>
              <a:gd name="T16" fmla="*/ 21 w 42"/>
              <a:gd name="T17" fmla="*/ 33 h 42"/>
              <a:gd name="T18" fmla="*/ 10 w 42"/>
              <a:gd name="T19" fmla="*/ 23 h 42"/>
              <a:gd name="T20" fmla="*/ 5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15"/>
                  <a:pt x="14" y="10"/>
                  <a:pt x="20" y="10"/>
                </a:cubicBezTo>
                <a:cubicBezTo>
                  <a:pt x="20" y="10"/>
                  <a:pt x="21" y="9"/>
                  <a:pt x="21" y="9"/>
                </a:cubicBezTo>
                <a:cubicBezTo>
                  <a:pt x="27" y="9"/>
                  <a:pt x="32" y="14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1"/>
                  <a:pt x="42" y="32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3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6" name="îṧľîďe">
            <a:extLst>
              <a:ext uri="{FF2B5EF4-FFF2-40B4-BE49-F238E27FC236}">
                <a16:creationId xmlns:a16="http://schemas.microsoft.com/office/drawing/2014/main" id="{7F1C9198-68DB-484A-AD09-B03D1830A04E}"/>
              </a:ext>
            </a:extLst>
          </p:cNvPr>
          <p:cNvSpPr/>
          <p:nvPr/>
        </p:nvSpPr>
        <p:spPr bwMode="auto">
          <a:xfrm>
            <a:off x="2563508" y="2676570"/>
            <a:ext cx="64406" cy="60463"/>
          </a:xfrm>
          <a:custGeom>
            <a:avLst/>
            <a:gdLst>
              <a:gd name="T0" fmla="*/ 0 w 98"/>
              <a:gd name="T1" fmla="*/ 0 h 92"/>
              <a:gd name="T2" fmla="*/ 7 w 98"/>
              <a:gd name="T3" fmla="*/ 92 h 92"/>
              <a:gd name="T4" fmla="*/ 98 w 98"/>
              <a:gd name="T5" fmla="*/ 84 h 92"/>
              <a:gd name="T6" fmla="*/ 71 w 98"/>
              <a:gd name="T7" fmla="*/ 33 h 92"/>
              <a:gd name="T8" fmla="*/ 0 w 98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2">
                <a:moveTo>
                  <a:pt x="0" y="0"/>
                </a:moveTo>
                <a:lnTo>
                  <a:pt x="7" y="92"/>
                </a:lnTo>
                <a:lnTo>
                  <a:pt x="98" y="84"/>
                </a:lnTo>
                <a:lnTo>
                  <a:pt x="71" y="33"/>
                </a:lnTo>
                <a:lnTo>
                  <a:pt x="0" y="0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7" name="îsḷíďè">
            <a:extLst>
              <a:ext uri="{FF2B5EF4-FFF2-40B4-BE49-F238E27FC236}">
                <a16:creationId xmlns:a16="http://schemas.microsoft.com/office/drawing/2014/main" id="{5D6AE596-3C70-42F5-AE4E-9C68826ED344}"/>
              </a:ext>
            </a:extLst>
          </p:cNvPr>
          <p:cNvSpPr/>
          <p:nvPr/>
        </p:nvSpPr>
        <p:spPr bwMode="auto">
          <a:xfrm>
            <a:off x="2565479" y="2622022"/>
            <a:ext cx="111067" cy="105153"/>
          </a:xfrm>
          <a:custGeom>
            <a:avLst/>
            <a:gdLst>
              <a:gd name="T0" fmla="*/ 59 w 119"/>
              <a:gd name="T1" fmla="*/ 112 h 112"/>
              <a:gd name="T2" fmla="*/ 4 w 119"/>
              <a:gd name="T3" fmla="*/ 63 h 112"/>
              <a:gd name="T4" fmla="*/ 52 w 119"/>
              <a:gd name="T5" fmla="*/ 0 h 112"/>
              <a:gd name="T6" fmla="*/ 59 w 119"/>
              <a:gd name="T7" fmla="*/ 0 h 112"/>
              <a:gd name="T8" fmla="*/ 115 w 119"/>
              <a:gd name="T9" fmla="*/ 49 h 112"/>
              <a:gd name="T10" fmla="*/ 67 w 119"/>
              <a:gd name="T11" fmla="*/ 111 h 112"/>
              <a:gd name="T12" fmla="*/ 59 w 119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112">
                <a:moveTo>
                  <a:pt x="59" y="112"/>
                </a:moveTo>
                <a:cubicBezTo>
                  <a:pt x="31" y="112"/>
                  <a:pt x="7" y="91"/>
                  <a:pt x="4" y="63"/>
                </a:cubicBezTo>
                <a:cubicBezTo>
                  <a:pt x="0" y="32"/>
                  <a:pt x="21" y="4"/>
                  <a:pt x="52" y="0"/>
                </a:cubicBezTo>
                <a:cubicBezTo>
                  <a:pt x="54" y="0"/>
                  <a:pt x="57" y="0"/>
                  <a:pt x="59" y="0"/>
                </a:cubicBezTo>
                <a:cubicBezTo>
                  <a:pt x="87" y="0"/>
                  <a:pt x="111" y="21"/>
                  <a:pt x="115" y="49"/>
                </a:cubicBezTo>
                <a:cubicBezTo>
                  <a:pt x="119" y="79"/>
                  <a:pt x="97" y="107"/>
                  <a:pt x="67" y="111"/>
                </a:cubicBezTo>
                <a:cubicBezTo>
                  <a:pt x="64" y="112"/>
                  <a:pt x="62" y="112"/>
                  <a:pt x="59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8" name="iṩ1îḋe">
            <a:extLst>
              <a:ext uri="{FF2B5EF4-FFF2-40B4-BE49-F238E27FC236}">
                <a16:creationId xmlns:a16="http://schemas.microsoft.com/office/drawing/2014/main" id="{02B8DD9A-488D-44A3-9128-9E1682FFA4A3}"/>
              </a:ext>
            </a:extLst>
          </p:cNvPr>
          <p:cNvSpPr/>
          <p:nvPr/>
        </p:nvSpPr>
        <p:spPr bwMode="auto">
          <a:xfrm>
            <a:off x="2561536" y="2616765"/>
            <a:ext cx="120925" cy="115011"/>
          </a:xfrm>
          <a:custGeom>
            <a:avLst/>
            <a:gdLst>
              <a:gd name="T0" fmla="*/ 63 w 129"/>
              <a:gd name="T1" fmla="*/ 11 h 123"/>
              <a:gd name="T2" fmla="*/ 113 w 129"/>
              <a:gd name="T3" fmla="*/ 55 h 123"/>
              <a:gd name="T4" fmla="*/ 70 w 129"/>
              <a:gd name="T5" fmla="*/ 112 h 123"/>
              <a:gd name="T6" fmla="*/ 63 w 129"/>
              <a:gd name="T7" fmla="*/ 112 h 123"/>
              <a:gd name="T8" fmla="*/ 13 w 129"/>
              <a:gd name="T9" fmla="*/ 68 h 123"/>
              <a:gd name="T10" fmla="*/ 57 w 129"/>
              <a:gd name="T11" fmla="*/ 12 h 123"/>
              <a:gd name="T12" fmla="*/ 63 w 129"/>
              <a:gd name="T13" fmla="*/ 11 h 123"/>
              <a:gd name="T14" fmla="*/ 63 w 129"/>
              <a:gd name="T15" fmla="*/ 0 h 123"/>
              <a:gd name="T16" fmla="*/ 63 w 129"/>
              <a:gd name="T17" fmla="*/ 0 h 123"/>
              <a:gd name="T18" fmla="*/ 55 w 129"/>
              <a:gd name="T19" fmla="*/ 1 h 123"/>
              <a:gd name="T20" fmla="*/ 14 w 129"/>
              <a:gd name="T21" fmla="*/ 24 h 123"/>
              <a:gd name="T22" fmla="*/ 2 w 129"/>
              <a:gd name="T23" fmla="*/ 70 h 123"/>
              <a:gd name="T24" fmla="*/ 63 w 129"/>
              <a:gd name="T25" fmla="*/ 123 h 123"/>
              <a:gd name="T26" fmla="*/ 71 w 129"/>
              <a:gd name="T27" fmla="*/ 123 h 123"/>
              <a:gd name="T28" fmla="*/ 124 w 129"/>
              <a:gd name="T29" fmla="*/ 54 h 123"/>
              <a:gd name="T30" fmla="*/ 63 w 129"/>
              <a:gd name="T3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3">
                <a:moveTo>
                  <a:pt x="63" y="11"/>
                </a:moveTo>
                <a:cubicBezTo>
                  <a:pt x="88" y="11"/>
                  <a:pt x="110" y="30"/>
                  <a:pt x="113" y="55"/>
                </a:cubicBezTo>
                <a:cubicBezTo>
                  <a:pt x="117" y="83"/>
                  <a:pt x="97" y="108"/>
                  <a:pt x="70" y="112"/>
                </a:cubicBezTo>
                <a:cubicBezTo>
                  <a:pt x="68" y="112"/>
                  <a:pt x="65" y="112"/>
                  <a:pt x="63" y="112"/>
                </a:cubicBezTo>
                <a:cubicBezTo>
                  <a:pt x="38" y="112"/>
                  <a:pt x="17" y="94"/>
                  <a:pt x="13" y="68"/>
                </a:cubicBezTo>
                <a:cubicBezTo>
                  <a:pt x="10" y="41"/>
                  <a:pt x="29" y="15"/>
                  <a:pt x="57" y="12"/>
                </a:cubicBezTo>
                <a:cubicBezTo>
                  <a:pt x="59" y="12"/>
                  <a:pt x="61" y="11"/>
                  <a:pt x="63" y="11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8" y="0"/>
                  <a:pt x="55" y="1"/>
                </a:cubicBezTo>
                <a:cubicBezTo>
                  <a:pt x="39" y="3"/>
                  <a:pt x="24" y="11"/>
                  <a:pt x="14" y="24"/>
                </a:cubicBezTo>
                <a:cubicBezTo>
                  <a:pt x="4" y="37"/>
                  <a:pt x="0" y="53"/>
                  <a:pt x="2" y="70"/>
                </a:cubicBezTo>
                <a:cubicBezTo>
                  <a:pt x="6" y="100"/>
                  <a:pt x="32" y="123"/>
                  <a:pt x="63" y="123"/>
                </a:cubicBezTo>
                <a:cubicBezTo>
                  <a:pt x="66" y="123"/>
                  <a:pt x="69" y="123"/>
                  <a:pt x="71" y="123"/>
                </a:cubicBezTo>
                <a:cubicBezTo>
                  <a:pt x="105" y="119"/>
                  <a:pt x="129" y="88"/>
                  <a:pt x="124" y="54"/>
                </a:cubicBezTo>
                <a:cubicBezTo>
                  <a:pt x="120" y="23"/>
                  <a:pt x="94" y="0"/>
                  <a:pt x="63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9" name="îsḻiḍè">
            <a:extLst>
              <a:ext uri="{FF2B5EF4-FFF2-40B4-BE49-F238E27FC236}">
                <a16:creationId xmlns:a16="http://schemas.microsoft.com/office/drawing/2014/main" id="{8ACE399A-21E3-43D4-A1CA-4DF598E15335}"/>
              </a:ext>
            </a:extLst>
          </p:cNvPr>
          <p:cNvSpPr/>
          <p:nvPr/>
        </p:nvSpPr>
        <p:spPr bwMode="auto">
          <a:xfrm>
            <a:off x="2899339" y="2869131"/>
            <a:ext cx="64406" cy="61120"/>
          </a:xfrm>
          <a:custGeom>
            <a:avLst/>
            <a:gdLst>
              <a:gd name="T0" fmla="*/ 0 w 98"/>
              <a:gd name="T1" fmla="*/ 0 h 93"/>
              <a:gd name="T2" fmla="*/ 8 w 98"/>
              <a:gd name="T3" fmla="*/ 93 h 93"/>
              <a:gd name="T4" fmla="*/ 98 w 98"/>
              <a:gd name="T5" fmla="*/ 84 h 93"/>
              <a:gd name="T6" fmla="*/ 71 w 98"/>
              <a:gd name="T7" fmla="*/ 34 h 93"/>
              <a:gd name="T8" fmla="*/ 0 w 98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3">
                <a:moveTo>
                  <a:pt x="0" y="0"/>
                </a:moveTo>
                <a:lnTo>
                  <a:pt x="8" y="93"/>
                </a:lnTo>
                <a:lnTo>
                  <a:pt x="98" y="84"/>
                </a:lnTo>
                <a:lnTo>
                  <a:pt x="71" y="34"/>
                </a:lnTo>
                <a:lnTo>
                  <a:pt x="0" y="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0" name="îṩľiďé">
            <a:extLst>
              <a:ext uri="{FF2B5EF4-FFF2-40B4-BE49-F238E27FC236}">
                <a16:creationId xmlns:a16="http://schemas.microsoft.com/office/drawing/2014/main" id="{CCF05B17-6477-45AA-BEA9-E2EF6D6C7CEF}"/>
              </a:ext>
            </a:extLst>
          </p:cNvPr>
          <p:cNvSpPr/>
          <p:nvPr/>
        </p:nvSpPr>
        <p:spPr bwMode="auto">
          <a:xfrm>
            <a:off x="2902625" y="2815240"/>
            <a:ext cx="107782" cy="104495"/>
          </a:xfrm>
          <a:custGeom>
            <a:avLst/>
            <a:gdLst>
              <a:gd name="T0" fmla="*/ 58 w 115"/>
              <a:gd name="T1" fmla="*/ 112 h 112"/>
              <a:gd name="T2" fmla="*/ 2 w 115"/>
              <a:gd name="T3" fmla="*/ 63 h 112"/>
              <a:gd name="T4" fmla="*/ 13 w 115"/>
              <a:gd name="T5" fmla="*/ 22 h 112"/>
              <a:gd name="T6" fmla="*/ 50 w 115"/>
              <a:gd name="T7" fmla="*/ 0 h 112"/>
              <a:gd name="T8" fmla="*/ 58 w 115"/>
              <a:gd name="T9" fmla="*/ 0 h 112"/>
              <a:gd name="T10" fmla="*/ 113 w 115"/>
              <a:gd name="T11" fmla="*/ 49 h 112"/>
              <a:gd name="T12" fmla="*/ 102 w 115"/>
              <a:gd name="T13" fmla="*/ 90 h 112"/>
              <a:gd name="T14" fmla="*/ 65 w 115"/>
              <a:gd name="T15" fmla="*/ 112 h 112"/>
              <a:gd name="T16" fmla="*/ 58 w 115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2">
                <a:moveTo>
                  <a:pt x="58" y="112"/>
                </a:moveTo>
                <a:cubicBezTo>
                  <a:pt x="30" y="112"/>
                  <a:pt x="6" y="91"/>
                  <a:pt x="2" y="63"/>
                </a:cubicBezTo>
                <a:cubicBezTo>
                  <a:pt x="0" y="48"/>
                  <a:pt x="4" y="34"/>
                  <a:pt x="13" y="22"/>
                </a:cubicBezTo>
                <a:cubicBezTo>
                  <a:pt x="22" y="10"/>
                  <a:pt x="36" y="2"/>
                  <a:pt x="50" y="0"/>
                </a:cubicBezTo>
                <a:cubicBezTo>
                  <a:pt x="53" y="0"/>
                  <a:pt x="55" y="0"/>
                  <a:pt x="58" y="0"/>
                </a:cubicBezTo>
                <a:cubicBezTo>
                  <a:pt x="86" y="0"/>
                  <a:pt x="110" y="21"/>
                  <a:pt x="113" y="49"/>
                </a:cubicBezTo>
                <a:cubicBezTo>
                  <a:pt x="115" y="64"/>
                  <a:pt x="111" y="78"/>
                  <a:pt x="102" y="90"/>
                </a:cubicBezTo>
                <a:cubicBezTo>
                  <a:pt x="93" y="102"/>
                  <a:pt x="80" y="110"/>
                  <a:pt x="65" y="112"/>
                </a:cubicBezTo>
                <a:cubicBezTo>
                  <a:pt x="63" y="112"/>
                  <a:pt x="60" y="112"/>
                  <a:pt x="5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1" name="ïṩlíḑè">
            <a:extLst>
              <a:ext uri="{FF2B5EF4-FFF2-40B4-BE49-F238E27FC236}">
                <a16:creationId xmlns:a16="http://schemas.microsoft.com/office/drawing/2014/main" id="{16F5AAEC-58AE-494E-8A23-01EEE1A39E64}"/>
              </a:ext>
            </a:extLst>
          </p:cNvPr>
          <p:cNvSpPr/>
          <p:nvPr/>
        </p:nvSpPr>
        <p:spPr bwMode="auto">
          <a:xfrm>
            <a:off x="2895396" y="2809325"/>
            <a:ext cx="120925" cy="116325"/>
          </a:xfrm>
          <a:custGeom>
            <a:avLst/>
            <a:gdLst>
              <a:gd name="T0" fmla="*/ 66 w 129"/>
              <a:gd name="T1" fmla="*/ 12 h 124"/>
              <a:gd name="T2" fmla="*/ 116 w 129"/>
              <a:gd name="T3" fmla="*/ 55 h 124"/>
              <a:gd name="T4" fmla="*/ 72 w 129"/>
              <a:gd name="T5" fmla="*/ 112 h 124"/>
              <a:gd name="T6" fmla="*/ 66 w 129"/>
              <a:gd name="T7" fmla="*/ 112 h 124"/>
              <a:gd name="T8" fmla="*/ 16 w 129"/>
              <a:gd name="T9" fmla="*/ 69 h 124"/>
              <a:gd name="T10" fmla="*/ 59 w 129"/>
              <a:gd name="T11" fmla="*/ 12 h 124"/>
              <a:gd name="T12" fmla="*/ 66 w 129"/>
              <a:gd name="T13" fmla="*/ 12 h 124"/>
              <a:gd name="T14" fmla="*/ 66 w 129"/>
              <a:gd name="T15" fmla="*/ 0 h 124"/>
              <a:gd name="T16" fmla="*/ 66 w 129"/>
              <a:gd name="T17" fmla="*/ 0 h 124"/>
              <a:gd name="T18" fmla="*/ 58 w 129"/>
              <a:gd name="T19" fmla="*/ 1 h 124"/>
              <a:gd name="T20" fmla="*/ 5 w 129"/>
              <a:gd name="T21" fmla="*/ 70 h 124"/>
              <a:gd name="T22" fmla="*/ 66 w 129"/>
              <a:gd name="T23" fmla="*/ 124 h 124"/>
              <a:gd name="T24" fmla="*/ 74 w 129"/>
              <a:gd name="T25" fmla="*/ 123 h 124"/>
              <a:gd name="T26" fmla="*/ 115 w 129"/>
              <a:gd name="T27" fmla="*/ 100 h 124"/>
              <a:gd name="T28" fmla="*/ 127 w 129"/>
              <a:gd name="T29" fmla="*/ 54 h 124"/>
              <a:gd name="T30" fmla="*/ 66 w 129"/>
              <a:gd name="T3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4">
                <a:moveTo>
                  <a:pt x="66" y="12"/>
                </a:moveTo>
                <a:cubicBezTo>
                  <a:pt x="91" y="12"/>
                  <a:pt x="112" y="30"/>
                  <a:pt x="116" y="55"/>
                </a:cubicBezTo>
                <a:cubicBezTo>
                  <a:pt x="119" y="83"/>
                  <a:pt x="100" y="108"/>
                  <a:pt x="72" y="112"/>
                </a:cubicBezTo>
                <a:cubicBezTo>
                  <a:pt x="70" y="112"/>
                  <a:pt x="68" y="112"/>
                  <a:pt x="66" y="112"/>
                </a:cubicBezTo>
                <a:cubicBezTo>
                  <a:pt x="41" y="112"/>
                  <a:pt x="19" y="94"/>
                  <a:pt x="16" y="69"/>
                </a:cubicBezTo>
                <a:cubicBezTo>
                  <a:pt x="12" y="41"/>
                  <a:pt x="32" y="16"/>
                  <a:pt x="59" y="12"/>
                </a:cubicBezTo>
                <a:cubicBezTo>
                  <a:pt x="61" y="12"/>
                  <a:pt x="64" y="12"/>
                  <a:pt x="66" y="12"/>
                </a:cubicBezTo>
                <a:moveTo>
                  <a:pt x="66" y="0"/>
                </a:move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0" y="1"/>
                  <a:pt x="58" y="1"/>
                </a:cubicBezTo>
                <a:cubicBezTo>
                  <a:pt x="24" y="5"/>
                  <a:pt x="0" y="36"/>
                  <a:pt x="5" y="70"/>
                </a:cubicBezTo>
                <a:cubicBezTo>
                  <a:pt x="9" y="101"/>
                  <a:pt x="35" y="124"/>
                  <a:pt x="66" y="124"/>
                </a:cubicBezTo>
                <a:cubicBezTo>
                  <a:pt x="68" y="124"/>
                  <a:pt x="71" y="123"/>
                  <a:pt x="74" y="123"/>
                </a:cubicBezTo>
                <a:cubicBezTo>
                  <a:pt x="90" y="121"/>
                  <a:pt x="105" y="113"/>
                  <a:pt x="115" y="100"/>
                </a:cubicBezTo>
                <a:cubicBezTo>
                  <a:pt x="125" y="87"/>
                  <a:pt x="129" y="70"/>
                  <a:pt x="127" y="54"/>
                </a:cubicBezTo>
                <a:cubicBezTo>
                  <a:pt x="123" y="23"/>
                  <a:pt x="97" y="0"/>
                  <a:pt x="66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2" name="îśliḓe">
            <a:extLst>
              <a:ext uri="{FF2B5EF4-FFF2-40B4-BE49-F238E27FC236}">
                <a16:creationId xmlns:a16="http://schemas.microsoft.com/office/drawing/2014/main" id="{E131FD0D-541E-43C8-AB40-7CA73FBE249D}"/>
              </a:ext>
            </a:extLst>
          </p:cNvPr>
          <p:cNvSpPr/>
          <p:nvPr/>
        </p:nvSpPr>
        <p:spPr bwMode="auto">
          <a:xfrm>
            <a:off x="2597025" y="2656196"/>
            <a:ext cx="25631" cy="34175"/>
          </a:xfrm>
          <a:custGeom>
            <a:avLst/>
            <a:gdLst>
              <a:gd name="T0" fmla="*/ 5 w 27"/>
              <a:gd name="T1" fmla="*/ 18 h 37"/>
              <a:gd name="T2" fmla="*/ 1 w 27"/>
              <a:gd name="T3" fmla="*/ 11 h 37"/>
              <a:gd name="T4" fmla="*/ 1 w 27"/>
              <a:gd name="T5" fmla="*/ 7 h 37"/>
              <a:gd name="T6" fmla="*/ 3 w 27"/>
              <a:gd name="T7" fmla="*/ 4 h 37"/>
              <a:gd name="T8" fmla="*/ 6 w 27"/>
              <a:gd name="T9" fmla="*/ 1 h 37"/>
              <a:gd name="T10" fmla="*/ 11 w 27"/>
              <a:gd name="T11" fmla="*/ 0 h 37"/>
              <a:gd name="T12" fmla="*/ 15 w 27"/>
              <a:gd name="T13" fmla="*/ 0 h 37"/>
              <a:gd name="T14" fmla="*/ 19 w 27"/>
              <a:gd name="T15" fmla="*/ 2 h 37"/>
              <a:gd name="T16" fmla="*/ 22 w 27"/>
              <a:gd name="T17" fmla="*/ 4 h 37"/>
              <a:gd name="T18" fmla="*/ 23 w 27"/>
              <a:gd name="T19" fmla="*/ 8 h 37"/>
              <a:gd name="T20" fmla="*/ 21 w 27"/>
              <a:gd name="T21" fmla="*/ 16 h 37"/>
              <a:gd name="T22" fmla="*/ 27 w 27"/>
              <a:gd name="T23" fmla="*/ 24 h 37"/>
              <a:gd name="T24" fmla="*/ 26 w 27"/>
              <a:gd name="T25" fmla="*/ 28 h 37"/>
              <a:gd name="T26" fmla="*/ 24 w 27"/>
              <a:gd name="T27" fmla="*/ 32 h 37"/>
              <a:gd name="T28" fmla="*/ 21 w 27"/>
              <a:gd name="T29" fmla="*/ 35 h 37"/>
              <a:gd name="T30" fmla="*/ 15 w 27"/>
              <a:gd name="T31" fmla="*/ 37 h 37"/>
              <a:gd name="T32" fmla="*/ 10 w 27"/>
              <a:gd name="T33" fmla="*/ 37 h 37"/>
              <a:gd name="T34" fmla="*/ 6 w 27"/>
              <a:gd name="T35" fmla="*/ 35 h 37"/>
              <a:gd name="T36" fmla="*/ 3 w 27"/>
              <a:gd name="T37" fmla="*/ 32 h 37"/>
              <a:gd name="T38" fmla="*/ 1 w 27"/>
              <a:gd name="T39" fmla="*/ 27 h 37"/>
              <a:gd name="T40" fmla="*/ 2 w 27"/>
              <a:gd name="T41" fmla="*/ 22 h 37"/>
              <a:gd name="T42" fmla="*/ 5 w 27"/>
              <a:gd name="T43" fmla="*/ 18 h 37"/>
              <a:gd name="T44" fmla="*/ 8 w 27"/>
              <a:gd name="T45" fmla="*/ 11 h 37"/>
              <a:gd name="T46" fmla="*/ 9 w 27"/>
              <a:gd name="T47" fmla="*/ 12 h 37"/>
              <a:gd name="T48" fmla="*/ 10 w 27"/>
              <a:gd name="T49" fmla="*/ 13 h 37"/>
              <a:gd name="T50" fmla="*/ 11 w 27"/>
              <a:gd name="T51" fmla="*/ 14 h 37"/>
              <a:gd name="T52" fmla="*/ 12 w 27"/>
              <a:gd name="T53" fmla="*/ 14 h 37"/>
              <a:gd name="T54" fmla="*/ 15 w 27"/>
              <a:gd name="T55" fmla="*/ 13 h 37"/>
              <a:gd name="T56" fmla="*/ 16 w 27"/>
              <a:gd name="T57" fmla="*/ 10 h 37"/>
              <a:gd name="T58" fmla="*/ 14 w 27"/>
              <a:gd name="T59" fmla="*/ 7 h 37"/>
              <a:gd name="T60" fmla="*/ 11 w 27"/>
              <a:gd name="T61" fmla="*/ 7 h 37"/>
              <a:gd name="T62" fmla="*/ 9 w 27"/>
              <a:gd name="T63" fmla="*/ 8 h 37"/>
              <a:gd name="T64" fmla="*/ 8 w 27"/>
              <a:gd name="T65" fmla="*/ 11 h 37"/>
              <a:gd name="T66" fmla="*/ 9 w 27"/>
              <a:gd name="T67" fmla="*/ 25 h 37"/>
              <a:gd name="T68" fmla="*/ 10 w 27"/>
              <a:gd name="T69" fmla="*/ 27 h 37"/>
              <a:gd name="T70" fmla="*/ 11 w 27"/>
              <a:gd name="T71" fmla="*/ 29 h 37"/>
              <a:gd name="T72" fmla="*/ 13 w 27"/>
              <a:gd name="T73" fmla="*/ 30 h 37"/>
              <a:gd name="T74" fmla="*/ 14 w 27"/>
              <a:gd name="T75" fmla="*/ 30 h 37"/>
              <a:gd name="T76" fmla="*/ 16 w 27"/>
              <a:gd name="T77" fmla="*/ 29 h 37"/>
              <a:gd name="T78" fmla="*/ 18 w 27"/>
              <a:gd name="T79" fmla="*/ 28 h 37"/>
              <a:gd name="T80" fmla="*/ 18 w 27"/>
              <a:gd name="T81" fmla="*/ 26 h 37"/>
              <a:gd name="T82" fmla="*/ 19 w 27"/>
              <a:gd name="T83" fmla="*/ 24 h 37"/>
              <a:gd name="T84" fmla="*/ 17 w 27"/>
              <a:gd name="T85" fmla="*/ 21 h 37"/>
              <a:gd name="T86" fmla="*/ 13 w 27"/>
              <a:gd name="T87" fmla="*/ 20 h 37"/>
              <a:gd name="T88" fmla="*/ 11 w 27"/>
              <a:gd name="T89" fmla="*/ 20 h 37"/>
              <a:gd name="T90" fmla="*/ 10 w 27"/>
              <a:gd name="T91" fmla="*/ 22 h 37"/>
              <a:gd name="T92" fmla="*/ 9 w 27"/>
              <a:gd name="T93" fmla="*/ 23 h 37"/>
              <a:gd name="T94" fmla="*/ 9 w 27"/>
              <a:gd name="T95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" h="37">
                <a:moveTo>
                  <a:pt x="5" y="18"/>
                </a:moveTo>
                <a:cubicBezTo>
                  <a:pt x="2" y="16"/>
                  <a:pt x="1" y="14"/>
                  <a:pt x="1" y="11"/>
                </a:cubicBezTo>
                <a:cubicBezTo>
                  <a:pt x="0" y="10"/>
                  <a:pt x="1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7" y="0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20" y="2"/>
                  <a:pt x="21" y="3"/>
                  <a:pt x="22" y="4"/>
                </a:cubicBezTo>
                <a:cubicBezTo>
                  <a:pt x="23" y="6"/>
                  <a:pt x="23" y="7"/>
                  <a:pt x="23" y="8"/>
                </a:cubicBezTo>
                <a:cubicBezTo>
                  <a:pt x="23" y="11"/>
                  <a:pt x="23" y="13"/>
                  <a:pt x="21" y="16"/>
                </a:cubicBezTo>
                <a:cubicBezTo>
                  <a:pt x="24" y="17"/>
                  <a:pt x="26" y="20"/>
                  <a:pt x="27" y="24"/>
                </a:cubicBezTo>
                <a:cubicBezTo>
                  <a:pt x="27" y="25"/>
                  <a:pt x="27" y="27"/>
                  <a:pt x="26" y="28"/>
                </a:cubicBezTo>
                <a:cubicBezTo>
                  <a:pt x="26" y="30"/>
                  <a:pt x="25" y="31"/>
                  <a:pt x="24" y="32"/>
                </a:cubicBezTo>
                <a:cubicBezTo>
                  <a:pt x="23" y="34"/>
                  <a:pt x="22" y="35"/>
                  <a:pt x="21" y="35"/>
                </a:cubicBezTo>
                <a:cubicBezTo>
                  <a:pt x="19" y="36"/>
                  <a:pt x="17" y="37"/>
                  <a:pt x="15" y="37"/>
                </a:cubicBezTo>
                <a:cubicBezTo>
                  <a:pt x="14" y="37"/>
                  <a:pt x="12" y="37"/>
                  <a:pt x="10" y="37"/>
                </a:cubicBezTo>
                <a:cubicBezTo>
                  <a:pt x="8" y="36"/>
                  <a:pt x="7" y="36"/>
                  <a:pt x="6" y="35"/>
                </a:cubicBezTo>
                <a:cubicBezTo>
                  <a:pt x="4" y="34"/>
                  <a:pt x="3" y="33"/>
                  <a:pt x="3" y="32"/>
                </a:cubicBezTo>
                <a:cubicBezTo>
                  <a:pt x="2" y="30"/>
                  <a:pt x="1" y="29"/>
                  <a:pt x="1" y="27"/>
                </a:cubicBezTo>
                <a:cubicBezTo>
                  <a:pt x="1" y="25"/>
                  <a:pt x="1" y="24"/>
                  <a:pt x="2" y="22"/>
                </a:cubicBezTo>
                <a:cubicBezTo>
                  <a:pt x="2" y="20"/>
                  <a:pt x="3" y="19"/>
                  <a:pt x="5" y="18"/>
                </a:cubicBezTo>
                <a:close/>
                <a:moveTo>
                  <a:pt x="8" y="11"/>
                </a:moveTo>
                <a:cubicBezTo>
                  <a:pt x="8" y="11"/>
                  <a:pt x="9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4"/>
                  <a:pt x="14" y="14"/>
                  <a:pt x="15" y="13"/>
                </a:cubicBezTo>
                <a:cubicBezTo>
                  <a:pt x="16" y="12"/>
                  <a:pt x="16" y="11"/>
                  <a:pt x="16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10" y="7"/>
                  <a:pt x="9" y="8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5"/>
                </a:moveTo>
                <a:cubicBezTo>
                  <a:pt x="9" y="26"/>
                  <a:pt x="9" y="27"/>
                  <a:pt x="10" y="27"/>
                </a:cubicBezTo>
                <a:cubicBezTo>
                  <a:pt x="10" y="28"/>
                  <a:pt x="10" y="28"/>
                  <a:pt x="11" y="29"/>
                </a:cubicBezTo>
                <a:cubicBezTo>
                  <a:pt x="11" y="29"/>
                  <a:pt x="12" y="29"/>
                  <a:pt x="13" y="30"/>
                </a:cubicBezTo>
                <a:cubicBezTo>
                  <a:pt x="13" y="30"/>
                  <a:pt x="14" y="30"/>
                  <a:pt x="14" y="30"/>
                </a:cubicBezTo>
                <a:cubicBezTo>
                  <a:pt x="15" y="30"/>
                  <a:pt x="16" y="30"/>
                  <a:pt x="16" y="29"/>
                </a:cubicBezTo>
                <a:cubicBezTo>
                  <a:pt x="17" y="29"/>
                  <a:pt x="17" y="28"/>
                  <a:pt x="18" y="28"/>
                </a:cubicBezTo>
                <a:cubicBezTo>
                  <a:pt x="18" y="27"/>
                  <a:pt x="18" y="27"/>
                  <a:pt x="18" y="26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3"/>
                  <a:pt x="18" y="22"/>
                  <a:pt x="17" y="21"/>
                </a:cubicBezTo>
                <a:cubicBezTo>
                  <a:pt x="16" y="20"/>
                  <a:pt x="14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2"/>
                  <a:pt x="9" y="23"/>
                  <a:pt x="9" y="23"/>
                </a:cubicBezTo>
                <a:cubicBezTo>
                  <a:pt x="9" y="24"/>
                  <a:pt x="9" y="25"/>
                  <a:pt x="9" y="25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3" name="ïṥľïḓè">
            <a:extLst>
              <a:ext uri="{FF2B5EF4-FFF2-40B4-BE49-F238E27FC236}">
                <a16:creationId xmlns:a16="http://schemas.microsoft.com/office/drawing/2014/main" id="{421ADDBC-4EF2-4365-9559-6E5A79EECAA5}"/>
              </a:ext>
            </a:extLst>
          </p:cNvPr>
          <p:cNvSpPr/>
          <p:nvPr/>
        </p:nvSpPr>
        <p:spPr bwMode="auto">
          <a:xfrm>
            <a:off x="2624627" y="2652254"/>
            <a:ext cx="24974" cy="35489"/>
          </a:xfrm>
          <a:custGeom>
            <a:avLst/>
            <a:gdLst>
              <a:gd name="T0" fmla="*/ 8 w 27"/>
              <a:gd name="T1" fmla="*/ 37 h 38"/>
              <a:gd name="T2" fmla="*/ 2 w 27"/>
              <a:gd name="T3" fmla="*/ 34 h 38"/>
              <a:gd name="T4" fmla="*/ 4 w 27"/>
              <a:gd name="T5" fmla="*/ 30 h 38"/>
              <a:gd name="T6" fmla="*/ 8 w 27"/>
              <a:gd name="T7" fmla="*/ 25 h 38"/>
              <a:gd name="T8" fmla="*/ 13 w 27"/>
              <a:gd name="T9" fmla="*/ 16 h 38"/>
              <a:gd name="T10" fmla="*/ 15 w 27"/>
              <a:gd name="T11" fmla="*/ 10 h 38"/>
              <a:gd name="T12" fmla="*/ 14 w 27"/>
              <a:gd name="T13" fmla="*/ 8 h 38"/>
              <a:gd name="T14" fmla="*/ 11 w 27"/>
              <a:gd name="T15" fmla="*/ 7 h 38"/>
              <a:gd name="T16" fmla="*/ 9 w 27"/>
              <a:gd name="T17" fmla="*/ 9 h 38"/>
              <a:gd name="T18" fmla="*/ 8 w 27"/>
              <a:gd name="T19" fmla="*/ 12 h 38"/>
              <a:gd name="T20" fmla="*/ 7 w 27"/>
              <a:gd name="T21" fmla="*/ 15 h 38"/>
              <a:gd name="T22" fmla="*/ 5 w 27"/>
              <a:gd name="T23" fmla="*/ 16 h 38"/>
              <a:gd name="T24" fmla="*/ 2 w 27"/>
              <a:gd name="T25" fmla="*/ 15 h 38"/>
              <a:gd name="T26" fmla="*/ 0 w 27"/>
              <a:gd name="T27" fmla="*/ 13 h 38"/>
              <a:gd name="T28" fmla="*/ 0 w 27"/>
              <a:gd name="T29" fmla="*/ 9 h 38"/>
              <a:gd name="T30" fmla="*/ 2 w 27"/>
              <a:gd name="T31" fmla="*/ 6 h 38"/>
              <a:gd name="T32" fmla="*/ 6 w 27"/>
              <a:gd name="T33" fmla="*/ 2 h 38"/>
              <a:gd name="T34" fmla="*/ 11 w 27"/>
              <a:gd name="T35" fmla="*/ 0 h 38"/>
              <a:gd name="T36" fmla="*/ 15 w 27"/>
              <a:gd name="T37" fmla="*/ 0 h 38"/>
              <a:gd name="T38" fmla="*/ 19 w 27"/>
              <a:gd name="T39" fmla="*/ 2 h 38"/>
              <a:gd name="T40" fmla="*/ 22 w 27"/>
              <a:gd name="T41" fmla="*/ 5 h 38"/>
              <a:gd name="T42" fmla="*/ 23 w 27"/>
              <a:gd name="T43" fmla="*/ 9 h 38"/>
              <a:gd name="T44" fmla="*/ 23 w 27"/>
              <a:gd name="T45" fmla="*/ 13 h 38"/>
              <a:gd name="T46" fmla="*/ 21 w 27"/>
              <a:gd name="T47" fmla="*/ 18 h 38"/>
              <a:gd name="T48" fmla="*/ 18 w 27"/>
              <a:gd name="T49" fmla="*/ 23 h 38"/>
              <a:gd name="T50" fmla="*/ 14 w 27"/>
              <a:gd name="T51" fmla="*/ 29 h 38"/>
              <a:gd name="T52" fmla="*/ 21 w 27"/>
              <a:gd name="T53" fmla="*/ 28 h 38"/>
              <a:gd name="T54" fmla="*/ 27 w 27"/>
              <a:gd name="T55" fmla="*/ 31 h 38"/>
              <a:gd name="T56" fmla="*/ 22 w 27"/>
              <a:gd name="T57" fmla="*/ 35 h 38"/>
              <a:gd name="T58" fmla="*/ 8 w 27"/>
              <a:gd name="T5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" h="38">
                <a:moveTo>
                  <a:pt x="8" y="37"/>
                </a:moveTo>
                <a:cubicBezTo>
                  <a:pt x="5" y="38"/>
                  <a:pt x="3" y="37"/>
                  <a:pt x="2" y="34"/>
                </a:cubicBezTo>
                <a:cubicBezTo>
                  <a:pt x="2" y="33"/>
                  <a:pt x="3" y="32"/>
                  <a:pt x="4" y="30"/>
                </a:cubicBezTo>
                <a:cubicBezTo>
                  <a:pt x="5" y="29"/>
                  <a:pt x="6" y="27"/>
                  <a:pt x="8" y="25"/>
                </a:cubicBezTo>
                <a:cubicBezTo>
                  <a:pt x="10" y="21"/>
                  <a:pt x="12" y="18"/>
                  <a:pt x="13" y="16"/>
                </a:cubicBezTo>
                <a:cubicBezTo>
                  <a:pt x="15" y="14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8"/>
                  <a:pt x="12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9"/>
                  <a:pt x="8" y="10"/>
                  <a:pt x="8" y="12"/>
                </a:cubicBezTo>
                <a:cubicBezTo>
                  <a:pt x="8" y="13"/>
                  <a:pt x="7" y="14"/>
                  <a:pt x="7" y="15"/>
                </a:cubicBezTo>
                <a:cubicBezTo>
                  <a:pt x="7" y="16"/>
                  <a:pt x="6" y="16"/>
                  <a:pt x="5" y="16"/>
                </a:cubicBezTo>
                <a:cubicBezTo>
                  <a:pt x="4" y="16"/>
                  <a:pt x="3" y="16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1" y="8"/>
                  <a:pt x="1" y="7"/>
                  <a:pt x="2" y="6"/>
                </a:cubicBezTo>
                <a:cubicBezTo>
                  <a:pt x="3" y="4"/>
                  <a:pt x="4" y="3"/>
                  <a:pt x="6" y="2"/>
                </a:cubicBezTo>
                <a:cubicBezTo>
                  <a:pt x="7" y="1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1"/>
                  <a:pt x="18" y="1"/>
                  <a:pt x="19" y="2"/>
                </a:cubicBezTo>
                <a:cubicBezTo>
                  <a:pt x="20" y="3"/>
                  <a:pt x="21" y="4"/>
                  <a:pt x="22" y="5"/>
                </a:cubicBezTo>
                <a:cubicBezTo>
                  <a:pt x="23" y="6"/>
                  <a:pt x="23" y="7"/>
                  <a:pt x="23" y="9"/>
                </a:cubicBezTo>
                <a:cubicBezTo>
                  <a:pt x="24" y="10"/>
                  <a:pt x="23" y="12"/>
                  <a:pt x="23" y="13"/>
                </a:cubicBezTo>
                <a:cubicBezTo>
                  <a:pt x="23" y="15"/>
                  <a:pt x="22" y="16"/>
                  <a:pt x="21" y="18"/>
                </a:cubicBezTo>
                <a:cubicBezTo>
                  <a:pt x="20" y="19"/>
                  <a:pt x="19" y="21"/>
                  <a:pt x="18" y="23"/>
                </a:cubicBezTo>
                <a:cubicBezTo>
                  <a:pt x="17" y="25"/>
                  <a:pt x="15" y="27"/>
                  <a:pt x="14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25" y="27"/>
                  <a:pt x="27" y="28"/>
                  <a:pt x="27" y="31"/>
                </a:cubicBezTo>
                <a:cubicBezTo>
                  <a:pt x="27" y="33"/>
                  <a:pt x="26" y="35"/>
                  <a:pt x="22" y="35"/>
                </a:cubicBezTo>
                <a:lnTo>
                  <a:pt x="8" y="37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4" name="ïsļíḋè">
            <a:extLst>
              <a:ext uri="{FF2B5EF4-FFF2-40B4-BE49-F238E27FC236}">
                <a16:creationId xmlns:a16="http://schemas.microsoft.com/office/drawing/2014/main" id="{D8CD194B-54AF-479E-B3B7-491B265761E1}"/>
              </a:ext>
            </a:extLst>
          </p:cNvPr>
          <p:cNvSpPr/>
          <p:nvPr/>
        </p:nvSpPr>
        <p:spPr bwMode="auto">
          <a:xfrm>
            <a:off x="2928913" y="2849415"/>
            <a:ext cx="28917" cy="34832"/>
          </a:xfrm>
          <a:custGeom>
            <a:avLst/>
            <a:gdLst>
              <a:gd name="T0" fmla="*/ 18 w 31"/>
              <a:gd name="T1" fmla="*/ 29 h 37"/>
              <a:gd name="T2" fmla="*/ 6 w 31"/>
              <a:gd name="T3" fmla="*/ 30 h 37"/>
              <a:gd name="T4" fmla="*/ 2 w 31"/>
              <a:gd name="T5" fmla="*/ 30 h 37"/>
              <a:gd name="T6" fmla="*/ 0 w 31"/>
              <a:gd name="T7" fmla="*/ 28 h 37"/>
              <a:gd name="T8" fmla="*/ 1 w 31"/>
              <a:gd name="T9" fmla="*/ 25 h 37"/>
              <a:gd name="T10" fmla="*/ 2 w 31"/>
              <a:gd name="T11" fmla="*/ 23 h 37"/>
              <a:gd name="T12" fmla="*/ 10 w 31"/>
              <a:gd name="T13" fmla="*/ 5 h 37"/>
              <a:gd name="T14" fmla="*/ 12 w 31"/>
              <a:gd name="T15" fmla="*/ 2 h 37"/>
              <a:gd name="T16" fmla="*/ 15 w 31"/>
              <a:gd name="T17" fmla="*/ 1 h 37"/>
              <a:gd name="T18" fmla="*/ 20 w 31"/>
              <a:gd name="T19" fmla="*/ 2 h 37"/>
              <a:gd name="T20" fmla="*/ 23 w 31"/>
              <a:gd name="T21" fmla="*/ 8 h 37"/>
              <a:gd name="T22" fmla="*/ 24 w 31"/>
              <a:gd name="T23" fmla="*/ 21 h 37"/>
              <a:gd name="T24" fmla="*/ 25 w 31"/>
              <a:gd name="T25" fmla="*/ 21 h 37"/>
              <a:gd name="T26" fmla="*/ 25 w 31"/>
              <a:gd name="T27" fmla="*/ 21 h 37"/>
              <a:gd name="T28" fmla="*/ 29 w 31"/>
              <a:gd name="T29" fmla="*/ 21 h 37"/>
              <a:gd name="T30" fmla="*/ 30 w 31"/>
              <a:gd name="T31" fmla="*/ 23 h 37"/>
              <a:gd name="T32" fmla="*/ 26 w 31"/>
              <a:gd name="T33" fmla="*/ 28 h 37"/>
              <a:gd name="T34" fmla="*/ 25 w 31"/>
              <a:gd name="T35" fmla="*/ 28 h 37"/>
              <a:gd name="T36" fmla="*/ 26 w 31"/>
              <a:gd name="T37" fmla="*/ 32 h 37"/>
              <a:gd name="T38" fmla="*/ 25 w 31"/>
              <a:gd name="T39" fmla="*/ 35 h 37"/>
              <a:gd name="T40" fmla="*/ 22 w 31"/>
              <a:gd name="T41" fmla="*/ 36 h 37"/>
              <a:gd name="T42" fmla="*/ 18 w 31"/>
              <a:gd name="T43" fmla="*/ 32 h 37"/>
              <a:gd name="T44" fmla="*/ 18 w 31"/>
              <a:gd name="T45" fmla="*/ 29 h 37"/>
              <a:gd name="T46" fmla="*/ 17 w 31"/>
              <a:gd name="T47" fmla="*/ 22 h 37"/>
              <a:gd name="T48" fmla="*/ 15 w 31"/>
              <a:gd name="T49" fmla="*/ 8 h 37"/>
              <a:gd name="T50" fmla="*/ 9 w 31"/>
              <a:gd name="T51" fmla="*/ 23 h 37"/>
              <a:gd name="T52" fmla="*/ 17 w 31"/>
              <a:gd name="T53" fmla="*/ 2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" h="37">
                <a:moveTo>
                  <a:pt x="18" y="29"/>
                </a:moveTo>
                <a:cubicBezTo>
                  <a:pt x="6" y="30"/>
                  <a:pt x="6" y="30"/>
                  <a:pt x="6" y="30"/>
                </a:cubicBezTo>
                <a:cubicBezTo>
                  <a:pt x="4" y="31"/>
                  <a:pt x="3" y="31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7"/>
                  <a:pt x="0" y="26"/>
                  <a:pt x="1" y="25"/>
                </a:cubicBezTo>
                <a:cubicBezTo>
                  <a:pt x="1" y="25"/>
                  <a:pt x="1" y="24"/>
                  <a:pt x="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1"/>
                  <a:pt x="14" y="1"/>
                  <a:pt x="15" y="1"/>
                </a:cubicBezTo>
                <a:cubicBezTo>
                  <a:pt x="17" y="0"/>
                  <a:pt x="19" y="1"/>
                  <a:pt x="20" y="2"/>
                </a:cubicBezTo>
                <a:cubicBezTo>
                  <a:pt x="21" y="3"/>
                  <a:pt x="22" y="5"/>
                  <a:pt x="23" y="8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0"/>
                  <a:pt x="28" y="21"/>
                  <a:pt x="29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1" y="26"/>
                  <a:pt x="29" y="27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6" y="34"/>
                  <a:pt x="25" y="35"/>
                </a:cubicBezTo>
                <a:cubicBezTo>
                  <a:pt x="24" y="36"/>
                  <a:pt x="24" y="36"/>
                  <a:pt x="22" y="36"/>
                </a:cubicBezTo>
                <a:cubicBezTo>
                  <a:pt x="20" y="37"/>
                  <a:pt x="19" y="35"/>
                  <a:pt x="18" y="32"/>
                </a:cubicBezTo>
                <a:lnTo>
                  <a:pt x="18" y="29"/>
                </a:lnTo>
                <a:close/>
                <a:moveTo>
                  <a:pt x="17" y="22"/>
                </a:moveTo>
                <a:cubicBezTo>
                  <a:pt x="15" y="8"/>
                  <a:pt x="15" y="8"/>
                  <a:pt x="15" y="8"/>
                </a:cubicBezTo>
                <a:cubicBezTo>
                  <a:pt x="9" y="23"/>
                  <a:pt x="9" y="23"/>
                  <a:pt x="9" y="23"/>
                </a:cubicBezTo>
                <a:lnTo>
                  <a:pt x="17" y="22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5" name="íṩľïďè">
            <a:extLst>
              <a:ext uri="{FF2B5EF4-FFF2-40B4-BE49-F238E27FC236}">
                <a16:creationId xmlns:a16="http://schemas.microsoft.com/office/drawing/2014/main" id="{DD5C6004-44B8-4F82-94E2-2F4E8783BF36}"/>
              </a:ext>
            </a:extLst>
          </p:cNvPr>
          <p:cNvSpPr/>
          <p:nvPr/>
        </p:nvSpPr>
        <p:spPr bwMode="auto">
          <a:xfrm>
            <a:off x="2961116" y="2846129"/>
            <a:ext cx="24317" cy="35489"/>
          </a:xfrm>
          <a:custGeom>
            <a:avLst/>
            <a:gdLst>
              <a:gd name="T0" fmla="*/ 4 w 26"/>
              <a:gd name="T1" fmla="*/ 18 h 38"/>
              <a:gd name="T2" fmla="*/ 0 w 26"/>
              <a:gd name="T3" fmla="*/ 12 h 38"/>
              <a:gd name="T4" fmla="*/ 0 w 26"/>
              <a:gd name="T5" fmla="*/ 8 h 38"/>
              <a:gd name="T6" fmla="*/ 2 w 26"/>
              <a:gd name="T7" fmla="*/ 4 h 38"/>
              <a:gd name="T8" fmla="*/ 6 w 26"/>
              <a:gd name="T9" fmla="*/ 2 h 38"/>
              <a:gd name="T10" fmla="*/ 10 w 26"/>
              <a:gd name="T11" fmla="*/ 0 h 38"/>
              <a:gd name="T12" fmla="*/ 15 w 26"/>
              <a:gd name="T13" fmla="*/ 1 h 38"/>
              <a:gd name="T14" fmla="*/ 19 w 26"/>
              <a:gd name="T15" fmla="*/ 2 h 38"/>
              <a:gd name="T16" fmla="*/ 21 w 26"/>
              <a:gd name="T17" fmla="*/ 5 h 38"/>
              <a:gd name="T18" fmla="*/ 23 w 26"/>
              <a:gd name="T19" fmla="*/ 9 h 38"/>
              <a:gd name="T20" fmla="*/ 20 w 26"/>
              <a:gd name="T21" fmla="*/ 16 h 38"/>
              <a:gd name="T22" fmla="*/ 26 w 26"/>
              <a:gd name="T23" fmla="*/ 24 h 38"/>
              <a:gd name="T24" fmla="*/ 26 w 26"/>
              <a:gd name="T25" fmla="*/ 29 h 38"/>
              <a:gd name="T26" fmla="*/ 24 w 26"/>
              <a:gd name="T27" fmla="*/ 33 h 38"/>
              <a:gd name="T28" fmla="*/ 20 w 26"/>
              <a:gd name="T29" fmla="*/ 36 h 38"/>
              <a:gd name="T30" fmla="*/ 15 w 26"/>
              <a:gd name="T31" fmla="*/ 38 h 38"/>
              <a:gd name="T32" fmla="*/ 10 w 26"/>
              <a:gd name="T33" fmla="*/ 37 h 38"/>
              <a:gd name="T34" fmla="*/ 5 w 26"/>
              <a:gd name="T35" fmla="*/ 35 h 38"/>
              <a:gd name="T36" fmla="*/ 2 w 26"/>
              <a:gd name="T37" fmla="*/ 32 h 38"/>
              <a:gd name="T38" fmla="*/ 1 w 26"/>
              <a:gd name="T39" fmla="*/ 28 h 38"/>
              <a:gd name="T40" fmla="*/ 1 w 26"/>
              <a:gd name="T41" fmla="*/ 22 h 38"/>
              <a:gd name="T42" fmla="*/ 4 w 26"/>
              <a:gd name="T43" fmla="*/ 18 h 38"/>
              <a:gd name="T44" fmla="*/ 8 w 26"/>
              <a:gd name="T45" fmla="*/ 11 h 38"/>
              <a:gd name="T46" fmla="*/ 8 w 26"/>
              <a:gd name="T47" fmla="*/ 13 h 38"/>
              <a:gd name="T48" fmla="*/ 9 w 26"/>
              <a:gd name="T49" fmla="*/ 14 h 38"/>
              <a:gd name="T50" fmla="*/ 10 w 26"/>
              <a:gd name="T51" fmla="*/ 15 h 38"/>
              <a:gd name="T52" fmla="*/ 12 w 26"/>
              <a:gd name="T53" fmla="*/ 15 h 38"/>
              <a:gd name="T54" fmla="*/ 14 w 26"/>
              <a:gd name="T55" fmla="*/ 13 h 38"/>
              <a:gd name="T56" fmla="*/ 15 w 26"/>
              <a:gd name="T57" fmla="*/ 10 h 38"/>
              <a:gd name="T58" fmla="*/ 14 w 26"/>
              <a:gd name="T59" fmla="*/ 8 h 38"/>
              <a:gd name="T60" fmla="*/ 11 w 26"/>
              <a:gd name="T61" fmla="*/ 7 h 38"/>
              <a:gd name="T62" fmla="*/ 9 w 26"/>
              <a:gd name="T63" fmla="*/ 9 h 38"/>
              <a:gd name="T64" fmla="*/ 8 w 26"/>
              <a:gd name="T65" fmla="*/ 11 h 38"/>
              <a:gd name="T66" fmla="*/ 9 w 26"/>
              <a:gd name="T67" fmla="*/ 26 h 38"/>
              <a:gd name="T68" fmla="*/ 9 w 26"/>
              <a:gd name="T69" fmla="*/ 28 h 38"/>
              <a:gd name="T70" fmla="*/ 10 w 26"/>
              <a:gd name="T71" fmla="*/ 29 h 38"/>
              <a:gd name="T72" fmla="*/ 12 w 26"/>
              <a:gd name="T73" fmla="*/ 30 h 38"/>
              <a:gd name="T74" fmla="*/ 14 w 26"/>
              <a:gd name="T75" fmla="*/ 30 h 38"/>
              <a:gd name="T76" fmla="*/ 16 w 26"/>
              <a:gd name="T77" fmla="*/ 30 h 38"/>
              <a:gd name="T78" fmla="*/ 17 w 26"/>
              <a:gd name="T79" fmla="*/ 28 h 38"/>
              <a:gd name="T80" fmla="*/ 18 w 26"/>
              <a:gd name="T81" fmla="*/ 27 h 38"/>
              <a:gd name="T82" fmla="*/ 18 w 26"/>
              <a:gd name="T83" fmla="*/ 25 h 38"/>
              <a:gd name="T84" fmla="*/ 16 w 26"/>
              <a:gd name="T85" fmla="*/ 21 h 38"/>
              <a:gd name="T86" fmla="*/ 13 w 26"/>
              <a:gd name="T87" fmla="*/ 20 h 38"/>
              <a:gd name="T88" fmla="*/ 11 w 26"/>
              <a:gd name="T89" fmla="*/ 21 h 38"/>
              <a:gd name="T90" fmla="*/ 9 w 26"/>
              <a:gd name="T91" fmla="*/ 22 h 38"/>
              <a:gd name="T92" fmla="*/ 9 w 26"/>
              <a:gd name="T93" fmla="*/ 24 h 38"/>
              <a:gd name="T94" fmla="*/ 9 w 26"/>
              <a:gd name="T95" fmla="*/ 2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" h="38">
                <a:moveTo>
                  <a:pt x="4" y="18"/>
                </a:moveTo>
                <a:cubicBezTo>
                  <a:pt x="2" y="17"/>
                  <a:pt x="0" y="15"/>
                  <a:pt x="0" y="12"/>
                </a:cubicBezTo>
                <a:cubicBezTo>
                  <a:pt x="0" y="10"/>
                  <a:pt x="0" y="9"/>
                  <a:pt x="0" y="8"/>
                </a:cubicBezTo>
                <a:cubicBezTo>
                  <a:pt x="1" y="6"/>
                  <a:pt x="1" y="5"/>
                  <a:pt x="2" y="4"/>
                </a:cubicBezTo>
                <a:cubicBezTo>
                  <a:pt x="3" y="3"/>
                  <a:pt x="4" y="2"/>
                  <a:pt x="6" y="2"/>
                </a:cubicBezTo>
                <a:cubicBezTo>
                  <a:pt x="7" y="1"/>
                  <a:pt x="8" y="1"/>
                  <a:pt x="10" y="0"/>
                </a:cubicBezTo>
                <a:cubicBezTo>
                  <a:pt x="12" y="0"/>
                  <a:pt x="13" y="0"/>
                  <a:pt x="15" y="1"/>
                </a:cubicBezTo>
                <a:cubicBezTo>
                  <a:pt x="16" y="1"/>
                  <a:pt x="17" y="1"/>
                  <a:pt x="19" y="2"/>
                </a:cubicBezTo>
                <a:cubicBezTo>
                  <a:pt x="20" y="3"/>
                  <a:pt x="21" y="4"/>
                  <a:pt x="21" y="5"/>
                </a:cubicBezTo>
                <a:cubicBezTo>
                  <a:pt x="22" y="6"/>
                  <a:pt x="22" y="7"/>
                  <a:pt x="23" y="9"/>
                </a:cubicBezTo>
                <a:cubicBezTo>
                  <a:pt x="23" y="12"/>
                  <a:pt x="22" y="14"/>
                  <a:pt x="20" y="16"/>
                </a:cubicBezTo>
                <a:cubicBezTo>
                  <a:pt x="24" y="18"/>
                  <a:pt x="26" y="21"/>
                  <a:pt x="26" y="24"/>
                </a:cubicBezTo>
                <a:cubicBezTo>
                  <a:pt x="26" y="26"/>
                  <a:pt x="26" y="28"/>
                  <a:pt x="26" y="29"/>
                </a:cubicBezTo>
                <a:cubicBezTo>
                  <a:pt x="25" y="30"/>
                  <a:pt x="25" y="32"/>
                  <a:pt x="24" y="33"/>
                </a:cubicBezTo>
                <a:cubicBezTo>
                  <a:pt x="23" y="34"/>
                  <a:pt x="21" y="35"/>
                  <a:pt x="20" y="36"/>
                </a:cubicBezTo>
                <a:cubicBezTo>
                  <a:pt x="19" y="37"/>
                  <a:pt x="17" y="37"/>
                  <a:pt x="15" y="38"/>
                </a:cubicBezTo>
                <a:cubicBezTo>
                  <a:pt x="13" y="38"/>
                  <a:pt x="11" y="38"/>
                  <a:pt x="10" y="37"/>
                </a:cubicBezTo>
                <a:cubicBezTo>
                  <a:pt x="8" y="37"/>
                  <a:pt x="6" y="36"/>
                  <a:pt x="5" y="35"/>
                </a:cubicBezTo>
                <a:cubicBezTo>
                  <a:pt x="4" y="34"/>
                  <a:pt x="3" y="33"/>
                  <a:pt x="2" y="32"/>
                </a:cubicBezTo>
                <a:cubicBezTo>
                  <a:pt x="1" y="31"/>
                  <a:pt x="1" y="29"/>
                  <a:pt x="1" y="28"/>
                </a:cubicBezTo>
                <a:cubicBezTo>
                  <a:pt x="0" y="26"/>
                  <a:pt x="1" y="24"/>
                  <a:pt x="1" y="22"/>
                </a:cubicBezTo>
                <a:cubicBezTo>
                  <a:pt x="2" y="21"/>
                  <a:pt x="3" y="19"/>
                  <a:pt x="4" y="18"/>
                </a:cubicBezTo>
                <a:close/>
                <a:moveTo>
                  <a:pt x="8" y="11"/>
                </a:moveTo>
                <a:cubicBezTo>
                  <a:pt x="8" y="12"/>
                  <a:pt x="8" y="12"/>
                  <a:pt x="8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4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4" y="14"/>
                  <a:pt x="14" y="13"/>
                </a:cubicBezTo>
                <a:cubicBezTo>
                  <a:pt x="15" y="12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9" y="8"/>
                  <a:pt x="9" y="9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6"/>
                </a:moveTo>
                <a:cubicBezTo>
                  <a:pt x="9" y="27"/>
                  <a:pt x="9" y="27"/>
                  <a:pt x="9" y="28"/>
                </a:cubicBezTo>
                <a:cubicBezTo>
                  <a:pt x="10" y="28"/>
                  <a:pt x="10" y="29"/>
                  <a:pt x="10" y="29"/>
                </a:cubicBezTo>
                <a:cubicBezTo>
                  <a:pt x="11" y="30"/>
                  <a:pt x="11" y="30"/>
                  <a:pt x="12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5" y="30"/>
                  <a:pt x="15" y="30"/>
                  <a:pt x="16" y="30"/>
                </a:cubicBezTo>
                <a:cubicBezTo>
                  <a:pt x="16" y="29"/>
                  <a:pt x="17" y="29"/>
                  <a:pt x="17" y="28"/>
                </a:cubicBezTo>
                <a:cubicBezTo>
                  <a:pt x="17" y="28"/>
                  <a:pt x="18" y="27"/>
                  <a:pt x="18" y="27"/>
                </a:cubicBezTo>
                <a:cubicBezTo>
                  <a:pt x="18" y="26"/>
                  <a:pt x="18" y="25"/>
                  <a:pt x="18" y="25"/>
                </a:cubicBezTo>
                <a:cubicBezTo>
                  <a:pt x="18" y="23"/>
                  <a:pt x="17" y="22"/>
                  <a:pt x="16" y="21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1" y="21"/>
                  <a:pt x="11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3"/>
                  <a:pt x="9" y="23"/>
                  <a:pt x="9" y="24"/>
                </a:cubicBezTo>
                <a:cubicBezTo>
                  <a:pt x="8" y="25"/>
                  <a:pt x="8" y="25"/>
                  <a:pt x="9" y="26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6" name="îṩliḍé">
            <a:extLst>
              <a:ext uri="{FF2B5EF4-FFF2-40B4-BE49-F238E27FC236}">
                <a16:creationId xmlns:a16="http://schemas.microsoft.com/office/drawing/2014/main" id="{E02F3432-69C3-4FEA-B36B-80C854BBC3F0}"/>
              </a:ext>
            </a:extLst>
          </p:cNvPr>
          <p:cNvSpPr/>
          <p:nvPr/>
        </p:nvSpPr>
        <p:spPr bwMode="auto">
          <a:xfrm>
            <a:off x="2577309" y="3112954"/>
            <a:ext cx="41404" cy="38775"/>
          </a:xfrm>
          <a:custGeom>
            <a:avLst/>
            <a:gdLst>
              <a:gd name="T0" fmla="*/ 22 w 44"/>
              <a:gd name="T1" fmla="*/ 42 h 42"/>
              <a:gd name="T2" fmla="*/ 1 w 44"/>
              <a:gd name="T3" fmla="*/ 24 h 42"/>
              <a:gd name="T4" fmla="*/ 5 w 44"/>
              <a:gd name="T5" fmla="*/ 9 h 42"/>
              <a:gd name="T6" fmla="*/ 19 w 44"/>
              <a:gd name="T7" fmla="*/ 1 h 42"/>
              <a:gd name="T8" fmla="*/ 22 w 44"/>
              <a:gd name="T9" fmla="*/ 0 h 42"/>
              <a:gd name="T10" fmla="*/ 42 w 44"/>
              <a:gd name="T11" fmla="*/ 19 h 42"/>
              <a:gd name="T12" fmla="*/ 24 w 44"/>
              <a:gd name="T13" fmla="*/ 42 h 42"/>
              <a:gd name="T14" fmla="*/ 22 w 44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2">
                <a:moveTo>
                  <a:pt x="22" y="42"/>
                </a:moveTo>
                <a:cubicBezTo>
                  <a:pt x="11" y="42"/>
                  <a:pt x="2" y="35"/>
                  <a:pt x="1" y="24"/>
                </a:cubicBezTo>
                <a:cubicBezTo>
                  <a:pt x="0" y="19"/>
                  <a:pt x="1" y="13"/>
                  <a:pt x="5" y="9"/>
                </a:cubicBezTo>
                <a:cubicBezTo>
                  <a:pt x="8" y="4"/>
                  <a:pt x="13" y="1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32" y="0"/>
                  <a:pt x="41" y="8"/>
                  <a:pt x="42" y="19"/>
                </a:cubicBezTo>
                <a:cubicBezTo>
                  <a:pt x="44" y="30"/>
                  <a:pt x="36" y="41"/>
                  <a:pt x="24" y="42"/>
                </a:cubicBezTo>
                <a:cubicBezTo>
                  <a:pt x="23" y="42"/>
                  <a:pt x="22" y="42"/>
                  <a:pt x="2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7" name="išḻïďê">
            <a:extLst>
              <a:ext uri="{FF2B5EF4-FFF2-40B4-BE49-F238E27FC236}">
                <a16:creationId xmlns:a16="http://schemas.microsoft.com/office/drawing/2014/main" id="{656496EB-CB94-48E6-8085-02967124B5C5}"/>
              </a:ext>
            </a:extLst>
          </p:cNvPr>
          <p:cNvSpPr/>
          <p:nvPr/>
        </p:nvSpPr>
        <p:spPr bwMode="auto">
          <a:xfrm>
            <a:off x="2572051" y="3109010"/>
            <a:ext cx="51262" cy="47976"/>
          </a:xfrm>
          <a:custGeom>
            <a:avLst/>
            <a:gdLst>
              <a:gd name="T0" fmla="*/ 28 w 55"/>
              <a:gd name="T1" fmla="*/ 9 h 51"/>
              <a:gd name="T2" fmla="*/ 44 w 55"/>
              <a:gd name="T3" fmla="*/ 23 h 51"/>
              <a:gd name="T4" fmla="*/ 30 w 55"/>
              <a:gd name="T5" fmla="*/ 42 h 51"/>
              <a:gd name="T6" fmla="*/ 28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8 w 55"/>
              <a:gd name="T13" fmla="*/ 9 h 51"/>
              <a:gd name="T14" fmla="*/ 28 w 55"/>
              <a:gd name="T15" fmla="*/ 0 h 51"/>
              <a:gd name="T16" fmla="*/ 28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8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8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8" y="9"/>
                </a:moveTo>
                <a:cubicBezTo>
                  <a:pt x="36" y="9"/>
                  <a:pt x="43" y="15"/>
                  <a:pt x="44" y="23"/>
                </a:cubicBezTo>
                <a:cubicBezTo>
                  <a:pt x="45" y="32"/>
                  <a:pt x="39" y="40"/>
                  <a:pt x="30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8" y="9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4" y="42"/>
                  <a:pt x="15" y="51"/>
                  <a:pt x="28" y="51"/>
                </a:cubicBezTo>
                <a:cubicBezTo>
                  <a:pt x="29" y="51"/>
                  <a:pt x="30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8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8" name="ïṥlïḋê">
            <a:extLst>
              <a:ext uri="{FF2B5EF4-FFF2-40B4-BE49-F238E27FC236}">
                <a16:creationId xmlns:a16="http://schemas.microsoft.com/office/drawing/2014/main" id="{700FB740-9ADC-4F8F-A14D-94885141C281}"/>
              </a:ext>
            </a:extLst>
          </p:cNvPr>
          <p:cNvSpPr/>
          <p:nvPr/>
        </p:nvSpPr>
        <p:spPr bwMode="auto">
          <a:xfrm>
            <a:off x="2893424" y="3156986"/>
            <a:ext cx="41404" cy="40090"/>
          </a:xfrm>
          <a:custGeom>
            <a:avLst/>
            <a:gdLst>
              <a:gd name="T0" fmla="*/ 22 w 44"/>
              <a:gd name="T1" fmla="*/ 43 h 43"/>
              <a:gd name="T2" fmla="*/ 1 w 44"/>
              <a:gd name="T3" fmla="*/ 24 h 43"/>
              <a:gd name="T4" fmla="*/ 19 w 44"/>
              <a:gd name="T5" fmla="*/ 1 h 43"/>
              <a:gd name="T6" fmla="*/ 22 w 44"/>
              <a:gd name="T7" fmla="*/ 0 h 43"/>
              <a:gd name="T8" fmla="*/ 43 w 44"/>
              <a:gd name="T9" fmla="*/ 19 h 43"/>
              <a:gd name="T10" fmla="*/ 39 w 44"/>
              <a:gd name="T11" fmla="*/ 34 h 43"/>
              <a:gd name="T12" fmla="*/ 25 w 44"/>
              <a:gd name="T13" fmla="*/ 42 h 43"/>
              <a:gd name="T14" fmla="*/ 22 w 44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3">
                <a:moveTo>
                  <a:pt x="22" y="43"/>
                </a:moveTo>
                <a:cubicBezTo>
                  <a:pt x="12" y="43"/>
                  <a:pt x="3" y="35"/>
                  <a:pt x="1" y="24"/>
                </a:cubicBezTo>
                <a:cubicBezTo>
                  <a:pt x="0" y="13"/>
                  <a:pt x="8" y="2"/>
                  <a:pt x="19" y="1"/>
                </a:cubicBezTo>
                <a:cubicBezTo>
                  <a:pt x="20" y="1"/>
                  <a:pt x="21" y="0"/>
                  <a:pt x="22" y="0"/>
                </a:cubicBezTo>
                <a:cubicBezTo>
                  <a:pt x="33" y="0"/>
                  <a:pt x="42" y="8"/>
                  <a:pt x="43" y="19"/>
                </a:cubicBezTo>
                <a:cubicBezTo>
                  <a:pt x="44" y="24"/>
                  <a:pt x="42" y="30"/>
                  <a:pt x="39" y="34"/>
                </a:cubicBezTo>
                <a:cubicBezTo>
                  <a:pt x="35" y="39"/>
                  <a:pt x="30" y="42"/>
                  <a:pt x="25" y="42"/>
                </a:cubicBezTo>
                <a:cubicBezTo>
                  <a:pt x="24" y="43"/>
                  <a:pt x="23" y="43"/>
                  <a:pt x="2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9" name="iŝḷiḋé">
            <a:extLst>
              <a:ext uri="{FF2B5EF4-FFF2-40B4-BE49-F238E27FC236}">
                <a16:creationId xmlns:a16="http://schemas.microsoft.com/office/drawing/2014/main" id="{878D6A86-50A8-467F-88F9-A3BF51522492}"/>
              </a:ext>
            </a:extLst>
          </p:cNvPr>
          <p:cNvSpPr/>
          <p:nvPr/>
        </p:nvSpPr>
        <p:spPr bwMode="auto">
          <a:xfrm>
            <a:off x="2888824" y="3153043"/>
            <a:ext cx="51262" cy="47319"/>
          </a:xfrm>
          <a:custGeom>
            <a:avLst/>
            <a:gdLst>
              <a:gd name="T0" fmla="*/ 27 w 55"/>
              <a:gd name="T1" fmla="*/ 9 h 51"/>
              <a:gd name="T2" fmla="*/ 43 w 55"/>
              <a:gd name="T3" fmla="*/ 23 h 51"/>
              <a:gd name="T4" fmla="*/ 29 w 55"/>
              <a:gd name="T5" fmla="*/ 42 h 51"/>
              <a:gd name="T6" fmla="*/ 27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7 w 55"/>
              <a:gd name="T13" fmla="*/ 9 h 51"/>
              <a:gd name="T14" fmla="*/ 27 w 55"/>
              <a:gd name="T15" fmla="*/ 0 h 51"/>
              <a:gd name="T16" fmla="*/ 27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7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7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7" y="9"/>
                </a:moveTo>
                <a:cubicBezTo>
                  <a:pt x="35" y="9"/>
                  <a:pt x="42" y="15"/>
                  <a:pt x="43" y="23"/>
                </a:cubicBezTo>
                <a:cubicBezTo>
                  <a:pt x="45" y="32"/>
                  <a:pt x="38" y="41"/>
                  <a:pt x="29" y="42"/>
                </a:cubicBezTo>
                <a:cubicBezTo>
                  <a:pt x="29" y="42"/>
                  <a:pt x="28" y="42"/>
                  <a:pt x="27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7" y="9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3" y="42"/>
                  <a:pt x="14" y="51"/>
                  <a:pt x="27" y="51"/>
                </a:cubicBezTo>
                <a:cubicBezTo>
                  <a:pt x="28" y="51"/>
                  <a:pt x="29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7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0" name="ïṣlîde">
            <a:extLst>
              <a:ext uri="{FF2B5EF4-FFF2-40B4-BE49-F238E27FC236}">
                <a16:creationId xmlns:a16="http://schemas.microsoft.com/office/drawing/2014/main" id="{1FF106A2-7ECE-45F0-8E09-D587F81FB998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  <a:close/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1" name="iŝľïḍè">
            <a:extLst>
              <a:ext uri="{FF2B5EF4-FFF2-40B4-BE49-F238E27FC236}">
                <a16:creationId xmlns:a16="http://schemas.microsoft.com/office/drawing/2014/main" id="{422A1AD0-386F-4683-899B-54BCD50E6621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2" name="îṧlïḓê">
            <a:extLst>
              <a:ext uri="{FF2B5EF4-FFF2-40B4-BE49-F238E27FC236}">
                <a16:creationId xmlns:a16="http://schemas.microsoft.com/office/drawing/2014/main" id="{84F4C8B3-1647-4E3E-A667-AF98CE207C28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3" name="íSlîḍé">
            <a:extLst>
              <a:ext uri="{FF2B5EF4-FFF2-40B4-BE49-F238E27FC236}">
                <a16:creationId xmlns:a16="http://schemas.microsoft.com/office/drawing/2014/main" id="{B29599B7-CA1C-46E3-9F93-E424720A7F92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4" name="iṡlîḓè">
            <a:extLst>
              <a:ext uri="{FF2B5EF4-FFF2-40B4-BE49-F238E27FC236}">
                <a16:creationId xmlns:a16="http://schemas.microsoft.com/office/drawing/2014/main" id="{69EC6FA7-9FF5-47D9-8423-78D79202AB2E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close/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5" name="îṣlîḋê">
            <a:extLst>
              <a:ext uri="{FF2B5EF4-FFF2-40B4-BE49-F238E27FC236}">
                <a16:creationId xmlns:a16="http://schemas.microsoft.com/office/drawing/2014/main" id="{6B5E1F25-711E-4EF8-9E89-7BF87B2EB060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6" name="íṡḻîḓe">
            <a:extLst>
              <a:ext uri="{FF2B5EF4-FFF2-40B4-BE49-F238E27FC236}">
                <a16:creationId xmlns:a16="http://schemas.microsoft.com/office/drawing/2014/main" id="{A753BF6B-3390-44D2-8822-F1E162F4EE0C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7" name="îS1ïḋè">
            <a:extLst>
              <a:ext uri="{FF2B5EF4-FFF2-40B4-BE49-F238E27FC236}">
                <a16:creationId xmlns:a16="http://schemas.microsoft.com/office/drawing/2014/main" id="{57FBD122-4636-47AD-B8FD-D9CFBF59ABF6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8" name="îśḻïḑe">
            <a:extLst>
              <a:ext uri="{FF2B5EF4-FFF2-40B4-BE49-F238E27FC236}">
                <a16:creationId xmlns:a16="http://schemas.microsoft.com/office/drawing/2014/main" id="{BDFB0279-0637-4396-8CC4-D25C393EAA5C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close/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  <a:close/>
              </a:path>
            </a:pathLst>
          </a:custGeom>
          <a:solidFill>
            <a:srgbClr val="28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9" name="îṩlîḑé">
            <a:extLst>
              <a:ext uri="{FF2B5EF4-FFF2-40B4-BE49-F238E27FC236}">
                <a16:creationId xmlns:a16="http://schemas.microsoft.com/office/drawing/2014/main" id="{3E1A04CD-A5D5-407C-8691-40F3E7D80C35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0" name="ïṩ1iḋê">
            <a:extLst>
              <a:ext uri="{FF2B5EF4-FFF2-40B4-BE49-F238E27FC236}">
                <a16:creationId xmlns:a16="http://schemas.microsoft.com/office/drawing/2014/main" id="{A6C4CB69-0923-4D39-AB6D-256880E3BE17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  <a:close/>
              </a:path>
            </a:pathLst>
          </a:custGeom>
          <a:solidFill>
            <a:srgbClr val="232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1" name="isļíḑè">
            <a:extLst>
              <a:ext uri="{FF2B5EF4-FFF2-40B4-BE49-F238E27FC236}">
                <a16:creationId xmlns:a16="http://schemas.microsoft.com/office/drawing/2014/main" id="{127B162F-5EE5-4BBE-88F9-B2108BE5D3B1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2" name="ïṧliďè">
            <a:extLst>
              <a:ext uri="{FF2B5EF4-FFF2-40B4-BE49-F238E27FC236}">
                <a16:creationId xmlns:a16="http://schemas.microsoft.com/office/drawing/2014/main" id="{A3536EEC-FC38-4188-9D3A-CED346EC9463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close/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  <a:close/>
              </a:path>
            </a:pathLst>
          </a:custGeom>
          <a:solidFill>
            <a:srgbClr val="798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3" name="î$1ïďè">
            <a:extLst>
              <a:ext uri="{FF2B5EF4-FFF2-40B4-BE49-F238E27FC236}">
                <a16:creationId xmlns:a16="http://schemas.microsoft.com/office/drawing/2014/main" id="{42A3D487-2460-4D7C-BDCA-BC5C8C2297D5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4" name="íṣ1idê">
            <a:extLst>
              <a:ext uri="{FF2B5EF4-FFF2-40B4-BE49-F238E27FC236}">
                <a16:creationId xmlns:a16="http://schemas.microsoft.com/office/drawing/2014/main" id="{5DDC4D20-2919-47CA-8D77-F73401AEE93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  <a:close/>
              </a:path>
            </a:pathLst>
          </a:custGeom>
          <a:solidFill>
            <a:srgbClr val="4D5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5" name="îŝḷiḓè">
            <a:extLst>
              <a:ext uri="{FF2B5EF4-FFF2-40B4-BE49-F238E27FC236}">
                <a16:creationId xmlns:a16="http://schemas.microsoft.com/office/drawing/2014/main" id="{26C84C6E-A004-4320-9FDA-344022B488A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6" name="iṥḷiďe">
            <a:extLst>
              <a:ext uri="{FF2B5EF4-FFF2-40B4-BE49-F238E27FC236}">
                <a16:creationId xmlns:a16="http://schemas.microsoft.com/office/drawing/2014/main" id="{2ADC1B3A-307E-421A-83E2-9AFD9FD37C69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  <a:close/>
              </a:path>
            </a:pathLst>
          </a:custGeom>
          <a:solidFill>
            <a:srgbClr val="495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7" name="ï$ḷídê">
            <a:extLst>
              <a:ext uri="{FF2B5EF4-FFF2-40B4-BE49-F238E27FC236}">
                <a16:creationId xmlns:a16="http://schemas.microsoft.com/office/drawing/2014/main" id="{E7E316E6-53AE-4925-84AF-B711FD39C1EC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8" name="ïṥļïďè">
            <a:extLst>
              <a:ext uri="{FF2B5EF4-FFF2-40B4-BE49-F238E27FC236}">
                <a16:creationId xmlns:a16="http://schemas.microsoft.com/office/drawing/2014/main" id="{733EC835-B631-4847-81C4-3797C1B29DBC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  <a:close/>
              </a:path>
            </a:pathLst>
          </a:custGeom>
          <a:solidFill>
            <a:srgbClr val="859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9" name="îsľîḑé">
            <a:extLst>
              <a:ext uri="{FF2B5EF4-FFF2-40B4-BE49-F238E27FC236}">
                <a16:creationId xmlns:a16="http://schemas.microsoft.com/office/drawing/2014/main" id="{AE85203D-98CB-497C-9229-CDA38A524F3F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0" name="ïš1ïďê">
            <a:extLst>
              <a:ext uri="{FF2B5EF4-FFF2-40B4-BE49-F238E27FC236}">
                <a16:creationId xmlns:a16="http://schemas.microsoft.com/office/drawing/2014/main" id="{32D505B7-5085-48D0-9D7E-A403BD5EB6F9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1" name="îṧ1ïḓè">
            <a:extLst>
              <a:ext uri="{FF2B5EF4-FFF2-40B4-BE49-F238E27FC236}">
                <a16:creationId xmlns:a16="http://schemas.microsoft.com/office/drawing/2014/main" id="{C32EF546-F2E2-4E56-95C2-379BB8DC693C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2" name="îṩliďê">
            <a:extLst>
              <a:ext uri="{FF2B5EF4-FFF2-40B4-BE49-F238E27FC236}">
                <a16:creationId xmlns:a16="http://schemas.microsoft.com/office/drawing/2014/main" id="{BE8DF38D-7AD4-46E5-B1E3-F87711DB75C5}"/>
              </a:ext>
            </a:extLst>
          </p:cNvPr>
          <p:cNvSpPr/>
          <p:nvPr/>
        </p:nvSpPr>
        <p:spPr bwMode="auto">
          <a:xfrm>
            <a:off x="2822446" y="2108088"/>
            <a:ext cx="1434019" cy="619086"/>
          </a:xfrm>
          <a:custGeom>
            <a:avLst/>
            <a:gdLst>
              <a:gd name="T0" fmla="*/ 2132 w 2182"/>
              <a:gd name="T1" fmla="*/ 942 h 942"/>
              <a:gd name="T2" fmla="*/ 0 w 2182"/>
              <a:gd name="T3" fmla="*/ 121 h 942"/>
              <a:gd name="T4" fmla="*/ 47 w 2182"/>
              <a:gd name="T5" fmla="*/ 0 h 942"/>
              <a:gd name="T6" fmla="*/ 2179 w 2182"/>
              <a:gd name="T7" fmla="*/ 821 h 942"/>
              <a:gd name="T8" fmla="*/ 2182 w 2182"/>
              <a:gd name="T9" fmla="*/ 865 h 942"/>
              <a:gd name="T10" fmla="*/ 2165 w 2182"/>
              <a:gd name="T11" fmla="*/ 912 h 942"/>
              <a:gd name="T12" fmla="*/ 2132 w 2182"/>
              <a:gd name="T13" fmla="*/ 94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2" h="942">
                <a:moveTo>
                  <a:pt x="2132" y="942"/>
                </a:moveTo>
                <a:lnTo>
                  <a:pt x="0" y="121"/>
                </a:lnTo>
                <a:lnTo>
                  <a:pt x="47" y="0"/>
                </a:lnTo>
                <a:lnTo>
                  <a:pt x="2179" y="821"/>
                </a:lnTo>
                <a:lnTo>
                  <a:pt x="2182" y="865"/>
                </a:lnTo>
                <a:lnTo>
                  <a:pt x="2165" y="912"/>
                </a:lnTo>
                <a:lnTo>
                  <a:pt x="2132" y="942"/>
                </a:lnTo>
                <a:close/>
              </a:path>
            </a:pathLst>
          </a:custGeom>
          <a:solidFill>
            <a:srgbClr val="FAB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3" name="îSļíḋé">
            <a:extLst>
              <a:ext uri="{FF2B5EF4-FFF2-40B4-BE49-F238E27FC236}">
                <a16:creationId xmlns:a16="http://schemas.microsoft.com/office/drawing/2014/main" id="{73E2C1FE-C8B4-40D6-87B1-060FC564CE1D}"/>
              </a:ext>
            </a:extLst>
          </p:cNvPr>
          <p:cNvSpPr/>
          <p:nvPr/>
        </p:nvSpPr>
        <p:spPr bwMode="auto">
          <a:xfrm>
            <a:off x="2840848" y="2108088"/>
            <a:ext cx="1415617" cy="568482"/>
          </a:xfrm>
          <a:custGeom>
            <a:avLst/>
            <a:gdLst>
              <a:gd name="T0" fmla="*/ 2154 w 2154"/>
              <a:gd name="T1" fmla="*/ 865 h 865"/>
              <a:gd name="T2" fmla="*/ 0 w 2154"/>
              <a:gd name="T3" fmla="*/ 42 h 865"/>
              <a:gd name="T4" fmla="*/ 19 w 2154"/>
              <a:gd name="T5" fmla="*/ 0 h 865"/>
              <a:gd name="T6" fmla="*/ 2151 w 2154"/>
              <a:gd name="T7" fmla="*/ 821 h 865"/>
              <a:gd name="T8" fmla="*/ 2154 w 2154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4" h="865">
                <a:moveTo>
                  <a:pt x="2154" y="865"/>
                </a:moveTo>
                <a:lnTo>
                  <a:pt x="0" y="42"/>
                </a:lnTo>
                <a:lnTo>
                  <a:pt x="19" y="0"/>
                </a:lnTo>
                <a:lnTo>
                  <a:pt x="2151" y="821"/>
                </a:lnTo>
                <a:lnTo>
                  <a:pt x="2154" y="865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4" name="iŝḷíḑé">
            <a:extLst>
              <a:ext uri="{FF2B5EF4-FFF2-40B4-BE49-F238E27FC236}">
                <a16:creationId xmlns:a16="http://schemas.microsoft.com/office/drawing/2014/main" id="{3587A03D-7E15-4BAB-94C2-F00DCB8BB9BF}"/>
              </a:ext>
            </a:extLst>
          </p:cNvPr>
          <p:cNvSpPr/>
          <p:nvPr/>
        </p:nvSpPr>
        <p:spPr bwMode="auto">
          <a:xfrm>
            <a:off x="2822446" y="2160007"/>
            <a:ext cx="1422847" cy="567167"/>
          </a:xfrm>
          <a:custGeom>
            <a:avLst/>
            <a:gdLst>
              <a:gd name="T0" fmla="*/ 2132 w 2165"/>
              <a:gd name="T1" fmla="*/ 863 h 863"/>
              <a:gd name="T2" fmla="*/ 0 w 2165"/>
              <a:gd name="T3" fmla="*/ 42 h 863"/>
              <a:gd name="T4" fmla="*/ 17 w 2165"/>
              <a:gd name="T5" fmla="*/ 0 h 863"/>
              <a:gd name="T6" fmla="*/ 2165 w 2165"/>
              <a:gd name="T7" fmla="*/ 833 h 863"/>
              <a:gd name="T8" fmla="*/ 2132 w 2165"/>
              <a:gd name="T9" fmla="*/ 863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5" h="863">
                <a:moveTo>
                  <a:pt x="2132" y="863"/>
                </a:moveTo>
                <a:lnTo>
                  <a:pt x="0" y="42"/>
                </a:lnTo>
                <a:lnTo>
                  <a:pt x="17" y="0"/>
                </a:lnTo>
                <a:lnTo>
                  <a:pt x="2165" y="833"/>
                </a:lnTo>
                <a:lnTo>
                  <a:pt x="2132" y="863"/>
                </a:lnTo>
                <a:close/>
              </a:path>
            </a:pathLst>
          </a:custGeom>
          <a:solidFill>
            <a:srgbClr val="ED9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5" name="ïṣḻiḍe">
            <a:extLst>
              <a:ext uri="{FF2B5EF4-FFF2-40B4-BE49-F238E27FC236}">
                <a16:creationId xmlns:a16="http://schemas.microsoft.com/office/drawing/2014/main" id="{6CB0A12D-B316-46EA-853A-E6FF946D0ADE}"/>
              </a:ext>
            </a:extLst>
          </p:cNvPr>
          <p:cNvSpPr/>
          <p:nvPr/>
        </p:nvSpPr>
        <p:spPr bwMode="auto">
          <a:xfrm>
            <a:off x="2805359" y="2108088"/>
            <a:ext cx="54548" cy="80836"/>
          </a:xfrm>
          <a:custGeom>
            <a:avLst/>
            <a:gdLst>
              <a:gd name="T0" fmla="*/ 51 w 58"/>
              <a:gd name="T1" fmla="*/ 0 h 86"/>
              <a:gd name="T2" fmla="*/ 56 w 58"/>
              <a:gd name="T3" fmla="*/ 11 h 86"/>
              <a:gd name="T4" fmla="*/ 44 w 58"/>
              <a:gd name="T5" fmla="*/ 19 h 86"/>
              <a:gd name="T6" fmla="*/ 47 w 58"/>
              <a:gd name="T7" fmla="*/ 46 h 86"/>
              <a:gd name="T8" fmla="*/ 26 w 58"/>
              <a:gd name="T9" fmla="*/ 65 h 86"/>
              <a:gd name="T10" fmla="*/ 31 w 58"/>
              <a:gd name="T11" fmla="*/ 79 h 86"/>
              <a:gd name="T12" fmla="*/ 18 w 58"/>
              <a:gd name="T13" fmla="*/ 85 h 86"/>
              <a:gd name="T14" fmla="*/ 0 w 58"/>
              <a:gd name="T15" fmla="*/ 31 h 86"/>
              <a:gd name="T16" fmla="*/ 51 w 58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86">
                <a:moveTo>
                  <a:pt x="51" y="0"/>
                </a:moveTo>
                <a:cubicBezTo>
                  <a:pt x="51" y="0"/>
                  <a:pt x="58" y="5"/>
                  <a:pt x="56" y="11"/>
                </a:cubicBezTo>
                <a:cubicBezTo>
                  <a:pt x="52" y="19"/>
                  <a:pt x="44" y="19"/>
                  <a:pt x="44" y="19"/>
                </a:cubicBezTo>
                <a:cubicBezTo>
                  <a:pt x="44" y="19"/>
                  <a:pt x="53" y="31"/>
                  <a:pt x="47" y="46"/>
                </a:cubicBezTo>
                <a:cubicBezTo>
                  <a:pt x="39" y="65"/>
                  <a:pt x="26" y="65"/>
                  <a:pt x="26" y="65"/>
                </a:cubicBezTo>
                <a:cubicBezTo>
                  <a:pt x="26" y="65"/>
                  <a:pt x="34" y="71"/>
                  <a:pt x="31" y="79"/>
                </a:cubicBezTo>
                <a:cubicBezTo>
                  <a:pt x="27" y="86"/>
                  <a:pt x="18" y="85"/>
                  <a:pt x="18" y="85"/>
                </a:cubicBezTo>
                <a:cubicBezTo>
                  <a:pt x="0" y="31"/>
                  <a:pt x="0" y="31"/>
                  <a:pt x="0" y="31"/>
                </a:cubicBezTo>
                <a:lnTo>
                  <a:pt x="51" y="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6" name="ïSlïḓè">
            <a:extLst>
              <a:ext uri="{FF2B5EF4-FFF2-40B4-BE49-F238E27FC236}">
                <a16:creationId xmlns:a16="http://schemas.microsoft.com/office/drawing/2014/main" id="{9AAA09F6-030F-42D1-AC91-698620A25BC1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7" name="îšḷídè">
            <a:extLst>
              <a:ext uri="{FF2B5EF4-FFF2-40B4-BE49-F238E27FC236}">
                <a16:creationId xmlns:a16="http://schemas.microsoft.com/office/drawing/2014/main" id="{A314C029-1B0D-4F1A-ACCE-86EF2A21AA4D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8" name="iṩ1îďé">
            <a:extLst>
              <a:ext uri="{FF2B5EF4-FFF2-40B4-BE49-F238E27FC236}">
                <a16:creationId xmlns:a16="http://schemas.microsoft.com/office/drawing/2014/main" id="{8BCBD798-B04B-40C3-A5B3-777F003575CF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9" name="iṥļíḑe">
            <a:extLst>
              <a:ext uri="{FF2B5EF4-FFF2-40B4-BE49-F238E27FC236}">
                <a16:creationId xmlns:a16="http://schemas.microsoft.com/office/drawing/2014/main" id="{7B61B551-1A46-4786-BAF4-382068EF53AC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0" name="iś1íde">
            <a:extLst>
              <a:ext uri="{FF2B5EF4-FFF2-40B4-BE49-F238E27FC236}">
                <a16:creationId xmlns:a16="http://schemas.microsoft.com/office/drawing/2014/main" id="{518001B3-A202-4D64-A4E2-B87677AD0252}"/>
              </a:ext>
            </a:extLst>
          </p:cNvPr>
          <p:cNvSpPr/>
          <p:nvPr/>
        </p:nvSpPr>
        <p:spPr bwMode="auto">
          <a:xfrm>
            <a:off x="2673918" y="2068656"/>
            <a:ext cx="185989" cy="78207"/>
          </a:xfrm>
          <a:custGeom>
            <a:avLst/>
            <a:gdLst>
              <a:gd name="T0" fmla="*/ 191 w 198"/>
              <a:gd name="T1" fmla="*/ 42 h 83"/>
              <a:gd name="T2" fmla="*/ 8 w 198"/>
              <a:gd name="T3" fmla="*/ 0 h 83"/>
              <a:gd name="T4" fmla="*/ 0 w 198"/>
              <a:gd name="T5" fmla="*/ 20 h 83"/>
              <a:gd name="T6" fmla="*/ 175 w 198"/>
              <a:gd name="T7" fmla="*/ 83 h 83"/>
              <a:gd name="T8" fmla="*/ 184 w 198"/>
              <a:gd name="T9" fmla="*/ 61 h 83"/>
              <a:gd name="T10" fmla="*/ 196 w 198"/>
              <a:gd name="T11" fmla="*/ 53 h 83"/>
              <a:gd name="T12" fmla="*/ 191 w 198"/>
              <a:gd name="T13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83">
                <a:moveTo>
                  <a:pt x="191" y="42"/>
                </a:moveTo>
                <a:cubicBezTo>
                  <a:pt x="8" y="0"/>
                  <a:pt x="8" y="0"/>
                  <a:pt x="8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84" y="61"/>
                  <a:pt x="184" y="61"/>
                  <a:pt x="184" y="61"/>
                </a:cubicBezTo>
                <a:cubicBezTo>
                  <a:pt x="184" y="61"/>
                  <a:pt x="192" y="61"/>
                  <a:pt x="196" y="53"/>
                </a:cubicBezTo>
                <a:cubicBezTo>
                  <a:pt x="198" y="47"/>
                  <a:pt x="191" y="42"/>
                  <a:pt x="191" y="42"/>
                </a:cubicBezTo>
              </a:path>
            </a:pathLst>
          </a:custGeom>
          <a:solidFill>
            <a:srgbClr val="FFDB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1" name="íṣ1idê">
            <a:extLst>
              <a:ext uri="{FF2B5EF4-FFF2-40B4-BE49-F238E27FC236}">
                <a16:creationId xmlns:a16="http://schemas.microsoft.com/office/drawing/2014/main" id="{CA77756E-6185-464A-8778-F34EECE0AB22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  <a:close/>
              </a:path>
            </a:pathLst>
          </a:custGeom>
          <a:solidFill>
            <a:srgbClr val="6766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2" name="íšlíḑè">
            <a:extLst>
              <a:ext uri="{FF2B5EF4-FFF2-40B4-BE49-F238E27FC236}">
                <a16:creationId xmlns:a16="http://schemas.microsoft.com/office/drawing/2014/main" id="{2EBA5FA9-2B81-449F-A02F-BEE0089BC444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3" name="ïšļiḋe">
            <a:extLst>
              <a:ext uri="{FF2B5EF4-FFF2-40B4-BE49-F238E27FC236}">
                <a16:creationId xmlns:a16="http://schemas.microsoft.com/office/drawing/2014/main" id="{EE832C99-694C-4E86-A5D3-5E51B3827F35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C59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4" name="ísḷídê">
            <a:extLst>
              <a:ext uri="{FF2B5EF4-FFF2-40B4-BE49-F238E27FC236}">
                <a16:creationId xmlns:a16="http://schemas.microsoft.com/office/drawing/2014/main" id="{60E8FE3D-DD20-4189-B350-9CBF3D2FDE4F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5" name="íṥľiḓè">
            <a:extLst>
              <a:ext uri="{FF2B5EF4-FFF2-40B4-BE49-F238E27FC236}">
                <a16:creationId xmlns:a16="http://schemas.microsoft.com/office/drawing/2014/main" id="{BB14F045-7368-4F08-B1A5-BF30D330C07A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C5B3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6" name="iśḷíďé">
            <a:extLst>
              <a:ext uri="{FF2B5EF4-FFF2-40B4-BE49-F238E27FC236}">
                <a16:creationId xmlns:a16="http://schemas.microsoft.com/office/drawing/2014/main" id="{D6F5E90C-47AD-405A-B1AE-98660606087D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7" name="íşliḋe">
            <a:extLst>
              <a:ext uri="{FF2B5EF4-FFF2-40B4-BE49-F238E27FC236}">
                <a16:creationId xmlns:a16="http://schemas.microsoft.com/office/drawing/2014/main" id="{16F96289-320A-48C3-976B-1EE7D29C5A5D}"/>
              </a:ext>
            </a:extLst>
          </p:cNvPr>
          <p:cNvSpPr/>
          <p:nvPr/>
        </p:nvSpPr>
        <p:spPr bwMode="auto">
          <a:xfrm>
            <a:off x="2671946" y="2079171"/>
            <a:ext cx="184017" cy="90037"/>
          </a:xfrm>
          <a:custGeom>
            <a:avLst/>
            <a:gdLst>
              <a:gd name="T0" fmla="*/ 186 w 196"/>
              <a:gd name="T1" fmla="*/ 50 h 96"/>
              <a:gd name="T2" fmla="*/ 5 w 196"/>
              <a:gd name="T3" fmla="*/ 0 h 96"/>
              <a:gd name="T4" fmla="*/ 0 w 196"/>
              <a:gd name="T5" fmla="*/ 13 h 96"/>
              <a:gd name="T6" fmla="*/ 168 w 196"/>
              <a:gd name="T7" fmla="*/ 96 h 96"/>
              <a:gd name="T8" fmla="*/ 189 w 196"/>
              <a:gd name="T9" fmla="*/ 78 h 96"/>
              <a:gd name="T10" fmla="*/ 186 w 196"/>
              <a:gd name="T1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96">
                <a:moveTo>
                  <a:pt x="186" y="50"/>
                </a:moveTo>
                <a:cubicBezTo>
                  <a:pt x="5" y="0"/>
                  <a:pt x="5" y="0"/>
                  <a:pt x="5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81" y="95"/>
                  <a:pt x="189" y="78"/>
                </a:cubicBezTo>
                <a:cubicBezTo>
                  <a:pt x="196" y="61"/>
                  <a:pt x="186" y="50"/>
                  <a:pt x="186" y="50"/>
                </a:cubicBezTo>
                <a:close/>
              </a:path>
            </a:pathLst>
          </a:custGeom>
          <a:solidFill>
            <a:srgbClr val="FFB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ŝḻiḑê">
            <a:extLst>
              <a:ext uri="{FF2B5EF4-FFF2-40B4-BE49-F238E27FC236}">
                <a16:creationId xmlns:a16="http://schemas.microsoft.com/office/drawing/2014/main" id="{18443217-F2F2-45DE-9157-89B31D673EF1}"/>
              </a:ext>
            </a:extLst>
          </p:cNvPr>
          <p:cNvSpPr/>
          <p:nvPr/>
        </p:nvSpPr>
        <p:spPr bwMode="auto">
          <a:xfrm>
            <a:off x="674803" y="4896081"/>
            <a:ext cx="4445128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1" name="îş1ïďe">
            <a:extLst>
              <a:ext uri="{FF2B5EF4-FFF2-40B4-BE49-F238E27FC236}">
                <a16:creationId xmlns:a16="http://schemas.microsoft.com/office/drawing/2014/main" id="{842A1FBC-8ABA-41EC-8D0C-57635553DB6A}"/>
              </a:ext>
            </a:extLst>
          </p:cNvPr>
          <p:cNvSpPr txBox="1"/>
          <p:nvPr/>
        </p:nvSpPr>
        <p:spPr bwMode="auto">
          <a:xfrm>
            <a:off x="674803" y="4483200"/>
            <a:ext cx="444512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7280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377654" y="1838779"/>
            <a:ext cx="975521" cy="126365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354877"/>
                </a:solidFill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rgbClr val="35487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C3F07-135D-4C6E-9B91-DEA17F85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E7DF3E-4BBC-4036-A41A-9DA92B12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CC0433-2A8F-46DC-BC63-2A8BA2AF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7" name="îṡ1ïḋe">
            <a:extLst>
              <a:ext uri="{FF2B5EF4-FFF2-40B4-BE49-F238E27FC236}">
                <a16:creationId xmlns:a16="http://schemas.microsoft.com/office/drawing/2014/main" id="{080F14F4-D5C3-48FB-A20B-A08E1CBBC1AA}"/>
              </a:ext>
            </a:extLst>
          </p:cNvPr>
          <p:cNvSpPr/>
          <p:nvPr/>
        </p:nvSpPr>
        <p:spPr bwMode="auto">
          <a:xfrm>
            <a:off x="4525218" y="1962505"/>
            <a:ext cx="1770679" cy="385840"/>
          </a:xfrm>
          <a:custGeom>
            <a:avLst/>
            <a:gdLst>
              <a:gd name="T0" fmla="*/ 0 w 4258"/>
              <a:gd name="T1" fmla="*/ 752 h 929"/>
              <a:gd name="T2" fmla="*/ 177 w 4258"/>
              <a:gd name="T3" fmla="*/ 929 h 929"/>
              <a:gd name="T4" fmla="*/ 4081 w 4258"/>
              <a:gd name="T5" fmla="*/ 929 h 929"/>
              <a:gd name="T6" fmla="*/ 4258 w 4258"/>
              <a:gd name="T7" fmla="*/ 752 h 929"/>
              <a:gd name="T8" fmla="*/ 4258 w 4258"/>
              <a:gd name="T9" fmla="*/ 177 h 929"/>
              <a:gd name="T10" fmla="*/ 4081 w 4258"/>
              <a:gd name="T11" fmla="*/ 0 h 929"/>
              <a:gd name="T12" fmla="*/ 177 w 4258"/>
              <a:gd name="T13" fmla="*/ 0 h 929"/>
              <a:gd name="T14" fmla="*/ 0 w 4258"/>
              <a:gd name="T15" fmla="*/ 177 h 929"/>
              <a:gd name="T16" fmla="*/ 0 w 4258"/>
              <a:gd name="T17" fmla="*/ 752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58" h="929">
                <a:moveTo>
                  <a:pt x="0" y="752"/>
                </a:moveTo>
                <a:cubicBezTo>
                  <a:pt x="0" y="849"/>
                  <a:pt x="80" y="929"/>
                  <a:pt x="177" y="929"/>
                </a:cubicBezTo>
                <a:cubicBezTo>
                  <a:pt x="4081" y="929"/>
                  <a:pt x="4081" y="929"/>
                  <a:pt x="4081" y="929"/>
                </a:cubicBezTo>
                <a:cubicBezTo>
                  <a:pt x="4179" y="929"/>
                  <a:pt x="4258" y="849"/>
                  <a:pt x="4258" y="752"/>
                </a:cubicBezTo>
                <a:cubicBezTo>
                  <a:pt x="4258" y="177"/>
                  <a:pt x="4258" y="177"/>
                  <a:pt x="4258" y="177"/>
                </a:cubicBezTo>
                <a:cubicBezTo>
                  <a:pt x="4258" y="79"/>
                  <a:pt x="4179" y="0"/>
                  <a:pt x="408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752"/>
                </a:lnTo>
                <a:close/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1iḓe">
            <a:extLst>
              <a:ext uri="{FF2B5EF4-FFF2-40B4-BE49-F238E27FC236}">
                <a16:creationId xmlns:a16="http://schemas.microsoft.com/office/drawing/2014/main" id="{A4D5F7B3-84E8-4F2F-A6CD-363BBAD9574F}"/>
              </a:ext>
            </a:extLst>
          </p:cNvPr>
          <p:cNvSpPr/>
          <p:nvPr/>
        </p:nvSpPr>
        <p:spPr bwMode="auto">
          <a:xfrm>
            <a:off x="4922026" y="1997400"/>
            <a:ext cx="1335985" cy="316050"/>
          </a:xfrm>
          <a:custGeom>
            <a:avLst/>
            <a:gdLst>
              <a:gd name="T0" fmla="*/ 3066 w 3211"/>
              <a:gd name="T1" fmla="*/ 0 h 761"/>
              <a:gd name="T2" fmla="*/ 3211 w 3211"/>
              <a:gd name="T3" fmla="*/ 145 h 761"/>
              <a:gd name="T4" fmla="*/ 3211 w 3211"/>
              <a:gd name="T5" fmla="*/ 616 h 761"/>
              <a:gd name="T6" fmla="*/ 3066 w 3211"/>
              <a:gd name="T7" fmla="*/ 761 h 761"/>
              <a:gd name="T8" fmla="*/ 0 w 3211"/>
              <a:gd name="T9" fmla="*/ 761 h 761"/>
              <a:gd name="T10" fmla="*/ 0 w 3211"/>
              <a:gd name="T11" fmla="*/ 0 h 761"/>
              <a:gd name="T12" fmla="*/ 3066 w 3211"/>
              <a:gd name="T1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1" h="761">
                <a:moveTo>
                  <a:pt x="3066" y="0"/>
                </a:moveTo>
                <a:cubicBezTo>
                  <a:pt x="3146" y="0"/>
                  <a:pt x="3211" y="65"/>
                  <a:pt x="3211" y="145"/>
                </a:cubicBezTo>
                <a:cubicBezTo>
                  <a:pt x="3211" y="616"/>
                  <a:pt x="3211" y="616"/>
                  <a:pt x="3211" y="616"/>
                </a:cubicBezTo>
                <a:cubicBezTo>
                  <a:pt x="3211" y="696"/>
                  <a:pt x="3146" y="761"/>
                  <a:pt x="3066" y="761"/>
                </a:cubicBezTo>
                <a:cubicBezTo>
                  <a:pt x="0" y="761"/>
                  <a:pt x="0" y="761"/>
                  <a:pt x="0" y="761"/>
                </a:cubicBezTo>
                <a:cubicBezTo>
                  <a:pt x="0" y="0"/>
                  <a:pt x="0" y="0"/>
                  <a:pt x="0" y="0"/>
                </a:cubicBezTo>
                <a:lnTo>
                  <a:pt x="30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śḻîďè">
            <a:extLst>
              <a:ext uri="{FF2B5EF4-FFF2-40B4-BE49-F238E27FC236}">
                <a16:creationId xmlns:a16="http://schemas.microsoft.com/office/drawing/2014/main" id="{07D38683-FAAF-4BAA-A30F-6EC07CCAF078}"/>
              </a:ext>
            </a:extLst>
          </p:cNvPr>
          <p:cNvSpPr/>
          <p:nvPr/>
        </p:nvSpPr>
        <p:spPr bwMode="auto">
          <a:xfrm>
            <a:off x="4592018" y="2012355"/>
            <a:ext cx="299101" cy="278164"/>
          </a:xfrm>
          <a:custGeom>
            <a:avLst/>
            <a:gdLst>
              <a:gd name="T0" fmla="*/ 644 w 718"/>
              <a:gd name="T1" fmla="*/ 92 h 667"/>
              <a:gd name="T2" fmla="*/ 359 w 718"/>
              <a:gd name="T3" fmla="*/ 74 h 667"/>
              <a:gd name="T4" fmla="*/ 329 w 718"/>
              <a:gd name="T5" fmla="*/ 343 h 667"/>
              <a:gd name="T6" fmla="*/ 242 w 718"/>
              <a:gd name="T7" fmla="*/ 420 h 667"/>
              <a:gd name="T8" fmla="*/ 198 w 718"/>
              <a:gd name="T9" fmla="*/ 425 h 667"/>
              <a:gd name="T10" fmla="*/ 17 w 718"/>
              <a:gd name="T11" fmla="*/ 584 h 667"/>
              <a:gd name="T12" fmla="*/ 16 w 718"/>
              <a:gd name="T13" fmla="*/ 645 h 667"/>
              <a:gd name="T14" fmla="*/ 76 w 718"/>
              <a:gd name="T15" fmla="*/ 652 h 667"/>
              <a:gd name="T16" fmla="*/ 257 w 718"/>
              <a:gd name="T17" fmla="*/ 493 h 667"/>
              <a:gd name="T18" fmla="*/ 268 w 718"/>
              <a:gd name="T19" fmla="*/ 450 h 667"/>
              <a:gd name="T20" fmla="*/ 355 w 718"/>
              <a:gd name="T21" fmla="*/ 373 h 667"/>
              <a:gd name="T22" fmla="*/ 626 w 718"/>
              <a:gd name="T23" fmla="*/ 377 h 667"/>
              <a:gd name="T24" fmla="*/ 644 w 718"/>
              <a:gd name="T25" fmla="*/ 92 h 667"/>
              <a:gd name="T26" fmla="*/ 492 w 718"/>
              <a:gd name="T27" fmla="*/ 390 h 667"/>
              <a:gd name="T28" fmla="*/ 327 w 718"/>
              <a:gd name="T29" fmla="*/ 225 h 667"/>
              <a:gd name="T30" fmla="*/ 492 w 718"/>
              <a:gd name="T31" fmla="*/ 60 h 667"/>
              <a:gd name="T32" fmla="*/ 656 w 718"/>
              <a:gd name="T33" fmla="*/ 225 h 667"/>
              <a:gd name="T34" fmla="*/ 492 w 718"/>
              <a:gd name="T35" fmla="*/ 39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8" h="667">
                <a:moveTo>
                  <a:pt x="644" y="92"/>
                </a:moveTo>
                <a:cubicBezTo>
                  <a:pt x="571" y="9"/>
                  <a:pt x="443" y="0"/>
                  <a:pt x="359" y="74"/>
                </a:cubicBezTo>
                <a:cubicBezTo>
                  <a:pt x="281" y="143"/>
                  <a:pt x="269" y="260"/>
                  <a:pt x="329" y="343"/>
                </a:cubicBezTo>
                <a:cubicBezTo>
                  <a:pt x="242" y="420"/>
                  <a:pt x="242" y="420"/>
                  <a:pt x="242" y="420"/>
                </a:cubicBezTo>
                <a:cubicBezTo>
                  <a:pt x="227" y="413"/>
                  <a:pt x="210" y="415"/>
                  <a:pt x="198" y="425"/>
                </a:cubicBezTo>
                <a:cubicBezTo>
                  <a:pt x="17" y="584"/>
                  <a:pt x="17" y="584"/>
                  <a:pt x="17" y="584"/>
                </a:cubicBezTo>
                <a:cubicBezTo>
                  <a:pt x="0" y="599"/>
                  <a:pt x="0" y="626"/>
                  <a:pt x="16" y="645"/>
                </a:cubicBezTo>
                <a:cubicBezTo>
                  <a:pt x="32" y="663"/>
                  <a:pt x="59" y="667"/>
                  <a:pt x="76" y="652"/>
                </a:cubicBezTo>
                <a:cubicBezTo>
                  <a:pt x="257" y="493"/>
                  <a:pt x="257" y="493"/>
                  <a:pt x="257" y="493"/>
                </a:cubicBezTo>
                <a:cubicBezTo>
                  <a:pt x="269" y="482"/>
                  <a:pt x="273" y="465"/>
                  <a:pt x="268" y="450"/>
                </a:cubicBezTo>
                <a:cubicBezTo>
                  <a:pt x="355" y="373"/>
                  <a:pt x="355" y="373"/>
                  <a:pt x="355" y="373"/>
                </a:cubicBezTo>
                <a:cubicBezTo>
                  <a:pt x="430" y="443"/>
                  <a:pt x="547" y="447"/>
                  <a:pt x="626" y="377"/>
                </a:cubicBezTo>
                <a:cubicBezTo>
                  <a:pt x="710" y="304"/>
                  <a:pt x="718" y="176"/>
                  <a:pt x="644" y="92"/>
                </a:cubicBezTo>
                <a:close/>
                <a:moveTo>
                  <a:pt x="492" y="390"/>
                </a:moveTo>
                <a:cubicBezTo>
                  <a:pt x="401" y="390"/>
                  <a:pt x="327" y="316"/>
                  <a:pt x="327" y="225"/>
                </a:cubicBezTo>
                <a:cubicBezTo>
                  <a:pt x="327" y="134"/>
                  <a:pt x="401" y="60"/>
                  <a:pt x="492" y="60"/>
                </a:cubicBezTo>
                <a:cubicBezTo>
                  <a:pt x="583" y="60"/>
                  <a:pt x="656" y="134"/>
                  <a:pt x="656" y="225"/>
                </a:cubicBezTo>
                <a:cubicBezTo>
                  <a:pt x="656" y="316"/>
                  <a:pt x="583" y="390"/>
                  <a:pt x="492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$ḻîḑé">
            <a:extLst>
              <a:ext uri="{FF2B5EF4-FFF2-40B4-BE49-F238E27FC236}">
                <a16:creationId xmlns:a16="http://schemas.microsoft.com/office/drawing/2014/main" id="{DD4C069E-E682-4F42-A85A-3FB137B75ED2}"/>
              </a:ext>
            </a:extLst>
          </p:cNvPr>
          <p:cNvSpPr/>
          <p:nvPr/>
        </p:nvSpPr>
        <p:spPr bwMode="auto">
          <a:xfrm>
            <a:off x="5824315" y="2115046"/>
            <a:ext cx="80758" cy="80757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sľïďê">
            <a:extLst>
              <a:ext uri="{FF2B5EF4-FFF2-40B4-BE49-F238E27FC236}">
                <a16:creationId xmlns:a16="http://schemas.microsoft.com/office/drawing/2014/main" id="{C3721B01-19A7-4D37-8E36-9020623EFB1E}"/>
              </a:ext>
            </a:extLst>
          </p:cNvPr>
          <p:cNvSpPr/>
          <p:nvPr/>
        </p:nvSpPr>
        <p:spPr bwMode="auto">
          <a:xfrm>
            <a:off x="5550139" y="2115046"/>
            <a:ext cx="80758" cy="80757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$lîḑê">
            <a:extLst>
              <a:ext uri="{FF2B5EF4-FFF2-40B4-BE49-F238E27FC236}">
                <a16:creationId xmlns:a16="http://schemas.microsoft.com/office/drawing/2014/main" id="{951C3E29-9486-47AF-B03A-6C421A649830}"/>
              </a:ext>
            </a:extLst>
          </p:cNvPr>
          <p:cNvSpPr/>
          <p:nvPr/>
        </p:nvSpPr>
        <p:spPr bwMode="auto">
          <a:xfrm>
            <a:off x="5274965" y="2115046"/>
            <a:ext cx="80758" cy="80757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ṣľîḓe">
            <a:extLst>
              <a:ext uri="{FF2B5EF4-FFF2-40B4-BE49-F238E27FC236}">
                <a16:creationId xmlns:a16="http://schemas.microsoft.com/office/drawing/2014/main" id="{AAA53B8A-B652-4E50-9FCD-814F020849FA}"/>
              </a:ext>
            </a:extLst>
          </p:cNvPr>
          <p:cNvSpPr/>
          <p:nvPr/>
        </p:nvSpPr>
        <p:spPr bwMode="auto">
          <a:xfrm>
            <a:off x="5799390" y="4488911"/>
            <a:ext cx="765699" cy="181455"/>
          </a:xfrm>
          <a:custGeom>
            <a:avLst/>
            <a:gdLst>
              <a:gd name="T0" fmla="*/ 0 w 1842"/>
              <a:gd name="T1" fmla="*/ 335 h 436"/>
              <a:gd name="T2" fmla="*/ 276 w 1842"/>
              <a:gd name="T3" fmla="*/ 0 h 436"/>
              <a:gd name="T4" fmla="*/ 1566 w 1842"/>
              <a:gd name="T5" fmla="*/ 0 h 436"/>
              <a:gd name="T6" fmla="*/ 1842 w 1842"/>
              <a:gd name="T7" fmla="*/ 335 h 436"/>
              <a:gd name="T8" fmla="*/ 1842 w 1842"/>
              <a:gd name="T9" fmla="*/ 436 h 436"/>
              <a:gd name="T10" fmla="*/ 0 w 1842"/>
              <a:gd name="T11" fmla="*/ 436 h 436"/>
              <a:gd name="T12" fmla="*/ 0 w 1842"/>
              <a:gd name="T13" fmla="*/ 33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2" h="436">
                <a:moveTo>
                  <a:pt x="0" y="335"/>
                </a:moveTo>
                <a:cubicBezTo>
                  <a:pt x="0" y="150"/>
                  <a:pt x="124" y="0"/>
                  <a:pt x="276" y="0"/>
                </a:cubicBezTo>
                <a:cubicBezTo>
                  <a:pt x="1566" y="0"/>
                  <a:pt x="1566" y="0"/>
                  <a:pt x="1566" y="0"/>
                </a:cubicBezTo>
                <a:cubicBezTo>
                  <a:pt x="1718" y="0"/>
                  <a:pt x="1842" y="150"/>
                  <a:pt x="1842" y="335"/>
                </a:cubicBezTo>
                <a:cubicBezTo>
                  <a:pt x="1842" y="436"/>
                  <a:pt x="1842" y="436"/>
                  <a:pt x="1842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335"/>
                </a:lnTo>
                <a:close/>
              </a:path>
            </a:pathLst>
          </a:custGeom>
          <a:solidFill>
            <a:srgbClr val="10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ṣ1ïdé">
            <a:extLst>
              <a:ext uri="{FF2B5EF4-FFF2-40B4-BE49-F238E27FC236}">
                <a16:creationId xmlns:a16="http://schemas.microsoft.com/office/drawing/2014/main" id="{7906B372-6DC4-4314-8401-EB9897CA1E84}"/>
              </a:ext>
            </a:extLst>
          </p:cNvPr>
          <p:cNvSpPr/>
          <p:nvPr/>
        </p:nvSpPr>
        <p:spPr bwMode="auto">
          <a:xfrm>
            <a:off x="5799390" y="4670366"/>
            <a:ext cx="765699" cy="310068"/>
          </a:xfrm>
          <a:custGeom>
            <a:avLst/>
            <a:gdLst>
              <a:gd name="T0" fmla="*/ 1842 w 1842"/>
              <a:gd name="T1" fmla="*/ 0 h 747"/>
              <a:gd name="T2" fmla="*/ 1842 w 1842"/>
              <a:gd name="T3" fmla="*/ 412 h 747"/>
              <a:gd name="T4" fmla="*/ 1566 w 1842"/>
              <a:gd name="T5" fmla="*/ 747 h 747"/>
              <a:gd name="T6" fmla="*/ 276 w 1842"/>
              <a:gd name="T7" fmla="*/ 747 h 747"/>
              <a:gd name="T8" fmla="*/ 0 w 1842"/>
              <a:gd name="T9" fmla="*/ 412 h 747"/>
              <a:gd name="T10" fmla="*/ 0 w 1842"/>
              <a:gd name="T11" fmla="*/ 0 h 747"/>
              <a:gd name="T12" fmla="*/ 1842 w 1842"/>
              <a:gd name="T13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2" h="747">
                <a:moveTo>
                  <a:pt x="1842" y="0"/>
                </a:moveTo>
                <a:cubicBezTo>
                  <a:pt x="1842" y="412"/>
                  <a:pt x="1842" y="412"/>
                  <a:pt x="1842" y="412"/>
                </a:cubicBezTo>
                <a:cubicBezTo>
                  <a:pt x="1842" y="597"/>
                  <a:pt x="1718" y="747"/>
                  <a:pt x="1566" y="747"/>
                </a:cubicBezTo>
                <a:cubicBezTo>
                  <a:pt x="276" y="747"/>
                  <a:pt x="276" y="747"/>
                  <a:pt x="276" y="747"/>
                </a:cubicBezTo>
                <a:cubicBezTo>
                  <a:pt x="124" y="747"/>
                  <a:pt x="0" y="597"/>
                  <a:pt x="0" y="412"/>
                </a:cubicBezTo>
                <a:cubicBezTo>
                  <a:pt x="0" y="0"/>
                  <a:pt x="0" y="0"/>
                  <a:pt x="0" y="0"/>
                </a:cubicBezTo>
                <a:lnTo>
                  <a:pt x="1842" y="0"/>
                </a:lnTo>
                <a:close/>
              </a:path>
            </a:pathLst>
          </a:custGeom>
          <a:solidFill>
            <a:srgbClr val="202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liḋé">
            <a:extLst>
              <a:ext uri="{FF2B5EF4-FFF2-40B4-BE49-F238E27FC236}">
                <a16:creationId xmlns:a16="http://schemas.microsoft.com/office/drawing/2014/main" id="{0C8F1688-247E-4E1B-9ADD-18E8BB4188FC}"/>
              </a:ext>
            </a:extLst>
          </p:cNvPr>
          <p:cNvSpPr/>
          <p:nvPr/>
        </p:nvSpPr>
        <p:spPr bwMode="auto">
          <a:xfrm>
            <a:off x="4804380" y="2658413"/>
            <a:ext cx="2755719" cy="1945153"/>
          </a:xfrm>
          <a:custGeom>
            <a:avLst/>
            <a:gdLst>
              <a:gd name="T0" fmla="*/ 0 w 6624"/>
              <a:gd name="T1" fmla="*/ 4343 h 4677"/>
              <a:gd name="T2" fmla="*/ 335 w 6624"/>
              <a:gd name="T3" fmla="*/ 4677 h 4677"/>
              <a:gd name="T4" fmla="*/ 6289 w 6624"/>
              <a:gd name="T5" fmla="*/ 4677 h 4677"/>
              <a:gd name="T6" fmla="*/ 6624 w 6624"/>
              <a:gd name="T7" fmla="*/ 4343 h 4677"/>
              <a:gd name="T8" fmla="*/ 6624 w 6624"/>
              <a:gd name="T9" fmla="*/ 335 h 4677"/>
              <a:gd name="T10" fmla="*/ 6289 w 6624"/>
              <a:gd name="T11" fmla="*/ 0 h 4677"/>
              <a:gd name="T12" fmla="*/ 335 w 6624"/>
              <a:gd name="T13" fmla="*/ 0 h 4677"/>
              <a:gd name="T14" fmla="*/ 0 w 6624"/>
              <a:gd name="T15" fmla="*/ 335 h 4677"/>
              <a:gd name="T16" fmla="*/ 0 w 6624"/>
              <a:gd name="T17" fmla="*/ 4343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4" h="4677">
                <a:moveTo>
                  <a:pt x="0" y="4343"/>
                </a:moveTo>
                <a:cubicBezTo>
                  <a:pt x="0" y="4527"/>
                  <a:pt x="150" y="4677"/>
                  <a:pt x="335" y="4677"/>
                </a:cubicBezTo>
                <a:cubicBezTo>
                  <a:pt x="6289" y="4677"/>
                  <a:pt x="6289" y="4677"/>
                  <a:pt x="6289" y="4677"/>
                </a:cubicBezTo>
                <a:cubicBezTo>
                  <a:pt x="6474" y="4677"/>
                  <a:pt x="6624" y="4527"/>
                  <a:pt x="6624" y="4343"/>
                </a:cubicBezTo>
                <a:cubicBezTo>
                  <a:pt x="6624" y="335"/>
                  <a:pt x="6624" y="335"/>
                  <a:pt x="6624" y="335"/>
                </a:cubicBezTo>
                <a:cubicBezTo>
                  <a:pt x="6624" y="150"/>
                  <a:pt x="6474" y="0"/>
                  <a:pt x="6289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150" y="0"/>
                  <a:pt x="0" y="150"/>
                  <a:pt x="0" y="335"/>
                </a:cubicBezTo>
                <a:cubicBezTo>
                  <a:pt x="0" y="4343"/>
                  <a:pt x="0" y="4343"/>
                  <a:pt x="0" y="4343"/>
                </a:cubicBezTo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Sḻíḍe">
            <a:extLst>
              <a:ext uri="{FF2B5EF4-FFF2-40B4-BE49-F238E27FC236}">
                <a16:creationId xmlns:a16="http://schemas.microsoft.com/office/drawing/2014/main" id="{70569131-5CA4-49E8-ABD7-081C15DFE735}"/>
              </a:ext>
            </a:extLst>
          </p:cNvPr>
          <p:cNvSpPr/>
          <p:nvPr/>
        </p:nvSpPr>
        <p:spPr bwMode="auto">
          <a:xfrm>
            <a:off x="5435483" y="4857803"/>
            <a:ext cx="1492515" cy="246259"/>
          </a:xfrm>
          <a:custGeom>
            <a:avLst/>
            <a:gdLst>
              <a:gd name="T0" fmla="*/ 366 w 1497"/>
              <a:gd name="T1" fmla="*/ 0 h 247"/>
              <a:gd name="T2" fmla="*/ 1132 w 1497"/>
              <a:gd name="T3" fmla="*/ 0 h 247"/>
              <a:gd name="T4" fmla="*/ 1497 w 1497"/>
              <a:gd name="T5" fmla="*/ 247 h 247"/>
              <a:gd name="T6" fmla="*/ 0 w 1497"/>
              <a:gd name="T7" fmla="*/ 247 h 247"/>
              <a:gd name="T8" fmla="*/ 366 w 1497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247">
                <a:moveTo>
                  <a:pt x="366" y="0"/>
                </a:moveTo>
                <a:lnTo>
                  <a:pt x="1132" y="0"/>
                </a:lnTo>
                <a:lnTo>
                  <a:pt x="1497" y="247"/>
                </a:lnTo>
                <a:lnTo>
                  <a:pt x="0" y="247"/>
                </a:lnTo>
                <a:lnTo>
                  <a:pt x="366" y="0"/>
                </a:lnTo>
                <a:close/>
              </a:path>
            </a:pathLst>
          </a:cu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ṧľidé">
            <a:extLst>
              <a:ext uri="{FF2B5EF4-FFF2-40B4-BE49-F238E27FC236}">
                <a16:creationId xmlns:a16="http://schemas.microsoft.com/office/drawing/2014/main" id="{A3BCE6FC-BD77-4F22-A811-247E21ACE210}"/>
              </a:ext>
            </a:extLst>
          </p:cNvPr>
          <p:cNvSpPr/>
          <p:nvPr/>
        </p:nvSpPr>
        <p:spPr bwMode="auto">
          <a:xfrm>
            <a:off x="4898098" y="2770078"/>
            <a:ext cx="2554325" cy="1655025"/>
          </a:xfrm>
          <a:custGeom>
            <a:avLst/>
            <a:gdLst>
              <a:gd name="T0" fmla="*/ 6116 w 6141"/>
              <a:gd name="T1" fmla="*/ 0 h 3978"/>
              <a:gd name="T2" fmla="*/ 6141 w 6141"/>
              <a:gd name="T3" fmla="*/ 25 h 3978"/>
              <a:gd name="T4" fmla="*/ 6141 w 6141"/>
              <a:gd name="T5" fmla="*/ 3953 h 3978"/>
              <a:gd name="T6" fmla="*/ 6116 w 6141"/>
              <a:gd name="T7" fmla="*/ 3978 h 3978"/>
              <a:gd name="T8" fmla="*/ 0 w 6141"/>
              <a:gd name="T9" fmla="*/ 0 h 3978"/>
              <a:gd name="T10" fmla="*/ 6116 w 6141"/>
              <a:gd name="T11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41" h="3978">
                <a:moveTo>
                  <a:pt x="6116" y="0"/>
                </a:moveTo>
                <a:cubicBezTo>
                  <a:pt x="6130" y="0"/>
                  <a:pt x="6141" y="11"/>
                  <a:pt x="6141" y="25"/>
                </a:cubicBezTo>
                <a:cubicBezTo>
                  <a:pt x="6141" y="3953"/>
                  <a:pt x="6141" y="3953"/>
                  <a:pt x="6141" y="3953"/>
                </a:cubicBezTo>
                <a:cubicBezTo>
                  <a:pt x="6141" y="3967"/>
                  <a:pt x="6130" y="3978"/>
                  <a:pt x="6116" y="3978"/>
                </a:cubicBezTo>
                <a:cubicBezTo>
                  <a:pt x="0" y="0"/>
                  <a:pt x="0" y="0"/>
                  <a:pt x="0" y="0"/>
                </a:cubicBezTo>
                <a:cubicBezTo>
                  <a:pt x="6116" y="0"/>
                  <a:pt x="6116" y="0"/>
                  <a:pt x="61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$ḷiḓè">
            <a:extLst>
              <a:ext uri="{FF2B5EF4-FFF2-40B4-BE49-F238E27FC236}">
                <a16:creationId xmlns:a16="http://schemas.microsoft.com/office/drawing/2014/main" id="{BBDB30DA-E548-4F1F-8627-424EB741022B}"/>
              </a:ext>
            </a:extLst>
          </p:cNvPr>
          <p:cNvSpPr/>
          <p:nvPr/>
        </p:nvSpPr>
        <p:spPr bwMode="auto">
          <a:xfrm>
            <a:off x="4878158" y="2770078"/>
            <a:ext cx="2563298" cy="1655025"/>
          </a:xfrm>
          <a:custGeom>
            <a:avLst/>
            <a:gdLst>
              <a:gd name="T0" fmla="*/ 25 w 6164"/>
              <a:gd name="T1" fmla="*/ 0 h 3978"/>
              <a:gd name="T2" fmla="*/ 48 w 6164"/>
              <a:gd name="T3" fmla="*/ 0 h 3978"/>
              <a:gd name="T4" fmla="*/ 6164 w 6164"/>
              <a:gd name="T5" fmla="*/ 3978 h 3978"/>
              <a:gd name="T6" fmla="*/ 25 w 6164"/>
              <a:gd name="T7" fmla="*/ 3978 h 3978"/>
              <a:gd name="T8" fmla="*/ 0 w 6164"/>
              <a:gd name="T9" fmla="*/ 3953 h 3978"/>
              <a:gd name="T10" fmla="*/ 0 w 6164"/>
              <a:gd name="T11" fmla="*/ 25 h 3978"/>
              <a:gd name="T12" fmla="*/ 25 w 6164"/>
              <a:gd name="T13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4" h="3978">
                <a:moveTo>
                  <a:pt x="25" y="0"/>
                </a:moveTo>
                <a:cubicBezTo>
                  <a:pt x="48" y="0"/>
                  <a:pt x="48" y="0"/>
                  <a:pt x="48" y="0"/>
                </a:cubicBezTo>
                <a:cubicBezTo>
                  <a:pt x="6164" y="3978"/>
                  <a:pt x="6164" y="3978"/>
                  <a:pt x="6164" y="3978"/>
                </a:cubicBezTo>
                <a:cubicBezTo>
                  <a:pt x="25" y="3978"/>
                  <a:pt x="25" y="3978"/>
                  <a:pt x="25" y="3978"/>
                </a:cubicBezTo>
                <a:cubicBezTo>
                  <a:pt x="11" y="3978"/>
                  <a:pt x="0" y="3967"/>
                  <a:pt x="0" y="395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</a:path>
            </a:pathLst>
          </a:custGeom>
          <a:solidFill>
            <a:srgbClr val="EAE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sļîḓê">
            <a:extLst>
              <a:ext uri="{FF2B5EF4-FFF2-40B4-BE49-F238E27FC236}">
                <a16:creationId xmlns:a16="http://schemas.microsoft.com/office/drawing/2014/main" id="{A2424D45-E32E-40B7-A85C-AD44DDDABC9B}"/>
              </a:ext>
            </a:extLst>
          </p:cNvPr>
          <p:cNvSpPr/>
          <p:nvPr/>
        </p:nvSpPr>
        <p:spPr bwMode="auto">
          <a:xfrm>
            <a:off x="6521221" y="2208764"/>
            <a:ext cx="762708" cy="1277161"/>
          </a:xfrm>
          <a:custGeom>
            <a:avLst/>
            <a:gdLst>
              <a:gd name="T0" fmla="*/ 1040 w 1834"/>
              <a:gd name="T1" fmla="*/ 366 h 3069"/>
              <a:gd name="T2" fmla="*/ 1281 w 1834"/>
              <a:gd name="T3" fmla="*/ 1 h 3069"/>
              <a:gd name="T4" fmla="*/ 1283 w 1834"/>
              <a:gd name="T5" fmla="*/ 0 h 3069"/>
              <a:gd name="T6" fmla="*/ 1431 w 1834"/>
              <a:gd name="T7" fmla="*/ 0 h 3069"/>
              <a:gd name="T8" fmla="*/ 1834 w 1834"/>
              <a:gd name="T9" fmla="*/ 482 h 3069"/>
              <a:gd name="T10" fmla="*/ 1834 w 1834"/>
              <a:gd name="T11" fmla="*/ 482 h 3069"/>
              <a:gd name="T12" fmla="*/ 1834 w 1834"/>
              <a:gd name="T13" fmla="*/ 482 h 3069"/>
              <a:gd name="T14" fmla="*/ 1834 w 1834"/>
              <a:gd name="T15" fmla="*/ 3069 h 3069"/>
              <a:gd name="T16" fmla="*/ 40 w 1834"/>
              <a:gd name="T17" fmla="*/ 3069 h 3069"/>
              <a:gd name="T18" fmla="*/ 0 w 1834"/>
              <a:gd name="T19" fmla="*/ 213 h 3069"/>
              <a:gd name="T20" fmla="*/ 1040 w 1834"/>
              <a:gd name="T21" fmla="*/ 366 h 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4" h="3069">
                <a:moveTo>
                  <a:pt x="1040" y="366"/>
                </a:moveTo>
                <a:cubicBezTo>
                  <a:pt x="1083" y="69"/>
                  <a:pt x="1281" y="1"/>
                  <a:pt x="1281" y="1"/>
                </a:cubicBezTo>
                <a:cubicBezTo>
                  <a:pt x="1283" y="0"/>
                  <a:pt x="1283" y="0"/>
                  <a:pt x="1283" y="0"/>
                </a:cubicBezTo>
                <a:cubicBezTo>
                  <a:pt x="1352" y="0"/>
                  <a:pt x="1403" y="0"/>
                  <a:pt x="1431" y="0"/>
                </a:cubicBezTo>
                <a:cubicBezTo>
                  <a:pt x="1767" y="0"/>
                  <a:pt x="1834" y="482"/>
                  <a:pt x="1834" y="482"/>
                </a:cubicBezTo>
                <a:cubicBezTo>
                  <a:pt x="1834" y="482"/>
                  <a:pt x="1834" y="482"/>
                  <a:pt x="1834" y="482"/>
                </a:cubicBezTo>
                <a:cubicBezTo>
                  <a:pt x="1834" y="482"/>
                  <a:pt x="1834" y="482"/>
                  <a:pt x="1834" y="482"/>
                </a:cubicBezTo>
                <a:cubicBezTo>
                  <a:pt x="1834" y="3069"/>
                  <a:pt x="1834" y="3069"/>
                  <a:pt x="1834" y="3069"/>
                </a:cubicBezTo>
                <a:cubicBezTo>
                  <a:pt x="40" y="3069"/>
                  <a:pt x="40" y="3069"/>
                  <a:pt x="40" y="3069"/>
                </a:cubicBezTo>
                <a:cubicBezTo>
                  <a:pt x="0" y="213"/>
                  <a:pt x="0" y="213"/>
                  <a:pt x="0" y="213"/>
                </a:cubicBezTo>
                <a:lnTo>
                  <a:pt x="1040" y="366"/>
                </a:lnTo>
                <a:close/>
              </a:path>
            </a:pathLst>
          </a:custGeom>
          <a:solidFill>
            <a:srgbClr val="8CB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ṩ1îḓe">
            <a:extLst>
              <a:ext uri="{FF2B5EF4-FFF2-40B4-BE49-F238E27FC236}">
                <a16:creationId xmlns:a16="http://schemas.microsoft.com/office/drawing/2014/main" id="{004043B6-274A-4042-A123-733FD7090088}"/>
              </a:ext>
            </a:extLst>
          </p:cNvPr>
          <p:cNvSpPr/>
          <p:nvPr/>
        </p:nvSpPr>
        <p:spPr bwMode="auto">
          <a:xfrm>
            <a:off x="5231097" y="2208764"/>
            <a:ext cx="1823521" cy="2171473"/>
          </a:xfrm>
          <a:custGeom>
            <a:avLst/>
            <a:gdLst>
              <a:gd name="T0" fmla="*/ 3185 w 4383"/>
              <a:gd name="T1" fmla="*/ 4743 h 5221"/>
              <a:gd name="T2" fmla="*/ 0 w 4383"/>
              <a:gd name="T3" fmla="*/ 4743 h 5221"/>
              <a:gd name="T4" fmla="*/ 0 w 4383"/>
              <a:gd name="T5" fmla="*/ 396 h 5221"/>
              <a:gd name="T6" fmla="*/ 401 w 4383"/>
              <a:gd name="T7" fmla="*/ 0 h 5221"/>
              <a:gd name="T8" fmla="*/ 524 w 4383"/>
              <a:gd name="T9" fmla="*/ 0 h 5221"/>
              <a:gd name="T10" fmla="*/ 4128 w 4383"/>
              <a:gd name="T11" fmla="*/ 0 h 5221"/>
              <a:gd name="T12" fmla="*/ 4128 w 4383"/>
              <a:gd name="T13" fmla="*/ 0 h 5221"/>
              <a:gd name="T14" fmla="*/ 4383 w 4383"/>
              <a:gd name="T15" fmla="*/ 0 h 5221"/>
              <a:gd name="T16" fmla="*/ 4381 w 4383"/>
              <a:gd name="T17" fmla="*/ 1 h 5221"/>
              <a:gd name="T18" fmla="*/ 4132 w 4383"/>
              <a:gd name="T19" fmla="*/ 482 h 5221"/>
              <a:gd name="T20" fmla="*/ 4126 w 4383"/>
              <a:gd name="T21" fmla="*/ 482 h 5221"/>
              <a:gd name="T22" fmla="*/ 4126 w 4383"/>
              <a:gd name="T23" fmla="*/ 577 h 5221"/>
              <a:gd name="T24" fmla="*/ 4126 w 4383"/>
              <a:gd name="T25" fmla="*/ 4822 h 5221"/>
              <a:gd name="T26" fmla="*/ 4126 w 4383"/>
              <a:gd name="T27" fmla="*/ 4825 h 5221"/>
              <a:gd name="T28" fmla="*/ 3725 w 4383"/>
              <a:gd name="T29" fmla="*/ 5221 h 5221"/>
              <a:gd name="T30" fmla="*/ 3602 w 4383"/>
              <a:gd name="T31" fmla="*/ 5221 h 5221"/>
              <a:gd name="T32" fmla="*/ 3185 w 4383"/>
              <a:gd name="T33" fmla="*/ 4743 h 5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83" h="5221">
                <a:moveTo>
                  <a:pt x="3185" y="4743"/>
                </a:moveTo>
                <a:cubicBezTo>
                  <a:pt x="0" y="4743"/>
                  <a:pt x="0" y="4743"/>
                  <a:pt x="0" y="4743"/>
                </a:cubicBezTo>
                <a:cubicBezTo>
                  <a:pt x="0" y="396"/>
                  <a:pt x="0" y="396"/>
                  <a:pt x="0" y="396"/>
                </a:cubicBezTo>
                <a:cubicBezTo>
                  <a:pt x="5" y="361"/>
                  <a:pt x="60" y="34"/>
                  <a:pt x="401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4128" y="0"/>
                  <a:pt x="4128" y="0"/>
                  <a:pt x="4128" y="0"/>
                </a:cubicBezTo>
                <a:cubicBezTo>
                  <a:pt x="4128" y="0"/>
                  <a:pt x="4128" y="0"/>
                  <a:pt x="4128" y="0"/>
                </a:cubicBezTo>
                <a:cubicBezTo>
                  <a:pt x="4228" y="0"/>
                  <a:pt x="4315" y="0"/>
                  <a:pt x="4383" y="0"/>
                </a:cubicBezTo>
                <a:cubicBezTo>
                  <a:pt x="4381" y="1"/>
                  <a:pt x="4381" y="1"/>
                  <a:pt x="4381" y="1"/>
                </a:cubicBezTo>
                <a:cubicBezTo>
                  <a:pt x="4381" y="1"/>
                  <a:pt x="4132" y="86"/>
                  <a:pt x="4132" y="482"/>
                </a:cubicBezTo>
                <a:cubicBezTo>
                  <a:pt x="4126" y="482"/>
                  <a:pt x="4126" y="482"/>
                  <a:pt x="4126" y="482"/>
                </a:cubicBezTo>
                <a:cubicBezTo>
                  <a:pt x="4126" y="577"/>
                  <a:pt x="4126" y="577"/>
                  <a:pt x="4126" y="577"/>
                </a:cubicBezTo>
                <a:cubicBezTo>
                  <a:pt x="4126" y="4822"/>
                  <a:pt x="4126" y="4822"/>
                  <a:pt x="4126" y="4822"/>
                </a:cubicBezTo>
                <a:cubicBezTo>
                  <a:pt x="4126" y="4822"/>
                  <a:pt x="4126" y="4823"/>
                  <a:pt x="4126" y="4825"/>
                </a:cubicBezTo>
                <a:cubicBezTo>
                  <a:pt x="4121" y="4860"/>
                  <a:pt x="4066" y="5187"/>
                  <a:pt x="3725" y="5221"/>
                </a:cubicBezTo>
                <a:cubicBezTo>
                  <a:pt x="3602" y="5221"/>
                  <a:pt x="3602" y="5221"/>
                  <a:pt x="3602" y="5221"/>
                </a:cubicBezTo>
                <a:cubicBezTo>
                  <a:pt x="3162" y="5182"/>
                  <a:pt x="3185" y="4743"/>
                  <a:pt x="3185" y="4743"/>
                </a:cubicBezTo>
              </a:path>
            </a:pathLst>
          </a:custGeom>
          <a:solidFill>
            <a:srgbClr val="A8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ŝḻîďé">
            <a:extLst>
              <a:ext uri="{FF2B5EF4-FFF2-40B4-BE49-F238E27FC236}">
                <a16:creationId xmlns:a16="http://schemas.microsoft.com/office/drawing/2014/main" id="{FD20D1F2-4C03-4D07-AC56-B2D012D77EBF}"/>
              </a:ext>
            </a:extLst>
          </p:cNvPr>
          <p:cNvSpPr/>
          <p:nvPr/>
        </p:nvSpPr>
        <p:spPr bwMode="auto">
          <a:xfrm>
            <a:off x="4898098" y="4181834"/>
            <a:ext cx="1869383" cy="209371"/>
          </a:xfrm>
          <a:custGeom>
            <a:avLst/>
            <a:gdLst>
              <a:gd name="T0" fmla="*/ 3989 w 4494"/>
              <a:gd name="T1" fmla="*/ 0 h 503"/>
              <a:gd name="T2" fmla="*/ 0 w 4494"/>
              <a:gd name="T3" fmla="*/ 0 h 503"/>
              <a:gd name="T4" fmla="*/ 403 w 4494"/>
              <a:gd name="T5" fmla="*/ 482 h 503"/>
              <a:gd name="T6" fmla="*/ 4494 w 4494"/>
              <a:gd name="T7" fmla="*/ 482 h 503"/>
              <a:gd name="T8" fmla="*/ 3989 w 4494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4" h="503">
                <a:moveTo>
                  <a:pt x="39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67" y="482"/>
                  <a:pt x="403" y="482"/>
                </a:cubicBezTo>
                <a:cubicBezTo>
                  <a:pt x="739" y="482"/>
                  <a:pt x="4494" y="482"/>
                  <a:pt x="4494" y="482"/>
                </a:cubicBezTo>
                <a:cubicBezTo>
                  <a:pt x="4494" y="482"/>
                  <a:pt x="3987" y="503"/>
                  <a:pt x="3989" y="0"/>
                </a:cubicBezTo>
                <a:close/>
              </a:path>
            </a:pathLst>
          </a:custGeom>
          <a:solidFill>
            <a:srgbClr val="8CB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ṩ1íďê">
            <a:extLst>
              <a:ext uri="{FF2B5EF4-FFF2-40B4-BE49-F238E27FC236}">
                <a16:creationId xmlns:a16="http://schemas.microsoft.com/office/drawing/2014/main" id="{FB4258E0-F420-4608-A17B-954D39E47358}"/>
              </a:ext>
            </a:extLst>
          </p:cNvPr>
          <p:cNvSpPr/>
          <p:nvPr/>
        </p:nvSpPr>
        <p:spPr bwMode="auto">
          <a:xfrm>
            <a:off x="5963896" y="2424117"/>
            <a:ext cx="835489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ṥļíḓê">
            <a:extLst>
              <a:ext uri="{FF2B5EF4-FFF2-40B4-BE49-F238E27FC236}">
                <a16:creationId xmlns:a16="http://schemas.microsoft.com/office/drawing/2014/main" id="{DA3872F3-800D-47F4-B7FC-66958092B182}"/>
              </a:ext>
            </a:extLst>
          </p:cNvPr>
          <p:cNvSpPr/>
          <p:nvPr/>
        </p:nvSpPr>
        <p:spPr bwMode="auto">
          <a:xfrm>
            <a:off x="5815342" y="2560707"/>
            <a:ext cx="835489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1ïḋe">
            <a:extLst>
              <a:ext uri="{FF2B5EF4-FFF2-40B4-BE49-F238E27FC236}">
                <a16:creationId xmlns:a16="http://schemas.microsoft.com/office/drawing/2014/main" id="{4B511BBB-ECC7-48E2-95DA-773844D1E204}"/>
              </a:ext>
            </a:extLst>
          </p:cNvPr>
          <p:cNvSpPr/>
          <p:nvPr/>
        </p:nvSpPr>
        <p:spPr bwMode="auto">
          <a:xfrm>
            <a:off x="5529202" y="2560707"/>
            <a:ext cx="185443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lïḓê">
            <a:extLst>
              <a:ext uri="{FF2B5EF4-FFF2-40B4-BE49-F238E27FC236}">
                <a16:creationId xmlns:a16="http://schemas.microsoft.com/office/drawing/2014/main" id="{8CA8419E-1BFE-4D7F-BEB2-1BD7672AFC14}"/>
              </a:ext>
            </a:extLst>
          </p:cNvPr>
          <p:cNvSpPr/>
          <p:nvPr/>
        </p:nvSpPr>
        <p:spPr bwMode="auto">
          <a:xfrm>
            <a:off x="5683737" y="2697296"/>
            <a:ext cx="834493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S1íḓè">
            <a:extLst>
              <a:ext uri="{FF2B5EF4-FFF2-40B4-BE49-F238E27FC236}">
                <a16:creationId xmlns:a16="http://schemas.microsoft.com/office/drawing/2014/main" id="{6F3B663D-9099-400B-AB27-F372CC2F3AD2}"/>
              </a:ext>
            </a:extLst>
          </p:cNvPr>
          <p:cNvSpPr/>
          <p:nvPr/>
        </p:nvSpPr>
        <p:spPr bwMode="auto">
          <a:xfrm>
            <a:off x="5963896" y="2833886"/>
            <a:ext cx="835489" cy="46859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ṩlidè">
            <a:extLst>
              <a:ext uri="{FF2B5EF4-FFF2-40B4-BE49-F238E27FC236}">
                <a16:creationId xmlns:a16="http://schemas.microsoft.com/office/drawing/2014/main" id="{901581C2-96A6-4D64-B567-E65369E5B257}"/>
              </a:ext>
            </a:extLst>
          </p:cNvPr>
          <p:cNvSpPr/>
          <p:nvPr/>
        </p:nvSpPr>
        <p:spPr bwMode="auto">
          <a:xfrm>
            <a:off x="5614944" y="2833886"/>
            <a:ext cx="283149" cy="46859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ṣlîďè">
            <a:extLst>
              <a:ext uri="{FF2B5EF4-FFF2-40B4-BE49-F238E27FC236}">
                <a16:creationId xmlns:a16="http://schemas.microsoft.com/office/drawing/2014/main" id="{B79A3D3D-4572-48D1-8C56-5593F86A61CE}"/>
              </a:ext>
            </a:extLst>
          </p:cNvPr>
          <p:cNvSpPr/>
          <p:nvPr/>
        </p:nvSpPr>
        <p:spPr bwMode="auto">
          <a:xfrm>
            <a:off x="5393609" y="3508857"/>
            <a:ext cx="360915" cy="59820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ļiḓé">
            <a:extLst>
              <a:ext uri="{FF2B5EF4-FFF2-40B4-BE49-F238E27FC236}">
                <a16:creationId xmlns:a16="http://schemas.microsoft.com/office/drawing/2014/main" id="{309BD841-67DC-4C6D-B83E-68A3B5DA6449}"/>
              </a:ext>
            </a:extLst>
          </p:cNvPr>
          <p:cNvSpPr/>
          <p:nvPr/>
        </p:nvSpPr>
        <p:spPr bwMode="auto">
          <a:xfrm>
            <a:off x="5393609" y="3508857"/>
            <a:ext cx="360915" cy="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ṩľïḑê">
            <a:extLst>
              <a:ext uri="{FF2B5EF4-FFF2-40B4-BE49-F238E27FC236}">
                <a16:creationId xmlns:a16="http://schemas.microsoft.com/office/drawing/2014/main" id="{3E30BD4A-6410-4F64-B3FB-971312CA6B97}"/>
              </a:ext>
            </a:extLst>
          </p:cNvPr>
          <p:cNvSpPr/>
          <p:nvPr/>
        </p:nvSpPr>
        <p:spPr bwMode="auto">
          <a:xfrm>
            <a:off x="5401585" y="3928595"/>
            <a:ext cx="835489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Sḷiḋê">
            <a:extLst>
              <a:ext uri="{FF2B5EF4-FFF2-40B4-BE49-F238E27FC236}">
                <a16:creationId xmlns:a16="http://schemas.microsoft.com/office/drawing/2014/main" id="{9235D696-55C1-4E1B-83A6-FD9ACB2D5533}"/>
              </a:ext>
            </a:extLst>
          </p:cNvPr>
          <p:cNvSpPr/>
          <p:nvPr/>
        </p:nvSpPr>
        <p:spPr bwMode="auto">
          <a:xfrm>
            <a:off x="6303874" y="3928595"/>
            <a:ext cx="282152" cy="45862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ṥḷiḓè">
            <a:extLst>
              <a:ext uri="{FF2B5EF4-FFF2-40B4-BE49-F238E27FC236}">
                <a16:creationId xmlns:a16="http://schemas.microsoft.com/office/drawing/2014/main" id="{844E2CD4-B741-46CC-8898-A4227A64BDFC}"/>
              </a:ext>
            </a:extLst>
          </p:cNvPr>
          <p:cNvSpPr/>
          <p:nvPr/>
        </p:nvSpPr>
        <p:spPr bwMode="auto">
          <a:xfrm>
            <a:off x="5963896" y="4065185"/>
            <a:ext cx="835489" cy="46859"/>
          </a:xfrm>
          <a:prstGeom prst="rect">
            <a:avLst/>
          </a:pr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š1ïďé">
            <a:extLst>
              <a:ext uri="{FF2B5EF4-FFF2-40B4-BE49-F238E27FC236}">
                <a16:creationId xmlns:a16="http://schemas.microsoft.com/office/drawing/2014/main" id="{3E320488-ACFC-472B-8EB9-E0DF9407FF05}"/>
              </a:ext>
            </a:extLst>
          </p:cNvPr>
          <p:cNvSpPr/>
          <p:nvPr/>
        </p:nvSpPr>
        <p:spPr bwMode="auto">
          <a:xfrm>
            <a:off x="6121422" y="4472959"/>
            <a:ext cx="100698" cy="101694"/>
          </a:xfrm>
          <a:prstGeom prst="ellipse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ṡlïḑé">
            <a:extLst>
              <a:ext uri="{FF2B5EF4-FFF2-40B4-BE49-F238E27FC236}">
                <a16:creationId xmlns:a16="http://schemas.microsoft.com/office/drawing/2014/main" id="{DF633288-E64C-485F-B6D2-F4997E3800C7}"/>
              </a:ext>
            </a:extLst>
          </p:cNvPr>
          <p:cNvSpPr/>
          <p:nvPr/>
        </p:nvSpPr>
        <p:spPr bwMode="auto">
          <a:xfrm>
            <a:off x="7108456" y="4117029"/>
            <a:ext cx="854433" cy="854431"/>
          </a:xfrm>
          <a:prstGeom prst="ellipse">
            <a:avLst/>
          </a:prstGeom>
          <a:solidFill>
            <a:srgbClr val="2A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ṧlîḋè">
            <a:extLst>
              <a:ext uri="{FF2B5EF4-FFF2-40B4-BE49-F238E27FC236}">
                <a16:creationId xmlns:a16="http://schemas.microsoft.com/office/drawing/2014/main" id="{17EB5500-CE8C-4318-AA8C-078097AFDF3E}"/>
              </a:ext>
            </a:extLst>
          </p:cNvPr>
          <p:cNvSpPr/>
          <p:nvPr/>
        </p:nvSpPr>
        <p:spPr bwMode="auto">
          <a:xfrm>
            <a:off x="7067579" y="4075155"/>
            <a:ext cx="936187" cy="937183"/>
          </a:xfrm>
          <a:custGeom>
            <a:avLst/>
            <a:gdLst>
              <a:gd name="T0" fmla="*/ 1126 w 2252"/>
              <a:gd name="T1" fmla="*/ 99 h 2252"/>
              <a:gd name="T2" fmla="*/ 2153 w 2252"/>
              <a:gd name="T3" fmla="*/ 1126 h 2252"/>
              <a:gd name="T4" fmla="*/ 1126 w 2252"/>
              <a:gd name="T5" fmla="*/ 2153 h 2252"/>
              <a:gd name="T6" fmla="*/ 99 w 2252"/>
              <a:gd name="T7" fmla="*/ 1126 h 2252"/>
              <a:gd name="T8" fmla="*/ 1126 w 2252"/>
              <a:gd name="T9" fmla="*/ 99 h 2252"/>
              <a:gd name="T10" fmla="*/ 1126 w 2252"/>
              <a:gd name="T11" fmla="*/ 0 h 2252"/>
              <a:gd name="T12" fmla="*/ 688 w 2252"/>
              <a:gd name="T13" fmla="*/ 89 h 2252"/>
              <a:gd name="T14" fmla="*/ 330 w 2252"/>
              <a:gd name="T15" fmla="*/ 330 h 2252"/>
              <a:gd name="T16" fmla="*/ 89 w 2252"/>
              <a:gd name="T17" fmla="*/ 688 h 2252"/>
              <a:gd name="T18" fmla="*/ 0 w 2252"/>
              <a:gd name="T19" fmla="*/ 1126 h 2252"/>
              <a:gd name="T20" fmla="*/ 89 w 2252"/>
              <a:gd name="T21" fmla="*/ 1565 h 2252"/>
              <a:gd name="T22" fmla="*/ 330 w 2252"/>
              <a:gd name="T23" fmla="*/ 1922 h 2252"/>
              <a:gd name="T24" fmla="*/ 688 w 2252"/>
              <a:gd name="T25" fmla="*/ 2164 h 2252"/>
              <a:gd name="T26" fmla="*/ 1126 w 2252"/>
              <a:gd name="T27" fmla="*/ 2252 h 2252"/>
              <a:gd name="T28" fmla="*/ 1565 w 2252"/>
              <a:gd name="T29" fmla="*/ 2164 h 2252"/>
              <a:gd name="T30" fmla="*/ 1922 w 2252"/>
              <a:gd name="T31" fmla="*/ 1922 h 2252"/>
              <a:gd name="T32" fmla="*/ 2164 w 2252"/>
              <a:gd name="T33" fmla="*/ 1565 h 2252"/>
              <a:gd name="T34" fmla="*/ 2252 w 2252"/>
              <a:gd name="T35" fmla="*/ 1126 h 2252"/>
              <a:gd name="T36" fmla="*/ 2164 w 2252"/>
              <a:gd name="T37" fmla="*/ 688 h 2252"/>
              <a:gd name="T38" fmla="*/ 1922 w 2252"/>
              <a:gd name="T39" fmla="*/ 330 h 2252"/>
              <a:gd name="T40" fmla="*/ 1565 w 2252"/>
              <a:gd name="T41" fmla="*/ 89 h 2252"/>
              <a:gd name="T42" fmla="*/ 1126 w 2252"/>
              <a:gd name="T43" fmla="*/ 0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52" h="2252">
                <a:moveTo>
                  <a:pt x="1126" y="99"/>
                </a:moveTo>
                <a:cubicBezTo>
                  <a:pt x="1693" y="99"/>
                  <a:pt x="2153" y="559"/>
                  <a:pt x="2153" y="1126"/>
                </a:cubicBezTo>
                <a:cubicBezTo>
                  <a:pt x="2153" y="1693"/>
                  <a:pt x="1693" y="2153"/>
                  <a:pt x="1126" y="2153"/>
                </a:cubicBezTo>
                <a:cubicBezTo>
                  <a:pt x="559" y="2153"/>
                  <a:pt x="99" y="1693"/>
                  <a:pt x="99" y="1126"/>
                </a:cubicBezTo>
                <a:cubicBezTo>
                  <a:pt x="99" y="559"/>
                  <a:pt x="559" y="99"/>
                  <a:pt x="1126" y="99"/>
                </a:cubicBezTo>
                <a:moveTo>
                  <a:pt x="1126" y="0"/>
                </a:moveTo>
                <a:cubicBezTo>
                  <a:pt x="974" y="0"/>
                  <a:pt x="827" y="30"/>
                  <a:pt x="688" y="89"/>
                </a:cubicBezTo>
                <a:cubicBezTo>
                  <a:pt x="554" y="146"/>
                  <a:pt x="433" y="227"/>
                  <a:pt x="330" y="330"/>
                </a:cubicBezTo>
                <a:cubicBezTo>
                  <a:pt x="227" y="433"/>
                  <a:pt x="146" y="554"/>
                  <a:pt x="89" y="688"/>
                </a:cubicBezTo>
                <a:cubicBezTo>
                  <a:pt x="30" y="827"/>
                  <a:pt x="0" y="974"/>
                  <a:pt x="0" y="1126"/>
                </a:cubicBezTo>
                <a:cubicBezTo>
                  <a:pt x="0" y="1278"/>
                  <a:pt x="30" y="1426"/>
                  <a:pt x="89" y="1565"/>
                </a:cubicBezTo>
                <a:cubicBezTo>
                  <a:pt x="146" y="1699"/>
                  <a:pt x="227" y="1819"/>
                  <a:pt x="330" y="1922"/>
                </a:cubicBezTo>
                <a:cubicBezTo>
                  <a:pt x="433" y="2026"/>
                  <a:pt x="554" y="2107"/>
                  <a:pt x="688" y="2164"/>
                </a:cubicBezTo>
                <a:cubicBezTo>
                  <a:pt x="827" y="2222"/>
                  <a:pt x="974" y="2252"/>
                  <a:pt x="1126" y="2252"/>
                </a:cubicBezTo>
                <a:cubicBezTo>
                  <a:pt x="1278" y="2252"/>
                  <a:pt x="1426" y="2222"/>
                  <a:pt x="1565" y="2164"/>
                </a:cubicBezTo>
                <a:cubicBezTo>
                  <a:pt x="1699" y="2107"/>
                  <a:pt x="1819" y="2026"/>
                  <a:pt x="1922" y="1922"/>
                </a:cubicBezTo>
                <a:cubicBezTo>
                  <a:pt x="2026" y="1819"/>
                  <a:pt x="2107" y="1699"/>
                  <a:pt x="2164" y="1565"/>
                </a:cubicBezTo>
                <a:cubicBezTo>
                  <a:pt x="2222" y="1426"/>
                  <a:pt x="2252" y="1278"/>
                  <a:pt x="2252" y="1126"/>
                </a:cubicBezTo>
                <a:cubicBezTo>
                  <a:pt x="2252" y="974"/>
                  <a:pt x="2222" y="827"/>
                  <a:pt x="2164" y="688"/>
                </a:cubicBezTo>
                <a:cubicBezTo>
                  <a:pt x="2107" y="554"/>
                  <a:pt x="2026" y="433"/>
                  <a:pt x="1922" y="330"/>
                </a:cubicBezTo>
                <a:cubicBezTo>
                  <a:pt x="1819" y="227"/>
                  <a:pt x="1699" y="146"/>
                  <a:pt x="1565" y="89"/>
                </a:cubicBezTo>
                <a:cubicBezTo>
                  <a:pt x="1426" y="30"/>
                  <a:pt x="1278" y="0"/>
                  <a:pt x="1126" y="0"/>
                </a:cubicBezTo>
                <a:close/>
              </a:path>
            </a:pathLst>
          </a:custGeom>
          <a:solidFill>
            <a:srgbClr val="202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ḷíḓe">
            <a:extLst>
              <a:ext uri="{FF2B5EF4-FFF2-40B4-BE49-F238E27FC236}">
                <a16:creationId xmlns:a16="http://schemas.microsoft.com/office/drawing/2014/main" id="{F0BF39CD-42D6-4E69-B006-3E27C63798DC}"/>
              </a:ext>
            </a:extLst>
          </p:cNvPr>
          <p:cNvSpPr/>
          <p:nvPr/>
        </p:nvSpPr>
        <p:spPr bwMode="auto">
          <a:xfrm>
            <a:off x="7227099" y="4244645"/>
            <a:ext cx="567296" cy="589229"/>
          </a:xfrm>
          <a:custGeom>
            <a:avLst/>
            <a:gdLst>
              <a:gd name="T0" fmla="*/ 342 w 1364"/>
              <a:gd name="T1" fmla="*/ 1185 h 1417"/>
              <a:gd name="T2" fmla="*/ 271 w 1364"/>
              <a:gd name="T3" fmla="*/ 1063 h 1417"/>
              <a:gd name="T4" fmla="*/ 199 w 1364"/>
              <a:gd name="T5" fmla="*/ 1044 h 1417"/>
              <a:gd name="T6" fmla="*/ 0 w 1364"/>
              <a:gd name="T7" fmla="*/ 1159 h 1417"/>
              <a:gd name="T8" fmla="*/ 122 w 1364"/>
              <a:gd name="T9" fmla="*/ 946 h 1417"/>
              <a:gd name="T10" fmla="*/ 316 w 1364"/>
              <a:gd name="T11" fmla="*/ 924 h 1417"/>
              <a:gd name="T12" fmla="*/ 350 w 1364"/>
              <a:gd name="T13" fmla="*/ 900 h 1417"/>
              <a:gd name="T14" fmla="*/ 649 w 1364"/>
              <a:gd name="T15" fmla="*/ 589 h 1417"/>
              <a:gd name="T16" fmla="*/ 649 w 1364"/>
              <a:gd name="T17" fmla="*/ 589 h 1417"/>
              <a:gd name="T18" fmla="*/ 859 w 1364"/>
              <a:gd name="T19" fmla="*/ 370 h 1417"/>
              <a:gd name="T20" fmla="*/ 883 w 1364"/>
              <a:gd name="T21" fmla="*/ 331 h 1417"/>
              <a:gd name="T22" fmla="*/ 995 w 1364"/>
              <a:gd name="T23" fmla="*/ 46 h 1417"/>
              <a:gd name="T24" fmla="*/ 1240 w 1364"/>
              <a:gd name="T25" fmla="*/ 46 h 1417"/>
              <a:gd name="T26" fmla="*/ 1041 w 1364"/>
              <a:gd name="T27" fmla="*/ 161 h 1417"/>
              <a:gd name="T28" fmla="*/ 1022 w 1364"/>
              <a:gd name="T29" fmla="*/ 233 h 1417"/>
              <a:gd name="T30" fmla="*/ 1092 w 1364"/>
              <a:gd name="T31" fmla="*/ 355 h 1417"/>
              <a:gd name="T32" fmla="*/ 1165 w 1364"/>
              <a:gd name="T33" fmla="*/ 374 h 1417"/>
              <a:gd name="T34" fmla="*/ 1364 w 1364"/>
              <a:gd name="T35" fmla="*/ 258 h 1417"/>
              <a:gd name="T36" fmla="*/ 1241 w 1364"/>
              <a:gd name="T37" fmla="*/ 471 h 1417"/>
              <a:gd name="T38" fmla="*/ 1048 w 1364"/>
              <a:gd name="T39" fmla="*/ 494 h 1417"/>
              <a:gd name="T40" fmla="*/ 1013 w 1364"/>
              <a:gd name="T41" fmla="*/ 518 h 1417"/>
              <a:gd name="T42" fmla="*/ 715 w 1364"/>
              <a:gd name="T43" fmla="*/ 828 h 1417"/>
              <a:gd name="T44" fmla="*/ 715 w 1364"/>
              <a:gd name="T45" fmla="*/ 828 h 1417"/>
              <a:gd name="T46" fmla="*/ 504 w 1364"/>
              <a:gd name="T47" fmla="*/ 1048 h 1417"/>
              <a:gd name="T48" fmla="*/ 481 w 1364"/>
              <a:gd name="T49" fmla="*/ 1087 h 1417"/>
              <a:gd name="T50" fmla="*/ 369 w 1364"/>
              <a:gd name="T51" fmla="*/ 1372 h 1417"/>
              <a:gd name="T52" fmla="*/ 123 w 1364"/>
              <a:gd name="T53" fmla="*/ 1372 h 1417"/>
              <a:gd name="T54" fmla="*/ 323 w 1364"/>
              <a:gd name="T55" fmla="*/ 1257 h 1417"/>
              <a:gd name="T56" fmla="*/ 342 w 1364"/>
              <a:gd name="T57" fmla="*/ 1185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64" h="1417">
                <a:moveTo>
                  <a:pt x="342" y="1185"/>
                </a:moveTo>
                <a:cubicBezTo>
                  <a:pt x="271" y="1063"/>
                  <a:pt x="271" y="1063"/>
                  <a:pt x="271" y="1063"/>
                </a:cubicBezTo>
                <a:cubicBezTo>
                  <a:pt x="257" y="1038"/>
                  <a:pt x="224" y="1029"/>
                  <a:pt x="199" y="1044"/>
                </a:cubicBezTo>
                <a:cubicBezTo>
                  <a:pt x="0" y="1159"/>
                  <a:pt x="0" y="1159"/>
                  <a:pt x="0" y="1159"/>
                </a:cubicBezTo>
                <a:cubicBezTo>
                  <a:pt x="0" y="1075"/>
                  <a:pt x="44" y="992"/>
                  <a:pt x="122" y="946"/>
                </a:cubicBezTo>
                <a:cubicBezTo>
                  <a:pt x="183" y="911"/>
                  <a:pt x="253" y="905"/>
                  <a:pt x="316" y="924"/>
                </a:cubicBezTo>
                <a:cubicBezTo>
                  <a:pt x="328" y="918"/>
                  <a:pt x="340" y="911"/>
                  <a:pt x="350" y="900"/>
                </a:cubicBezTo>
                <a:cubicBezTo>
                  <a:pt x="649" y="589"/>
                  <a:pt x="649" y="589"/>
                  <a:pt x="649" y="589"/>
                </a:cubicBezTo>
                <a:cubicBezTo>
                  <a:pt x="649" y="589"/>
                  <a:pt x="649" y="589"/>
                  <a:pt x="649" y="589"/>
                </a:cubicBezTo>
                <a:cubicBezTo>
                  <a:pt x="859" y="370"/>
                  <a:pt x="859" y="370"/>
                  <a:pt x="859" y="370"/>
                </a:cubicBezTo>
                <a:cubicBezTo>
                  <a:pt x="871" y="359"/>
                  <a:pt x="878" y="345"/>
                  <a:pt x="883" y="331"/>
                </a:cubicBezTo>
                <a:cubicBezTo>
                  <a:pt x="850" y="224"/>
                  <a:pt x="893" y="105"/>
                  <a:pt x="995" y="46"/>
                </a:cubicBezTo>
                <a:cubicBezTo>
                  <a:pt x="1073" y="0"/>
                  <a:pt x="1167" y="3"/>
                  <a:pt x="1240" y="46"/>
                </a:cubicBezTo>
                <a:cubicBezTo>
                  <a:pt x="1041" y="161"/>
                  <a:pt x="1041" y="161"/>
                  <a:pt x="1041" y="161"/>
                </a:cubicBezTo>
                <a:cubicBezTo>
                  <a:pt x="1016" y="176"/>
                  <a:pt x="1007" y="208"/>
                  <a:pt x="1022" y="233"/>
                </a:cubicBezTo>
                <a:cubicBezTo>
                  <a:pt x="1092" y="355"/>
                  <a:pt x="1092" y="355"/>
                  <a:pt x="1092" y="355"/>
                </a:cubicBezTo>
                <a:cubicBezTo>
                  <a:pt x="1107" y="380"/>
                  <a:pt x="1139" y="389"/>
                  <a:pt x="1165" y="374"/>
                </a:cubicBezTo>
                <a:cubicBezTo>
                  <a:pt x="1364" y="258"/>
                  <a:pt x="1364" y="258"/>
                  <a:pt x="1364" y="258"/>
                </a:cubicBezTo>
                <a:cubicBezTo>
                  <a:pt x="1364" y="343"/>
                  <a:pt x="1320" y="426"/>
                  <a:pt x="1241" y="471"/>
                </a:cubicBezTo>
                <a:cubicBezTo>
                  <a:pt x="1180" y="507"/>
                  <a:pt x="1111" y="513"/>
                  <a:pt x="1048" y="494"/>
                </a:cubicBezTo>
                <a:cubicBezTo>
                  <a:pt x="1035" y="500"/>
                  <a:pt x="1023" y="507"/>
                  <a:pt x="1013" y="518"/>
                </a:cubicBezTo>
                <a:cubicBezTo>
                  <a:pt x="715" y="828"/>
                  <a:pt x="715" y="828"/>
                  <a:pt x="715" y="828"/>
                </a:cubicBezTo>
                <a:cubicBezTo>
                  <a:pt x="715" y="828"/>
                  <a:pt x="715" y="828"/>
                  <a:pt x="715" y="828"/>
                </a:cubicBezTo>
                <a:cubicBezTo>
                  <a:pt x="504" y="1048"/>
                  <a:pt x="504" y="1048"/>
                  <a:pt x="504" y="1048"/>
                </a:cubicBezTo>
                <a:cubicBezTo>
                  <a:pt x="493" y="1059"/>
                  <a:pt x="485" y="1072"/>
                  <a:pt x="481" y="1087"/>
                </a:cubicBezTo>
                <a:cubicBezTo>
                  <a:pt x="514" y="1194"/>
                  <a:pt x="470" y="1313"/>
                  <a:pt x="369" y="1372"/>
                </a:cubicBezTo>
                <a:cubicBezTo>
                  <a:pt x="290" y="1417"/>
                  <a:pt x="197" y="1414"/>
                  <a:pt x="123" y="1372"/>
                </a:cubicBezTo>
                <a:cubicBezTo>
                  <a:pt x="323" y="1257"/>
                  <a:pt x="323" y="1257"/>
                  <a:pt x="323" y="1257"/>
                </a:cubicBezTo>
                <a:cubicBezTo>
                  <a:pt x="348" y="1242"/>
                  <a:pt x="356" y="1210"/>
                  <a:pt x="342" y="1185"/>
                </a:cubicBezTo>
                <a:close/>
              </a:path>
            </a:pathLst>
          </a:custGeom>
          <a:solidFill>
            <a:srgbClr val="DF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şľíďè">
            <a:extLst>
              <a:ext uri="{FF2B5EF4-FFF2-40B4-BE49-F238E27FC236}">
                <a16:creationId xmlns:a16="http://schemas.microsoft.com/office/drawing/2014/main" id="{F6C929BD-E9FB-41D4-B78C-E2F4AB529F22}"/>
              </a:ext>
            </a:extLst>
          </p:cNvPr>
          <p:cNvSpPr/>
          <p:nvPr/>
        </p:nvSpPr>
        <p:spPr bwMode="auto">
          <a:xfrm>
            <a:off x="7241058" y="4241654"/>
            <a:ext cx="369889" cy="370885"/>
          </a:xfrm>
          <a:custGeom>
            <a:avLst/>
            <a:gdLst>
              <a:gd name="T0" fmla="*/ 0 w 890"/>
              <a:gd name="T1" fmla="*/ 87 h 890"/>
              <a:gd name="T2" fmla="*/ 86 w 890"/>
              <a:gd name="T3" fmla="*/ 0 h 890"/>
              <a:gd name="T4" fmla="*/ 231 w 890"/>
              <a:gd name="T5" fmla="*/ 59 h 890"/>
              <a:gd name="T6" fmla="*/ 290 w 890"/>
              <a:gd name="T7" fmla="*/ 204 h 890"/>
              <a:gd name="T8" fmla="*/ 862 w 890"/>
              <a:gd name="T9" fmla="*/ 777 h 890"/>
              <a:gd name="T10" fmla="*/ 866 w 890"/>
              <a:gd name="T11" fmla="*/ 867 h 890"/>
              <a:gd name="T12" fmla="*/ 776 w 890"/>
              <a:gd name="T13" fmla="*/ 863 h 890"/>
              <a:gd name="T14" fmla="*/ 203 w 890"/>
              <a:gd name="T15" fmla="*/ 290 h 890"/>
              <a:gd name="T16" fmla="*/ 59 w 890"/>
              <a:gd name="T17" fmla="*/ 231 h 890"/>
              <a:gd name="T18" fmla="*/ 0 w 890"/>
              <a:gd name="T19" fmla="*/ 8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0" h="890">
                <a:moveTo>
                  <a:pt x="0" y="87"/>
                </a:moveTo>
                <a:cubicBezTo>
                  <a:pt x="86" y="0"/>
                  <a:pt x="86" y="0"/>
                  <a:pt x="86" y="0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862" y="777"/>
                  <a:pt x="862" y="777"/>
                  <a:pt x="862" y="777"/>
                </a:cubicBezTo>
                <a:cubicBezTo>
                  <a:pt x="888" y="802"/>
                  <a:pt x="890" y="843"/>
                  <a:pt x="866" y="867"/>
                </a:cubicBezTo>
                <a:cubicBezTo>
                  <a:pt x="842" y="890"/>
                  <a:pt x="802" y="889"/>
                  <a:pt x="776" y="863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59" y="231"/>
                  <a:pt x="59" y="231"/>
                  <a:pt x="59" y="231"/>
                </a:cubicBezTo>
                <a:lnTo>
                  <a:pt x="0" y="87"/>
                </a:lnTo>
                <a:close/>
              </a:path>
            </a:pathLst>
          </a:custGeom>
          <a:solidFill>
            <a:srgbClr val="6766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$ľíḑê">
            <a:extLst>
              <a:ext uri="{FF2B5EF4-FFF2-40B4-BE49-F238E27FC236}">
                <a16:creationId xmlns:a16="http://schemas.microsoft.com/office/drawing/2014/main" id="{EEAA88EC-7C5C-4A26-9BE8-7CB404B06367}"/>
              </a:ext>
            </a:extLst>
          </p:cNvPr>
          <p:cNvSpPr/>
          <p:nvPr/>
        </p:nvSpPr>
        <p:spPr bwMode="auto">
          <a:xfrm>
            <a:off x="7539162" y="4539758"/>
            <a:ext cx="309071" cy="311065"/>
          </a:xfrm>
          <a:custGeom>
            <a:avLst/>
            <a:gdLst>
              <a:gd name="T0" fmla="*/ 488 w 745"/>
              <a:gd name="T1" fmla="*/ 704 h 746"/>
              <a:gd name="T2" fmla="*/ 623 w 745"/>
              <a:gd name="T3" fmla="*/ 710 h 746"/>
              <a:gd name="T4" fmla="*/ 709 w 745"/>
              <a:gd name="T5" fmla="*/ 624 h 746"/>
              <a:gd name="T6" fmla="*/ 703 w 745"/>
              <a:gd name="T7" fmla="*/ 489 h 746"/>
              <a:gd name="T8" fmla="*/ 257 w 745"/>
              <a:gd name="T9" fmla="*/ 42 h 746"/>
              <a:gd name="T10" fmla="*/ 121 w 745"/>
              <a:gd name="T11" fmla="*/ 36 h 746"/>
              <a:gd name="T12" fmla="*/ 35 w 745"/>
              <a:gd name="T13" fmla="*/ 122 h 746"/>
              <a:gd name="T14" fmla="*/ 41 w 745"/>
              <a:gd name="T15" fmla="*/ 257 h 746"/>
              <a:gd name="T16" fmla="*/ 488 w 745"/>
              <a:gd name="T17" fmla="*/ 704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746">
                <a:moveTo>
                  <a:pt x="488" y="704"/>
                </a:moveTo>
                <a:cubicBezTo>
                  <a:pt x="527" y="743"/>
                  <a:pt x="588" y="746"/>
                  <a:pt x="623" y="710"/>
                </a:cubicBezTo>
                <a:cubicBezTo>
                  <a:pt x="709" y="624"/>
                  <a:pt x="709" y="624"/>
                  <a:pt x="709" y="624"/>
                </a:cubicBezTo>
                <a:cubicBezTo>
                  <a:pt x="745" y="588"/>
                  <a:pt x="742" y="528"/>
                  <a:pt x="703" y="489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18" y="3"/>
                  <a:pt x="157" y="0"/>
                  <a:pt x="121" y="36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0" y="158"/>
                  <a:pt x="2" y="218"/>
                  <a:pt x="41" y="257"/>
                </a:cubicBezTo>
                <a:lnTo>
                  <a:pt x="488" y="704"/>
                </a:lnTo>
                <a:close/>
              </a:path>
            </a:pathLst>
          </a:custGeom>
          <a:solidFill>
            <a:srgbClr val="F37A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śļîďe">
            <a:extLst>
              <a:ext uri="{FF2B5EF4-FFF2-40B4-BE49-F238E27FC236}">
                <a16:creationId xmlns:a16="http://schemas.microsoft.com/office/drawing/2014/main" id="{809BB9FD-87EA-4223-A05B-44F7C2CEFFF1}"/>
              </a:ext>
            </a:extLst>
          </p:cNvPr>
          <p:cNvSpPr/>
          <p:nvPr/>
        </p:nvSpPr>
        <p:spPr bwMode="auto">
          <a:xfrm>
            <a:off x="7615931" y="4563686"/>
            <a:ext cx="209371" cy="209371"/>
          </a:xfrm>
          <a:custGeom>
            <a:avLst/>
            <a:gdLst>
              <a:gd name="T0" fmla="*/ 408 w 502"/>
              <a:gd name="T1" fmla="*/ 452 h 502"/>
              <a:gd name="T2" fmla="*/ 477 w 502"/>
              <a:gd name="T3" fmla="*/ 495 h 502"/>
              <a:gd name="T4" fmla="*/ 495 w 502"/>
              <a:gd name="T5" fmla="*/ 478 h 502"/>
              <a:gd name="T6" fmla="*/ 451 w 502"/>
              <a:gd name="T7" fmla="*/ 409 h 502"/>
              <a:gd name="T8" fmla="*/ 94 w 502"/>
              <a:gd name="T9" fmla="*/ 51 h 502"/>
              <a:gd name="T10" fmla="*/ 24 w 502"/>
              <a:gd name="T11" fmla="*/ 8 h 502"/>
              <a:gd name="T12" fmla="*/ 7 w 502"/>
              <a:gd name="T13" fmla="*/ 25 h 502"/>
              <a:gd name="T14" fmla="*/ 51 w 502"/>
              <a:gd name="T15" fmla="*/ 94 h 502"/>
              <a:gd name="T16" fmla="*/ 408 w 502"/>
              <a:gd name="T17" fmla="*/ 45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2">
                <a:moveTo>
                  <a:pt x="408" y="452"/>
                </a:moveTo>
                <a:cubicBezTo>
                  <a:pt x="439" y="483"/>
                  <a:pt x="470" y="502"/>
                  <a:pt x="477" y="495"/>
                </a:cubicBezTo>
                <a:cubicBezTo>
                  <a:pt x="495" y="478"/>
                  <a:pt x="495" y="478"/>
                  <a:pt x="495" y="478"/>
                </a:cubicBezTo>
                <a:cubicBezTo>
                  <a:pt x="502" y="471"/>
                  <a:pt x="482" y="440"/>
                  <a:pt x="451" y="409"/>
                </a:cubicBezTo>
                <a:cubicBezTo>
                  <a:pt x="94" y="51"/>
                  <a:pt x="94" y="51"/>
                  <a:pt x="94" y="51"/>
                </a:cubicBezTo>
                <a:cubicBezTo>
                  <a:pt x="63" y="20"/>
                  <a:pt x="31" y="0"/>
                  <a:pt x="24" y="8"/>
                </a:cubicBezTo>
                <a:cubicBezTo>
                  <a:pt x="7" y="25"/>
                  <a:pt x="7" y="25"/>
                  <a:pt x="7" y="25"/>
                </a:cubicBezTo>
                <a:cubicBezTo>
                  <a:pt x="0" y="32"/>
                  <a:pt x="20" y="63"/>
                  <a:pt x="51" y="94"/>
                </a:cubicBezTo>
                <a:lnTo>
                  <a:pt x="408" y="452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ṥľiḓè">
            <a:extLst>
              <a:ext uri="{FF2B5EF4-FFF2-40B4-BE49-F238E27FC236}">
                <a16:creationId xmlns:a16="http://schemas.microsoft.com/office/drawing/2014/main" id="{A41D5C50-643C-41A1-BE6B-A4F2C8D9F0C1}"/>
              </a:ext>
            </a:extLst>
          </p:cNvPr>
          <p:cNvSpPr/>
          <p:nvPr/>
        </p:nvSpPr>
        <p:spPr bwMode="auto">
          <a:xfrm>
            <a:off x="7562093" y="4617524"/>
            <a:ext cx="209371" cy="208373"/>
          </a:xfrm>
          <a:custGeom>
            <a:avLst/>
            <a:gdLst>
              <a:gd name="T0" fmla="*/ 408 w 502"/>
              <a:gd name="T1" fmla="*/ 451 h 501"/>
              <a:gd name="T2" fmla="*/ 477 w 502"/>
              <a:gd name="T3" fmla="*/ 494 h 501"/>
              <a:gd name="T4" fmla="*/ 495 w 502"/>
              <a:gd name="T5" fmla="*/ 477 h 501"/>
              <a:gd name="T6" fmla="*/ 451 w 502"/>
              <a:gd name="T7" fmla="*/ 408 h 501"/>
              <a:gd name="T8" fmla="*/ 94 w 502"/>
              <a:gd name="T9" fmla="*/ 50 h 501"/>
              <a:gd name="T10" fmla="*/ 24 w 502"/>
              <a:gd name="T11" fmla="*/ 7 h 501"/>
              <a:gd name="T12" fmla="*/ 7 w 502"/>
              <a:gd name="T13" fmla="*/ 24 h 501"/>
              <a:gd name="T14" fmla="*/ 50 w 502"/>
              <a:gd name="T15" fmla="*/ 93 h 501"/>
              <a:gd name="T16" fmla="*/ 408 w 502"/>
              <a:gd name="T17" fmla="*/ 45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1">
                <a:moveTo>
                  <a:pt x="408" y="451"/>
                </a:moveTo>
                <a:cubicBezTo>
                  <a:pt x="439" y="482"/>
                  <a:pt x="470" y="501"/>
                  <a:pt x="477" y="494"/>
                </a:cubicBezTo>
                <a:cubicBezTo>
                  <a:pt x="495" y="477"/>
                  <a:pt x="495" y="477"/>
                  <a:pt x="495" y="477"/>
                </a:cubicBezTo>
                <a:cubicBezTo>
                  <a:pt x="502" y="470"/>
                  <a:pt x="482" y="439"/>
                  <a:pt x="451" y="408"/>
                </a:cubicBezTo>
                <a:cubicBezTo>
                  <a:pt x="94" y="50"/>
                  <a:pt x="94" y="50"/>
                  <a:pt x="94" y="50"/>
                </a:cubicBezTo>
                <a:cubicBezTo>
                  <a:pt x="62" y="19"/>
                  <a:pt x="31" y="0"/>
                  <a:pt x="24" y="7"/>
                </a:cubicBezTo>
                <a:cubicBezTo>
                  <a:pt x="7" y="24"/>
                  <a:pt x="7" y="24"/>
                  <a:pt x="7" y="24"/>
                </a:cubicBezTo>
                <a:cubicBezTo>
                  <a:pt x="0" y="31"/>
                  <a:pt x="19" y="62"/>
                  <a:pt x="50" y="93"/>
                </a:cubicBezTo>
                <a:lnTo>
                  <a:pt x="408" y="451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ślîḋé">
            <a:extLst>
              <a:ext uri="{FF2B5EF4-FFF2-40B4-BE49-F238E27FC236}">
                <a16:creationId xmlns:a16="http://schemas.microsoft.com/office/drawing/2014/main" id="{0ECD4478-45CB-42CC-938B-1EA92F4E4EDB}"/>
              </a:ext>
            </a:extLst>
          </p:cNvPr>
          <p:cNvSpPr/>
          <p:nvPr/>
        </p:nvSpPr>
        <p:spPr bwMode="auto">
          <a:xfrm>
            <a:off x="7589012" y="4590606"/>
            <a:ext cx="209371" cy="209371"/>
          </a:xfrm>
          <a:custGeom>
            <a:avLst/>
            <a:gdLst>
              <a:gd name="T0" fmla="*/ 409 w 502"/>
              <a:gd name="T1" fmla="*/ 451 h 502"/>
              <a:gd name="T2" fmla="*/ 478 w 502"/>
              <a:gd name="T3" fmla="*/ 495 h 502"/>
              <a:gd name="T4" fmla="*/ 495 w 502"/>
              <a:gd name="T5" fmla="*/ 477 h 502"/>
              <a:gd name="T6" fmla="*/ 452 w 502"/>
              <a:gd name="T7" fmla="*/ 408 h 502"/>
              <a:gd name="T8" fmla="*/ 94 w 502"/>
              <a:gd name="T9" fmla="*/ 51 h 502"/>
              <a:gd name="T10" fmla="*/ 25 w 502"/>
              <a:gd name="T11" fmla="*/ 7 h 502"/>
              <a:gd name="T12" fmla="*/ 8 w 502"/>
              <a:gd name="T13" fmla="*/ 24 h 502"/>
              <a:gd name="T14" fmla="*/ 51 w 502"/>
              <a:gd name="T15" fmla="*/ 94 h 502"/>
              <a:gd name="T16" fmla="*/ 409 w 502"/>
              <a:gd name="T17" fmla="*/ 45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02">
                <a:moveTo>
                  <a:pt x="409" y="451"/>
                </a:moveTo>
                <a:cubicBezTo>
                  <a:pt x="440" y="482"/>
                  <a:pt x="471" y="502"/>
                  <a:pt x="478" y="495"/>
                </a:cubicBezTo>
                <a:cubicBezTo>
                  <a:pt x="495" y="477"/>
                  <a:pt x="495" y="477"/>
                  <a:pt x="495" y="477"/>
                </a:cubicBezTo>
                <a:cubicBezTo>
                  <a:pt x="502" y="470"/>
                  <a:pt x="483" y="439"/>
                  <a:pt x="452" y="408"/>
                </a:cubicBezTo>
                <a:cubicBezTo>
                  <a:pt x="94" y="51"/>
                  <a:pt x="94" y="51"/>
                  <a:pt x="94" y="51"/>
                </a:cubicBezTo>
                <a:cubicBezTo>
                  <a:pt x="63" y="20"/>
                  <a:pt x="32" y="0"/>
                  <a:pt x="25" y="7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32"/>
                  <a:pt x="20" y="63"/>
                  <a:pt x="51" y="94"/>
                </a:cubicBezTo>
                <a:lnTo>
                  <a:pt x="409" y="451"/>
                </a:lnTo>
                <a:close/>
              </a:path>
            </a:pathLst>
          </a:custGeom>
          <a:solidFill>
            <a:srgbClr val="F7A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śliḋê">
            <a:extLst>
              <a:ext uri="{FF2B5EF4-FFF2-40B4-BE49-F238E27FC236}">
                <a16:creationId xmlns:a16="http://schemas.microsoft.com/office/drawing/2014/main" id="{7F5420BA-C3E2-40BB-BE23-B97695CE7A6F}"/>
              </a:ext>
            </a:extLst>
          </p:cNvPr>
          <p:cNvSpPr/>
          <p:nvPr/>
        </p:nvSpPr>
        <p:spPr bwMode="auto">
          <a:xfrm>
            <a:off x="5986826" y="2970475"/>
            <a:ext cx="617146" cy="46859"/>
          </a:xfrm>
          <a:custGeom>
            <a:avLst/>
            <a:gdLst>
              <a:gd name="T0" fmla="*/ 619 w 619"/>
              <a:gd name="T1" fmla="*/ 0 h 47"/>
              <a:gd name="T2" fmla="*/ 0 w 619"/>
              <a:gd name="T3" fmla="*/ 0 h 47"/>
              <a:gd name="T4" fmla="*/ 59 w 619"/>
              <a:gd name="T5" fmla="*/ 47 h 47"/>
              <a:gd name="T6" fmla="*/ 619 w 619"/>
              <a:gd name="T7" fmla="*/ 47 h 47"/>
              <a:gd name="T8" fmla="*/ 619 w 61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47">
                <a:moveTo>
                  <a:pt x="619" y="0"/>
                </a:moveTo>
                <a:lnTo>
                  <a:pt x="0" y="0"/>
                </a:lnTo>
                <a:lnTo>
                  <a:pt x="59" y="47"/>
                </a:lnTo>
                <a:lnTo>
                  <a:pt x="619" y="47"/>
                </a:lnTo>
                <a:lnTo>
                  <a:pt x="619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ṥļïḍè">
            <a:extLst>
              <a:ext uri="{FF2B5EF4-FFF2-40B4-BE49-F238E27FC236}">
                <a16:creationId xmlns:a16="http://schemas.microsoft.com/office/drawing/2014/main" id="{9BADBF48-7752-4F7E-9D9E-4D7BC9798E19}"/>
              </a:ext>
            </a:extLst>
          </p:cNvPr>
          <p:cNvSpPr/>
          <p:nvPr/>
        </p:nvSpPr>
        <p:spPr bwMode="auto">
          <a:xfrm>
            <a:off x="5745551" y="2971472"/>
            <a:ext cx="354933" cy="59820"/>
          </a:xfrm>
          <a:custGeom>
            <a:avLst/>
            <a:gdLst>
              <a:gd name="T0" fmla="*/ 0 w 356"/>
              <a:gd name="T1" fmla="*/ 0 h 60"/>
              <a:gd name="T2" fmla="*/ 0 w 356"/>
              <a:gd name="T3" fmla="*/ 60 h 60"/>
              <a:gd name="T4" fmla="*/ 356 w 356"/>
              <a:gd name="T5" fmla="*/ 60 h 60"/>
              <a:gd name="T6" fmla="*/ 280 w 356"/>
              <a:gd name="T7" fmla="*/ 0 h 60"/>
              <a:gd name="T8" fmla="*/ 0 w 35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0">
                <a:moveTo>
                  <a:pt x="0" y="0"/>
                </a:moveTo>
                <a:lnTo>
                  <a:pt x="0" y="60"/>
                </a:lnTo>
                <a:lnTo>
                  <a:pt x="356" y="60"/>
                </a:lnTo>
                <a:lnTo>
                  <a:pt x="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Slíďê">
            <a:extLst>
              <a:ext uri="{FF2B5EF4-FFF2-40B4-BE49-F238E27FC236}">
                <a16:creationId xmlns:a16="http://schemas.microsoft.com/office/drawing/2014/main" id="{48B5407B-4A4E-4828-8512-DA6F29BAD46F}"/>
              </a:ext>
            </a:extLst>
          </p:cNvPr>
          <p:cNvSpPr/>
          <p:nvPr/>
        </p:nvSpPr>
        <p:spPr bwMode="auto">
          <a:xfrm>
            <a:off x="5745551" y="2971472"/>
            <a:ext cx="354933" cy="59820"/>
          </a:xfrm>
          <a:custGeom>
            <a:avLst/>
            <a:gdLst>
              <a:gd name="T0" fmla="*/ 0 w 356"/>
              <a:gd name="T1" fmla="*/ 0 h 60"/>
              <a:gd name="T2" fmla="*/ 0 w 356"/>
              <a:gd name="T3" fmla="*/ 60 h 60"/>
              <a:gd name="T4" fmla="*/ 356 w 356"/>
              <a:gd name="T5" fmla="*/ 60 h 60"/>
              <a:gd name="T6" fmla="*/ 280 w 356"/>
              <a:gd name="T7" fmla="*/ 0 h 60"/>
              <a:gd name="T8" fmla="*/ 0 w 35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60">
                <a:moveTo>
                  <a:pt x="0" y="0"/>
                </a:moveTo>
                <a:lnTo>
                  <a:pt x="0" y="60"/>
                </a:lnTo>
                <a:lnTo>
                  <a:pt x="356" y="60"/>
                </a:lnTo>
                <a:lnTo>
                  <a:pt x="28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ś1îḑe">
            <a:extLst>
              <a:ext uri="{FF2B5EF4-FFF2-40B4-BE49-F238E27FC236}">
                <a16:creationId xmlns:a16="http://schemas.microsoft.com/office/drawing/2014/main" id="{0F56F0E4-2F1F-44D8-BD05-E118902DA349}"/>
              </a:ext>
            </a:extLst>
          </p:cNvPr>
          <p:cNvSpPr/>
          <p:nvPr/>
        </p:nvSpPr>
        <p:spPr bwMode="auto">
          <a:xfrm>
            <a:off x="6127404" y="3107065"/>
            <a:ext cx="313059" cy="46859"/>
          </a:xfrm>
          <a:custGeom>
            <a:avLst/>
            <a:gdLst>
              <a:gd name="T0" fmla="*/ 314 w 314"/>
              <a:gd name="T1" fmla="*/ 0 h 47"/>
              <a:gd name="T2" fmla="*/ 0 w 314"/>
              <a:gd name="T3" fmla="*/ 0 h 47"/>
              <a:gd name="T4" fmla="*/ 9 w 314"/>
              <a:gd name="T5" fmla="*/ 23 h 47"/>
              <a:gd name="T6" fmla="*/ 24 w 314"/>
              <a:gd name="T7" fmla="*/ 47 h 47"/>
              <a:gd name="T8" fmla="*/ 314 w 314"/>
              <a:gd name="T9" fmla="*/ 47 h 47"/>
              <a:gd name="T10" fmla="*/ 314 w 314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47">
                <a:moveTo>
                  <a:pt x="314" y="0"/>
                </a:moveTo>
                <a:lnTo>
                  <a:pt x="0" y="0"/>
                </a:lnTo>
                <a:lnTo>
                  <a:pt x="9" y="23"/>
                </a:lnTo>
                <a:lnTo>
                  <a:pt x="24" y="47"/>
                </a:lnTo>
                <a:lnTo>
                  <a:pt x="314" y="47"/>
                </a:lnTo>
                <a:lnTo>
                  <a:pt x="314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ṥ1ïďé">
            <a:extLst>
              <a:ext uri="{FF2B5EF4-FFF2-40B4-BE49-F238E27FC236}">
                <a16:creationId xmlns:a16="http://schemas.microsoft.com/office/drawing/2014/main" id="{7741F28B-5A3B-47A7-89B9-2EC9793DD8D3}"/>
              </a:ext>
            </a:extLst>
          </p:cNvPr>
          <p:cNvSpPr/>
          <p:nvPr/>
        </p:nvSpPr>
        <p:spPr bwMode="auto">
          <a:xfrm>
            <a:off x="5987824" y="3113047"/>
            <a:ext cx="179461" cy="58823"/>
          </a:xfrm>
          <a:custGeom>
            <a:avLst/>
            <a:gdLst>
              <a:gd name="T0" fmla="*/ 149 w 180"/>
              <a:gd name="T1" fmla="*/ 0 h 59"/>
              <a:gd name="T2" fmla="*/ 0 w 180"/>
              <a:gd name="T3" fmla="*/ 0 h 59"/>
              <a:gd name="T4" fmla="*/ 0 w 180"/>
              <a:gd name="T5" fmla="*/ 59 h 59"/>
              <a:gd name="T6" fmla="*/ 180 w 180"/>
              <a:gd name="T7" fmla="*/ 59 h 59"/>
              <a:gd name="T8" fmla="*/ 161 w 180"/>
              <a:gd name="T9" fmla="*/ 29 h 59"/>
              <a:gd name="T10" fmla="*/ 149 w 180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59">
                <a:moveTo>
                  <a:pt x="149" y="0"/>
                </a:moveTo>
                <a:lnTo>
                  <a:pt x="0" y="0"/>
                </a:lnTo>
                <a:lnTo>
                  <a:pt x="0" y="59"/>
                </a:lnTo>
                <a:lnTo>
                  <a:pt x="180" y="59"/>
                </a:lnTo>
                <a:lnTo>
                  <a:pt x="161" y="29"/>
                </a:lnTo>
                <a:lnTo>
                  <a:pt x="149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ḻîḓè">
            <a:extLst>
              <a:ext uri="{FF2B5EF4-FFF2-40B4-BE49-F238E27FC236}">
                <a16:creationId xmlns:a16="http://schemas.microsoft.com/office/drawing/2014/main" id="{D7F90B47-DF34-4269-9C9B-C6F222FB5594}"/>
              </a:ext>
            </a:extLst>
          </p:cNvPr>
          <p:cNvSpPr/>
          <p:nvPr/>
        </p:nvSpPr>
        <p:spPr bwMode="auto">
          <a:xfrm>
            <a:off x="5987824" y="3113047"/>
            <a:ext cx="179461" cy="58823"/>
          </a:xfrm>
          <a:custGeom>
            <a:avLst/>
            <a:gdLst>
              <a:gd name="T0" fmla="*/ 149 w 180"/>
              <a:gd name="T1" fmla="*/ 0 h 59"/>
              <a:gd name="T2" fmla="*/ 0 w 180"/>
              <a:gd name="T3" fmla="*/ 0 h 59"/>
              <a:gd name="T4" fmla="*/ 0 w 180"/>
              <a:gd name="T5" fmla="*/ 59 h 59"/>
              <a:gd name="T6" fmla="*/ 180 w 180"/>
              <a:gd name="T7" fmla="*/ 59 h 59"/>
              <a:gd name="T8" fmla="*/ 161 w 180"/>
              <a:gd name="T9" fmla="*/ 29 h 59"/>
              <a:gd name="T10" fmla="*/ 149 w 180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59">
                <a:moveTo>
                  <a:pt x="149" y="0"/>
                </a:moveTo>
                <a:lnTo>
                  <a:pt x="0" y="0"/>
                </a:lnTo>
                <a:lnTo>
                  <a:pt x="0" y="59"/>
                </a:lnTo>
                <a:lnTo>
                  <a:pt x="180" y="59"/>
                </a:lnTo>
                <a:lnTo>
                  <a:pt x="161" y="29"/>
                </a:lnTo>
                <a:lnTo>
                  <a:pt x="1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ṩ1îḋè">
            <a:extLst>
              <a:ext uri="{FF2B5EF4-FFF2-40B4-BE49-F238E27FC236}">
                <a16:creationId xmlns:a16="http://schemas.microsoft.com/office/drawing/2014/main" id="{BC02BA56-A6E4-4A98-BA40-71A94E8DBE55}"/>
              </a:ext>
            </a:extLst>
          </p:cNvPr>
          <p:cNvSpPr/>
          <p:nvPr/>
        </p:nvSpPr>
        <p:spPr bwMode="auto">
          <a:xfrm>
            <a:off x="5716639" y="3237672"/>
            <a:ext cx="557326" cy="58823"/>
          </a:xfrm>
          <a:custGeom>
            <a:avLst/>
            <a:gdLst>
              <a:gd name="T0" fmla="*/ 0 w 559"/>
              <a:gd name="T1" fmla="*/ 0 h 59"/>
              <a:gd name="T2" fmla="*/ 0 w 559"/>
              <a:gd name="T3" fmla="*/ 59 h 59"/>
              <a:gd name="T4" fmla="*/ 559 w 559"/>
              <a:gd name="T5" fmla="*/ 59 h 59"/>
              <a:gd name="T6" fmla="*/ 550 w 559"/>
              <a:gd name="T7" fmla="*/ 0 h 59"/>
              <a:gd name="T8" fmla="*/ 0 w 55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9">
                <a:moveTo>
                  <a:pt x="0" y="0"/>
                </a:moveTo>
                <a:lnTo>
                  <a:pt x="0" y="59"/>
                </a:lnTo>
                <a:lnTo>
                  <a:pt x="559" y="59"/>
                </a:lnTo>
                <a:lnTo>
                  <a:pt x="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ṧlïďé">
            <a:extLst>
              <a:ext uri="{FF2B5EF4-FFF2-40B4-BE49-F238E27FC236}">
                <a16:creationId xmlns:a16="http://schemas.microsoft.com/office/drawing/2014/main" id="{2839CBAF-7601-4187-BF6E-2565081A97AC}"/>
              </a:ext>
            </a:extLst>
          </p:cNvPr>
          <p:cNvSpPr/>
          <p:nvPr/>
        </p:nvSpPr>
        <p:spPr bwMode="auto">
          <a:xfrm>
            <a:off x="5716639" y="3237672"/>
            <a:ext cx="557326" cy="58823"/>
          </a:xfrm>
          <a:custGeom>
            <a:avLst/>
            <a:gdLst>
              <a:gd name="T0" fmla="*/ 0 w 559"/>
              <a:gd name="T1" fmla="*/ 0 h 59"/>
              <a:gd name="T2" fmla="*/ 0 w 559"/>
              <a:gd name="T3" fmla="*/ 59 h 59"/>
              <a:gd name="T4" fmla="*/ 559 w 559"/>
              <a:gd name="T5" fmla="*/ 59 h 59"/>
              <a:gd name="T6" fmla="*/ 550 w 559"/>
              <a:gd name="T7" fmla="*/ 0 h 59"/>
              <a:gd name="T8" fmla="*/ 0 w 55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9">
                <a:moveTo>
                  <a:pt x="0" y="0"/>
                </a:moveTo>
                <a:lnTo>
                  <a:pt x="0" y="59"/>
                </a:lnTo>
                <a:lnTo>
                  <a:pt x="559" y="59"/>
                </a:lnTo>
                <a:lnTo>
                  <a:pt x="55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slíďê">
            <a:extLst>
              <a:ext uri="{FF2B5EF4-FFF2-40B4-BE49-F238E27FC236}">
                <a16:creationId xmlns:a16="http://schemas.microsoft.com/office/drawing/2014/main" id="{06482008-0125-4D7E-8E68-C45347EE3696}"/>
              </a:ext>
            </a:extLst>
          </p:cNvPr>
          <p:cNvSpPr/>
          <p:nvPr/>
        </p:nvSpPr>
        <p:spPr bwMode="auto">
          <a:xfrm>
            <a:off x="6200185" y="3244651"/>
            <a:ext cx="406778" cy="45862"/>
          </a:xfrm>
          <a:custGeom>
            <a:avLst/>
            <a:gdLst>
              <a:gd name="T0" fmla="*/ 408 w 408"/>
              <a:gd name="T1" fmla="*/ 0 h 46"/>
              <a:gd name="T2" fmla="*/ 0 w 408"/>
              <a:gd name="T3" fmla="*/ 0 h 46"/>
              <a:gd name="T4" fmla="*/ 6 w 408"/>
              <a:gd name="T5" fmla="*/ 46 h 46"/>
              <a:gd name="T6" fmla="*/ 408 w 408"/>
              <a:gd name="T7" fmla="*/ 46 h 46"/>
              <a:gd name="T8" fmla="*/ 408 w 408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46">
                <a:moveTo>
                  <a:pt x="408" y="0"/>
                </a:moveTo>
                <a:lnTo>
                  <a:pt x="0" y="0"/>
                </a:lnTo>
                <a:lnTo>
                  <a:pt x="6" y="46"/>
                </a:lnTo>
                <a:lnTo>
                  <a:pt x="408" y="46"/>
                </a:lnTo>
                <a:lnTo>
                  <a:pt x="408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şļiḍé">
            <a:extLst>
              <a:ext uri="{FF2B5EF4-FFF2-40B4-BE49-F238E27FC236}">
                <a16:creationId xmlns:a16="http://schemas.microsoft.com/office/drawing/2014/main" id="{EBB6C0D6-3279-4F4B-88FD-9E6369D45D7B}"/>
              </a:ext>
            </a:extLst>
          </p:cNvPr>
          <p:cNvSpPr/>
          <p:nvPr/>
        </p:nvSpPr>
        <p:spPr bwMode="auto">
          <a:xfrm>
            <a:off x="5963896" y="3378250"/>
            <a:ext cx="253239" cy="59820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ṩļïďè">
            <a:extLst>
              <a:ext uri="{FF2B5EF4-FFF2-40B4-BE49-F238E27FC236}">
                <a16:creationId xmlns:a16="http://schemas.microsoft.com/office/drawing/2014/main" id="{9380451A-BAC4-4A6E-9D81-2361BB806B0E}"/>
              </a:ext>
            </a:extLst>
          </p:cNvPr>
          <p:cNvSpPr/>
          <p:nvPr/>
        </p:nvSpPr>
        <p:spPr bwMode="auto">
          <a:xfrm>
            <a:off x="5963896" y="3378250"/>
            <a:ext cx="253239" cy="59820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ṩľïḓé">
            <a:extLst>
              <a:ext uri="{FF2B5EF4-FFF2-40B4-BE49-F238E27FC236}">
                <a16:creationId xmlns:a16="http://schemas.microsoft.com/office/drawing/2014/main" id="{2528E4E2-089B-4F38-AFE0-431E0A57BD4B}"/>
              </a:ext>
            </a:extLst>
          </p:cNvPr>
          <p:cNvSpPr/>
          <p:nvPr/>
        </p:nvSpPr>
        <p:spPr bwMode="auto">
          <a:xfrm>
            <a:off x="6214143" y="3381240"/>
            <a:ext cx="585242" cy="46859"/>
          </a:xfrm>
          <a:custGeom>
            <a:avLst/>
            <a:gdLst>
              <a:gd name="T0" fmla="*/ 587 w 587"/>
              <a:gd name="T1" fmla="*/ 0 h 47"/>
              <a:gd name="T2" fmla="*/ 0 w 587"/>
              <a:gd name="T3" fmla="*/ 0 h 47"/>
              <a:gd name="T4" fmla="*/ 1 w 587"/>
              <a:gd name="T5" fmla="*/ 47 h 47"/>
              <a:gd name="T6" fmla="*/ 587 w 587"/>
              <a:gd name="T7" fmla="*/ 47 h 47"/>
              <a:gd name="T8" fmla="*/ 587 w 58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7" h="47">
                <a:moveTo>
                  <a:pt x="587" y="0"/>
                </a:moveTo>
                <a:lnTo>
                  <a:pt x="0" y="0"/>
                </a:lnTo>
                <a:lnTo>
                  <a:pt x="1" y="47"/>
                </a:lnTo>
                <a:lnTo>
                  <a:pt x="587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šḻïďê">
            <a:extLst>
              <a:ext uri="{FF2B5EF4-FFF2-40B4-BE49-F238E27FC236}">
                <a16:creationId xmlns:a16="http://schemas.microsoft.com/office/drawing/2014/main" id="{43277868-2B8B-4267-8F77-CBA1F0BC5D41}"/>
              </a:ext>
            </a:extLst>
          </p:cNvPr>
          <p:cNvSpPr/>
          <p:nvPr/>
        </p:nvSpPr>
        <p:spPr bwMode="auto">
          <a:xfrm>
            <a:off x="5840267" y="3508857"/>
            <a:ext cx="353937" cy="59820"/>
          </a:xfrm>
          <a:custGeom>
            <a:avLst/>
            <a:gdLst>
              <a:gd name="T0" fmla="*/ 0 w 355"/>
              <a:gd name="T1" fmla="*/ 60 h 60"/>
              <a:gd name="T2" fmla="*/ 341 w 355"/>
              <a:gd name="T3" fmla="*/ 60 h 60"/>
              <a:gd name="T4" fmla="*/ 350 w 355"/>
              <a:gd name="T5" fmla="*/ 37 h 60"/>
              <a:gd name="T6" fmla="*/ 355 w 355"/>
              <a:gd name="T7" fmla="*/ 0 h 60"/>
              <a:gd name="T8" fmla="*/ 0 w 355"/>
              <a:gd name="T9" fmla="*/ 0 h 60"/>
              <a:gd name="T10" fmla="*/ 0 w 355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60">
                <a:moveTo>
                  <a:pt x="0" y="60"/>
                </a:moveTo>
                <a:lnTo>
                  <a:pt x="341" y="60"/>
                </a:lnTo>
                <a:lnTo>
                  <a:pt x="350" y="37"/>
                </a:lnTo>
                <a:lnTo>
                  <a:pt x="355" y="0"/>
                </a:lnTo>
                <a:lnTo>
                  <a:pt x="0" y="0"/>
                </a:lnTo>
                <a:lnTo>
                  <a:pt x="0" y="6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ṣļíḓê">
            <a:extLst>
              <a:ext uri="{FF2B5EF4-FFF2-40B4-BE49-F238E27FC236}">
                <a16:creationId xmlns:a16="http://schemas.microsoft.com/office/drawing/2014/main" id="{AA47CF5E-DB73-4CAD-9458-6472B221B79A}"/>
              </a:ext>
            </a:extLst>
          </p:cNvPr>
          <p:cNvSpPr/>
          <p:nvPr/>
        </p:nvSpPr>
        <p:spPr bwMode="auto">
          <a:xfrm>
            <a:off x="5840267" y="3508857"/>
            <a:ext cx="353937" cy="59820"/>
          </a:xfrm>
          <a:custGeom>
            <a:avLst/>
            <a:gdLst>
              <a:gd name="T0" fmla="*/ 0 w 355"/>
              <a:gd name="T1" fmla="*/ 60 h 60"/>
              <a:gd name="T2" fmla="*/ 341 w 355"/>
              <a:gd name="T3" fmla="*/ 60 h 60"/>
              <a:gd name="T4" fmla="*/ 350 w 355"/>
              <a:gd name="T5" fmla="*/ 37 h 60"/>
              <a:gd name="T6" fmla="*/ 355 w 355"/>
              <a:gd name="T7" fmla="*/ 0 h 60"/>
              <a:gd name="T8" fmla="*/ 0 w 355"/>
              <a:gd name="T9" fmla="*/ 0 h 60"/>
              <a:gd name="T10" fmla="*/ 0 w 355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60">
                <a:moveTo>
                  <a:pt x="0" y="60"/>
                </a:moveTo>
                <a:lnTo>
                  <a:pt x="341" y="60"/>
                </a:lnTo>
                <a:lnTo>
                  <a:pt x="350" y="37"/>
                </a:lnTo>
                <a:lnTo>
                  <a:pt x="355" y="0"/>
                </a:lnTo>
                <a:lnTo>
                  <a:pt x="0" y="0"/>
                </a:lnTo>
                <a:lnTo>
                  <a:pt x="0" y="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ŝ1idé">
            <a:extLst>
              <a:ext uri="{FF2B5EF4-FFF2-40B4-BE49-F238E27FC236}">
                <a16:creationId xmlns:a16="http://schemas.microsoft.com/office/drawing/2014/main" id="{8474D198-B03C-4DDC-9D08-B93819D7DB85}"/>
              </a:ext>
            </a:extLst>
          </p:cNvPr>
          <p:cNvSpPr/>
          <p:nvPr/>
        </p:nvSpPr>
        <p:spPr bwMode="auto">
          <a:xfrm>
            <a:off x="6196197" y="3517830"/>
            <a:ext cx="498502" cy="46859"/>
          </a:xfrm>
          <a:custGeom>
            <a:avLst/>
            <a:gdLst>
              <a:gd name="T0" fmla="*/ 0 w 500"/>
              <a:gd name="T1" fmla="*/ 47 h 47"/>
              <a:gd name="T2" fmla="*/ 500 w 500"/>
              <a:gd name="T3" fmla="*/ 47 h 47"/>
              <a:gd name="T4" fmla="*/ 500 w 500"/>
              <a:gd name="T5" fmla="*/ 0 h 47"/>
              <a:gd name="T6" fmla="*/ 11 w 500"/>
              <a:gd name="T7" fmla="*/ 0 h 47"/>
              <a:gd name="T8" fmla="*/ 6 w 500"/>
              <a:gd name="T9" fmla="*/ 29 h 47"/>
              <a:gd name="T10" fmla="*/ 0 w 500"/>
              <a:gd name="T1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0" h="47">
                <a:moveTo>
                  <a:pt x="0" y="47"/>
                </a:moveTo>
                <a:lnTo>
                  <a:pt x="500" y="47"/>
                </a:lnTo>
                <a:lnTo>
                  <a:pt x="500" y="0"/>
                </a:lnTo>
                <a:lnTo>
                  <a:pt x="11" y="0"/>
                </a:lnTo>
                <a:lnTo>
                  <a:pt x="6" y="29"/>
                </a:lnTo>
                <a:lnTo>
                  <a:pt x="0" y="47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ŝ1íďê">
            <a:extLst>
              <a:ext uri="{FF2B5EF4-FFF2-40B4-BE49-F238E27FC236}">
                <a16:creationId xmlns:a16="http://schemas.microsoft.com/office/drawing/2014/main" id="{95690719-1E5E-43F4-9872-8D471B640416}"/>
              </a:ext>
            </a:extLst>
          </p:cNvPr>
          <p:cNvSpPr/>
          <p:nvPr/>
        </p:nvSpPr>
        <p:spPr bwMode="auto">
          <a:xfrm>
            <a:off x="6144353" y="3654419"/>
            <a:ext cx="271185" cy="46859"/>
          </a:xfrm>
          <a:custGeom>
            <a:avLst/>
            <a:gdLst>
              <a:gd name="T0" fmla="*/ 0 w 272"/>
              <a:gd name="T1" fmla="*/ 47 h 47"/>
              <a:gd name="T2" fmla="*/ 272 w 272"/>
              <a:gd name="T3" fmla="*/ 47 h 47"/>
              <a:gd name="T4" fmla="*/ 272 w 272"/>
              <a:gd name="T5" fmla="*/ 0 h 47"/>
              <a:gd name="T6" fmla="*/ 18 w 272"/>
              <a:gd name="T7" fmla="*/ 0 h 47"/>
              <a:gd name="T8" fmla="*/ 16 w 272"/>
              <a:gd name="T9" fmla="*/ 7 h 47"/>
              <a:gd name="T10" fmla="*/ 0 w 272"/>
              <a:gd name="T1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47">
                <a:moveTo>
                  <a:pt x="0" y="47"/>
                </a:moveTo>
                <a:lnTo>
                  <a:pt x="272" y="47"/>
                </a:lnTo>
                <a:lnTo>
                  <a:pt x="272" y="0"/>
                </a:lnTo>
                <a:lnTo>
                  <a:pt x="18" y="0"/>
                </a:lnTo>
                <a:lnTo>
                  <a:pt x="16" y="7"/>
                </a:lnTo>
                <a:lnTo>
                  <a:pt x="0" y="47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ŝḻïḑè">
            <a:extLst>
              <a:ext uri="{FF2B5EF4-FFF2-40B4-BE49-F238E27FC236}">
                <a16:creationId xmlns:a16="http://schemas.microsoft.com/office/drawing/2014/main" id="{2CF671D3-BB9D-4F53-86E4-954AEB08B3EC}"/>
              </a:ext>
            </a:extLst>
          </p:cNvPr>
          <p:cNvSpPr/>
          <p:nvPr/>
        </p:nvSpPr>
        <p:spPr bwMode="auto">
          <a:xfrm>
            <a:off x="6001782" y="3792006"/>
            <a:ext cx="579260" cy="45862"/>
          </a:xfrm>
          <a:custGeom>
            <a:avLst/>
            <a:gdLst>
              <a:gd name="T0" fmla="*/ 0 w 581"/>
              <a:gd name="T1" fmla="*/ 46 h 46"/>
              <a:gd name="T2" fmla="*/ 581 w 581"/>
              <a:gd name="T3" fmla="*/ 46 h 46"/>
              <a:gd name="T4" fmla="*/ 581 w 581"/>
              <a:gd name="T5" fmla="*/ 0 h 46"/>
              <a:gd name="T6" fmla="*/ 44 w 581"/>
              <a:gd name="T7" fmla="*/ 0 h 46"/>
              <a:gd name="T8" fmla="*/ 35 w 581"/>
              <a:gd name="T9" fmla="*/ 5 h 46"/>
              <a:gd name="T10" fmla="*/ 0 w 581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46">
                <a:moveTo>
                  <a:pt x="0" y="46"/>
                </a:moveTo>
                <a:lnTo>
                  <a:pt x="581" y="46"/>
                </a:lnTo>
                <a:lnTo>
                  <a:pt x="581" y="0"/>
                </a:lnTo>
                <a:lnTo>
                  <a:pt x="44" y="0"/>
                </a:lnTo>
                <a:lnTo>
                  <a:pt x="35" y="5"/>
                </a:lnTo>
                <a:lnTo>
                  <a:pt x="0" y="46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$ľîḍê">
            <a:extLst>
              <a:ext uri="{FF2B5EF4-FFF2-40B4-BE49-F238E27FC236}">
                <a16:creationId xmlns:a16="http://schemas.microsoft.com/office/drawing/2014/main" id="{FA4B811F-C3E3-49F7-AA54-42D8E3315083}"/>
              </a:ext>
            </a:extLst>
          </p:cNvPr>
          <p:cNvSpPr/>
          <p:nvPr/>
        </p:nvSpPr>
        <p:spPr bwMode="auto">
          <a:xfrm>
            <a:off x="5889120" y="3651429"/>
            <a:ext cx="253239" cy="59820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9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ṧḻïdê">
            <a:extLst>
              <a:ext uri="{FF2B5EF4-FFF2-40B4-BE49-F238E27FC236}">
                <a16:creationId xmlns:a16="http://schemas.microsoft.com/office/drawing/2014/main" id="{8ED80D8E-08AB-4482-8231-F6D3E02B2120}"/>
              </a:ext>
            </a:extLst>
          </p:cNvPr>
          <p:cNvSpPr/>
          <p:nvPr/>
        </p:nvSpPr>
        <p:spPr bwMode="auto">
          <a:xfrm>
            <a:off x="5889120" y="3651429"/>
            <a:ext cx="253239" cy="59820"/>
          </a:xfrm>
          <a:custGeom>
            <a:avLst/>
            <a:gdLst>
              <a:gd name="T0" fmla="*/ 0 w 254"/>
              <a:gd name="T1" fmla="*/ 0 h 60"/>
              <a:gd name="T2" fmla="*/ 0 w 254"/>
              <a:gd name="T3" fmla="*/ 60 h 60"/>
              <a:gd name="T4" fmla="*/ 254 w 254"/>
              <a:gd name="T5" fmla="*/ 60 h 60"/>
              <a:gd name="T6" fmla="*/ 252 w 254"/>
              <a:gd name="T7" fmla="*/ 0 h 60"/>
              <a:gd name="T8" fmla="*/ 0 w 254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60">
                <a:moveTo>
                  <a:pt x="0" y="0"/>
                </a:moveTo>
                <a:lnTo>
                  <a:pt x="0" y="60"/>
                </a:lnTo>
                <a:lnTo>
                  <a:pt x="254" y="60"/>
                </a:lnTo>
                <a:lnTo>
                  <a:pt x="25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śḷïḑe">
            <a:extLst>
              <a:ext uri="{FF2B5EF4-FFF2-40B4-BE49-F238E27FC236}">
                <a16:creationId xmlns:a16="http://schemas.microsoft.com/office/drawing/2014/main" id="{894C4ECE-0E0A-46CB-BFEE-221B21E35A1B}"/>
              </a:ext>
            </a:extLst>
          </p:cNvPr>
          <p:cNvSpPr/>
          <p:nvPr/>
        </p:nvSpPr>
        <p:spPr bwMode="auto">
          <a:xfrm>
            <a:off x="4925017" y="3618527"/>
            <a:ext cx="333997" cy="261215"/>
          </a:xfrm>
          <a:custGeom>
            <a:avLst/>
            <a:gdLst>
              <a:gd name="T0" fmla="*/ 56 w 335"/>
              <a:gd name="T1" fmla="*/ 262 h 262"/>
              <a:gd name="T2" fmla="*/ 0 w 335"/>
              <a:gd name="T3" fmla="*/ 171 h 262"/>
              <a:gd name="T4" fmla="*/ 279 w 335"/>
              <a:gd name="T5" fmla="*/ 0 h 262"/>
              <a:gd name="T6" fmla="*/ 335 w 335"/>
              <a:gd name="T7" fmla="*/ 91 h 262"/>
              <a:gd name="T8" fmla="*/ 56 w 335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262">
                <a:moveTo>
                  <a:pt x="56" y="262"/>
                </a:moveTo>
                <a:lnTo>
                  <a:pt x="0" y="171"/>
                </a:lnTo>
                <a:lnTo>
                  <a:pt x="279" y="0"/>
                </a:lnTo>
                <a:lnTo>
                  <a:pt x="335" y="91"/>
                </a:lnTo>
                <a:lnTo>
                  <a:pt x="56" y="262"/>
                </a:lnTo>
                <a:close/>
              </a:path>
            </a:pathLst>
          </a:custGeom>
          <a:solidFill>
            <a:srgbClr val="43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śľîḋe">
            <a:extLst>
              <a:ext uri="{FF2B5EF4-FFF2-40B4-BE49-F238E27FC236}">
                <a16:creationId xmlns:a16="http://schemas.microsoft.com/office/drawing/2014/main" id="{EA726E69-E955-466A-87DE-571CEEF66B84}"/>
              </a:ext>
            </a:extLst>
          </p:cNvPr>
          <p:cNvSpPr/>
          <p:nvPr/>
        </p:nvSpPr>
        <p:spPr bwMode="auto">
          <a:xfrm>
            <a:off x="5001786" y="2733188"/>
            <a:ext cx="1352935" cy="1353930"/>
          </a:xfrm>
          <a:custGeom>
            <a:avLst/>
            <a:gdLst>
              <a:gd name="T0" fmla="*/ 2838 w 3254"/>
              <a:gd name="T1" fmla="*/ 875 h 3254"/>
              <a:gd name="T2" fmla="*/ 875 w 3254"/>
              <a:gd name="T3" fmla="*/ 416 h 3254"/>
              <a:gd name="T4" fmla="*/ 415 w 3254"/>
              <a:gd name="T5" fmla="*/ 2379 h 3254"/>
              <a:gd name="T6" fmla="*/ 2379 w 3254"/>
              <a:gd name="T7" fmla="*/ 2839 h 3254"/>
              <a:gd name="T8" fmla="*/ 2838 w 3254"/>
              <a:gd name="T9" fmla="*/ 875 h 3254"/>
              <a:gd name="T10" fmla="*/ 2250 w 3254"/>
              <a:gd name="T11" fmla="*/ 2631 h 3254"/>
              <a:gd name="T12" fmla="*/ 623 w 3254"/>
              <a:gd name="T13" fmla="*/ 2250 h 3254"/>
              <a:gd name="T14" fmla="*/ 1004 w 3254"/>
              <a:gd name="T15" fmla="*/ 623 h 3254"/>
              <a:gd name="T16" fmla="*/ 2630 w 3254"/>
              <a:gd name="T17" fmla="*/ 1004 h 3254"/>
              <a:gd name="T18" fmla="*/ 2250 w 3254"/>
              <a:gd name="T19" fmla="*/ 2631 h 3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4" h="3254">
                <a:moveTo>
                  <a:pt x="2838" y="875"/>
                </a:moveTo>
                <a:cubicBezTo>
                  <a:pt x="2423" y="206"/>
                  <a:pt x="1544" y="0"/>
                  <a:pt x="875" y="416"/>
                </a:cubicBezTo>
                <a:cubicBezTo>
                  <a:pt x="206" y="831"/>
                  <a:pt x="0" y="1710"/>
                  <a:pt x="415" y="2379"/>
                </a:cubicBezTo>
                <a:cubicBezTo>
                  <a:pt x="830" y="3048"/>
                  <a:pt x="1710" y="3254"/>
                  <a:pt x="2379" y="2839"/>
                </a:cubicBezTo>
                <a:cubicBezTo>
                  <a:pt x="3048" y="2423"/>
                  <a:pt x="3254" y="1544"/>
                  <a:pt x="2838" y="875"/>
                </a:cubicBezTo>
                <a:moveTo>
                  <a:pt x="2250" y="2631"/>
                </a:moveTo>
                <a:cubicBezTo>
                  <a:pt x="1695" y="2975"/>
                  <a:pt x="967" y="2804"/>
                  <a:pt x="623" y="2250"/>
                </a:cubicBezTo>
                <a:cubicBezTo>
                  <a:pt x="279" y="1696"/>
                  <a:pt x="450" y="967"/>
                  <a:pt x="1004" y="623"/>
                </a:cubicBezTo>
                <a:cubicBezTo>
                  <a:pt x="1558" y="280"/>
                  <a:pt x="2286" y="450"/>
                  <a:pt x="2630" y="1004"/>
                </a:cubicBezTo>
                <a:cubicBezTo>
                  <a:pt x="2974" y="1559"/>
                  <a:pt x="2804" y="2287"/>
                  <a:pt x="2250" y="2631"/>
                </a:cubicBezTo>
              </a:path>
            </a:pathLst>
          </a:custGeom>
          <a:solidFill>
            <a:srgbClr val="43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ṥḻide">
            <a:extLst>
              <a:ext uri="{FF2B5EF4-FFF2-40B4-BE49-F238E27FC236}">
                <a16:creationId xmlns:a16="http://schemas.microsoft.com/office/drawing/2014/main" id="{D92BC25B-7DFA-40FF-B39C-33B7BE9C1129}"/>
              </a:ext>
            </a:extLst>
          </p:cNvPr>
          <p:cNvSpPr/>
          <p:nvPr/>
        </p:nvSpPr>
        <p:spPr bwMode="auto">
          <a:xfrm>
            <a:off x="5186232" y="3204771"/>
            <a:ext cx="44865" cy="410765"/>
          </a:xfrm>
          <a:custGeom>
            <a:avLst/>
            <a:gdLst>
              <a:gd name="T0" fmla="*/ 108 w 108"/>
              <a:gd name="T1" fmla="*/ 0 h 986"/>
              <a:gd name="T2" fmla="*/ 1 w 108"/>
              <a:gd name="T3" fmla="*/ 495 h 986"/>
              <a:gd name="T4" fmla="*/ 108 w 108"/>
              <a:gd name="T5" fmla="*/ 986 h 986"/>
              <a:gd name="T6" fmla="*/ 108 w 108"/>
              <a:gd name="T7" fmla="*/ 0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986">
                <a:moveTo>
                  <a:pt x="108" y="0"/>
                </a:moveTo>
                <a:cubicBezTo>
                  <a:pt x="37" y="155"/>
                  <a:pt x="0" y="324"/>
                  <a:pt x="1" y="495"/>
                </a:cubicBezTo>
                <a:cubicBezTo>
                  <a:pt x="1" y="661"/>
                  <a:pt x="36" y="828"/>
                  <a:pt x="108" y="986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rgbClr val="B8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$1idè">
            <a:extLst>
              <a:ext uri="{FF2B5EF4-FFF2-40B4-BE49-F238E27FC236}">
                <a16:creationId xmlns:a16="http://schemas.microsoft.com/office/drawing/2014/main" id="{FE18C096-DC7C-4552-9523-DC2933CD64DC}"/>
              </a:ext>
            </a:extLst>
          </p:cNvPr>
          <p:cNvSpPr/>
          <p:nvPr/>
        </p:nvSpPr>
        <p:spPr bwMode="auto">
          <a:xfrm>
            <a:off x="5231097" y="2918631"/>
            <a:ext cx="838481" cy="750743"/>
          </a:xfrm>
          <a:custGeom>
            <a:avLst/>
            <a:gdLst>
              <a:gd name="T0" fmla="*/ 1073 w 2014"/>
              <a:gd name="T1" fmla="*/ 0 h 1804"/>
              <a:gd name="T2" fmla="*/ 1073 w 2014"/>
              <a:gd name="T3" fmla="*/ 0 h 1804"/>
              <a:gd name="T4" fmla="*/ 455 w 2014"/>
              <a:gd name="T5" fmla="*/ 175 h 1804"/>
              <a:gd name="T6" fmla="*/ 451 w 2014"/>
              <a:gd name="T7" fmla="*/ 177 h 1804"/>
              <a:gd name="T8" fmla="*/ 451 w 2014"/>
              <a:gd name="T9" fmla="*/ 177 h 1804"/>
              <a:gd name="T10" fmla="*/ 0 w 2014"/>
              <a:gd name="T11" fmla="*/ 688 h 1804"/>
              <a:gd name="T12" fmla="*/ 0 w 2014"/>
              <a:gd name="T13" fmla="*/ 1674 h 1804"/>
              <a:gd name="T14" fmla="*/ 70 w 2014"/>
              <a:gd name="T15" fmla="*/ 1804 h 1804"/>
              <a:gd name="T16" fmla="*/ 70 w 2014"/>
              <a:gd name="T17" fmla="*/ 1804 h 1804"/>
              <a:gd name="T18" fmla="*/ 70 w 2014"/>
              <a:gd name="T19" fmla="*/ 1804 h 1804"/>
              <a:gd name="T20" fmla="*/ 461 w 2014"/>
              <a:gd name="T21" fmla="*/ 1561 h 1804"/>
              <a:gd name="T22" fmla="*/ 389 w 2014"/>
              <a:gd name="T23" fmla="*/ 1561 h 1804"/>
              <a:gd name="T24" fmla="*/ 389 w 2014"/>
              <a:gd name="T25" fmla="*/ 1418 h 1804"/>
              <a:gd name="T26" fmla="*/ 691 w 2014"/>
              <a:gd name="T27" fmla="*/ 1418 h 1804"/>
              <a:gd name="T28" fmla="*/ 1515 w 2014"/>
              <a:gd name="T29" fmla="*/ 907 h 1804"/>
              <a:gd name="T30" fmla="*/ 1166 w 2014"/>
              <a:gd name="T31" fmla="*/ 907 h 1804"/>
              <a:gd name="T32" fmla="*/ 1166 w 2014"/>
              <a:gd name="T33" fmla="*/ 765 h 1804"/>
              <a:gd name="T34" fmla="*/ 1745 w 2014"/>
              <a:gd name="T35" fmla="*/ 765 h 1804"/>
              <a:gd name="T36" fmla="*/ 1995 w 2014"/>
              <a:gd name="T37" fmla="*/ 609 h 1804"/>
              <a:gd name="T38" fmla="*/ 1819 w 2014"/>
              <a:gd name="T39" fmla="*/ 609 h 1804"/>
              <a:gd name="T40" fmla="*/ 1819 w 2014"/>
              <a:gd name="T41" fmla="*/ 466 h 1804"/>
              <a:gd name="T42" fmla="*/ 2014 w 2014"/>
              <a:gd name="T43" fmla="*/ 466 h 1804"/>
              <a:gd name="T44" fmla="*/ 1826 w 2014"/>
              <a:gd name="T45" fmla="*/ 270 h 1804"/>
              <a:gd name="T46" fmla="*/ 1236 w 2014"/>
              <a:gd name="T47" fmla="*/ 270 h 1804"/>
              <a:gd name="T48" fmla="*/ 1236 w 2014"/>
              <a:gd name="T49" fmla="*/ 127 h 1804"/>
              <a:gd name="T50" fmla="*/ 1607 w 2014"/>
              <a:gd name="T51" fmla="*/ 127 h 1804"/>
              <a:gd name="T52" fmla="*/ 1073 w 2014"/>
              <a:gd name="T53" fmla="*/ 0 h 1804"/>
              <a:gd name="T54" fmla="*/ 1073 w 2014"/>
              <a:gd name="T55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14" h="1804">
                <a:moveTo>
                  <a:pt x="1073" y="0"/>
                </a:moveTo>
                <a:cubicBezTo>
                  <a:pt x="1073" y="0"/>
                  <a:pt x="1073" y="0"/>
                  <a:pt x="1073" y="0"/>
                </a:cubicBezTo>
                <a:cubicBezTo>
                  <a:pt x="862" y="0"/>
                  <a:pt x="648" y="56"/>
                  <a:pt x="455" y="175"/>
                </a:cubicBezTo>
                <a:cubicBezTo>
                  <a:pt x="454" y="176"/>
                  <a:pt x="452" y="177"/>
                  <a:pt x="451" y="177"/>
                </a:cubicBezTo>
                <a:cubicBezTo>
                  <a:pt x="451" y="177"/>
                  <a:pt x="451" y="177"/>
                  <a:pt x="451" y="177"/>
                </a:cubicBezTo>
                <a:cubicBezTo>
                  <a:pt x="246" y="305"/>
                  <a:pt x="94" y="484"/>
                  <a:pt x="0" y="688"/>
                </a:cubicBezTo>
                <a:cubicBezTo>
                  <a:pt x="0" y="1674"/>
                  <a:pt x="0" y="1674"/>
                  <a:pt x="0" y="1674"/>
                </a:cubicBezTo>
                <a:cubicBezTo>
                  <a:pt x="21" y="1718"/>
                  <a:pt x="44" y="1762"/>
                  <a:pt x="70" y="1804"/>
                </a:cubicBezTo>
                <a:cubicBezTo>
                  <a:pt x="70" y="1804"/>
                  <a:pt x="70" y="1804"/>
                  <a:pt x="70" y="1804"/>
                </a:cubicBezTo>
                <a:cubicBezTo>
                  <a:pt x="70" y="1804"/>
                  <a:pt x="70" y="1804"/>
                  <a:pt x="70" y="1804"/>
                </a:cubicBezTo>
                <a:cubicBezTo>
                  <a:pt x="461" y="1561"/>
                  <a:pt x="461" y="1561"/>
                  <a:pt x="461" y="1561"/>
                </a:cubicBezTo>
                <a:cubicBezTo>
                  <a:pt x="389" y="1561"/>
                  <a:pt x="389" y="1561"/>
                  <a:pt x="389" y="1561"/>
                </a:cubicBezTo>
                <a:cubicBezTo>
                  <a:pt x="389" y="1418"/>
                  <a:pt x="389" y="1418"/>
                  <a:pt x="389" y="1418"/>
                </a:cubicBezTo>
                <a:cubicBezTo>
                  <a:pt x="691" y="1418"/>
                  <a:pt x="691" y="1418"/>
                  <a:pt x="691" y="1418"/>
                </a:cubicBezTo>
                <a:cubicBezTo>
                  <a:pt x="1515" y="907"/>
                  <a:pt x="1515" y="907"/>
                  <a:pt x="1515" y="907"/>
                </a:cubicBezTo>
                <a:cubicBezTo>
                  <a:pt x="1166" y="907"/>
                  <a:pt x="1166" y="907"/>
                  <a:pt x="1166" y="907"/>
                </a:cubicBezTo>
                <a:cubicBezTo>
                  <a:pt x="1166" y="765"/>
                  <a:pt x="1166" y="765"/>
                  <a:pt x="1166" y="765"/>
                </a:cubicBezTo>
                <a:cubicBezTo>
                  <a:pt x="1745" y="765"/>
                  <a:pt x="1745" y="765"/>
                  <a:pt x="1745" y="765"/>
                </a:cubicBezTo>
                <a:cubicBezTo>
                  <a:pt x="1995" y="609"/>
                  <a:pt x="1995" y="609"/>
                  <a:pt x="1995" y="609"/>
                </a:cubicBezTo>
                <a:cubicBezTo>
                  <a:pt x="1819" y="609"/>
                  <a:pt x="1819" y="609"/>
                  <a:pt x="1819" y="609"/>
                </a:cubicBezTo>
                <a:cubicBezTo>
                  <a:pt x="1819" y="466"/>
                  <a:pt x="1819" y="466"/>
                  <a:pt x="1819" y="466"/>
                </a:cubicBezTo>
                <a:cubicBezTo>
                  <a:pt x="2014" y="466"/>
                  <a:pt x="2014" y="466"/>
                  <a:pt x="2014" y="466"/>
                </a:cubicBezTo>
                <a:cubicBezTo>
                  <a:pt x="1958" y="392"/>
                  <a:pt x="1895" y="327"/>
                  <a:pt x="1826" y="270"/>
                </a:cubicBezTo>
                <a:cubicBezTo>
                  <a:pt x="1236" y="270"/>
                  <a:pt x="1236" y="270"/>
                  <a:pt x="1236" y="270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607" y="127"/>
                  <a:pt x="1607" y="127"/>
                  <a:pt x="1607" y="127"/>
                </a:cubicBezTo>
                <a:cubicBezTo>
                  <a:pt x="1442" y="43"/>
                  <a:pt x="1258" y="0"/>
                  <a:pt x="1073" y="0"/>
                </a:cubicBezTo>
                <a:cubicBezTo>
                  <a:pt x="1073" y="0"/>
                  <a:pt x="1073" y="0"/>
                  <a:pt x="1073" y="0"/>
                </a:cubicBezTo>
              </a:path>
            </a:pathLst>
          </a:custGeom>
          <a:solidFill>
            <a:srgbClr val="84C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ṣliḋè">
            <a:extLst>
              <a:ext uri="{FF2B5EF4-FFF2-40B4-BE49-F238E27FC236}">
                <a16:creationId xmlns:a16="http://schemas.microsoft.com/office/drawing/2014/main" id="{40ED9D2C-5E07-4AEF-80DD-0551901A580C}"/>
              </a:ext>
            </a:extLst>
          </p:cNvPr>
          <p:cNvSpPr/>
          <p:nvPr/>
        </p:nvSpPr>
        <p:spPr bwMode="auto">
          <a:xfrm>
            <a:off x="5393609" y="3508857"/>
            <a:ext cx="125623" cy="59820"/>
          </a:xfrm>
          <a:custGeom>
            <a:avLst/>
            <a:gdLst>
              <a:gd name="T0" fmla="*/ 126 w 126"/>
              <a:gd name="T1" fmla="*/ 0 h 60"/>
              <a:gd name="T2" fmla="*/ 0 w 126"/>
              <a:gd name="T3" fmla="*/ 0 h 60"/>
              <a:gd name="T4" fmla="*/ 0 w 126"/>
              <a:gd name="T5" fmla="*/ 60 h 60"/>
              <a:gd name="T6" fmla="*/ 30 w 126"/>
              <a:gd name="T7" fmla="*/ 60 h 60"/>
              <a:gd name="T8" fmla="*/ 126 w 12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60">
                <a:moveTo>
                  <a:pt x="126" y="0"/>
                </a:moveTo>
                <a:lnTo>
                  <a:pt x="0" y="0"/>
                </a:lnTo>
                <a:lnTo>
                  <a:pt x="0" y="60"/>
                </a:lnTo>
                <a:lnTo>
                  <a:pt x="30" y="60"/>
                </a:lnTo>
                <a:lnTo>
                  <a:pt x="126" y="0"/>
                </a:lnTo>
                <a:close/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šḷíḋé">
            <a:extLst>
              <a:ext uri="{FF2B5EF4-FFF2-40B4-BE49-F238E27FC236}">
                <a16:creationId xmlns:a16="http://schemas.microsoft.com/office/drawing/2014/main" id="{05160CEA-4AEC-488A-A512-B2D4D0A20690}"/>
              </a:ext>
            </a:extLst>
          </p:cNvPr>
          <p:cNvSpPr/>
          <p:nvPr/>
        </p:nvSpPr>
        <p:spPr bwMode="auto">
          <a:xfrm>
            <a:off x="5393609" y="3508857"/>
            <a:ext cx="125623" cy="59820"/>
          </a:xfrm>
          <a:custGeom>
            <a:avLst/>
            <a:gdLst>
              <a:gd name="T0" fmla="*/ 126 w 126"/>
              <a:gd name="T1" fmla="*/ 0 h 60"/>
              <a:gd name="T2" fmla="*/ 0 w 126"/>
              <a:gd name="T3" fmla="*/ 0 h 60"/>
              <a:gd name="T4" fmla="*/ 0 w 126"/>
              <a:gd name="T5" fmla="*/ 60 h 60"/>
              <a:gd name="T6" fmla="*/ 30 w 126"/>
              <a:gd name="T7" fmla="*/ 60 h 60"/>
              <a:gd name="T8" fmla="*/ 126 w 126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60">
                <a:moveTo>
                  <a:pt x="126" y="0"/>
                </a:moveTo>
                <a:lnTo>
                  <a:pt x="0" y="0"/>
                </a:lnTo>
                <a:lnTo>
                  <a:pt x="0" y="60"/>
                </a:lnTo>
                <a:lnTo>
                  <a:pt x="30" y="60"/>
                </a:lnTo>
                <a:lnTo>
                  <a:pt x="1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š1ïḑe">
            <a:extLst>
              <a:ext uri="{FF2B5EF4-FFF2-40B4-BE49-F238E27FC236}">
                <a16:creationId xmlns:a16="http://schemas.microsoft.com/office/drawing/2014/main" id="{ADF6D25B-C60E-4366-917E-F966BDDE375C}"/>
              </a:ext>
            </a:extLst>
          </p:cNvPr>
          <p:cNvSpPr/>
          <p:nvPr/>
        </p:nvSpPr>
        <p:spPr bwMode="auto">
          <a:xfrm>
            <a:off x="5745551" y="2971472"/>
            <a:ext cx="245263" cy="59820"/>
          </a:xfrm>
          <a:custGeom>
            <a:avLst/>
            <a:gdLst>
              <a:gd name="T0" fmla="*/ 371 w 590"/>
              <a:gd name="T1" fmla="*/ 0 h 143"/>
              <a:gd name="T2" fmla="*/ 0 w 590"/>
              <a:gd name="T3" fmla="*/ 0 h 143"/>
              <a:gd name="T4" fmla="*/ 0 w 590"/>
              <a:gd name="T5" fmla="*/ 143 h 143"/>
              <a:gd name="T6" fmla="*/ 590 w 590"/>
              <a:gd name="T7" fmla="*/ 143 h 143"/>
              <a:gd name="T8" fmla="*/ 371 w 590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143">
                <a:moveTo>
                  <a:pt x="37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590" y="143"/>
                  <a:pt x="590" y="143"/>
                  <a:pt x="590" y="143"/>
                </a:cubicBezTo>
                <a:cubicBezTo>
                  <a:pt x="522" y="87"/>
                  <a:pt x="448" y="39"/>
                  <a:pt x="371" y="0"/>
                </a:cubicBezTo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ŝḻíḋê">
            <a:extLst>
              <a:ext uri="{FF2B5EF4-FFF2-40B4-BE49-F238E27FC236}">
                <a16:creationId xmlns:a16="http://schemas.microsoft.com/office/drawing/2014/main" id="{B90CE084-6902-4476-92CC-58754D3778C1}"/>
              </a:ext>
            </a:extLst>
          </p:cNvPr>
          <p:cNvSpPr/>
          <p:nvPr/>
        </p:nvSpPr>
        <p:spPr bwMode="auto">
          <a:xfrm>
            <a:off x="5987824" y="3113047"/>
            <a:ext cx="107676" cy="58823"/>
          </a:xfrm>
          <a:custGeom>
            <a:avLst/>
            <a:gdLst>
              <a:gd name="T0" fmla="*/ 195 w 258"/>
              <a:gd name="T1" fmla="*/ 0 h 143"/>
              <a:gd name="T2" fmla="*/ 0 w 258"/>
              <a:gd name="T3" fmla="*/ 0 h 143"/>
              <a:gd name="T4" fmla="*/ 0 w 258"/>
              <a:gd name="T5" fmla="*/ 143 h 143"/>
              <a:gd name="T6" fmla="*/ 176 w 258"/>
              <a:gd name="T7" fmla="*/ 143 h 143"/>
              <a:gd name="T8" fmla="*/ 258 w 258"/>
              <a:gd name="T9" fmla="*/ 92 h 143"/>
              <a:gd name="T10" fmla="*/ 195 w 258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" h="143">
                <a:moveTo>
                  <a:pt x="1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258" y="92"/>
                  <a:pt x="258" y="92"/>
                  <a:pt x="258" y="92"/>
                </a:cubicBezTo>
                <a:cubicBezTo>
                  <a:pt x="239" y="60"/>
                  <a:pt x="218" y="30"/>
                  <a:pt x="195" y="0"/>
                </a:cubicBezTo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ṧḷïďê">
            <a:extLst>
              <a:ext uri="{FF2B5EF4-FFF2-40B4-BE49-F238E27FC236}">
                <a16:creationId xmlns:a16="http://schemas.microsoft.com/office/drawing/2014/main" id="{6B3FB082-354F-4681-8018-655A8408A3BC}"/>
              </a:ext>
            </a:extLst>
          </p:cNvPr>
          <p:cNvSpPr/>
          <p:nvPr/>
        </p:nvSpPr>
        <p:spPr bwMode="auto">
          <a:xfrm>
            <a:off x="5716639" y="3237672"/>
            <a:ext cx="240278" cy="58823"/>
          </a:xfrm>
          <a:custGeom>
            <a:avLst/>
            <a:gdLst>
              <a:gd name="T0" fmla="*/ 241 w 241"/>
              <a:gd name="T1" fmla="*/ 0 h 59"/>
              <a:gd name="T2" fmla="*/ 0 w 241"/>
              <a:gd name="T3" fmla="*/ 0 h 59"/>
              <a:gd name="T4" fmla="*/ 0 w 241"/>
              <a:gd name="T5" fmla="*/ 59 h 59"/>
              <a:gd name="T6" fmla="*/ 145 w 241"/>
              <a:gd name="T7" fmla="*/ 59 h 59"/>
              <a:gd name="T8" fmla="*/ 241 w 241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59">
                <a:moveTo>
                  <a:pt x="241" y="0"/>
                </a:moveTo>
                <a:lnTo>
                  <a:pt x="0" y="0"/>
                </a:lnTo>
                <a:lnTo>
                  <a:pt x="0" y="59"/>
                </a:lnTo>
                <a:lnTo>
                  <a:pt x="145" y="59"/>
                </a:lnTo>
                <a:lnTo>
                  <a:pt x="241" y="0"/>
                </a:lnTo>
                <a:close/>
              </a:path>
            </a:pathLst>
          </a:custGeom>
          <a:solidFill>
            <a:srgbClr val="BD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šlíḍê">
            <a:extLst>
              <a:ext uri="{FF2B5EF4-FFF2-40B4-BE49-F238E27FC236}">
                <a16:creationId xmlns:a16="http://schemas.microsoft.com/office/drawing/2014/main" id="{F46392C2-9DA8-4F1C-B05F-85413848B74A}"/>
              </a:ext>
            </a:extLst>
          </p:cNvPr>
          <p:cNvSpPr/>
          <p:nvPr/>
        </p:nvSpPr>
        <p:spPr bwMode="auto">
          <a:xfrm>
            <a:off x="5716639" y="3237672"/>
            <a:ext cx="240278" cy="58823"/>
          </a:xfrm>
          <a:custGeom>
            <a:avLst/>
            <a:gdLst>
              <a:gd name="T0" fmla="*/ 241 w 241"/>
              <a:gd name="T1" fmla="*/ 0 h 59"/>
              <a:gd name="T2" fmla="*/ 0 w 241"/>
              <a:gd name="T3" fmla="*/ 0 h 59"/>
              <a:gd name="T4" fmla="*/ 0 w 241"/>
              <a:gd name="T5" fmla="*/ 59 h 59"/>
              <a:gd name="T6" fmla="*/ 145 w 241"/>
              <a:gd name="T7" fmla="*/ 59 h 59"/>
              <a:gd name="T8" fmla="*/ 241 w 241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59">
                <a:moveTo>
                  <a:pt x="241" y="0"/>
                </a:moveTo>
                <a:lnTo>
                  <a:pt x="0" y="0"/>
                </a:lnTo>
                <a:lnTo>
                  <a:pt x="0" y="59"/>
                </a:lnTo>
                <a:lnTo>
                  <a:pt x="145" y="59"/>
                </a:lnTo>
                <a:lnTo>
                  <a:pt x="2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s1iďè">
            <a:extLst>
              <a:ext uri="{FF2B5EF4-FFF2-40B4-BE49-F238E27FC236}">
                <a16:creationId xmlns:a16="http://schemas.microsoft.com/office/drawing/2014/main" id="{5A493096-94BF-4340-92AC-9BEC3232CBCE}"/>
              </a:ext>
            </a:extLst>
          </p:cNvPr>
          <p:cNvSpPr/>
          <p:nvPr/>
        </p:nvSpPr>
        <p:spPr bwMode="auto">
          <a:xfrm>
            <a:off x="5186232" y="2918631"/>
            <a:ext cx="491523" cy="492520"/>
          </a:xfrm>
          <a:custGeom>
            <a:avLst/>
            <a:gdLst>
              <a:gd name="T0" fmla="*/ 559 w 1181"/>
              <a:gd name="T1" fmla="*/ 177 h 1183"/>
              <a:gd name="T2" fmla="*/ 559 w 1181"/>
              <a:gd name="T3" fmla="*/ 177 h 1183"/>
              <a:gd name="T4" fmla="*/ 1 w 1181"/>
              <a:gd name="T5" fmla="*/ 1183 h 1183"/>
              <a:gd name="T6" fmla="*/ 108 w 1181"/>
              <a:gd name="T7" fmla="*/ 688 h 1183"/>
              <a:gd name="T8" fmla="*/ 559 w 1181"/>
              <a:gd name="T9" fmla="*/ 177 h 1183"/>
              <a:gd name="T10" fmla="*/ 559 w 1181"/>
              <a:gd name="T11" fmla="*/ 177 h 1183"/>
              <a:gd name="T12" fmla="*/ 1181 w 1181"/>
              <a:gd name="T13" fmla="*/ 0 h 1183"/>
              <a:gd name="T14" fmla="*/ 563 w 1181"/>
              <a:gd name="T15" fmla="*/ 175 h 1183"/>
              <a:gd name="T16" fmla="*/ 1181 w 1181"/>
              <a:gd name="T17" fmla="*/ 0 h 1183"/>
              <a:gd name="T18" fmla="*/ 1181 w 1181"/>
              <a:gd name="T19" fmla="*/ 0 h 1183"/>
              <a:gd name="T20" fmla="*/ 1181 w 1181"/>
              <a:gd name="T21" fmla="*/ 0 h 1183"/>
              <a:gd name="T22" fmla="*/ 1181 w 1181"/>
              <a:gd name="T23" fmla="*/ 0 h 1183"/>
              <a:gd name="T24" fmla="*/ 1181 w 1181"/>
              <a:gd name="T25" fmla="*/ 0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1" h="1183">
                <a:moveTo>
                  <a:pt x="559" y="177"/>
                </a:moveTo>
                <a:cubicBezTo>
                  <a:pt x="559" y="177"/>
                  <a:pt x="559" y="177"/>
                  <a:pt x="559" y="177"/>
                </a:cubicBezTo>
                <a:cubicBezTo>
                  <a:pt x="199" y="401"/>
                  <a:pt x="0" y="787"/>
                  <a:pt x="1" y="1183"/>
                </a:cubicBezTo>
                <a:cubicBezTo>
                  <a:pt x="0" y="1012"/>
                  <a:pt x="37" y="843"/>
                  <a:pt x="108" y="688"/>
                </a:cubicBezTo>
                <a:cubicBezTo>
                  <a:pt x="202" y="484"/>
                  <a:pt x="354" y="305"/>
                  <a:pt x="559" y="177"/>
                </a:cubicBezTo>
                <a:cubicBezTo>
                  <a:pt x="559" y="177"/>
                  <a:pt x="559" y="177"/>
                  <a:pt x="559" y="177"/>
                </a:cubicBezTo>
                <a:moveTo>
                  <a:pt x="1181" y="0"/>
                </a:moveTo>
                <a:cubicBezTo>
                  <a:pt x="970" y="0"/>
                  <a:pt x="756" y="56"/>
                  <a:pt x="563" y="175"/>
                </a:cubicBezTo>
                <a:cubicBezTo>
                  <a:pt x="756" y="56"/>
                  <a:pt x="970" y="0"/>
                  <a:pt x="1181" y="0"/>
                </a:cubicBezTo>
                <a:moveTo>
                  <a:pt x="1181" y="0"/>
                </a:moveTo>
                <a:cubicBezTo>
                  <a:pt x="1181" y="0"/>
                  <a:pt x="1181" y="0"/>
                  <a:pt x="1181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181" y="0"/>
                  <a:pt x="1181" y="0"/>
                  <a:pt x="1181" y="0"/>
                </a:cubicBezTo>
              </a:path>
            </a:pathLst>
          </a:custGeom>
          <a:solidFill>
            <a:srgbClr val="35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$liďe">
            <a:extLst>
              <a:ext uri="{FF2B5EF4-FFF2-40B4-BE49-F238E27FC236}">
                <a16:creationId xmlns:a16="http://schemas.microsoft.com/office/drawing/2014/main" id="{7FE0BB6A-2EB4-496A-865A-B2C3B6A7EDDF}"/>
              </a:ext>
            </a:extLst>
          </p:cNvPr>
          <p:cNvSpPr/>
          <p:nvPr/>
        </p:nvSpPr>
        <p:spPr bwMode="auto">
          <a:xfrm>
            <a:off x="5261007" y="3171870"/>
            <a:ext cx="907274" cy="729806"/>
          </a:xfrm>
          <a:custGeom>
            <a:avLst/>
            <a:gdLst>
              <a:gd name="T0" fmla="*/ 2153 w 2183"/>
              <a:gd name="T1" fmla="*/ 298 h 1753"/>
              <a:gd name="T2" fmla="*/ 1445 w 2183"/>
              <a:gd name="T3" fmla="*/ 298 h 1753"/>
              <a:gd name="T4" fmla="*/ 621 w 2183"/>
              <a:gd name="T5" fmla="*/ 809 h 1753"/>
              <a:gd name="T6" fmla="*/ 1188 w 2183"/>
              <a:gd name="T7" fmla="*/ 809 h 1753"/>
              <a:gd name="T8" fmla="*/ 1188 w 2183"/>
              <a:gd name="T9" fmla="*/ 952 h 1753"/>
              <a:gd name="T10" fmla="*/ 391 w 2183"/>
              <a:gd name="T11" fmla="*/ 952 h 1753"/>
              <a:gd name="T12" fmla="*/ 0 w 2183"/>
              <a:gd name="T13" fmla="*/ 1195 h 1753"/>
              <a:gd name="T14" fmla="*/ 0 w 2183"/>
              <a:gd name="T15" fmla="*/ 1195 h 1753"/>
              <a:gd name="T16" fmla="*/ 2 w 2183"/>
              <a:gd name="T17" fmla="*/ 1198 h 1753"/>
              <a:gd name="T18" fmla="*/ 5 w 2183"/>
              <a:gd name="T19" fmla="*/ 1203 h 1753"/>
              <a:gd name="T20" fmla="*/ 6 w 2183"/>
              <a:gd name="T21" fmla="*/ 1203 h 1753"/>
              <a:gd name="T22" fmla="*/ 1005 w 2183"/>
              <a:gd name="T23" fmla="*/ 1753 h 1753"/>
              <a:gd name="T24" fmla="*/ 1005 w 2183"/>
              <a:gd name="T25" fmla="*/ 1753 h 1753"/>
              <a:gd name="T26" fmla="*/ 1005 w 2183"/>
              <a:gd name="T27" fmla="*/ 1753 h 1753"/>
              <a:gd name="T28" fmla="*/ 1627 w 2183"/>
              <a:gd name="T29" fmla="*/ 1576 h 1753"/>
              <a:gd name="T30" fmla="*/ 1627 w 2183"/>
              <a:gd name="T31" fmla="*/ 1576 h 1753"/>
              <a:gd name="T32" fmla="*/ 1939 w 2183"/>
              <a:gd name="T33" fmla="*/ 1295 h 1753"/>
              <a:gd name="T34" fmla="*/ 1512 w 2183"/>
              <a:gd name="T35" fmla="*/ 1295 h 1753"/>
              <a:gd name="T36" fmla="*/ 1512 w 2183"/>
              <a:gd name="T37" fmla="*/ 1152 h 1753"/>
              <a:gd name="T38" fmla="*/ 2033 w 2183"/>
              <a:gd name="T39" fmla="*/ 1152 h 1753"/>
              <a:gd name="T40" fmla="*/ 2122 w 2183"/>
              <a:gd name="T41" fmla="*/ 952 h 1753"/>
              <a:gd name="T42" fmla="*/ 1393 w 2183"/>
              <a:gd name="T43" fmla="*/ 952 h 1753"/>
              <a:gd name="T44" fmla="*/ 1393 w 2183"/>
              <a:gd name="T45" fmla="*/ 809 h 1753"/>
              <a:gd name="T46" fmla="*/ 2161 w 2183"/>
              <a:gd name="T47" fmla="*/ 809 h 1753"/>
              <a:gd name="T48" fmla="*/ 2183 w 2183"/>
              <a:gd name="T49" fmla="*/ 638 h 1753"/>
              <a:gd name="T50" fmla="*/ 1690 w 2183"/>
              <a:gd name="T51" fmla="*/ 638 h 1753"/>
              <a:gd name="T52" fmla="*/ 1690 w 2183"/>
              <a:gd name="T53" fmla="*/ 495 h 1753"/>
              <a:gd name="T54" fmla="*/ 2183 w 2183"/>
              <a:gd name="T55" fmla="*/ 495 h 1753"/>
              <a:gd name="T56" fmla="*/ 2153 w 2183"/>
              <a:gd name="T57" fmla="*/ 298 h 1753"/>
              <a:gd name="T58" fmla="*/ 2037 w 2183"/>
              <a:gd name="T59" fmla="*/ 0 h 1753"/>
              <a:gd name="T60" fmla="*/ 1925 w 2183"/>
              <a:gd name="T61" fmla="*/ 0 h 1753"/>
              <a:gd name="T62" fmla="*/ 1675 w 2183"/>
              <a:gd name="T63" fmla="*/ 156 h 1753"/>
              <a:gd name="T64" fmla="*/ 2109 w 2183"/>
              <a:gd name="T65" fmla="*/ 156 h 1753"/>
              <a:gd name="T66" fmla="*/ 2037 w 2183"/>
              <a:gd name="T67" fmla="*/ 0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83" h="1753">
                <a:moveTo>
                  <a:pt x="2153" y="298"/>
                </a:moveTo>
                <a:cubicBezTo>
                  <a:pt x="1445" y="298"/>
                  <a:pt x="1445" y="298"/>
                  <a:pt x="1445" y="298"/>
                </a:cubicBezTo>
                <a:cubicBezTo>
                  <a:pt x="621" y="809"/>
                  <a:pt x="621" y="809"/>
                  <a:pt x="621" y="809"/>
                </a:cubicBezTo>
                <a:cubicBezTo>
                  <a:pt x="1188" y="809"/>
                  <a:pt x="1188" y="809"/>
                  <a:pt x="1188" y="809"/>
                </a:cubicBezTo>
                <a:cubicBezTo>
                  <a:pt x="1188" y="952"/>
                  <a:pt x="1188" y="952"/>
                  <a:pt x="1188" y="952"/>
                </a:cubicBezTo>
                <a:cubicBezTo>
                  <a:pt x="391" y="952"/>
                  <a:pt x="391" y="952"/>
                  <a:pt x="391" y="952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0" y="1195"/>
                  <a:pt x="0" y="1195"/>
                  <a:pt x="0" y="1195"/>
                </a:cubicBezTo>
                <a:cubicBezTo>
                  <a:pt x="1" y="1196"/>
                  <a:pt x="2" y="1197"/>
                  <a:pt x="2" y="1198"/>
                </a:cubicBezTo>
                <a:cubicBezTo>
                  <a:pt x="3" y="1200"/>
                  <a:pt x="4" y="1201"/>
                  <a:pt x="5" y="1203"/>
                </a:cubicBezTo>
                <a:cubicBezTo>
                  <a:pt x="5" y="1203"/>
                  <a:pt x="5" y="1203"/>
                  <a:pt x="6" y="1203"/>
                </a:cubicBezTo>
                <a:cubicBezTo>
                  <a:pt x="230" y="1558"/>
                  <a:pt x="613" y="1753"/>
                  <a:pt x="1005" y="1753"/>
                </a:cubicBezTo>
                <a:cubicBezTo>
                  <a:pt x="1005" y="1753"/>
                  <a:pt x="1005" y="1753"/>
                  <a:pt x="1005" y="1753"/>
                </a:cubicBezTo>
                <a:cubicBezTo>
                  <a:pt x="1005" y="1753"/>
                  <a:pt x="1005" y="1753"/>
                  <a:pt x="1005" y="1753"/>
                </a:cubicBezTo>
                <a:cubicBezTo>
                  <a:pt x="1218" y="1753"/>
                  <a:pt x="1433" y="1696"/>
                  <a:pt x="1627" y="1576"/>
                </a:cubicBezTo>
                <a:cubicBezTo>
                  <a:pt x="1627" y="1576"/>
                  <a:pt x="1627" y="1576"/>
                  <a:pt x="1627" y="1576"/>
                </a:cubicBezTo>
                <a:cubicBezTo>
                  <a:pt x="1750" y="1499"/>
                  <a:pt x="1855" y="1403"/>
                  <a:pt x="1939" y="1295"/>
                </a:cubicBezTo>
                <a:cubicBezTo>
                  <a:pt x="1512" y="1295"/>
                  <a:pt x="1512" y="1295"/>
                  <a:pt x="1512" y="1295"/>
                </a:cubicBezTo>
                <a:cubicBezTo>
                  <a:pt x="1512" y="1152"/>
                  <a:pt x="1512" y="1152"/>
                  <a:pt x="1512" y="1152"/>
                </a:cubicBezTo>
                <a:cubicBezTo>
                  <a:pt x="2033" y="1152"/>
                  <a:pt x="2033" y="1152"/>
                  <a:pt x="2033" y="1152"/>
                </a:cubicBezTo>
                <a:cubicBezTo>
                  <a:pt x="2069" y="1088"/>
                  <a:pt x="2099" y="1021"/>
                  <a:pt x="2122" y="952"/>
                </a:cubicBezTo>
                <a:cubicBezTo>
                  <a:pt x="1393" y="952"/>
                  <a:pt x="1393" y="952"/>
                  <a:pt x="1393" y="952"/>
                </a:cubicBezTo>
                <a:cubicBezTo>
                  <a:pt x="1393" y="809"/>
                  <a:pt x="1393" y="809"/>
                  <a:pt x="1393" y="809"/>
                </a:cubicBezTo>
                <a:cubicBezTo>
                  <a:pt x="2161" y="809"/>
                  <a:pt x="2161" y="809"/>
                  <a:pt x="2161" y="809"/>
                </a:cubicBezTo>
                <a:cubicBezTo>
                  <a:pt x="2173" y="753"/>
                  <a:pt x="2180" y="696"/>
                  <a:pt x="2183" y="638"/>
                </a:cubicBezTo>
                <a:cubicBezTo>
                  <a:pt x="1690" y="638"/>
                  <a:pt x="1690" y="638"/>
                  <a:pt x="1690" y="638"/>
                </a:cubicBezTo>
                <a:cubicBezTo>
                  <a:pt x="1690" y="495"/>
                  <a:pt x="1690" y="495"/>
                  <a:pt x="1690" y="495"/>
                </a:cubicBezTo>
                <a:cubicBezTo>
                  <a:pt x="2183" y="495"/>
                  <a:pt x="2183" y="495"/>
                  <a:pt x="2183" y="495"/>
                </a:cubicBezTo>
                <a:cubicBezTo>
                  <a:pt x="2178" y="429"/>
                  <a:pt x="2169" y="363"/>
                  <a:pt x="2153" y="298"/>
                </a:cubicBezTo>
                <a:moveTo>
                  <a:pt x="2037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675" y="156"/>
                  <a:pt x="1675" y="156"/>
                  <a:pt x="1675" y="156"/>
                </a:cubicBezTo>
                <a:cubicBezTo>
                  <a:pt x="2109" y="156"/>
                  <a:pt x="2109" y="156"/>
                  <a:pt x="2109" y="156"/>
                </a:cubicBezTo>
                <a:cubicBezTo>
                  <a:pt x="2089" y="103"/>
                  <a:pt x="2065" y="51"/>
                  <a:pt x="2037" y="0"/>
                </a:cubicBezTo>
              </a:path>
            </a:pathLst>
          </a:custGeom>
          <a:solidFill>
            <a:srgbClr val="77B9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ļïḋè">
            <a:extLst>
              <a:ext uri="{FF2B5EF4-FFF2-40B4-BE49-F238E27FC236}">
                <a16:creationId xmlns:a16="http://schemas.microsoft.com/office/drawing/2014/main" id="{9FD7F142-1A6F-4110-8090-E95D5D02ED64}"/>
              </a:ext>
            </a:extLst>
          </p:cNvPr>
          <p:cNvSpPr/>
          <p:nvPr/>
        </p:nvSpPr>
        <p:spPr bwMode="auto">
          <a:xfrm>
            <a:off x="5423519" y="3508857"/>
            <a:ext cx="331005" cy="59820"/>
          </a:xfrm>
          <a:custGeom>
            <a:avLst/>
            <a:gdLst>
              <a:gd name="T0" fmla="*/ 332 w 332"/>
              <a:gd name="T1" fmla="*/ 0 h 60"/>
              <a:gd name="T2" fmla="*/ 96 w 332"/>
              <a:gd name="T3" fmla="*/ 0 h 60"/>
              <a:gd name="T4" fmla="*/ 0 w 332"/>
              <a:gd name="T5" fmla="*/ 60 h 60"/>
              <a:gd name="T6" fmla="*/ 332 w 332"/>
              <a:gd name="T7" fmla="*/ 60 h 60"/>
              <a:gd name="T8" fmla="*/ 332 w 3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">
                <a:moveTo>
                  <a:pt x="332" y="0"/>
                </a:moveTo>
                <a:lnTo>
                  <a:pt x="96" y="0"/>
                </a:lnTo>
                <a:lnTo>
                  <a:pt x="0" y="60"/>
                </a:lnTo>
                <a:lnTo>
                  <a:pt x="332" y="60"/>
                </a:lnTo>
                <a:lnTo>
                  <a:pt x="332" y="0"/>
                </a:lnTo>
                <a:close/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Sľídè">
            <a:extLst>
              <a:ext uri="{FF2B5EF4-FFF2-40B4-BE49-F238E27FC236}">
                <a16:creationId xmlns:a16="http://schemas.microsoft.com/office/drawing/2014/main" id="{970C7791-B606-4E53-BE49-5603F20AFB26}"/>
              </a:ext>
            </a:extLst>
          </p:cNvPr>
          <p:cNvSpPr/>
          <p:nvPr/>
        </p:nvSpPr>
        <p:spPr bwMode="auto">
          <a:xfrm>
            <a:off x="5423519" y="3508857"/>
            <a:ext cx="331005" cy="59820"/>
          </a:xfrm>
          <a:custGeom>
            <a:avLst/>
            <a:gdLst>
              <a:gd name="T0" fmla="*/ 332 w 332"/>
              <a:gd name="T1" fmla="*/ 0 h 60"/>
              <a:gd name="T2" fmla="*/ 96 w 332"/>
              <a:gd name="T3" fmla="*/ 0 h 60"/>
              <a:gd name="T4" fmla="*/ 0 w 332"/>
              <a:gd name="T5" fmla="*/ 60 h 60"/>
              <a:gd name="T6" fmla="*/ 332 w 332"/>
              <a:gd name="T7" fmla="*/ 60 h 60"/>
              <a:gd name="T8" fmla="*/ 332 w 3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">
                <a:moveTo>
                  <a:pt x="332" y="0"/>
                </a:moveTo>
                <a:lnTo>
                  <a:pt x="96" y="0"/>
                </a:lnTo>
                <a:lnTo>
                  <a:pt x="0" y="60"/>
                </a:lnTo>
                <a:lnTo>
                  <a:pt x="332" y="60"/>
                </a:lnTo>
                <a:lnTo>
                  <a:pt x="3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şḻïḑè">
            <a:extLst>
              <a:ext uri="{FF2B5EF4-FFF2-40B4-BE49-F238E27FC236}">
                <a16:creationId xmlns:a16="http://schemas.microsoft.com/office/drawing/2014/main" id="{8D5DD7F7-6A5F-43EB-837F-63D78C6BD8B3}"/>
              </a:ext>
            </a:extLst>
          </p:cNvPr>
          <p:cNvSpPr/>
          <p:nvPr/>
        </p:nvSpPr>
        <p:spPr bwMode="auto">
          <a:xfrm>
            <a:off x="6061602" y="3150933"/>
            <a:ext cx="45862" cy="20937"/>
          </a:xfrm>
          <a:custGeom>
            <a:avLst/>
            <a:gdLst>
              <a:gd name="T0" fmla="*/ 82 w 112"/>
              <a:gd name="T1" fmla="*/ 0 h 51"/>
              <a:gd name="T2" fmla="*/ 0 w 112"/>
              <a:gd name="T3" fmla="*/ 51 h 51"/>
              <a:gd name="T4" fmla="*/ 112 w 112"/>
              <a:gd name="T5" fmla="*/ 51 h 51"/>
              <a:gd name="T6" fmla="*/ 82 w 112"/>
              <a:gd name="T7" fmla="*/ 0 h 51"/>
              <a:gd name="T8" fmla="*/ 82 w 112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51">
                <a:moveTo>
                  <a:pt x="82" y="0"/>
                </a:moveTo>
                <a:cubicBezTo>
                  <a:pt x="0" y="51"/>
                  <a:pt x="0" y="51"/>
                  <a:pt x="0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3" y="34"/>
                  <a:pt x="93" y="17"/>
                  <a:pt x="82" y="0"/>
                </a:cubicBezTo>
                <a:cubicBezTo>
                  <a:pt x="82" y="0"/>
                  <a:pt x="82" y="0"/>
                  <a:pt x="82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šľiďè">
            <a:extLst>
              <a:ext uri="{FF2B5EF4-FFF2-40B4-BE49-F238E27FC236}">
                <a16:creationId xmlns:a16="http://schemas.microsoft.com/office/drawing/2014/main" id="{BEC593A1-2C7C-407C-9BDB-C350BA4EF81A}"/>
              </a:ext>
            </a:extLst>
          </p:cNvPr>
          <p:cNvSpPr/>
          <p:nvPr/>
        </p:nvSpPr>
        <p:spPr bwMode="auto">
          <a:xfrm>
            <a:off x="5861204" y="3237672"/>
            <a:ext cx="295113" cy="58823"/>
          </a:xfrm>
          <a:custGeom>
            <a:avLst/>
            <a:gdLst>
              <a:gd name="T0" fmla="*/ 664 w 708"/>
              <a:gd name="T1" fmla="*/ 0 h 142"/>
              <a:gd name="T2" fmla="*/ 230 w 708"/>
              <a:gd name="T3" fmla="*/ 0 h 142"/>
              <a:gd name="T4" fmla="*/ 0 w 708"/>
              <a:gd name="T5" fmla="*/ 142 h 142"/>
              <a:gd name="T6" fmla="*/ 708 w 708"/>
              <a:gd name="T7" fmla="*/ 142 h 142"/>
              <a:gd name="T8" fmla="*/ 664 w 708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42">
                <a:moveTo>
                  <a:pt x="664" y="0"/>
                </a:moveTo>
                <a:cubicBezTo>
                  <a:pt x="230" y="0"/>
                  <a:pt x="230" y="0"/>
                  <a:pt x="230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708" y="142"/>
                  <a:pt x="708" y="142"/>
                  <a:pt x="708" y="142"/>
                </a:cubicBezTo>
                <a:cubicBezTo>
                  <a:pt x="697" y="94"/>
                  <a:pt x="682" y="47"/>
                  <a:pt x="664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ṧḷíďe">
            <a:extLst>
              <a:ext uri="{FF2B5EF4-FFF2-40B4-BE49-F238E27FC236}">
                <a16:creationId xmlns:a16="http://schemas.microsoft.com/office/drawing/2014/main" id="{5BD8D95C-6544-4E87-A2E9-056ABD99E23B}"/>
              </a:ext>
            </a:extLst>
          </p:cNvPr>
          <p:cNvSpPr/>
          <p:nvPr/>
        </p:nvSpPr>
        <p:spPr bwMode="auto">
          <a:xfrm>
            <a:off x="5963896" y="3378250"/>
            <a:ext cx="205383" cy="59820"/>
          </a:xfrm>
          <a:custGeom>
            <a:avLst/>
            <a:gdLst>
              <a:gd name="T0" fmla="*/ 493 w 495"/>
              <a:gd name="T1" fmla="*/ 0 h 143"/>
              <a:gd name="T2" fmla="*/ 0 w 495"/>
              <a:gd name="T3" fmla="*/ 0 h 143"/>
              <a:gd name="T4" fmla="*/ 0 w 495"/>
              <a:gd name="T5" fmla="*/ 143 h 143"/>
              <a:gd name="T6" fmla="*/ 493 w 495"/>
              <a:gd name="T7" fmla="*/ 143 h 143"/>
              <a:gd name="T8" fmla="*/ 495 w 495"/>
              <a:gd name="T9" fmla="*/ 76 h 143"/>
              <a:gd name="T10" fmla="*/ 493 w 495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5" h="143">
                <a:moveTo>
                  <a:pt x="49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493" y="143"/>
                  <a:pt x="493" y="143"/>
                  <a:pt x="493" y="143"/>
                </a:cubicBezTo>
                <a:cubicBezTo>
                  <a:pt x="495" y="120"/>
                  <a:pt x="495" y="98"/>
                  <a:pt x="495" y="76"/>
                </a:cubicBezTo>
                <a:cubicBezTo>
                  <a:pt x="495" y="50"/>
                  <a:pt x="494" y="25"/>
                  <a:pt x="493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šḻíḓê">
            <a:extLst>
              <a:ext uri="{FF2B5EF4-FFF2-40B4-BE49-F238E27FC236}">
                <a16:creationId xmlns:a16="http://schemas.microsoft.com/office/drawing/2014/main" id="{710A5279-2686-40D4-95F0-D3EEE311EA52}"/>
              </a:ext>
            </a:extLst>
          </p:cNvPr>
          <p:cNvSpPr/>
          <p:nvPr/>
        </p:nvSpPr>
        <p:spPr bwMode="auto">
          <a:xfrm>
            <a:off x="5840267" y="3508857"/>
            <a:ext cx="319041" cy="59820"/>
          </a:xfrm>
          <a:custGeom>
            <a:avLst/>
            <a:gdLst>
              <a:gd name="T0" fmla="*/ 768 w 768"/>
              <a:gd name="T1" fmla="*/ 0 h 143"/>
              <a:gd name="T2" fmla="*/ 0 w 768"/>
              <a:gd name="T3" fmla="*/ 0 h 143"/>
              <a:gd name="T4" fmla="*/ 0 w 768"/>
              <a:gd name="T5" fmla="*/ 143 h 143"/>
              <a:gd name="T6" fmla="*/ 729 w 768"/>
              <a:gd name="T7" fmla="*/ 143 h 143"/>
              <a:gd name="T8" fmla="*/ 768 w 768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43">
                <a:moveTo>
                  <a:pt x="7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45" y="97"/>
                  <a:pt x="758" y="49"/>
                  <a:pt x="768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ṣļïḓè">
            <a:extLst>
              <a:ext uri="{FF2B5EF4-FFF2-40B4-BE49-F238E27FC236}">
                <a16:creationId xmlns:a16="http://schemas.microsoft.com/office/drawing/2014/main" id="{FC667D6E-DC4A-4AC5-8D7D-5F7324A71443}"/>
              </a:ext>
            </a:extLst>
          </p:cNvPr>
          <p:cNvSpPr/>
          <p:nvPr/>
        </p:nvSpPr>
        <p:spPr bwMode="auto">
          <a:xfrm>
            <a:off x="5889120" y="3651429"/>
            <a:ext cx="217347" cy="59820"/>
          </a:xfrm>
          <a:custGeom>
            <a:avLst/>
            <a:gdLst>
              <a:gd name="T0" fmla="*/ 521 w 521"/>
              <a:gd name="T1" fmla="*/ 0 h 143"/>
              <a:gd name="T2" fmla="*/ 0 w 521"/>
              <a:gd name="T3" fmla="*/ 0 h 143"/>
              <a:gd name="T4" fmla="*/ 0 w 521"/>
              <a:gd name="T5" fmla="*/ 143 h 143"/>
              <a:gd name="T6" fmla="*/ 427 w 521"/>
              <a:gd name="T7" fmla="*/ 143 h 143"/>
              <a:gd name="T8" fmla="*/ 521 w 521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1" h="143">
                <a:moveTo>
                  <a:pt x="5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427" y="143"/>
                  <a:pt x="427" y="143"/>
                  <a:pt x="427" y="143"/>
                </a:cubicBezTo>
                <a:cubicBezTo>
                  <a:pt x="462" y="97"/>
                  <a:pt x="494" y="49"/>
                  <a:pt x="521" y="0"/>
                </a:cubicBezTo>
              </a:path>
            </a:pathLst>
          </a:custGeom>
          <a:solidFill>
            <a:srgbClr val="AAD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ṥ1îḑê">
            <a:extLst>
              <a:ext uri="{FF2B5EF4-FFF2-40B4-BE49-F238E27FC236}">
                <a16:creationId xmlns:a16="http://schemas.microsoft.com/office/drawing/2014/main" id="{149EBAD8-DB1A-46D8-9FA0-E869E6E93EF2}"/>
              </a:ext>
            </a:extLst>
          </p:cNvPr>
          <p:cNvSpPr/>
          <p:nvPr/>
        </p:nvSpPr>
        <p:spPr bwMode="auto">
          <a:xfrm>
            <a:off x="5261007" y="3150933"/>
            <a:ext cx="908271" cy="750743"/>
          </a:xfrm>
          <a:custGeom>
            <a:avLst/>
            <a:gdLst>
              <a:gd name="T0" fmla="*/ 1005 w 2185"/>
              <a:gd name="T1" fmla="*/ 1804 h 1804"/>
              <a:gd name="T2" fmla="*/ 1005 w 2185"/>
              <a:gd name="T3" fmla="*/ 1804 h 1804"/>
              <a:gd name="T4" fmla="*/ 1005 w 2185"/>
              <a:gd name="T5" fmla="*/ 1804 h 1804"/>
              <a:gd name="T6" fmla="*/ 1005 w 2185"/>
              <a:gd name="T7" fmla="*/ 1804 h 1804"/>
              <a:gd name="T8" fmla="*/ 1627 w 2185"/>
              <a:gd name="T9" fmla="*/ 1627 h 1804"/>
              <a:gd name="T10" fmla="*/ 1005 w 2185"/>
              <a:gd name="T11" fmla="*/ 1804 h 1804"/>
              <a:gd name="T12" fmla="*/ 1627 w 2185"/>
              <a:gd name="T13" fmla="*/ 1627 h 1804"/>
              <a:gd name="T14" fmla="*/ 5 w 2185"/>
              <a:gd name="T15" fmla="*/ 1254 h 1804"/>
              <a:gd name="T16" fmla="*/ 6 w 2185"/>
              <a:gd name="T17" fmla="*/ 1254 h 1804"/>
              <a:gd name="T18" fmla="*/ 5 w 2185"/>
              <a:gd name="T19" fmla="*/ 1254 h 1804"/>
              <a:gd name="T20" fmla="*/ 0 w 2185"/>
              <a:gd name="T21" fmla="*/ 1246 h 1804"/>
              <a:gd name="T22" fmla="*/ 2 w 2185"/>
              <a:gd name="T23" fmla="*/ 1249 h 1804"/>
              <a:gd name="T24" fmla="*/ 0 w 2185"/>
              <a:gd name="T25" fmla="*/ 1246 h 1804"/>
              <a:gd name="T26" fmla="*/ 2007 w 2185"/>
              <a:gd name="T27" fmla="*/ 0 h 1804"/>
              <a:gd name="T28" fmla="*/ 2007 w 2185"/>
              <a:gd name="T29" fmla="*/ 0 h 1804"/>
              <a:gd name="T30" fmla="*/ 2007 w 2185"/>
              <a:gd name="T31" fmla="*/ 0 h 1804"/>
              <a:gd name="T32" fmla="*/ 2007 w 2185"/>
              <a:gd name="T33" fmla="*/ 0 h 1804"/>
              <a:gd name="T34" fmla="*/ 2007 w 2185"/>
              <a:gd name="T35" fmla="*/ 0 h 1804"/>
              <a:gd name="T36" fmla="*/ 2037 w 2185"/>
              <a:gd name="T37" fmla="*/ 51 h 1804"/>
              <a:gd name="T38" fmla="*/ 2109 w 2185"/>
              <a:gd name="T39" fmla="*/ 207 h 1804"/>
              <a:gd name="T40" fmla="*/ 2153 w 2185"/>
              <a:gd name="T41" fmla="*/ 349 h 1804"/>
              <a:gd name="T42" fmla="*/ 2183 w 2185"/>
              <a:gd name="T43" fmla="*/ 546 h 1804"/>
              <a:gd name="T44" fmla="*/ 2185 w 2185"/>
              <a:gd name="T45" fmla="*/ 622 h 1804"/>
              <a:gd name="T46" fmla="*/ 2007 w 2185"/>
              <a:gd name="T47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5" h="1804">
                <a:moveTo>
                  <a:pt x="1005" y="1804"/>
                </a:moveTo>
                <a:cubicBezTo>
                  <a:pt x="1005" y="1804"/>
                  <a:pt x="1005" y="1804"/>
                  <a:pt x="1005" y="1804"/>
                </a:cubicBezTo>
                <a:cubicBezTo>
                  <a:pt x="1005" y="1804"/>
                  <a:pt x="1005" y="1804"/>
                  <a:pt x="1005" y="1804"/>
                </a:cubicBezTo>
                <a:cubicBezTo>
                  <a:pt x="1005" y="1804"/>
                  <a:pt x="1005" y="1804"/>
                  <a:pt x="1005" y="1804"/>
                </a:cubicBezTo>
                <a:moveTo>
                  <a:pt x="1627" y="1627"/>
                </a:moveTo>
                <a:cubicBezTo>
                  <a:pt x="1433" y="1747"/>
                  <a:pt x="1218" y="1804"/>
                  <a:pt x="1005" y="1804"/>
                </a:cubicBezTo>
                <a:cubicBezTo>
                  <a:pt x="1218" y="1804"/>
                  <a:pt x="1433" y="1747"/>
                  <a:pt x="1627" y="1627"/>
                </a:cubicBezTo>
                <a:moveTo>
                  <a:pt x="5" y="1254"/>
                </a:moveTo>
                <a:cubicBezTo>
                  <a:pt x="5" y="1254"/>
                  <a:pt x="5" y="1254"/>
                  <a:pt x="6" y="1254"/>
                </a:cubicBezTo>
                <a:cubicBezTo>
                  <a:pt x="5" y="1254"/>
                  <a:pt x="5" y="1254"/>
                  <a:pt x="5" y="1254"/>
                </a:cubicBezTo>
                <a:moveTo>
                  <a:pt x="0" y="1246"/>
                </a:moveTo>
                <a:cubicBezTo>
                  <a:pt x="1" y="1247"/>
                  <a:pt x="2" y="1248"/>
                  <a:pt x="2" y="1249"/>
                </a:cubicBezTo>
                <a:cubicBezTo>
                  <a:pt x="2" y="1248"/>
                  <a:pt x="1" y="1247"/>
                  <a:pt x="0" y="1246"/>
                </a:cubicBezTo>
                <a:moveTo>
                  <a:pt x="2007" y="0"/>
                </a:move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07" y="0"/>
                  <a:pt x="2007" y="0"/>
                  <a:pt x="2007" y="0"/>
                </a:cubicBezTo>
                <a:cubicBezTo>
                  <a:pt x="2018" y="17"/>
                  <a:pt x="2028" y="34"/>
                  <a:pt x="2037" y="51"/>
                </a:cubicBezTo>
                <a:cubicBezTo>
                  <a:pt x="2065" y="102"/>
                  <a:pt x="2089" y="154"/>
                  <a:pt x="2109" y="207"/>
                </a:cubicBezTo>
                <a:cubicBezTo>
                  <a:pt x="2127" y="254"/>
                  <a:pt x="2142" y="301"/>
                  <a:pt x="2153" y="349"/>
                </a:cubicBezTo>
                <a:cubicBezTo>
                  <a:pt x="2169" y="414"/>
                  <a:pt x="2178" y="480"/>
                  <a:pt x="2183" y="546"/>
                </a:cubicBezTo>
                <a:cubicBezTo>
                  <a:pt x="2184" y="571"/>
                  <a:pt x="2185" y="596"/>
                  <a:pt x="2185" y="622"/>
                </a:cubicBezTo>
                <a:cubicBezTo>
                  <a:pt x="2185" y="409"/>
                  <a:pt x="2128" y="194"/>
                  <a:pt x="2007" y="0"/>
                </a:cubicBezTo>
              </a:path>
            </a:pathLst>
          </a:custGeom>
          <a:solidFill>
            <a:srgbClr val="2F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ṩļïḓe">
            <a:extLst>
              <a:ext uri="{FF2B5EF4-FFF2-40B4-BE49-F238E27FC236}">
                <a16:creationId xmlns:a16="http://schemas.microsoft.com/office/drawing/2014/main" id="{C8FAA0D9-0A6B-4123-AFC5-8FDD7D08C66F}"/>
              </a:ext>
            </a:extLst>
          </p:cNvPr>
          <p:cNvSpPr/>
          <p:nvPr/>
        </p:nvSpPr>
        <p:spPr bwMode="auto">
          <a:xfrm>
            <a:off x="5285933" y="2942559"/>
            <a:ext cx="529409" cy="379858"/>
          </a:xfrm>
          <a:custGeom>
            <a:avLst/>
            <a:gdLst>
              <a:gd name="T0" fmla="*/ 69 w 1272"/>
              <a:gd name="T1" fmla="*/ 909 h 914"/>
              <a:gd name="T2" fmla="*/ 4 w 1272"/>
              <a:gd name="T3" fmla="*/ 823 h 914"/>
              <a:gd name="T4" fmla="*/ 356 w 1272"/>
              <a:gd name="T5" fmla="*/ 268 h 914"/>
              <a:gd name="T6" fmla="*/ 1214 w 1272"/>
              <a:gd name="T7" fmla="*/ 183 h 914"/>
              <a:gd name="T8" fmla="*/ 1254 w 1272"/>
              <a:gd name="T9" fmla="*/ 287 h 914"/>
              <a:gd name="T10" fmla="*/ 1151 w 1272"/>
              <a:gd name="T11" fmla="*/ 327 h 914"/>
              <a:gd name="T12" fmla="*/ 439 w 1272"/>
              <a:gd name="T13" fmla="*/ 402 h 914"/>
              <a:gd name="T14" fmla="*/ 160 w 1272"/>
              <a:gd name="T15" fmla="*/ 840 h 914"/>
              <a:gd name="T16" fmla="*/ 74 w 1272"/>
              <a:gd name="T17" fmla="*/ 910 h 914"/>
              <a:gd name="T18" fmla="*/ 69 w 1272"/>
              <a:gd name="T19" fmla="*/ 90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914">
                <a:moveTo>
                  <a:pt x="69" y="909"/>
                </a:moveTo>
                <a:cubicBezTo>
                  <a:pt x="28" y="902"/>
                  <a:pt x="0" y="865"/>
                  <a:pt x="4" y="823"/>
                </a:cubicBezTo>
                <a:cubicBezTo>
                  <a:pt x="6" y="809"/>
                  <a:pt x="46" y="462"/>
                  <a:pt x="356" y="268"/>
                </a:cubicBezTo>
                <a:cubicBezTo>
                  <a:pt x="788" y="0"/>
                  <a:pt x="1197" y="176"/>
                  <a:pt x="1214" y="183"/>
                </a:cubicBezTo>
                <a:cubicBezTo>
                  <a:pt x="1254" y="201"/>
                  <a:pt x="1272" y="247"/>
                  <a:pt x="1254" y="287"/>
                </a:cubicBezTo>
                <a:cubicBezTo>
                  <a:pt x="1237" y="327"/>
                  <a:pt x="1191" y="345"/>
                  <a:pt x="1151" y="327"/>
                </a:cubicBezTo>
                <a:cubicBezTo>
                  <a:pt x="1137" y="321"/>
                  <a:pt x="798" y="178"/>
                  <a:pt x="439" y="402"/>
                </a:cubicBezTo>
                <a:cubicBezTo>
                  <a:pt x="193" y="555"/>
                  <a:pt x="161" y="837"/>
                  <a:pt x="160" y="840"/>
                </a:cubicBezTo>
                <a:cubicBezTo>
                  <a:pt x="156" y="883"/>
                  <a:pt x="117" y="914"/>
                  <a:pt x="74" y="910"/>
                </a:cubicBezTo>
                <a:cubicBezTo>
                  <a:pt x="72" y="910"/>
                  <a:pt x="71" y="909"/>
                  <a:pt x="69" y="9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š1iďè">
            <a:extLst>
              <a:ext uri="{FF2B5EF4-FFF2-40B4-BE49-F238E27FC236}">
                <a16:creationId xmlns:a16="http://schemas.microsoft.com/office/drawing/2014/main" id="{6758C31B-5C5D-4240-BCA1-98BF91DAC715}"/>
              </a:ext>
            </a:extLst>
          </p:cNvPr>
          <p:cNvSpPr/>
          <p:nvPr/>
        </p:nvSpPr>
        <p:spPr bwMode="auto">
          <a:xfrm>
            <a:off x="5128406" y="2860805"/>
            <a:ext cx="1093714" cy="1093712"/>
          </a:xfrm>
          <a:custGeom>
            <a:avLst/>
            <a:gdLst>
              <a:gd name="T0" fmla="*/ 1114 w 2631"/>
              <a:gd name="T1" fmla="*/ 2520 h 2631"/>
              <a:gd name="T2" fmla="*/ 112 w 2631"/>
              <a:gd name="T3" fmla="*/ 1114 h 2631"/>
              <a:gd name="T4" fmla="*/ 1517 w 2631"/>
              <a:gd name="T5" fmla="*/ 111 h 2631"/>
              <a:gd name="T6" fmla="*/ 2520 w 2631"/>
              <a:gd name="T7" fmla="*/ 1517 h 2631"/>
              <a:gd name="T8" fmla="*/ 1114 w 2631"/>
              <a:gd name="T9" fmla="*/ 2520 h 2631"/>
              <a:gd name="T10" fmla="*/ 1508 w 2631"/>
              <a:gd name="T11" fmla="*/ 168 h 2631"/>
              <a:gd name="T12" fmla="*/ 168 w 2631"/>
              <a:gd name="T13" fmla="*/ 1123 h 2631"/>
              <a:gd name="T14" fmla="*/ 1124 w 2631"/>
              <a:gd name="T15" fmla="*/ 2464 h 2631"/>
              <a:gd name="T16" fmla="*/ 2464 w 2631"/>
              <a:gd name="T17" fmla="*/ 1508 h 2631"/>
              <a:gd name="T18" fmla="*/ 1508 w 2631"/>
              <a:gd name="T19" fmla="*/ 168 h 2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1" h="2631">
                <a:moveTo>
                  <a:pt x="1114" y="2520"/>
                </a:moveTo>
                <a:cubicBezTo>
                  <a:pt x="450" y="2409"/>
                  <a:pt x="0" y="1778"/>
                  <a:pt x="112" y="1114"/>
                </a:cubicBezTo>
                <a:cubicBezTo>
                  <a:pt x="223" y="450"/>
                  <a:pt x="853" y="0"/>
                  <a:pt x="1517" y="111"/>
                </a:cubicBezTo>
                <a:cubicBezTo>
                  <a:pt x="2181" y="222"/>
                  <a:pt x="2631" y="853"/>
                  <a:pt x="2520" y="1517"/>
                </a:cubicBezTo>
                <a:cubicBezTo>
                  <a:pt x="2409" y="2181"/>
                  <a:pt x="1778" y="2631"/>
                  <a:pt x="1114" y="2520"/>
                </a:cubicBezTo>
                <a:close/>
                <a:moveTo>
                  <a:pt x="1508" y="168"/>
                </a:moveTo>
                <a:cubicBezTo>
                  <a:pt x="875" y="62"/>
                  <a:pt x="274" y="491"/>
                  <a:pt x="168" y="1123"/>
                </a:cubicBezTo>
                <a:cubicBezTo>
                  <a:pt x="62" y="1756"/>
                  <a:pt x="491" y="2358"/>
                  <a:pt x="1124" y="2464"/>
                </a:cubicBezTo>
                <a:cubicBezTo>
                  <a:pt x="1757" y="2570"/>
                  <a:pt x="2358" y="2141"/>
                  <a:pt x="2464" y="1508"/>
                </a:cubicBezTo>
                <a:cubicBezTo>
                  <a:pt x="2569" y="875"/>
                  <a:pt x="2141" y="274"/>
                  <a:pt x="1508" y="168"/>
                </a:cubicBezTo>
                <a:close/>
              </a:path>
            </a:pathLst>
          </a:custGeom>
          <a:solidFill>
            <a:srgbClr val="0938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1íḓe">
            <a:extLst>
              <a:ext uri="{FF2B5EF4-FFF2-40B4-BE49-F238E27FC236}">
                <a16:creationId xmlns:a16="http://schemas.microsoft.com/office/drawing/2014/main" id="{B862BB34-31E3-4C74-989F-F0BBAC3C4300}"/>
              </a:ext>
            </a:extLst>
          </p:cNvPr>
          <p:cNvSpPr/>
          <p:nvPr/>
        </p:nvSpPr>
        <p:spPr bwMode="auto">
          <a:xfrm>
            <a:off x="4188231" y="3709255"/>
            <a:ext cx="868391" cy="662010"/>
          </a:xfrm>
          <a:custGeom>
            <a:avLst/>
            <a:gdLst>
              <a:gd name="T0" fmla="*/ 99 w 2087"/>
              <a:gd name="T1" fmla="*/ 1377 h 1594"/>
              <a:gd name="T2" fmla="*/ 190 w 2087"/>
              <a:gd name="T3" fmla="*/ 920 h 1594"/>
              <a:gd name="T4" fmla="*/ 1539 w 2087"/>
              <a:gd name="T5" fmla="*/ 92 h 1594"/>
              <a:gd name="T6" fmla="*/ 1988 w 2087"/>
              <a:gd name="T7" fmla="*/ 218 h 1594"/>
              <a:gd name="T8" fmla="*/ 1897 w 2087"/>
              <a:gd name="T9" fmla="*/ 675 h 1594"/>
              <a:gd name="T10" fmla="*/ 547 w 2087"/>
              <a:gd name="T11" fmla="*/ 1503 h 1594"/>
              <a:gd name="T12" fmla="*/ 99 w 2087"/>
              <a:gd name="T13" fmla="*/ 1377 h 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7" h="1594">
                <a:moveTo>
                  <a:pt x="99" y="1377"/>
                </a:moveTo>
                <a:cubicBezTo>
                  <a:pt x="0" y="1216"/>
                  <a:pt x="41" y="1011"/>
                  <a:pt x="190" y="920"/>
                </a:cubicBezTo>
                <a:cubicBezTo>
                  <a:pt x="1539" y="92"/>
                  <a:pt x="1539" y="92"/>
                  <a:pt x="1539" y="92"/>
                </a:cubicBezTo>
                <a:cubicBezTo>
                  <a:pt x="1688" y="0"/>
                  <a:pt x="1889" y="57"/>
                  <a:pt x="1988" y="218"/>
                </a:cubicBezTo>
                <a:cubicBezTo>
                  <a:pt x="2087" y="379"/>
                  <a:pt x="2046" y="584"/>
                  <a:pt x="1897" y="675"/>
                </a:cubicBezTo>
                <a:cubicBezTo>
                  <a:pt x="547" y="1503"/>
                  <a:pt x="547" y="1503"/>
                  <a:pt x="547" y="1503"/>
                </a:cubicBezTo>
                <a:cubicBezTo>
                  <a:pt x="399" y="1594"/>
                  <a:pt x="198" y="1538"/>
                  <a:pt x="99" y="1377"/>
                </a:cubicBezTo>
                <a:close/>
              </a:path>
            </a:pathLst>
          </a:custGeom>
          <a:solidFill>
            <a:srgbClr val="10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liḑê">
            <a:extLst>
              <a:ext uri="{FF2B5EF4-FFF2-40B4-BE49-F238E27FC236}">
                <a16:creationId xmlns:a16="http://schemas.microsoft.com/office/drawing/2014/main" id="{28D71396-83CD-4EDC-BE77-D56EF00A5E0D}"/>
              </a:ext>
            </a:extLst>
          </p:cNvPr>
          <p:cNvSpPr/>
          <p:nvPr/>
        </p:nvSpPr>
        <p:spPr>
          <a:xfrm>
            <a:off x="669925" y="1569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6" name="ïṣlïḑè">
            <a:extLst>
              <a:ext uri="{FF2B5EF4-FFF2-40B4-BE49-F238E27FC236}">
                <a16:creationId xmlns:a16="http://schemas.microsoft.com/office/drawing/2014/main" id="{673BD48C-FA61-422A-A70F-AC086D5C10BF}"/>
              </a:ext>
            </a:extLst>
          </p:cNvPr>
          <p:cNvSpPr txBox="1"/>
          <p:nvPr/>
        </p:nvSpPr>
        <p:spPr bwMode="auto">
          <a:xfrm>
            <a:off x="669925" y="1132666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ED6095-D763-48BB-981F-7E15A6751EDC}"/>
              </a:ext>
            </a:extLst>
          </p:cNvPr>
          <p:cNvCxnSpPr>
            <a:cxnSpLocks/>
          </p:cNvCxnSpPr>
          <p:nvPr/>
        </p:nvCxnSpPr>
        <p:spPr>
          <a:xfrm>
            <a:off x="669925" y="2259000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ṩ1ïďè">
            <a:extLst>
              <a:ext uri="{FF2B5EF4-FFF2-40B4-BE49-F238E27FC236}">
                <a16:creationId xmlns:a16="http://schemas.microsoft.com/office/drawing/2014/main" id="{7F12BC08-22CD-4827-9D7D-4BE58E4F408F}"/>
              </a:ext>
            </a:extLst>
          </p:cNvPr>
          <p:cNvSpPr/>
          <p:nvPr/>
        </p:nvSpPr>
        <p:spPr>
          <a:xfrm>
            <a:off x="669925" y="283046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4" name="íš1ïḑê">
            <a:extLst>
              <a:ext uri="{FF2B5EF4-FFF2-40B4-BE49-F238E27FC236}">
                <a16:creationId xmlns:a16="http://schemas.microsoft.com/office/drawing/2014/main" id="{0357F304-B993-4C28-A470-C5A68CD391A9}"/>
              </a:ext>
            </a:extLst>
          </p:cNvPr>
          <p:cNvSpPr txBox="1"/>
          <p:nvPr/>
        </p:nvSpPr>
        <p:spPr bwMode="auto">
          <a:xfrm>
            <a:off x="669925" y="239400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4E40685-2B72-46A7-B89F-81A1657B5A2D}"/>
              </a:ext>
            </a:extLst>
          </p:cNvPr>
          <p:cNvCxnSpPr>
            <a:cxnSpLocks/>
          </p:cNvCxnSpPr>
          <p:nvPr/>
        </p:nvCxnSpPr>
        <p:spPr>
          <a:xfrm>
            <a:off x="669925" y="3520334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$ḷiḋé">
            <a:extLst>
              <a:ext uri="{FF2B5EF4-FFF2-40B4-BE49-F238E27FC236}">
                <a16:creationId xmlns:a16="http://schemas.microsoft.com/office/drawing/2014/main" id="{F782E341-D18C-4982-A152-6D6189C19DA1}"/>
              </a:ext>
            </a:extLst>
          </p:cNvPr>
          <p:cNvSpPr/>
          <p:nvPr/>
        </p:nvSpPr>
        <p:spPr>
          <a:xfrm>
            <a:off x="669925" y="4091801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2" name="íṡḻïdé">
            <a:extLst>
              <a:ext uri="{FF2B5EF4-FFF2-40B4-BE49-F238E27FC236}">
                <a16:creationId xmlns:a16="http://schemas.microsoft.com/office/drawing/2014/main" id="{218D3D7F-B78D-4F46-A9EC-BDC235422289}"/>
              </a:ext>
            </a:extLst>
          </p:cNvPr>
          <p:cNvSpPr txBox="1"/>
          <p:nvPr/>
        </p:nvSpPr>
        <p:spPr bwMode="auto">
          <a:xfrm>
            <a:off x="669925" y="365533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85A3D9B-A47B-478F-812C-6D3F9061CD36}"/>
              </a:ext>
            </a:extLst>
          </p:cNvPr>
          <p:cNvCxnSpPr>
            <a:cxnSpLocks/>
          </p:cNvCxnSpPr>
          <p:nvPr/>
        </p:nvCxnSpPr>
        <p:spPr>
          <a:xfrm>
            <a:off x="669925" y="4781668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îṩḻîde">
            <a:extLst>
              <a:ext uri="{FF2B5EF4-FFF2-40B4-BE49-F238E27FC236}">
                <a16:creationId xmlns:a16="http://schemas.microsoft.com/office/drawing/2014/main" id="{597571D9-81E6-4C06-8EB5-8ABB241A72CC}"/>
              </a:ext>
            </a:extLst>
          </p:cNvPr>
          <p:cNvSpPr/>
          <p:nvPr/>
        </p:nvSpPr>
        <p:spPr>
          <a:xfrm>
            <a:off x="669925" y="5353135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0" name="ïšlïḑè">
            <a:extLst>
              <a:ext uri="{FF2B5EF4-FFF2-40B4-BE49-F238E27FC236}">
                <a16:creationId xmlns:a16="http://schemas.microsoft.com/office/drawing/2014/main" id="{B0F08306-C8D3-4F47-A4D0-548B8EFEEF6C}"/>
              </a:ext>
            </a:extLst>
          </p:cNvPr>
          <p:cNvSpPr txBox="1"/>
          <p:nvPr/>
        </p:nvSpPr>
        <p:spPr bwMode="auto">
          <a:xfrm>
            <a:off x="669925" y="491666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íṧ1îḓê">
            <a:extLst>
              <a:ext uri="{FF2B5EF4-FFF2-40B4-BE49-F238E27FC236}">
                <a16:creationId xmlns:a16="http://schemas.microsoft.com/office/drawing/2014/main" id="{599B8E7B-9A90-4F23-A0D5-6D295BB35D5C}"/>
              </a:ext>
            </a:extLst>
          </p:cNvPr>
          <p:cNvSpPr/>
          <p:nvPr/>
        </p:nvSpPr>
        <p:spPr>
          <a:xfrm>
            <a:off x="8090728" y="1569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8" name="iṧľîḍè">
            <a:extLst>
              <a:ext uri="{FF2B5EF4-FFF2-40B4-BE49-F238E27FC236}">
                <a16:creationId xmlns:a16="http://schemas.microsoft.com/office/drawing/2014/main" id="{F24C81A0-68BB-4B4A-9703-B9A3434E1DEC}"/>
              </a:ext>
            </a:extLst>
          </p:cNvPr>
          <p:cNvSpPr txBox="1"/>
          <p:nvPr/>
        </p:nvSpPr>
        <p:spPr bwMode="auto">
          <a:xfrm>
            <a:off x="8090728" y="1132666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F18741B-26AD-4836-BC9E-CE925F55F14E}"/>
              </a:ext>
            </a:extLst>
          </p:cNvPr>
          <p:cNvCxnSpPr>
            <a:cxnSpLocks/>
          </p:cNvCxnSpPr>
          <p:nvPr/>
        </p:nvCxnSpPr>
        <p:spPr>
          <a:xfrm>
            <a:off x="8090728" y="2259000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ṣľíḑe">
            <a:extLst>
              <a:ext uri="{FF2B5EF4-FFF2-40B4-BE49-F238E27FC236}">
                <a16:creationId xmlns:a16="http://schemas.microsoft.com/office/drawing/2014/main" id="{75F90D90-98AB-4BB6-AB75-D928A3D0D87A}"/>
              </a:ext>
            </a:extLst>
          </p:cNvPr>
          <p:cNvSpPr/>
          <p:nvPr/>
        </p:nvSpPr>
        <p:spPr>
          <a:xfrm>
            <a:off x="8090728" y="283046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6" name="îṥľîḋé">
            <a:extLst>
              <a:ext uri="{FF2B5EF4-FFF2-40B4-BE49-F238E27FC236}">
                <a16:creationId xmlns:a16="http://schemas.microsoft.com/office/drawing/2014/main" id="{508A136A-77CC-4414-9878-05F379EE38BB}"/>
              </a:ext>
            </a:extLst>
          </p:cNvPr>
          <p:cNvSpPr txBox="1"/>
          <p:nvPr/>
        </p:nvSpPr>
        <p:spPr bwMode="auto">
          <a:xfrm>
            <a:off x="8090728" y="239400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0B8547F-050F-4CA8-B949-59E00D958480}"/>
              </a:ext>
            </a:extLst>
          </p:cNvPr>
          <p:cNvCxnSpPr>
            <a:cxnSpLocks/>
          </p:cNvCxnSpPr>
          <p:nvPr/>
        </p:nvCxnSpPr>
        <p:spPr>
          <a:xfrm>
            <a:off x="8090728" y="3520334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šḻïďê">
            <a:extLst>
              <a:ext uri="{FF2B5EF4-FFF2-40B4-BE49-F238E27FC236}">
                <a16:creationId xmlns:a16="http://schemas.microsoft.com/office/drawing/2014/main" id="{54D61A82-AEFF-4493-ABCF-7A03118FE37B}"/>
              </a:ext>
            </a:extLst>
          </p:cNvPr>
          <p:cNvSpPr/>
          <p:nvPr/>
        </p:nvSpPr>
        <p:spPr>
          <a:xfrm>
            <a:off x="8090728" y="4091801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íšļíďè">
            <a:extLst>
              <a:ext uri="{FF2B5EF4-FFF2-40B4-BE49-F238E27FC236}">
                <a16:creationId xmlns:a16="http://schemas.microsoft.com/office/drawing/2014/main" id="{FCC5DD71-6845-47AD-93FA-98A92D56BA0B}"/>
              </a:ext>
            </a:extLst>
          </p:cNvPr>
          <p:cNvSpPr txBox="1"/>
          <p:nvPr/>
        </p:nvSpPr>
        <p:spPr bwMode="auto">
          <a:xfrm>
            <a:off x="8090728" y="365533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2564389-9776-4D61-9EE3-8FB79EE86694}"/>
              </a:ext>
            </a:extLst>
          </p:cNvPr>
          <p:cNvCxnSpPr>
            <a:cxnSpLocks/>
          </p:cNvCxnSpPr>
          <p:nvPr/>
        </p:nvCxnSpPr>
        <p:spPr>
          <a:xfrm>
            <a:off x="8090728" y="4781668"/>
            <a:ext cx="3446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ṧļiḓe">
            <a:extLst>
              <a:ext uri="{FF2B5EF4-FFF2-40B4-BE49-F238E27FC236}">
                <a16:creationId xmlns:a16="http://schemas.microsoft.com/office/drawing/2014/main" id="{A5C8B661-3177-4747-A7BD-1733A5C09AFD}"/>
              </a:ext>
            </a:extLst>
          </p:cNvPr>
          <p:cNvSpPr/>
          <p:nvPr/>
        </p:nvSpPr>
        <p:spPr>
          <a:xfrm>
            <a:off x="8090728" y="5353135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iSḻíḍè">
            <a:extLst>
              <a:ext uri="{FF2B5EF4-FFF2-40B4-BE49-F238E27FC236}">
                <a16:creationId xmlns:a16="http://schemas.microsoft.com/office/drawing/2014/main" id="{5AB9FA19-EF1E-4A2A-B114-A45CD0FA0EC7}"/>
              </a:ext>
            </a:extLst>
          </p:cNvPr>
          <p:cNvSpPr txBox="1"/>
          <p:nvPr/>
        </p:nvSpPr>
        <p:spPr bwMode="auto">
          <a:xfrm>
            <a:off x="8090728" y="491666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921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B025F-30E4-4539-A4C6-122D07B7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2177BF-330C-4257-A5EE-C2D4C658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15650B-85BB-4FFE-93D3-45E30478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ŝľíḍé">
            <a:extLst>
              <a:ext uri="{FF2B5EF4-FFF2-40B4-BE49-F238E27FC236}">
                <a16:creationId xmlns:a16="http://schemas.microsoft.com/office/drawing/2014/main" id="{6D4A0450-B9C6-4A93-958C-D858605E5643}"/>
              </a:ext>
            </a:extLst>
          </p:cNvPr>
          <p:cNvSpPr/>
          <p:nvPr/>
        </p:nvSpPr>
        <p:spPr>
          <a:xfrm>
            <a:off x="4089815" y="1597951"/>
            <a:ext cx="4315855" cy="4315855"/>
          </a:xfrm>
          <a:prstGeom prst="pie">
            <a:avLst>
              <a:gd name="adj1" fmla="val 7281410"/>
              <a:gd name="adj2" fmla="val 90707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ṧľídê">
            <a:extLst>
              <a:ext uri="{FF2B5EF4-FFF2-40B4-BE49-F238E27FC236}">
                <a16:creationId xmlns:a16="http://schemas.microsoft.com/office/drawing/2014/main" id="{FBCA75E9-BAC2-4B01-8DF3-2B973C3FE66D}"/>
              </a:ext>
            </a:extLst>
          </p:cNvPr>
          <p:cNvSpPr/>
          <p:nvPr/>
        </p:nvSpPr>
        <p:spPr>
          <a:xfrm rot="6734800">
            <a:off x="4574248" y="2082383"/>
            <a:ext cx="3346989" cy="3346989"/>
          </a:xfrm>
          <a:prstGeom prst="pie">
            <a:avLst>
              <a:gd name="adj1" fmla="val 7871380"/>
              <a:gd name="adj2" fmla="val 189865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ṩḻidé">
            <a:extLst>
              <a:ext uri="{FF2B5EF4-FFF2-40B4-BE49-F238E27FC236}">
                <a16:creationId xmlns:a16="http://schemas.microsoft.com/office/drawing/2014/main" id="{1215CDA3-B3FB-46B3-833B-8E504B9F7F91}"/>
              </a:ext>
            </a:extLst>
          </p:cNvPr>
          <p:cNvSpPr/>
          <p:nvPr/>
        </p:nvSpPr>
        <p:spPr>
          <a:xfrm>
            <a:off x="4221933" y="1730069"/>
            <a:ext cx="4051619" cy="4051619"/>
          </a:xfrm>
          <a:prstGeom prst="pie">
            <a:avLst>
              <a:gd name="adj1" fmla="val 11099129"/>
              <a:gd name="adj2" fmla="val 145987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5" name="Straight Connector 48">
            <a:extLst>
              <a:ext uri="{FF2B5EF4-FFF2-40B4-BE49-F238E27FC236}">
                <a16:creationId xmlns:a16="http://schemas.microsoft.com/office/drawing/2014/main" id="{7930F3B9-C813-4DD6-938E-1BA7F5B6B5B9}"/>
              </a:ext>
            </a:extLst>
          </p:cNvPr>
          <p:cNvCxnSpPr/>
          <p:nvPr/>
        </p:nvCxnSpPr>
        <p:spPr>
          <a:xfrm>
            <a:off x="6521718" y="5221463"/>
            <a:ext cx="229665" cy="250365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9">
            <a:extLst>
              <a:ext uri="{FF2B5EF4-FFF2-40B4-BE49-F238E27FC236}">
                <a16:creationId xmlns:a16="http://schemas.microsoft.com/office/drawing/2014/main" id="{B9943443-CE56-49EA-8D84-10C04E257EDA}"/>
              </a:ext>
            </a:extLst>
          </p:cNvPr>
          <p:cNvCxnSpPr/>
          <p:nvPr/>
        </p:nvCxnSpPr>
        <p:spPr>
          <a:xfrm flipV="1">
            <a:off x="6751383" y="5467660"/>
            <a:ext cx="664133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ṩļídê">
            <a:extLst>
              <a:ext uri="{FF2B5EF4-FFF2-40B4-BE49-F238E27FC236}">
                <a16:creationId xmlns:a16="http://schemas.microsoft.com/office/drawing/2014/main" id="{8CBAD898-64F0-472C-B013-1235FDD1B05D}"/>
              </a:ext>
            </a:extLst>
          </p:cNvPr>
          <p:cNvSpPr txBox="1">
            <a:spLocks/>
          </p:cNvSpPr>
          <p:nvPr/>
        </p:nvSpPr>
        <p:spPr>
          <a:xfrm>
            <a:off x="6791082" y="5577717"/>
            <a:ext cx="655629" cy="307777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100%</a:t>
            </a:r>
          </a:p>
        </p:txBody>
      </p:sp>
      <p:cxnSp>
        <p:nvCxnSpPr>
          <p:cNvPr id="43" name="Straight Connector 52">
            <a:extLst>
              <a:ext uri="{FF2B5EF4-FFF2-40B4-BE49-F238E27FC236}">
                <a16:creationId xmlns:a16="http://schemas.microsoft.com/office/drawing/2014/main" id="{12A4DDF5-3320-47A2-8C22-261CBCD271AA}"/>
              </a:ext>
            </a:extLst>
          </p:cNvPr>
          <p:cNvCxnSpPr/>
          <p:nvPr/>
        </p:nvCxnSpPr>
        <p:spPr>
          <a:xfrm flipH="1" flipV="1">
            <a:off x="4426043" y="2160325"/>
            <a:ext cx="229665" cy="250365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3">
            <a:extLst>
              <a:ext uri="{FF2B5EF4-FFF2-40B4-BE49-F238E27FC236}">
                <a16:creationId xmlns:a16="http://schemas.microsoft.com/office/drawing/2014/main" id="{1AD8C08B-1C62-4302-89EF-58E4BDE33F5E}"/>
              </a:ext>
            </a:extLst>
          </p:cNvPr>
          <p:cNvCxnSpPr/>
          <p:nvPr/>
        </p:nvCxnSpPr>
        <p:spPr>
          <a:xfrm flipH="1">
            <a:off x="3761910" y="2164493"/>
            <a:ext cx="664133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ľiḓé">
            <a:extLst>
              <a:ext uri="{FF2B5EF4-FFF2-40B4-BE49-F238E27FC236}">
                <a16:creationId xmlns:a16="http://schemas.microsoft.com/office/drawing/2014/main" id="{D62F759E-9F66-45AA-83AA-15A49D04F8D9}"/>
              </a:ext>
            </a:extLst>
          </p:cNvPr>
          <p:cNvSpPr txBox="1">
            <a:spLocks/>
          </p:cNvSpPr>
          <p:nvPr/>
        </p:nvSpPr>
        <p:spPr>
          <a:xfrm>
            <a:off x="3852855" y="1791449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20%</a:t>
            </a:r>
          </a:p>
        </p:txBody>
      </p:sp>
      <p:cxnSp>
        <p:nvCxnSpPr>
          <p:cNvPr id="41" name="Straight Connector 56">
            <a:extLst>
              <a:ext uri="{FF2B5EF4-FFF2-40B4-BE49-F238E27FC236}">
                <a16:creationId xmlns:a16="http://schemas.microsoft.com/office/drawing/2014/main" id="{9FE131D3-A56F-4B50-BD15-68C32E8C30F3}"/>
              </a:ext>
            </a:extLst>
          </p:cNvPr>
          <p:cNvCxnSpPr/>
          <p:nvPr/>
        </p:nvCxnSpPr>
        <p:spPr>
          <a:xfrm flipV="1">
            <a:off x="7589440" y="2393081"/>
            <a:ext cx="229665" cy="254605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7">
            <a:extLst>
              <a:ext uri="{FF2B5EF4-FFF2-40B4-BE49-F238E27FC236}">
                <a16:creationId xmlns:a16="http://schemas.microsoft.com/office/drawing/2014/main" id="{244A5ADC-3513-4D60-87E4-FFA54538E813}"/>
              </a:ext>
            </a:extLst>
          </p:cNvPr>
          <p:cNvCxnSpPr/>
          <p:nvPr/>
        </p:nvCxnSpPr>
        <p:spPr>
          <a:xfrm>
            <a:off x="7819105" y="2397321"/>
            <a:ext cx="664133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ļiḓé">
            <a:extLst>
              <a:ext uri="{FF2B5EF4-FFF2-40B4-BE49-F238E27FC236}">
                <a16:creationId xmlns:a16="http://schemas.microsoft.com/office/drawing/2014/main" id="{F1DF1FC6-03F9-4364-870B-5DF292C4444E}"/>
              </a:ext>
            </a:extLst>
          </p:cNvPr>
          <p:cNvSpPr txBox="1">
            <a:spLocks/>
          </p:cNvSpPr>
          <p:nvPr/>
        </p:nvSpPr>
        <p:spPr>
          <a:xfrm>
            <a:off x="7908696" y="2026325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50%</a:t>
            </a:r>
          </a:p>
        </p:txBody>
      </p:sp>
      <p:cxnSp>
        <p:nvCxnSpPr>
          <p:cNvPr id="39" name="Straight Connector 63">
            <a:extLst>
              <a:ext uri="{FF2B5EF4-FFF2-40B4-BE49-F238E27FC236}">
                <a16:creationId xmlns:a16="http://schemas.microsoft.com/office/drawing/2014/main" id="{1A337110-A3D6-4107-9292-52E909D16B94}"/>
              </a:ext>
            </a:extLst>
          </p:cNvPr>
          <p:cNvCxnSpPr/>
          <p:nvPr/>
        </p:nvCxnSpPr>
        <p:spPr>
          <a:xfrm flipH="1" flipV="1">
            <a:off x="4499442" y="4267278"/>
            <a:ext cx="229665" cy="250365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4">
            <a:extLst>
              <a:ext uri="{FF2B5EF4-FFF2-40B4-BE49-F238E27FC236}">
                <a16:creationId xmlns:a16="http://schemas.microsoft.com/office/drawing/2014/main" id="{1B40D0CD-80D6-46B8-BF4C-E55A081DD6EF}"/>
              </a:ext>
            </a:extLst>
          </p:cNvPr>
          <p:cNvCxnSpPr/>
          <p:nvPr/>
        </p:nvCxnSpPr>
        <p:spPr>
          <a:xfrm flipH="1">
            <a:off x="3835309" y="4271446"/>
            <a:ext cx="664133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$1ïdé">
            <a:extLst>
              <a:ext uri="{FF2B5EF4-FFF2-40B4-BE49-F238E27FC236}">
                <a16:creationId xmlns:a16="http://schemas.microsoft.com/office/drawing/2014/main" id="{24EAECCA-50F4-4D6E-90F2-56D56D8CA4C4}"/>
              </a:ext>
            </a:extLst>
          </p:cNvPr>
          <p:cNvSpPr txBox="1">
            <a:spLocks/>
          </p:cNvSpPr>
          <p:nvPr/>
        </p:nvSpPr>
        <p:spPr>
          <a:xfrm>
            <a:off x="3926254" y="3887941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10%</a:t>
            </a:r>
          </a:p>
        </p:txBody>
      </p:sp>
      <p:sp>
        <p:nvSpPr>
          <p:cNvPr id="17" name="ïṣ1ïdé">
            <a:extLst>
              <a:ext uri="{FF2B5EF4-FFF2-40B4-BE49-F238E27FC236}">
                <a16:creationId xmlns:a16="http://schemas.microsoft.com/office/drawing/2014/main" id="{E981B52C-808C-4EEC-AD0B-355DBB8A2019}"/>
              </a:ext>
            </a:extLst>
          </p:cNvPr>
          <p:cNvSpPr>
            <a:spLocks/>
          </p:cNvSpPr>
          <p:nvPr/>
        </p:nvSpPr>
        <p:spPr bwMode="auto">
          <a:xfrm>
            <a:off x="2756349" y="3320432"/>
            <a:ext cx="448924" cy="44892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$ľíḑe">
            <a:extLst>
              <a:ext uri="{FF2B5EF4-FFF2-40B4-BE49-F238E27FC236}">
                <a16:creationId xmlns:a16="http://schemas.microsoft.com/office/drawing/2014/main" id="{5B8C2D36-40C3-4752-9258-D6E29C53C30F}"/>
              </a:ext>
            </a:extLst>
          </p:cNvPr>
          <p:cNvSpPr>
            <a:spLocks/>
          </p:cNvSpPr>
          <p:nvPr/>
        </p:nvSpPr>
        <p:spPr bwMode="auto">
          <a:xfrm>
            <a:off x="2719650" y="1190625"/>
            <a:ext cx="396354" cy="489873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śļîḋè">
            <a:extLst>
              <a:ext uri="{FF2B5EF4-FFF2-40B4-BE49-F238E27FC236}">
                <a16:creationId xmlns:a16="http://schemas.microsoft.com/office/drawing/2014/main" id="{67A3FF69-C7EA-45EC-80AC-AFA965E17001}"/>
              </a:ext>
            </a:extLst>
          </p:cNvPr>
          <p:cNvSpPr>
            <a:spLocks/>
          </p:cNvSpPr>
          <p:nvPr/>
        </p:nvSpPr>
        <p:spPr bwMode="auto">
          <a:xfrm>
            <a:off x="8973234" y="1465992"/>
            <a:ext cx="499234" cy="43050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ṡḻîdê">
            <a:extLst>
              <a:ext uri="{FF2B5EF4-FFF2-40B4-BE49-F238E27FC236}">
                <a16:creationId xmlns:a16="http://schemas.microsoft.com/office/drawing/2014/main" id="{35521837-A768-4ACA-9829-EB88C5337C6A}"/>
              </a:ext>
            </a:extLst>
          </p:cNvPr>
          <p:cNvSpPr>
            <a:spLocks/>
          </p:cNvSpPr>
          <p:nvPr/>
        </p:nvSpPr>
        <p:spPr bwMode="auto">
          <a:xfrm>
            <a:off x="7937671" y="4524174"/>
            <a:ext cx="456354" cy="460004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ṡḷídê">
            <a:extLst>
              <a:ext uri="{FF2B5EF4-FFF2-40B4-BE49-F238E27FC236}">
                <a16:creationId xmlns:a16="http://schemas.microsoft.com/office/drawing/2014/main" id="{49DB0F66-E0CA-431A-BBBC-57A3D7DF8BAD}"/>
              </a:ext>
            </a:extLst>
          </p:cNvPr>
          <p:cNvSpPr/>
          <p:nvPr/>
        </p:nvSpPr>
        <p:spPr>
          <a:xfrm>
            <a:off x="4838484" y="2346619"/>
            <a:ext cx="2818517" cy="28185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şľiḑè">
            <a:extLst>
              <a:ext uri="{FF2B5EF4-FFF2-40B4-BE49-F238E27FC236}">
                <a16:creationId xmlns:a16="http://schemas.microsoft.com/office/drawing/2014/main" id="{56F8EAF5-78E5-4A7F-897B-153C0E12D591}"/>
              </a:ext>
            </a:extLst>
          </p:cNvPr>
          <p:cNvSpPr/>
          <p:nvPr/>
        </p:nvSpPr>
        <p:spPr>
          <a:xfrm>
            <a:off x="5190799" y="2698934"/>
            <a:ext cx="2113888" cy="2113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sḻîḋé">
            <a:extLst>
              <a:ext uri="{FF2B5EF4-FFF2-40B4-BE49-F238E27FC236}">
                <a16:creationId xmlns:a16="http://schemas.microsoft.com/office/drawing/2014/main" id="{DC02C98F-6561-4B1F-BF76-C66E57972265}"/>
              </a:ext>
            </a:extLst>
          </p:cNvPr>
          <p:cNvSpPr/>
          <p:nvPr/>
        </p:nvSpPr>
        <p:spPr>
          <a:xfrm>
            <a:off x="5455035" y="2963170"/>
            <a:ext cx="1585416" cy="15854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išļíḋè">
            <a:extLst>
              <a:ext uri="{FF2B5EF4-FFF2-40B4-BE49-F238E27FC236}">
                <a16:creationId xmlns:a16="http://schemas.microsoft.com/office/drawing/2014/main" id="{AB2D60C2-DEC9-4109-9397-C4679DDCA35F}"/>
              </a:ext>
            </a:extLst>
          </p:cNvPr>
          <p:cNvSpPr>
            <a:spLocks noChangeAspect="1"/>
          </p:cNvSpPr>
          <p:nvPr/>
        </p:nvSpPr>
        <p:spPr bwMode="auto">
          <a:xfrm>
            <a:off x="5913200" y="3421335"/>
            <a:ext cx="669086" cy="669086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ṩḻîḑé">
            <a:extLst>
              <a:ext uri="{FF2B5EF4-FFF2-40B4-BE49-F238E27FC236}">
                <a16:creationId xmlns:a16="http://schemas.microsoft.com/office/drawing/2014/main" id="{179084A5-B53E-4651-B576-CF7CE8505C00}"/>
              </a:ext>
            </a:extLst>
          </p:cNvPr>
          <p:cNvSpPr txBox="1"/>
          <p:nvPr/>
        </p:nvSpPr>
        <p:spPr>
          <a:xfrm flipH="1">
            <a:off x="2307236" y="1744271"/>
            <a:ext cx="1231106" cy="246221"/>
          </a:xfrm>
          <a:prstGeom prst="rect">
            <a:avLst/>
          </a:prstGeom>
          <a:noFill/>
        </p:spPr>
        <p:txBody>
          <a:bodyPr wrap="none" lIns="0" tIns="0" rIns="0" bIns="0" anchor="t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34" name="îsļiḑê">
            <a:extLst>
              <a:ext uri="{FF2B5EF4-FFF2-40B4-BE49-F238E27FC236}">
                <a16:creationId xmlns:a16="http://schemas.microsoft.com/office/drawing/2014/main" id="{C6950D7F-97F5-4CCC-8E27-C7D69E29BB4D}"/>
              </a:ext>
            </a:extLst>
          </p:cNvPr>
          <p:cNvSpPr/>
          <p:nvPr/>
        </p:nvSpPr>
        <p:spPr>
          <a:xfrm>
            <a:off x="719666" y="2069681"/>
            <a:ext cx="2818676" cy="4616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1" name="ïṩlîḓé">
            <a:extLst>
              <a:ext uri="{FF2B5EF4-FFF2-40B4-BE49-F238E27FC236}">
                <a16:creationId xmlns:a16="http://schemas.microsoft.com/office/drawing/2014/main" id="{24E5DFE0-5937-4FA7-81A5-EF03117E2F5A}"/>
              </a:ext>
            </a:extLst>
          </p:cNvPr>
          <p:cNvSpPr txBox="1"/>
          <p:nvPr/>
        </p:nvSpPr>
        <p:spPr>
          <a:xfrm flipH="1">
            <a:off x="2307236" y="4133489"/>
            <a:ext cx="1231106" cy="246221"/>
          </a:xfrm>
          <a:prstGeom prst="rect">
            <a:avLst/>
          </a:prstGeom>
          <a:noFill/>
        </p:spPr>
        <p:txBody>
          <a:bodyPr wrap="none" lIns="0" tIns="0" rIns="0" bIns="0" anchor="t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îŝḷiḓe">
            <a:extLst>
              <a:ext uri="{FF2B5EF4-FFF2-40B4-BE49-F238E27FC236}">
                <a16:creationId xmlns:a16="http://schemas.microsoft.com/office/drawing/2014/main" id="{43D651D6-2E43-49B9-B356-6035D0CCF513}"/>
              </a:ext>
            </a:extLst>
          </p:cNvPr>
          <p:cNvSpPr/>
          <p:nvPr/>
        </p:nvSpPr>
        <p:spPr>
          <a:xfrm>
            <a:off x="719666" y="4458899"/>
            <a:ext cx="2818676" cy="4616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9" name="íŝlíḍè">
            <a:extLst>
              <a:ext uri="{FF2B5EF4-FFF2-40B4-BE49-F238E27FC236}">
                <a16:creationId xmlns:a16="http://schemas.microsoft.com/office/drawing/2014/main" id="{395256C9-B450-4385-A216-13167F934A27}"/>
              </a:ext>
            </a:extLst>
          </p:cNvPr>
          <p:cNvSpPr txBox="1"/>
          <p:nvPr/>
        </p:nvSpPr>
        <p:spPr>
          <a:xfrm flipH="1">
            <a:off x="8672821" y="2002396"/>
            <a:ext cx="1231106" cy="246221"/>
          </a:xfrm>
          <a:prstGeom prst="rect">
            <a:avLst/>
          </a:prstGeom>
          <a:noFill/>
        </p:spPr>
        <p:txBody>
          <a:bodyPr wrap="none" lIns="0" tIns="0" rIns="0" bIns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0" name="íṧlíḍé">
            <a:extLst>
              <a:ext uri="{FF2B5EF4-FFF2-40B4-BE49-F238E27FC236}">
                <a16:creationId xmlns:a16="http://schemas.microsoft.com/office/drawing/2014/main" id="{0006851A-80D7-4245-BCC7-0DD0AB3254A7}"/>
              </a:ext>
            </a:extLst>
          </p:cNvPr>
          <p:cNvSpPr/>
          <p:nvPr/>
        </p:nvSpPr>
        <p:spPr>
          <a:xfrm>
            <a:off x="8672821" y="2327806"/>
            <a:ext cx="2800042" cy="46166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7" name="ïšľïḑè">
            <a:extLst>
              <a:ext uri="{FF2B5EF4-FFF2-40B4-BE49-F238E27FC236}">
                <a16:creationId xmlns:a16="http://schemas.microsoft.com/office/drawing/2014/main" id="{1E287603-5B29-43D4-A516-A557C7443D83}"/>
              </a:ext>
            </a:extLst>
          </p:cNvPr>
          <p:cNvSpPr txBox="1"/>
          <p:nvPr/>
        </p:nvSpPr>
        <p:spPr>
          <a:xfrm flipH="1">
            <a:off x="7819100" y="5174269"/>
            <a:ext cx="3653762" cy="246221"/>
          </a:xfrm>
          <a:prstGeom prst="rect">
            <a:avLst/>
          </a:prstGeom>
          <a:noFill/>
        </p:spPr>
        <p:txBody>
          <a:bodyPr wrap="none" lIns="0" tIns="0" rIns="0" bIns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ïŝľiḓé">
            <a:extLst>
              <a:ext uri="{FF2B5EF4-FFF2-40B4-BE49-F238E27FC236}">
                <a16:creationId xmlns:a16="http://schemas.microsoft.com/office/drawing/2014/main" id="{3983A6F2-0EF6-4804-8398-F6A0384F09AE}"/>
              </a:ext>
            </a:extLst>
          </p:cNvPr>
          <p:cNvSpPr/>
          <p:nvPr/>
        </p:nvSpPr>
        <p:spPr>
          <a:xfrm>
            <a:off x="7819100" y="5499679"/>
            <a:ext cx="3653762" cy="60421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52000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73BAC-0774-4B1E-9A7D-F276B3A4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761118-BC15-4FB7-85E5-93B8F31A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FEA713-3271-4B7F-A621-7BDF242B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20" name="Straight Connector 52">
            <a:extLst>
              <a:ext uri="{FF2B5EF4-FFF2-40B4-BE49-F238E27FC236}">
                <a16:creationId xmlns:a16="http://schemas.microsoft.com/office/drawing/2014/main" id="{15BCD806-0D48-4D13-B147-BCF9A7F81550}"/>
              </a:ext>
            </a:extLst>
          </p:cNvPr>
          <p:cNvCxnSpPr/>
          <p:nvPr/>
        </p:nvCxnSpPr>
        <p:spPr>
          <a:xfrm>
            <a:off x="1790307" y="2053115"/>
            <a:ext cx="9658743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3">
            <a:extLst>
              <a:ext uri="{FF2B5EF4-FFF2-40B4-BE49-F238E27FC236}">
                <a16:creationId xmlns:a16="http://schemas.microsoft.com/office/drawing/2014/main" id="{B91D987E-7D41-46C7-BC62-EBF7AFAA8675}"/>
              </a:ext>
            </a:extLst>
          </p:cNvPr>
          <p:cNvCxnSpPr/>
          <p:nvPr/>
        </p:nvCxnSpPr>
        <p:spPr>
          <a:xfrm>
            <a:off x="1790307" y="1453511"/>
            <a:ext cx="9658743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4">
            <a:extLst>
              <a:ext uri="{FF2B5EF4-FFF2-40B4-BE49-F238E27FC236}">
                <a16:creationId xmlns:a16="http://schemas.microsoft.com/office/drawing/2014/main" id="{5F8F20D2-B43F-4852-BDD1-A72CB08FE82D}"/>
              </a:ext>
            </a:extLst>
          </p:cNvPr>
          <p:cNvCxnSpPr/>
          <p:nvPr/>
        </p:nvCxnSpPr>
        <p:spPr>
          <a:xfrm>
            <a:off x="1790307" y="2652721"/>
            <a:ext cx="9658743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5">
            <a:extLst>
              <a:ext uri="{FF2B5EF4-FFF2-40B4-BE49-F238E27FC236}">
                <a16:creationId xmlns:a16="http://schemas.microsoft.com/office/drawing/2014/main" id="{71D8E955-0109-4499-B425-A29D44B87B25}"/>
              </a:ext>
            </a:extLst>
          </p:cNvPr>
          <p:cNvCxnSpPr/>
          <p:nvPr/>
        </p:nvCxnSpPr>
        <p:spPr>
          <a:xfrm>
            <a:off x="1790307" y="3252327"/>
            <a:ext cx="9658743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6">
            <a:extLst>
              <a:ext uri="{FF2B5EF4-FFF2-40B4-BE49-F238E27FC236}">
                <a16:creationId xmlns:a16="http://schemas.microsoft.com/office/drawing/2014/main" id="{96BD19CD-740A-40AD-8820-5F8F42975202}"/>
              </a:ext>
            </a:extLst>
          </p:cNvPr>
          <p:cNvCxnSpPr/>
          <p:nvPr/>
        </p:nvCxnSpPr>
        <p:spPr>
          <a:xfrm>
            <a:off x="1790307" y="3851932"/>
            <a:ext cx="9658743" cy="0"/>
          </a:xfrm>
          <a:prstGeom prst="line">
            <a:avLst/>
          </a:prstGeom>
          <a:ln w="6350" cmpd="sng">
            <a:solidFill>
              <a:schemeClr val="tx1">
                <a:alpha val="2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íṥļîḋè">
            <a:extLst>
              <a:ext uri="{FF2B5EF4-FFF2-40B4-BE49-F238E27FC236}">
                <a16:creationId xmlns:a16="http://schemas.microsoft.com/office/drawing/2014/main" id="{02D4682F-2C6E-42F4-A7AE-88A44F6D30F1}"/>
              </a:ext>
            </a:extLst>
          </p:cNvPr>
          <p:cNvSpPr/>
          <p:nvPr/>
        </p:nvSpPr>
        <p:spPr>
          <a:xfrm>
            <a:off x="2190681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şḻidé">
            <a:extLst>
              <a:ext uri="{FF2B5EF4-FFF2-40B4-BE49-F238E27FC236}">
                <a16:creationId xmlns:a16="http://schemas.microsoft.com/office/drawing/2014/main" id="{B27F9C11-B05F-41BF-9FF0-2C110B117823}"/>
              </a:ext>
            </a:extLst>
          </p:cNvPr>
          <p:cNvSpPr/>
          <p:nvPr/>
        </p:nvSpPr>
        <p:spPr>
          <a:xfrm>
            <a:off x="2190681" y="3230310"/>
            <a:ext cx="491694" cy="8161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27" name="ïšḷîḓè">
            <a:extLst>
              <a:ext uri="{FF2B5EF4-FFF2-40B4-BE49-F238E27FC236}">
                <a16:creationId xmlns:a16="http://schemas.microsoft.com/office/drawing/2014/main" id="{F5021B73-B08E-498D-AC71-650A8DFA549D}"/>
              </a:ext>
            </a:extLst>
          </p:cNvPr>
          <p:cNvSpPr/>
          <p:nvPr/>
        </p:nvSpPr>
        <p:spPr>
          <a:xfrm>
            <a:off x="3243240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ṩľîḍè">
            <a:extLst>
              <a:ext uri="{FF2B5EF4-FFF2-40B4-BE49-F238E27FC236}">
                <a16:creationId xmlns:a16="http://schemas.microsoft.com/office/drawing/2014/main" id="{4B938E96-CAFD-4DC9-8807-23C2CFBD697A}"/>
              </a:ext>
            </a:extLst>
          </p:cNvPr>
          <p:cNvSpPr/>
          <p:nvPr/>
        </p:nvSpPr>
        <p:spPr>
          <a:xfrm>
            <a:off x="3243240" y="2777227"/>
            <a:ext cx="491694" cy="126919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45%</a:t>
            </a:r>
          </a:p>
        </p:txBody>
      </p:sp>
      <p:sp>
        <p:nvSpPr>
          <p:cNvPr id="29" name="íşľîḓè">
            <a:extLst>
              <a:ext uri="{FF2B5EF4-FFF2-40B4-BE49-F238E27FC236}">
                <a16:creationId xmlns:a16="http://schemas.microsoft.com/office/drawing/2014/main" id="{B7170CAB-B8D3-40E5-B62E-8B4E04BF960B}"/>
              </a:ext>
            </a:extLst>
          </p:cNvPr>
          <p:cNvSpPr/>
          <p:nvPr/>
        </p:nvSpPr>
        <p:spPr>
          <a:xfrm>
            <a:off x="4295799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ŝľïḍe">
            <a:extLst>
              <a:ext uri="{FF2B5EF4-FFF2-40B4-BE49-F238E27FC236}">
                <a16:creationId xmlns:a16="http://schemas.microsoft.com/office/drawing/2014/main" id="{773C5379-A4C6-4AF6-AF8A-750CE467CD22}"/>
              </a:ext>
            </a:extLst>
          </p:cNvPr>
          <p:cNvSpPr/>
          <p:nvPr/>
        </p:nvSpPr>
        <p:spPr>
          <a:xfrm>
            <a:off x="4295799" y="2915146"/>
            <a:ext cx="491694" cy="11312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1" name="ïśḻiḓè">
            <a:extLst>
              <a:ext uri="{FF2B5EF4-FFF2-40B4-BE49-F238E27FC236}">
                <a16:creationId xmlns:a16="http://schemas.microsoft.com/office/drawing/2014/main" id="{0959B86B-A5F0-4445-82F6-97F3ECEC4618}"/>
              </a:ext>
            </a:extLst>
          </p:cNvPr>
          <p:cNvSpPr/>
          <p:nvPr/>
        </p:nvSpPr>
        <p:spPr>
          <a:xfrm>
            <a:off x="5348358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ŝļiḓé">
            <a:extLst>
              <a:ext uri="{FF2B5EF4-FFF2-40B4-BE49-F238E27FC236}">
                <a16:creationId xmlns:a16="http://schemas.microsoft.com/office/drawing/2014/main" id="{AFDDBCC1-572F-4C18-924E-CC5F4E7DCC5B}"/>
              </a:ext>
            </a:extLst>
          </p:cNvPr>
          <p:cNvSpPr/>
          <p:nvPr/>
        </p:nvSpPr>
        <p:spPr>
          <a:xfrm>
            <a:off x="5348358" y="2287092"/>
            <a:ext cx="491694" cy="17593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33" name="ísḻîdè">
            <a:extLst>
              <a:ext uri="{FF2B5EF4-FFF2-40B4-BE49-F238E27FC236}">
                <a16:creationId xmlns:a16="http://schemas.microsoft.com/office/drawing/2014/main" id="{DC3BB36B-B0A6-4D36-8756-C23B126D0D5B}"/>
              </a:ext>
            </a:extLst>
          </p:cNvPr>
          <p:cNvSpPr/>
          <p:nvPr/>
        </p:nvSpPr>
        <p:spPr>
          <a:xfrm>
            <a:off x="6400917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ṣ1iḋè">
            <a:extLst>
              <a:ext uri="{FF2B5EF4-FFF2-40B4-BE49-F238E27FC236}">
                <a16:creationId xmlns:a16="http://schemas.microsoft.com/office/drawing/2014/main" id="{38A167A4-DDEA-4FDC-9056-C07A42A5F52C}"/>
              </a:ext>
            </a:extLst>
          </p:cNvPr>
          <p:cNvSpPr/>
          <p:nvPr/>
        </p:nvSpPr>
        <p:spPr>
          <a:xfrm>
            <a:off x="6400917" y="2475960"/>
            <a:ext cx="491694" cy="157046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62%</a:t>
            </a:r>
          </a:p>
        </p:txBody>
      </p:sp>
      <p:sp>
        <p:nvSpPr>
          <p:cNvPr id="35" name="ï$lîḍè">
            <a:extLst>
              <a:ext uri="{FF2B5EF4-FFF2-40B4-BE49-F238E27FC236}">
                <a16:creationId xmlns:a16="http://schemas.microsoft.com/office/drawing/2014/main" id="{513E97B0-1C2F-4909-9958-47D883C2C150}"/>
              </a:ext>
            </a:extLst>
          </p:cNvPr>
          <p:cNvSpPr/>
          <p:nvPr/>
        </p:nvSpPr>
        <p:spPr>
          <a:xfrm>
            <a:off x="7453476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şļîḑè">
            <a:extLst>
              <a:ext uri="{FF2B5EF4-FFF2-40B4-BE49-F238E27FC236}">
                <a16:creationId xmlns:a16="http://schemas.microsoft.com/office/drawing/2014/main" id="{5A4C03EA-D7EA-4111-BBC6-D8C1B0EBD029}"/>
              </a:ext>
            </a:extLst>
          </p:cNvPr>
          <p:cNvSpPr/>
          <p:nvPr/>
        </p:nvSpPr>
        <p:spPr>
          <a:xfrm>
            <a:off x="7453476" y="2068814"/>
            <a:ext cx="491694" cy="197761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37" name="î$ḷïḋé">
            <a:extLst>
              <a:ext uri="{FF2B5EF4-FFF2-40B4-BE49-F238E27FC236}">
                <a16:creationId xmlns:a16="http://schemas.microsoft.com/office/drawing/2014/main" id="{A85B260D-A874-4BB3-AB4F-A4E98B853E55}"/>
              </a:ext>
            </a:extLst>
          </p:cNvPr>
          <p:cNvSpPr/>
          <p:nvPr/>
        </p:nvSpPr>
        <p:spPr>
          <a:xfrm>
            <a:off x="8506035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S1ïdé">
            <a:extLst>
              <a:ext uri="{FF2B5EF4-FFF2-40B4-BE49-F238E27FC236}">
                <a16:creationId xmlns:a16="http://schemas.microsoft.com/office/drawing/2014/main" id="{9B2C1E09-3B19-4CA2-AD48-2C456BA87911}"/>
              </a:ext>
            </a:extLst>
          </p:cNvPr>
          <p:cNvSpPr/>
          <p:nvPr/>
        </p:nvSpPr>
        <p:spPr>
          <a:xfrm>
            <a:off x="8506035" y="2475960"/>
            <a:ext cx="491694" cy="15704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64%</a:t>
            </a:r>
          </a:p>
        </p:txBody>
      </p:sp>
      <p:sp>
        <p:nvSpPr>
          <p:cNvPr id="39" name="íSļidé">
            <a:extLst>
              <a:ext uri="{FF2B5EF4-FFF2-40B4-BE49-F238E27FC236}">
                <a16:creationId xmlns:a16="http://schemas.microsoft.com/office/drawing/2014/main" id="{4C029218-A41F-4B81-9B8E-6B1AA51C02C6}"/>
              </a:ext>
            </a:extLst>
          </p:cNvPr>
          <p:cNvSpPr/>
          <p:nvPr/>
        </p:nvSpPr>
        <p:spPr>
          <a:xfrm>
            <a:off x="9558598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iš1íḋé">
            <a:extLst>
              <a:ext uri="{FF2B5EF4-FFF2-40B4-BE49-F238E27FC236}">
                <a16:creationId xmlns:a16="http://schemas.microsoft.com/office/drawing/2014/main" id="{1AF0B114-7AA4-4791-94B0-7A38E0078B36}"/>
              </a:ext>
            </a:extLst>
          </p:cNvPr>
          <p:cNvSpPr/>
          <p:nvPr/>
        </p:nvSpPr>
        <p:spPr>
          <a:xfrm>
            <a:off x="9558598" y="1604080"/>
            <a:ext cx="491694" cy="244234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41" name="išľidê">
            <a:extLst>
              <a:ext uri="{FF2B5EF4-FFF2-40B4-BE49-F238E27FC236}">
                <a16:creationId xmlns:a16="http://schemas.microsoft.com/office/drawing/2014/main" id="{B1A5CB29-91A6-4CCA-8271-A76D43A87F16}"/>
              </a:ext>
            </a:extLst>
          </p:cNvPr>
          <p:cNvSpPr/>
          <p:nvPr/>
        </p:nvSpPr>
        <p:spPr>
          <a:xfrm>
            <a:off x="9558600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2018</a:t>
            </a:r>
          </a:p>
        </p:txBody>
      </p:sp>
      <p:sp>
        <p:nvSpPr>
          <p:cNvPr id="42" name="išļíďê">
            <a:extLst>
              <a:ext uri="{FF2B5EF4-FFF2-40B4-BE49-F238E27FC236}">
                <a16:creationId xmlns:a16="http://schemas.microsoft.com/office/drawing/2014/main" id="{330D4EDF-3DEB-44A0-88DA-2663CCB6FBA6}"/>
              </a:ext>
            </a:extLst>
          </p:cNvPr>
          <p:cNvSpPr/>
          <p:nvPr/>
        </p:nvSpPr>
        <p:spPr>
          <a:xfrm>
            <a:off x="8506036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2017</a:t>
            </a:r>
          </a:p>
        </p:txBody>
      </p:sp>
      <p:sp>
        <p:nvSpPr>
          <p:cNvPr id="43" name="îšľíḋe">
            <a:extLst>
              <a:ext uri="{FF2B5EF4-FFF2-40B4-BE49-F238E27FC236}">
                <a16:creationId xmlns:a16="http://schemas.microsoft.com/office/drawing/2014/main" id="{17FD1CE5-296C-4A50-9BE7-DD05D2C54747}"/>
              </a:ext>
            </a:extLst>
          </p:cNvPr>
          <p:cNvSpPr/>
          <p:nvPr/>
        </p:nvSpPr>
        <p:spPr>
          <a:xfrm>
            <a:off x="7458870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2016</a:t>
            </a:r>
          </a:p>
        </p:txBody>
      </p:sp>
      <p:sp>
        <p:nvSpPr>
          <p:cNvPr id="44" name="is1ídè">
            <a:extLst>
              <a:ext uri="{FF2B5EF4-FFF2-40B4-BE49-F238E27FC236}">
                <a16:creationId xmlns:a16="http://schemas.microsoft.com/office/drawing/2014/main" id="{44D2B703-D49E-4339-BC47-0D8651FA7BC7}"/>
              </a:ext>
            </a:extLst>
          </p:cNvPr>
          <p:cNvSpPr/>
          <p:nvPr/>
        </p:nvSpPr>
        <p:spPr>
          <a:xfrm>
            <a:off x="6400917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2015</a:t>
            </a:r>
          </a:p>
        </p:txBody>
      </p:sp>
      <p:sp>
        <p:nvSpPr>
          <p:cNvPr id="45" name="ïSḻïḑé">
            <a:extLst>
              <a:ext uri="{FF2B5EF4-FFF2-40B4-BE49-F238E27FC236}">
                <a16:creationId xmlns:a16="http://schemas.microsoft.com/office/drawing/2014/main" id="{710C332A-6CA6-4689-AD4F-B03812AA4479}"/>
              </a:ext>
            </a:extLst>
          </p:cNvPr>
          <p:cNvSpPr/>
          <p:nvPr/>
        </p:nvSpPr>
        <p:spPr>
          <a:xfrm>
            <a:off x="5342964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2014</a:t>
            </a:r>
          </a:p>
        </p:txBody>
      </p:sp>
      <p:sp>
        <p:nvSpPr>
          <p:cNvPr id="46" name="ísḻiḓè">
            <a:extLst>
              <a:ext uri="{FF2B5EF4-FFF2-40B4-BE49-F238E27FC236}">
                <a16:creationId xmlns:a16="http://schemas.microsoft.com/office/drawing/2014/main" id="{85406AC4-FFC4-450A-B4C6-137B49E3FB43}"/>
              </a:ext>
            </a:extLst>
          </p:cNvPr>
          <p:cNvSpPr/>
          <p:nvPr/>
        </p:nvSpPr>
        <p:spPr>
          <a:xfrm>
            <a:off x="4285010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2013</a:t>
            </a:r>
          </a:p>
        </p:txBody>
      </p:sp>
      <p:sp>
        <p:nvSpPr>
          <p:cNvPr id="47" name="íŝḻíḑè">
            <a:extLst>
              <a:ext uri="{FF2B5EF4-FFF2-40B4-BE49-F238E27FC236}">
                <a16:creationId xmlns:a16="http://schemas.microsoft.com/office/drawing/2014/main" id="{53740E0C-0BA9-4D1E-ABA0-C74D9023B167}"/>
              </a:ext>
            </a:extLst>
          </p:cNvPr>
          <p:cNvSpPr/>
          <p:nvPr/>
        </p:nvSpPr>
        <p:spPr>
          <a:xfrm>
            <a:off x="3227057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2012</a:t>
            </a:r>
          </a:p>
        </p:txBody>
      </p:sp>
      <p:sp>
        <p:nvSpPr>
          <p:cNvPr id="48" name="iS1îḍè">
            <a:extLst>
              <a:ext uri="{FF2B5EF4-FFF2-40B4-BE49-F238E27FC236}">
                <a16:creationId xmlns:a16="http://schemas.microsoft.com/office/drawing/2014/main" id="{4E3943D1-50AB-4447-939E-A001140FC29B}"/>
              </a:ext>
            </a:extLst>
          </p:cNvPr>
          <p:cNvSpPr/>
          <p:nvPr/>
        </p:nvSpPr>
        <p:spPr>
          <a:xfrm>
            <a:off x="2206385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2011</a:t>
            </a:r>
          </a:p>
        </p:txBody>
      </p:sp>
      <p:sp>
        <p:nvSpPr>
          <p:cNvPr id="49" name="íṧļïḋe">
            <a:extLst>
              <a:ext uri="{FF2B5EF4-FFF2-40B4-BE49-F238E27FC236}">
                <a16:creationId xmlns:a16="http://schemas.microsoft.com/office/drawing/2014/main" id="{32FAB389-7DCA-4344-9818-61FF2CDE7C6B}"/>
              </a:ext>
            </a:extLst>
          </p:cNvPr>
          <p:cNvSpPr/>
          <p:nvPr/>
        </p:nvSpPr>
        <p:spPr>
          <a:xfrm>
            <a:off x="1110269" y="1340768"/>
            <a:ext cx="545342" cy="25314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r"/>
            <a:r>
              <a:rPr lang="en-US" sz="1100"/>
              <a:t>100%</a:t>
            </a:r>
          </a:p>
        </p:txBody>
      </p:sp>
      <p:sp>
        <p:nvSpPr>
          <p:cNvPr id="50" name="îṧḷïḍe">
            <a:extLst>
              <a:ext uri="{FF2B5EF4-FFF2-40B4-BE49-F238E27FC236}">
                <a16:creationId xmlns:a16="http://schemas.microsoft.com/office/drawing/2014/main" id="{D76BA9D3-25BA-4CD1-A1F7-4017B691FE3C}"/>
              </a:ext>
            </a:extLst>
          </p:cNvPr>
          <p:cNvSpPr/>
          <p:nvPr/>
        </p:nvSpPr>
        <p:spPr>
          <a:xfrm>
            <a:off x="1188817" y="1938926"/>
            <a:ext cx="466794" cy="25314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r"/>
            <a:r>
              <a:rPr lang="en-US" sz="1100"/>
              <a:t>75%</a:t>
            </a:r>
          </a:p>
        </p:txBody>
      </p:sp>
      <p:sp>
        <p:nvSpPr>
          <p:cNvPr id="51" name="ïślïdê">
            <a:extLst>
              <a:ext uri="{FF2B5EF4-FFF2-40B4-BE49-F238E27FC236}">
                <a16:creationId xmlns:a16="http://schemas.microsoft.com/office/drawing/2014/main" id="{8D6D066C-8218-4DAB-8706-CCD2401EE7D0}"/>
              </a:ext>
            </a:extLst>
          </p:cNvPr>
          <p:cNvSpPr/>
          <p:nvPr/>
        </p:nvSpPr>
        <p:spPr>
          <a:xfrm>
            <a:off x="1188817" y="2537084"/>
            <a:ext cx="466794" cy="25314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r"/>
            <a:r>
              <a:rPr lang="en-US" sz="1100"/>
              <a:t>50%</a:t>
            </a:r>
          </a:p>
        </p:txBody>
      </p:sp>
      <p:sp>
        <p:nvSpPr>
          <p:cNvPr id="52" name="ïṥ1iďé">
            <a:extLst>
              <a:ext uri="{FF2B5EF4-FFF2-40B4-BE49-F238E27FC236}">
                <a16:creationId xmlns:a16="http://schemas.microsoft.com/office/drawing/2014/main" id="{C5D885A7-C6AD-4BE4-BF2E-071F9EF1BABF}"/>
              </a:ext>
            </a:extLst>
          </p:cNvPr>
          <p:cNvSpPr/>
          <p:nvPr/>
        </p:nvSpPr>
        <p:spPr>
          <a:xfrm>
            <a:off x="1267363" y="3733403"/>
            <a:ext cx="388248" cy="25314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r"/>
            <a:r>
              <a:rPr lang="en-US" sz="1100"/>
              <a:t>0%</a:t>
            </a:r>
          </a:p>
        </p:txBody>
      </p:sp>
      <p:sp>
        <p:nvSpPr>
          <p:cNvPr id="53" name="išļïḍe">
            <a:extLst>
              <a:ext uri="{FF2B5EF4-FFF2-40B4-BE49-F238E27FC236}">
                <a16:creationId xmlns:a16="http://schemas.microsoft.com/office/drawing/2014/main" id="{78FCFF1F-375F-4ACB-9484-C05D5132565D}"/>
              </a:ext>
            </a:extLst>
          </p:cNvPr>
          <p:cNvSpPr/>
          <p:nvPr/>
        </p:nvSpPr>
        <p:spPr>
          <a:xfrm>
            <a:off x="1188817" y="3135244"/>
            <a:ext cx="466794" cy="25314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r"/>
            <a:r>
              <a:rPr lang="en-US" sz="1100"/>
              <a:t>25%</a:t>
            </a:r>
          </a:p>
        </p:txBody>
      </p:sp>
      <p:sp>
        <p:nvSpPr>
          <p:cNvPr id="54" name="ísļîḑê">
            <a:extLst>
              <a:ext uri="{FF2B5EF4-FFF2-40B4-BE49-F238E27FC236}">
                <a16:creationId xmlns:a16="http://schemas.microsoft.com/office/drawing/2014/main" id="{FB8BC091-787E-47ED-B0FC-58166ACA53A3}"/>
              </a:ext>
            </a:extLst>
          </p:cNvPr>
          <p:cNvSpPr/>
          <p:nvPr/>
        </p:nvSpPr>
        <p:spPr>
          <a:xfrm>
            <a:off x="10611162" y="1453511"/>
            <a:ext cx="491694" cy="259291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iṥḻïḑê">
            <a:extLst>
              <a:ext uri="{FF2B5EF4-FFF2-40B4-BE49-F238E27FC236}">
                <a16:creationId xmlns:a16="http://schemas.microsoft.com/office/drawing/2014/main" id="{502294FF-F253-4560-8C93-5DBD35565F70}"/>
              </a:ext>
            </a:extLst>
          </p:cNvPr>
          <p:cNvSpPr/>
          <p:nvPr/>
        </p:nvSpPr>
        <p:spPr>
          <a:xfrm>
            <a:off x="10611162" y="2068814"/>
            <a:ext cx="491694" cy="19776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anchor="b" anchorCtr="0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56" name="íṡlïḍè">
            <a:extLst>
              <a:ext uri="{FF2B5EF4-FFF2-40B4-BE49-F238E27FC236}">
                <a16:creationId xmlns:a16="http://schemas.microsoft.com/office/drawing/2014/main" id="{C2B03529-6D00-45EC-B6CA-FC6B4D25EA90}"/>
              </a:ext>
            </a:extLst>
          </p:cNvPr>
          <p:cNvSpPr/>
          <p:nvPr/>
        </p:nvSpPr>
        <p:spPr>
          <a:xfrm>
            <a:off x="10611163" y="4180234"/>
            <a:ext cx="491695" cy="31952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1100"/>
              <a:t>2019</a:t>
            </a:r>
          </a:p>
        </p:txBody>
      </p:sp>
      <p:sp>
        <p:nvSpPr>
          <p:cNvPr id="18" name="is1iḓê">
            <a:extLst>
              <a:ext uri="{FF2B5EF4-FFF2-40B4-BE49-F238E27FC236}">
                <a16:creationId xmlns:a16="http://schemas.microsoft.com/office/drawing/2014/main" id="{69050A1B-E1FC-4A53-AD5D-4801B594E571}"/>
              </a:ext>
            </a:extLst>
          </p:cNvPr>
          <p:cNvSpPr txBox="1"/>
          <p:nvPr/>
        </p:nvSpPr>
        <p:spPr>
          <a:xfrm>
            <a:off x="813040" y="5403413"/>
            <a:ext cx="2195579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9" name="iSḷïḑè">
            <a:extLst>
              <a:ext uri="{FF2B5EF4-FFF2-40B4-BE49-F238E27FC236}">
                <a16:creationId xmlns:a16="http://schemas.microsoft.com/office/drawing/2014/main" id="{14BDED43-4C09-49C9-A423-F567D973C427}"/>
              </a:ext>
            </a:extLst>
          </p:cNvPr>
          <p:cNvSpPr/>
          <p:nvPr/>
        </p:nvSpPr>
        <p:spPr>
          <a:xfrm>
            <a:off x="813040" y="5157192"/>
            <a:ext cx="2195579" cy="246221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6" name="îṧľïḑe">
            <a:extLst>
              <a:ext uri="{FF2B5EF4-FFF2-40B4-BE49-F238E27FC236}">
                <a16:creationId xmlns:a16="http://schemas.microsoft.com/office/drawing/2014/main" id="{8AC30E6F-B739-4CD0-A668-25DA6F3AE8E5}"/>
              </a:ext>
            </a:extLst>
          </p:cNvPr>
          <p:cNvSpPr txBox="1"/>
          <p:nvPr/>
        </p:nvSpPr>
        <p:spPr>
          <a:xfrm>
            <a:off x="3603153" y="5403413"/>
            <a:ext cx="2195579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7" name="îṡḷîďè">
            <a:extLst>
              <a:ext uri="{FF2B5EF4-FFF2-40B4-BE49-F238E27FC236}">
                <a16:creationId xmlns:a16="http://schemas.microsoft.com/office/drawing/2014/main" id="{FCB556EF-87BE-4BC9-928D-69FE0629CEDB}"/>
              </a:ext>
            </a:extLst>
          </p:cNvPr>
          <p:cNvSpPr/>
          <p:nvPr/>
        </p:nvSpPr>
        <p:spPr>
          <a:xfrm>
            <a:off x="3603153" y="5157192"/>
            <a:ext cx="2195579" cy="246221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ïsḻíḓé">
            <a:extLst>
              <a:ext uri="{FF2B5EF4-FFF2-40B4-BE49-F238E27FC236}">
                <a16:creationId xmlns:a16="http://schemas.microsoft.com/office/drawing/2014/main" id="{C3A22F97-AD02-49E0-8C30-CCDEB2EF57F1}"/>
              </a:ext>
            </a:extLst>
          </p:cNvPr>
          <p:cNvSpPr txBox="1"/>
          <p:nvPr/>
        </p:nvSpPr>
        <p:spPr>
          <a:xfrm>
            <a:off x="6393266" y="5403413"/>
            <a:ext cx="2195579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5" name="íṡľíḓe">
            <a:extLst>
              <a:ext uri="{FF2B5EF4-FFF2-40B4-BE49-F238E27FC236}">
                <a16:creationId xmlns:a16="http://schemas.microsoft.com/office/drawing/2014/main" id="{6D97D0CE-3A23-480B-8D52-4B87EDF6D554}"/>
              </a:ext>
            </a:extLst>
          </p:cNvPr>
          <p:cNvSpPr/>
          <p:nvPr/>
        </p:nvSpPr>
        <p:spPr>
          <a:xfrm>
            <a:off x="6393266" y="5157192"/>
            <a:ext cx="2195579" cy="246221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2" name="isľîḍé">
            <a:extLst>
              <a:ext uri="{FF2B5EF4-FFF2-40B4-BE49-F238E27FC236}">
                <a16:creationId xmlns:a16="http://schemas.microsoft.com/office/drawing/2014/main" id="{6F354131-F9F4-4A5A-95CE-2ED9419735AF}"/>
              </a:ext>
            </a:extLst>
          </p:cNvPr>
          <p:cNvSpPr txBox="1"/>
          <p:nvPr/>
        </p:nvSpPr>
        <p:spPr>
          <a:xfrm>
            <a:off x="9183379" y="5403413"/>
            <a:ext cx="2195579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3" name="ïsḻíḋê">
            <a:extLst>
              <a:ext uri="{FF2B5EF4-FFF2-40B4-BE49-F238E27FC236}">
                <a16:creationId xmlns:a16="http://schemas.microsoft.com/office/drawing/2014/main" id="{3365BBE1-8CFD-46AB-8FD4-4884EAEFCD32}"/>
              </a:ext>
            </a:extLst>
          </p:cNvPr>
          <p:cNvSpPr/>
          <p:nvPr/>
        </p:nvSpPr>
        <p:spPr>
          <a:xfrm>
            <a:off x="9183379" y="5157192"/>
            <a:ext cx="2195579" cy="246221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425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377654" y="1838779"/>
            <a:ext cx="975521" cy="126365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354877"/>
                </a:solidFill>
                <a:latin typeface="Impact" panose="020B0806030902050204" pitchFamily="34" charset="0"/>
              </a:rPr>
              <a:t>05</a:t>
            </a:r>
            <a:endParaRPr lang="zh-CN" altLang="en-US" sz="8000" dirty="0">
              <a:solidFill>
                <a:srgbClr val="35487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ADB9D-8805-4C9E-BA4C-6A8D6363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55B07D-5878-487D-B73B-13502A1B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E8964C-ED29-4F71-B793-4971CCA1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îśľíďê">
            <a:extLst>
              <a:ext uri="{FF2B5EF4-FFF2-40B4-BE49-F238E27FC236}">
                <a16:creationId xmlns:a16="http://schemas.microsoft.com/office/drawing/2014/main" id="{B861597F-A5EE-423A-B1A3-3BFF7ED3FD07}"/>
              </a:ext>
            </a:extLst>
          </p:cNvPr>
          <p:cNvSpPr/>
          <p:nvPr/>
        </p:nvSpPr>
        <p:spPr bwMode="auto">
          <a:xfrm>
            <a:off x="1746" y="4149080"/>
            <a:ext cx="12187990" cy="2717797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848" y="292"/>
              </a:cxn>
              <a:cxn ang="0">
                <a:pos x="788" y="77"/>
              </a:cxn>
              <a:cxn ang="0">
                <a:pos x="746" y="140"/>
              </a:cxn>
              <a:cxn ang="0">
                <a:pos x="705" y="77"/>
              </a:cxn>
              <a:cxn ang="0">
                <a:pos x="662" y="43"/>
              </a:cxn>
              <a:cxn ang="0">
                <a:pos x="619" y="154"/>
              </a:cxn>
              <a:cxn ang="0">
                <a:pos x="577" y="0"/>
              </a:cxn>
              <a:cxn ang="0">
                <a:pos x="534" y="75"/>
              </a:cxn>
              <a:cxn ang="0">
                <a:pos x="491" y="75"/>
              </a:cxn>
              <a:cxn ang="0">
                <a:pos x="448" y="162"/>
              </a:cxn>
              <a:cxn ang="0">
                <a:pos x="405" y="125"/>
              </a:cxn>
              <a:cxn ang="0">
                <a:pos x="362" y="142"/>
              </a:cxn>
              <a:cxn ang="0">
                <a:pos x="319" y="89"/>
              </a:cxn>
              <a:cxn ang="0">
                <a:pos x="281" y="229"/>
              </a:cxn>
              <a:cxn ang="0">
                <a:pos x="241" y="191"/>
              </a:cxn>
              <a:cxn ang="0">
                <a:pos x="184" y="191"/>
              </a:cxn>
              <a:cxn ang="0">
                <a:pos x="141" y="82"/>
              </a:cxn>
              <a:cxn ang="0">
                <a:pos x="89" y="147"/>
              </a:cxn>
              <a:cxn ang="0">
                <a:pos x="31" y="87"/>
              </a:cxn>
              <a:cxn ang="0">
                <a:pos x="0" y="292"/>
              </a:cxn>
            </a:cxnLst>
            <a:rect l="0" t="0" r="r" b="b"/>
            <a:pathLst>
              <a:path w="848" h="292">
                <a:moveTo>
                  <a:pt x="0" y="292"/>
                </a:moveTo>
                <a:lnTo>
                  <a:pt x="848" y="292"/>
                </a:lnTo>
                <a:lnTo>
                  <a:pt x="788" y="77"/>
                </a:lnTo>
                <a:lnTo>
                  <a:pt x="746" y="140"/>
                </a:lnTo>
                <a:lnTo>
                  <a:pt x="705" y="77"/>
                </a:lnTo>
                <a:lnTo>
                  <a:pt x="662" y="43"/>
                </a:lnTo>
                <a:lnTo>
                  <a:pt x="619" y="154"/>
                </a:lnTo>
                <a:lnTo>
                  <a:pt x="577" y="0"/>
                </a:lnTo>
                <a:lnTo>
                  <a:pt x="534" y="75"/>
                </a:lnTo>
                <a:lnTo>
                  <a:pt x="491" y="75"/>
                </a:lnTo>
                <a:lnTo>
                  <a:pt x="448" y="162"/>
                </a:lnTo>
                <a:lnTo>
                  <a:pt x="405" y="125"/>
                </a:lnTo>
                <a:lnTo>
                  <a:pt x="362" y="142"/>
                </a:lnTo>
                <a:lnTo>
                  <a:pt x="319" y="89"/>
                </a:lnTo>
                <a:lnTo>
                  <a:pt x="281" y="229"/>
                </a:lnTo>
                <a:lnTo>
                  <a:pt x="241" y="191"/>
                </a:lnTo>
                <a:lnTo>
                  <a:pt x="184" y="191"/>
                </a:lnTo>
                <a:lnTo>
                  <a:pt x="141" y="82"/>
                </a:lnTo>
                <a:lnTo>
                  <a:pt x="89" y="147"/>
                </a:lnTo>
                <a:lnTo>
                  <a:pt x="31" y="87"/>
                </a:lnTo>
                <a:lnTo>
                  <a:pt x="0" y="2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íṡḷïďé">
            <a:extLst>
              <a:ext uri="{FF2B5EF4-FFF2-40B4-BE49-F238E27FC236}">
                <a16:creationId xmlns:a16="http://schemas.microsoft.com/office/drawing/2014/main" id="{505877FA-730C-43F3-B8ED-7155E8D9D2D5}"/>
              </a:ext>
            </a:extLst>
          </p:cNvPr>
          <p:cNvSpPr/>
          <p:nvPr/>
        </p:nvSpPr>
        <p:spPr bwMode="auto">
          <a:xfrm>
            <a:off x="488224" y="4653136"/>
            <a:ext cx="11703776" cy="209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îṡlïḑè">
            <a:extLst>
              <a:ext uri="{FF2B5EF4-FFF2-40B4-BE49-F238E27FC236}">
                <a16:creationId xmlns:a16="http://schemas.microsoft.com/office/drawing/2014/main" id="{D86C3857-2398-43ED-BB96-E77DBE6C0DEA}"/>
              </a:ext>
            </a:extLst>
          </p:cNvPr>
          <p:cNvSpPr/>
          <p:nvPr/>
        </p:nvSpPr>
        <p:spPr bwMode="auto">
          <a:xfrm>
            <a:off x="102688" y="4768511"/>
            <a:ext cx="11992928" cy="2105585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848" y="292"/>
              </a:cxn>
              <a:cxn ang="0">
                <a:pos x="788" y="77"/>
              </a:cxn>
              <a:cxn ang="0">
                <a:pos x="746" y="140"/>
              </a:cxn>
              <a:cxn ang="0">
                <a:pos x="705" y="77"/>
              </a:cxn>
              <a:cxn ang="0">
                <a:pos x="662" y="43"/>
              </a:cxn>
              <a:cxn ang="0">
                <a:pos x="619" y="154"/>
              </a:cxn>
              <a:cxn ang="0">
                <a:pos x="577" y="0"/>
              </a:cxn>
              <a:cxn ang="0">
                <a:pos x="534" y="75"/>
              </a:cxn>
              <a:cxn ang="0">
                <a:pos x="491" y="75"/>
              </a:cxn>
              <a:cxn ang="0">
                <a:pos x="448" y="162"/>
              </a:cxn>
              <a:cxn ang="0">
                <a:pos x="405" y="125"/>
              </a:cxn>
              <a:cxn ang="0">
                <a:pos x="362" y="142"/>
              </a:cxn>
              <a:cxn ang="0">
                <a:pos x="319" y="89"/>
              </a:cxn>
              <a:cxn ang="0">
                <a:pos x="281" y="229"/>
              </a:cxn>
              <a:cxn ang="0">
                <a:pos x="241" y="191"/>
              </a:cxn>
              <a:cxn ang="0">
                <a:pos x="184" y="191"/>
              </a:cxn>
              <a:cxn ang="0">
                <a:pos x="141" y="82"/>
              </a:cxn>
              <a:cxn ang="0">
                <a:pos x="89" y="147"/>
              </a:cxn>
              <a:cxn ang="0">
                <a:pos x="31" y="87"/>
              </a:cxn>
              <a:cxn ang="0">
                <a:pos x="0" y="292"/>
              </a:cxn>
            </a:cxnLst>
            <a:rect l="0" t="0" r="r" b="b"/>
            <a:pathLst>
              <a:path w="848" h="292">
                <a:moveTo>
                  <a:pt x="0" y="292"/>
                </a:moveTo>
                <a:lnTo>
                  <a:pt x="848" y="292"/>
                </a:lnTo>
                <a:lnTo>
                  <a:pt x="788" y="77"/>
                </a:lnTo>
                <a:lnTo>
                  <a:pt x="746" y="140"/>
                </a:lnTo>
                <a:lnTo>
                  <a:pt x="705" y="77"/>
                </a:lnTo>
                <a:lnTo>
                  <a:pt x="662" y="43"/>
                </a:lnTo>
                <a:lnTo>
                  <a:pt x="619" y="154"/>
                </a:lnTo>
                <a:lnTo>
                  <a:pt x="577" y="0"/>
                </a:lnTo>
                <a:lnTo>
                  <a:pt x="534" y="75"/>
                </a:lnTo>
                <a:lnTo>
                  <a:pt x="491" y="75"/>
                </a:lnTo>
                <a:lnTo>
                  <a:pt x="448" y="162"/>
                </a:lnTo>
                <a:lnTo>
                  <a:pt x="405" y="125"/>
                </a:lnTo>
                <a:lnTo>
                  <a:pt x="362" y="142"/>
                </a:lnTo>
                <a:lnTo>
                  <a:pt x="319" y="89"/>
                </a:lnTo>
                <a:lnTo>
                  <a:pt x="281" y="229"/>
                </a:lnTo>
                <a:lnTo>
                  <a:pt x="241" y="191"/>
                </a:lnTo>
                <a:lnTo>
                  <a:pt x="184" y="191"/>
                </a:lnTo>
                <a:lnTo>
                  <a:pt x="141" y="82"/>
                </a:lnTo>
                <a:lnTo>
                  <a:pt x="89" y="147"/>
                </a:lnTo>
                <a:lnTo>
                  <a:pt x="31" y="87"/>
                </a:lnTo>
                <a:lnTo>
                  <a:pt x="0" y="292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" name="îśļîdê">
            <a:extLst>
              <a:ext uri="{FF2B5EF4-FFF2-40B4-BE49-F238E27FC236}">
                <a16:creationId xmlns:a16="http://schemas.microsoft.com/office/drawing/2014/main" id="{10E09625-1EAF-40C1-96D2-551AB194BAFA}"/>
              </a:ext>
            </a:extLst>
          </p:cNvPr>
          <p:cNvSpPr/>
          <p:nvPr/>
        </p:nvSpPr>
        <p:spPr bwMode="auto">
          <a:xfrm>
            <a:off x="10282416" y="6235983"/>
            <a:ext cx="432741" cy="60415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42" y="18"/>
              </a:cxn>
              <a:cxn ang="0">
                <a:pos x="235" y="25"/>
              </a:cxn>
              <a:cxn ang="0">
                <a:pos x="221" y="232"/>
              </a:cxn>
              <a:cxn ang="0">
                <a:pos x="193" y="189"/>
              </a:cxn>
              <a:cxn ang="0">
                <a:pos x="126" y="232"/>
              </a:cxn>
              <a:cxn ang="0">
                <a:pos x="235" y="25"/>
              </a:cxn>
              <a:cxn ang="0">
                <a:pos x="221" y="157"/>
              </a:cxn>
              <a:cxn ang="0">
                <a:pos x="191" y="136"/>
              </a:cxn>
              <a:cxn ang="0">
                <a:pos x="191" y="125"/>
              </a:cxn>
              <a:cxn ang="0">
                <a:pos x="221" y="103"/>
              </a:cxn>
              <a:cxn ang="0">
                <a:pos x="191" y="125"/>
              </a:cxn>
              <a:cxn ang="0">
                <a:pos x="221" y="91"/>
              </a:cxn>
              <a:cxn ang="0">
                <a:pos x="191" y="69"/>
              </a:cxn>
              <a:cxn ang="0">
                <a:pos x="191" y="59"/>
              </a:cxn>
              <a:cxn ang="0">
                <a:pos x="221" y="37"/>
              </a:cxn>
              <a:cxn ang="0">
                <a:pos x="191" y="59"/>
              </a:cxn>
              <a:cxn ang="0">
                <a:pos x="170" y="157"/>
              </a:cxn>
              <a:cxn ang="0">
                <a:pos x="140" y="136"/>
              </a:cxn>
              <a:cxn ang="0">
                <a:pos x="140" y="125"/>
              </a:cxn>
              <a:cxn ang="0">
                <a:pos x="170" y="103"/>
              </a:cxn>
              <a:cxn ang="0">
                <a:pos x="140" y="125"/>
              </a:cxn>
              <a:cxn ang="0">
                <a:pos x="170" y="91"/>
              </a:cxn>
              <a:cxn ang="0">
                <a:pos x="140" y="69"/>
              </a:cxn>
              <a:cxn ang="0">
                <a:pos x="140" y="59"/>
              </a:cxn>
              <a:cxn ang="0">
                <a:pos x="170" y="37"/>
              </a:cxn>
              <a:cxn ang="0">
                <a:pos x="140" y="59"/>
              </a:cxn>
              <a:cxn ang="0">
                <a:pos x="94" y="80"/>
              </a:cxn>
              <a:cxn ang="0">
                <a:pos x="16" y="61"/>
              </a:cxn>
              <a:cxn ang="0">
                <a:pos x="112" y="86"/>
              </a:cxn>
              <a:cxn ang="0">
                <a:pos x="96" y="232"/>
              </a:cxn>
              <a:cxn ang="0">
                <a:pos x="69" y="189"/>
              </a:cxn>
              <a:cxn ang="0">
                <a:pos x="0" y="232"/>
              </a:cxn>
              <a:cxn ang="0">
                <a:pos x="112" y="86"/>
              </a:cxn>
              <a:cxn ang="0">
                <a:pos x="96" y="157"/>
              </a:cxn>
              <a:cxn ang="0">
                <a:pos x="66" y="136"/>
              </a:cxn>
              <a:cxn ang="0">
                <a:pos x="66" y="125"/>
              </a:cxn>
              <a:cxn ang="0">
                <a:pos x="96" y="103"/>
              </a:cxn>
              <a:cxn ang="0">
                <a:pos x="66" y="125"/>
              </a:cxn>
              <a:cxn ang="0">
                <a:pos x="44" y="157"/>
              </a:cxn>
              <a:cxn ang="0">
                <a:pos x="16" y="136"/>
              </a:cxn>
              <a:cxn ang="0">
                <a:pos x="16" y="125"/>
              </a:cxn>
              <a:cxn ang="0">
                <a:pos x="44" y="103"/>
              </a:cxn>
              <a:cxn ang="0">
                <a:pos x="16" y="125"/>
              </a:cxn>
            </a:cxnLst>
            <a:rect l="0" t="0" r="r" b="b"/>
            <a:pathLst>
              <a:path w="235" h="232">
                <a:moveTo>
                  <a:pt x="142" y="0"/>
                </a:moveTo>
                <a:lnTo>
                  <a:pt x="220" y="0"/>
                </a:lnTo>
                <a:lnTo>
                  <a:pt x="220" y="18"/>
                </a:lnTo>
                <a:lnTo>
                  <a:pt x="142" y="18"/>
                </a:lnTo>
                <a:lnTo>
                  <a:pt x="142" y="0"/>
                </a:lnTo>
                <a:close/>
                <a:moveTo>
                  <a:pt x="235" y="25"/>
                </a:moveTo>
                <a:lnTo>
                  <a:pt x="235" y="232"/>
                </a:lnTo>
                <a:lnTo>
                  <a:pt x="221" y="232"/>
                </a:lnTo>
                <a:lnTo>
                  <a:pt x="221" y="189"/>
                </a:lnTo>
                <a:lnTo>
                  <a:pt x="193" y="189"/>
                </a:lnTo>
                <a:lnTo>
                  <a:pt x="193" y="232"/>
                </a:lnTo>
                <a:lnTo>
                  <a:pt x="126" y="232"/>
                </a:lnTo>
                <a:lnTo>
                  <a:pt x="126" y="25"/>
                </a:lnTo>
                <a:lnTo>
                  <a:pt x="235" y="25"/>
                </a:lnTo>
                <a:close/>
                <a:moveTo>
                  <a:pt x="191" y="157"/>
                </a:moveTo>
                <a:lnTo>
                  <a:pt x="221" y="157"/>
                </a:lnTo>
                <a:lnTo>
                  <a:pt x="221" y="136"/>
                </a:lnTo>
                <a:lnTo>
                  <a:pt x="191" y="136"/>
                </a:lnTo>
                <a:lnTo>
                  <a:pt x="191" y="157"/>
                </a:lnTo>
                <a:close/>
                <a:moveTo>
                  <a:pt x="191" y="125"/>
                </a:moveTo>
                <a:lnTo>
                  <a:pt x="221" y="125"/>
                </a:lnTo>
                <a:lnTo>
                  <a:pt x="221" y="103"/>
                </a:lnTo>
                <a:lnTo>
                  <a:pt x="191" y="103"/>
                </a:lnTo>
                <a:lnTo>
                  <a:pt x="191" y="125"/>
                </a:lnTo>
                <a:close/>
                <a:moveTo>
                  <a:pt x="191" y="91"/>
                </a:moveTo>
                <a:lnTo>
                  <a:pt x="221" y="91"/>
                </a:lnTo>
                <a:lnTo>
                  <a:pt x="221" y="69"/>
                </a:lnTo>
                <a:lnTo>
                  <a:pt x="191" y="69"/>
                </a:lnTo>
                <a:lnTo>
                  <a:pt x="191" y="91"/>
                </a:lnTo>
                <a:close/>
                <a:moveTo>
                  <a:pt x="191" y="59"/>
                </a:moveTo>
                <a:lnTo>
                  <a:pt x="221" y="59"/>
                </a:lnTo>
                <a:lnTo>
                  <a:pt x="221" y="37"/>
                </a:lnTo>
                <a:lnTo>
                  <a:pt x="191" y="37"/>
                </a:lnTo>
                <a:lnTo>
                  <a:pt x="191" y="59"/>
                </a:lnTo>
                <a:close/>
                <a:moveTo>
                  <a:pt x="140" y="157"/>
                </a:moveTo>
                <a:lnTo>
                  <a:pt x="170" y="157"/>
                </a:lnTo>
                <a:lnTo>
                  <a:pt x="170" y="136"/>
                </a:lnTo>
                <a:lnTo>
                  <a:pt x="140" y="136"/>
                </a:lnTo>
                <a:lnTo>
                  <a:pt x="140" y="157"/>
                </a:lnTo>
                <a:close/>
                <a:moveTo>
                  <a:pt x="140" y="125"/>
                </a:moveTo>
                <a:lnTo>
                  <a:pt x="170" y="125"/>
                </a:lnTo>
                <a:lnTo>
                  <a:pt x="170" y="103"/>
                </a:lnTo>
                <a:lnTo>
                  <a:pt x="140" y="103"/>
                </a:lnTo>
                <a:lnTo>
                  <a:pt x="140" y="125"/>
                </a:lnTo>
                <a:close/>
                <a:moveTo>
                  <a:pt x="140" y="91"/>
                </a:moveTo>
                <a:lnTo>
                  <a:pt x="170" y="91"/>
                </a:lnTo>
                <a:lnTo>
                  <a:pt x="170" y="69"/>
                </a:lnTo>
                <a:lnTo>
                  <a:pt x="140" y="69"/>
                </a:lnTo>
                <a:lnTo>
                  <a:pt x="140" y="91"/>
                </a:lnTo>
                <a:close/>
                <a:moveTo>
                  <a:pt x="140" y="59"/>
                </a:moveTo>
                <a:lnTo>
                  <a:pt x="170" y="59"/>
                </a:lnTo>
                <a:lnTo>
                  <a:pt x="170" y="37"/>
                </a:lnTo>
                <a:lnTo>
                  <a:pt x="140" y="37"/>
                </a:lnTo>
                <a:lnTo>
                  <a:pt x="140" y="59"/>
                </a:lnTo>
                <a:close/>
                <a:moveTo>
                  <a:pt x="16" y="80"/>
                </a:moveTo>
                <a:lnTo>
                  <a:pt x="94" y="80"/>
                </a:lnTo>
                <a:lnTo>
                  <a:pt x="94" y="61"/>
                </a:lnTo>
                <a:lnTo>
                  <a:pt x="16" y="61"/>
                </a:lnTo>
                <a:lnTo>
                  <a:pt x="16" y="80"/>
                </a:lnTo>
                <a:close/>
                <a:moveTo>
                  <a:pt x="112" y="86"/>
                </a:moveTo>
                <a:lnTo>
                  <a:pt x="112" y="232"/>
                </a:lnTo>
                <a:lnTo>
                  <a:pt x="96" y="232"/>
                </a:lnTo>
                <a:lnTo>
                  <a:pt x="96" y="189"/>
                </a:lnTo>
                <a:lnTo>
                  <a:pt x="69" y="189"/>
                </a:lnTo>
                <a:lnTo>
                  <a:pt x="69" y="232"/>
                </a:lnTo>
                <a:lnTo>
                  <a:pt x="0" y="232"/>
                </a:lnTo>
                <a:lnTo>
                  <a:pt x="0" y="86"/>
                </a:lnTo>
                <a:lnTo>
                  <a:pt x="112" y="86"/>
                </a:lnTo>
                <a:close/>
                <a:moveTo>
                  <a:pt x="66" y="157"/>
                </a:moveTo>
                <a:lnTo>
                  <a:pt x="96" y="157"/>
                </a:lnTo>
                <a:lnTo>
                  <a:pt x="96" y="136"/>
                </a:lnTo>
                <a:lnTo>
                  <a:pt x="66" y="136"/>
                </a:lnTo>
                <a:lnTo>
                  <a:pt x="66" y="157"/>
                </a:lnTo>
                <a:close/>
                <a:moveTo>
                  <a:pt x="66" y="125"/>
                </a:moveTo>
                <a:lnTo>
                  <a:pt x="96" y="125"/>
                </a:lnTo>
                <a:lnTo>
                  <a:pt x="96" y="103"/>
                </a:lnTo>
                <a:lnTo>
                  <a:pt x="66" y="103"/>
                </a:lnTo>
                <a:lnTo>
                  <a:pt x="66" y="125"/>
                </a:lnTo>
                <a:close/>
                <a:moveTo>
                  <a:pt x="16" y="157"/>
                </a:moveTo>
                <a:lnTo>
                  <a:pt x="44" y="157"/>
                </a:lnTo>
                <a:lnTo>
                  <a:pt x="44" y="136"/>
                </a:lnTo>
                <a:lnTo>
                  <a:pt x="16" y="136"/>
                </a:lnTo>
                <a:lnTo>
                  <a:pt x="16" y="157"/>
                </a:lnTo>
                <a:close/>
                <a:moveTo>
                  <a:pt x="16" y="125"/>
                </a:moveTo>
                <a:lnTo>
                  <a:pt x="44" y="125"/>
                </a:lnTo>
                <a:lnTo>
                  <a:pt x="44" y="103"/>
                </a:lnTo>
                <a:lnTo>
                  <a:pt x="16" y="103"/>
                </a:lnTo>
                <a:lnTo>
                  <a:pt x="16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" name="ïṣļïḋê">
            <a:extLst>
              <a:ext uri="{FF2B5EF4-FFF2-40B4-BE49-F238E27FC236}">
                <a16:creationId xmlns:a16="http://schemas.microsoft.com/office/drawing/2014/main" id="{F85060BE-D69E-4E5F-A322-473DC417CC61}"/>
              </a:ext>
            </a:extLst>
          </p:cNvPr>
          <p:cNvSpPr/>
          <p:nvPr/>
        </p:nvSpPr>
        <p:spPr bwMode="auto">
          <a:xfrm>
            <a:off x="11514346" y="6147443"/>
            <a:ext cx="495350" cy="69269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108" y="0"/>
              </a:cxn>
              <a:cxn ang="0">
                <a:pos x="126" y="29"/>
              </a:cxn>
              <a:cxn ang="0">
                <a:pos x="48" y="266"/>
              </a:cxn>
              <a:cxn ang="0">
                <a:pos x="16" y="216"/>
              </a:cxn>
              <a:cxn ang="0">
                <a:pos x="0" y="266"/>
              </a:cxn>
              <a:cxn ang="0">
                <a:pos x="126" y="29"/>
              </a:cxn>
              <a:cxn ang="0">
                <a:pos x="16" y="155"/>
              </a:cxn>
              <a:cxn ang="0">
                <a:pos x="51" y="180"/>
              </a:cxn>
              <a:cxn ang="0">
                <a:pos x="51" y="118"/>
              </a:cxn>
              <a:cxn ang="0">
                <a:pos x="16" y="143"/>
              </a:cxn>
              <a:cxn ang="0">
                <a:pos x="51" y="118"/>
              </a:cxn>
              <a:cxn ang="0">
                <a:pos x="16" y="80"/>
              </a:cxn>
              <a:cxn ang="0">
                <a:pos x="51" y="105"/>
              </a:cxn>
              <a:cxn ang="0">
                <a:pos x="51" y="43"/>
              </a:cxn>
              <a:cxn ang="0">
                <a:pos x="16" y="68"/>
              </a:cxn>
              <a:cxn ang="0">
                <a:pos x="51" y="43"/>
              </a:cxn>
              <a:cxn ang="0">
                <a:pos x="74" y="155"/>
              </a:cxn>
              <a:cxn ang="0">
                <a:pos x="108" y="180"/>
              </a:cxn>
              <a:cxn ang="0">
                <a:pos x="108" y="118"/>
              </a:cxn>
              <a:cxn ang="0">
                <a:pos x="74" y="143"/>
              </a:cxn>
              <a:cxn ang="0">
                <a:pos x="108" y="118"/>
              </a:cxn>
              <a:cxn ang="0">
                <a:pos x="74" y="80"/>
              </a:cxn>
              <a:cxn ang="0">
                <a:pos x="108" y="105"/>
              </a:cxn>
              <a:cxn ang="0">
                <a:pos x="108" y="43"/>
              </a:cxn>
              <a:cxn ang="0">
                <a:pos x="74" y="68"/>
              </a:cxn>
              <a:cxn ang="0">
                <a:pos x="108" y="43"/>
              </a:cxn>
              <a:cxn ang="0">
                <a:pos x="161" y="70"/>
              </a:cxn>
              <a:cxn ang="0">
                <a:pos x="251" y="91"/>
              </a:cxn>
              <a:cxn ang="0">
                <a:pos x="269" y="98"/>
              </a:cxn>
              <a:cxn ang="0">
                <a:pos x="191" y="266"/>
              </a:cxn>
              <a:cxn ang="0">
                <a:pos x="159" y="216"/>
              </a:cxn>
              <a:cxn ang="0">
                <a:pos x="143" y="266"/>
              </a:cxn>
              <a:cxn ang="0">
                <a:pos x="269" y="98"/>
              </a:cxn>
              <a:cxn ang="0">
                <a:pos x="159" y="155"/>
              </a:cxn>
              <a:cxn ang="0">
                <a:pos x="195" y="180"/>
              </a:cxn>
              <a:cxn ang="0">
                <a:pos x="195" y="118"/>
              </a:cxn>
              <a:cxn ang="0">
                <a:pos x="159" y="143"/>
              </a:cxn>
              <a:cxn ang="0">
                <a:pos x="195" y="118"/>
              </a:cxn>
              <a:cxn ang="0">
                <a:pos x="218" y="155"/>
              </a:cxn>
              <a:cxn ang="0">
                <a:pos x="251" y="180"/>
              </a:cxn>
              <a:cxn ang="0">
                <a:pos x="251" y="118"/>
              </a:cxn>
              <a:cxn ang="0">
                <a:pos x="218" y="143"/>
              </a:cxn>
              <a:cxn ang="0">
                <a:pos x="251" y="118"/>
              </a:cxn>
            </a:cxnLst>
            <a:rect l="0" t="0" r="r" b="b"/>
            <a:pathLst>
              <a:path w="269" h="266">
                <a:moveTo>
                  <a:pt x="108" y="21"/>
                </a:moveTo>
                <a:lnTo>
                  <a:pt x="18" y="21"/>
                </a:lnTo>
                <a:lnTo>
                  <a:pt x="18" y="0"/>
                </a:lnTo>
                <a:lnTo>
                  <a:pt x="108" y="0"/>
                </a:lnTo>
                <a:lnTo>
                  <a:pt x="108" y="21"/>
                </a:lnTo>
                <a:close/>
                <a:moveTo>
                  <a:pt x="126" y="29"/>
                </a:moveTo>
                <a:lnTo>
                  <a:pt x="126" y="266"/>
                </a:lnTo>
                <a:lnTo>
                  <a:pt x="48" y="266"/>
                </a:lnTo>
                <a:lnTo>
                  <a:pt x="48" y="216"/>
                </a:lnTo>
                <a:lnTo>
                  <a:pt x="16" y="216"/>
                </a:lnTo>
                <a:lnTo>
                  <a:pt x="16" y="266"/>
                </a:lnTo>
                <a:lnTo>
                  <a:pt x="0" y="266"/>
                </a:lnTo>
                <a:lnTo>
                  <a:pt x="0" y="29"/>
                </a:lnTo>
                <a:lnTo>
                  <a:pt x="126" y="29"/>
                </a:lnTo>
                <a:close/>
                <a:moveTo>
                  <a:pt x="51" y="155"/>
                </a:moveTo>
                <a:lnTo>
                  <a:pt x="16" y="155"/>
                </a:lnTo>
                <a:lnTo>
                  <a:pt x="16" y="180"/>
                </a:lnTo>
                <a:lnTo>
                  <a:pt x="51" y="180"/>
                </a:lnTo>
                <a:lnTo>
                  <a:pt x="51" y="155"/>
                </a:lnTo>
                <a:close/>
                <a:moveTo>
                  <a:pt x="51" y="118"/>
                </a:moveTo>
                <a:lnTo>
                  <a:pt x="16" y="118"/>
                </a:lnTo>
                <a:lnTo>
                  <a:pt x="16" y="143"/>
                </a:lnTo>
                <a:lnTo>
                  <a:pt x="51" y="143"/>
                </a:lnTo>
                <a:lnTo>
                  <a:pt x="51" y="118"/>
                </a:lnTo>
                <a:close/>
                <a:moveTo>
                  <a:pt x="51" y="80"/>
                </a:moveTo>
                <a:lnTo>
                  <a:pt x="16" y="80"/>
                </a:lnTo>
                <a:lnTo>
                  <a:pt x="16" y="105"/>
                </a:lnTo>
                <a:lnTo>
                  <a:pt x="51" y="105"/>
                </a:lnTo>
                <a:lnTo>
                  <a:pt x="51" y="80"/>
                </a:lnTo>
                <a:close/>
                <a:moveTo>
                  <a:pt x="51" y="43"/>
                </a:moveTo>
                <a:lnTo>
                  <a:pt x="16" y="43"/>
                </a:lnTo>
                <a:lnTo>
                  <a:pt x="16" y="68"/>
                </a:lnTo>
                <a:lnTo>
                  <a:pt x="51" y="68"/>
                </a:lnTo>
                <a:lnTo>
                  <a:pt x="51" y="43"/>
                </a:lnTo>
                <a:close/>
                <a:moveTo>
                  <a:pt x="108" y="155"/>
                </a:moveTo>
                <a:lnTo>
                  <a:pt x="74" y="155"/>
                </a:lnTo>
                <a:lnTo>
                  <a:pt x="74" y="180"/>
                </a:lnTo>
                <a:lnTo>
                  <a:pt x="108" y="180"/>
                </a:lnTo>
                <a:lnTo>
                  <a:pt x="108" y="155"/>
                </a:lnTo>
                <a:close/>
                <a:moveTo>
                  <a:pt x="108" y="118"/>
                </a:moveTo>
                <a:lnTo>
                  <a:pt x="74" y="118"/>
                </a:lnTo>
                <a:lnTo>
                  <a:pt x="74" y="143"/>
                </a:lnTo>
                <a:lnTo>
                  <a:pt x="108" y="143"/>
                </a:lnTo>
                <a:lnTo>
                  <a:pt x="108" y="118"/>
                </a:lnTo>
                <a:close/>
                <a:moveTo>
                  <a:pt x="108" y="80"/>
                </a:moveTo>
                <a:lnTo>
                  <a:pt x="74" y="80"/>
                </a:lnTo>
                <a:lnTo>
                  <a:pt x="74" y="105"/>
                </a:lnTo>
                <a:lnTo>
                  <a:pt x="108" y="105"/>
                </a:lnTo>
                <a:lnTo>
                  <a:pt x="108" y="80"/>
                </a:lnTo>
                <a:close/>
                <a:moveTo>
                  <a:pt x="108" y="43"/>
                </a:moveTo>
                <a:lnTo>
                  <a:pt x="74" y="43"/>
                </a:lnTo>
                <a:lnTo>
                  <a:pt x="74" y="68"/>
                </a:lnTo>
                <a:lnTo>
                  <a:pt x="108" y="68"/>
                </a:lnTo>
                <a:lnTo>
                  <a:pt x="108" y="43"/>
                </a:lnTo>
                <a:close/>
                <a:moveTo>
                  <a:pt x="251" y="70"/>
                </a:moveTo>
                <a:lnTo>
                  <a:pt x="161" y="70"/>
                </a:lnTo>
                <a:lnTo>
                  <a:pt x="161" y="91"/>
                </a:lnTo>
                <a:lnTo>
                  <a:pt x="251" y="91"/>
                </a:lnTo>
                <a:lnTo>
                  <a:pt x="251" y="70"/>
                </a:lnTo>
                <a:close/>
                <a:moveTo>
                  <a:pt x="269" y="98"/>
                </a:moveTo>
                <a:lnTo>
                  <a:pt x="269" y="266"/>
                </a:lnTo>
                <a:lnTo>
                  <a:pt x="191" y="266"/>
                </a:lnTo>
                <a:lnTo>
                  <a:pt x="191" y="216"/>
                </a:lnTo>
                <a:lnTo>
                  <a:pt x="159" y="216"/>
                </a:lnTo>
                <a:lnTo>
                  <a:pt x="159" y="266"/>
                </a:lnTo>
                <a:lnTo>
                  <a:pt x="143" y="266"/>
                </a:lnTo>
                <a:lnTo>
                  <a:pt x="143" y="98"/>
                </a:lnTo>
                <a:lnTo>
                  <a:pt x="269" y="98"/>
                </a:lnTo>
                <a:close/>
                <a:moveTo>
                  <a:pt x="195" y="155"/>
                </a:moveTo>
                <a:lnTo>
                  <a:pt x="159" y="155"/>
                </a:lnTo>
                <a:lnTo>
                  <a:pt x="159" y="180"/>
                </a:lnTo>
                <a:lnTo>
                  <a:pt x="195" y="180"/>
                </a:lnTo>
                <a:lnTo>
                  <a:pt x="195" y="155"/>
                </a:lnTo>
                <a:close/>
                <a:moveTo>
                  <a:pt x="195" y="118"/>
                </a:moveTo>
                <a:lnTo>
                  <a:pt x="159" y="118"/>
                </a:lnTo>
                <a:lnTo>
                  <a:pt x="159" y="143"/>
                </a:lnTo>
                <a:lnTo>
                  <a:pt x="195" y="143"/>
                </a:lnTo>
                <a:lnTo>
                  <a:pt x="195" y="118"/>
                </a:lnTo>
                <a:close/>
                <a:moveTo>
                  <a:pt x="251" y="155"/>
                </a:moveTo>
                <a:lnTo>
                  <a:pt x="218" y="155"/>
                </a:lnTo>
                <a:lnTo>
                  <a:pt x="218" y="180"/>
                </a:lnTo>
                <a:lnTo>
                  <a:pt x="251" y="180"/>
                </a:lnTo>
                <a:lnTo>
                  <a:pt x="251" y="155"/>
                </a:lnTo>
                <a:close/>
                <a:moveTo>
                  <a:pt x="251" y="118"/>
                </a:moveTo>
                <a:lnTo>
                  <a:pt x="218" y="118"/>
                </a:lnTo>
                <a:lnTo>
                  <a:pt x="218" y="143"/>
                </a:lnTo>
                <a:lnTo>
                  <a:pt x="251" y="143"/>
                </a:lnTo>
                <a:lnTo>
                  <a:pt x="25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" name="íṣľîḋe">
            <a:extLst>
              <a:ext uri="{FF2B5EF4-FFF2-40B4-BE49-F238E27FC236}">
                <a16:creationId xmlns:a16="http://schemas.microsoft.com/office/drawing/2014/main" id="{893E9EE4-6E7F-483C-A22D-29310707D08D}"/>
              </a:ext>
            </a:extLst>
          </p:cNvPr>
          <p:cNvSpPr/>
          <p:nvPr/>
        </p:nvSpPr>
        <p:spPr bwMode="auto">
          <a:xfrm>
            <a:off x="11433323" y="6657850"/>
            <a:ext cx="123377" cy="17708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1" y="6"/>
              </a:cxn>
              <a:cxn ang="0">
                <a:pos x="67" y="7"/>
              </a:cxn>
              <a:cxn ang="0">
                <a:pos x="64" y="68"/>
              </a:cxn>
              <a:cxn ang="0">
                <a:pos x="55" y="56"/>
              </a:cxn>
              <a:cxn ang="0">
                <a:pos x="35" y="68"/>
              </a:cxn>
              <a:cxn ang="0">
                <a:pos x="67" y="7"/>
              </a:cxn>
              <a:cxn ang="0">
                <a:pos x="64" y="47"/>
              </a:cxn>
              <a:cxn ang="0">
                <a:pos x="55" y="40"/>
              </a:cxn>
              <a:cxn ang="0">
                <a:pos x="55" y="36"/>
              </a:cxn>
              <a:cxn ang="0">
                <a:pos x="64" y="31"/>
              </a:cxn>
              <a:cxn ang="0">
                <a:pos x="55" y="36"/>
              </a:cxn>
              <a:cxn ang="0">
                <a:pos x="64" y="27"/>
              </a:cxn>
              <a:cxn ang="0">
                <a:pos x="55" y="22"/>
              </a:cxn>
              <a:cxn ang="0">
                <a:pos x="55" y="18"/>
              </a:cxn>
              <a:cxn ang="0">
                <a:pos x="64" y="11"/>
              </a:cxn>
              <a:cxn ang="0">
                <a:pos x="55" y="18"/>
              </a:cxn>
              <a:cxn ang="0">
                <a:pos x="49" y="47"/>
              </a:cxn>
              <a:cxn ang="0">
                <a:pos x="41" y="40"/>
              </a:cxn>
              <a:cxn ang="0">
                <a:pos x="41" y="36"/>
              </a:cxn>
              <a:cxn ang="0">
                <a:pos x="49" y="31"/>
              </a:cxn>
              <a:cxn ang="0">
                <a:pos x="41" y="36"/>
              </a:cxn>
              <a:cxn ang="0">
                <a:pos x="49" y="27"/>
              </a:cxn>
              <a:cxn ang="0">
                <a:pos x="41" y="22"/>
              </a:cxn>
              <a:cxn ang="0">
                <a:pos x="41" y="18"/>
              </a:cxn>
              <a:cxn ang="0">
                <a:pos x="49" y="11"/>
              </a:cxn>
              <a:cxn ang="0">
                <a:pos x="41" y="18"/>
              </a:cxn>
              <a:cxn ang="0">
                <a:pos x="26" y="23"/>
              </a:cxn>
              <a:cxn ang="0">
                <a:pos x="5" y="18"/>
              </a:cxn>
              <a:cxn ang="0">
                <a:pos x="32" y="25"/>
              </a:cxn>
              <a:cxn ang="0">
                <a:pos x="26" y="68"/>
              </a:cxn>
              <a:cxn ang="0">
                <a:pos x="19" y="56"/>
              </a:cxn>
              <a:cxn ang="0">
                <a:pos x="0" y="68"/>
              </a:cxn>
              <a:cxn ang="0">
                <a:pos x="32" y="25"/>
              </a:cxn>
              <a:cxn ang="0">
                <a:pos x="26" y="47"/>
              </a:cxn>
              <a:cxn ang="0">
                <a:pos x="19" y="40"/>
              </a:cxn>
              <a:cxn ang="0">
                <a:pos x="19" y="36"/>
              </a:cxn>
              <a:cxn ang="0">
                <a:pos x="26" y="31"/>
              </a:cxn>
              <a:cxn ang="0">
                <a:pos x="19" y="36"/>
              </a:cxn>
              <a:cxn ang="0">
                <a:pos x="12" y="47"/>
              </a:cxn>
              <a:cxn ang="0">
                <a:pos x="3" y="40"/>
              </a:cxn>
              <a:cxn ang="0">
                <a:pos x="3" y="36"/>
              </a:cxn>
              <a:cxn ang="0">
                <a:pos x="12" y="31"/>
              </a:cxn>
              <a:cxn ang="0">
                <a:pos x="3" y="36"/>
              </a:cxn>
            </a:cxnLst>
            <a:rect l="0" t="0" r="r" b="b"/>
            <a:pathLst>
              <a:path w="67" h="68"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67" y="7"/>
                </a:moveTo>
                <a:lnTo>
                  <a:pt x="67" y="68"/>
                </a:lnTo>
                <a:lnTo>
                  <a:pt x="64" y="68"/>
                </a:lnTo>
                <a:lnTo>
                  <a:pt x="64" y="56"/>
                </a:lnTo>
                <a:lnTo>
                  <a:pt x="55" y="56"/>
                </a:lnTo>
                <a:lnTo>
                  <a:pt x="55" y="68"/>
                </a:lnTo>
                <a:lnTo>
                  <a:pt x="35" y="68"/>
                </a:lnTo>
                <a:lnTo>
                  <a:pt x="35" y="7"/>
                </a:lnTo>
                <a:lnTo>
                  <a:pt x="67" y="7"/>
                </a:lnTo>
                <a:close/>
                <a:moveTo>
                  <a:pt x="55" y="47"/>
                </a:moveTo>
                <a:lnTo>
                  <a:pt x="64" y="47"/>
                </a:lnTo>
                <a:lnTo>
                  <a:pt x="64" y="40"/>
                </a:lnTo>
                <a:lnTo>
                  <a:pt x="55" y="40"/>
                </a:lnTo>
                <a:lnTo>
                  <a:pt x="55" y="47"/>
                </a:lnTo>
                <a:close/>
                <a:moveTo>
                  <a:pt x="55" y="36"/>
                </a:moveTo>
                <a:lnTo>
                  <a:pt x="64" y="36"/>
                </a:lnTo>
                <a:lnTo>
                  <a:pt x="64" y="31"/>
                </a:lnTo>
                <a:lnTo>
                  <a:pt x="55" y="31"/>
                </a:lnTo>
                <a:lnTo>
                  <a:pt x="55" y="36"/>
                </a:lnTo>
                <a:close/>
                <a:moveTo>
                  <a:pt x="55" y="27"/>
                </a:moveTo>
                <a:lnTo>
                  <a:pt x="64" y="27"/>
                </a:lnTo>
                <a:lnTo>
                  <a:pt x="64" y="22"/>
                </a:lnTo>
                <a:lnTo>
                  <a:pt x="55" y="22"/>
                </a:lnTo>
                <a:lnTo>
                  <a:pt x="55" y="27"/>
                </a:lnTo>
                <a:close/>
                <a:moveTo>
                  <a:pt x="55" y="18"/>
                </a:moveTo>
                <a:lnTo>
                  <a:pt x="64" y="18"/>
                </a:lnTo>
                <a:lnTo>
                  <a:pt x="64" y="11"/>
                </a:lnTo>
                <a:lnTo>
                  <a:pt x="55" y="11"/>
                </a:lnTo>
                <a:lnTo>
                  <a:pt x="55" y="18"/>
                </a:lnTo>
                <a:close/>
                <a:moveTo>
                  <a:pt x="41" y="47"/>
                </a:moveTo>
                <a:lnTo>
                  <a:pt x="49" y="47"/>
                </a:lnTo>
                <a:lnTo>
                  <a:pt x="49" y="40"/>
                </a:lnTo>
                <a:lnTo>
                  <a:pt x="41" y="40"/>
                </a:lnTo>
                <a:lnTo>
                  <a:pt x="41" y="47"/>
                </a:lnTo>
                <a:close/>
                <a:moveTo>
                  <a:pt x="41" y="36"/>
                </a:moveTo>
                <a:lnTo>
                  <a:pt x="49" y="36"/>
                </a:lnTo>
                <a:lnTo>
                  <a:pt x="49" y="31"/>
                </a:lnTo>
                <a:lnTo>
                  <a:pt x="41" y="31"/>
                </a:lnTo>
                <a:lnTo>
                  <a:pt x="41" y="36"/>
                </a:lnTo>
                <a:close/>
                <a:moveTo>
                  <a:pt x="41" y="27"/>
                </a:moveTo>
                <a:lnTo>
                  <a:pt x="49" y="27"/>
                </a:lnTo>
                <a:lnTo>
                  <a:pt x="49" y="22"/>
                </a:lnTo>
                <a:lnTo>
                  <a:pt x="41" y="22"/>
                </a:lnTo>
                <a:lnTo>
                  <a:pt x="41" y="27"/>
                </a:lnTo>
                <a:close/>
                <a:moveTo>
                  <a:pt x="41" y="18"/>
                </a:moveTo>
                <a:lnTo>
                  <a:pt x="49" y="18"/>
                </a:lnTo>
                <a:lnTo>
                  <a:pt x="49" y="11"/>
                </a:lnTo>
                <a:lnTo>
                  <a:pt x="41" y="11"/>
                </a:lnTo>
                <a:lnTo>
                  <a:pt x="41" y="18"/>
                </a:lnTo>
                <a:close/>
                <a:moveTo>
                  <a:pt x="5" y="23"/>
                </a:moveTo>
                <a:lnTo>
                  <a:pt x="26" y="23"/>
                </a:lnTo>
                <a:lnTo>
                  <a:pt x="26" y="18"/>
                </a:lnTo>
                <a:lnTo>
                  <a:pt x="5" y="18"/>
                </a:lnTo>
                <a:lnTo>
                  <a:pt x="5" y="23"/>
                </a:lnTo>
                <a:close/>
                <a:moveTo>
                  <a:pt x="32" y="25"/>
                </a:moveTo>
                <a:lnTo>
                  <a:pt x="32" y="68"/>
                </a:lnTo>
                <a:lnTo>
                  <a:pt x="26" y="68"/>
                </a:lnTo>
                <a:lnTo>
                  <a:pt x="26" y="56"/>
                </a:lnTo>
                <a:lnTo>
                  <a:pt x="19" y="56"/>
                </a:lnTo>
                <a:lnTo>
                  <a:pt x="19" y="68"/>
                </a:lnTo>
                <a:lnTo>
                  <a:pt x="0" y="68"/>
                </a:lnTo>
                <a:lnTo>
                  <a:pt x="0" y="25"/>
                </a:lnTo>
                <a:lnTo>
                  <a:pt x="32" y="25"/>
                </a:lnTo>
                <a:close/>
                <a:moveTo>
                  <a:pt x="19" y="47"/>
                </a:moveTo>
                <a:lnTo>
                  <a:pt x="26" y="47"/>
                </a:lnTo>
                <a:lnTo>
                  <a:pt x="26" y="40"/>
                </a:lnTo>
                <a:lnTo>
                  <a:pt x="19" y="40"/>
                </a:lnTo>
                <a:lnTo>
                  <a:pt x="19" y="47"/>
                </a:lnTo>
                <a:close/>
                <a:moveTo>
                  <a:pt x="19" y="36"/>
                </a:moveTo>
                <a:lnTo>
                  <a:pt x="26" y="36"/>
                </a:lnTo>
                <a:lnTo>
                  <a:pt x="26" y="31"/>
                </a:lnTo>
                <a:lnTo>
                  <a:pt x="19" y="31"/>
                </a:lnTo>
                <a:lnTo>
                  <a:pt x="19" y="36"/>
                </a:lnTo>
                <a:close/>
                <a:moveTo>
                  <a:pt x="3" y="47"/>
                </a:moveTo>
                <a:lnTo>
                  <a:pt x="12" y="47"/>
                </a:lnTo>
                <a:lnTo>
                  <a:pt x="12" y="40"/>
                </a:lnTo>
                <a:lnTo>
                  <a:pt x="3" y="40"/>
                </a:lnTo>
                <a:lnTo>
                  <a:pt x="3" y="47"/>
                </a:lnTo>
                <a:close/>
                <a:moveTo>
                  <a:pt x="3" y="36"/>
                </a:moveTo>
                <a:lnTo>
                  <a:pt x="12" y="36"/>
                </a:lnTo>
                <a:lnTo>
                  <a:pt x="12" y="31"/>
                </a:lnTo>
                <a:lnTo>
                  <a:pt x="3" y="31"/>
                </a:lnTo>
                <a:lnTo>
                  <a:pt x="3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" name="ïṧlïḋé">
            <a:extLst>
              <a:ext uri="{FF2B5EF4-FFF2-40B4-BE49-F238E27FC236}">
                <a16:creationId xmlns:a16="http://schemas.microsoft.com/office/drawing/2014/main" id="{FFAD87CA-26D2-4071-9522-1EC7A22A397A}"/>
              </a:ext>
            </a:extLst>
          </p:cNvPr>
          <p:cNvSpPr/>
          <p:nvPr/>
        </p:nvSpPr>
        <p:spPr bwMode="auto">
          <a:xfrm>
            <a:off x="11582480" y="6462541"/>
            <a:ext cx="261486" cy="372389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85" y="13"/>
              </a:cxn>
              <a:cxn ang="0">
                <a:pos x="142" y="16"/>
              </a:cxn>
              <a:cxn ang="0">
                <a:pos x="133" y="143"/>
              </a:cxn>
              <a:cxn ang="0">
                <a:pos x="117" y="116"/>
              </a:cxn>
              <a:cxn ang="0">
                <a:pos x="75" y="143"/>
              </a:cxn>
              <a:cxn ang="0">
                <a:pos x="142" y="16"/>
              </a:cxn>
              <a:cxn ang="0">
                <a:pos x="133" y="97"/>
              </a:cxn>
              <a:cxn ang="0">
                <a:pos x="115" y="84"/>
              </a:cxn>
              <a:cxn ang="0">
                <a:pos x="115" y="77"/>
              </a:cxn>
              <a:cxn ang="0">
                <a:pos x="133" y="65"/>
              </a:cxn>
              <a:cxn ang="0">
                <a:pos x="115" y="77"/>
              </a:cxn>
              <a:cxn ang="0">
                <a:pos x="133" y="57"/>
              </a:cxn>
              <a:cxn ang="0">
                <a:pos x="115" y="43"/>
              </a:cxn>
              <a:cxn ang="0">
                <a:pos x="115" y="36"/>
              </a:cxn>
              <a:cxn ang="0">
                <a:pos x="133" y="24"/>
              </a:cxn>
              <a:cxn ang="0">
                <a:pos x="115" y="36"/>
              </a:cxn>
              <a:cxn ang="0">
                <a:pos x="103" y="97"/>
              </a:cxn>
              <a:cxn ang="0">
                <a:pos x="85" y="84"/>
              </a:cxn>
              <a:cxn ang="0">
                <a:pos x="85" y="77"/>
              </a:cxn>
              <a:cxn ang="0">
                <a:pos x="103" y="65"/>
              </a:cxn>
              <a:cxn ang="0">
                <a:pos x="85" y="77"/>
              </a:cxn>
              <a:cxn ang="0">
                <a:pos x="103" y="57"/>
              </a:cxn>
              <a:cxn ang="0">
                <a:pos x="85" y="43"/>
              </a:cxn>
              <a:cxn ang="0">
                <a:pos x="85" y="36"/>
              </a:cxn>
              <a:cxn ang="0">
                <a:pos x="103" y="24"/>
              </a:cxn>
              <a:cxn ang="0">
                <a:pos x="85" y="36"/>
              </a:cxn>
              <a:cxn ang="0">
                <a:pos x="57" y="50"/>
              </a:cxn>
              <a:cxn ang="0">
                <a:pos x="9" y="38"/>
              </a:cxn>
              <a:cxn ang="0">
                <a:pos x="66" y="54"/>
              </a:cxn>
              <a:cxn ang="0">
                <a:pos x="57" y="143"/>
              </a:cxn>
              <a:cxn ang="0">
                <a:pos x="41" y="116"/>
              </a:cxn>
              <a:cxn ang="0">
                <a:pos x="0" y="143"/>
              </a:cxn>
              <a:cxn ang="0">
                <a:pos x="66" y="54"/>
              </a:cxn>
              <a:cxn ang="0">
                <a:pos x="57" y="97"/>
              </a:cxn>
              <a:cxn ang="0">
                <a:pos x="39" y="84"/>
              </a:cxn>
              <a:cxn ang="0">
                <a:pos x="39" y="77"/>
              </a:cxn>
              <a:cxn ang="0">
                <a:pos x="57" y="65"/>
              </a:cxn>
              <a:cxn ang="0">
                <a:pos x="39" y="77"/>
              </a:cxn>
              <a:cxn ang="0">
                <a:pos x="27" y="97"/>
              </a:cxn>
              <a:cxn ang="0">
                <a:pos x="9" y="84"/>
              </a:cxn>
              <a:cxn ang="0">
                <a:pos x="9" y="77"/>
              </a:cxn>
              <a:cxn ang="0">
                <a:pos x="27" y="65"/>
              </a:cxn>
              <a:cxn ang="0">
                <a:pos x="9" y="77"/>
              </a:cxn>
            </a:cxnLst>
            <a:rect l="0" t="0" r="r" b="b"/>
            <a:pathLst>
              <a:path w="142" h="143">
                <a:moveTo>
                  <a:pt x="85" y="0"/>
                </a:moveTo>
                <a:lnTo>
                  <a:pt x="133" y="0"/>
                </a:lnTo>
                <a:lnTo>
                  <a:pt x="133" y="13"/>
                </a:lnTo>
                <a:lnTo>
                  <a:pt x="85" y="13"/>
                </a:lnTo>
                <a:lnTo>
                  <a:pt x="85" y="0"/>
                </a:lnTo>
                <a:close/>
                <a:moveTo>
                  <a:pt x="142" y="16"/>
                </a:moveTo>
                <a:lnTo>
                  <a:pt x="142" y="143"/>
                </a:lnTo>
                <a:lnTo>
                  <a:pt x="133" y="143"/>
                </a:lnTo>
                <a:lnTo>
                  <a:pt x="133" y="116"/>
                </a:lnTo>
                <a:lnTo>
                  <a:pt x="117" y="116"/>
                </a:lnTo>
                <a:lnTo>
                  <a:pt x="117" y="143"/>
                </a:lnTo>
                <a:lnTo>
                  <a:pt x="75" y="143"/>
                </a:lnTo>
                <a:lnTo>
                  <a:pt x="75" y="16"/>
                </a:lnTo>
                <a:lnTo>
                  <a:pt x="142" y="16"/>
                </a:lnTo>
                <a:close/>
                <a:moveTo>
                  <a:pt x="115" y="97"/>
                </a:moveTo>
                <a:lnTo>
                  <a:pt x="133" y="97"/>
                </a:lnTo>
                <a:lnTo>
                  <a:pt x="133" y="84"/>
                </a:lnTo>
                <a:lnTo>
                  <a:pt x="115" y="84"/>
                </a:lnTo>
                <a:lnTo>
                  <a:pt x="115" y="97"/>
                </a:lnTo>
                <a:close/>
                <a:moveTo>
                  <a:pt x="115" y="77"/>
                </a:moveTo>
                <a:lnTo>
                  <a:pt x="133" y="77"/>
                </a:lnTo>
                <a:lnTo>
                  <a:pt x="133" y="65"/>
                </a:lnTo>
                <a:lnTo>
                  <a:pt x="115" y="65"/>
                </a:lnTo>
                <a:lnTo>
                  <a:pt x="115" y="77"/>
                </a:lnTo>
                <a:close/>
                <a:moveTo>
                  <a:pt x="115" y="57"/>
                </a:moveTo>
                <a:lnTo>
                  <a:pt x="133" y="57"/>
                </a:lnTo>
                <a:lnTo>
                  <a:pt x="133" y="43"/>
                </a:lnTo>
                <a:lnTo>
                  <a:pt x="115" y="43"/>
                </a:lnTo>
                <a:lnTo>
                  <a:pt x="115" y="57"/>
                </a:lnTo>
                <a:close/>
                <a:moveTo>
                  <a:pt x="115" y="36"/>
                </a:moveTo>
                <a:lnTo>
                  <a:pt x="133" y="36"/>
                </a:lnTo>
                <a:lnTo>
                  <a:pt x="133" y="24"/>
                </a:lnTo>
                <a:lnTo>
                  <a:pt x="115" y="24"/>
                </a:lnTo>
                <a:lnTo>
                  <a:pt x="115" y="36"/>
                </a:lnTo>
                <a:close/>
                <a:moveTo>
                  <a:pt x="85" y="97"/>
                </a:moveTo>
                <a:lnTo>
                  <a:pt x="103" y="97"/>
                </a:lnTo>
                <a:lnTo>
                  <a:pt x="103" y="84"/>
                </a:lnTo>
                <a:lnTo>
                  <a:pt x="85" y="84"/>
                </a:lnTo>
                <a:lnTo>
                  <a:pt x="85" y="97"/>
                </a:lnTo>
                <a:close/>
                <a:moveTo>
                  <a:pt x="85" y="77"/>
                </a:moveTo>
                <a:lnTo>
                  <a:pt x="103" y="77"/>
                </a:lnTo>
                <a:lnTo>
                  <a:pt x="103" y="65"/>
                </a:lnTo>
                <a:lnTo>
                  <a:pt x="85" y="65"/>
                </a:lnTo>
                <a:lnTo>
                  <a:pt x="85" y="77"/>
                </a:lnTo>
                <a:close/>
                <a:moveTo>
                  <a:pt x="85" y="57"/>
                </a:moveTo>
                <a:lnTo>
                  <a:pt x="103" y="57"/>
                </a:lnTo>
                <a:lnTo>
                  <a:pt x="103" y="43"/>
                </a:lnTo>
                <a:lnTo>
                  <a:pt x="85" y="43"/>
                </a:lnTo>
                <a:lnTo>
                  <a:pt x="85" y="57"/>
                </a:lnTo>
                <a:close/>
                <a:moveTo>
                  <a:pt x="85" y="36"/>
                </a:moveTo>
                <a:lnTo>
                  <a:pt x="103" y="36"/>
                </a:lnTo>
                <a:lnTo>
                  <a:pt x="103" y="24"/>
                </a:lnTo>
                <a:lnTo>
                  <a:pt x="85" y="24"/>
                </a:lnTo>
                <a:lnTo>
                  <a:pt x="85" y="36"/>
                </a:lnTo>
                <a:close/>
                <a:moveTo>
                  <a:pt x="9" y="50"/>
                </a:moveTo>
                <a:lnTo>
                  <a:pt x="57" y="50"/>
                </a:lnTo>
                <a:lnTo>
                  <a:pt x="57" y="38"/>
                </a:lnTo>
                <a:lnTo>
                  <a:pt x="9" y="38"/>
                </a:lnTo>
                <a:lnTo>
                  <a:pt x="9" y="50"/>
                </a:lnTo>
                <a:close/>
                <a:moveTo>
                  <a:pt x="66" y="54"/>
                </a:moveTo>
                <a:lnTo>
                  <a:pt x="66" y="143"/>
                </a:lnTo>
                <a:lnTo>
                  <a:pt x="57" y="143"/>
                </a:lnTo>
                <a:lnTo>
                  <a:pt x="57" y="116"/>
                </a:lnTo>
                <a:lnTo>
                  <a:pt x="41" y="116"/>
                </a:lnTo>
                <a:lnTo>
                  <a:pt x="41" y="143"/>
                </a:lnTo>
                <a:lnTo>
                  <a:pt x="0" y="143"/>
                </a:lnTo>
                <a:lnTo>
                  <a:pt x="0" y="54"/>
                </a:lnTo>
                <a:lnTo>
                  <a:pt x="66" y="54"/>
                </a:lnTo>
                <a:close/>
                <a:moveTo>
                  <a:pt x="39" y="97"/>
                </a:moveTo>
                <a:lnTo>
                  <a:pt x="57" y="97"/>
                </a:lnTo>
                <a:lnTo>
                  <a:pt x="57" y="84"/>
                </a:lnTo>
                <a:lnTo>
                  <a:pt x="39" y="84"/>
                </a:lnTo>
                <a:lnTo>
                  <a:pt x="39" y="97"/>
                </a:lnTo>
                <a:close/>
                <a:moveTo>
                  <a:pt x="39" y="77"/>
                </a:moveTo>
                <a:lnTo>
                  <a:pt x="57" y="77"/>
                </a:lnTo>
                <a:lnTo>
                  <a:pt x="57" y="65"/>
                </a:lnTo>
                <a:lnTo>
                  <a:pt x="39" y="65"/>
                </a:lnTo>
                <a:lnTo>
                  <a:pt x="39" y="77"/>
                </a:lnTo>
                <a:close/>
                <a:moveTo>
                  <a:pt x="9" y="97"/>
                </a:moveTo>
                <a:lnTo>
                  <a:pt x="27" y="97"/>
                </a:lnTo>
                <a:lnTo>
                  <a:pt x="27" y="84"/>
                </a:lnTo>
                <a:lnTo>
                  <a:pt x="9" y="84"/>
                </a:lnTo>
                <a:lnTo>
                  <a:pt x="9" y="97"/>
                </a:lnTo>
                <a:close/>
                <a:moveTo>
                  <a:pt x="9" y="77"/>
                </a:moveTo>
                <a:lnTo>
                  <a:pt x="27" y="77"/>
                </a:lnTo>
                <a:lnTo>
                  <a:pt x="27" y="65"/>
                </a:lnTo>
                <a:lnTo>
                  <a:pt x="9" y="65"/>
                </a:lnTo>
                <a:lnTo>
                  <a:pt x="9" y="7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" name="ïšḷíďe">
            <a:extLst>
              <a:ext uri="{FF2B5EF4-FFF2-40B4-BE49-F238E27FC236}">
                <a16:creationId xmlns:a16="http://schemas.microsoft.com/office/drawing/2014/main" id="{AF40C3D1-AFD0-4735-950A-A6C26A1B4096}"/>
              </a:ext>
            </a:extLst>
          </p:cNvPr>
          <p:cNvSpPr/>
          <p:nvPr/>
        </p:nvSpPr>
        <p:spPr bwMode="auto">
          <a:xfrm>
            <a:off x="11866063" y="6569310"/>
            <a:ext cx="189669" cy="26562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2" y="9"/>
              </a:cxn>
              <a:cxn ang="0">
                <a:pos x="103" y="11"/>
              </a:cxn>
              <a:cxn ang="0">
                <a:pos x="96" y="102"/>
              </a:cxn>
              <a:cxn ang="0">
                <a:pos x="85" y="82"/>
              </a:cxn>
              <a:cxn ang="0">
                <a:pos x="55" y="102"/>
              </a:cxn>
              <a:cxn ang="0">
                <a:pos x="103" y="11"/>
              </a:cxn>
              <a:cxn ang="0">
                <a:pos x="96" y="70"/>
              </a:cxn>
              <a:cxn ang="0">
                <a:pos x="83" y="59"/>
              </a:cxn>
              <a:cxn ang="0">
                <a:pos x="83" y="56"/>
              </a:cxn>
              <a:cxn ang="0">
                <a:pos x="96" y="45"/>
              </a:cxn>
              <a:cxn ang="0">
                <a:pos x="83" y="56"/>
              </a:cxn>
              <a:cxn ang="0">
                <a:pos x="96" y="41"/>
              </a:cxn>
              <a:cxn ang="0">
                <a:pos x="83" y="31"/>
              </a:cxn>
              <a:cxn ang="0">
                <a:pos x="83" y="27"/>
              </a:cxn>
              <a:cxn ang="0">
                <a:pos x="96" y="16"/>
              </a:cxn>
              <a:cxn ang="0">
                <a:pos x="83" y="27"/>
              </a:cxn>
              <a:cxn ang="0">
                <a:pos x="75" y="70"/>
              </a:cxn>
              <a:cxn ang="0">
                <a:pos x="62" y="59"/>
              </a:cxn>
              <a:cxn ang="0">
                <a:pos x="62" y="56"/>
              </a:cxn>
              <a:cxn ang="0">
                <a:pos x="75" y="45"/>
              </a:cxn>
              <a:cxn ang="0">
                <a:pos x="62" y="56"/>
              </a:cxn>
              <a:cxn ang="0">
                <a:pos x="75" y="41"/>
              </a:cxn>
              <a:cxn ang="0">
                <a:pos x="62" y="31"/>
              </a:cxn>
              <a:cxn ang="0">
                <a:pos x="62" y="27"/>
              </a:cxn>
              <a:cxn ang="0">
                <a:pos x="75" y="16"/>
              </a:cxn>
              <a:cxn ang="0">
                <a:pos x="62" y="27"/>
              </a:cxn>
              <a:cxn ang="0">
                <a:pos x="41" y="36"/>
              </a:cxn>
              <a:cxn ang="0">
                <a:pos x="7" y="27"/>
              </a:cxn>
              <a:cxn ang="0">
                <a:pos x="48" y="38"/>
              </a:cxn>
              <a:cxn ang="0">
                <a:pos x="43" y="102"/>
              </a:cxn>
              <a:cxn ang="0">
                <a:pos x="30" y="82"/>
              </a:cxn>
              <a:cxn ang="0">
                <a:pos x="0" y="102"/>
              </a:cxn>
              <a:cxn ang="0">
                <a:pos x="48" y="38"/>
              </a:cxn>
              <a:cxn ang="0">
                <a:pos x="43" y="70"/>
              </a:cxn>
              <a:cxn ang="0">
                <a:pos x="29" y="59"/>
              </a:cxn>
              <a:cxn ang="0">
                <a:pos x="29" y="56"/>
              </a:cxn>
              <a:cxn ang="0">
                <a:pos x="43" y="45"/>
              </a:cxn>
              <a:cxn ang="0">
                <a:pos x="29" y="56"/>
              </a:cxn>
              <a:cxn ang="0">
                <a:pos x="20" y="70"/>
              </a:cxn>
              <a:cxn ang="0">
                <a:pos x="7" y="59"/>
              </a:cxn>
              <a:cxn ang="0">
                <a:pos x="7" y="56"/>
              </a:cxn>
              <a:cxn ang="0">
                <a:pos x="20" y="45"/>
              </a:cxn>
              <a:cxn ang="0">
                <a:pos x="7" y="56"/>
              </a:cxn>
            </a:cxnLst>
            <a:rect l="0" t="0" r="r" b="b"/>
            <a:pathLst>
              <a:path w="103" h="102">
                <a:moveTo>
                  <a:pt x="62" y="0"/>
                </a:moveTo>
                <a:lnTo>
                  <a:pt x="96" y="0"/>
                </a:lnTo>
                <a:lnTo>
                  <a:pt x="96" y="9"/>
                </a:lnTo>
                <a:lnTo>
                  <a:pt x="62" y="9"/>
                </a:lnTo>
                <a:lnTo>
                  <a:pt x="62" y="0"/>
                </a:lnTo>
                <a:close/>
                <a:moveTo>
                  <a:pt x="103" y="11"/>
                </a:moveTo>
                <a:lnTo>
                  <a:pt x="103" y="102"/>
                </a:lnTo>
                <a:lnTo>
                  <a:pt x="96" y="102"/>
                </a:lnTo>
                <a:lnTo>
                  <a:pt x="96" y="82"/>
                </a:lnTo>
                <a:lnTo>
                  <a:pt x="85" y="82"/>
                </a:lnTo>
                <a:lnTo>
                  <a:pt x="85" y="102"/>
                </a:lnTo>
                <a:lnTo>
                  <a:pt x="55" y="102"/>
                </a:lnTo>
                <a:lnTo>
                  <a:pt x="55" y="11"/>
                </a:lnTo>
                <a:lnTo>
                  <a:pt x="103" y="11"/>
                </a:lnTo>
                <a:close/>
                <a:moveTo>
                  <a:pt x="83" y="70"/>
                </a:moveTo>
                <a:lnTo>
                  <a:pt x="96" y="70"/>
                </a:lnTo>
                <a:lnTo>
                  <a:pt x="96" y="59"/>
                </a:lnTo>
                <a:lnTo>
                  <a:pt x="83" y="59"/>
                </a:lnTo>
                <a:lnTo>
                  <a:pt x="83" y="70"/>
                </a:lnTo>
                <a:close/>
                <a:moveTo>
                  <a:pt x="83" y="56"/>
                </a:moveTo>
                <a:lnTo>
                  <a:pt x="96" y="56"/>
                </a:lnTo>
                <a:lnTo>
                  <a:pt x="96" y="45"/>
                </a:lnTo>
                <a:lnTo>
                  <a:pt x="83" y="45"/>
                </a:lnTo>
                <a:lnTo>
                  <a:pt x="83" y="56"/>
                </a:lnTo>
                <a:close/>
                <a:moveTo>
                  <a:pt x="83" y="41"/>
                </a:moveTo>
                <a:lnTo>
                  <a:pt x="96" y="41"/>
                </a:lnTo>
                <a:lnTo>
                  <a:pt x="96" y="31"/>
                </a:lnTo>
                <a:lnTo>
                  <a:pt x="83" y="31"/>
                </a:lnTo>
                <a:lnTo>
                  <a:pt x="83" y="41"/>
                </a:lnTo>
                <a:close/>
                <a:moveTo>
                  <a:pt x="83" y="27"/>
                </a:moveTo>
                <a:lnTo>
                  <a:pt x="96" y="27"/>
                </a:lnTo>
                <a:lnTo>
                  <a:pt x="96" y="16"/>
                </a:lnTo>
                <a:lnTo>
                  <a:pt x="83" y="16"/>
                </a:lnTo>
                <a:lnTo>
                  <a:pt x="83" y="27"/>
                </a:lnTo>
                <a:close/>
                <a:moveTo>
                  <a:pt x="62" y="70"/>
                </a:moveTo>
                <a:lnTo>
                  <a:pt x="75" y="70"/>
                </a:lnTo>
                <a:lnTo>
                  <a:pt x="75" y="59"/>
                </a:lnTo>
                <a:lnTo>
                  <a:pt x="62" y="59"/>
                </a:lnTo>
                <a:lnTo>
                  <a:pt x="62" y="70"/>
                </a:lnTo>
                <a:close/>
                <a:moveTo>
                  <a:pt x="62" y="56"/>
                </a:moveTo>
                <a:lnTo>
                  <a:pt x="75" y="56"/>
                </a:lnTo>
                <a:lnTo>
                  <a:pt x="75" y="45"/>
                </a:lnTo>
                <a:lnTo>
                  <a:pt x="62" y="45"/>
                </a:lnTo>
                <a:lnTo>
                  <a:pt x="62" y="56"/>
                </a:lnTo>
                <a:close/>
                <a:moveTo>
                  <a:pt x="62" y="41"/>
                </a:moveTo>
                <a:lnTo>
                  <a:pt x="75" y="41"/>
                </a:lnTo>
                <a:lnTo>
                  <a:pt x="75" y="31"/>
                </a:lnTo>
                <a:lnTo>
                  <a:pt x="62" y="31"/>
                </a:lnTo>
                <a:lnTo>
                  <a:pt x="62" y="41"/>
                </a:lnTo>
                <a:close/>
                <a:moveTo>
                  <a:pt x="62" y="27"/>
                </a:moveTo>
                <a:lnTo>
                  <a:pt x="75" y="27"/>
                </a:lnTo>
                <a:lnTo>
                  <a:pt x="75" y="16"/>
                </a:lnTo>
                <a:lnTo>
                  <a:pt x="62" y="16"/>
                </a:lnTo>
                <a:lnTo>
                  <a:pt x="62" y="27"/>
                </a:lnTo>
                <a:close/>
                <a:moveTo>
                  <a:pt x="7" y="36"/>
                </a:moveTo>
                <a:lnTo>
                  <a:pt x="41" y="36"/>
                </a:lnTo>
                <a:lnTo>
                  <a:pt x="41" y="27"/>
                </a:lnTo>
                <a:lnTo>
                  <a:pt x="7" y="27"/>
                </a:lnTo>
                <a:lnTo>
                  <a:pt x="7" y="36"/>
                </a:lnTo>
                <a:close/>
                <a:moveTo>
                  <a:pt x="48" y="38"/>
                </a:moveTo>
                <a:lnTo>
                  <a:pt x="48" y="102"/>
                </a:lnTo>
                <a:lnTo>
                  <a:pt x="43" y="102"/>
                </a:lnTo>
                <a:lnTo>
                  <a:pt x="43" y="82"/>
                </a:lnTo>
                <a:lnTo>
                  <a:pt x="30" y="82"/>
                </a:lnTo>
                <a:lnTo>
                  <a:pt x="30" y="102"/>
                </a:lnTo>
                <a:lnTo>
                  <a:pt x="0" y="102"/>
                </a:lnTo>
                <a:lnTo>
                  <a:pt x="0" y="38"/>
                </a:lnTo>
                <a:lnTo>
                  <a:pt x="48" y="38"/>
                </a:lnTo>
                <a:close/>
                <a:moveTo>
                  <a:pt x="29" y="70"/>
                </a:moveTo>
                <a:lnTo>
                  <a:pt x="43" y="70"/>
                </a:lnTo>
                <a:lnTo>
                  <a:pt x="43" y="59"/>
                </a:lnTo>
                <a:lnTo>
                  <a:pt x="29" y="59"/>
                </a:lnTo>
                <a:lnTo>
                  <a:pt x="29" y="70"/>
                </a:lnTo>
                <a:close/>
                <a:moveTo>
                  <a:pt x="29" y="56"/>
                </a:moveTo>
                <a:lnTo>
                  <a:pt x="43" y="56"/>
                </a:lnTo>
                <a:lnTo>
                  <a:pt x="43" y="45"/>
                </a:lnTo>
                <a:lnTo>
                  <a:pt x="29" y="45"/>
                </a:lnTo>
                <a:lnTo>
                  <a:pt x="29" y="56"/>
                </a:lnTo>
                <a:close/>
                <a:moveTo>
                  <a:pt x="7" y="70"/>
                </a:moveTo>
                <a:lnTo>
                  <a:pt x="20" y="70"/>
                </a:lnTo>
                <a:lnTo>
                  <a:pt x="20" y="59"/>
                </a:lnTo>
                <a:lnTo>
                  <a:pt x="7" y="59"/>
                </a:lnTo>
                <a:lnTo>
                  <a:pt x="7" y="70"/>
                </a:lnTo>
                <a:close/>
                <a:moveTo>
                  <a:pt x="7" y="56"/>
                </a:moveTo>
                <a:lnTo>
                  <a:pt x="20" y="56"/>
                </a:lnTo>
                <a:lnTo>
                  <a:pt x="20" y="45"/>
                </a:lnTo>
                <a:lnTo>
                  <a:pt x="7" y="45"/>
                </a:lnTo>
                <a:lnTo>
                  <a:pt x="7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" name="íṧļíḍé">
            <a:extLst>
              <a:ext uri="{FF2B5EF4-FFF2-40B4-BE49-F238E27FC236}">
                <a16:creationId xmlns:a16="http://schemas.microsoft.com/office/drawing/2014/main" id="{361C2DE0-4162-4BC8-A605-36DDFD9CC91E}"/>
              </a:ext>
            </a:extLst>
          </p:cNvPr>
          <p:cNvSpPr/>
          <p:nvPr/>
        </p:nvSpPr>
        <p:spPr bwMode="auto">
          <a:xfrm>
            <a:off x="12081513" y="6525040"/>
            <a:ext cx="110487" cy="309890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51" y="12"/>
              </a:cxn>
              <a:cxn ang="0">
                <a:pos x="51" y="0"/>
              </a:cxn>
              <a:cxn ang="0">
                <a:pos x="9" y="0"/>
              </a:cxn>
              <a:cxn ang="0">
                <a:pos x="9" y="12"/>
              </a:cxn>
              <a:cxn ang="0">
                <a:pos x="60" y="17"/>
              </a:cxn>
              <a:cxn ang="0">
                <a:pos x="60" y="119"/>
              </a:cxn>
              <a:cxn ang="0">
                <a:pos x="51" y="119"/>
              </a:cxn>
              <a:cxn ang="0">
                <a:pos x="51" y="89"/>
              </a:cxn>
              <a:cxn ang="0">
                <a:pos x="37" y="89"/>
              </a:cxn>
              <a:cxn ang="0">
                <a:pos x="37" y="119"/>
              </a:cxn>
              <a:cxn ang="0">
                <a:pos x="0" y="119"/>
              </a:cxn>
              <a:cxn ang="0">
                <a:pos x="0" y="17"/>
              </a:cxn>
              <a:cxn ang="0">
                <a:pos x="60" y="17"/>
              </a:cxn>
              <a:cxn ang="0">
                <a:pos x="35" y="66"/>
              </a:cxn>
              <a:cxn ang="0">
                <a:pos x="51" y="66"/>
              </a:cxn>
              <a:cxn ang="0">
                <a:pos x="51" y="51"/>
              </a:cxn>
              <a:cxn ang="0">
                <a:pos x="35" y="51"/>
              </a:cxn>
              <a:cxn ang="0">
                <a:pos x="35" y="66"/>
              </a:cxn>
              <a:cxn ang="0">
                <a:pos x="35" y="44"/>
              </a:cxn>
              <a:cxn ang="0">
                <a:pos x="51" y="44"/>
              </a:cxn>
              <a:cxn ang="0">
                <a:pos x="51" y="28"/>
              </a:cxn>
              <a:cxn ang="0">
                <a:pos x="35" y="28"/>
              </a:cxn>
              <a:cxn ang="0">
                <a:pos x="35" y="44"/>
              </a:cxn>
              <a:cxn ang="0">
                <a:pos x="9" y="66"/>
              </a:cxn>
              <a:cxn ang="0">
                <a:pos x="25" y="66"/>
              </a:cxn>
              <a:cxn ang="0">
                <a:pos x="25" y="51"/>
              </a:cxn>
              <a:cxn ang="0">
                <a:pos x="9" y="51"/>
              </a:cxn>
              <a:cxn ang="0">
                <a:pos x="9" y="66"/>
              </a:cxn>
              <a:cxn ang="0">
                <a:pos x="9" y="44"/>
              </a:cxn>
              <a:cxn ang="0">
                <a:pos x="25" y="44"/>
              </a:cxn>
              <a:cxn ang="0">
                <a:pos x="25" y="28"/>
              </a:cxn>
              <a:cxn ang="0">
                <a:pos x="9" y="28"/>
              </a:cxn>
              <a:cxn ang="0">
                <a:pos x="9" y="44"/>
              </a:cxn>
            </a:cxnLst>
            <a:rect l="0" t="0" r="r" b="b"/>
            <a:pathLst>
              <a:path w="60" h="119">
                <a:moveTo>
                  <a:pt x="9" y="12"/>
                </a:moveTo>
                <a:lnTo>
                  <a:pt x="51" y="12"/>
                </a:lnTo>
                <a:lnTo>
                  <a:pt x="51" y="0"/>
                </a:lnTo>
                <a:lnTo>
                  <a:pt x="9" y="0"/>
                </a:lnTo>
                <a:lnTo>
                  <a:pt x="9" y="12"/>
                </a:lnTo>
                <a:close/>
                <a:moveTo>
                  <a:pt x="60" y="17"/>
                </a:moveTo>
                <a:lnTo>
                  <a:pt x="60" y="119"/>
                </a:lnTo>
                <a:lnTo>
                  <a:pt x="51" y="119"/>
                </a:lnTo>
                <a:lnTo>
                  <a:pt x="51" y="89"/>
                </a:lnTo>
                <a:lnTo>
                  <a:pt x="37" y="89"/>
                </a:lnTo>
                <a:lnTo>
                  <a:pt x="37" y="119"/>
                </a:lnTo>
                <a:lnTo>
                  <a:pt x="0" y="119"/>
                </a:lnTo>
                <a:lnTo>
                  <a:pt x="0" y="17"/>
                </a:lnTo>
                <a:lnTo>
                  <a:pt x="60" y="17"/>
                </a:lnTo>
                <a:close/>
                <a:moveTo>
                  <a:pt x="35" y="66"/>
                </a:moveTo>
                <a:lnTo>
                  <a:pt x="51" y="66"/>
                </a:lnTo>
                <a:lnTo>
                  <a:pt x="51" y="51"/>
                </a:lnTo>
                <a:lnTo>
                  <a:pt x="35" y="51"/>
                </a:lnTo>
                <a:lnTo>
                  <a:pt x="35" y="66"/>
                </a:lnTo>
                <a:close/>
                <a:moveTo>
                  <a:pt x="35" y="44"/>
                </a:moveTo>
                <a:lnTo>
                  <a:pt x="51" y="44"/>
                </a:lnTo>
                <a:lnTo>
                  <a:pt x="51" y="28"/>
                </a:lnTo>
                <a:lnTo>
                  <a:pt x="35" y="28"/>
                </a:lnTo>
                <a:lnTo>
                  <a:pt x="35" y="44"/>
                </a:lnTo>
                <a:close/>
                <a:moveTo>
                  <a:pt x="9" y="66"/>
                </a:moveTo>
                <a:lnTo>
                  <a:pt x="25" y="66"/>
                </a:lnTo>
                <a:lnTo>
                  <a:pt x="25" y="51"/>
                </a:lnTo>
                <a:lnTo>
                  <a:pt x="9" y="51"/>
                </a:lnTo>
                <a:lnTo>
                  <a:pt x="9" y="66"/>
                </a:lnTo>
                <a:close/>
                <a:moveTo>
                  <a:pt x="9" y="44"/>
                </a:moveTo>
                <a:lnTo>
                  <a:pt x="25" y="44"/>
                </a:lnTo>
                <a:lnTo>
                  <a:pt x="25" y="28"/>
                </a:lnTo>
                <a:lnTo>
                  <a:pt x="9" y="28"/>
                </a:lnTo>
                <a:lnTo>
                  <a:pt x="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" name="íslíḍe">
            <a:extLst>
              <a:ext uri="{FF2B5EF4-FFF2-40B4-BE49-F238E27FC236}">
                <a16:creationId xmlns:a16="http://schemas.microsoft.com/office/drawing/2014/main" id="{211F5DBF-548F-4A07-A60E-BF274392EB37}"/>
              </a:ext>
            </a:extLst>
          </p:cNvPr>
          <p:cNvSpPr/>
          <p:nvPr/>
        </p:nvSpPr>
        <p:spPr bwMode="auto">
          <a:xfrm>
            <a:off x="10617560" y="6569310"/>
            <a:ext cx="185986" cy="26562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41" y="0"/>
              </a:cxn>
              <a:cxn ang="0">
                <a:pos x="48" y="11"/>
              </a:cxn>
              <a:cxn ang="0">
                <a:pos x="18" y="102"/>
              </a:cxn>
              <a:cxn ang="0">
                <a:pos x="6" y="82"/>
              </a:cxn>
              <a:cxn ang="0">
                <a:pos x="0" y="102"/>
              </a:cxn>
              <a:cxn ang="0">
                <a:pos x="48" y="11"/>
              </a:cxn>
              <a:cxn ang="0">
                <a:pos x="6" y="59"/>
              </a:cxn>
              <a:cxn ang="0">
                <a:pos x="20" y="70"/>
              </a:cxn>
              <a:cxn ang="0">
                <a:pos x="20" y="45"/>
              </a:cxn>
              <a:cxn ang="0">
                <a:pos x="6" y="56"/>
              </a:cxn>
              <a:cxn ang="0">
                <a:pos x="20" y="45"/>
              </a:cxn>
              <a:cxn ang="0">
                <a:pos x="6" y="31"/>
              </a:cxn>
              <a:cxn ang="0">
                <a:pos x="20" y="41"/>
              </a:cxn>
              <a:cxn ang="0">
                <a:pos x="20" y="16"/>
              </a:cxn>
              <a:cxn ang="0">
                <a:pos x="6" y="27"/>
              </a:cxn>
              <a:cxn ang="0">
                <a:pos x="20" y="16"/>
              </a:cxn>
              <a:cxn ang="0">
                <a:pos x="29" y="59"/>
              </a:cxn>
              <a:cxn ang="0">
                <a:pos x="41" y="70"/>
              </a:cxn>
              <a:cxn ang="0">
                <a:pos x="41" y="45"/>
              </a:cxn>
              <a:cxn ang="0">
                <a:pos x="29" y="56"/>
              </a:cxn>
              <a:cxn ang="0">
                <a:pos x="41" y="45"/>
              </a:cxn>
              <a:cxn ang="0">
                <a:pos x="29" y="31"/>
              </a:cxn>
              <a:cxn ang="0">
                <a:pos x="41" y="41"/>
              </a:cxn>
              <a:cxn ang="0">
                <a:pos x="41" y="16"/>
              </a:cxn>
              <a:cxn ang="0">
                <a:pos x="29" y="27"/>
              </a:cxn>
              <a:cxn ang="0">
                <a:pos x="41" y="16"/>
              </a:cxn>
              <a:cxn ang="0">
                <a:pos x="61" y="27"/>
              </a:cxn>
              <a:cxn ang="0">
                <a:pos x="94" y="36"/>
              </a:cxn>
              <a:cxn ang="0">
                <a:pos x="101" y="38"/>
              </a:cxn>
              <a:cxn ang="0">
                <a:pos x="73" y="102"/>
              </a:cxn>
              <a:cxn ang="0">
                <a:pos x="61" y="82"/>
              </a:cxn>
              <a:cxn ang="0">
                <a:pos x="53" y="102"/>
              </a:cxn>
              <a:cxn ang="0">
                <a:pos x="101" y="38"/>
              </a:cxn>
              <a:cxn ang="0">
                <a:pos x="61" y="59"/>
              </a:cxn>
              <a:cxn ang="0">
                <a:pos x="73" y="70"/>
              </a:cxn>
              <a:cxn ang="0">
                <a:pos x="73" y="45"/>
              </a:cxn>
              <a:cxn ang="0">
                <a:pos x="61" y="56"/>
              </a:cxn>
              <a:cxn ang="0">
                <a:pos x="73" y="45"/>
              </a:cxn>
              <a:cxn ang="0">
                <a:pos x="82" y="59"/>
              </a:cxn>
              <a:cxn ang="0">
                <a:pos x="96" y="70"/>
              </a:cxn>
              <a:cxn ang="0">
                <a:pos x="96" y="45"/>
              </a:cxn>
              <a:cxn ang="0">
                <a:pos x="82" y="56"/>
              </a:cxn>
              <a:cxn ang="0">
                <a:pos x="96" y="45"/>
              </a:cxn>
            </a:cxnLst>
            <a:rect l="0" t="0" r="r" b="b"/>
            <a:pathLst>
              <a:path w="101" h="102">
                <a:moveTo>
                  <a:pt x="41" y="9"/>
                </a:moveTo>
                <a:lnTo>
                  <a:pt x="7" y="9"/>
                </a:lnTo>
                <a:lnTo>
                  <a:pt x="7" y="0"/>
                </a:lnTo>
                <a:lnTo>
                  <a:pt x="41" y="0"/>
                </a:lnTo>
                <a:lnTo>
                  <a:pt x="41" y="9"/>
                </a:lnTo>
                <a:close/>
                <a:moveTo>
                  <a:pt x="48" y="11"/>
                </a:moveTo>
                <a:lnTo>
                  <a:pt x="48" y="102"/>
                </a:lnTo>
                <a:lnTo>
                  <a:pt x="18" y="102"/>
                </a:lnTo>
                <a:lnTo>
                  <a:pt x="18" y="82"/>
                </a:lnTo>
                <a:lnTo>
                  <a:pt x="6" y="82"/>
                </a:lnTo>
                <a:lnTo>
                  <a:pt x="6" y="102"/>
                </a:lnTo>
                <a:lnTo>
                  <a:pt x="0" y="102"/>
                </a:lnTo>
                <a:lnTo>
                  <a:pt x="0" y="11"/>
                </a:lnTo>
                <a:lnTo>
                  <a:pt x="48" y="11"/>
                </a:lnTo>
                <a:close/>
                <a:moveTo>
                  <a:pt x="20" y="59"/>
                </a:moveTo>
                <a:lnTo>
                  <a:pt x="6" y="59"/>
                </a:lnTo>
                <a:lnTo>
                  <a:pt x="6" y="70"/>
                </a:lnTo>
                <a:lnTo>
                  <a:pt x="20" y="70"/>
                </a:lnTo>
                <a:lnTo>
                  <a:pt x="20" y="59"/>
                </a:lnTo>
                <a:close/>
                <a:moveTo>
                  <a:pt x="20" y="45"/>
                </a:moveTo>
                <a:lnTo>
                  <a:pt x="6" y="45"/>
                </a:lnTo>
                <a:lnTo>
                  <a:pt x="6" y="56"/>
                </a:lnTo>
                <a:lnTo>
                  <a:pt x="20" y="56"/>
                </a:lnTo>
                <a:lnTo>
                  <a:pt x="20" y="45"/>
                </a:lnTo>
                <a:close/>
                <a:moveTo>
                  <a:pt x="20" y="31"/>
                </a:moveTo>
                <a:lnTo>
                  <a:pt x="6" y="31"/>
                </a:lnTo>
                <a:lnTo>
                  <a:pt x="6" y="41"/>
                </a:lnTo>
                <a:lnTo>
                  <a:pt x="20" y="41"/>
                </a:lnTo>
                <a:lnTo>
                  <a:pt x="20" y="31"/>
                </a:lnTo>
                <a:close/>
                <a:moveTo>
                  <a:pt x="20" y="16"/>
                </a:moveTo>
                <a:lnTo>
                  <a:pt x="6" y="16"/>
                </a:lnTo>
                <a:lnTo>
                  <a:pt x="6" y="27"/>
                </a:lnTo>
                <a:lnTo>
                  <a:pt x="20" y="27"/>
                </a:lnTo>
                <a:lnTo>
                  <a:pt x="20" y="16"/>
                </a:lnTo>
                <a:close/>
                <a:moveTo>
                  <a:pt x="41" y="59"/>
                </a:moveTo>
                <a:lnTo>
                  <a:pt x="29" y="59"/>
                </a:lnTo>
                <a:lnTo>
                  <a:pt x="29" y="70"/>
                </a:lnTo>
                <a:lnTo>
                  <a:pt x="41" y="70"/>
                </a:lnTo>
                <a:lnTo>
                  <a:pt x="41" y="59"/>
                </a:lnTo>
                <a:close/>
                <a:moveTo>
                  <a:pt x="41" y="45"/>
                </a:moveTo>
                <a:lnTo>
                  <a:pt x="29" y="45"/>
                </a:lnTo>
                <a:lnTo>
                  <a:pt x="29" y="56"/>
                </a:lnTo>
                <a:lnTo>
                  <a:pt x="41" y="56"/>
                </a:lnTo>
                <a:lnTo>
                  <a:pt x="41" y="45"/>
                </a:lnTo>
                <a:close/>
                <a:moveTo>
                  <a:pt x="41" y="31"/>
                </a:moveTo>
                <a:lnTo>
                  <a:pt x="29" y="31"/>
                </a:lnTo>
                <a:lnTo>
                  <a:pt x="29" y="41"/>
                </a:lnTo>
                <a:lnTo>
                  <a:pt x="41" y="41"/>
                </a:lnTo>
                <a:lnTo>
                  <a:pt x="41" y="31"/>
                </a:lnTo>
                <a:close/>
                <a:moveTo>
                  <a:pt x="41" y="16"/>
                </a:moveTo>
                <a:lnTo>
                  <a:pt x="29" y="16"/>
                </a:lnTo>
                <a:lnTo>
                  <a:pt x="29" y="27"/>
                </a:lnTo>
                <a:lnTo>
                  <a:pt x="41" y="27"/>
                </a:lnTo>
                <a:lnTo>
                  <a:pt x="41" y="16"/>
                </a:lnTo>
                <a:close/>
                <a:moveTo>
                  <a:pt x="94" y="27"/>
                </a:moveTo>
                <a:lnTo>
                  <a:pt x="61" y="27"/>
                </a:lnTo>
                <a:lnTo>
                  <a:pt x="61" y="36"/>
                </a:lnTo>
                <a:lnTo>
                  <a:pt x="94" y="36"/>
                </a:lnTo>
                <a:lnTo>
                  <a:pt x="94" y="27"/>
                </a:lnTo>
                <a:close/>
                <a:moveTo>
                  <a:pt x="101" y="38"/>
                </a:moveTo>
                <a:lnTo>
                  <a:pt x="101" y="102"/>
                </a:lnTo>
                <a:lnTo>
                  <a:pt x="73" y="102"/>
                </a:lnTo>
                <a:lnTo>
                  <a:pt x="73" y="82"/>
                </a:lnTo>
                <a:lnTo>
                  <a:pt x="61" y="82"/>
                </a:lnTo>
                <a:lnTo>
                  <a:pt x="61" y="102"/>
                </a:lnTo>
                <a:lnTo>
                  <a:pt x="53" y="102"/>
                </a:lnTo>
                <a:lnTo>
                  <a:pt x="53" y="38"/>
                </a:lnTo>
                <a:lnTo>
                  <a:pt x="101" y="38"/>
                </a:lnTo>
                <a:close/>
                <a:moveTo>
                  <a:pt x="73" y="59"/>
                </a:moveTo>
                <a:lnTo>
                  <a:pt x="61" y="59"/>
                </a:lnTo>
                <a:lnTo>
                  <a:pt x="61" y="70"/>
                </a:lnTo>
                <a:lnTo>
                  <a:pt x="73" y="70"/>
                </a:lnTo>
                <a:lnTo>
                  <a:pt x="73" y="59"/>
                </a:lnTo>
                <a:close/>
                <a:moveTo>
                  <a:pt x="73" y="45"/>
                </a:moveTo>
                <a:lnTo>
                  <a:pt x="61" y="45"/>
                </a:lnTo>
                <a:lnTo>
                  <a:pt x="61" y="56"/>
                </a:lnTo>
                <a:lnTo>
                  <a:pt x="73" y="56"/>
                </a:lnTo>
                <a:lnTo>
                  <a:pt x="73" y="45"/>
                </a:lnTo>
                <a:close/>
                <a:moveTo>
                  <a:pt x="96" y="59"/>
                </a:moveTo>
                <a:lnTo>
                  <a:pt x="82" y="59"/>
                </a:lnTo>
                <a:lnTo>
                  <a:pt x="82" y="70"/>
                </a:lnTo>
                <a:lnTo>
                  <a:pt x="96" y="70"/>
                </a:lnTo>
                <a:lnTo>
                  <a:pt x="96" y="59"/>
                </a:lnTo>
                <a:close/>
                <a:moveTo>
                  <a:pt x="96" y="45"/>
                </a:moveTo>
                <a:lnTo>
                  <a:pt x="82" y="45"/>
                </a:lnTo>
                <a:lnTo>
                  <a:pt x="82" y="56"/>
                </a:lnTo>
                <a:lnTo>
                  <a:pt x="96" y="56"/>
                </a:lnTo>
                <a:lnTo>
                  <a:pt x="9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íṡ1ïḓè">
            <a:extLst>
              <a:ext uri="{FF2B5EF4-FFF2-40B4-BE49-F238E27FC236}">
                <a16:creationId xmlns:a16="http://schemas.microsoft.com/office/drawing/2014/main" id="{5CBDA642-E19B-4143-BFD9-A0A1C7B3017B}"/>
              </a:ext>
            </a:extLst>
          </p:cNvPr>
          <p:cNvSpPr/>
          <p:nvPr/>
        </p:nvSpPr>
        <p:spPr bwMode="auto">
          <a:xfrm>
            <a:off x="10409476" y="6485978"/>
            <a:ext cx="193352" cy="34895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64" y="11"/>
              </a:cxn>
              <a:cxn ang="0">
                <a:pos x="105" y="15"/>
              </a:cxn>
              <a:cxn ang="0">
                <a:pos x="99" y="134"/>
              </a:cxn>
              <a:cxn ang="0">
                <a:pos x="87" y="109"/>
              </a:cxn>
              <a:cxn ang="0">
                <a:pos x="57" y="134"/>
              </a:cxn>
              <a:cxn ang="0">
                <a:pos x="105" y="15"/>
              </a:cxn>
              <a:cxn ang="0">
                <a:pos x="99" y="89"/>
              </a:cxn>
              <a:cxn ang="0">
                <a:pos x="85" y="79"/>
              </a:cxn>
              <a:cxn ang="0">
                <a:pos x="85" y="72"/>
              </a:cxn>
              <a:cxn ang="0">
                <a:pos x="99" y="59"/>
              </a:cxn>
              <a:cxn ang="0">
                <a:pos x="85" y="72"/>
              </a:cxn>
              <a:cxn ang="0">
                <a:pos x="99" y="52"/>
              </a:cxn>
              <a:cxn ang="0">
                <a:pos x="85" y="40"/>
              </a:cxn>
              <a:cxn ang="0">
                <a:pos x="85" y="34"/>
              </a:cxn>
              <a:cxn ang="0">
                <a:pos x="99" y="22"/>
              </a:cxn>
              <a:cxn ang="0">
                <a:pos x="85" y="34"/>
              </a:cxn>
              <a:cxn ang="0">
                <a:pos x="76" y="89"/>
              </a:cxn>
              <a:cxn ang="0">
                <a:pos x="62" y="79"/>
              </a:cxn>
              <a:cxn ang="0">
                <a:pos x="62" y="72"/>
              </a:cxn>
              <a:cxn ang="0">
                <a:pos x="76" y="59"/>
              </a:cxn>
              <a:cxn ang="0">
                <a:pos x="62" y="72"/>
              </a:cxn>
              <a:cxn ang="0">
                <a:pos x="76" y="52"/>
              </a:cxn>
              <a:cxn ang="0">
                <a:pos x="62" y="40"/>
              </a:cxn>
              <a:cxn ang="0">
                <a:pos x="62" y="34"/>
              </a:cxn>
              <a:cxn ang="0">
                <a:pos x="76" y="22"/>
              </a:cxn>
              <a:cxn ang="0">
                <a:pos x="62" y="34"/>
              </a:cxn>
              <a:cxn ang="0">
                <a:pos x="43" y="47"/>
              </a:cxn>
              <a:cxn ang="0">
                <a:pos x="7" y="34"/>
              </a:cxn>
              <a:cxn ang="0">
                <a:pos x="50" y="50"/>
              </a:cxn>
              <a:cxn ang="0">
                <a:pos x="43" y="134"/>
              </a:cxn>
              <a:cxn ang="0">
                <a:pos x="30" y="109"/>
              </a:cxn>
              <a:cxn ang="0">
                <a:pos x="0" y="134"/>
              </a:cxn>
              <a:cxn ang="0">
                <a:pos x="50" y="50"/>
              </a:cxn>
              <a:cxn ang="0">
                <a:pos x="43" y="89"/>
              </a:cxn>
              <a:cxn ang="0">
                <a:pos x="30" y="79"/>
              </a:cxn>
              <a:cxn ang="0">
                <a:pos x="30" y="72"/>
              </a:cxn>
              <a:cxn ang="0">
                <a:pos x="43" y="59"/>
              </a:cxn>
              <a:cxn ang="0">
                <a:pos x="30" y="72"/>
              </a:cxn>
              <a:cxn ang="0">
                <a:pos x="20" y="89"/>
              </a:cxn>
              <a:cxn ang="0">
                <a:pos x="7" y="79"/>
              </a:cxn>
              <a:cxn ang="0">
                <a:pos x="7" y="72"/>
              </a:cxn>
              <a:cxn ang="0">
                <a:pos x="20" y="59"/>
              </a:cxn>
              <a:cxn ang="0">
                <a:pos x="7" y="72"/>
              </a:cxn>
            </a:cxnLst>
            <a:rect l="0" t="0" r="r" b="b"/>
            <a:pathLst>
              <a:path w="105" h="134">
                <a:moveTo>
                  <a:pt x="64" y="0"/>
                </a:moveTo>
                <a:lnTo>
                  <a:pt x="97" y="0"/>
                </a:lnTo>
                <a:lnTo>
                  <a:pt x="97" y="11"/>
                </a:lnTo>
                <a:lnTo>
                  <a:pt x="64" y="11"/>
                </a:lnTo>
                <a:lnTo>
                  <a:pt x="64" y="0"/>
                </a:lnTo>
                <a:close/>
                <a:moveTo>
                  <a:pt x="105" y="15"/>
                </a:moveTo>
                <a:lnTo>
                  <a:pt x="105" y="134"/>
                </a:lnTo>
                <a:lnTo>
                  <a:pt x="99" y="134"/>
                </a:lnTo>
                <a:lnTo>
                  <a:pt x="99" y="109"/>
                </a:lnTo>
                <a:lnTo>
                  <a:pt x="87" y="109"/>
                </a:lnTo>
                <a:lnTo>
                  <a:pt x="87" y="134"/>
                </a:lnTo>
                <a:lnTo>
                  <a:pt x="57" y="134"/>
                </a:lnTo>
                <a:lnTo>
                  <a:pt x="57" y="15"/>
                </a:lnTo>
                <a:lnTo>
                  <a:pt x="105" y="15"/>
                </a:lnTo>
                <a:close/>
                <a:moveTo>
                  <a:pt x="85" y="89"/>
                </a:moveTo>
                <a:lnTo>
                  <a:pt x="99" y="89"/>
                </a:lnTo>
                <a:lnTo>
                  <a:pt x="99" y="79"/>
                </a:lnTo>
                <a:lnTo>
                  <a:pt x="85" y="79"/>
                </a:lnTo>
                <a:lnTo>
                  <a:pt x="85" y="89"/>
                </a:lnTo>
                <a:close/>
                <a:moveTo>
                  <a:pt x="85" y="72"/>
                </a:moveTo>
                <a:lnTo>
                  <a:pt x="99" y="72"/>
                </a:lnTo>
                <a:lnTo>
                  <a:pt x="99" y="59"/>
                </a:lnTo>
                <a:lnTo>
                  <a:pt x="85" y="59"/>
                </a:lnTo>
                <a:lnTo>
                  <a:pt x="85" y="72"/>
                </a:lnTo>
                <a:close/>
                <a:moveTo>
                  <a:pt x="85" y="52"/>
                </a:moveTo>
                <a:lnTo>
                  <a:pt x="99" y="52"/>
                </a:lnTo>
                <a:lnTo>
                  <a:pt x="99" y="40"/>
                </a:lnTo>
                <a:lnTo>
                  <a:pt x="85" y="40"/>
                </a:lnTo>
                <a:lnTo>
                  <a:pt x="85" y="52"/>
                </a:lnTo>
                <a:close/>
                <a:moveTo>
                  <a:pt x="85" y="34"/>
                </a:moveTo>
                <a:lnTo>
                  <a:pt x="99" y="34"/>
                </a:lnTo>
                <a:lnTo>
                  <a:pt x="99" y="22"/>
                </a:lnTo>
                <a:lnTo>
                  <a:pt x="85" y="22"/>
                </a:lnTo>
                <a:lnTo>
                  <a:pt x="85" y="34"/>
                </a:lnTo>
                <a:close/>
                <a:moveTo>
                  <a:pt x="62" y="89"/>
                </a:moveTo>
                <a:lnTo>
                  <a:pt x="76" y="89"/>
                </a:lnTo>
                <a:lnTo>
                  <a:pt x="76" y="79"/>
                </a:lnTo>
                <a:lnTo>
                  <a:pt x="62" y="79"/>
                </a:lnTo>
                <a:lnTo>
                  <a:pt x="62" y="89"/>
                </a:lnTo>
                <a:close/>
                <a:moveTo>
                  <a:pt x="62" y="72"/>
                </a:moveTo>
                <a:lnTo>
                  <a:pt x="76" y="72"/>
                </a:lnTo>
                <a:lnTo>
                  <a:pt x="76" y="59"/>
                </a:lnTo>
                <a:lnTo>
                  <a:pt x="62" y="59"/>
                </a:lnTo>
                <a:lnTo>
                  <a:pt x="62" y="72"/>
                </a:lnTo>
                <a:close/>
                <a:moveTo>
                  <a:pt x="62" y="52"/>
                </a:moveTo>
                <a:lnTo>
                  <a:pt x="76" y="52"/>
                </a:lnTo>
                <a:lnTo>
                  <a:pt x="76" y="40"/>
                </a:lnTo>
                <a:lnTo>
                  <a:pt x="62" y="40"/>
                </a:lnTo>
                <a:lnTo>
                  <a:pt x="62" y="52"/>
                </a:lnTo>
                <a:close/>
                <a:moveTo>
                  <a:pt x="62" y="34"/>
                </a:moveTo>
                <a:lnTo>
                  <a:pt x="76" y="34"/>
                </a:lnTo>
                <a:lnTo>
                  <a:pt x="76" y="22"/>
                </a:lnTo>
                <a:lnTo>
                  <a:pt x="62" y="22"/>
                </a:lnTo>
                <a:lnTo>
                  <a:pt x="62" y="34"/>
                </a:lnTo>
                <a:close/>
                <a:moveTo>
                  <a:pt x="7" y="47"/>
                </a:moveTo>
                <a:lnTo>
                  <a:pt x="43" y="47"/>
                </a:lnTo>
                <a:lnTo>
                  <a:pt x="43" y="34"/>
                </a:lnTo>
                <a:lnTo>
                  <a:pt x="7" y="34"/>
                </a:lnTo>
                <a:lnTo>
                  <a:pt x="7" y="47"/>
                </a:lnTo>
                <a:close/>
                <a:moveTo>
                  <a:pt x="50" y="50"/>
                </a:moveTo>
                <a:lnTo>
                  <a:pt x="50" y="134"/>
                </a:lnTo>
                <a:lnTo>
                  <a:pt x="43" y="134"/>
                </a:lnTo>
                <a:lnTo>
                  <a:pt x="43" y="109"/>
                </a:lnTo>
                <a:lnTo>
                  <a:pt x="30" y="109"/>
                </a:lnTo>
                <a:lnTo>
                  <a:pt x="30" y="134"/>
                </a:lnTo>
                <a:lnTo>
                  <a:pt x="0" y="134"/>
                </a:lnTo>
                <a:lnTo>
                  <a:pt x="0" y="50"/>
                </a:lnTo>
                <a:lnTo>
                  <a:pt x="50" y="50"/>
                </a:lnTo>
                <a:close/>
                <a:moveTo>
                  <a:pt x="30" y="89"/>
                </a:moveTo>
                <a:lnTo>
                  <a:pt x="43" y="89"/>
                </a:lnTo>
                <a:lnTo>
                  <a:pt x="43" y="79"/>
                </a:lnTo>
                <a:lnTo>
                  <a:pt x="30" y="79"/>
                </a:lnTo>
                <a:lnTo>
                  <a:pt x="30" y="89"/>
                </a:lnTo>
                <a:close/>
                <a:moveTo>
                  <a:pt x="30" y="72"/>
                </a:moveTo>
                <a:lnTo>
                  <a:pt x="43" y="72"/>
                </a:lnTo>
                <a:lnTo>
                  <a:pt x="43" y="59"/>
                </a:lnTo>
                <a:lnTo>
                  <a:pt x="30" y="59"/>
                </a:lnTo>
                <a:lnTo>
                  <a:pt x="30" y="72"/>
                </a:lnTo>
                <a:close/>
                <a:moveTo>
                  <a:pt x="7" y="89"/>
                </a:moveTo>
                <a:lnTo>
                  <a:pt x="20" y="89"/>
                </a:lnTo>
                <a:lnTo>
                  <a:pt x="20" y="79"/>
                </a:lnTo>
                <a:lnTo>
                  <a:pt x="7" y="79"/>
                </a:lnTo>
                <a:lnTo>
                  <a:pt x="7" y="89"/>
                </a:lnTo>
                <a:close/>
                <a:moveTo>
                  <a:pt x="7" y="72"/>
                </a:moveTo>
                <a:lnTo>
                  <a:pt x="20" y="72"/>
                </a:lnTo>
                <a:lnTo>
                  <a:pt x="20" y="59"/>
                </a:lnTo>
                <a:lnTo>
                  <a:pt x="7" y="59"/>
                </a:lnTo>
                <a:lnTo>
                  <a:pt x="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" name="i$1ídê">
            <a:extLst>
              <a:ext uri="{FF2B5EF4-FFF2-40B4-BE49-F238E27FC236}">
                <a16:creationId xmlns:a16="http://schemas.microsoft.com/office/drawing/2014/main" id="{6541FC81-B253-47EA-AA31-4E48D05042AA}"/>
              </a:ext>
            </a:extLst>
          </p:cNvPr>
          <p:cNvSpPr/>
          <p:nvPr/>
        </p:nvSpPr>
        <p:spPr bwMode="auto">
          <a:xfrm>
            <a:off x="10227173" y="6527644"/>
            <a:ext cx="165730" cy="30728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55" y="11"/>
              </a:cxn>
              <a:cxn ang="0">
                <a:pos x="90" y="13"/>
              </a:cxn>
              <a:cxn ang="0">
                <a:pos x="85" y="118"/>
              </a:cxn>
              <a:cxn ang="0">
                <a:pos x="74" y="95"/>
              </a:cxn>
              <a:cxn ang="0">
                <a:pos x="48" y="118"/>
              </a:cxn>
              <a:cxn ang="0">
                <a:pos x="90" y="13"/>
              </a:cxn>
              <a:cxn ang="0">
                <a:pos x="85" y="81"/>
              </a:cxn>
              <a:cxn ang="0">
                <a:pos x="74" y="70"/>
              </a:cxn>
              <a:cxn ang="0">
                <a:pos x="74" y="63"/>
              </a:cxn>
              <a:cxn ang="0">
                <a:pos x="85" y="52"/>
              </a:cxn>
              <a:cxn ang="0">
                <a:pos x="74" y="63"/>
              </a:cxn>
              <a:cxn ang="0">
                <a:pos x="85" y="47"/>
              </a:cxn>
              <a:cxn ang="0">
                <a:pos x="74" y="36"/>
              </a:cxn>
              <a:cxn ang="0">
                <a:pos x="74" y="31"/>
              </a:cxn>
              <a:cxn ang="0">
                <a:pos x="85" y="20"/>
              </a:cxn>
              <a:cxn ang="0">
                <a:pos x="74" y="31"/>
              </a:cxn>
              <a:cxn ang="0">
                <a:pos x="65" y="81"/>
              </a:cxn>
              <a:cxn ang="0">
                <a:pos x="55" y="70"/>
              </a:cxn>
              <a:cxn ang="0">
                <a:pos x="55" y="63"/>
              </a:cxn>
              <a:cxn ang="0">
                <a:pos x="65" y="52"/>
              </a:cxn>
              <a:cxn ang="0">
                <a:pos x="55" y="63"/>
              </a:cxn>
              <a:cxn ang="0">
                <a:pos x="65" y="47"/>
              </a:cxn>
              <a:cxn ang="0">
                <a:pos x="55" y="36"/>
              </a:cxn>
              <a:cxn ang="0">
                <a:pos x="55" y="31"/>
              </a:cxn>
              <a:cxn ang="0">
                <a:pos x="65" y="20"/>
              </a:cxn>
              <a:cxn ang="0">
                <a:pos x="55" y="31"/>
              </a:cxn>
              <a:cxn ang="0">
                <a:pos x="37" y="41"/>
              </a:cxn>
              <a:cxn ang="0">
                <a:pos x="5" y="32"/>
              </a:cxn>
              <a:cxn ang="0">
                <a:pos x="42" y="45"/>
              </a:cxn>
              <a:cxn ang="0">
                <a:pos x="37" y="118"/>
              </a:cxn>
              <a:cxn ang="0">
                <a:pos x="27" y="95"/>
              </a:cxn>
              <a:cxn ang="0">
                <a:pos x="0" y="118"/>
              </a:cxn>
              <a:cxn ang="0">
                <a:pos x="42" y="45"/>
              </a:cxn>
              <a:cxn ang="0">
                <a:pos x="37" y="81"/>
              </a:cxn>
              <a:cxn ang="0">
                <a:pos x="25" y="70"/>
              </a:cxn>
              <a:cxn ang="0">
                <a:pos x="25" y="63"/>
              </a:cxn>
              <a:cxn ang="0">
                <a:pos x="37" y="52"/>
              </a:cxn>
              <a:cxn ang="0">
                <a:pos x="25" y="63"/>
              </a:cxn>
              <a:cxn ang="0">
                <a:pos x="18" y="81"/>
              </a:cxn>
              <a:cxn ang="0">
                <a:pos x="5" y="70"/>
              </a:cxn>
              <a:cxn ang="0">
                <a:pos x="5" y="63"/>
              </a:cxn>
              <a:cxn ang="0">
                <a:pos x="18" y="52"/>
              </a:cxn>
              <a:cxn ang="0">
                <a:pos x="5" y="63"/>
              </a:cxn>
            </a:cxnLst>
            <a:rect l="0" t="0" r="r" b="b"/>
            <a:pathLst>
              <a:path w="90" h="118">
                <a:moveTo>
                  <a:pt x="55" y="0"/>
                </a:moveTo>
                <a:lnTo>
                  <a:pt x="85" y="0"/>
                </a:lnTo>
                <a:lnTo>
                  <a:pt x="85" y="11"/>
                </a:lnTo>
                <a:lnTo>
                  <a:pt x="55" y="11"/>
                </a:lnTo>
                <a:lnTo>
                  <a:pt x="55" y="0"/>
                </a:lnTo>
                <a:close/>
                <a:moveTo>
                  <a:pt x="90" y="13"/>
                </a:moveTo>
                <a:lnTo>
                  <a:pt x="90" y="118"/>
                </a:lnTo>
                <a:lnTo>
                  <a:pt x="85" y="118"/>
                </a:lnTo>
                <a:lnTo>
                  <a:pt x="85" y="95"/>
                </a:lnTo>
                <a:lnTo>
                  <a:pt x="74" y="95"/>
                </a:lnTo>
                <a:lnTo>
                  <a:pt x="74" y="118"/>
                </a:lnTo>
                <a:lnTo>
                  <a:pt x="48" y="118"/>
                </a:lnTo>
                <a:lnTo>
                  <a:pt x="48" y="13"/>
                </a:lnTo>
                <a:lnTo>
                  <a:pt x="90" y="13"/>
                </a:lnTo>
                <a:close/>
                <a:moveTo>
                  <a:pt x="74" y="81"/>
                </a:moveTo>
                <a:lnTo>
                  <a:pt x="85" y="81"/>
                </a:lnTo>
                <a:lnTo>
                  <a:pt x="85" y="70"/>
                </a:lnTo>
                <a:lnTo>
                  <a:pt x="74" y="70"/>
                </a:lnTo>
                <a:lnTo>
                  <a:pt x="74" y="81"/>
                </a:lnTo>
                <a:close/>
                <a:moveTo>
                  <a:pt x="74" y="63"/>
                </a:moveTo>
                <a:lnTo>
                  <a:pt x="85" y="63"/>
                </a:lnTo>
                <a:lnTo>
                  <a:pt x="85" y="52"/>
                </a:lnTo>
                <a:lnTo>
                  <a:pt x="74" y="52"/>
                </a:lnTo>
                <a:lnTo>
                  <a:pt x="74" y="63"/>
                </a:lnTo>
                <a:close/>
                <a:moveTo>
                  <a:pt x="74" y="47"/>
                </a:moveTo>
                <a:lnTo>
                  <a:pt x="85" y="47"/>
                </a:lnTo>
                <a:lnTo>
                  <a:pt x="85" y="36"/>
                </a:lnTo>
                <a:lnTo>
                  <a:pt x="74" y="36"/>
                </a:lnTo>
                <a:lnTo>
                  <a:pt x="74" y="47"/>
                </a:lnTo>
                <a:close/>
                <a:moveTo>
                  <a:pt x="74" y="31"/>
                </a:moveTo>
                <a:lnTo>
                  <a:pt x="85" y="31"/>
                </a:lnTo>
                <a:lnTo>
                  <a:pt x="85" y="20"/>
                </a:lnTo>
                <a:lnTo>
                  <a:pt x="74" y="20"/>
                </a:lnTo>
                <a:lnTo>
                  <a:pt x="74" y="31"/>
                </a:lnTo>
                <a:close/>
                <a:moveTo>
                  <a:pt x="55" y="81"/>
                </a:moveTo>
                <a:lnTo>
                  <a:pt x="65" y="81"/>
                </a:lnTo>
                <a:lnTo>
                  <a:pt x="65" y="70"/>
                </a:lnTo>
                <a:lnTo>
                  <a:pt x="55" y="70"/>
                </a:lnTo>
                <a:lnTo>
                  <a:pt x="55" y="81"/>
                </a:lnTo>
                <a:close/>
                <a:moveTo>
                  <a:pt x="55" y="63"/>
                </a:moveTo>
                <a:lnTo>
                  <a:pt x="65" y="63"/>
                </a:lnTo>
                <a:lnTo>
                  <a:pt x="65" y="52"/>
                </a:lnTo>
                <a:lnTo>
                  <a:pt x="55" y="52"/>
                </a:lnTo>
                <a:lnTo>
                  <a:pt x="55" y="63"/>
                </a:lnTo>
                <a:close/>
                <a:moveTo>
                  <a:pt x="55" y="47"/>
                </a:moveTo>
                <a:lnTo>
                  <a:pt x="65" y="47"/>
                </a:lnTo>
                <a:lnTo>
                  <a:pt x="65" y="36"/>
                </a:lnTo>
                <a:lnTo>
                  <a:pt x="55" y="36"/>
                </a:lnTo>
                <a:lnTo>
                  <a:pt x="55" y="47"/>
                </a:lnTo>
                <a:close/>
                <a:moveTo>
                  <a:pt x="55" y="31"/>
                </a:moveTo>
                <a:lnTo>
                  <a:pt x="65" y="31"/>
                </a:lnTo>
                <a:lnTo>
                  <a:pt x="65" y="20"/>
                </a:lnTo>
                <a:lnTo>
                  <a:pt x="55" y="20"/>
                </a:lnTo>
                <a:lnTo>
                  <a:pt x="55" y="31"/>
                </a:lnTo>
                <a:close/>
                <a:moveTo>
                  <a:pt x="5" y="41"/>
                </a:moveTo>
                <a:lnTo>
                  <a:pt x="37" y="41"/>
                </a:lnTo>
                <a:lnTo>
                  <a:pt x="37" y="32"/>
                </a:lnTo>
                <a:lnTo>
                  <a:pt x="5" y="32"/>
                </a:lnTo>
                <a:lnTo>
                  <a:pt x="5" y="41"/>
                </a:lnTo>
                <a:close/>
                <a:moveTo>
                  <a:pt x="42" y="45"/>
                </a:moveTo>
                <a:lnTo>
                  <a:pt x="42" y="118"/>
                </a:lnTo>
                <a:lnTo>
                  <a:pt x="37" y="118"/>
                </a:lnTo>
                <a:lnTo>
                  <a:pt x="37" y="95"/>
                </a:lnTo>
                <a:lnTo>
                  <a:pt x="27" y="95"/>
                </a:lnTo>
                <a:lnTo>
                  <a:pt x="27" y="118"/>
                </a:lnTo>
                <a:lnTo>
                  <a:pt x="0" y="118"/>
                </a:lnTo>
                <a:lnTo>
                  <a:pt x="0" y="45"/>
                </a:lnTo>
                <a:lnTo>
                  <a:pt x="42" y="45"/>
                </a:lnTo>
                <a:close/>
                <a:moveTo>
                  <a:pt x="25" y="81"/>
                </a:moveTo>
                <a:lnTo>
                  <a:pt x="37" y="81"/>
                </a:lnTo>
                <a:lnTo>
                  <a:pt x="37" y="70"/>
                </a:lnTo>
                <a:lnTo>
                  <a:pt x="25" y="70"/>
                </a:lnTo>
                <a:lnTo>
                  <a:pt x="25" y="81"/>
                </a:lnTo>
                <a:close/>
                <a:moveTo>
                  <a:pt x="25" y="63"/>
                </a:moveTo>
                <a:lnTo>
                  <a:pt x="37" y="63"/>
                </a:lnTo>
                <a:lnTo>
                  <a:pt x="37" y="52"/>
                </a:lnTo>
                <a:lnTo>
                  <a:pt x="25" y="52"/>
                </a:lnTo>
                <a:lnTo>
                  <a:pt x="25" y="63"/>
                </a:lnTo>
                <a:close/>
                <a:moveTo>
                  <a:pt x="5" y="81"/>
                </a:moveTo>
                <a:lnTo>
                  <a:pt x="18" y="81"/>
                </a:lnTo>
                <a:lnTo>
                  <a:pt x="18" y="70"/>
                </a:lnTo>
                <a:lnTo>
                  <a:pt x="5" y="70"/>
                </a:lnTo>
                <a:lnTo>
                  <a:pt x="5" y="81"/>
                </a:lnTo>
                <a:close/>
                <a:moveTo>
                  <a:pt x="5" y="63"/>
                </a:moveTo>
                <a:lnTo>
                  <a:pt x="18" y="63"/>
                </a:lnTo>
                <a:lnTo>
                  <a:pt x="18" y="52"/>
                </a:lnTo>
                <a:lnTo>
                  <a:pt x="5" y="52"/>
                </a:ln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" name="iṧ1ïḑe">
            <a:extLst>
              <a:ext uri="{FF2B5EF4-FFF2-40B4-BE49-F238E27FC236}">
                <a16:creationId xmlns:a16="http://schemas.microsoft.com/office/drawing/2014/main" id="{4327E3BB-7874-4A59-A992-94F9874C3082}"/>
              </a:ext>
            </a:extLst>
          </p:cNvPr>
          <p:cNvSpPr/>
          <p:nvPr/>
        </p:nvSpPr>
        <p:spPr bwMode="auto">
          <a:xfrm>
            <a:off x="10002516" y="6574518"/>
            <a:ext cx="208084" cy="2604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67" y="7"/>
              </a:cxn>
              <a:cxn ang="0">
                <a:pos x="113" y="11"/>
              </a:cxn>
              <a:cxn ang="0">
                <a:pos x="106" y="100"/>
              </a:cxn>
              <a:cxn ang="0">
                <a:pos x="92" y="80"/>
              </a:cxn>
              <a:cxn ang="0">
                <a:pos x="60" y="100"/>
              </a:cxn>
              <a:cxn ang="0">
                <a:pos x="113" y="11"/>
              </a:cxn>
              <a:cxn ang="0">
                <a:pos x="106" y="68"/>
              </a:cxn>
              <a:cxn ang="0">
                <a:pos x="92" y="59"/>
              </a:cxn>
              <a:cxn ang="0">
                <a:pos x="92" y="54"/>
              </a:cxn>
              <a:cxn ang="0">
                <a:pos x="106" y="45"/>
              </a:cxn>
              <a:cxn ang="0">
                <a:pos x="92" y="54"/>
              </a:cxn>
              <a:cxn ang="0">
                <a:pos x="106" y="39"/>
              </a:cxn>
              <a:cxn ang="0">
                <a:pos x="92" y="30"/>
              </a:cxn>
              <a:cxn ang="0">
                <a:pos x="92" y="25"/>
              </a:cxn>
              <a:cxn ang="0">
                <a:pos x="106" y="16"/>
              </a:cxn>
              <a:cxn ang="0">
                <a:pos x="92" y="25"/>
              </a:cxn>
              <a:cxn ang="0">
                <a:pos x="81" y="68"/>
              </a:cxn>
              <a:cxn ang="0">
                <a:pos x="67" y="59"/>
              </a:cxn>
              <a:cxn ang="0">
                <a:pos x="67" y="54"/>
              </a:cxn>
              <a:cxn ang="0">
                <a:pos x="81" y="45"/>
              </a:cxn>
              <a:cxn ang="0">
                <a:pos x="67" y="54"/>
              </a:cxn>
              <a:cxn ang="0">
                <a:pos x="81" y="39"/>
              </a:cxn>
              <a:cxn ang="0">
                <a:pos x="67" y="30"/>
              </a:cxn>
              <a:cxn ang="0">
                <a:pos x="67" y="25"/>
              </a:cxn>
              <a:cxn ang="0">
                <a:pos x="81" y="16"/>
              </a:cxn>
              <a:cxn ang="0">
                <a:pos x="67" y="25"/>
              </a:cxn>
              <a:cxn ang="0">
                <a:pos x="46" y="34"/>
              </a:cxn>
              <a:cxn ang="0">
                <a:pos x="7" y="27"/>
              </a:cxn>
              <a:cxn ang="0">
                <a:pos x="53" y="38"/>
              </a:cxn>
              <a:cxn ang="0">
                <a:pos x="46" y="100"/>
              </a:cxn>
              <a:cxn ang="0">
                <a:pos x="32" y="80"/>
              </a:cxn>
              <a:cxn ang="0">
                <a:pos x="0" y="100"/>
              </a:cxn>
              <a:cxn ang="0">
                <a:pos x="53" y="38"/>
              </a:cxn>
              <a:cxn ang="0">
                <a:pos x="46" y="68"/>
              </a:cxn>
              <a:cxn ang="0">
                <a:pos x="32" y="59"/>
              </a:cxn>
              <a:cxn ang="0">
                <a:pos x="32" y="54"/>
              </a:cxn>
              <a:cxn ang="0">
                <a:pos x="46" y="45"/>
              </a:cxn>
              <a:cxn ang="0">
                <a:pos x="32" y="54"/>
              </a:cxn>
              <a:cxn ang="0">
                <a:pos x="21" y="68"/>
              </a:cxn>
              <a:cxn ang="0">
                <a:pos x="7" y="59"/>
              </a:cxn>
              <a:cxn ang="0">
                <a:pos x="7" y="54"/>
              </a:cxn>
              <a:cxn ang="0">
                <a:pos x="21" y="45"/>
              </a:cxn>
              <a:cxn ang="0">
                <a:pos x="7" y="54"/>
              </a:cxn>
            </a:cxnLst>
            <a:rect l="0" t="0" r="r" b="b"/>
            <a:pathLst>
              <a:path w="113" h="100">
                <a:moveTo>
                  <a:pt x="67" y="0"/>
                </a:moveTo>
                <a:lnTo>
                  <a:pt x="104" y="0"/>
                </a:lnTo>
                <a:lnTo>
                  <a:pt x="104" y="7"/>
                </a:lnTo>
                <a:lnTo>
                  <a:pt x="67" y="7"/>
                </a:lnTo>
                <a:lnTo>
                  <a:pt x="67" y="0"/>
                </a:lnTo>
                <a:close/>
                <a:moveTo>
                  <a:pt x="113" y="11"/>
                </a:moveTo>
                <a:lnTo>
                  <a:pt x="113" y="100"/>
                </a:lnTo>
                <a:lnTo>
                  <a:pt x="106" y="100"/>
                </a:lnTo>
                <a:lnTo>
                  <a:pt x="106" y="80"/>
                </a:lnTo>
                <a:lnTo>
                  <a:pt x="92" y="80"/>
                </a:lnTo>
                <a:lnTo>
                  <a:pt x="92" y="100"/>
                </a:lnTo>
                <a:lnTo>
                  <a:pt x="60" y="100"/>
                </a:lnTo>
                <a:lnTo>
                  <a:pt x="60" y="11"/>
                </a:lnTo>
                <a:lnTo>
                  <a:pt x="113" y="11"/>
                </a:lnTo>
                <a:close/>
                <a:moveTo>
                  <a:pt x="92" y="68"/>
                </a:moveTo>
                <a:lnTo>
                  <a:pt x="106" y="68"/>
                </a:lnTo>
                <a:lnTo>
                  <a:pt x="106" y="59"/>
                </a:lnTo>
                <a:lnTo>
                  <a:pt x="92" y="59"/>
                </a:lnTo>
                <a:lnTo>
                  <a:pt x="92" y="68"/>
                </a:lnTo>
                <a:close/>
                <a:moveTo>
                  <a:pt x="92" y="54"/>
                </a:moveTo>
                <a:lnTo>
                  <a:pt x="106" y="54"/>
                </a:lnTo>
                <a:lnTo>
                  <a:pt x="106" y="45"/>
                </a:lnTo>
                <a:lnTo>
                  <a:pt x="92" y="45"/>
                </a:lnTo>
                <a:lnTo>
                  <a:pt x="92" y="54"/>
                </a:lnTo>
                <a:close/>
                <a:moveTo>
                  <a:pt x="92" y="39"/>
                </a:moveTo>
                <a:lnTo>
                  <a:pt x="106" y="39"/>
                </a:lnTo>
                <a:lnTo>
                  <a:pt x="106" y="30"/>
                </a:lnTo>
                <a:lnTo>
                  <a:pt x="92" y="30"/>
                </a:lnTo>
                <a:lnTo>
                  <a:pt x="92" y="39"/>
                </a:lnTo>
                <a:close/>
                <a:moveTo>
                  <a:pt x="92" y="25"/>
                </a:moveTo>
                <a:lnTo>
                  <a:pt x="106" y="25"/>
                </a:lnTo>
                <a:lnTo>
                  <a:pt x="106" y="16"/>
                </a:lnTo>
                <a:lnTo>
                  <a:pt x="92" y="16"/>
                </a:lnTo>
                <a:lnTo>
                  <a:pt x="92" y="25"/>
                </a:lnTo>
                <a:close/>
                <a:moveTo>
                  <a:pt x="67" y="68"/>
                </a:moveTo>
                <a:lnTo>
                  <a:pt x="81" y="68"/>
                </a:lnTo>
                <a:lnTo>
                  <a:pt x="81" y="59"/>
                </a:lnTo>
                <a:lnTo>
                  <a:pt x="67" y="59"/>
                </a:lnTo>
                <a:lnTo>
                  <a:pt x="67" y="68"/>
                </a:lnTo>
                <a:close/>
                <a:moveTo>
                  <a:pt x="67" y="54"/>
                </a:moveTo>
                <a:lnTo>
                  <a:pt x="81" y="54"/>
                </a:lnTo>
                <a:lnTo>
                  <a:pt x="81" y="45"/>
                </a:lnTo>
                <a:lnTo>
                  <a:pt x="67" y="45"/>
                </a:lnTo>
                <a:lnTo>
                  <a:pt x="67" y="54"/>
                </a:lnTo>
                <a:close/>
                <a:moveTo>
                  <a:pt x="67" y="39"/>
                </a:moveTo>
                <a:lnTo>
                  <a:pt x="81" y="39"/>
                </a:lnTo>
                <a:lnTo>
                  <a:pt x="81" y="30"/>
                </a:lnTo>
                <a:lnTo>
                  <a:pt x="67" y="30"/>
                </a:lnTo>
                <a:lnTo>
                  <a:pt x="67" y="39"/>
                </a:lnTo>
                <a:close/>
                <a:moveTo>
                  <a:pt x="67" y="25"/>
                </a:moveTo>
                <a:lnTo>
                  <a:pt x="81" y="25"/>
                </a:lnTo>
                <a:lnTo>
                  <a:pt x="81" y="16"/>
                </a:lnTo>
                <a:lnTo>
                  <a:pt x="67" y="16"/>
                </a:lnTo>
                <a:lnTo>
                  <a:pt x="67" y="25"/>
                </a:lnTo>
                <a:close/>
                <a:moveTo>
                  <a:pt x="7" y="34"/>
                </a:moveTo>
                <a:lnTo>
                  <a:pt x="46" y="34"/>
                </a:lnTo>
                <a:lnTo>
                  <a:pt x="46" y="27"/>
                </a:lnTo>
                <a:lnTo>
                  <a:pt x="7" y="27"/>
                </a:lnTo>
                <a:lnTo>
                  <a:pt x="7" y="34"/>
                </a:lnTo>
                <a:close/>
                <a:moveTo>
                  <a:pt x="53" y="38"/>
                </a:moveTo>
                <a:lnTo>
                  <a:pt x="53" y="100"/>
                </a:lnTo>
                <a:lnTo>
                  <a:pt x="46" y="100"/>
                </a:lnTo>
                <a:lnTo>
                  <a:pt x="46" y="80"/>
                </a:lnTo>
                <a:lnTo>
                  <a:pt x="32" y="80"/>
                </a:lnTo>
                <a:lnTo>
                  <a:pt x="32" y="100"/>
                </a:lnTo>
                <a:lnTo>
                  <a:pt x="0" y="100"/>
                </a:lnTo>
                <a:lnTo>
                  <a:pt x="0" y="38"/>
                </a:lnTo>
                <a:lnTo>
                  <a:pt x="53" y="38"/>
                </a:lnTo>
                <a:close/>
                <a:moveTo>
                  <a:pt x="32" y="68"/>
                </a:moveTo>
                <a:lnTo>
                  <a:pt x="46" y="68"/>
                </a:lnTo>
                <a:lnTo>
                  <a:pt x="46" y="59"/>
                </a:lnTo>
                <a:lnTo>
                  <a:pt x="32" y="59"/>
                </a:lnTo>
                <a:lnTo>
                  <a:pt x="32" y="68"/>
                </a:lnTo>
                <a:close/>
                <a:moveTo>
                  <a:pt x="32" y="54"/>
                </a:moveTo>
                <a:lnTo>
                  <a:pt x="46" y="54"/>
                </a:lnTo>
                <a:lnTo>
                  <a:pt x="46" y="45"/>
                </a:lnTo>
                <a:lnTo>
                  <a:pt x="32" y="45"/>
                </a:lnTo>
                <a:lnTo>
                  <a:pt x="32" y="54"/>
                </a:lnTo>
                <a:close/>
                <a:moveTo>
                  <a:pt x="7" y="68"/>
                </a:moveTo>
                <a:lnTo>
                  <a:pt x="21" y="68"/>
                </a:lnTo>
                <a:lnTo>
                  <a:pt x="21" y="59"/>
                </a:lnTo>
                <a:lnTo>
                  <a:pt x="7" y="59"/>
                </a:lnTo>
                <a:lnTo>
                  <a:pt x="7" y="68"/>
                </a:lnTo>
                <a:close/>
                <a:moveTo>
                  <a:pt x="7" y="54"/>
                </a:moveTo>
                <a:lnTo>
                  <a:pt x="21" y="54"/>
                </a:lnTo>
                <a:lnTo>
                  <a:pt x="21" y="45"/>
                </a:lnTo>
                <a:lnTo>
                  <a:pt x="7" y="45"/>
                </a:lnTo>
                <a:lnTo>
                  <a:pt x="7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iṥļíḍè">
            <a:extLst>
              <a:ext uri="{FF2B5EF4-FFF2-40B4-BE49-F238E27FC236}">
                <a16:creationId xmlns:a16="http://schemas.microsoft.com/office/drawing/2014/main" id="{C1183924-DCDE-44CF-96EA-09DE12B25BF6}"/>
              </a:ext>
            </a:extLst>
          </p:cNvPr>
          <p:cNvSpPr/>
          <p:nvPr/>
        </p:nvSpPr>
        <p:spPr bwMode="auto">
          <a:xfrm>
            <a:off x="9855200" y="6676079"/>
            <a:ext cx="127060" cy="158851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3" y="4"/>
              </a:cxn>
              <a:cxn ang="0">
                <a:pos x="69" y="6"/>
              </a:cxn>
              <a:cxn ang="0">
                <a:pos x="66" y="61"/>
              </a:cxn>
              <a:cxn ang="0">
                <a:pos x="57" y="49"/>
              </a:cxn>
              <a:cxn ang="0">
                <a:pos x="37" y="61"/>
              </a:cxn>
              <a:cxn ang="0">
                <a:pos x="69" y="6"/>
              </a:cxn>
              <a:cxn ang="0">
                <a:pos x="66" y="41"/>
              </a:cxn>
              <a:cxn ang="0">
                <a:pos x="57" y="36"/>
              </a:cxn>
              <a:cxn ang="0">
                <a:pos x="57" y="33"/>
              </a:cxn>
              <a:cxn ang="0">
                <a:pos x="66" y="27"/>
              </a:cxn>
              <a:cxn ang="0">
                <a:pos x="57" y="33"/>
              </a:cxn>
              <a:cxn ang="0">
                <a:pos x="66" y="24"/>
              </a:cxn>
              <a:cxn ang="0">
                <a:pos x="57" y="18"/>
              </a:cxn>
              <a:cxn ang="0">
                <a:pos x="57" y="15"/>
              </a:cxn>
              <a:cxn ang="0">
                <a:pos x="66" y="9"/>
              </a:cxn>
              <a:cxn ang="0">
                <a:pos x="57" y="15"/>
              </a:cxn>
              <a:cxn ang="0">
                <a:pos x="50" y="41"/>
              </a:cxn>
              <a:cxn ang="0">
                <a:pos x="41" y="36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50" y="24"/>
              </a:cxn>
              <a:cxn ang="0">
                <a:pos x="41" y="18"/>
              </a:cxn>
              <a:cxn ang="0">
                <a:pos x="41" y="15"/>
              </a:cxn>
              <a:cxn ang="0">
                <a:pos x="50" y="9"/>
              </a:cxn>
              <a:cxn ang="0">
                <a:pos x="41" y="15"/>
              </a:cxn>
              <a:cxn ang="0">
                <a:pos x="29" y="20"/>
              </a:cxn>
              <a:cxn ang="0">
                <a:pos x="6" y="16"/>
              </a:cxn>
              <a:cxn ang="0">
                <a:pos x="32" y="22"/>
              </a:cxn>
              <a:cxn ang="0">
                <a:pos x="29" y="61"/>
              </a:cxn>
              <a:cxn ang="0">
                <a:pos x="20" y="49"/>
              </a:cxn>
              <a:cxn ang="0">
                <a:pos x="0" y="61"/>
              </a:cxn>
              <a:cxn ang="0">
                <a:pos x="32" y="22"/>
              </a:cxn>
              <a:cxn ang="0">
                <a:pos x="29" y="41"/>
              </a:cxn>
              <a:cxn ang="0">
                <a:pos x="20" y="36"/>
              </a:cxn>
              <a:cxn ang="0">
                <a:pos x="20" y="33"/>
              </a:cxn>
              <a:cxn ang="0">
                <a:pos x="29" y="27"/>
              </a:cxn>
              <a:cxn ang="0">
                <a:pos x="20" y="33"/>
              </a:cxn>
              <a:cxn ang="0">
                <a:pos x="14" y="41"/>
              </a:cxn>
              <a:cxn ang="0">
                <a:pos x="6" y="36"/>
              </a:cxn>
              <a:cxn ang="0">
                <a:pos x="6" y="33"/>
              </a:cxn>
              <a:cxn ang="0">
                <a:pos x="14" y="27"/>
              </a:cxn>
              <a:cxn ang="0">
                <a:pos x="6" y="33"/>
              </a:cxn>
            </a:cxnLst>
            <a:rect l="0" t="0" r="r" b="b"/>
            <a:pathLst>
              <a:path w="69" h="61">
                <a:moveTo>
                  <a:pt x="43" y="0"/>
                </a:moveTo>
                <a:lnTo>
                  <a:pt x="64" y="0"/>
                </a:lnTo>
                <a:lnTo>
                  <a:pt x="64" y="4"/>
                </a:lnTo>
                <a:lnTo>
                  <a:pt x="43" y="4"/>
                </a:lnTo>
                <a:lnTo>
                  <a:pt x="43" y="0"/>
                </a:lnTo>
                <a:close/>
                <a:moveTo>
                  <a:pt x="69" y="6"/>
                </a:moveTo>
                <a:lnTo>
                  <a:pt x="69" y="61"/>
                </a:lnTo>
                <a:lnTo>
                  <a:pt x="66" y="61"/>
                </a:lnTo>
                <a:lnTo>
                  <a:pt x="66" y="49"/>
                </a:lnTo>
                <a:lnTo>
                  <a:pt x="57" y="49"/>
                </a:lnTo>
                <a:lnTo>
                  <a:pt x="57" y="61"/>
                </a:lnTo>
                <a:lnTo>
                  <a:pt x="37" y="61"/>
                </a:lnTo>
                <a:lnTo>
                  <a:pt x="37" y="6"/>
                </a:lnTo>
                <a:lnTo>
                  <a:pt x="69" y="6"/>
                </a:lnTo>
                <a:close/>
                <a:moveTo>
                  <a:pt x="57" y="41"/>
                </a:moveTo>
                <a:lnTo>
                  <a:pt x="66" y="41"/>
                </a:lnTo>
                <a:lnTo>
                  <a:pt x="66" y="36"/>
                </a:lnTo>
                <a:lnTo>
                  <a:pt x="57" y="36"/>
                </a:lnTo>
                <a:lnTo>
                  <a:pt x="57" y="41"/>
                </a:lnTo>
                <a:close/>
                <a:moveTo>
                  <a:pt x="57" y="33"/>
                </a:moveTo>
                <a:lnTo>
                  <a:pt x="66" y="33"/>
                </a:lnTo>
                <a:lnTo>
                  <a:pt x="66" y="27"/>
                </a:lnTo>
                <a:lnTo>
                  <a:pt x="57" y="27"/>
                </a:lnTo>
                <a:lnTo>
                  <a:pt x="57" y="33"/>
                </a:lnTo>
                <a:close/>
                <a:moveTo>
                  <a:pt x="57" y="24"/>
                </a:moveTo>
                <a:lnTo>
                  <a:pt x="66" y="24"/>
                </a:lnTo>
                <a:lnTo>
                  <a:pt x="66" y="18"/>
                </a:lnTo>
                <a:lnTo>
                  <a:pt x="57" y="18"/>
                </a:lnTo>
                <a:lnTo>
                  <a:pt x="57" y="24"/>
                </a:lnTo>
                <a:close/>
                <a:moveTo>
                  <a:pt x="57" y="15"/>
                </a:moveTo>
                <a:lnTo>
                  <a:pt x="66" y="15"/>
                </a:lnTo>
                <a:lnTo>
                  <a:pt x="66" y="9"/>
                </a:lnTo>
                <a:lnTo>
                  <a:pt x="57" y="9"/>
                </a:lnTo>
                <a:lnTo>
                  <a:pt x="57" y="15"/>
                </a:lnTo>
                <a:close/>
                <a:moveTo>
                  <a:pt x="41" y="41"/>
                </a:moveTo>
                <a:lnTo>
                  <a:pt x="50" y="41"/>
                </a:lnTo>
                <a:lnTo>
                  <a:pt x="50" y="36"/>
                </a:lnTo>
                <a:lnTo>
                  <a:pt x="41" y="36"/>
                </a:lnTo>
                <a:lnTo>
                  <a:pt x="41" y="41"/>
                </a:lnTo>
                <a:close/>
                <a:moveTo>
                  <a:pt x="41" y="33"/>
                </a:moveTo>
                <a:lnTo>
                  <a:pt x="50" y="33"/>
                </a:lnTo>
                <a:lnTo>
                  <a:pt x="50" y="27"/>
                </a:lnTo>
                <a:lnTo>
                  <a:pt x="41" y="27"/>
                </a:lnTo>
                <a:lnTo>
                  <a:pt x="41" y="33"/>
                </a:lnTo>
                <a:close/>
                <a:moveTo>
                  <a:pt x="41" y="24"/>
                </a:moveTo>
                <a:lnTo>
                  <a:pt x="50" y="24"/>
                </a:lnTo>
                <a:lnTo>
                  <a:pt x="50" y="18"/>
                </a:lnTo>
                <a:lnTo>
                  <a:pt x="41" y="18"/>
                </a:lnTo>
                <a:lnTo>
                  <a:pt x="41" y="24"/>
                </a:lnTo>
                <a:close/>
                <a:moveTo>
                  <a:pt x="41" y="15"/>
                </a:moveTo>
                <a:lnTo>
                  <a:pt x="50" y="15"/>
                </a:lnTo>
                <a:lnTo>
                  <a:pt x="50" y="9"/>
                </a:lnTo>
                <a:lnTo>
                  <a:pt x="41" y="9"/>
                </a:lnTo>
                <a:lnTo>
                  <a:pt x="41" y="15"/>
                </a:lnTo>
                <a:close/>
                <a:moveTo>
                  <a:pt x="6" y="20"/>
                </a:moveTo>
                <a:lnTo>
                  <a:pt x="29" y="20"/>
                </a:lnTo>
                <a:lnTo>
                  <a:pt x="29" y="16"/>
                </a:lnTo>
                <a:lnTo>
                  <a:pt x="6" y="16"/>
                </a:lnTo>
                <a:lnTo>
                  <a:pt x="6" y="20"/>
                </a:lnTo>
                <a:close/>
                <a:moveTo>
                  <a:pt x="32" y="22"/>
                </a:moveTo>
                <a:lnTo>
                  <a:pt x="32" y="61"/>
                </a:lnTo>
                <a:lnTo>
                  <a:pt x="29" y="61"/>
                </a:lnTo>
                <a:lnTo>
                  <a:pt x="29" y="49"/>
                </a:lnTo>
                <a:lnTo>
                  <a:pt x="20" y="49"/>
                </a:lnTo>
                <a:lnTo>
                  <a:pt x="20" y="61"/>
                </a:lnTo>
                <a:lnTo>
                  <a:pt x="0" y="61"/>
                </a:lnTo>
                <a:lnTo>
                  <a:pt x="0" y="22"/>
                </a:lnTo>
                <a:lnTo>
                  <a:pt x="32" y="22"/>
                </a:lnTo>
                <a:close/>
                <a:moveTo>
                  <a:pt x="20" y="41"/>
                </a:moveTo>
                <a:lnTo>
                  <a:pt x="29" y="41"/>
                </a:lnTo>
                <a:lnTo>
                  <a:pt x="29" y="36"/>
                </a:lnTo>
                <a:lnTo>
                  <a:pt x="20" y="36"/>
                </a:lnTo>
                <a:lnTo>
                  <a:pt x="20" y="41"/>
                </a:lnTo>
                <a:close/>
                <a:moveTo>
                  <a:pt x="20" y="33"/>
                </a:moveTo>
                <a:lnTo>
                  <a:pt x="29" y="33"/>
                </a:lnTo>
                <a:lnTo>
                  <a:pt x="29" y="27"/>
                </a:lnTo>
                <a:lnTo>
                  <a:pt x="20" y="27"/>
                </a:lnTo>
                <a:lnTo>
                  <a:pt x="20" y="33"/>
                </a:lnTo>
                <a:close/>
                <a:moveTo>
                  <a:pt x="6" y="41"/>
                </a:moveTo>
                <a:lnTo>
                  <a:pt x="14" y="41"/>
                </a:lnTo>
                <a:lnTo>
                  <a:pt x="14" y="36"/>
                </a:lnTo>
                <a:lnTo>
                  <a:pt x="6" y="36"/>
                </a:lnTo>
                <a:lnTo>
                  <a:pt x="6" y="41"/>
                </a:lnTo>
                <a:close/>
                <a:moveTo>
                  <a:pt x="6" y="33"/>
                </a:moveTo>
                <a:lnTo>
                  <a:pt x="14" y="33"/>
                </a:lnTo>
                <a:lnTo>
                  <a:pt x="14" y="27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íşlîde">
            <a:extLst>
              <a:ext uri="{FF2B5EF4-FFF2-40B4-BE49-F238E27FC236}">
                <a16:creationId xmlns:a16="http://schemas.microsoft.com/office/drawing/2014/main" id="{08ED0E42-64CE-4E43-9B1C-448EBAAD992D}"/>
              </a:ext>
            </a:extLst>
          </p:cNvPr>
          <p:cNvSpPr/>
          <p:nvPr/>
        </p:nvSpPr>
        <p:spPr bwMode="auto">
          <a:xfrm>
            <a:off x="10820120" y="6207338"/>
            <a:ext cx="263327" cy="632800"/>
          </a:xfrm>
          <a:custGeom>
            <a:avLst/>
            <a:gdLst/>
            <a:ahLst/>
            <a:cxnLst>
              <a:cxn ang="0">
                <a:pos x="11" y="113"/>
              </a:cxn>
              <a:cxn ang="0">
                <a:pos x="58" y="95"/>
              </a:cxn>
              <a:cxn ang="0">
                <a:pos x="67" y="116"/>
              </a:cxn>
              <a:cxn ang="0">
                <a:pos x="27" y="243"/>
              </a:cxn>
              <a:cxn ang="0">
                <a:pos x="9" y="216"/>
              </a:cxn>
              <a:cxn ang="0">
                <a:pos x="0" y="243"/>
              </a:cxn>
              <a:cxn ang="0">
                <a:pos x="67" y="116"/>
              </a:cxn>
              <a:cxn ang="0">
                <a:pos x="9" y="184"/>
              </a:cxn>
              <a:cxn ang="0">
                <a:pos x="28" y="198"/>
              </a:cxn>
              <a:cxn ang="0">
                <a:pos x="28" y="164"/>
              </a:cxn>
              <a:cxn ang="0">
                <a:pos x="9" y="177"/>
              </a:cxn>
              <a:cxn ang="0">
                <a:pos x="28" y="164"/>
              </a:cxn>
              <a:cxn ang="0">
                <a:pos x="9" y="145"/>
              </a:cxn>
              <a:cxn ang="0">
                <a:pos x="28" y="157"/>
              </a:cxn>
              <a:cxn ang="0">
                <a:pos x="28" y="125"/>
              </a:cxn>
              <a:cxn ang="0">
                <a:pos x="9" y="138"/>
              </a:cxn>
              <a:cxn ang="0">
                <a:pos x="28" y="125"/>
              </a:cxn>
              <a:cxn ang="0">
                <a:pos x="41" y="184"/>
              </a:cxn>
              <a:cxn ang="0">
                <a:pos x="58" y="198"/>
              </a:cxn>
              <a:cxn ang="0">
                <a:pos x="58" y="164"/>
              </a:cxn>
              <a:cxn ang="0">
                <a:pos x="41" y="177"/>
              </a:cxn>
              <a:cxn ang="0">
                <a:pos x="58" y="164"/>
              </a:cxn>
              <a:cxn ang="0">
                <a:pos x="41" y="145"/>
              </a:cxn>
              <a:cxn ang="0">
                <a:pos x="58" y="157"/>
              </a:cxn>
              <a:cxn ang="0">
                <a:pos x="58" y="125"/>
              </a:cxn>
              <a:cxn ang="0">
                <a:pos x="41" y="138"/>
              </a:cxn>
              <a:cxn ang="0">
                <a:pos x="58" y="125"/>
              </a:cxn>
              <a:cxn ang="0">
                <a:pos x="87" y="139"/>
              </a:cxn>
              <a:cxn ang="0">
                <a:pos x="135" y="150"/>
              </a:cxn>
              <a:cxn ang="0">
                <a:pos x="143" y="154"/>
              </a:cxn>
              <a:cxn ang="0">
                <a:pos x="103" y="243"/>
              </a:cxn>
              <a:cxn ang="0">
                <a:pos x="85" y="216"/>
              </a:cxn>
              <a:cxn ang="0">
                <a:pos x="76" y="243"/>
              </a:cxn>
              <a:cxn ang="0">
                <a:pos x="143" y="154"/>
              </a:cxn>
              <a:cxn ang="0">
                <a:pos x="85" y="184"/>
              </a:cxn>
              <a:cxn ang="0">
                <a:pos x="105" y="198"/>
              </a:cxn>
              <a:cxn ang="0">
                <a:pos x="105" y="164"/>
              </a:cxn>
              <a:cxn ang="0">
                <a:pos x="85" y="177"/>
              </a:cxn>
              <a:cxn ang="0">
                <a:pos x="105" y="164"/>
              </a:cxn>
              <a:cxn ang="0">
                <a:pos x="117" y="184"/>
              </a:cxn>
              <a:cxn ang="0">
                <a:pos x="135" y="198"/>
              </a:cxn>
              <a:cxn ang="0">
                <a:pos x="135" y="164"/>
              </a:cxn>
              <a:cxn ang="0">
                <a:pos x="117" y="177"/>
              </a:cxn>
              <a:cxn ang="0">
                <a:pos x="135" y="164"/>
              </a:cxn>
              <a:cxn ang="0">
                <a:pos x="51" y="64"/>
              </a:cxn>
              <a:cxn ang="0">
                <a:pos x="18" y="91"/>
              </a:cxn>
              <a:cxn ang="0">
                <a:pos x="30" y="0"/>
              </a:cxn>
              <a:cxn ang="0">
                <a:pos x="39" y="61"/>
              </a:cxn>
              <a:cxn ang="0">
                <a:pos x="30" y="0"/>
              </a:cxn>
            </a:cxnLst>
            <a:rect l="0" t="0" r="r" b="b"/>
            <a:pathLst>
              <a:path w="143" h="243">
                <a:moveTo>
                  <a:pt x="58" y="113"/>
                </a:moveTo>
                <a:lnTo>
                  <a:pt x="11" y="113"/>
                </a:lnTo>
                <a:lnTo>
                  <a:pt x="11" y="95"/>
                </a:lnTo>
                <a:lnTo>
                  <a:pt x="58" y="95"/>
                </a:lnTo>
                <a:lnTo>
                  <a:pt x="58" y="113"/>
                </a:lnTo>
                <a:close/>
                <a:moveTo>
                  <a:pt x="67" y="116"/>
                </a:moveTo>
                <a:lnTo>
                  <a:pt x="67" y="243"/>
                </a:lnTo>
                <a:lnTo>
                  <a:pt x="27" y="243"/>
                </a:lnTo>
                <a:lnTo>
                  <a:pt x="27" y="216"/>
                </a:lnTo>
                <a:lnTo>
                  <a:pt x="9" y="216"/>
                </a:lnTo>
                <a:lnTo>
                  <a:pt x="9" y="243"/>
                </a:lnTo>
                <a:lnTo>
                  <a:pt x="0" y="243"/>
                </a:lnTo>
                <a:lnTo>
                  <a:pt x="0" y="116"/>
                </a:lnTo>
                <a:lnTo>
                  <a:pt x="67" y="116"/>
                </a:lnTo>
                <a:close/>
                <a:moveTo>
                  <a:pt x="28" y="184"/>
                </a:moveTo>
                <a:lnTo>
                  <a:pt x="9" y="184"/>
                </a:lnTo>
                <a:lnTo>
                  <a:pt x="9" y="198"/>
                </a:lnTo>
                <a:lnTo>
                  <a:pt x="28" y="198"/>
                </a:lnTo>
                <a:lnTo>
                  <a:pt x="28" y="184"/>
                </a:lnTo>
                <a:close/>
                <a:moveTo>
                  <a:pt x="28" y="164"/>
                </a:moveTo>
                <a:lnTo>
                  <a:pt x="9" y="164"/>
                </a:lnTo>
                <a:lnTo>
                  <a:pt x="9" y="177"/>
                </a:lnTo>
                <a:lnTo>
                  <a:pt x="28" y="177"/>
                </a:lnTo>
                <a:lnTo>
                  <a:pt x="28" y="164"/>
                </a:lnTo>
                <a:close/>
                <a:moveTo>
                  <a:pt x="28" y="145"/>
                </a:moveTo>
                <a:lnTo>
                  <a:pt x="9" y="145"/>
                </a:lnTo>
                <a:lnTo>
                  <a:pt x="9" y="157"/>
                </a:lnTo>
                <a:lnTo>
                  <a:pt x="28" y="157"/>
                </a:lnTo>
                <a:lnTo>
                  <a:pt x="28" y="145"/>
                </a:lnTo>
                <a:close/>
                <a:moveTo>
                  <a:pt x="28" y="125"/>
                </a:moveTo>
                <a:lnTo>
                  <a:pt x="9" y="125"/>
                </a:lnTo>
                <a:lnTo>
                  <a:pt x="9" y="138"/>
                </a:lnTo>
                <a:lnTo>
                  <a:pt x="28" y="138"/>
                </a:lnTo>
                <a:lnTo>
                  <a:pt x="28" y="125"/>
                </a:lnTo>
                <a:close/>
                <a:moveTo>
                  <a:pt x="58" y="184"/>
                </a:moveTo>
                <a:lnTo>
                  <a:pt x="41" y="184"/>
                </a:lnTo>
                <a:lnTo>
                  <a:pt x="41" y="198"/>
                </a:lnTo>
                <a:lnTo>
                  <a:pt x="58" y="198"/>
                </a:lnTo>
                <a:lnTo>
                  <a:pt x="58" y="184"/>
                </a:lnTo>
                <a:close/>
                <a:moveTo>
                  <a:pt x="58" y="164"/>
                </a:moveTo>
                <a:lnTo>
                  <a:pt x="41" y="164"/>
                </a:lnTo>
                <a:lnTo>
                  <a:pt x="41" y="177"/>
                </a:lnTo>
                <a:lnTo>
                  <a:pt x="58" y="177"/>
                </a:lnTo>
                <a:lnTo>
                  <a:pt x="58" y="164"/>
                </a:lnTo>
                <a:close/>
                <a:moveTo>
                  <a:pt x="58" y="145"/>
                </a:moveTo>
                <a:lnTo>
                  <a:pt x="41" y="145"/>
                </a:lnTo>
                <a:lnTo>
                  <a:pt x="41" y="157"/>
                </a:lnTo>
                <a:lnTo>
                  <a:pt x="58" y="157"/>
                </a:lnTo>
                <a:lnTo>
                  <a:pt x="58" y="145"/>
                </a:lnTo>
                <a:close/>
                <a:moveTo>
                  <a:pt x="58" y="125"/>
                </a:moveTo>
                <a:lnTo>
                  <a:pt x="41" y="125"/>
                </a:lnTo>
                <a:lnTo>
                  <a:pt x="41" y="138"/>
                </a:lnTo>
                <a:lnTo>
                  <a:pt x="58" y="138"/>
                </a:lnTo>
                <a:lnTo>
                  <a:pt x="58" y="125"/>
                </a:lnTo>
                <a:close/>
                <a:moveTo>
                  <a:pt x="135" y="139"/>
                </a:moveTo>
                <a:lnTo>
                  <a:pt x="87" y="139"/>
                </a:lnTo>
                <a:lnTo>
                  <a:pt x="87" y="150"/>
                </a:lnTo>
                <a:lnTo>
                  <a:pt x="135" y="150"/>
                </a:lnTo>
                <a:lnTo>
                  <a:pt x="135" y="139"/>
                </a:lnTo>
                <a:close/>
                <a:moveTo>
                  <a:pt x="143" y="154"/>
                </a:moveTo>
                <a:lnTo>
                  <a:pt x="143" y="243"/>
                </a:lnTo>
                <a:lnTo>
                  <a:pt x="103" y="243"/>
                </a:lnTo>
                <a:lnTo>
                  <a:pt x="103" y="216"/>
                </a:lnTo>
                <a:lnTo>
                  <a:pt x="85" y="216"/>
                </a:lnTo>
                <a:lnTo>
                  <a:pt x="85" y="243"/>
                </a:lnTo>
                <a:lnTo>
                  <a:pt x="76" y="243"/>
                </a:lnTo>
                <a:lnTo>
                  <a:pt x="76" y="154"/>
                </a:lnTo>
                <a:lnTo>
                  <a:pt x="143" y="154"/>
                </a:lnTo>
                <a:close/>
                <a:moveTo>
                  <a:pt x="105" y="184"/>
                </a:moveTo>
                <a:lnTo>
                  <a:pt x="85" y="184"/>
                </a:lnTo>
                <a:lnTo>
                  <a:pt x="85" y="198"/>
                </a:lnTo>
                <a:lnTo>
                  <a:pt x="105" y="198"/>
                </a:lnTo>
                <a:lnTo>
                  <a:pt x="105" y="184"/>
                </a:lnTo>
                <a:close/>
                <a:moveTo>
                  <a:pt x="105" y="164"/>
                </a:moveTo>
                <a:lnTo>
                  <a:pt x="85" y="164"/>
                </a:lnTo>
                <a:lnTo>
                  <a:pt x="85" y="177"/>
                </a:lnTo>
                <a:lnTo>
                  <a:pt x="105" y="177"/>
                </a:lnTo>
                <a:lnTo>
                  <a:pt x="105" y="164"/>
                </a:lnTo>
                <a:close/>
                <a:moveTo>
                  <a:pt x="135" y="184"/>
                </a:moveTo>
                <a:lnTo>
                  <a:pt x="117" y="184"/>
                </a:lnTo>
                <a:lnTo>
                  <a:pt x="117" y="198"/>
                </a:lnTo>
                <a:lnTo>
                  <a:pt x="135" y="198"/>
                </a:lnTo>
                <a:lnTo>
                  <a:pt x="135" y="184"/>
                </a:lnTo>
                <a:close/>
                <a:moveTo>
                  <a:pt x="135" y="164"/>
                </a:moveTo>
                <a:lnTo>
                  <a:pt x="117" y="164"/>
                </a:lnTo>
                <a:lnTo>
                  <a:pt x="117" y="177"/>
                </a:lnTo>
                <a:lnTo>
                  <a:pt x="135" y="177"/>
                </a:lnTo>
                <a:lnTo>
                  <a:pt x="135" y="164"/>
                </a:lnTo>
                <a:close/>
                <a:moveTo>
                  <a:pt x="18" y="64"/>
                </a:moveTo>
                <a:lnTo>
                  <a:pt x="51" y="64"/>
                </a:lnTo>
                <a:lnTo>
                  <a:pt x="51" y="91"/>
                </a:lnTo>
                <a:lnTo>
                  <a:pt x="18" y="91"/>
                </a:lnTo>
                <a:lnTo>
                  <a:pt x="18" y="64"/>
                </a:lnTo>
                <a:close/>
                <a:moveTo>
                  <a:pt x="30" y="0"/>
                </a:moveTo>
                <a:lnTo>
                  <a:pt x="39" y="0"/>
                </a:lnTo>
                <a:lnTo>
                  <a:pt x="39" y="61"/>
                </a:lnTo>
                <a:lnTo>
                  <a:pt x="30" y="61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ïśľïḍê">
            <a:extLst>
              <a:ext uri="{FF2B5EF4-FFF2-40B4-BE49-F238E27FC236}">
                <a16:creationId xmlns:a16="http://schemas.microsoft.com/office/drawing/2014/main" id="{B219B14D-41ED-4C5F-A684-8A14FD9F8BFD}"/>
              </a:ext>
            </a:extLst>
          </p:cNvPr>
          <p:cNvSpPr/>
          <p:nvPr/>
        </p:nvSpPr>
        <p:spPr bwMode="auto">
          <a:xfrm>
            <a:off x="11098179" y="6657850"/>
            <a:ext cx="123377" cy="17708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26" y="0"/>
              </a:cxn>
              <a:cxn ang="0">
                <a:pos x="31" y="7"/>
              </a:cxn>
              <a:cxn ang="0">
                <a:pos x="12" y="68"/>
              </a:cxn>
              <a:cxn ang="0">
                <a:pos x="5" y="56"/>
              </a:cxn>
              <a:cxn ang="0">
                <a:pos x="0" y="68"/>
              </a:cxn>
              <a:cxn ang="0">
                <a:pos x="31" y="7"/>
              </a:cxn>
              <a:cxn ang="0">
                <a:pos x="5" y="40"/>
              </a:cxn>
              <a:cxn ang="0">
                <a:pos x="12" y="47"/>
              </a:cxn>
              <a:cxn ang="0">
                <a:pos x="12" y="31"/>
              </a:cxn>
              <a:cxn ang="0">
                <a:pos x="5" y="36"/>
              </a:cxn>
              <a:cxn ang="0">
                <a:pos x="12" y="31"/>
              </a:cxn>
              <a:cxn ang="0">
                <a:pos x="5" y="22"/>
              </a:cxn>
              <a:cxn ang="0">
                <a:pos x="12" y="27"/>
              </a:cxn>
              <a:cxn ang="0">
                <a:pos x="12" y="11"/>
              </a:cxn>
              <a:cxn ang="0">
                <a:pos x="5" y="18"/>
              </a:cxn>
              <a:cxn ang="0">
                <a:pos x="12" y="11"/>
              </a:cxn>
              <a:cxn ang="0">
                <a:pos x="19" y="40"/>
              </a:cxn>
              <a:cxn ang="0">
                <a:pos x="28" y="47"/>
              </a:cxn>
              <a:cxn ang="0">
                <a:pos x="28" y="31"/>
              </a:cxn>
              <a:cxn ang="0">
                <a:pos x="19" y="36"/>
              </a:cxn>
              <a:cxn ang="0">
                <a:pos x="28" y="31"/>
              </a:cxn>
              <a:cxn ang="0">
                <a:pos x="19" y="22"/>
              </a:cxn>
              <a:cxn ang="0">
                <a:pos x="28" y="27"/>
              </a:cxn>
              <a:cxn ang="0">
                <a:pos x="28" y="11"/>
              </a:cxn>
              <a:cxn ang="0">
                <a:pos x="19" y="18"/>
              </a:cxn>
              <a:cxn ang="0">
                <a:pos x="28" y="11"/>
              </a:cxn>
              <a:cxn ang="0">
                <a:pos x="40" y="18"/>
              </a:cxn>
              <a:cxn ang="0">
                <a:pos x="63" y="23"/>
              </a:cxn>
              <a:cxn ang="0">
                <a:pos x="67" y="25"/>
              </a:cxn>
              <a:cxn ang="0">
                <a:pos x="47" y="68"/>
              </a:cxn>
              <a:cxn ang="0">
                <a:pos x="40" y="56"/>
              </a:cxn>
              <a:cxn ang="0">
                <a:pos x="35" y="68"/>
              </a:cxn>
              <a:cxn ang="0">
                <a:pos x="67" y="25"/>
              </a:cxn>
              <a:cxn ang="0">
                <a:pos x="40" y="40"/>
              </a:cxn>
              <a:cxn ang="0">
                <a:pos x="49" y="47"/>
              </a:cxn>
              <a:cxn ang="0">
                <a:pos x="49" y="31"/>
              </a:cxn>
              <a:cxn ang="0">
                <a:pos x="40" y="36"/>
              </a:cxn>
              <a:cxn ang="0">
                <a:pos x="49" y="31"/>
              </a:cxn>
              <a:cxn ang="0">
                <a:pos x="54" y="40"/>
              </a:cxn>
              <a:cxn ang="0">
                <a:pos x="63" y="47"/>
              </a:cxn>
              <a:cxn ang="0">
                <a:pos x="63" y="31"/>
              </a:cxn>
              <a:cxn ang="0">
                <a:pos x="54" y="36"/>
              </a:cxn>
              <a:cxn ang="0">
                <a:pos x="63" y="31"/>
              </a:cxn>
            </a:cxnLst>
            <a:rect l="0" t="0" r="r" b="b"/>
            <a:pathLst>
              <a:path w="67" h="68">
                <a:moveTo>
                  <a:pt x="26" y="6"/>
                </a:moveTo>
                <a:lnTo>
                  <a:pt x="5" y="6"/>
                </a:lnTo>
                <a:lnTo>
                  <a:pt x="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31" y="7"/>
                </a:moveTo>
                <a:lnTo>
                  <a:pt x="31" y="68"/>
                </a:lnTo>
                <a:lnTo>
                  <a:pt x="12" y="68"/>
                </a:lnTo>
                <a:lnTo>
                  <a:pt x="12" y="56"/>
                </a:lnTo>
                <a:lnTo>
                  <a:pt x="5" y="56"/>
                </a:lnTo>
                <a:lnTo>
                  <a:pt x="5" y="68"/>
                </a:lnTo>
                <a:lnTo>
                  <a:pt x="0" y="68"/>
                </a:lnTo>
                <a:lnTo>
                  <a:pt x="0" y="7"/>
                </a:lnTo>
                <a:lnTo>
                  <a:pt x="31" y="7"/>
                </a:lnTo>
                <a:close/>
                <a:moveTo>
                  <a:pt x="12" y="40"/>
                </a:moveTo>
                <a:lnTo>
                  <a:pt x="5" y="40"/>
                </a:lnTo>
                <a:lnTo>
                  <a:pt x="5" y="47"/>
                </a:lnTo>
                <a:lnTo>
                  <a:pt x="12" y="47"/>
                </a:lnTo>
                <a:lnTo>
                  <a:pt x="12" y="40"/>
                </a:lnTo>
                <a:close/>
                <a:moveTo>
                  <a:pt x="12" y="31"/>
                </a:moveTo>
                <a:lnTo>
                  <a:pt x="5" y="31"/>
                </a:lnTo>
                <a:lnTo>
                  <a:pt x="5" y="36"/>
                </a:lnTo>
                <a:lnTo>
                  <a:pt x="12" y="36"/>
                </a:lnTo>
                <a:lnTo>
                  <a:pt x="12" y="31"/>
                </a:lnTo>
                <a:close/>
                <a:moveTo>
                  <a:pt x="12" y="22"/>
                </a:moveTo>
                <a:lnTo>
                  <a:pt x="5" y="22"/>
                </a:lnTo>
                <a:lnTo>
                  <a:pt x="5" y="27"/>
                </a:lnTo>
                <a:lnTo>
                  <a:pt x="12" y="27"/>
                </a:lnTo>
                <a:lnTo>
                  <a:pt x="12" y="22"/>
                </a:lnTo>
                <a:close/>
                <a:moveTo>
                  <a:pt x="12" y="11"/>
                </a:moveTo>
                <a:lnTo>
                  <a:pt x="5" y="11"/>
                </a:lnTo>
                <a:lnTo>
                  <a:pt x="5" y="18"/>
                </a:lnTo>
                <a:lnTo>
                  <a:pt x="12" y="18"/>
                </a:lnTo>
                <a:lnTo>
                  <a:pt x="12" y="11"/>
                </a:lnTo>
                <a:close/>
                <a:moveTo>
                  <a:pt x="28" y="40"/>
                </a:moveTo>
                <a:lnTo>
                  <a:pt x="19" y="40"/>
                </a:lnTo>
                <a:lnTo>
                  <a:pt x="19" y="47"/>
                </a:lnTo>
                <a:lnTo>
                  <a:pt x="28" y="47"/>
                </a:lnTo>
                <a:lnTo>
                  <a:pt x="28" y="40"/>
                </a:lnTo>
                <a:close/>
                <a:moveTo>
                  <a:pt x="28" y="31"/>
                </a:moveTo>
                <a:lnTo>
                  <a:pt x="19" y="31"/>
                </a:lnTo>
                <a:lnTo>
                  <a:pt x="19" y="36"/>
                </a:lnTo>
                <a:lnTo>
                  <a:pt x="28" y="36"/>
                </a:lnTo>
                <a:lnTo>
                  <a:pt x="28" y="31"/>
                </a:lnTo>
                <a:close/>
                <a:moveTo>
                  <a:pt x="28" y="22"/>
                </a:moveTo>
                <a:lnTo>
                  <a:pt x="19" y="22"/>
                </a:lnTo>
                <a:lnTo>
                  <a:pt x="19" y="27"/>
                </a:lnTo>
                <a:lnTo>
                  <a:pt x="28" y="27"/>
                </a:lnTo>
                <a:lnTo>
                  <a:pt x="28" y="22"/>
                </a:lnTo>
                <a:close/>
                <a:moveTo>
                  <a:pt x="28" y="11"/>
                </a:moveTo>
                <a:lnTo>
                  <a:pt x="19" y="11"/>
                </a:lnTo>
                <a:lnTo>
                  <a:pt x="19" y="18"/>
                </a:lnTo>
                <a:lnTo>
                  <a:pt x="28" y="18"/>
                </a:lnTo>
                <a:lnTo>
                  <a:pt x="28" y="11"/>
                </a:lnTo>
                <a:close/>
                <a:moveTo>
                  <a:pt x="63" y="18"/>
                </a:moveTo>
                <a:lnTo>
                  <a:pt x="40" y="18"/>
                </a:lnTo>
                <a:lnTo>
                  <a:pt x="40" y="23"/>
                </a:lnTo>
                <a:lnTo>
                  <a:pt x="63" y="23"/>
                </a:lnTo>
                <a:lnTo>
                  <a:pt x="63" y="18"/>
                </a:lnTo>
                <a:close/>
                <a:moveTo>
                  <a:pt x="67" y="25"/>
                </a:moveTo>
                <a:lnTo>
                  <a:pt x="67" y="68"/>
                </a:lnTo>
                <a:lnTo>
                  <a:pt x="47" y="68"/>
                </a:lnTo>
                <a:lnTo>
                  <a:pt x="47" y="56"/>
                </a:lnTo>
                <a:lnTo>
                  <a:pt x="40" y="56"/>
                </a:lnTo>
                <a:lnTo>
                  <a:pt x="40" y="68"/>
                </a:lnTo>
                <a:lnTo>
                  <a:pt x="35" y="68"/>
                </a:lnTo>
                <a:lnTo>
                  <a:pt x="35" y="25"/>
                </a:lnTo>
                <a:lnTo>
                  <a:pt x="67" y="25"/>
                </a:lnTo>
                <a:close/>
                <a:moveTo>
                  <a:pt x="49" y="40"/>
                </a:moveTo>
                <a:lnTo>
                  <a:pt x="40" y="40"/>
                </a:lnTo>
                <a:lnTo>
                  <a:pt x="40" y="47"/>
                </a:lnTo>
                <a:lnTo>
                  <a:pt x="49" y="47"/>
                </a:lnTo>
                <a:lnTo>
                  <a:pt x="49" y="40"/>
                </a:lnTo>
                <a:close/>
                <a:moveTo>
                  <a:pt x="49" y="31"/>
                </a:moveTo>
                <a:lnTo>
                  <a:pt x="40" y="31"/>
                </a:lnTo>
                <a:lnTo>
                  <a:pt x="40" y="36"/>
                </a:lnTo>
                <a:lnTo>
                  <a:pt x="49" y="36"/>
                </a:lnTo>
                <a:lnTo>
                  <a:pt x="49" y="31"/>
                </a:lnTo>
                <a:close/>
                <a:moveTo>
                  <a:pt x="63" y="40"/>
                </a:moveTo>
                <a:lnTo>
                  <a:pt x="54" y="40"/>
                </a:lnTo>
                <a:lnTo>
                  <a:pt x="54" y="47"/>
                </a:lnTo>
                <a:lnTo>
                  <a:pt x="63" y="47"/>
                </a:lnTo>
                <a:lnTo>
                  <a:pt x="63" y="40"/>
                </a:lnTo>
                <a:close/>
                <a:moveTo>
                  <a:pt x="63" y="31"/>
                </a:moveTo>
                <a:lnTo>
                  <a:pt x="54" y="31"/>
                </a:lnTo>
                <a:lnTo>
                  <a:pt x="54" y="36"/>
                </a:lnTo>
                <a:lnTo>
                  <a:pt x="63" y="36"/>
                </a:lnTo>
                <a:lnTo>
                  <a:pt x="63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îslíḍê">
            <a:extLst>
              <a:ext uri="{FF2B5EF4-FFF2-40B4-BE49-F238E27FC236}">
                <a16:creationId xmlns:a16="http://schemas.microsoft.com/office/drawing/2014/main" id="{2EE30EBA-99E7-473B-B82A-35485097BB26}"/>
              </a:ext>
            </a:extLst>
          </p:cNvPr>
          <p:cNvSpPr/>
          <p:nvPr/>
        </p:nvSpPr>
        <p:spPr bwMode="auto">
          <a:xfrm>
            <a:off x="11227080" y="6756806"/>
            <a:ext cx="189669" cy="101561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22"/>
              </a:cxn>
              <a:cxn ang="0">
                <a:pos x="55" y="22"/>
              </a:cxn>
              <a:cxn ang="0">
                <a:pos x="55" y="18"/>
              </a:cxn>
              <a:cxn ang="0">
                <a:pos x="30" y="3"/>
              </a:cxn>
              <a:cxn ang="0">
                <a:pos x="4" y="18"/>
              </a:cxn>
              <a:cxn ang="0">
                <a:pos x="5" y="22"/>
              </a:cxn>
              <a:cxn ang="0">
                <a:pos x="0" y="22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58" h="22">
                <a:moveTo>
                  <a:pt x="58" y="0"/>
                </a:move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0"/>
                  <a:pt x="55" y="19"/>
                  <a:pt x="55" y="18"/>
                </a:cubicBezTo>
                <a:cubicBezTo>
                  <a:pt x="55" y="10"/>
                  <a:pt x="44" y="3"/>
                  <a:pt x="30" y="3"/>
                </a:cubicBezTo>
                <a:cubicBezTo>
                  <a:pt x="16" y="3"/>
                  <a:pt x="4" y="10"/>
                  <a:pt x="4" y="18"/>
                </a:cubicBezTo>
                <a:cubicBezTo>
                  <a:pt x="4" y="20"/>
                  <a:pt x="4" y="20"/>
                  <a:pt x="5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i$ḷïḋé">
            <a:extLst>
              <a:ext uri="{FF2B5EF4-FFF2-40B4-BE49-F238E27FC236}">
                <a16:creationId xmlns:a16="http://schemas.microsoft.com/office/drawing/2014/main" id="{CFF919D6-286B-43B9-B634-1A2A0630E16B}"/>
              </a:ext>
            </a:extLst>
          </p:cNvPr>
          <p:cNvSpPr/>
          <p:nvPr/>
        </p:nvSpPr>
        <p:spPr bwMode="auto">
          <a:xfrm>
            <a:off x="7844016" y="6232165"/>
            <a:ext cx="432741" cy="60415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42" y="18"/>
              </a:cxn>
              <a:cxn ang="0">
                <a:pos x="235" y="25"/>
              </a:cxn>
              <a:cxn ang="0">
                <a:pos x="221" y="232"/>
              </a:cxn>
              <a:cxn ang="0">
                <a:pos x="193" y="189"/>
              </a:cxn>
              <a:cxn ang="0">
                <a:pos x="126" y="232"/>
              </a:cxn>
              <a:cxn ang="0">
                <a:pos x="235" y="25"/>
              </a:cxn>
              <a:cxn ang="0">
                <a:pos x="221" y="157"/>
              </a:cxn>
              <a:cxn ang="0">
                <a:pos x="191" y="136"/>
              </a:cxn>
              <a:cxn ang="0">
                <a:pos x="191" y="125"/>
              </a:cxn>
              <a:cxn ang="0">
                <a:pos x="221" y="103"/>
              </a:cxn>
              <a:cxn ang="0">
                <a:pos x="191" y="125"/>
              </a:cxn>
              <a:cxn ang="0">
                <a:pos x="221" y="91"/>
              </a:cxn>
              <a:cxn ang="0">
                <a:pos x="191" y="69"/>
              </a:cxn>
              <a:cxn ang="0">
                <a:pos x="191" y="59"/>
              </a:cxn>
              <a:cxn ang="0">
                <a:pos x="221" y="37"/>
              </a:cxn>
              <a:cxn ang="0">
                <a:pos x="191" y="59"/>
              </a:cxn>
              <a:cxn ang="0">
                <a:pos x="170" y="157"/>
              </a:cxn>
              <a:cxn ang="0">
                <a:pos x="140" y="136"/>
              </a:cxn>
              <a:cxn ang="0">
                <a:pos x="140" y="125"/>
              </a:cxn>
              <a:cxn ang="0">
                <a:pos x="170" y="103"/>
              </a:cxn>
              <a:cxn ang="0">
                <a:pos x="140" y="125"/>
              </a:cxn>
              <a:cxn ang="0">
                <a:pos x="170" y="91"/>
              </a:cxn>
              <a:cxn ang="0">
                <a:pos x="140" y="69"/>
              </a:cxn>
              <a:cxn ang="0">
                <a:pos x="140" y="59"/>
              </a:cxn>
              <a:cxn ang="0">
                <a:pos x="170" y="37"/>
              </a:cxn>
              <a:cxn ang="0">
                <a:pos x="140" y="59"/>
              </a:cxn>
              <a:cxn ang="0">
                <a:pos x="94" y="80"/>
              </a:cxn>
              <a:cxn ang="0">
                <a:pos x="16" y="61"/>
              </a:cxn>
              <a:cxn ang="0">
                <a:pos x="112" y="86"/>
              </a:cxn>
              <a:cxn ang="0">
                <a:pos x="96" y="232"/>
              </a:cxn>
              <a:cxn ang="0">
                <a:pos x="69" y="189"/>
              </a:cxn>
              <a:cxn ang="0">
                <a:pos x="0" y="232"/>
              </a:cxn>
              <a:cxn ang="0">
                <a:pos x="112" y="86"/>
              </a:cxn>
              <a:cxn ang="0">
                <a:pos x="96" y="157"/>
              </a:cxn>
              <a:cxn ang="0">
                <a:pos x="66" y="136"/>
              </a:cxn>
              <a:cxn ang="0">
                <a:pos x="66" y="125"/>
              </a:cxn>
              <a:cxn ang="0">
                <a:pos x="96" y="103"/>
              </a:cxn>
              <a:cxn ang="0">
                <a:pos x="66" y="125"/>
              </a:cxn>
              <a:cxn ang="0">
                <a:pos x="44" y="157"/>
              </a:cxn>
              <a:cxn ang="0">
                <a:pos x="16" y="136"/>
              </a:cxn>
              <a:cxn ang="0">
                <a:pos x="16" y="125"/>
              </a:cxn>
              <a:cxn ang="0">
                <a:pos x="44" y="103"/>
              </a:cxn>
              <a:cxn ang="0">
                <a:pos x="16" y="125"/>
              </a:cxn>
            </a:cxnLst>
            <a:rect l="0" t="0" r="r" b="b"/>
            <a:pathLst>
              <a:path w="235" h="232">
                <a:moveTo>
                  <a:pt x="142" y="0"/>
                </a:moveTo>
                <a:lnTo>
                  <a:pt x="220" y="0"/>
                </a:lnTo>
                <a:lnTo>
                  <a:pt x="220" y="18"/>
                </a:lnTo>
                <a:lnTo>
                  <a:pt x="142" y="18"/>
                </a:lnTo>
                <a:lnTo>
                  <a:pt x="142" y="0"/>
                </a:lnTo>
                <a:close/>
                <a:moveTo>
                  <a:pt x="235" y="25"/>
                </a:moveTo>
                <a:lnTo>
                  <a:pt x="235" y="232"/>
                </a:lnTo>
                <a:lnTo>
                  <a:pt x="221" y="232"/>
                </a:lnTo>
                <a:lnTo>
                  <a:pt x="221" y="189"/>
                </a:lnTo>
                <a:lnTo>
                  <a:pt x="193" y="189"/>
                </a:lnTo>
                <a:lnTo>
                  <a:pt x="193" y="232"/>
                </a:lnTo>
                <a:lnTo>
                  <a:pt x="126" y="232"/>
                </a:lnTo>
                <a:lnTo>
                  <a:pt x="126" y="25"/>
                </a:lnTo>
                <a:lnTo>
                  <a:pt x="235" y="25"/>
                </a:lnTo>
                <a:close/>
                <a:moveTo>
                  <a:pt x="191" y="157"/>
                </a:moveTo>
                <a:lnTo>
                  <a:pt x="221" y="157"/>
                </a:lnTo>
                <a:lnTo>
                  <a:pt x="221" y="136"/>
                </a:lnTo>
                <a:lnTo>
                  <a:pt x="191" y="136"/>
                </a:lnTo>
                <a:lnTo>
                  <a:pt x="191" y="157"/>
                </a:lnTo>
                <a:close/>
                <a:moveTo>
                  <a:pt x="191" y="125"/>
                </a:moveTo>
                <a:lnTo>
                  <a:pt x="221" y="125"/>
                </a:lnTo>
                <a:lnTo>
                  <a:pt x="221" y="103"/>
                </a:lnTo>
                <a:lnTo>
                  <a:pt x="191" y="103"/>
                </a:lnTo>
                <a:lnTo>
                  <a:pt x="191" y="125"/>
                </a:lnTo>
                <a:close/>
                <a:moveTo>
                  <a:pt x="191" y="91"/>
                </a:moveTo>
                <a:lnTo>
                  <a:pt x="221" y="91"/>
                </a:lnTo>
                <a:lnTo>
                  <a:pt x="221" y="69"/>
                </a:lnTo>
                <a:lnTo>
                  <a:pt x="191" y="69"/>
                </a:lnTo>
                <a:lnTo>
                  <a:pt x="191" y="91"/>
                </a:lnTo>
                <a:close/>
                <a:moveTo>
                  <a:pt x="191" y="59"/>
                </a:moveTo>
                <a:lnTo>
                  <a:pt x="221" y="59"/>
                </a:lnTo>
                <a:lnTo>
                  <a:pt x="221" y="37"/>
                </a:lnTo>
                <a:lnTo>
                  <a:pt x="191" y="37"/>
                </a:lnTo>
                <a:lnTo>
                  <a:pt x="191" y="59"/>
                </a:lnTo>
                <a:close/>
                <a:moveTo>
                  <a:pt x="140" y="157"/>
                </a:moveTo>
                <a:lnTo>
                  <a:pt x="170" y="157"/>
                </a:lnTo>
                <a:lnTo>
                  <a:pt x="170" y="136"/>
                </a:lnTo>
                <a:lnTo>
                  <a:pt x="140" y="136"/>
                </a:lnTo>
                <a:lnTo>
                  <a:pt x="140" y="157"/>
                </a:lnTo>
                <a:close/>
                <a:moveTo>
                  <a:pt x="140" y="125"/>
                </a:moveTo>
                <a:lnTo>
                  <a:pt x="170" y="125"/>
                </a:lnTo>
                <a:lnTo>
                  <a:pt x="170" y="103"/>
                </a:lnTo>
                <a:lnTo>
                  <a:pt x="140" y="103"/>
                </a:lnTo>
                <a:lnTo>
                  <a:pt x="140" y="125"/>
                </a:lnTo>
                <a:close/>
                <a:moveTo>
                  <a:pt x="140" y="91"/>
                </a:moveTo>
                <a:lnTo>
                  <a:pt x="170" y="91"/>
                </a:lnTo>
                <a:lnTo>
                  <a:pt x="170" y="69"/>
                </a:lnTo>
                <a:lnTo>
                  <a:pt x="140" y="69"/>
                </a:lnTo>
                <a:lnTo>
                  <a:pt x="140" y="91"/>
                </a:lnTo>
                <a:close/>
                <a:moveTo>
                  <a:pt x="140" y="59"/>
                </a:moveTo>
                <a:lnTo>
                  <a:pt x="170" y="59"/>
                </a:lnTo>
                <a:lnTo>
                  <a:pt x="170" y="37"/>
                </a:lnTo>
                <a:lnTo>
                  <a:pt x="140" y="37"/>
                </a:lnTo>
                <a:lnTo>
                  <a:pt x="140" y="59"/>
                </a:lnTo>
                <a:close/>
                <a:moveTo>
                  <a:pt x="16" y="80"/>
                </a:moveTo>
                <a:lnTo>
                  <a:pt x="94" y="80"/>
                </a:lnTo>
                <a:lnTo>
                  <a:pt x="94" y="61"/>
                </a:lnTo>
                <a:lnTo>
                  <a:pt x="16" y="61"/>
                </a:lnTo>
                <a:lnTo>
                  <a:pt x="16" y="80"/>
                </a:lnTo>
                <a:close/>
                <a:moveTo>
                  <a:pt x="112" y="86"/>
                </a:moveTo>
                <a:lnTo>
                  <a:pt x="112" y="232"/>
                </a:lnTo>
                <a:lnTo>
                  <a:pt x="96" y="232"/>
                </a:lnTo>
                <a:lnTo>
                  <a:pt x="96" y="189"/>
                </a:lnTo>
                <a:lnTo>
                  <a:pt x="69" y="189"/>
                </a:lnTo>
                <a:lnTo>
                  <a:pt x="69" y="232"/>
                </a:lnTo>
                <a:lnTo>
                  <a:pt x="0" y="232"/>
                </a:lnTo>
                <a:lnTo>
                  <a:pt x="0" y="86"/>
                </a:lnTo>
                <a:lnTo>
                  <a:pt x="112" y="86"/>
                </a:lnTo>
                <a:close/>
                <a:moveTo>
                  <a:pt x="66" y="157"/>
                </a:moveTo>
                <a:lnTo>
                  <a:pt x="96" y="157"/>
                </a:lnTo>
                <a:lnTo>
                  <a:pt x="96" y="136"/>
                </a:lnTo>
                <a:lnTo>
                  <a:pt x="66" y="136"/>
                </a:lnTo>
                <a:lnTo>
                  <a:pt x="66" y="157"/>
                </a:lnTo>
                <a:close/>
                <a:moveTo>
                  <a:pt x="66" y="125"/>
                </a:moveTo>
                <a:lnTo>
                  <a:pt x="96" y="125"/>
                </a:lnTo>
                <a:lnTo>
                  <a:pt x="96" y="103"/>
                </a:lnTo>
                <a:lnTo>
                  <a:pt x="66" y="103"/>
                </a:lnTo>
                <a:lnTo>
                  <a:pt x="66" y="125"/>
                </a:lnTo>
                <a:close/>
                <a:moveTo>
                  <a:pt x="16" y="157"/>
                </a:moveTo>
                <a:lnTo>
                  <a:pt x="44" y="157"/>
                </a:lnTo>
                <a:lnTo>
                  <a:pt x="44" y="136"/>
                </a:lnTo>
                <a:lnTo>
                  <a:pt x="16" y="136"/>
                </a:lnTo>
                <a:lnTo>
                  <a:pt x="16" y="157"/>
                </a:lnTo>
                <a:close/>
                <a:moveTo>
                  <a:pt x="16" y="125"/>
                </a:moveTo>
                <a:lnTo>
                  <a:pt x="44" y="125"/>
                </a:lnTo>
                <a:lnTo>
                  <a:pt x="44" y="103"/>
                </a:lnTo>
                <a:lnTo>
                  <a:pt x="16" y="103"/>
                </a:lnTo>
                <a:lnTo>
                  <a:pt x="16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îṣļiḋê">
            <a:extLst>
              <a:ext uri="{FF2B5EF4-FFF2-40B4-BE49-F238E27FC236}">
                <a16:creationId xmlns:a16="http://schemas.microsoft.com/office/drawing/2014/main" id="{253EE31E-8EBB-41EB-A04F-217223D5B7CF}"/>
              </a:ext>
            </a:extLst>
          </p:cNvPr>
          <p:cNvSpPr/>
          <p:nvPr/>
        </p:nvSpPr>
        <p:spPr bwMode="auto">
          <a:xfrm>
            <a:off x="9075946" y="6143625"/>
            <a:ext cx="495350" cy="69269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108" y="0"/>
              </a:cxn>
              <a:cxn ang="0">
                <a:pos x="126" y="29"/>
              </a:cxn>
              <a:cxn ang="0">
                <a:pos x="48" y="266"/>
              </a:cxn>
              <a:cxn ang="0">
                <a:pos x="16" y="216"/>
              </a:cxn>
              <a:cxn ang="0">
                <a:pos x="0" y="266"/>
              </a:cxn>
              <a:cxn ang="0">
                <a:pos x="126" y="29"/>
              </a:cxn>
              <a:cxn ang="0">
                <a:pos x="16" y="155"/>
              </a:cxn>
              <a:cxn ang="0">
                <a:pos x="51" y="180"/>
              </a:cxn>
              <a:cxn ang="0">
                <a:pos x="51" y="118"/>
              </a:cxn>
              <a:cxn ang="0">
                <a:pos x="16" y="143"/>
              </a:cxn>
              <a:cxn ang="0">
                <a:pos x="51" y="118"/>
              </a:cxn>
              <a:cxn ang="0">
                <a:pos x="16" y="80"/>
              </a:cxn>
              <a:cxn ang="0">
                <a:pos x="51" y="105"/>
              </a:cxn>
              <a:cxn ang="0">
                <a:pos x="51" y="43"/>
              </a:cxn>
              <a:cxn ang="0">
                <a:pos x="16" y="68"/>
              </a:cxn>
              <a:cxn ang="0">
                <a:pos x="51" y="43"/>
              </a:cxn>
              <a:cxn ang="0">
                <a:pos x="74" y="155"/>
              </a:cxn>
              <a:cxn ang="0">
                <a:pos x="108" y="180"/>
              </a:cxn>
              <a:cxn ang="0">
                <a:pos x="108" y="118"/>
              </a:cxn>
              <a:cxn ang="0">
                <a:pos x="74" y="143"/>
              </a:cxn>
              <a:cxn ang="0">
                <a:pos x="108" y="118"/>
              </a:cxn>
              <a:cxn ang="0">
                <a:pos x="74" y="80"/>
              </a:cxn>
              <a:cxn ang="0">
                <a:pos x="108" y="105"/>
              </a:cxn>
              <a:cxn ang="0">
                <a:pos x="108" y="43"/>
              </a:cxn>
              <a:cxn ang="0">
                <a:pos x="74" y="68"/>
              </a:cxn>
              <a:cxn ang="0">
                <a:pos x="108" y="43"/>
              </a:cxn>
              <a:cxn ang="0">
                <a:pos x="161" y="70"/>
              </a:cxn>
              <a:cxn ang="0">
                <a:pos x="251" y="91"/>
              </a:cxn>
              <a:cxn ang="0">
                <a:pos x="269" y="98"/>
              </a:cxn>
              <a:cxn ang="0">
                <a:pos x="191" y="266"/>
              </a:cxn>
              <a:cxn ang="0">
                <a:pos x="159" y="216"/>
              </a:cxn>
              <a:cxn ang="0">
                <a:pos x="143" y="266"/>
              </a:cxn>
              <a:cxn ang="0">
                <a:pos x="269" y="98"/>
              </a:cxn>
              <a:cxn ang="0">
                <a:pos x="159" y="155"/>
              </a:cxn>
              <a:cxn ang="0">
                <a:pos x="195" y="180"/>
              </a:cxn>
              <a:cxn ang="0">
                <a:pos x="195" y="118"/>
              </a:cxn>
              <a:cxn ang="0">
                <a:pos x="159" y="143"/>
              </a:cxn>
              <a:cxn ang="0">
                <a:pos x="195" y="118"/>
              </a:cxn>
              <a:cxn ang="0">
                <a:pos x="218" y="155"/>
              </a:cxn>
              <a:cxn ang="0">
                <a:pos x="251" y="180"/>
              </a:cxn>
              <a:cxn ang="0">
                <a:pos x="251" y="118"/>
              </a:cxn>
              <a:cxn ang="0">
                <a:pos x="218" y="143"/>
              </a:cxn>
              <a:cxn ang="0">
                <a:pos x="251" y="118"/>
              </a:cxn>
            </a:cxnLst>
            <a:rect l="0" t="0" r="r" b="b"/>
            <a:pathLst>
              <a:path w="269" h="266">
                <a:moveTo>
                  <a:pt x="108" y="21"/>
                </a:moveTo>
                <a:lnTo>
                  <a:pt x="18" y="21"/>
                </a:lnTo>
                <a:lnTo>
                  <a:pt x="18" y="0"/>
                </a:lnTo>
                <a:lnTo>
                  <a:pt x="108" y="0"/>
                </a:lnTo>
                <a:lnTo>
                  <a:pt x="108" y="21"/>
                </a:lnTo>
                <a:close/>
                <a:moveTo>
                  <a:pt x="126" y="29"/>
                </a:moveTo>
                <a:lnTo>
                  <a:pt x="126" y="266"/>
                </a:lnTo>
                <a:lnTo>
                  <a:pt x="48" y="266"/>
                </a:lnTo>
                <a:lnTo>
                  <a:pt x="48" y="216"/>
                </a:lnTo>
                <a:lnTo>
                  <a:pt x="16" y="216"/>
                </a:lnTo>
                <a:lnTo>
                  <a:pt x="16" y="266"/>
                </a:lnTo>
                <a:lnTo>
                  <a:pt x="0" y="266"/>
                </a:lnTo>
                <a:lnTo>
                  <a:pt x="0" y="29"/>
                </a:lnTo>
                <a:lnTo>
                  <a:pt x="126" y="29"/>
                </a:lnTo>
                <a:close/>
                <a:moveTo>
                  <a:pt x="51" y="155"/>
                </a:moveTo>
                <a:lnTo>
                  <a:pt x="16" y="155"/>
                </a:lnTo>
                <a:lnTo>
                  <a:pt x="16" y="180"/>
                </a:lnTo>
                <a:lnTo>
                  <a:pt x="51" y="180"/>
                </a:lnTo>
                <a:lnTo>
                  <a:pt x="51" y="155"/>
                </a:lnTo>
                <a:close/>
                <a:moveTo>
                  <a:pt x="51" y="118"/>
                </a:moveTo>
                <a:lnTo>
                  <a:pt x="16" y="118"/>
                </a:lnTo>
                <a:lnTo>
                  <a:pt x="16" y="143"/>
                </a:lnTo>
                <a:lnTo>
                  <a:pt x="51" y="143"/>
                </a:lnTo>
                <a:lnTo>
                  <a:pt x="51" y="118"/>
                </a:lnTo>
                <a:close/>
                <a:moveTo>
                  <a:pt x="51" y="80"/>
                </a:moveTo>
                <a:lnTo>
                  <a:pt x="16" y="80"/>
                </a:lnTo>
                <a:lnTo>
                  <a:pt x="16" y="105"/>
                </a:lnTo>
                <a:lnTo>
                  <a:pt x="51" y="105"/>
                </a:lnTo>
                <a:lnTo>
                  <a:pt x="51" y="80"/>
                </a:lnTo>
                <a:close/>
                <a:moveTo>
                  <a:pt x="51" y="43"/>
                </a:moveTo>
                <a:lnTo>
                  <a:pt x="16" y="43"/>
                </a:lnTo>
                <a:lnTo>
                  <a:pt x="16" y="68"/>
                </a:lnTo>
                <a:lnTo>
                  <a:pt x="51" y="68"/>
                </a:lnTo>
                <a:lnTo>
                  <a:pt x="51" y="43"/>
                </a:lnTo>
                <a:close/>
                <a:moveTo>
                  <a:pt x="108" y="155"/>
                </a:moveTo>
                <a:lnTo>
                  <a:pt x="74" y="155"/>
                </a:lnTo>
                <a:lnTo>
                  <a:pt x="74" y="180"/>
                </a:lnTo>
                <a:lnTo>
                  <a:pt x="108" y="180"/>
                </a:lnTo>
                <a:lnTo>
                  <a:pt x="108" y="155"/>
                </a:lnTo>
                <a:close/>
                <a:moveTo>
                  <a:pt x="108" y="118"/>
                </a:moveTo>
                <a:lnTo>
                  <a:pt x="74" y="118"/>
                </a:lnTo>
                <a:lnTo>
                  <a:pt x="74" y="143"/>
                </a:lnTo>
                <a:lnTo>
                  <a:pt x="108" y="143"/>
                </a:lnTo>
                <a:lnTo>
                  <a:pt x="108" y="118"/>
                </a:lnTo>
                <a:close/>
                <a:moveTo>
                  <a:pt x="108" y="80"/>
                </a:moveTo>
                <a:lnTo>
                  <a:pt x="74" y="80"/>
                </a:lnTo>
                <a:lnTo>
                  <a:pt x="74" y="105"/>
                </a:lnTo>
                <a:lnTo>
                  <a:pt x="108" y="105"/>
                </a:lnTo>
                <a:lnTo>
                  <a:pt x="108" y="80"/>
                </a:lnTo>
                <a:close/>
                <a:moveTo>
                  <a:pt x="108" y="43"/>
                </a:moveTo>
                <a:lnTo>
                  <a:pt x="74" y="43"/>
                </a:lnTo>
                <a:lnTo>
                  <a:pt x="74" y="68"/>
                </a:lnTo>
                <a:lnTo>
                  <a:pt x="108" y="68"/>
                </a:lnTo>
                <a:lnTo>
                  <a:pt x="108" y="43"/>
                </a:lnTo>
                <a:close/>
                <a:moveTo>
                  <a:pt x="251" y="70"/>
                </a:moveTo>
                <a:lnTo>
                  <a:pt x="161" y="70"/>
                </a:lnTo>
                <a:lnTo>
                  <a:pt x="161" y="91"/>
                </a:lnTo>
                <a:lnTo>
                  <a:pt x="251" y="91"/>
                </a:lnTo>
                <a:lnTo>
                  <a:pt x="251" y="70"/>
                </a:lnTo>
                <a:close/>
                <a:moveTo>
                  <a:pt x="269" y="98"/>
                </a:moveTo>
                <a:lnTo>
                  <a:pt x="269" y="266"/>
                </a:lnTo>
                <a:lnTo>
                  <a:pt x="191" y="266"/>
                </a:lnTo>
                <a:lnTo>
                  <a:pt x="191" y="216"/>
                </a:lnTo>
                <a:lnTo>
                  <a:pt x="159" y="216"/>
                </a:lnTo>
                <a:lnTo>
                  <a:pt x="159" y="266"/>
                </a:lnTo>
                <a:lnTo>
                  <a:pt x="143" y="266"/>
                </a:lnTo>
                <a:lnTo>
                  <a:pt x="143" y="98"/>
                </a:lnTo>
                <a:lnTo>
                  <a:pt x="269" y="98"/>
                </a:lnTo>
                <a:close/>
                <a:moveTo>
                  <a:pt x="195" y="155"/>
                </a:moveTo>
                <a:lnTo>
                  <a:pt x="159" y="155"/>
                </a:lnTo>
                <a:lnTo>
                  <a:pt x="159" y="180"/>
                </a:lnTo>
                <a:lnTo>
                  <a:pt x="195" y="180"/>
                </a:lnTo>
                <a:lnTo>
                  <a:pt x="195" y="155"/>
                </a:lnTo>
                <a:close/>
                <a:moveTo>
                  <a:pt x="195" y="118"/>
                </a:moveTo>
                <a:lnTo>
                  <a:pt x="159" y="118"/>
                </a:lnTo>
                <a:lnTo>
                  <a:pt x="159" y="143"/>
                </a:lnTo>
                <a:lnTo>
                  <a:pt x="195" y="143"/>
                </a:lnTo>
                <a:lnTo>
                  <a:pt x="195" y="118"/>
                </a:lnTo>
                <a:close/>
                <a:moveTo>
                  <a:pt x="251" y="155"/>
                </a:moveTo>
                <a:lnTo>
                  <a:pt x="218" y="155"/>
                </a:lnTo>
                <a:lnTo>
                  <a:pt x="218" y="180"/>
                </a:lnTo>
                <a:lnTo>
                  <a:pt x="251" y="180"/>
                </a:lnTo>
                <a:lnTo>
                  <a:pt x="251" y="155"/>
                </a:lnTo>
                <a:close/>
                <a:moveTo>
                  <a:pt x="251" y="118"/>
                </a:moveTo>
                <a:lnTo>
                  <a:pt x="218" y="118"/>
                </a:lnTo>
                <a:lnTo>
                  <a:pt x="218" y="143"/>
                </a:lnTo>
                <a:lnTo>
                  <a:pt x="251" y="143"/>
                </a:lnTo>
                <a:lnTo>
                  <a:pt x="25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4" name="îsḻîḍé">
            <a:extLst>
              <a:ext uri="{FF2B5EF4-FFF2-40B4-BE49-F238E27FC236}">
                <a16:creationId xmlns:a16="http://schemas.microsoft.com/office/drawing/2014/main" id="{450623B7-FE00-4432-ACBA-F5164AAEE82D}"/>
              </a:ext>
            </a:extLst>
          </p:cNvPr>
          <p:cNvSpPr/>
          <p:nvPr/>
        </p:nvSpPr>
        <p:spPr bwMode="auto">
          <a:xfrm>
            <a:off x="8994923" y="6654032"/>
            <a:ext cx="123377" cy="17708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1" y="6"/>
              </a:cxn>
              <a:cxn ang="0">
                <a:pos x="67" y="7"/>
              </a:cxn>
              <a:cxn ang="0">
                <a:pos x="64" y="68"/>
              </a:cxn>
              <a:cxn ang="0">
                <a:pos x="55" y="56"/>
              </a:cxn>
              <a:cxn ang="0">
                <a:pos x="35" y="68"/>
              </a:cxn>
              <a:cxn ang="0">
                <a:pos x="67" y="7"/>
              </a:cxn>
              <a:cxn ang="0">
                <a:pos x="64" y="47"/>
              </a:cxn>
              <a:cxn ang="0">
                <a:pos x="55" y="40"/>
              </a:cxn>
              <a:cxn ang="0">
                <a:pos x="55" y="36"/>
              </a:cxn>
              <a:cxn ang="0">
                <a:pos x="64" y="31"/>
              </a:cxn>
              <a:cxn ang="0">
                <a:pos x="55" y="36"/>
              </a:cxn>
              <a:cxn ang="0">
                <a:pos x="64" y="27"/>
              </a:cxn>
              <a:cxn ang="0">
                <a:pos x="55" y="22"/>
              </a:cxn>
              <a:cxn ang="0">
                <a:pos x="55" y="18"/>
              </a:cxn>
              <a:cxn ang="0">
                <a:pos x="64" y="11"/>
              </a:cxn>
              <a:cxn ang="0">
                <a:pos x="55" y="18"/>
              </a:cxn>
              <a:cxn ang="0">
                <a:pos x="49" y="47"/>
              </a:cxn>
              <a:cxn ang="0">
                <a:pos x="41" y="40"/>
              </a:cxn>
              <a:cxn ang="0">
                <a:pos x="41" y="36"/>
              </a:cxn>
              <a:cxn ang="0">
                <a:pos x="49" y="31"/>
              </a:cxn>
              <a:cxn ang="0">
                <a:pos x="41" y="36"/>
              </a:cxn>
              <a:cxn ang="0">
                <a:pos x="49" y="27"/>
              </a:cxn>
              <a:cxn ang="0">
                <a:pos x="41" y="22"/>
              </a:cxn>
              <a:cxn ang="0">
                <a:pos x="41" y="18"/>
              </a:cxn>
              <a:cxn ang="0">
                <a:pos x="49" y="11"/>
              </a:cxn>
              <a:cxn ang="0">
                <a:pos x="41" y="18"/>
              </a:cxn>
              <a:cxn ang="0">
                <a:pos x="26" y="23"/>
              </a:cxn>
              <a:cxn ang="0">
                <a:pos x="5" y="18"/>
              </a:cxn>
              <a:cxn ang="0">
                <a:pos x="32" y="25"/>
              </a:cxn>
              <a:cxn ang="0">
                <a:pos x="26" y="68"/>
              </a:cxn>
              <a:cxn ang="0">
                <a:pos x="19" y="56"/>
              </a:cxn>
              <a:cxn ang="0">
                <a:pos x="0" y="68"/>
              </a:cxn>
              <a:cxn ang="0">
                <a:pos x="32" y="25"/>
              </a:cxn>
              <a:cxn ang="0">
                <a:pos x="26" y="47"/>
              </a:cxn>
              <a:cxn ang="0">
                <a:pos x="19" y="40"/>
              </a:cxn>
              <a:cxn ang="0">
                <a:pos x="19" y="36"/>
              </a:cxn>
              <a:cxn ang="0">
                <a:pos x="26" y="31"/>
              </a:cxn>
              <a:cxn ang="0">
                <a:pos x="19" y="36"/>
              </a:cxn>
              <a:cxn ang="0">
                <a:pos x="12" y="47"/>
              </a:cxn>
              <a:cxn ang="0">
                <a:pos x="3" y="40"/>
              </a:cxn>
              <a:cxn ang="0">
                <a:pos x="3" y="36"/>
              </a:cxn>
              <a:cxn ang="0">
                <a:pos x="12" y="31"/>
              </a:cxn>
              <a:cxn ang="0">
                <a:pos x="3" y="36"/>
              </a:cxn>
            </a:cxnLst>
            <a:rect l="0" t="0" r="r" b="b"/>
            <a:pathLst>
              <a:path w="67" h="68"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67" y="7"/>
                </a:moveTo>
                <a:lnTo>
                  <a:pt x="67" y="68"/>
                </a:lnTo>
                <a:lnTo>
                  <a:pt x="64" y="68"/>
                </a:lnTo>
                <a:lnTo>
                  <a:pt x="64" y="56"/>
                </a:lnTo>
                <a:lnTo>
                  <a:pt x="55" y="56"/>
                </a:lnTo>
                <a:lnTo>
                  <a:pt x="55" y="68"/>
                </a:lnTo>
                <a:lnTo>
                  <a:pt x="35" y="68"/>
                </a:lnTo>
                <a:lnTo>
                  <a:pt x="35" y="7"/>
                </a:lnTo>
                <a:lnTo>
                  <a:pt x="67" y="7"/>
                </a:lnTo>
                <a:close/>
                <a:moveTo>
                  <a:pt x="55" y="47"/>
                </a:moveTo>
                <a:lnTo>
                  <a:pt x="64" y="47"/>
                </a:lnTo>
                <a:lnTo>
                  <a:pt x="64" y="40"/>
                </a:lnTo>
                <a:lnTo>
                  <a:pt x="55" y="40"/>
                </a:lnTo>
                <a:lnTo>
                  <a:pt x="55" y="47"/>
                </a:lnTo>
                <a:close/>
                <a:moveTo>
                  <a:pt x="55" y="36"/>
                </a:moveTo>
                <a:lnTo>
                  <a:pt x="64" y="36"/>
                </a:lnTo>
                <a:lnTo>
                  <a:pt x="64" y="31"/>
                </a:lnTo>
                <a:lnTo>
                  <a:pt x="55" y="31"/>
                </a:lnTo>
                <a:lnTo>
                  <a:pt x="55" y="36"/>
                </a:lnTo>
                <a:close/>
                <a:moveTo>
                  <a:pt x="55" y="27"/>
                </a:moveTo>
                <a:lnTo>
                  <a:pt x="64" y="27"/>
                </a:lnTo>
                <a:lnTo>
                  <a:pt x="64" y="22"/>
                </a:lnTo>
                <a:lnTo>
                  <a:pt x="55" y="22"/>
                </a:lnTo>
                <a:lnTo>
                  <a:pt x="55" y="27"/>
                </a:lnTo>
                <a:close/>
                <a:moveTo>
                  <a:pt x="55" y="18"/>
                </a:moveTo>
                <a:lnTo>
                  <a:pt x="64" y="18"/>
                </a:lnTo>
                <a:lnTo>
                  <a:pt x="64" y="11"/>
                </a:lnTo>
                <a:lnTo>
                  <a:pt x="55" y="11"/>
                </a:lnTo>
                <a:lnTo>
                  <a:pt x="55" y="18"/>
                </a:lnTo>
                <a:close/>
                <a:moveTo>
                  <a:pt x="41" y="47"/>
                </a:moveTo>
                <a:lnTo>
                  <a:pt x="49" y="47"/>
                </a:lnTo>
                <a:lnTo>
                  <a:pt x="49" y="40"/>
                </a:lnTo>
                <a:lnTo>
                  <a:pt x="41" y="40"/>
                </a:lnTo>
                <a:lnTo>
                  <a:pt x="41" y="47"/>
                </a:lnTo>
                <a:close/>
                <a:moveTo>
                  <a:pt x="41" y="36"/>
                </a:moveTo>
                <a:lnTo>
                  <a:pt x="49" y="36"/>
                </a:lnTo>
                <a:lnTo>
                  <a:pt x="49" y="31"/>
                </a:lnTo>
                <a:lnTo>
                  <a:pt x="41" y="31"/>
                </a:lnTo>
                <a:lnTo>
                  <a:pt x="41" y="36"/>
                </a:lnTo>
                <a:close/>
                <a:moveTo>
                  <a:pt x="41" y="27"/>
                </a:moveTo>
                <a:lnTo>
                  <a:pt x="49" y="27"/>
                </a:lnTo>
                <a:lnTo>
                  <a:pt x="49" y="22"/>
                </a:lnTo>
                <a:lnTo>
                  <a:pt x="41" y="22"/>
                </a:lnTo>
                <a:lnTo>
                  <a:pt x="41" y="27"/>
                </a:lnTo>
                <a:close/>
                <a:moveTo>
                  <a:pt x="41" y="18"/>
                </a:moveTo>
                <a:lnTo>
                  <a:pt x="49" y="18"/>
                </a:lnTo>
                <a:lnTo>
                  <a:pt x="49" y="11"/>
                </a:lnTo>
                <a:lnTo>
                  <a:pt x="41" y="11"/>
                </a:lnTo>
                <a:lnTo>
                  <a:pt x="41" y="18"/>
                </a:lnTo>
                <a:close/>
                <a:moveTo>
                  <a:pt x="5" y="23"/>
                </a:moveTo>
                <a:lnTo>
                  <a:pt x="26" y="23"/>
                </a:lnTo>
                <a:lnTo>
                  <a:pt x="26" y="18"/>
                </a:lnTo>
                <a:lnTo>
                  <a:pt x="5" y="18"/>
                </a:lnTo>
                <a:lnTo>
                  <a:pt x="5" y="23"/>
                </a:lnTo>
                <a:close/>
                <a:moveTo>
                  <a:pt x="32" y="25"/>
                </a:moveTo>
                <a:lnTo>
                  <a:pt x="32" y="68"/>
                </a:lnTo>
                <a:lnTo>
                  <a:pt x="26" y="68"/>
                </a:lnTo>
                <a:lnTo>
                  <a:pt x="26" y="56"/>
                </a:lnTo>
                <a:lnTo>
                  <a:pt x="19" y="56"/>
                </a:lnTo>
                <a:lnTo>
                  <a:pt x="19" y="68"/>
                </a:lnTo>
                <a:lnTo>
                  <a:pt x="0" y="68"/>
                </a:lnTo>
                <a:lnTo>
                  <a:pt x="0" y="25"/>
                </a:lnTo>
                <a:lnTo>
                  <a:pt x="32" y="25"/>
                </a:lnTo>
                <a:close/>
                <a:moveTo>
                  <a:pt x="19" y="47"/>
                </a:moveTo>
                <a:lnTo>
                  <a:pt x="26" y="47"/>
                </a:lnTo>
                <a:lnTo>
                  <a:pt x="26" y="40"/>
                </a:lnTo>
                <a:lnTo>
                  <a:pt x="19" y="40"/>
                </a:lnTo>
                <a:lnTo>
                  <a:pt x="19" y="47"/>
                </a:lnTo>
                <a:close/>
                <a:moveTo>
                  <a:pt x="19" y="36"/>
                </a:moveTo>
                <a:lnTo>
                  <a:pt x="26" y="36"/>
                </a:lnTo>
                <a:lnTo>
                  <a:pt x="26" y="31"/>
                </a:lnTo>
                <a:lnTo>
                  <a:pt x="19" y="31"/>
                </a:lnTo>
                <a:lnTo>
                  <a:pt x="19" y="36"/>
                </a:lnTo>
                <a:close/>
                <a:moveTo>
                  <a:pt x="3" y="47"/>
                </a:moveTo>
                <a:lnTo>
                  <a:pt x="12" y="47"/>
                </a:lnTo>
                <a:lnTo>
                  <a:pt x="12" y="40"/>
                </a:lnTo>
                <a:lnTo>
                  <a:pt x="3" y="40"/>
                </a:lnTo>
                <a:lnTo>
                  <a:pt x="3" y="47"/>
                </a:lnTo>
                <a:close/>
                <a:moveTo>
                  <a:pt x="3" y="36"/>
                </a:moveTo>
                <a:lnTo>
                  <a:pt x="12" y="36"/>
                </a:lnTo>
                <a:lnTo>
                  <a:pt x="12" y="31"/>
                </a:lnTo>
                <a:lnTo>
                  <a:pt x="3" y="31"/>
                </a:lnTo>
                <a:lnTo>
                  <a:pt x="3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" name="iṡ1ïḍê">
            <a:extLst>
              <a:ext uri="{FF2B5EF4-FFF2-40B4-BE49-F238E27FC236}">
                <a16:creationId xmlns:a16="http://schemas.microsoft.com/office/drawing/2014/main" id="{CB0941FA-9CC5-43A4-BB06-7CC9509BAAB0}"/>
              </a:ext>
            </a:extLst>
          </p:cNvPr>
          <p:cNvSpPr/>
          <p:nvPr/>
        </p:nvSpPr>
        <p:spPr bwMode="auto">
          <a:xfrm>
            <a:off x="9144080" y="6458723"/>
            <a:ext cx="261486" cy="372389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85" y="13"/>
              </a:cxn>
              <a:cxn ang="0">
                <a:pos x="142" y="16"/>
              </a:cxn>
              <a:cxn ang="0">
                <a:pos x="133" y="143"/>
              </a:cxn>
              <a:cxn ang="0">
                <a:pos x="117" y="116"/>
              </a:cxn>
              <a:cxn ang="0">
                <a:pos x="75" y="143"/>
              </a:cxn>
              <a:cxn ang="0">
                <a:pos x="142" y="16"/>
              </a:cxn>
              <a:cxn ang="0">
                <a:pos x="133" y="97"/>
              </a:cxn>
              <a:cxn ang="0">
                <a:pos x="115" y="84"/>
              </a:cxn>
              <a:cxn ang="0">
                <a:pos x="115" y="77"/>
              </a:cxn>
              <a:cxn ang="0">
                <a:pos x="133" y="65"/>
              </a:cxn>
              <a:cxn ang="0">
                <a:pos x="115" y="77"/>
              </a:cxn>
              <a:cxn ang="0">
                <a:pos x="133" y="57"/>
              </a:cxn>
              <a:cxn ang="0">
                <a:pos x="115" y="43"/>
              </a:cxn>
              <a:cxn ang="0">
                <a:pos x="115" y="36"/>
              </a:cxn>
              <a:cxn ang="0">
                <a:pos x="133" y="24"/>
              </a:cxn>
              <a:cxn ang="0">
                <a:pos x="115" y="36"/>
              </a:cxn>
              <a:cxn ang="0">
                <a:pos x="103" y="97"/>
              </a:cxn>
              <a:cxn ang="0">
                <a:pos x="85" y="84"/>
              </a:cxn>
              <a:cxn ang="0">
                <a:pos x="85" y="77"/>
              </a:cxn>
              <a:cxn ang="0">
                <a:pos x="103" y="65"/>
              </a:cxn>
              <a:cxn ang="0">
                <a:pos x="85" y="77"/>
              </a:cxn>
              <a:cxn ang="0">
                <a:pos x="103" y="57"/>
              </a:cxn>
              <a:cxn ang="0">
                <a:pos x="85" y="43"/>
              </a:cxn>
              <a:cxn ang="0">
                <a:pos x="85" y="36"/>
              </a:cxn>
              <a:cxn ang="0">
                <a:pos x="103" y="24"/>
              </a:cxn>
              <a:cxn ang="0">
                <a:pos x="85" y="36"/>
              </a:cxn>
              <a:cxn ang="0">
                <a:pos x="57" y="50"/>
              </a:cxn>
              <a:cxn ang="0">
                <a:pos x="9" y="38"/>
              </a:cxn>
              <a:cxn ang="0">
                <a:pos x="66" y="54"/>
              </a:cxn>
              <a:cxn ang="0">
                <a:pos x="57" y="143"/>
              </a:cxn>
              <a:cxn ang="0">
                <a:pos x="41" y="116"/>
              </a:cxn>
              <a:cxn ang="0">
                <a:pos x="0" y="143"/>
              </a:cxn>
              <a:cxn ang="0">
                <a:pos x="66" y="54"/>
              </a:cxn>
              <a:cxn ang="0">
                <a:pos x="57" y="97"/>
              </a:cxn>
              <a:cxn ang="0">
                <a:pos x="39" y="84"/>
              </a:cxn>
              <a:cxn ang="0">
                <a:pos x="39" y="77"/>
              </a:cxn>
              <a:cxn ang="0">
                <a:pos x="57" y="65"/>
              </a:cxn>
              <a:cxn ang="0">
                <a:pos x="39" y="77"/>
              </a:cxn>
              <a:cxn ang="0">
                <a:pos x="27" y="97"/>
              </a:cxn>
              <a:cxn ang="0">
                <a:pos x="9" y="84"/>
              </a:cxn>
              <a:cxn ang="0">
                <a:pos x="9" y="77"/>
              </a:cxn>
              <a:cxn ang="0">
                <a:pos x="27" y="65"/>
              </a:cxn>
              <a:cxn ang="0">
                <a:pos x="9" y="77"/>
              </a:cxn>
            </a:cxnLst>
            <a:rect l="0" t="0" r="r" b="b"/>
            <a:pathLst>
              <a:path w="142" h="143">
                <a:moveTo>
                  <a:pt x="85" y="0"/>
                </a:moveTo>
                <a:lnTo>
                  <a:pt x="133" y="0"/>
                </a:lnTo>
                <a:lnTo>
                  <a:pt x="133" y="13"/>
                </a:lnTo>
                <a:lnTo>
                  <a:pt x="85" y="13"/>
                </a:lnTo>
                <a:lnTo>
                  <a:pt x="85" y="0"/>
                </a:lnTo>
                <a:close/>
                <a:moveTo>
                  <a:pt x="142" y="16"/>
                </a:moveTo>
                <a:lnTo>
                  <a:pt x="142" y="143"/>
                </a:lnTo>
                <a:lnTo>
                  <a:pt x="133" y="143"/>
                </a:lnTo>
                <a:lnTo>
                  <a:pt x="133" y="116"/>
                </a:lnTo>
                <a:lnTo>
                  <a:pt x="117" y="116"/>
                </a:lnTo>
                <a:lnTo>
                  <a:pt x="117" y="143"/>
                </a:lnTo>
                <a:lnTo>
                  <a:pt x="75" y="143"/>
                </a:lnTo>
                <a:lnTo>
                  <a:pt x="75" y="16"/>
                </a:lnTo>
                <a:lnTo>
                  <a:pt x="142" y="16"/>
                </a:lnTo>
                <a:close/>
                <a:moveTo>
                  <a:pt x="115" y="97"/>
                </a:moveTo>
                <a:lnTo>
                  <a:pt x="133" y="97"/>
                </a:lnTo>
                <a:lnTo>
                  <a:pt x="133" y="84"/>
                </a:lnTo>
                <a:lnTo>
                  <a:pt x="115" y="84"/>
                </a:lnTo>
                <a:lnTo>
                  <a:pt x="115" y="97"/>
                </a:lnTo>
                <a:close/>
                <a:moveTo>
                  <a:pt x="115" y="77"/>
                </a:moveTo>
                <a:lnTo>
                  <a:pt x="133" y="77"/>
                </a:lnTo>
                <a:lnTo>
                  <a:pt x="133" y="65"/>
                </a:lnTo>
                <a:lnTo>
                  <a:pt x="115" y="65"/>
                </a:lnTo>
                <a:lnTo>
                  <a:pt x="115" y="77"/>
                </a:lnTo>
                <a:close/>
                <a:moveTo>
                  <a:pt x="115" y="57"/>
                </a:moveTo>
                <a:lnTo>
                  <a:pt x="133" y="57"/>
                </a:lnTo>
                <a:lnTo>
                  <a:pt x="133" y="43"/>
                </a:lnTo>
                <a:lnTo>
                  <a:pt x="115" y="43"/>
                </a:lnTo>
                <a:lnTo>
                  <a:pt x="115" y="57"/>
                </a:lnTo>
                <a:close/>
                <a:moveTo>
                  <a:pt x="115" y="36"/>
                </a:moveTo>
                <a:lnTo>
                  <a:pt x="133" y="36"/>
                </a:lnTo>
                <a:lnTo>
                  <a:pt x="133" y="24"/>
                </a:lnTo>
                <a:lnTo>
                  <a:pt x="115" y="24"/>
                </a:lnTo>
                <a:lnTo>
                  <a:pt x="115" y="36"/>
                </a:lnTo>
                <a:close/>
                <a:moveTo>
                  <a:pt x="85" y="97"/>
                </a:moveTo>
                <a:lnTo>
                  <a:pt x="103" y="97"/>
                </a:lnTo>
                <a:lnTo>
                  <a:pt x="103" y="84"/>
                </a:lnTo>
                <a:lnTo>
                  <a:pt x="85" y="84"/>
                </a:lnTo>
                <a:lnTo>
                  <a:pt x="85" y="97"/>
                </a:lnTo>
                <a:close/>
                <a:moveTo>
                  <a:pt x="85" y="77"/>
                </a:moveTo>
                <a:lnTo>
                  <a:pt x="103" y="77"/>
                </a:lnTo>
                <a:lnTo>
                  <a:pt x="103" y="65"/>
                </a:lnTo>
                <a:lnTo>
                  <a:pt x="85" y="65"/>
                </a:lnTo>
                <a:lnTo>
                  <a:pt x="85" y="77"/>
                </a:lnTo>
                <a:close/>
                <a:moveTo>
                  <a:pt x="85" y="57"/>
                </a:moveTo>
                <a:lnTo>
                  <a:pt x="103" y="57"/>
                </a:lnTo>
                <a:lnTo>
                  <a:pt x="103" y="43"/>
                </a:lnTo>
                <a:lnTo>
                  <a:pt x="85" y="43"/>
                </a:lnTo>
                <a:lnTo>
                  <a:pt x="85" y="57"/>
                </a:lnTo>
                <a:close/>
                <a:moveTo>
                  <a:pt x="85" y="36"/>
                </a:moveTo>
                <a:lnTo>
                  <a:pt x="103" y="36"/>
                </a:lnTo>
                <a:lnTo>
                  <a:pt x="103" y="24"/>
                </a:lnTo>
                <a:lnTo>
                  <a:pt x="85" y="24"/>
                </a:lnTo>
                <a:lnTo>
                  <a:pt x="85" y="36"/>
                </a:lnTo>
                <a:close/>
                <a:moveTo>
                  <a:pt x="9" y="50"/>
                </a:moveTo>
                <a:lnTo>
                  <a:pt x="57" y="50"/>
                </a:lnTo>
                <a:lnTo>
                  <a:pt x="57" y="38"/>
                </a:lnTo>
                <a:lnTo>
                  <a:pt x="9" y="38"/>
                </a:lnTo>
                <a:lnTo>
                  <a:pt x="9" y="50"/>
                </a:lnTo>
                <a:close/>
                <a:moveTo>
                  <a:pt x="66" y="54"/>
                </a:moveTo>
                <a:lnTo>
                  <a:pt x="66" y="143"/>
                </a:lnTo>
                <a:lnTo>
                  <a:pt x="57" y="143"/>
                </a:lnTo>
                <a:lnTo>
                  <a:pt x="57" y="116"/>
                </a:lnTo>
                <a:lnTo>
                  <a:pt x="41" y="116"/>
                </a:lnTo>
                <a:lnTo>
                  <a:pt x="41" y="143"/>
                </a:lnTo>
                <a:lnTo>
                  <a:pt x="0" y="143"/>
                </a:lnTo>
                <a:lnTo>
                  <a:pt x="0" y="54"/>
                </a:lnTo>
                <a:lnTo>
                  <a:pt x="66" y="54"/>
                </a:lnTo>
                <a:close/>
                <a:moveTo>
                  <a:pt x="39" y="97"/>
                </a:moveTo>
                <a:lnTo>
                  <a:pt x="57" y="97"/>
                </a:lnTo>
                <a:lnTo>
                  <a:pt x="57" y="84"/>
                </a:lnTo>
                <a:lnTo>
                  <a:pt x="39" y="84"/>
                </a:lnTo>
                <a:lnTo>
                  <a:pt x="39" y="97"/>
                </a:lnTo>
                <a:close/>
                <a:moveTo>
                  <a:pt x="39" y="77"/>
                </a:moveTo>
                <a:lnTo>
                  <a:pt x="57" y="77"/>
                </a:lnTo>
                <a:lnTo>
                  <a:pt x="57" y="65"/>
                </a:lnTo>
                <a:lnTo>
                  <a:pt x="39" y="65"/>
                </a:lnTo>
                <a:lnTo>
                  <a:pt x="39" y="77"/>
                </a:lnTo>
                <a:close/>
                <a:moveTo>
                  <a:pt x="9" y="97"/>
                </a:moveTo>
                <a:lnTo>
                  <a:pt x="27" y="97"/>
                </a:lnTo>
                <a:lnTo>
                  <a:pt x="27" y="84"/>
                </a:lnTo>
                <a:lnTo>
                  <a:pt x="9" y="84"/>
                </a:lnTo>
                <a:lnTo>
                  <a:pt x="9" y="97"/>
                </a:lnTo>
                <a:close/>
                <a:moveTo>
                  <a:pt x="9" y="77"/>
                </a:moveTo>
                <a:lnTo>
                  <a:pt x="27" y="77"/>
                </a:lnTo>
                <a:lnTo>
                  <a:pt x="27" y="65"/>
                </a:lnTo>
                <a:lnTo>
                  <a:pt x="9" y="65"/>
                </a:lnTo>
                <a:lnTo>
                  <a:pt x="9" y="7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" name="í$ľiḍé">
            <a:extLst>
              <a:ext uri="{FF2B5EF4-FFF2-40B4-BE49-F238E27FC236}">
                <a16:creationId xmlns:a16="http://schemas.microsoft.com/office/drawing/2014/main" id="{F3657F69-080F-4BD4-BD7D-A83AA1F9C3DE}"/>
              </a:ext>
            </a:extLst>
          </p:cNvPr>
          <p:cNvSpPr/>
          <p:nvPr/>
        </p:nvSpPr>
        <p:spPr bwMode="auto">
          <a:xfrm>
            <a:off x="9427663" y="6565492"/>
            <a:ext cx="189669" cy="26562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2" y="9"/>
              </a:cxn>
              <a:cxn ang="0">
                <a:pos x="103" y="11"/>
              </a:cxn>
              <a:cxn ang="0">
                <a:pos x="96" y="102"/>
              </a:cxn>
              <a:cxn ang="0">
                <a:pos x="85" y="82"/>
              </a:cxn>
              <a:cxn ang="0">
                <a:pos x="55" y="102"/>
              </a:cxn>
              <a:cxn ang="0">
                <a:pos x="103" y="11"/>
              </a:cxn>
              <a:cxn ang="0">
                <a:pos x="96" y="70"/>
              </a:cxn>
              <a:cxn ang="0">
                <a:pos x="83" y="59"/>
              </a:cxn>
              <a:cxn ang="0">
                <a:pos x="83" y="56"/>
              </a:cxn>
              <a:cxn ang="0">
                <a:pos x="96" y="45"/>
              </a:cxn>
              <a:cxn ang="0">
                <a:pos x="83" y="56"/>
              </a:cxn>
              <a:cxn ang="0">
                <a:pos x="96" y="41"/>
              </a:cxn>
              <a:cxn ang="0">
                <a:pos x="83" y="31"/>
              </a:cxn>
              <a:cxn ang="0">
                <a:pos x="83" y="27"/>
              </a:cxn>
              <a:cxn ang="0">
                <a:pos x="96" y="16"/>
              </a:cxn>
              <a:cxn ang="0">
                <a:pos x="83" y="27"/>
              </a:cxn>
              <a:cxn ang="0">
                <a:pos x="75" y="70"/>
              </a:cxn>
              <a:cxn ang="0">
                <a:pos x="62" y="59"/>
              </a:cxn>
              <a:cxn ang="0">
                <a:pos x="62" y="56"/>
              </a:cxn>
              <a:cxn ang="0">
                <a:pos x="75" y="45"/>
              </a:cxn>
              <a:cxn ang="0">
                <a:pos x="62" y="56"/>
              </a:cxn>
              <a:cxn ang="0">
                <a:pos x="75" y="41"/>
              </a:cxn>
              <a:cxn ang="0">
                <a:pos x="62" y="31"/>
              </a:cxn>
              <a:cxn ang="0">
                <a:pos x="62" y="27"/>
              </a:cxn>
              <a:cxn ang="0">
                <a:pos x="75" y="16"/>
              </a:cxn>
              <a:cxn ang="0">
                <a:pos x="62" y="27"/>
              </a:cxn>
              <a:cxn ang="0">
                <a:pos x="41" y="36"/>
              </a:cxn>
              <a:cxn ang="0">
                <a:pos x="7" y="27"/>
              </a:cxn>
              <a:cxn ang="0">
                <a:pos x="48" y="38"/>
              </a:cxn>
              <a:cxn ang="0">
                <a:pos x="43" y="102"/>
              </a:cxn>
              <a:cxn ang="0">
                <a:pos x="30" y="82"/>
              </a:cxn>
              <a:cxn ang="0">
                <a:pos x="0" y="102"/>
              </a:cxn>
              <a:cxn ang="0">
                <a:pos x="48" y="38"/>
              </a:cxn>
              <a:cxn ang="0">
                <a:pos x="43" y="70"/>
              </a:cxn>
              <a:cxn ang="0">
                <a:pos x="29" y="59"/>
              </a:cxn>
              <a:cxn ang="0">
                <a:pos x="29" y="56"/>
              </a:cxn>
              <a:cxn ang="0">
                <a:pos x="43" y="45"/>
              </a:cxn>
              <a:cxn ang="0">
                <a:pos x="29" y="56"/>
              </a:cxn>
              <a:cxn ang="0">
                <a:pos x="20" y="70"/>
              </a:cxn>
              <a:cxn ang="0">
                <a:pos x="7" y="59"/>
              </a:cxn>
              <a:cxn ang="0">
                <a:pos x="7" y="56"/>
              </a:cxn>
              <a:cxn ang="0">
                <a:pos x="20" y="45"/>
              </a:cxn>
              <a:cxn ang="0">
                <a:pos x="7" y="56"/>
              </a:cxn>
            </a:cxnLst>
            <a:rect l="0" t="0" r="r" b="b"/>
            <a:pathLst>
              <a:path w="103" h="102">
                <a:moveTo>
                  <a:pt x="62" y="0"/>
                </a:moveTo>
                <a:lnTo>
                  <a:pt x="96" y="0"/>
                </a:lnTo>
                <a:lnTo>
                  <a:pt x="96" y="9"/>
                </a:lnTo>
                <a:lnTo>
                  <a:pt x="62" y="9"/>
                </a:lnTo>
                <a:lnTo>
                  <a:pt x="62" y="0"/>
                </a:lnTo>
                <a:close/>
                <a:moveTo>
                  <a:pt x="103" y="11"/>
                </a:moveTo>
                <a:lnTo>
                  <a:pt x="103" y="102"/>
                </a:lnTo>
                <a:lnTo>
                  <a:pt x="96" y="102"/>
                </a:lnTo>
                <a:lnTo>
                  <a:pt x="96" y="82"/>
                </a:lnTo>
                <a:lnTo>
                  <a:pt x="85" y="82"/>
                </a:lnTo>
                <a:lnTo>
                  <a:pt x="85" y="102"/>
                </a:lnTo>
                <a:lnTo>
                  <a:pt x="55" y="102"/>
                </a:lnTo>
                <a:lnTo>
                  <a:pt x="55" y="11"/>
                </a:lnTo>
                <a:lnTo>
                  <a:pt x="103" y="11"/>
                </a:lnTo>
                <a:close/>
                <a:moveTo>
                  <a:pt x="83" y="70"/>
                </a:moveTo>
                <a:lnTo>
                  <a:pt x="96" y="70"/>
                </a:lnTo>
                <a:lnTo>
                  <a:pt x="96" y="59"/>
                </a:lnTo>
                <a:lnTo>
                  <a:pt x="83" y="59"/>
                </a:lnTo>
                <a:lnTo>
                  <a:pt x="83" y="70"/>
                </a:lnTo>
                <a:close/>
                <a:moveTo>
                  <a:pt x="83" y="56"/>
                </a:moveTo>
                <a:lnTo>
                  <a:pt x="96" y="56"/>
                </a:lnTo>
                <a:lnTo>
                  <a:pt x="96" y="45"/>
                </a:lnTo>
                <a:lnTo>
                  <a:pt x="83" y="45"/>
                </a:lnTo>
                <a:lnTo>
                  <a:pt x="83" y="56"/>
                </a:lnTo>
                <a:close/>
                <a:moveTo>
                  <a:pt x="83" y="41"/>
                </a:moveTo>
                <a:lnTo>
                  <a:pt x="96" y="41"/>
                </a:lnTo>
                <a:lnTo>
                  <a:pt x="96" y="31"/>
                </a:lnTo>
                <a:lnTo>
                  <a:pt x="83" y="31"/>
                </a:lnTo>
                <a:lnTo>
                  <a:pt x="83" y="41"/>
                </a:lnTo>
                <a:close/>
                <a:moveTo>
                  <a:pt x="83" y="27"/>
                </a:moveTo>
                <a:lnTo>
                  <a:pt x="96" y="27"/>
                </a:lnTo>
                <a:lnTo>
                  <a:pt x="96" y="16"/>
                </a:lnTo>
                <a:lnTo>
                  <a:pt x="83" y="16"/>
                </a:lnTo>
                <a:lnTo>
                  <a:pt x="83" y="27"/>
                </a:lnTo>
                <a:close/>
                <a:moveTo>
                  <a:pt x="62" y="70"/>
                </a:moveTo>
                <a:lnTo>
                  <a:pt x="75" y="70"/>
                </a:lnTo>
                <a:lnTo>
                  <a:pt x="75" y="59"/>
                </a:lnTo>
                <a:lnTo>
                  <a:pt x="62" y="59"/>
                </a:lnTo>
                <a:lnTo>
                  <a:pt x="62" y="70"/>
                </a:lnTo>
                <a:close/>
                <a:moveTo>
                  <a:pt x="62" y="56"/>
                </a:moveTo>
                <a:lnTo>
                  <a:pt x="75" y="56"/>
                </a:lnTo>
                <a:lnTo>
                  <a:pt x="75" y="45"/>
                </a:lnTo>
                <a:lnTo>
                  <a:pt x="62" y="45"/>
                </a:lnTo>
                <a:lnTo>
                  <a:pt x="62" y="56"/>
                </a:lnTo>
                <a:close/>
                <a:moveTo>
                  <a:pt x="62" y="41"/>
                </a:moveTo>
                <a:lnTo>
                  <a:pt x="75" y="41"/>
                </a:lnTo>
                <a:lnTo>
                  <a:pt x="75" y="31"/>
                </a:lnTo>
                <a:lnTo>
                  <a:pt x="62" y="31"/>
                </a:lnTo>
                <a:lnTo>
                  <a:pt x="62" y="41"/>
                </a:lnTo>
                <a:close/>
                <a:moveTo>
                  <a:pt x="62" y="27"/>
                </a:moveTo>
                <a:lnTo>
                  <a:pt x="75" y="27"/>
                </a:lnTo>
                <a:lnTo>
                  <a:pt x="75" y="16"/>
                </a:lnTo>
                <a:lnTo>
                  <a:pt x="62" y="16"/>
                </a:lnTo>
                <a:lnTo>
                  <a:pt x="62" y="27"/>
                </a:lnTo>
                <a:close/>
                <a:moveTo>
                  <a:pt x="7" y="36"/>
                </a:moveTo>
                <a:lnTo>
                  <a:pt x="41" y="36"/>
                </a:lnTo>
                <a:lnTo>
                  <a:pt x="41" y="27"/>
                </a:lnTo>
                <a:lnTo>
                  <a:pt x="7" y="27"/>
                </a:lnTo>
                <a:lnTo>
                  <a:pt x="7" y="36"/>
                </a:lnTo>
                <a:close/>
                <a:moveTo>
                  <a:pt x="48" y="38"/>
                </a:moveTo>
                <a:lnTo>
                  <a:pt x="48" y="102"/>
                </a:lnTo>
                <a:lnTo>
                  <a:pt x="43" y="102"/>
                </a:lnTo>
                <a:lnTo>
                  <a:pt x="43" y="82"/>
                </a:lnTo>
                <a:lnTo>
                  <a:pt x="30" y="82"/>
                </a:lnTo>
                <a:lnTo>
                  <a:pt x="30" y="102"/>
                </a:lnTo>
                <a:lnTo>
                  <a:pt x="0" y="102"/>
                </a:lnTo>
                <a:lnTo>
                  <a:pt x="0" y="38"/>
                </a:lnTo>
                <a:lnTo>
                  <a:pt x="48" y="38"/>
                </a:lnTo>
                <a:close/>
                <a:moveTo>
                  <a:pt x="29" y="70"/>
                </a:moveTo>
                <a:lnTo>
                  <a:pt x="43" y="70"/>
                </a:lnTo>
                <a:lnTo>
                  <a:pt x="43" y="59"/>
                </a:lnTo>
                <a:lnTo>
                  <a:pt x="29" y="59"/>
                </a:lnTo>
                <a:lnTo>
                  <a:pt x="29" y="70"/>
                </a:lnTo>
                <a:close/>
                <a:moveTo>
                  <a:pt x="29" y="56"/>
                </a:moveTo>
                <a:lnTo>
                  <a:pt x="43" y="56"/>
                </a:lnTo>
                <a:lnTo>
                  <a:pt x="43" y="45"/>
                </a:lnTo>
                <a:lnTo>
                  <a:pt x="29" y="45"/>
                </a:lnTo>
                <a:lnTo>
                  <a:pt x="29" y="56"/>
                </a:lnTo>
                <a:close/>
                <a:moveTo>
                  <a:pt x="7" y="70"/>
                </a:moveTo>
                <a:lnTo>
                  <a:pt x="20" y="70"/>
                </a:lnTo>
                <a:lnTo>
                  <a:pt x="20" y="59"/>
                </a:lnTo>
                <a:lnTo>
                  <a:pt x="7" y="59"/>
                </a:lnTo>
                <a:lnTo>
                  <a:pt x="7" y="70"/>
                </a:lnTo>
                <a:close/>
                <a:moveTo>
                  <a:pt x="7" y="56"/>
                </a:moveTo>
                <a:lnTo>
                  <a:pt x="20" y="56"/>
                </a:lnTo>
                <a:lnTo>
                  <a:pt x="20" y="45"/>
                </a:lnTo>
                <a:lnTo>
                  <a:pt x="7" y="45"/>
                </a:lnTo>
                <a:lnTo>
                  <a:pt x="7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" name="ïṧlïḋè">
            <a:extLst>
              <a:ext uri="{FF2B5EF4-FFF2-40B4-BE49-F238E27FC236}">
                <a16:creationId xmlns:a16="http://schemas.microsoft.com/office/drawing/2014/main" id="{46D5C70D-9388-4CB2-8490-92ED50B0C417}"/>
              </a:ext>
            </a:extLst>
          </p:cNvPr>
          <p:cNvSpPr/>
          <p:nvPr/>
        </p:nvSpPr>
        <p:spPr bwMode="auto">
          <a:xfrm>
            <a:off x="9643113" y="6521222"/>
            <a:ext cx="110487" cy="309890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51" y="12"/>
              </a:cxn>
              <a:cxn ang="0">
                <a:pos x="51" y="0"/>
              </a:cxn>
              <a:cxn ang="0">
                <a:pos x="9" y="0"/>
              </a:cxn>
              <a:cxn ang="0">
                <a:pos x="9" y="12"/>
              </a:cxn>
              <a:cxn ang="0">
                <a:pos x="60" y="17"/>
              </a:cxn>
              <a:cxn ang="0">
                <a:pos x="60" y="119"/>
              </a:cxn>
              <a:cxn ang="0">
                <a:pos x="51" y="119"/>
              </a:cxn>
              <a:cxn ang="0">
                <a:pos x="51" y="89"/>
              </a:cxn>
              <a:cxn ang="0">
                <a:pos x="37" y="89"/>
              </a:cxn>
              <a:cxn ang="0">
                <a:pos x="37" y="119"/>
              </a:cxn>
              <a:cxn ang="0">
                <a:pos x="0" y="119"/>
              </a:cxn>
              <a:cxn ang="0">
                <a:pos x="0" y="17"/>
              </a:cxn>
              <a:cxn ang="0">
                <a:pos x="60" y="17"/>
              </a:cxn>
              <a:cxn ang="0">
                <a:pos x="35" y="66"/>
              </a:cxn>
              <a:cxn ang="0">
                <a:pos x="51" y="66"/>
              </a:cxn>
              <a:cxn ang="0">
                <a:pos x="51" y="51"/>
              </a:cxn>
              <a:cxn ang="0">
                <a:pos x="35" y="51"/>
              </a:cxn>
              <a:cxn ang="0">
                <a:pos x="35" y="66"/>
              </a:cxn>
              <a:cxn ang="0">
                <a:pos x="35" y="44"/>
              </a:cxn>
              <a:cxn ang="0">
                <a:pos x="51" y="44"/>
              </a:cxn>
              <a:cxn ang="0">
                <a:pos x="51" y="28"/>
              </a:cxn>
              <a:cxn ang="0">
                <a:pos x="35" y="28"/>
              </a:cxn>
              <a:cxn ang="0">
                <a:pos x="35" y="44"/>
              </a:cxn>
              <a:cxn ang="0">
                <a:pos x="9" y="66"/>
              </a:cxn>
              <a:cxn ang="0">
                <a:pos x="25" y="66"/>
              </a:cxn>
              <a:cxn ang="0">
                <a:pos x="25" y="51"/>
              </a:cxn>
              <a:cxn ang="0">
                <a:pos x="9" y="51"/>
              </a:cxn>
              <a:cxn ang="0">
                <a:pos x="9" y="66"/>
              </a:cxn>
              <a:cxn ang="0">
                <a:pos x="9" y="44"/>
              </a:cxn>
              <a:cxn ang="0">
                <a:pos x="25" y="44"/>
              </a:cxn>
              <a:cxn ang="0">
                <a:pos x="25" y="28"/>
              </a:cxn>
              <a:cxn ang="0">
                <a:pos x="9" y="28"/>
              </a:cxn>
              <a:cxn ang="0">
                <a:pos x="9" y="44"/>
              </a:cxn>
            </a:cxnLst>
            <a:rect l="0" t="0" r="r" b="b"/>
            <a:pathLst>
              <a:path w="60" h="119">
                <a:moveTo>
                  <a:pt x="9" y="12"/>
                </a:moveTo>
                <a:lnTo>
                  <a:pt x="51" y="12"/>
                </a:lnTo>
                <a:lnTo>
                  <a:pt x="51" y="0"/>
                </a:lnTo>
                <a:lnTo>
                  <a:pt x="9" y="0"/>
                </a:lnTo>
                <a:lnTo>
                  <a:pt x="9" y="12"/>
                </a:lnTo>
                <a:close/>
                <a:moveTo>
                  <a:pt x="60" y="17"/>
                </a:moveTo>
                <a:lnTo>
                  <a:pt x="60" y="119"/>
                </a:lnTo>
                <a:lnTo>
                  <a:pt x="51" y="119"/>
                </a:lnTo>
                <a:lnTo>
                  <a:pt x="51" y="89"/>
                </a:lnTo>
                <a:lnTo>
                  <a:pt x="37" y="89"/>
                </a:lnTo>
                <a:lnTo>
                  <a:pt x="37" y="119"/>
                </a:lnTo>
                <a:lnTo>
                  <a:pt x="0" y="119"/>
                </a:lnTo>
                <a:lnTo>
                  <a:pt x="0" y="17"/>
                </a:lnTo>
                <a:lnTo>
                  <a:pt x="60" y="17"/>
                </a:lnTo>
                <a:close/>
                <a:moveTo>
                  <a:pt x="35" y="66"/>
                </a:moveTo>
                <a:lnTo>
                  <a:pt x="51" y="66"/>
                </a:lnTo>
                <a:lnTo>
                  <a:pt x="51" y="51"/>
                </a:lnTo>
                <a:lnTo>
                  <a:pt x="35" y="51"/>
                </a:lnTo>
                <a:lnTo>
                  <a:pt x="35" y="66"/>
                </a:lnTo>
                <a:close/>
                <a:moveTo>
                  <a:pt x="35" y="44"/>
                </a:moveTo>
                <a:lnTo>
                  <a:pt x="51" y="44"/>
                </a:lnTo>
                <a:lnTo>
                  <a:pt x="51" y="28"/>
                </a:lnTo>
                <a:lnTo>
                  <a:pt x="35" y="28"/>
                </a:lnTo>
                <a:lnTo>
                  <a:pt x="35" y="44"/>
                </a:lnTo>
                <a:close/>
                <a:moveTo>
                  <a:pt x="9" y="66"/>
                </a:moveTo>
                <a:lnTo>
                  <a:pt x="25" y="66"/>
                </a:lnTo>
                <a:lnTo>
                  <a:pt x="25" y="51"/>
                </a:lnTo>
                <a:lnTo>
                  <a:pt x="9" y="51"/>
                </a:lnTo>
                <a:lnTo>
                  <a:pt x="9" y="66"/>
                </a:lnTo>
                <a:close/>
                <a:moveTo>
                  <a:pt x="9" y="44"/>
                </a:moveTo>
                <a:lnTo>
                  <a:pt x="25" y="44"/>
                </a:lnTo>
                <a:lnTo>
                  <a:pt x="25" y="28"/>
                </a:lnTo>
                <a:lnTo>
                  <a:pt x="9" y="28"/>
                </a:lnTo>
                <a:lnTo>
                  <a:pt x="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" name="îṥḷîdè">
            <a:extLst>
              <a:ext uri="{FF2B5EF4-FFF2-40B4-BE49-F238E27FC236}">
                <a16:creationId xmlns:a16="http://schemas.microsoft.com/office/drawing/2014/main" id="{6AD747A5-CF3D-4590-BFE1-08BFAC761889}"/>
              </a:ext>
            </a:extLst>
          </p:cNvPr>
          <p:cNvSpPr/>
          <p:nvPr/>
        </p:nvSpPr>
        <p:spPr bwMode="auto">
          <a:xfrm>
            <a:off x="8179160" y="6565492"/>
            <a:ext cx="185986" cy="26562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41" y="0"/>
              </a:cxn>
              <a:cxn ang="0">
                <a:pos x="48" y="11"/>
              </a:cxn>
              <a:cxn ang="0">
                <a:pos x="18" y="102"/>
              </a:cxn>
              <a:cxn ang="0">
                <a:pos x="6" y="82"/>
              </a:cxn>
              <a:cxn ang="0">
                <a:pos x="0" y="102"/>
              </a:cxn>
              <a:cxn ang="0">
                <a:pos x="48" y="11"/>
              </a:cxn>
              <a:cxn ang="0">
                <a:pos x="6" y="59"/>
              </a:cxn>
              <a:cxn ang="0">
                <a:pos x="20" y="70"/>
              </a:cxn>
              <a:cxn ang="0">
                <a:pos x="20" y="45"/>
              </a:cxn>
              <a:cxn ang="0">
                <a:pos x="6" y="56"/>
              </a:cxn>
              <a:cxn ang="0">
                <a:pos x="20" y="45"/>
              </a:cxn>
              <a:cxn ang="0">
                <a:pos x="6" y="31"/>
              </a:cxn>
              <a:cxn ang="0">
                <a:pos x="20" y="41"/>
              </a:cxn>
              <a:cxn ang="0">
                <a:pos x="20" y="16"/>
              </a:cxn>
              <a:cxn ang="0">
                <a:pos x="6" y="27"/>
              </a:cxn>
              <a:cxn ang="0">
                <a:pos x="20" y="16"/>
              </a:cxn>
              <a:cxn ang="0">
                <a:pos x="29" y="59"/>
              </a:cxn>
              <a:cxn ang="0">
                <a:pos x="41" y="70"/>
              </a:cxn>
              <a:cxn ang="0">
                <a:pos x="41" y="45"/>
              </a:cxn>
              <a:cxn ang="0">
                <a:pos x="29" y="56"/>
              </a:cxn>
              <a:cxn ang="0">
                <a:pos x="41" y="45"/>
              </a:cxn>
              <a:cxn ang="0">
                <a:pos x="29" y="31"/>
              </a:cxn>
              <a:cxn ang="0">
                <a:pos x="41" y="41"/>
              </a:cxn>
              <a:cxn ang="0">
                <a:pos x="41" y="16"/>
              </a:cxn>
              <a:cxn ang="0">
                <a:pos x="29" y="27"/>
              </a:cxn>
              <a:cxn ang="0">
                <a:pos x="41" y="16"/>
              </a:cxn>
              <a:cxn ang="0">
                <a:pos x="61" y="27"/>
              </a:cxn>
              <a:cxn ang="0">
                <a:pos x="94" y="36"/>
              </a:cxn>
              <a:cxn ang="0">
                <a:pos x="101" y="38"/>
              </a:cxn>
              <a:cxn ang="0">
                <a:pos x="73" y="102"/>
              </a:cxn>
              <a:cxn ang="0">
                <a:pos x="61" y="82"/>
              </a:cxn>
              <a:cxn ang="0">
                <a:pos x="53" y="102"/>
              </a:cxn>
              <a:cxn ang="0">
                <a:pos x="101" y="38"/>
              </a:cxn>
              <a:cxn ang="0">
                <a:pos x="61" y="59"/>
              </a:cxn>
              <a:cxn ang="0">
                <a:pos x="73" y="70"/>
              </a:cxn>
              <a:cxn ang="0">
                <a:pos x="73" y="45"/>
              </a:cxn>
              <a:cxn ang="0">
                <a:pos x="61" y="56"/>
              </a:cxn>
              <a:cxn ang="0">
                <a:pos x="73" y="45"/>
              </a:cxn>
              <a:cxn ang="0">
                <a:pos x="82" y="59"/>
              </a:cxn>
              <a:cxn ang="0">
                <a:pos x="96" y="70"/>
              </a:cxn>
              <a:cxn ang="0">
                <a:pos x="96" y="45"/>
              </a:cxn>
              <a:cxn ang="0">
                <a:pos x="82" y="56"/>
              </a:cxn>
              <a:cxn ang="0">
                <a:pos x="96" y="45"/>
              </a:cxn>
            </a:cxnLst>
            <a:rect l="0" t="0" r="r" b="b"/>
            <a:pathLst>
              <a:path w="101" h="102">
                <a:moveTo>
                  <a:pt x="41" y="9"/>
                </a:moveTo>
                <a:lnTo>
                  <a:pt x="7" y="9"/>
                </a:lnTo>
                <a:lnTo>
                  <a:pt x="7" y="0"/>
                </a:lnTo>
                <a:lnTo>
                  <a:pt x="41" y="0"/>
                </a:lnTo>
                <a:lnTo>
                  <a:pt x="41" y="9"/>
                </a:lnTo>
                <a:close/>
                <a:moveTo>
                  <a:pt x="48" y="11"/>
                </a:moveTo>
                <a:lnTo>
                  <a:pt x="48" y="102"/>
                </a:lnTo>
                <a:lnTo>
                  <a:pt x="18" y="102"/>
                </a:lnTo>
                <a:lnTo>
                  <a:pt x="18" y="82"/>
                </a:lnTo>
                <a:lnTo>
                  <a:pt x="6" y="82"/>
                </a:lnTo>
                <a:lnTo>
                  <a:pt x="6" y="102"/>
                </a:lnTo>
                <a:lnTo>
                  <a:pt x="0" y="102"/>
                </a:lnTo>
                <a:lnTo>
                  <a:pt x="0" y="11"/>
                </a:lnTo>
                <a:lnTo>
                  <a:pt x="48" y="11"/>
                </a:lnTo>
                <a:close/>
                <a:moveTo>
                  <a:pt x="20" y="59"/>
                </a:moveTo>
                <a:lnTo>
                  <a:pt x="6" y="59"/>
                </a:lnTo>
                <a:lnTo>
                  <a:pt x="6" y="70"/>
                </a:lnTo>
                <a:lnTo>
                  <a:pt x="20" y="70"/>
                </a:lnTo>
                <a:lnTo>
                  <a:pt x="20" y="59"/>
                </a:lnTo>
                <a:close/>
                <a:moveTo>
                  <a:pt x="20" y="45"/>
                </a:moveTo>
                <a:lnTo>
                  <a:pt x="6" y="45"/>
                </a:lnTo>
                <a:lnTo>
                  <a:pt x="6" y="56"/>
                </a:lnTo>
                <a:lnTo>
                  <a:pt x="20" y="56"/>
                </a:lnTo>
                <a:lnTo>
                  <a:pt x="20" y="45"/>
                </a:lnTo>
                <a:close/>
                <a:moveTo>
                  <a:pt x="20" y="31"/>
                </a:moveTo>
                <a:lnTo>
                  <a:pt x="6" y="31"/>
                </a:lnTo>
                <a:lnTo>
                  <a:pt x="6" y="41"/>
                </a:lnTo>
                <a:lnTo>
                  <a:pt x="20" y="41"/>
                </a:lnTo>
                <a:lnTo>
                  <a:pt x="20" y="31"/>
                </a:lnTo>
                <a:close/>
                <a:moveTo>
                  <a:pt x="20" y="16"/>
                </a:moveTo>
                <a:lnTo>
                  <a:pt x="6" y="16"/>
                </a:lnTo>
                <a:lnTo>
                  <a:pt x="6" y="27"/>
                </a:lnTo>
                <a:lnTo>
                  <a:pt x="20" y="27"/>
                </a:lnTo>
                <a:lnTo>
                  <a:pt x="20" y="16"/>
                </a:lnTo>
                <a:close/>
                <a:moveTo>
                  <a:pt x="41" y="59"/>
                </a:moveTo>
                <a:lnTo>
                  <a:pt x="29" y="59"/>
                </a:lnTo>
                <a:lnTo>
                  <a:pt x="29" y="70"/>
                </a:lnTo>
                <a:lnTo>
                  <a:pt x="41" y="70"/>
                </a:lnTo>
                <a:lnTo>
                  <a:pt x="41" y="59"/>
                </a:lnTo>
                <a:close/>
                <a:moveTo>
                  <a:pt x="41" y="45"/>
                </a:moveTo>
                <a:lnTo>
                  <a:pt x="29" y="45"/>
                </a:lnTo>
                <a:lnTo>
                  <a:pt x="29" y="56"/>
                </a:lnTo>
                <a:lnTo>
                  <a:pt x="41" y="56"/>
                </a:lnTo>
                <a:lnTo>
                  <a:pt x="41" y="45"/>
                </a:lnTo>
                <a:close/>
                <a:moveTo>
                  <a:pt x="41" y="31"/>
                </a:moveTo>
                <a:lnTo>
                  <a:pt x="29" y="31"/>
                </a:lnTo>
                <a:lnTo>
                  <a:pt x="29" y="41"/>
                </a:lnTo>
                <a:lnTo>
                  <a:pt x="41" y="41"/>
                </a:lnTo>
                <a:lnTo>
                  <a:pt x="41" y="31"/>
                </a:lnTo>
                <a:close/>
                <a:moveTo>
                  <a:pt x="41" y="16"/>
                </a:moveTo>
                <a:lnTo>
                  <a:pt x="29" y="16"/>
                </a:lnTo>
                <a:lnTo>
                  <a:pt x="29" y="27"/>
                </a:lnTo>
                <a:lnTo>
                  <a:pt x="41" y="27"/>
                </a:lnTo>
                <a:lnTo>
                  <a:pt x="41" y="16"/>
                </a:lnTo>
                <a:close/>
                <a:moveTo>
                  <a:pt x="94" y="27"/>
                </a:moveTo>
                <a:lnTo>
                  <a:pt x="61" y="27"/>
                </a:lnTo>
                <a:lnTo>
                  <a:pt x="61" y="36"/>
                </a:lnTo>
                <a:lnTo>
                  <a:pt x="94" y="36"/>
                </a:lnTo>
                <a:lnTo>
                  <a:pt x="94" y="27"/>
                </a:lnTo>
                <a:close/>
                <a:moveTo>
                  <a:pt x="101" y="38"/>
                </a:moveTo>
                <a:lnTo>
                  <a:pt x="101" y="102"/>
                </a:lnTo>
                <a:lnTo>
                  <a:pt x="73" y="102"/>
                </a:lnTo>
                <a:lnTo>
                  <a:pt x="73" y="82"/>
                </a:lnTo>
                <a:lnTo>
                  <a:pt x="61" y="82"/>
                </a:lnTo>
                <a:lnTo>
                  <a:pt x="61" y="102"/>
                </a:lnTo>
                <a:lnTo>
                  <a:pt x="53" y="102"/>
                </a:lnTo>
                <a:lnTo>
                  <a:pt x="53" y="38"/>
                </a:lnTo>
                <a:lnTo>
                  <a:pt x="101" y="38"/>
                </a:lnTo>
                <a:close/>
                <a:moveTo>
                  <a:pt x="73" y="59"/>
                </a:moveTo>
                <a:lnTo>
                  <a:pt x="61" y="59"/>
                </a:lnTo>
                <a:lnTo>
                  <a:pt x="61" y="70"/>
                </a:lnTo>
                <a:lnTo>
                  <a:pt x="73" y="70"/>
                </a:lnTo>
                <a:lnTo>
                  <a:pt x="73" y="59"/>
                </a:lnTo>
                <a:close/>
                <a:moveTo>
                  <a:pt x="73" y="45"/>
                </a:moveTo>
                <a:lnTo>
                  <a:pt x="61" y="45"/>
                </a:lnTo>
                <a:lnTo>
                  <a:pt x="61" y="56"/>
                </a:lnTo>
                <a:lnTo>
                  <a:pt x="73" y="56"/>
                </a:lnTo>
                <a:lnTo>
                  <a:pt x="73" y="45"/>
                </a:lnTo>
                <a:close/>
                <a:moveTo>
                  <a:pt x="96" y="59"/>
                </a:moveTo>
                <a:lnTo>
                  <a:pt x="82" y="59"/>
                </a:lnTo>
                <a:lnTo>
                  <a:pt x="82" y="70"/>
                </a:lnTo>
                <a:lnTo>
                  <a:pt x="96" y="70"/>
                </a:lnTo>
                <a:lnTo>
                  <a:pt x="96" y="59"/>
                </a:lnTo>
                <a:close/>
                <a:moveTo>
                  <a:pt x="96" y="45"/>
                </a:moveTo>
                <a:lnTo>
                  <a:pt x="82" y="45"/>
                </a:lnTo>
                <a:lnTo>
                  <a:pt x="82" y="56"/>
                </a:lnTo>
                <a:lnTo>
                  <a:pt x="96" y="56"/>
                </a:lnTo>
                <a:lnTo>
                  <a:pt x="9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" name="îŝ1îḍè">
            <a:extLst>
              <a:ext uri="{FF2B5EF4-FFF2-40B4-BE49-F238E27FC236}">
                <a16:creationId xmlns:a16="http://schemas.microsoft.com/office/drawing/2014/main" id="{66D264EF-3BD6-4938-8809-CA60578F37D9}"/>
              </a:ext>
            </a:extLst>
          </p:cNvPr>
          <p:cNvSpPr/>
          <p:nvPr/>
        </p:nvSpPr>
        <p:spPr bwMode="auto">
          <a:xfrm>
            <a:off x="7971076" y="6482160"/>
            <a:ext cx="193352" cy="34895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64" y="11"/>
              </a:cxn>
              <a:cxn ang="0">
                <a:pos x="105" y="15"/>
              </a:cxn>
              <a:cxn ang="0">
                <a:pos x="99" y="134"/>
              </a:cxn>
              <a:cxn ang="0">
                <a:pos x="87" y="109"/>
              </a:cxn>
              <a:cxn ang="0">
                <a:pos x="57" y="134"/>
              </a:cxn>
              <a:cxn ang="0">
                <a:pos x="105" y="15"/>
              </a:cxn>
              <a:cxn ang="0">
                <a:pos x="99" y="89"/>
              </a:cxn>
              <a:cxn ang="0">
                <a:pos x="85" y="79"/>
              </a:cxn>
              <a:cxn ang="0">
                <a:pos x="85" y="72"/>
              </a:cxn>
              <a:cxn ang="0">
                <a:pos x="99" y="59"/>
              </a:cxn>
              <a:cxn ang="0">
                <a:pos x="85" y="72"/>
              </a:cxn>
              <a:cxn ang="0">
                <a:pos x="99" y="52"/>
              </a:cxn>
              <a:cxn ang="0">
                <a:pos x="85" y="40"/>
              </a:cxn>
              <a:cxn ang="0">
                <a:pos x="85" y="34"/>
              </a:cxn>
              <a:cxn ang="0">
                <a:pos x="99" y="22"/>
              </a:cxn>
              <a:cxn ang="0">
                <a:pos x="85" y="34"/>
              </a:cxn>
              <a:cxn ang="0">
                <a:pos x="76" y="89"/>
              </a:cxn>
              <a:cxn ang="0">
                <a:pos x="62" y="79"/>
              </a:cxn>
              <a:cxn ang="0">
                <a:pos x="62" y="72"/>
              </a:cxn>
              <a:cxn ang="0">
                <a:pos x="76" y="59"/>
              </a:cxn>
              <a:cxn ang="0">
                <a:pos x="62" y="72"/>
              </a:cxn>
              <a:cxn ang="0">
                <a:pos x="76" y="52"/>
              </a:cxn>
              <a:cxn ang="0">
                <a:pos x="62" y="40"/>
              </a:cxn>
              <a:cxn ang="0">
                <a:pos x="62" y="34"/>
              </a:cxn>
              <a:cxn ang="0">
                <a:pos x="76" y="22"/>
              </a:cxn>
              <a:cxn ang="0">
                <a:pos x="62" y="34"/>
              </a:cxn>
              <a:cxn ang="0">
                <a:pos x="43" y="47"/>
              </a:cxn>
              <a:cxn ang="0">
                <a:pos x="7" y="34"/>
              </a:cxn>
              <a:cxn ang="0">
                <a:pos x="50" y="50"/>
              </a:cxn>
              <a:cxn ang="0">
                <a:pos x="43" y="134"/>
              </a:cxn>
              <a:cxn ang="0">
                <a:pos x="30" y="109"/>
              </a:cxn>
              <a:cxn ang="0">
                <a:pos x="0" y="134"/>
              </a:cxn>
              <a:cxn ang="0">
                <a:pos x="50" y="50"/>
              </a:cxn>
              <a:cxn ang="0">
                <a:pos x="43" y="89"/>
              </a:cxn>
              <a:cxn ang="0">
                <a:pos x="30" y="79"/>
              </a:cxn>
              <a:cxn ang="0">
                <a:pos x="30" y="72"/>
              </a:cxn>
              <a:cxn ang="0">
                <a:pos x="43" y="59"/>
              </a:cxn>
              <a:cxn ang="0">
                <a:pos x="30" y="72"/>
              </a:cxn>
              <a:cxn ang="0">
                <a:pos x="20" y="89"/>
              </a:cxn>
              <a:cxn ang="0">
                <a:pos x="7" y="79"/>
              </a:cxn>
              <a:cxn ang="0">
                <a:pos x="7" y="72"/>
              </a:cxn>
              <a:cxn ang="0">
                <a:pos x="20" y="59"/>
              </a:cxn>
              <a:cxn ang="0">
                <a:pos x="7" y="72"/>
              </a:cxn>
            </a:cxnLst>
            <a:rect l="0" t="0" r="r" b="b"/>
            <a:pathLst>
              <a:path w="105" h="134">
                <a:moveTo>
                  <a:pt x="64" y="0"/>
                </a:moveTo>
                <a:lnTo>
                  <a:pt x="97" y="0"/>
                </a:lnTo>
                <a:lnTo>
                  <a:pt x="97" y="11"/>
                </a:lnTo>
                <a:lnTo>
                  <a:pt x="64" y="11"/>
                </a:lnTo>
                <a:lnTo>
                  <a:pt x="64" y="0"/>
                </a:lnTo>
                <a:close/>
                <a:moveTo>
                  <a:pt x="105" y="15"/>
                </a:moveTo>
                <a:lnTo>
                  <a:pt x="105" y="134"/>
                </a:lnTo>
                <a:lnTo>
                  <a:pt x="99" y="134"/>
                </a:lnTo>
                <a:lnTo>
                  <a:pt x="99" y="109"/>
                </a:lnTo>
                <a:lnTo>
                  <a:pt x="87" y="109"/>
                </a:lnTo>
                <a:lnTo>
                  <a:pt x="87" y="134"/>
                </a:lnTo>
                <a:lnTo>
                  <a:pt x="57" y="134"/>
                </a:lnTo>
                <a:lnTo>
                  <a:pt x="57" y="15"/>
                </a:lnTo>
                <a:lnTo>
                  <a:pt x="105" y="15"/>
                </a:lnTo>
                <a:close/>
                <a:moveTo>
                  <a:pt x="85" y="89"/>
                </a:moveTo>
                <a:lnTo>
                  <a:pt x="99" y="89"/>
                </a:lnTo>
                <a:lnTo>
                  <a:pt x="99" y="79"/>
                </a:lnTo>
                <a:lnTo>
                  <a:pt x="85" y="79"/>
                </a:lnTo>
                <a:lnTo>
                  <a:pt x="85" y="89"/>
                </a:lnTo>
                <a:close/>
                <a:moveTo>
                  <a:pt x="85" y="72"/>
                </a:moveTo>
                <a:lnTo>
                  <a:pt x="99" y="72"/>
                </a:lnTo>
                <a:lnTo>
                  <a:pt x="99" y="59"/>
                </a:lnTo>
                <a:lnTo>
                  <a:pt x="85" y="59"/>
                </a:lnTo>
                <a:lnTo>
                  <a:pt x="85" y="72"/>
                </a:lnTo>
                <a:close/>
                <a:moveTo>
                  <a:pt x="85" y="52"/>
                </a:moveTo>
                <a:lnTo>
                  <a:pt x="99" y="52"/>
                </a:lnTo>
                <a:lnTo>
                  <a:pt x="99" y="40"/>
                </a:lnTo>
                <a:lnTo>
                  <a:pt x="85" y="40"/>
                </a:lnTo>
                <a:lnTo>
                  <a:pt x="85" y="52"/>
                </a:lnTo>
                <a:close/>
                <a:moveTo>
                  <a:pt x="85" y="34"/>
                </a:moveTo>
                <a:lnTo>
                  <a:pt x="99" y="34"/>
                </a:lnTo>
                <a:lnTo>
                  <a:pt x="99" y="22"/>
                </a:lnTo>
                <a:lnTo>
                  <a:pt x="85" y="22"/>
                </a:lnTo>
                <a:lnTo>
                  <a:pt x="85" y="34"/>
                </a:lnTo>
                <a:close/>
                <a:moveTo>
                  <a:pt x="62" y="89"/>
                </a:moveTo>
                <a:lnTo>
                  <a:pt x="76" y="89"/>
                </a:lnTo>
                <a:lnTo>
                  <a:pt x="76" y="79"/>
                </a:lnTo>
                <a:lnTo>
                  <a:pt x="62" y="79"/>
                </a:lnTo>
                <a:lnTo>
                  <a:pt x="62" y="89"/>
                </a:lnTo>
                <a:close/>
                <a:moveTo>
                  <a:pt x="62" y="72"/>
                </a:moveTo>
                <a:lnTo>
                  <a:pt x="76" y="72"/>
                </a:lnTo>
                <a:lnTo>
                  <a:pt x="76" y="59"/>
                </a:lnTo>
                <a:lnTo>
                  <a:pt x="62" y="59"/>
                </a:lnTo>
                <a:lnTo>
                  <a:pt x="62" y="72"/>
                </a:lnTo>
                <a:close/>
                <a:moveTo>
                  <a:pt x="62" y="52"/>
                </a:moveTo>
                <a:lnTo>
                  <a:pt x="76" y="52"/>
                </a:lnTo>
                <a:lnTo>
                  <a:pt x="76" y="40"/>
                </a:lnTo>
                <a:lnTo>
                  <a:pt x="62" y="40"/>
                </a:lnTo>
                <a:lnTo>
                  <a:pt x="62" y="52"/>
                </a:lnTo>
                <a:close/>
                <a:moveTo>
                  <a:pt x="62" y="34"/>
                </a:moveTo>
                <a:lnTo>
                  <a:pt x="76" y="34"/>
                </a:lnTo>
                <a:lnTo>
                  <a:pt x="76" y="22"/>
                </a:lnTo>
                <a:lnTo>
                  <a:pt x="62" y="22"/>
                </a:lnTo>
                <a:lnTo>
                  <a:pt x="62" y="34"/>
                </a:lnTo>
                <a:close/>
                <a:moveTo>
                  <a:pt x="7" y="47"/>
                </a:moveTo>
                <a:lnTo>
                  <a:pt x="43" y="47"/>
                </a:lnTo>
                <a:lnTo>
                  <a:pt x="43" y="34"/>
                </a:lnTo>
                <a:lnTo>
                  <a:pt x="7" y="34"/>
                </a:lnTo>
                <a:lnTo>
                  <a:pt x="7" y="47"/>
                </a:lnTo>
                <a:close/>
                <a:moveTo>
                  <a:pt x="50" y="50"/>
                </a:moveTo>
                <a:lnTo>
                  <a:pt x="50" y="134"/>
                </a:lnTo>
                <a:lnTo>
                  <a:pt x="43" y="134"/>
                </a:lnTo>
                <a:lnTo>
                  <a:pt x="43" y="109"/>
                </a:lnTo>
                <a:lnTo>
                  <a:pt x="30" y="109"/>
                </a:lnTo>
                <a:lnTo>
                  <a:pt x="30" y="134"/>
                </a:lnTo>
                <a:lnTo>
                  <a:pt x="0" y="134"/>
                </a:lnTo>
                <a:lnTo>
                  <a:pt x="0" y="50"/>
                </a:lnTo>
                <a:lnTo>
                  <a:pt x="50" y="50"/>
                </a:lnTo>
                <a:close/>
                <a:moveTo>
                  <a:pt x="30" y="89"/>
                </a:moveTo>
                <a:lnTo>
                  <a:pt x="43" y="89"/>
                </a:lnTo>
                <a:lnTo>
                  <a:pt x="43" y="79"/>
                </a:lnTo>
                <a:lnTo>
                  <a:pt x="30" y="79"/>
                </a:lnTo>
                <a:lnTo>
                  <a:pt x="30" y="89"/>
                </a:lnTo>
                <a:close/>
                <a:moveTo>
                  <a:pt x="30" y="72"/>
                </a:moveTo>
                <a:lnTo>
                  <a:pt x="43" y="72"/>
                </a:lnTo>
                <a:lnTo>
                  <a:pt x="43" y="59"/>
                </a:lnTo>
                <a:lnTo>
                  <a:pt x="30" y="59"/>
                </a:lnTo>
                <a:lnTo>
                  <a:pt x="30" y="72"/>
                </a:lnTo>
                <a:close/>
                <a:moveTo>
                  <a:pt x="7" y="89"/>
                </a:moveTo>
                <a:lnTo>
                  <a:pt x="20" y="89"/>
                </a:lnTo>
                <a:lnTo>
                  <a:pt x="20" y="79"/>
                </a:lnTo>
                <a:lnTo>
                  <a:pt x="7" y="79"/>
                </a:lnTo>
                <a:lnTo>
                  <a:pt x="7" y="89"/>
                </a:lnTo>
                <a:close/>
                <a:moveTo>
                  <a:pt x="7" y="72"/>
                </a:moveTo>
                <a:lnTo>
                  <a:pt x="20" y="72"/>
                </a:lnTo>
                <a:lnTo>
                  <a:pt x="20" y="59"/>
                </a:lnTo>
                <a:lnTo>
                  <a:pt x="7" y="59"/>
                </a:lnTo>
                <a:lnTo>
                  <a:pt x="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0" name="ïšḷíḋe">
            <a:extLst>
              <a:ext uri="{FF2B5EF4-FFF2-40B4-BE49-F238E27FC236}">
                <a16:creationId xmlns:a16="http://schemas.microsoft.com/office/drawing/2014/main" id="{182958E0-11C7-4470-B553-2C64EBB73C0F}"/>
              </a:ext>
            </a:extLst>
          </p:cNvPr>
          <p:cNvSpPr/>
          <p:nvPr/>
        </p:nvSpPr>
        <p:spPr bwMode="auto">
          <a:xfrm>
            <a:off x="7788773" y="6523826"/>
            <a:ext cx="165730" cy="30728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55" y="11"/>
              </a:cxn>
              <a:cxn ang="0">
                <a:pos x="90" y="13"/>
              </a:cxn>
              <a:cxn ang="0">
                <a:pos x="85" y="118"/>
              </a:cxn>
              <a:cxn ang="0">
                <a:pos x="74" y="95"/>
              </a:cxn>
              <a:cxn ang="0">
                <a:pos x="48" y="118"/>
              </a:cxn>
              <a:cxn ang="0">
                <a:pos x="90" y="13"/>
              </a:cxn>
              <a:cxn ang="0">
                <a:pos x="85" y="81"/>
              </a:cxn>
              <a:cxn ang="0">
                <a:pos x="74" y="70"/>
              </a:cxn>
              <a:cxn ang="0">
                <a:pos x="74" y="63"/>
              </a:cxn>
              <a:cxn ang="0">
                <a:pos x="85" y="52"/>
              </a:cxn>
              <a:cxn ang="0">
                <a:pos x="74" y="63"/>
              </a:cxn>
              <a:cxn ang="0">
                <a:pos x="85" y="47"/>
              </a:cxn>
              <a:cxn ang="0">
                <a:pos x="74" y="36"/>
              </a:cxn>
              <a:cxn ang="0">
                <a:pos x="74" y="31"/>
              </a:cxn>
              <a:cxn ang="0">
                <a:pos x="85" y="20"/>
              </a:cxn>
              <a:cxn ang="0">
                <a:pos x="74" y="31"/>
              </a:cxn>
              <a:cxn ang="0">
                <a:pos x="65" y="81"/>
              </a:cxn>
              <a:cxn ang="0">
                <a:pos x="55" y="70"/>
              </a:cxn>
              <a:cxn ang="0">
                <a:pos x="55" y="63"/>
              </a:cxn>
              <a:cxn ang="0">
                <a:pos x="65" y="52"/>
              </a:cxn>
              <a:cxn ang="0">
                <a:pos x="55" y="63"/>
              </a:cxn>
              <a:cxn ang="0">
                <a:pos x="65" y="47"/>
              </a:cxn>
              <a:cxn ang="0">
                <a:pos x="55" y="36"/>
              </a:cxn>
              <a:cxn ang="0">
                <a:pos x="55" y="31"/>
              </a:cxn>
              <a:cxn ang="0">
                <a:pos x="65" y="20"/>
              </a:cxn>
              <a:cxn ang="0">
                <a:pos x="55" y="31"/>
              </a:cxn>
              <a:cxn ang="0">
                <a:pos x="37" y="41"/>
              </a:cxn>
              <a:cxn ang="0">
                <a:pos x="5" y="32"/>
              </a:cxn>
              <a:cxn ang="0">
                <a:pos x="42" y="45"/>
              </a:cxn>
              <a:cxn ang="0">
                <a:pos x="37" y="118"/>
              </a:cxn>
              <a:cxn ang="0">
                <a:pos x="27" y="95"/>
              </a:cxn>
              <a:cxn ang="0">
                <a:pos x="0" y="118"/>
              </a:cxn>
              <a:cxn ang="0">
                <a:pos x="42" y="45"/>
              </a:cxn>
              <a:cxn ang="0">
                <a:pos x="37" y="81"/>
              </a:cxn>
              <a:cxn ang="0">
                <a:pos x="25" y="70"/>
              </a:cxn>
              <a:cxn ang="0">
                <a:pos x="25" y="63"/>
              </a:cxn>
              <a:cxn ang="0">
                <a:pos x="37" y="52"/>
              </a:cxn>
              <a:cxn ang="0">
                <a:pos x="25" y="63"/>
              </a:cxn>
              <a:cxn ang="0">
                <a:pos x="18" y="81"/>
              </a:cxn>
              <a:cxn ang="0">
                <a:pos x="5" y="70"/>
              </a:cxn>
              <a:cxn ang="0">
                <a:pos x="5" y="63"/>
              </a:cxn>
              <a:cxn ang="0">
                <a:pos x="18" y="52"/>
              </a:cxn>
              <a:cxn ang="0">
                <a:pos x="5" y="63"/>
              </a:cxn>
            </a:cxnLst>
            <a:rect l="0" t="0" r="r" b="b"/>
            <a:pathLst>
              <a:path w="90" h="118">
                <a:moveTo>
                  <a:pt x="55" y="0"/>
                </a:moveTo>
                <a:lnTo>
                  <a:pt x="85" y="0"/>
                </a:lnTo>
                <a:lnTo>
                  <a:pt x="85" y="11"/>
                </a:lnTo>
                <a:lnTo>
                  <a:pt x="55" y="11"/>
                </a:lnTo>
                <a:lnTo>
                  <a:pt x="55" y="0"/>
                </a:lnTo>
                <a:close/>
                <a:moveTo>
                  <a:pt x="90" y="13"/>
                </a:moveTo>
                <a:lnTo>
                  <a:pt x="90" y="118"/>
                </a:lnTo>
                <a:lnTo>
                  <a:pt x="85" y="118"/>
                </a:lnTo>
                <a:lnTo>
                  <a:pt x="85" y="95"/>
                </a:lnTo>
                <a:lnTo>
                  <a:pt x="74" y="95"/>
                </a:lnTo>
                <a:lnTo>
                  <a:pt x="74" y="118"/>
                </a:lnTo>
                <a:lnTo>
                  <a:pt x="48" y="118"/>
                </a:lnTo>
                <a:lnTo>
                  <a:pt x="48" y="13"/>
                </a:lnTo>
                <a:lnTo>
                  <a:pt x="90" y="13"/>
                </a:lnTo>
                <a:close/>
                <a:moveTo>
                  <a:pt x="74" y="81"/>
                </a:moveTo>
                <a:lnTo>
                  <a:pt x="85" y="81"/>
                </a:lnTo>
                <a:lnTo>
                  <a:pt x="85" y="70"/>
                </a:lnTo>
                <a:lnTo>
                  <a:pt x="74" y="70"/>
                </a:lnTo>
                <a:lnTo>
                  <a:pt x="74" y="81"/>
                </a:lnTo>
                <a:close/>
                <a:moveTo>
                  <a:pt x="74" y="63"/>
                </a:moveTo>
                <a:lnTo>
                  <a:pt x="85" y="63"/>
                </a:lnTo>
                <a:lnTo>
                  <a:pt x="85" y="52"/>
                </a:lnTo>
                <a:lnTo>
                  <a:pt x="74" y="52"/>
                </a:lnTo>
                <a:lnTo>
                  <a:pt x="74" y="63"/>
                </a:lnTo>
                <a:close/>
                <a:moveTo>
                  <a:pt x="74" y="47"/>
                </a:moveTo>
                <a:lnTo>
                  <a:pt x="85" y="47"/>
                </a:lnTo>
                <a:lnTo>
                  <a:pt x="85" y="36"/>
                </a:lnTo>
                <a:lnTo>
                  <a:pt x="74" y="36"/>
                </a:lnTo>
                <a:lnTo>
                  <a:pt x="74" y="47"/>
                </a:lnTo>
                <a:close/>
                <a:moveTo>
                  <a:pt x="74" y="31"/>
                </a:moveTo>
                <a:lnTo>
                  <a:pt x="85" y="31"/>
                </a:lnTo>
                <a:lnTo>
                  <a:pt x="85" y="20"/>
                </a:lnTo>
                <a:lnTo>
                  <a:pt x="74" y="20"/>
                </a:lnTo>
                <a:lnTo>
                  <a:pt x="74" y="31"/>
                </a:lnTo>
                <a:close/>
                <a:moveTo>
                  <a:pt x="55" y="81"/>
                </a:moveTo>
                <a:lnTo>
                  <a:pt x="65" y="81"/>
                </a:lnTo>
                <a:lnTo>
                  <a:pt x="65" y="70"/>
                </a:lnTo>
                <a:lnTo>
                  <a:pt x="55" y="70"/>
                </a:lnTo>
                <a:lnTo>
                  <a:pt x="55" y="81"/>
                </a:lnTo>
                <a:close/>
                <a:moveTo>
                  <a:pt x="55" y="63"/>
                </a:moveTo>
                <a:lnTo>
                  <a:pt x="65" y="63"/>
                </a:lnTo>
                <a:lnTo>
                  <a:pt x="65" y="52"/>
                </a:lnTo>
                <a:lnTo>
                  <a:pt x="55" y="52"/>
                </a:lnTo>
                <a:lnTo>
                  <a:pt x="55" y="63"/>
                </a:lnTo>
                <a:close/>
                <a:moveTo>
                  <a:pt x="55" y="47"/>
                </a:moveTo>
                <a:lnTo>
                  <a:pt x="65" y="47"/>
                </a:lnTo>
                <a:lnTo>
                  <a:pt x="65" y="36"/>
                </a:lnTo>
                <a:lnTo>
                  <a:pt x="55" y="36"/>
                </a:lnTo>
                <a:lnTo>
                  <a:pt x="55" y="47"/>
                </a:lnTo>
                <a:close/>
                <a:moveTo>
                  <a:pt x="55" y="31"/>
                </a:moveTo>
                <a:lnTo>
                  <a:pt x="65" y="31"/>
                </a:lnTo>
                <a:lnTo>
                  <a:pt x="65" y="20"/>
                </a:lnTo>
                <a:lnTo>
                  <a:pt x="55" y="20"/>
                </a:lnTo>
                <a:lnTo>
                  <a:pt x="55" y="31"/>
                </a:lnTo>
                <a:close/>
                <a:moveTo>
                  <a:pt x="5" y="41"/>
                </a:moveTo>
                <a:lnTo>
                  <a:pt x="37" y="41"/>
                </a:lnTo>
                <a:lnTo>
                  <a:pt x="37" y="32"/>
                </a:lnTo>
                <a:lnTo>
                  <a:pt x="5" y="32"/>
                </a:lnTo>
                <a:lnTo>
                  <a:pt x="5" y="41"/>
                </a:lnTo>
                <a:close/>
                <a:moveTo>
                  <a:pt x="42" y="45"/>
                </a:moveTo>
                <a:lnTo>
                  <a:pt x="42" y="118"/>
                </a:lnTo>
                <a:lnTo>
                  <a:pt x="37" y="118"/>
                </a:lnTo>
                <a:lnTo>
                  <a:pt x="37" y="95"/>
                </a:lnTo>
                <a:lnTo>
                  <a:pt x="27" y="95"/>
                </a:lnTo>
                <a:lnTo>
                  <a:pt x="27" y="118"/>
                </a:lnTo>
                <a:lnTo>
                  <a:pt x="0" y="118"/>
                </a:lnTo>
                <a:lnTo>
                  <a:pt x="0" y="45"/>
                </a:lnTo>
                <a:lnTo>
                  <a:pt x="42" y="45"/>
                </a:lnTo>
                <a:close/>
                <a:moveTo>
                  <a:pt x="25" y="81"/>
                </a:moveTo>
                <a:lnTo>
                  <a:pt x="37" y="81"/>
                </a:lnTo>
                <a:lnTo>
                  <a:pt x="37" y="70"/>
                </a:lnTo>
                <a:lnTo>
                  <a:pt x="25" y="70"/>
                </a:lnTo>
                <a:lnTo>
                  <a:pt x="25" y="81"/>
                </a:lnTo>
                <a:close/>
                <a:moveTo>
                  <a:pt x="25" y="63"/>
                </a:moveTo>
                <a:lnTo>
                  <a:pt x="37" y="63"/>
                </a:lnTo>
                <a:lnTo>
                  <a:pt x="37" y="52"/>
                </a:lnTo>
                <a:lnTo>
                  <a:pt x="25" y="52"/>
                </a:lnTo>
                <a:lnTo>
                  <a:pt x="25" y="63"/>
                </a:lnTo>
                <a:close/>
                <a:moveTo>
                  <a:pt x="5" y="81"/>
                </a:moveTo>
                <a:lnTo>
                  <a:pt x="18" y="81"/>
                </a:lnTo>
                <a:lnTo>
                  <a:pt x="18" y="70"/>
                </a:lnTo>
                <a:lnTo>
                  <a:pt x="5" y="70"/>
                </a:lnTo>
                <a:lnTo>
                  <a:pt x="5" y="81"/>
                </a:lnTo>
                <a:close/>
                <a:moveTo>
                  <a:pt x="5" y="63"/>
                </a:moveTo>
                <a:lnTo>
                  <a:pt x="18" y="63"/>
                </a:lnTo>
                <a:lnTo>
                  <a:pt x="18" y="52"/>
                </a:lnTo>
                <a:lnTo>
                  <a:pt x="5" y="52"/>
                </a:ln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" name="îsḷïḑê">
            <a:extLst>
              <a:ext uri="{FF2B5EF4-FFF2-40B4-BE49-F238E27FC236}">
                <a16:creationId xmlns:a16="http://schemas.microsoft.com/office/drawing/2014/main" id="{F520926A-5965-48C8-B042-8B3A8D6505F1}"/>
              </a:ext>
            </a:extLst>
          </p:cNvPr>
          <p:cNvSpPr/>
          <p:nvPr/>
        </p:nvSpPr>
        <p:spPr bwMode="auto">
          <a:xfrm>
            <a:off x="7564116" y="6570700"/>
            <a:ext cx="208084" cy="2604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67" y="7"/>
              </a:cxn>
              <a:cxn ang="0">
                <a:pos x="113" y="11"/>
              </a:cxn>
              <a:cxn ang="0">
                <a:pos x="106" y="100"/>
              </a:cxn>
              <a:cxn ang="0">
                <a:pos x="92" y="80"/>
              </a:cxn>
              <a:cxn ang="0">
                <a:pos x="60" y="100"/>
              </a:cxn>
              <a:cxn ang="0">
                <a:pos x="113" y="11"/>
              </a:cxn>
              <a:cxn ang="0">
                <a:pos x="106" y="68"/>
              </a:cxn>
              <a:cxn ang="0">
                <a:pos x="92" y="59"/>
              </a:cxn>
              <a:cxn ang="0">
                <a:pos x="92" y="54"/>
              </a:cxn>
              <a:cxn ang="0">
                <a:pos x="106" y="45"/>
              </a:cxn>
              <a:cxn ang="0">
                <a:pos x="92" y="54"/>
              </a:cxn>
              <a:cxn ang="0">
                <a:pos x="106" y="39"/>
              </a:cxn>
              <a:cxn ang="0">
                <a:pos x="92" y="30"/>
              </a:cxn>
              <a:cxn ang="0">
                <a:pos x="92" y="25"/>
              </a:cxn>
              <a:cxn ang="0">
                <a:pos x="106" y="16"/>
              </a:cxn>
              <a:cxn ang="0">
                <a:pos x="92" y="25"/>
              </a:cxn>
              <a:cxn ang="0">
                <a:pos x="81" y="68"/>
              </a:cxn>
              <a:cxn ang="0">
                <a:pos x="67" y="59"/>
              </a:cxn>
              <a:cxn ang="0">
                <a:pos x="67" y="54"/>
              </a:cxn>
              <a:cxn ang="0">
                <a:pos x="81" y="45"/>
              </a:cxn>
              <a:cxn ang="0">
                <a:pos x="67" y="54"/>
              </a:cxn>
              <a:cxn ang="0">
                <a:pos x="81" y="39"/>
              </a:cxn>
              <a:cxn ang="0">
                <a:pos x="67" y="30"/>
              </a:cxn>
              <a:cxn ang="0">
                <a:pos x="67" y="25"/>
              </a:cxn>
              <a:cxn ang="0">
                <a:pos x="81" y="16"/>
              </a:cxn>
              <a:cxn ang="0">
                <a:pos x="67" y="25"/>
              </a:cxn>
              <a:cxn ang="0">
                <a:pos x="46" y="34"/>
              </a:cxn>
              <a:cxn ang="0">
                <a:pos x="7" y="27"/>
              </a:cxn>
              <a:cxn ang="0">
                <a:pos x="53" y="38"/>
              </a:cxn>
              <a:cxn ang="0">
                <a:pos x="46" y="100"/>
              </a:cxn>
              <a:cxn ang="0">
                <a:pos x="32" y="80"/>
              </a:cxn>
              <a:cxn ang="0">
                <a:pos x="0" y="100"/>
              </a:cxn>
              <a:cxn ang="0">
                <a:pos x="53" y="38"/>
              </a:cxn>
              <a:cxn ang="0">
                <a:pos x="46" y="68"/>
              </a:cxn>
              <a:cxn ang="0">
                <a:pos x="32" y="59"/>
              </a:cxn>
              <a:cxn ang="0">
                <a:pos x="32" y="54"/>
              </a:cxn>
              <a:cxn ang="0">
                <a:pos x="46" y="45"/>
              </a:cxn>
              <a:cxn ang="0">
                <a:pos x="32" y="54"/>
              </a:cxn>
              <a:cxn ang="0">
                <a:pos x="21" y="68"/>
              </a:cxn>
              <a:cxn ang="0">
                <a:pos x="7" y="59"/>
              </a:cxn>
              <a:cxn ang="0">
                <a:pos x="7" y="54"/>
              </a:cxn>
              <a:cxn ang="0">
                <a:pos x="21" y="45"/>
              </a:cxn>
              <a:cxn ang="0">
                <a:pos x="7" y="54"/>
              </a:cxn>
            </a:cxnLst>
            <a:rect l="0" t="0" r="r" b="b"/>
            <a:pathLst>
              <a:path w="113" h="100">
                <a:moveTo>
                  <a:pt x="67" y="0"/>
                </a:moveTo>
                <a:lnTo>
                  <a:pt x="104" y="0"/>
                </a:lnTo>
                <a:lnTo>
                  <a:pt x="104" y="7"/>
                </a:lnTo>
                <a:lnTo>
                  <a:pt x="67" y="7"/>
                </a:lnTo>
                <a:lnTo>
                  <a:pt x="67" y="0"/>
                </a:lnTo>
                <a:close/>
                <a:moveTo>
                  <a:pt x="113" y="11"/>
                </a:moveTo>
                <a:lnTo>
                  <a:pt x="113" y="100"/>
                </a:lnTo>
                <a:lnTo>
                  <a:pt x="106" y="100"/>
                </a:lnTo>
                <a:lnTo>
                  <a:pt x="106" y="80"/>
                </a:lnTo>
                <a:lnTo>
                  <a:pt x="92" y="80"/>
                </a:lnTo>
                <a:lnTo>
                  <a:pt x="92" y="100"/>
                </a:lnTo>
                <a:lnTo>
                  <a:pt x="60" y="100"/>
                </a:lnTo>
                <a:lnTo>
                  <a:pt x="60" y="11"/>
                </a:lnTo>
                <a:lnTo>
                  <a:pt x="113" y="11"/>
                </a:lnTo>
                <a:close/>
                <a:moveTo>
                  <a:pt x="92" y="68"/>
                </a:moveTo>
                <a:lnTo>
                  <a:pt x="106" y="68"/>
                </a:lnTo>
                <a:lnTo>
                  <a:pt x="106" y="59"/>
                </a:lnTo>
                <a:lnTo>
                  <a:pt x="92" y="59"/>
                </a:lnTo>
                <a:lnTo>
                  <a:pt x="92" y="68"/>
                </a:lnTo>
                <a:close/>
                <a:moveTo>
                  <a:pt x="92" y="54"/>
                </a:moveTo>
                <a:lnTo>
                  <a:pt x="106" y="54"/>
                </a:lnTo>
                <a:lnTo>
                  <a:pt x="106" y="45"/>
                </a:lnTo>
                <a:lnTo>
                  <a:pt x="92" y="45"/>
                </a:lnTo>
                <a:lnTo>
                  <a:pt x="92" y="54"/>
                </a:lnTo>
                <a:close/>
                <a:moveTo>
                  <a:pt x="92" y="39"/>
                </a:moveTo>
                <a:lnTo>
                  <a:pt x="106" y="39"/>
                </a:lnTo>
                <a:lnTo>
                  <a:pt x="106" y="30"/>
                </a:lnTo>
                <a:lnTo>
                  <a:pt x="92" y="30"/>
                </a:lnTo>
                <a:lnTo>
                  <a:pt x="92" y="39"/>
                </a:lnTo>
                <a:close/>
                <a:moveTo>
                  <a:pt x="92" y="25"/>
                </a:moveTo>
                <a:lnTo>
                  <a:pt x="106" y="25"/>
                </a:lnTo>
                <a:lnTo>
                  <a:pt x="106" y="16"/>
                </a:lnTo>
                <a:lnTo>
                  <a:pt x="92" y="16"/>
                </a:lnTo>
                <a:lnTo>
                  <a:pt x="92" y="25"/>
                </a:lnTo>
                <a:close/>
                <a:moveTo>
                  <a:pt x="67" y="68"/>
                </a:moveTo>
                <a:lnTo>
                  <a:pt x="81" y="68"/>
                </a:lnTo>
                <a:lnTo>
                  <a:pt x="81" y="59"/>
                </a:lnTo>
                <a:lnTo>
                  <a:pt x="67" y="59"/>
                </a:lnTo>
                <a:lnTo>
                  <a:pt x="67" y="68"/>
                </a:lnTo>
                <a:close/>
                <a:moveTo>
                  <a:pt x="67" y="54"/>
                </a:moveTo>
                <a:lnTo>
                  <a:pt x="81" y="54"/>
                </a:lnTo>
                <a:lnTo>
                  <a:pt x="81" y="45"/>
                </a:lnTo>
                <a:lnTo>
                  <a:pt x="67" y="45"/>
                </a:lnTo>
                <a:lnTo>
                  <a:pt x="67" y="54"/>
                </a:lnTo>
                <a:close/>
                <a:moveTo>
                  <a:pt x="67" y="39"/>
                </a:moveTo>
                <a:lnTo>
                  <a:pt x="81" y="39"/>
                </a:lnTo>
                <a:lnTo>
                  <a:pt x="81" y="30"/>
                </a:lnTo>
                <a:lnTo>
                  <a:pt x="67" y="30"/>
                </a:lnTo>
                <a:lnTo>
                  <a:pt x="67" y="39"/>
                </a:lnTo>
                <a:close/>
                <a:moveTo>
                  <a:pt x="67" y="25"/>
                </a:moveTo>
                <a:lnTo>
                  <a:pt x="81" y="25"/>
                </a:lnTo>
                <a:lnTo>
                  <a:pt x="81" y="16"/>
                </a:lnTo>
                <a:lnTo>
                  <a:pt x="67" y="16"/>
                </a:lnTo>
                <a:lnTo>
                  <a:pt x="67" y="25"/>
                </a:lnTo>
                <a:close/>
                <a:moveTo>
                  <a:pt x="7" y="34"/>
                </a:moveTo>
                <a:lnTo>
                  <a:pt x="46" y="34"/>
                </a:lnTo>
                <a:lnTo>
                  <a:pt x="46" y="27"/>
                </a:lnTo>
                <a:lnTo>
                  <a:pt x="7" y="27"/>
                </a:lnTo>
                <a:lnTo>
                  <a:pt x="7" y="34"/>
                </a:lnTo>
                <a:close/>
                <a:moveTo>
                  <a:pt x="53" y="38"/>
                </a:moveTo>
                <a:lnTo>
                  <a:pt x="53" y="100"/>
                </a:lnTo>
                <a:lnTo>
                  <a:pt x="46" y="100"/>
                </a:lnTo>
                <a:lnTo>
                  <a:pt x="46" y="80"/>
                </a:lnTo>
                <a:lnTo>
                  <a:pt x="32" y="80"/>
                </a:lnTo>
                <a:lnTo>
                  <a:pt x="32" y="100"/>
                </a:lnTo>
                <a:lnTo>
                  <a:pt x="0" y="100"/>
                </a:lnTo>
                <a:lnTo>
                  <a:pt x="0" y="38"/>
                </a:lnTo>
                <a:lnTo>
                  <a:pt x="53" y="38"/>
                </a:lnTo>
                <a:close/>
                <a:moveTo>
                  <a:pt x="32" y="68"/>
                </a:moveTo>
                <a:lnTo>
                  <a:pt x="46" y="68"/>
                </a:lnTo>
                <a:lnTo>
                  <a:pt x="46" y="59"/>
                </a:lnTo>
                <a:lnTo>
                  <a:pt x="32" y="59"/>
                </a:lnTo>
                <a:lnTo>
                  <a:pt x="32" y="68"/>
                </a:lnTo>
                <a:close/>
                <a:moveTo>
                  <a:pt x="32" y="54"/>
                </a:moveTo>
                <a:lnTo>
                  <a:pt x="46" y="54"/>
                </a:lnTo>
                <a:lnTo>
                  <a:pt x="46" y="45"/>
                </a:lnTo>
                <a:lnTo>
                  <a:pt x="32" y="45"/>
                </a:lnTo>
                <a:lnTo>
                  <a:pt x="32" y="54"/>
                </a:lnTo>
                <a:close/>
                <a:moveTo>
                  <a:pt x="7" y="68"/>
                </a:moveTo>
                <a:lnTo>
                  <a:pt x="21" y="68"/>
                </a:lnTo>
                <a:lnTo>
                  <a:pt x="21" y="59"/>
                </a:lnTo>
                <a:lnTo>
                  <a:pt x="7" y="59"/>
                </a:lnTo>
                <a:lnTo>
                  <a:pt x="7" y="68"/>
                </a:lnTo>
                <a:close/>
                <a:moveTo>
                  <a:pt x="7" y="54"/>
                </a:moveTo>
                <a:lnTo>
                  <a:pt x="21" y="54"/>
                </a:lnTo>
                <a:lnTo>
                  <a:pt x="21" y="45"/>
                </a:lnTo>
                <a:lnTo>
                  <a:pt x="7" y="45"/>
                </a:lnTo>
                <a:lnTo>
                  <a:pt x="7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2" name="iṥlïdé">
            <a:extLst>
              <a:ext uri="{FF2B5EF4-FFF2-40B4-BE49-F238E27FC236}">
                <a16:creationId xmlns:a16="http://schemas.microsoft.com/office/drawing/2014/main" id="{7337DA7B-711D-4386-93B3-287D584E43B9}"/>
              </a:ext>
            </a:extLst>
          </p:cNvPr>
          <p:cNvSpPr/>
          <p:nvPr/>
        </p:nvSpPr>
        <p:spPr bwMode="auto">
          <a:xfrm>
            <a:off x="7416800" y="6672261"/>
            <a:ext cx="127060" cy="158851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3" y="4"/>
              </a:cxn>
              <a:cxn ang="0">
                <a:pos x="69" y="6"/>
              </a:cxn>
              <a:cxn ang="0">
                <a:pos x="66" y="61"/>
              </a:cxn>
              <a:cxn ang="0">
                <a:pos x="57" y="49"/>
              </a:cxn>
              <a:cxn ang="0">
                <a:pos x="37" y="61"/>
              </a:cxn>
              <a:cxn ang="0">
                <a:pos x="69" y="6"/>
              </a:cxn>
              <a:cxn ang="0">
                <a:pos x="66" y="41"/>
              </a:cxn>
              <a:cxn ang="0">
                <a:pos x="57" y="36"/>
              </a:cxn>
              <a:cxn ang="0">
                <a:pos x="57" y="33"/>
              </a:cxn>
              <a:cxn ang="0">
                <a:pos x="66" y="27"/>
              </a:cxn>
              <a:cxn ang="0">
                <a:pos x="57" y="33"/>
              </a:cxn>
              <a:cxn ang="0">
                <a:pos x="66" y="24"/>
              </a:cxn>
              <a:cxn ang="0">
                <a:pos x="57" y="18"/>
              </a:cxn>
              <a:cxn ang="0">
                <a:pos x="57" y="15"/>
              </a:cxn>
              <a:cxn ang="0">
                <a:pos x="66" y="9"/>
              </a:cxn>
              <a:cxn ang="0">
                <a:pos x="57" y="15"/>
              </a:cxn>
              <a:cxn ang="0">
                <a:pos x="50" y="41"/>
              </a:cxn>
              <a:cxn ang="0">
                <a:pos x="41" y="36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50" y="24"/>
              </a:cxn>
              <a:cxn ang="0">
                <a:pos x="41" y="18"/>
              </a:cxn>
              <a:cxn ang="0">
                <a:pos x="41" y="15"/>
              </a:cxn>
              <a:cxn ang="0">
                <a:pos x="50" y="9"/>
              </a:cxn>
              <a:cxn ang="0">
                <a:pos x="41" y="15"/>
              </a:cxn>
              <a:cxn ang="0">
                <a:pos x="29" y="20"/>
              </a:cxn>
              <a:cxn ang="0">
                <a:pos x="6" y="16"/>
              </a:cxn>
              <a:cxn ang="0">
                <a:pos x="32" y="22"/>
              </a:cxn>
              <a:cxn ang="0">
                <a:pos x="29" y="61"/>
              </a:cxn>
              <a:cxn ang="0">
                <a:pos x="20" y="49"/>
              </a:cxn>
              <a:cxn ang="0">
                <a:pos x="0" y="61"/>
              </a:cxn>
              <a:cxn ang="0">
                <a:pos x="32" y="22"/>
              </a:cxn>
              <a:cxn ang="0">
                <a:pos x="29" y="41"/>
              </a:cxn>
              <a:cxn ang="0">
                <a:pos x="20" y="36"/>
              </a:cxn>
              <a:cxn ang="0">
                <a:pos x="20" y="33"/>
              </a:cxn>
              <a:cxn ang="0">
                <a:pos x="29" y="27"/>
              </a:cxn>
              <a:cxn ang="0">
                <a:pos x="20" y="33"/>
              </a:cxn>
              <a:cxn ang="0">
                <a:pos x="14" y="41"/>
              </a:cxn>
              <a:cxn ang="0">
                <a:pos x="6" y="36"/>
              </a:cxn>
              <a:cxn ang="0">
                <a:pos x="6" y="33"/>
              </a:cxn>
              <a:cxn ang="0">
                <a:pos x="14" y="27"/>
              </a:cxn>
              <a:cxn ang="0">
                <a:pos x="6" y="33"/>
              </a:cxn>
            </a:cxnLst>
            <a:rect l="0" t="0" r="r" b="b"/>
            <a:pathLst>
              <a:path w="69" h="61">
                <a:moveTo>
                  <a:pt x="43" y="0"/>
                </a:moveTo>
                <a:lnTo>
                  <a:pt x="64" y="0"/>
                </a:lnTo>
                <a:lnTo>
                  <a:pt x="64" y="4"/>
                </a:lnTo>
                <a:lnTo>
                  <a:pt x="43" y="4"/>
                </a:lnTo>
                <a:lnTo>
                  <a:pt x="43" y="0"/>
                </a:lnTo>
                <a:close/>
                <a:moveTo>
                  <a:pt x="69" y="6"/>
                </a:moveTo>
                <a:lnTo>
                  <a:pt x="69" y="61"/>
                </a:lnTo>
                <a:lnTo>
                  <a:pt x="66" y="61"/>
                </a:lnTo>
                <a:lnTo>
                  <a:pt x="66" y="49"/>
                </a:lnTo>
                <a:lnTo>
                  <a:pt x="57" y="49"/>
                </a:lnTo>
                <a:lnTo>
                  <a:pt x="57" y="61"/>
                </a:lnTo>
                <a:lnTo>
                  <a:pt x="37" y="61"/>
                </a:lnTo>
                <a:lnTo>
                  <a:pt x="37" y="6"/>
                </a:lnTo>
                <a:lnTo>
                  <a:pt x="69" y="6"/>
                </a:lnTo>
                <a:close/>
                <a:moveTo>
                  <a:pt x="57" y="41"/>
                </a:moveTo>
                <a:lnTo>
                  <a:pt x="66" y="41"/>
                </a:lnTo>
                <a:lnTo>
                  <a:pt x="66" y="36"/>
                </a:lnTo>
                <a:lnTo>
                  <a:pt x="57" y="36"/>
                </a:lnTo>
                <a:lnTo>
                  <a:pt x="57" y="41"/>
                </a:lnTo>
                <a:close/>
                <a:moveTo>
                  <a:pt x="57" y="33"/>
                </a:moveTo>
                <a:lnTo>
                  <a:pt x="66" y="33"/>
                </a:lnTo>
                <a:lnTo>
                  <a:pt x="66" y="27"/>
                </a:lnTo>
                <a:lnTo>
                  <a:pt x="57" y="27"/>
                </a:lnTo>
                <a:lnTo>
                  <a:pt x="57" y="33"/>
                </a:lnTo>
                <a:close/>
                <a:moveTo>
                  <a:pt x="57" y="24"/>
                </a:moveTo>
                <a:lnTo>
                  <a:pt x="66" y="24"/>
                </a:lnTo>
                <a:lnTo>
                  <a:pt x="66" y="18"/>
                </a:lnTo>
                <a:lnTo>
                  <a:pt x="57" y="18"/>
                </a:lnTo>
                <a:lnTo>
                  <a:pt x="57" y="24"/>
                </a:lnTo>
                <a:close/>
                <a:moveTo>
                  <a:pt x="57" y="15"/>
                </a:moveTo>
                <a:lnTo>
                  <a:pt x="66" y="15"/>
                </a:lnTo>
                <a:lnTo>
                  <a:pt x="66" y="9"/>
                </a:lnTo>
                <a:lnTo>
                  <a:pt x="57" y="9"/>
                </a:lnTo>
                <a:lnTo>
                  <a:pt x="57" y="15"/>
                </a:lnTo>
                <a:close/>
                <a:moveTo>
                  <a:pt x="41" y="41"/>
                </a:moveTo>
                <a:lnTo>
                  <a:pt x="50" y="41"/>
                </a:lnTo>
                <a:lnTo>
                  <a:pt x="50" y="36"/>
                </a:lnTo>
                <a:lnTo>
                  <a:pt x="41" y="36"/>
                </a:lnTo>
                <a:lnTo>
                  <a:pt x="41" y="41"/>
                </a:lnTo>
                <a:close/>
                <a:moveTo>
                  <a:pt x="41" y="33"/>
                </a:moveTo>
                <a:lnTo>
                  <a:pt x="50" y="33"/>
                </a:lnTo>
                <a:lnTo>
                  <a:pt x="50" y="27"/>
                </a:lnTo>
                <a:lnTo>
                  <a:pt x="41" y="27"/>
                </a:lnTo>
                <a:lnTo>
                  <a:pt x="41" y="33"/>
                </a:lnTo>
                <a:close/>
                <a:moveTo>
                  <a:pt x="41" y="24"/>
                </a:moveTo>
                <a:lnTo>
                  <a:pt x="50" y="24"/>
                </a:lnTo>
                <a:lnTo>
                  <a:pt x="50" y="18"/>
                </a:lnTo>
                <a:lnTo>
                  <a:pt x="41" y="18"/>
                </a:lnTo>
                <a:lnTo>
                  <a:pt x="41" y="24"/>
                </a:lnTo>
                <a:close/>
                <a:moveTo>
                  <a:pt x="41" y="15"/>
                </a:moveTo>
                <a:lnTo>
                  <a:pt x="50" y="15"/>
                </a:lnTo>
                <a:lnTo>
                  <a:pt x="50" y="9"/>
                </a:lnTo>
                <a:lnTo>
                  <a:pt x="41" y="9"/>
                </a:lnTo>
                <a:lnTo>
                  <a:pt x="41" y="15"/>
                </a:lnTo>
                <a:close/>
                <a:moveTo>
                  <a:pt x="6" y="20"/>
                </a:moveTo>
                <a:lnTo>
                  <a:pt x="29" y="20"/>
                </a:lnTo>
                <a:lnTo>
                  <a:pt x="29" y="16"/>
                </a:lnTo>
                <a:lnTo>
                  <a:pt x="6" y="16"/>
                </a:lnTo>
                <a:lnTo>
                  <a:pt x="6" y="20"/>
                </a:lnTo>
                <a:close/>
                <a:moveTo>
                  <a:pt x="32" y="22"/>
                </a:moveTo>
                <a:lnTo>
                  <a:pt x="32" y="61"/>
                </a:lnTo>
                <a:lnTo>
                  <a:pt x="29" y="61"/>
                </a:lnTo>
                <a:lnTo>
                  <a:pt x="29" y="49"/>
                </a:lnTo>
                <a:lnTo>
                  <a:pt x="20" y="49"/>
                </a:lnTo>
                <a:lnTo>
                  <a:pt x="20" y="61"/>
                </a:lnTo>
                <a:lnTo>
                  <a:pt x="0" y="61"/>
                </a:lnTo>
                <a:lnTo>
                  <a:pt x="0" y="22"/>
                </a:lnTo>
                <a:lnTo>
                  <a:pt x="32" y="22"/>
                </a:lnTo>
                <a:close/>
                <a:moveTo>
                  <a:pt x="20" y="41"/>
                </a:moveTo>
                <a:lnTo>
                  <a:pt x="29" y="41"/>
                </a:lnTo>
                <a:lnTo>
                  <a:pt x="29" y="36"/>
                </a:lnTo>
                <a:lnTo>
                  <a:pt x="20" y="36"/>
                </a:lnTo>
                <a:lnTo>
                  <a:pt x="20" y="41"/>
                </a:lnTo>
                <a:close/>
                <a:moveTo>
                  <a:pt x="20" y="33"/>
                </a:moveTo>
                <a:lnTo>
                  <a:pt x="29" y="33"/>
                </a:lnTo>
                <a:lnTo>
                  <a:pt x="29" y="27"/>
                </a:lnTo>
                <a:lnTo>
                  <a:pt x="20" y="27"/>
                </a:lnTo>
                <a:lnTo>
                  <a:pt x="20" y="33"/>
                </a:lnTo>
                <a:close/>
                <a:moveTo>
                  <a:pt x="6" y="41"/>
                </a:moveTo>
                <a:lnTo>
                  <a:pt x="14" y="41"/>
                </a:lnTo>
                <a:lnTo>
                  <a:pt x="14" y="36"/>
                </a:lnTo>
                <a:lnTo>
                  <a:pt x="6" y="36"/>
                </a:lnTo>
                <a:lnTo>
                  <a:pt x="6" y="41"/>
                </a:lnTo>
                <a:close/>
                <a:moveTo>
                  <a:pt x="6" y="33"/>
                </a:moveTo>
                <a:lnTo>
                  <a:pt x="14" y="33"/>
                </a:lnTo>
                <a:lnTo>
                  <a:pt x="14" y="27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3" name="îṧḻîďê">
            <a:extLst>
              <a:ext uri="{FF2B5EF4-FFF2-40B4-BE49-F238E27FC236}">
                <a16:creationId xmlns:a16="http://schemas.microsoft.com/office/drawing/2014/main" id="{33AAB0D0-5D12-4265-B23F-15F6F3D52F51}"/>
              </a:ext>
            </a:extLst>
          </p:cNvPr>
          <p:cNvSpPr/>
          <p:nvPr/>
        </p:nvSpPr>
        <p:spPr bwMode="auto">
          <a:xfrm>
            <a:off x="8381720" y="6203520"/>
            <a:ext cx="263327" cy="632800"/>
          </a:xfrm>
          <a:custGeom>
            <a:avLst/>
            <a:gdLst/>
            <a:ahLst/>
            <a:cxnLst>
              <a:cxn ang="0">
                <a:pos x="11" y="113"/>
              </a:cxn>
              <a:cxn ang="0">
                <a:pos x="58" y="95"/>
              </a:cxn>
              <a:cxn ang="0">
                <a:pos x="67" y="116"/>
              </a:cxn>
              <a:cxn ang="0">
                <a:pos x="27" y="243"/>
              </a:cxn>
              <a:cxn ang="0">
                <a:pos x="9" y="216"/>
              </a:cxn>
              <a:cxn ang="0">
                <a:pos x="0" y="243"/>
              </a:cxn>
              <a:cxn ang="0">
                <a:pos x="67" y="116"/>
              </a:cxn>
              <a:cxn ang="0">
                <a:pos x="9" y="184"/>
              </a:cxn>
              <a:cxn ang="0">
                <a:pos x="28" y="198"/>
              </a:cxn>
              <a:cxn ang="0">
                <a:pos x="28" y="164"/>
              </a:cxn>
              <a:cxn ang="0">
                <a:pos x="9" y="177"/>
              </a:cxn>
              <a:cxn ang="0">
                <a:pos x="28" y="164"/>
              </a:cxn>
              <a:cxn ang="0">
                <a:pos x="9" y="145"/>
              </a:cxn>
              <a:cxn ang="0">
                <a:pos x="28" y="157"/>
              </a:cxn>
              <a:cxn ang="0">
                <a:pos x="28" y="125"/>
              </a:cxn>
              <a:cxn ang="0">
                <a:pos x="9" y="138"/>
              </a:cxn>
              <a:cxn ang="0">
                <a:pos x="28" y="125"/>
              </a:cxn>
              <a:cxn ang="0">
                <a:pos x="41" y="184"/>
              </a:cxn>
              <a:cxn ang="0">
                <a:pos x="58" y="198"/>
              </a:cxn>
              <a:cxn ang="0">
                <a:pos x="58" y="164"/>
              </a:cxn>
              <a:cxn ang="0">
                <a:pos x="41" y="177"/>
              </a:cxn>
              <a:cxn ang="0">
                <a:pos x="58" y="164"/>
              </a:cxn>
              <a:cxn ang="0">
                <a:pos x="41" y="145"/>
              </a:cxn>
              <a:cxn ang="0">
                <a:pos x="58" y="157"/>
              </a:cxn>
              <a:cxn ang="0">
                <a:pos x="58" y="125"/>
              </a:cxn>
              <a:cxn ang="0">
                <a:pos x="41" y="138"/>
              </a:cxn>
              <a:cxn ang="0">
                <a:pos x="58" y="125"/>
              </a:cxn>
              <a:cxn ang="0">
                <a:pos x="87" y="139"/>
              </a:cxn>
              <a:cxn ang="0">
                <a:pos x="135" y="150"/>
              </a:cxn>
              <a:cxn ang="0">
                <a:pos x="143" y="154"/>
              </a:cxn>
              <a:cxn ang="0">
                <a:pos x="103" y="243"/>
              </a:cxn>
              <a:cxn ang="0">
                <a:pos x="85" y="216"/>
              </a:cxn>
              <a:cxn ang="0">
                <a:pos x="76" y="243"/>
              </a:cxn>
              <a:cxn ang="0">
                <a:pos x="143" y="154"/>
              </a:cxn>
              <a:cxn ang="0">
                <a:pos x="85" y="184"/>
              </a:cxn>
              <a:cxn ang="0">
                <a:pos x="105" y="198"/>
              </a:cxn>
              <a:cxn ang="0">
                <a:pos x="105" y="164"/>
              </a:cxn>
              <a:cxn ang="0">
                <a:pos x="85" y="177"/>
              </a:cxn>
              <a:cxn ang="0">
                <a:pos x="105" y="164"/>
              </a:cxn>
              <a:cxn ang="0">
                <a:pos x="117" y="184"/>
              </a:cxn>
              <a:cxn ang="0">
                <a:pos x="135" y="198"/>
              </a:cxn>
              <a:cxn ang="0">
                <a:pos x="135" y="164"/>
              </a:cxn>
              <a:cxn ang="0">
                <a:pos x="117" y="177"/>
              </a:cxn>
              <a:cxn ang="0">
                <a:pos x="135" y="164"/>
              </a:cxn>
              <a:cxn ang="0">
                <a:pos x="51" y="64"/>
              </a:cxn>
              <a:cxn ang="0">
                <a:pos x="18" y="91"/>
              </a:cxn>
              <a:cxn ang="0">
                <a:pos x="30" y="0"/>
              </a:cxn>
              <a:cxn ang="0">
                <a:pos x="39" y="61"/>
              </a:cxn>
              <a:cxn ang="0">
                <a:pos x="30" y="0"/>
              </a:cxn>
            </a:cxnLst>
            <a:rect l="0" t="0" r="r" b="b"/>
            <a:pathLst>
              <a:path w="143" h="243">
                <a:moveTo>
                  <a:pt x="58" y="113"/>
                </a:moveTo>
                <a:lnTo>
                  <a:pt x="11" y="113"/>
                </a:lnTo>
                <a:lnTo>
                  <a:pt x="11" y="95"/>
                </a:lnTo>
                <a:lnTo>
                  <a:pt x="58" y="95"/>
                </a:lnTo>
                <a:lnTo>
                  <a:pt x="58" y="113"/>
                </a:lnTo>
                <a:close/>
                <a:moveTo>
                  <a:pt x="67" y="116"/>
                </a:moveTo>
                <a:lnTo>
                  <a:pt x="67" y="243"/>
                </a:lnTo>
                <a:lnTo>
                  <a:pt x="27" y="243"/>
                </a:lnTo>
                <a:lnTo>
                  <a:pt x="27" y="216"/>
                </a:lnTo>
                <a:lnTo>
                  <a:pt x="9" y="216"/>
                </a:lnTo>
                <a:lnTo>
                  <a:pt x="9" y="243"/>
                </a:lnTo>
                <a:lnTo>
                  <a:pt x="0" y="243"/>
                </a:lnTo>
                <a:lnTo>
                  <a:pt x="0" y="116"/>
                </a:lnTo>
                <a:lnTo>
                  <a:pt x="67" y="116"/>
                </a:lnTo>
                <a:close/>
                <a:moveTo>
                  <a:pt x="28" y="184"/>
                </a:moveTo>
                <a:lnTo>
                  <a:pt x="9" y="184"/>
                </a:lnTo>
                <a:lnTo>
                  <a:pt x="9" y="198"/>
                </a:lnTo>
                <a:lnTo>
                  <a:pt x="28" y="198"/>
                </a:lnTo>
                <a:lnTo>
                  <a:pt x="28" y="184"/>
                </a:lnTo>
                <a:close/>
                <a:moveTo>
                  <a:pt x="28" y="164"/>
                </a:moveTo>
                <a:lnTo>
                  <a:pt x="9" y="164"/>
                </a:lnTo>
                <a:lnTo>
                  <a:pt x="9" y="177"/>
                </a:lnTo>
                <a:lnTo>
                  <a:pt x="28" y="177"/>
                </a:lnTo>
                <a:lnTo>
                  <a:pt x="28" y="164"/>
                </a:lnTo>
                <a:close/>
                <a:moveTo>
                  <a:pt x="28" y="145"/>
                </a:moveTo>
                <a:lnTo>
                  <a:pt x="9" y="145"/>
                </a:lnTo>
                <a:lnTo>
                  <a:pt x="9" y="157"/>
                </a:lnTo>
                <a:lnTo>
                  <a:pt x="28" y="157"/>
                </a:lnTo>
                <a:lnTo>
                  <a:pt x="28" y="145"/>
                </a:lnTo>
                <a:close/>
                <a:moveTo>
                  <a:pt x="28" y="125"/>
                </a:moveTo>
                <a:lnTo>
                  <a:pt x="9" y="125"/>
                </a:lnTo>
                <a:lnTo>
                  <a:pt x="9" y="138"/>
                </a:lnTo>
                <a:lnTo>
                  <a:pt x="28" y="138"/>
                </a:lnTo>
                <a:lnTo>
                  <a:pt x="28" y="125"/>
                </a:lnTo>
                <a:close/>
                <a:moveTo>
                  <a:pt x="58" y="184"/>
                </a:moveTo>
                <a:lnTo>
                  <a:pt x="41" y="184"/>
                </a:lnTo>
                <a:lnTo>
                  <a:pt x="41" y="198"/>
                </a:lnTo>
                <a:lnTo>
                  <a:pt x="58" y="198"/>
                </a:lnTo>
                <a:lnTo>
                  <a:pt x="58" y="184"/>
                </a:lnTo>
                <a:close/>
                <a:moveTo>
                  <a:pt x="58" y="164"/>
                </a:moveTo>
                <a:lnTo>
                  <a:pt x="41" y="164"/>
                </a:lnTo>
                <a:lnTo>
                  <a:pt x="41" y="177"/>
                </a:lnTo>
                <a:lnTo>
                  <a:pt x="58" y="177"/>
                </a:lnTo>
                <a:lnTo>
                  <a:pt x="58" y="164"/>
                </a:lnTo>
                <a:close/>
                <a:moveTo>
                  <a:pt x="58" y="145"/>
                </a:moveTo>
                <a:lnTo>
                  <a:pt x="41" y="145"/>
                </a:lnTo>
                <a:lnTo>
                  <a:pt x="41" y="157"/>
                </a:lnTo>
                <a:lnTo>
                  <a:pt x="58" y="157"/>
                </a:lnTo>
                <a:lnTo>
                  <a:pt x="58" y="145"/>
                </a:lnTo>
                <a:close/>
                <a:moveTo>
                  <a:pt x="58" y="125"/>
                </a:moveTo>
                <a:lnTo>
                  <a:pt x="41" y="125"/>
                </a:lnTo>
                <a:lnTo>
                  <a:pt x="41" y="138"/>
                </a:lnTo>
                <a:lnTo>
                  <a:pt x="58" y="138"/>
                </a:lnTo>
                <a:lnTo>
                  <a:pt x="58" y="125"/>
                </a:lnTo>
                <a:close/>
                <a:moveTo>
                  <a:pt x="135" y="139"/>
                </a:moveTo>
                <a:lnTo>
                  <a:pt x="87" y="139"/>
                </a:lnTo>
                <a:lnTo>
                  <a:pt x="87" y="150"/>
                </a:lnTo>
                <a:lnTo>
                  <a:pt x="135" y="150"/>
                </a:lnTo>
                <a:lnTo>
                  <a:pt x="135" y="139"/>
                </a:lnTo>
                <a:close/>
                <a:moveTo>
                  <a:pt x="143" y="154"/>
                </a:moveTo>
                <a:lnTo>
                  <a:pt x="143" y="243"/>
                </a:lnTo>
                <a:lnTo>
                  <a:pt x="103" y="243"/>
                </a:lnTo>
                <a:lnTo>
                  <a:pt x="103" y="216"/>
                </a:lnTo>
                <a:lnTo>
                  <a:pt x="85" y="216"/>
                </a:lnTo>
                <a:lnTo>
                  <a:pt x="85" y="243"/>
                </a:lnTo>
                <a:lnTo>
                  <a:pt x="76" y="243"/>
                </a:lnTo>
                <a:lnTo>
                  <a:pt x="76" y="154"/>
                </a:lnTo>
                <a:lnTo>
                  <a:pt x="143" y="154"/>
                </a:lnTo>
                <a:close/>
                <a:moveTo>
                  <a:pt x="105" y="184"/>
                </a:moveTo>
                <a:lnTo>
                  <a:pt x="85" y="184"/>
                </a:lnTo>
                <a:lnTo>
                  <a:pt x="85" y="198"/>
                </a:lnTo>
                <a:lnTo>
                  <a:pt x="105" y="198"/>
                </a:lnTo>
                <a:lnTo>
                  <a:pt x="105" y="184"/>
                </a:lnTo>
                <a:close/>
                <a:moveTo>
                  <a:pt x="105" y="164"/>
                </a:moveTo>
                <a:lnTo>
                  <a:pt x="85" y="164"/>
                </a:lnTo>
                <a:lnTo>
                  <a:pt x="85" y="177"/>
                </a:lnTo>
                <a:lnTo>
                  <a:pt x="105" y="177"/>
                </a:lnTo>
                <a:lnTo>
                  <a:pt x="105" y="164"/>
                </a:lnTo>
                <a:close/>
                <a:moveTo>
                  <a:pt x="135" y="184"/>
                </a:moveTo>
                <a:lnTo>
                  <a:pt x="117" y="184"/>
                </a:lnTo>
                <a:lnTo>
                  <a:pt x="117" y="198"/>
                </a:lnTo>
                <a:lnTo>
                  <a:pt x="135" y="198"/>
                </a:lnTo>
                <a:lnTo>
                  <a:pt x="135" y="184"/>
                </a:lnTo>
                <a:close/>
                <a:moveTo>
                  <a:pt x="135" y="164"/>
                </a:moveTo>
                <a:lnTo>
                  <a:pt x="117" y="164"/>
                </a:lnTo>
                <a:lnTo>
                  <a:pt x="117" y="177"/>
                </a:lnTo>
                <a:lnTo>
                  <a:pt x="135" y="177"/>
                </a:lnTo>
                <a:lnTo>
                  <a:pt x="135" y="164"/>
                </a:lnTo>
                <a:close/>
                <a:moveTo>
                  <a:pt x="18" y="64"/>
                </a:moveTo>
                <a:lnTo>
                  <a:pt x="51" y="64"/>
                </a:lnTo>
                <a:lnTo>
                  <a:pt x="51" y="91"/>
                </a:lnTo>
                <a:lnTo>
                  <a:pt x="18" y="91"/>
                </a:lnTo>
                <a:lnTo>
                  <a:pt x="18" y="64"/>
                </a:lnTo>
                <a:close/>
                <a:moveTo>
                  <a:pt x="30" y="0"/>
                </a:moveTo>
                <a:lnTo>
                  <a:pt x="39" y="0"/>
                </a:lnTo>
                <a:lnTo>
                  <a:pt x="39" y="61"/>
                </a:lnTo>
                <a:lnTo>
                  <a:pt x="30" y="61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ïṡlîḍê">
            <a:extLst>
              <a:ext uri="{FF2B5EF4-FFF2-40B4-BE49-F238E27FC236}">
                <a16:creationId xmlns:a16="http://schemas.microsoft.com/office/drawing/2014/main" id="{F7FE9B2C-2D97-4F44-A548-8094159D0F35}"/>
              </a:ext>
            </a:extLst>
          </p:cNvPr>
          <p:cNvSpPr/>
          <p:nvPr/>
        </p:nvSpPr>
        <p:spPr bwMode="auto">
          <a:xfrm>
            <a:off x="8659779" y="6654032"/>
            <a:ext cx="123377" cy="17708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26" y="0"/>
              </a:cxn>
              <a:cxn ang="0">
                <a:pos x="31" y="7"/>
              </a:cxn>
              <a:cxn ang="0">
                <a:pos x="12" y="68"/>
              </a:cxn>
              <a:cxn ang="0">
                <a:pos x="5" y="56"/>
              </a:cxn>
              <a:cxn ang="0">
                <a:pos x="0" y="68"/>
              </a:cxn>
              <a:cxn ang="0">
                <a:pos x="31" y="7"/>
              </a:cxn>
              <a:cxn ang="0">
                <a:pos x="5" y="40"/>
              </a:cxn>
              <a:cxn ang="0">
                <a:pos x="12" y="47"/>
              </a:cxn>
              <a:cxn ang="0">
                <a:pos x="12" y="31"/>
              </a:cxn>
              <a:cxn ang="0">
                <a:pos x="5" y="36"/>
              </a:cxn>
              <a:cxn ang="0">
                <a:pos x="12" y="31"/>
              </a:cxn>
              <a:cxn ang="0">
                <a:pos x="5" y="22"/>
              </a:cxn>
              <a:cxn ang="0">
                <a:pos x="12" y="27"/>
              </a:cxn>
              <a:cxn ang="0">
                <a:pos x="12" y="11"/>
              </a:cxn>
              <a:cxn ang="0">
                <a:pos x="5" y="18"/>
              </a:cxn>
              <a:cxn ang="0">
                <a:pos x="12" y="11"/>
              </a:cxn>
              <a:cxn ang="0">
                <a:pos x="19" y="40"/>
              </a:cxn>
              <a:cxn ang="0">
                <a:pos x="28" y="47"/>
              </a:cxn>
              <a:cxn ang="0">
                <a:pos x="28" y="31"/>
              </a:cxn>
              <a:cxn ang="0">
                <a:pos x="19" y="36"/>
              </a:cxn>
              <a:cxn ang="0">
                <a:pos x="28" y="31"/>
              </a:cxn>
              <a:cxn ang="0">
                <a:pos x="19" y="22"/>
              </a:cxn>
              <a:cxn ang="0">
                <a:pos x="28" y="27"/>
              </a:cxn>
              <a:cxn ang="0">
                <a:pos x="28" y="11"/>
              </a:cxn>
              <a:cxn ang="0">
                <a:pos x="19" y="18"/>
              </a:cxn>
              <a:cxn ang="0">
                <a:pos x="28" y="11"/>
              </a:cxn>
              <a:cxn ang="0">
                <a:pos x="40" y="18"/>
              </a:cxn>
              <a:cxn ang="0">
                <a:pos x="63" y="23"/>
              </a:cxn>
              <a:cxn ang="0">
                <a:pos x="67" y="25"/>
              </a:cxn>
              <a:cxn ang="0">
                <a:pos x="47" y="68"/>
              </a:cxn>
              <a:cxn ang="0">
                <a:pos x="40" y="56"/>
              </a:cxn>
              <a:cxn ang="0">
                <a:pos x="35" y="68"/>
              </a:cxn>
              <a:cxn ang="0">
                <a:pos x="67" y="25"/>
              </a:cxn>
              <a:cxn ang="0">
                <a:pos x="40" y="40"/>
              </a:cxn>
              <a:cxn ang="0">
                <a:pos x="49" y="47"/>
              </a:cxn>
              <a:cxn ang="0">
                <a:pos x="49" y="31"/>
              </a:cxn>
              <a:cxn ang="0">
                <a:pos x="40" y="36"/>
              </a:cxn>
              <a:cxn ang="0">
                <a:pos x="49" y="31"/>
              </a:cxn>
              <a:cxn ang="0">
                <a:pos x="54" y="40"/>
              </a:cxn>
              <a:cxn ang="0">
                <a:pos x="63" y="47"/>
              </a:cxn>
              <a:cxn ang="0">
                <a:pos x="63" y="31"/>
              </a:cxn>
              <a:cxn ang="0">
                <a:pos x="54" y="36"/>
              </a:cxn>
              <a:cxn ang="0">
                <a:pos x="63" y="31"/>
              </a:cxn>
            </a:cxnLst>
            <a:rect l="0" t="0" r="r" b="b"/>
            <a:pathLst>
              <a:path w="67" h="68">
                <a:moveTo>
                  <a:pt x="26" y="6"/>
                </a:moveTo>
                <a:lnTo>
                  <a:pt x="5" y="6"/>
                </a:lnTo>
                <a:lnTo>
                  <a:pt x="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31" y="7"/>
                </a:moveTo>
                <a:lnTo>
                  <a:pt x="31" y="68"/>
                </a:lnTo>
                <a:lnTo>
                  <a:pt x="12" y="68"/>
                </a:lnTo>
                <a:lnTo>
                  <a:pt x="12" y="56"/>
                </a:lnTo>
                <a:lnTo>
                  <a:pt x="5" y="56"/>
                </a:lnTo>
                <a:lnTo>
                  <a:pt x="5" y="68"/>
                </a:lnTo>
                <a:lnTo>
                  <a:pt x="0" y="68"/>
                </a:lnTo>
                <a:lnTo>
                  <a:pt x="0" y="7"/>
                </a:lnTo>
                <a:lnTo>
                  <a:pt x="31" y="7"/>
                </a:lnTo>
                <a:close/>
                <a:moveTo>
                  <a:pt x="12" y="40"/>
                </a:moveTo>
                <a:lnTo>
                  <a:pt x="5" y="40"/>
                </a:lnTo>
                <a:lnTo>
                  <a:pt x="5" y="47"/>
                </a:lnTo>
                <a:lnTo>
                  <a:pt x="12" y="47"/>
                </a:lnTo>
                <a:lnTo>
                  <a:pt x="12" y="40"/>
                </a:lnTo>
                <a:close/>
                <a:moveTo>
                  <a:pt x="12" y="31"/>
                </a:moveTo>
                <a:lnTo>
                  <a:pt x="5" y="31"/>
                </a:lnTo>
                <a:lnTo>
                  <a:pt x="5" y="36"/>
                </a:lnTo>
                <a:lnTo>
                  <a:pt x="12" y="36"/>
                </a:lnTo>
                <a:lnTo>
                  <a:pt x="12" y="31"/>
                </a:lnTo>
                <a:close/>
                <a:moveTo>
                  <a:pt x="12" y="22"/>
                </a:moveTo>
                <a:lnTo>
                  <a:pt x="5" y="22"/>
                </a:lnTo>
                <a:lnTo>
                  <a:pt x="5" y="27"/>
                </a:lnTo>
                <a:lnTo>
                  <a:pt x="12" y="27"/>
                </a:lnTo>
                <a:lnTo>
                  <a:pt x="12" y="22"/>
                </a:lnTo>
                <a:close/>
                <a:moveTo>
                  <a:pt x="12" y="11"/>
                </a:moveTo>
                <a:lnTo>
                  <a:pt x="5" y="11"/>
                </a:lnTo>
                <a:lnTo>
                  <a:pt x="5" y="18"/>
                </a:lnTo>
                <a:lnTo>
                  <a:pt x="12" y="18"/>
                </a:lnTo>
                <a:lnTo>
                  <a:pt x="12" y="11"/>
                </a:lnTo>
                <a:close/>
                <a:moveTo>
                  <a:pt x="28" y="40"/>
                </a:moveTo>
                <a:lnTo>
                  <a:pt x="19" y="40"/>
                </a:lnTo>
                <a:lnTo>
                  <a:pt x="19" y="47"/>
                </a:lnTo>
                <a:lnTo>
                  <a:pt x="28" y="47"/>
                </a:lnTo>
                <a:lnTo>
                  <a:pt x="28" y="40"/>
                </a:lnTo>
                <a:close/>
                <a:moveTo>
                  <a:pt x="28" y="31"/>
                </a:moveTo>
                <a:lnTo>
                  <a:pt x="19" y="31"/>
                </a:lnTo>
                <a:lnTo>
                  <a:pt x="19" y="36"/>
                </a:lnTo>
                <a:lnTo>
                  <a:pt x="28" y="36"/>
                </a:lnTo>
                <a:lnTo>
                  <a:pt x="28" y="31"/>
                </a:lnTo>
                <a:close/>
                <a:moveTo>
                  <a:pt x="28" y="22"/>
                </a:moveTo>
                <a:lnTo>
                  <a:pt x="19" y="22"/>
                </a:lnTo>
                <a:lnTo>
                  <a:pt x="19" y="27"/>
                </a:lnTo>
                <a:lnTo>
                  <a:pt x="28" y="27"/>
                </a:lnTo>
                <a:lnTo>
                  <a:pt x="28" y="22"/>
                </a:lnTo>
                <a:close/>
                <a:moveTo>
                  <a:pt x="28" y="11"/>
                </a:moveTo>
                <a:lnTo>
                  <a:pt x="19" y="11"/>
                </a:lnTo>
                <a:lnTo>
                  <a:pt x="19" y="18"/>
                </a:lnTo>
                <a:lnTo>
                  <a:pt x="28" y="18"/>
                </a:lnTo>
                <a:lnTo>
                  <a:pt x="28" y="11"/>
                </a:lnTo>
                <a:close/>
                <a:moveTo>
                  <a:pt x="63" y="18"/>
                </a:moveTo>
                <a:lnTo>
                  <a:pt x="40" y="18"/>
                </a:lnTo>
                <a:lnTo>
                  <a:pt x="40" y="23"/>
                </a:lnTo>
                <a:lnTo>
                  <a:pt x="63" y="23"/>
                </a:lnTo>
                <a:lnTo>
                  <a:pt x="63" y="18"/>
                </a:lnTo>
                <a:close/>
                <a:moveTo>
                  <a:pt x="67" y="25"/>
                </a:moveTo>
                <a:lnTo>
                  <a:pt x="67" y="68"/>
                </a:lnTo>
                <a:lnTo>
                  <a:pt x="47" y="68"/>
                </a:lnTo>
                <a:lnTo>
                  <a:pt x="47" y="56"/>
                </a:lnTo>
                <a:lnTo>
                  <a:pt x="40" y="56"/>
                </a:lnTo>
                <a:lnTo>
                  <a:pt x="40" y="68"/>
                </a:lnTo>
                <a:lnTo>
                  <a:pt x="35" y="68"/>
                </a:lnTo>
                <a:lnTo>
                  <a:pt x="35" y="25"/>
                </a:lnTo>
                <a:lnTo>
                  <a:pt x="67" y="25"/>
                </a:lnTo>
                <a:close/>
                <a:moveTo>
                  <a:pt x="49" y="40"/>
                </a:moveTo>
                <a:lnTo>
                  <a:pt x="40" y="40"/>
                </a:lnTo>
                <a:lnTo>
                  <a:pt x="40" y="47"/>
                </a:lnTo>
                <a:lnTo>
                  <a:pt x="49" y="47"/>
                </a:lnTo>
                <a:lnTo>
                  <a:pt x="49" y="40"/>
                </a:lnTo>
                <a:close/>
                <a:moveTo>
                  <a:pt x="49" y="31"/>
                </a:moveTo>
                <a:lnTo>
                  <a:pt x="40" y="31"/>
                </a:lnTo>
                <a:lnTo>
                  <a:pt x="40" y="36"/>
                </a:lnTo>
                <a:lnTo>
                  <a:pt x="49" y="36"/>
                </a:lnTo>
                <a:lnTo>
                  <a:pt x="49" y="31"/>
                </a:lnTo>
                <a:close/>
                <a:moveTo>
                  <a:pt x="63" y="40"/>
                </a:moveTo>
                <a:lnTo>
                  <a:pt x="54" y="40"/>
                </a:lnTo>
                <a:lnTo>
                  <a:pt x="54" y="47"/>
                </a:lnTo>
                <a:lnTo>
                  <a:pt x="63" y="47"/>
                </a:lnTo>
                <a:lnTo>
                  <a:pt x="63" y="40"/>
                </a:lnTo>
                <a:close/>
                <a:moveTo>
                  <a:pt x="63" y="31"/>
                </a:moveTo>
                <a:lnTo>
                  <a:pt x="54" y="31"/>
                </a:lnTo>
                <a:lnTo>
                  <a:pt x="54" y="36"/>
                </a:lnTo>
                <a:lnTo>
                  <a:pt x="63" y="36"/>
                </a:lnTo>
                <a:lnTo>
                  <a:pt x="63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îŝḷiḋé">
            <a:extLst>
              <a:ext uri="{FF2B5EF4-FFF2-40B4-BE49-F238E27FC236}">
                <a16:creationId xmlns:a16="http://schemas.microsoft.com/office/drawing/2014/main" id="{88E7CF04-14C4-4933-88F8-97D5AFA257A8}"/>
              </a:ext>
            </a:extLst>
          </p:cNvPr>
          <p:cNvSpPr/>
          <p:nvPr/>
        </p:nvSpPr>
        <p:spPr bwMode="auto">
          <a:xfrm>
            <a:off x="8788680" y="6752988"/>
            <a:ext cx="189669" cy="101561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22"/>
              </a:cxn>
              <a:cxn ang="0">
                <a:pos x="55" y="22"/>
              </a:cxn>
              <a:cxn ang="0">
                <a:pos x="55" y="18"/>
              </a:cxn>
              <a:cxn ang="0">
                <a:pos x="30" y="3"/>
              </a:cxn>
              <a:cxn ang="0">
                <a:pos x="4" y="18"/>
              </a:cxn>
              <a:cxn ang="0">
                <a:pos x="5" y="22"/>
              </a:cxn>
              <a:cxn ang="0">
                <a:pos x="0" y="22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58" h="22">
                <a:moveTo>
                  <a:pt x="58" y="0"/>
                </a:move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0"/>
                  <a:pt x="55" y="19"/>
                  <a:pt x="55" y="18"/>
                </a:cubicBezTo>
                <a:cubicBezTo>
                  <a:pt x="55" y="10"/>
                  <a:pt x="44" y="3"/>
                  <a:pt x="30" y="3"/>
                </a:cubicBezTo>
                <a:cubicBezTo>
                  <a:pt x="16" y="3"/>
                  <a:pt x="4" y="10"/>
                  <a:pt x="4" y="18"/>
                </a:cubicBezTo>
                <a:cubicBezTo>
                  <a:pt x="4" y="20"/>
                  <a:pt x="4" y="20"/>
                  <a:pt x="5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6" name="ïṥľide">
            <a:extLst>
              <a:ext uri="{FF2B5EF4-FFF2-40B4-BE49-F238E27FC236}">
                <a16:creationId xmlns:a16="http://schemas.microsoft.com/office/drawing/2014/main" id="{67534592-ACEE-40CF-8E7E-5D59011716F1}"/>
              </a:ext>
            </a:extLst>
          </p:cNvPr>
          <p:cNvSpPr/>
          <p:nvPr/>
        </p:nvSpPr>
        <p:spPr bwMode="auto">
          <a:xfrm>
            <a:off x="5304016" y="6232165"/>
            <a:ext cx="432741" cy="60415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42" y="18"/>
              </a:cxn>
              <a:cxn ang="0">
                <a:pos x="235" y="25"/>
              </a:cxn>
              <a:cxn ang="0">
                <a:pos x="221" y="232"/>
              </a:cxn>
              <a:cxn ang="0">
                <a:pos x="193" y="189"/>
              </a:cxn>
              <a:cxn ang="0">
                <a:pos x="126" y="232"/>
              </a:cxn>
              <a:cxn ang="0">
                <a:pos x="235" y="25"/>
              </a:cxn>
              <a:cxn ang="0">
                <a:pos x="221" y="157"/>
              </a:cxn>
              <a:cxn ang="0">
                <a:pos x="191" y="136"/>
              </a:cxn>
              <a:cxn ang="0">
                <a:pos x="191" y="125"/>
              </a:cxn>
              <a:cxn ang="0">
                <a:pos x="221" y="103"/>
              </a:cxn>
              <a:cxn ang="0">
                <a:pos x="191" y="125"/>
              </a:cxn>
              <a:cxn ang="0">
                <a:pos x="221" y="91"/>
              </a:cxn>
              <a:cxn ang="0">
                <a:pos x="191" y="69"/>
              </a:cxn>
              <a:cxn ang="0">
                <a:pos x="191" y="59"/>
              </a:cxn>
              <a:cxn ang="0">
                <a:pos x="221" y="37"/>
              </a:cxn>
              <a:cxn ang="0">
                <a:pos x="191" y="59"/>
              </a:cxn>
              <a:cxn ang="0">
                <a:pos x="170" y="157"/>
              </a:cxn>
              <a:cxn ang="0">
                <a:pos x="140" y="136"/>
              </a:cxn>
              <a:cxn ang="0">
                <a:pos x="140" y="125"/>
              </a:cxn>
              <a:cxn ang="0">
                <a:pos x="170" y="103"/>
              </a:cxn>
              <a:cxn ang="0">
                <a:pos x="140" y="125"/>
              </a:cxn>
              <a:cxn ang="0">
                <a:pos x="170" y="91"/>
              </a:cxn>
              <a:cxn ang="0">
                <a:pos x="140" y="69"/>
              </a:cxn>
              <a:cxn ang="0">
                <a:pos x="140" y="59"/>
              </a:cxn>
              <a:cxn ang="0">
                <a:pos x="170" y="37"/>
              </a:cxn>
              <a:cxn ang="0">
                <a:pos x="140" y="59"/>
              </a:cxn>
              <a:cxn ang="0">
                <a:pos x="94" y="80"/>
              </a:cxn>
              <a:cxn ang="0">
                <a:pos x="16" y="61"/>
              </a:cxn>
              <a:cxn ang="0">
                <a:pos x="112" y="86"/>
              </a:cxn>
              <a:cxn ang="0">
                <a:pos x="96" y="232"/>
              </a:cxn>
              <a:cxn ang="0">
                <a:pos x="69" y="189"/>
              </a:cxn>
              <a:cxn ang="0">
                <a:pos x="0" y="232"/>
              </a:cxn>
              <a:cxn ang="0">
                <a:pos x="112" y="86"/>
              </a:cxn>
              <a:cxn ang="0">
                <a:pos x="96" y="157"/>
              </a:cxn>
              <a:cxn ang="0">
                <a:pos x="66" y="136"/>
              </a:cxn>
              <a:cxn ang="0">
                <a:pos x="66" y="125"/>
              </a:cxn>
              <a:cxn ang="0">
                <a:pos x="96" y="103"/>
              </a:cxn>
              <a:cxn ang="0">
                <a:pos x="66" y="125"/>
              </a:cxn>
              <a:cxn ang="0">
                <a:pos x="44" y="157"/>
              </a:cxn>
              <a:cxn ang="0">
                <a:pos x="16" y="136"/>
              </a:cxn>
              <a:cxn ang="0">
                <a:pos x="16" y="125"/>
              </a:cxn>
              <a:cxn ang="0">
                <a:pos x="44" y="103"/>
              </a:cxn>
              <a:cxn ang="0">
                <a:pos x="16" y="125"/>
              </a:cxn>
            </a:cxnLst>
            <a:rect l="0" t="0" r="r" b="b"/>
            <a:pathLst>
              <a:path w="235" h="232">
                <a:moveTo>
                  <a:pt x="142" y="0"/>
                </a:moveTo>
                <a:lnTo>
                  <a:pt x="220" y="0"/>
                </a:lnTo>
                <a:lnTo>
                  <a:pt x="220" y="18"/>
                </a:lnTo>
                <a:lnTo>
                  <a:pt x="142" y="18"/>
                </a:lnTo>
                <a:lnTo>
                  <a:pt x="142" y="0"/>
                </a:lnTo>
                <a:close/>
                <a:moveTo>
                  <a:pt x="235" y="25"/>
                </a:moveTo>
                <a:lnTo>
                  <a:pt x="235" y="232"/>
                </a:lnTo>
                <a:lnTo>
                  <a:pt x="221" y="232"/>
                </a:lnTo>
                <a:lnTo>
                  <a:pt x="221" y="189"/>
                </a:lnTo>
                <a:lnTo>
                  <a:pt x="193" y="189"/>
                </a:lnTo>
                <a:lnTo>
                  <a:pt x="193" y="232"/>
                </a:lnTo>
                <a:lnTo>
                  <a:pt x="126" y="232"/>
                </a:lnTo>
                <a:lnTo>
                  <a:pt x="126" y="25"/>
                </a:lnTo>
                <a:lnTo>
                  <a:pt x="235" y="25"/>
                </a:lnTo>
                <a:close/>
                <a:moveTo>
                  <a:pt x="191" y="157"/>
                </a:moveTo>
                <a:lnTo>
                  <a:pt x="221" y="157"/>
                </a:lnTo>
                <a:lnTo>
                  <a:pt x="221" y="136"/>
                </a:lnTo>
                <a:lnTo>
                  <a:pt x="191" y="136"/>
                </a:lnTo>
                <a:lnTo>
                  <a:pt x="191" y="157"/>
                </a:lnTo>
                <a:close/>
                <a:moveTo>
                  <a:pt x="191" y="125"/>
                </a:moveTo>
                <a:lnTo>
                  <a:pt x="221" y="125"/>
                </a:lnTo>
                <a:lnTo>
                  <a:pt x="221" y="103"/>
                </a:lnTo>
                <a:lnTo>
                  <a:pt x="191" y="103"/>
                </a:lnTo>
                <a:lnTo>
                  <a:pt x="191" y="125"/>
                </a:lnTo>
                <a:close/>
                <a:moveTo>
                  <a:pt x="191" y="91"/>
                </a:moveTo>
                <a:lnTo>
                  <a:pt x="221" y="91"/>
                </a:lnTo>
                <a:lnTo>
                  <a:pt x="221" y="69"/>
                </a:lnTo>
                <a:lnTo>
                  <a:pt x="191" y="69"/>
                </a:lnTo>
                <a:lnTo>
                  <a:pt x="191" y="91"/>
                </a:lnTo>
                <a:close/>
                <a:moveTo>
                  <a:pt x="191" y="59"/>
                </a:moveTo>
                <a:lnTo>
                  <a:pt x="221" y="59"/>
                </a:lnTo>
                <a:lnTo>
                  <a:pt x="221" y="37"/>
                </a:lnTo>
                <a:lnTo>
                  <a:pt x="191" y="37"/>
                </a:lnTo>
                <a:lnTo>
                  <a:pt x="191" y="59"/>
                </a:lnTo>
                <a:close/>
                <a:moveTo>
                  <a:pt x="140" y="157"/>
                </a:moveTo>
                <a:lnTo>
                  <a:pt x="170" y="157"/>
                </a:lnTo>
                <a:lnTo>
                  <a:pt x="170" y="136"/>
                </a:lnTo>
                <a:lnTo>
                  <a:pt x="140" y="136"/>
                </a:lnTo>
                <a:lnTo>
                  <a:pt x="140" y="157"/>
                </a:lnTo>
                <a:close/>
                <a:moveTo>
                  <a:pt x="140" y="125"/>
                </a:moveTo>
                <a:lnTo>
                  <a:pt x="170" y="125"/>
                </a:lnTo>
                <a:lnTo>
                  <a:pt x="170" y="103"/>
                </a:lnTo>
                <a:lnTo>
                  <a:pt x="140" y="103"/>
                </a:lnTo>
                <a:lnTo>
                  <a:pt x="140" y="125"/>
                </a:lnTo>
                <a:close/>
                <a:moveTo>
                  <a:pt x="140" y="91"/>
                </a:moveTo>
                <a:lnTo>
                  <a:pt x="170" y="91"/>
                </a:lnTo>
                <a:lnTo>
                  <a:pt x="170" y="69"/>
                </a:lnTo>
                <a:lnTo>
                  <a:pt x="140" y="69"/>
                </a:lnTo>
                <a:lnTo>
                  <a:pt x="140" y="91"/>
                </a:lnTo>
                <a:close/>
                <a:moveTo>
                  <a:pt x="140" y="59"/>
                </a:moveTo>
                <a:lnTo>
                  <a:pt x="170" y="59"/>
                </a:lnTo>
                <a:lnTo>
                  <a:pt x="170" y="37"/>
                </a:lnTo>
                <a:lnTo>
                  <a:pt x="140" y="37"/>
                </a:lnTo>
                <a:lnTo>
                  <a:pt x="140" y="59"/>
                </a:lnTo>
                <a:close/>
                <a:moveTo>
                  <a:pt x="16" y="80"/>
                </a:moveTo>
                <a:lnTo>
                  <a:pt x="94" y="80"/>
                </a:lnTo>
                <a:lnTo>
                  <a:pt x="94" y="61"/>
                </a:lnTo>
                <a:lnTo>
                  <a:pt x="16" y="61"/>
                </a:lnTo>
                <a:lnTo>
                  <a:pt x="16" y="80"/>
                </a:lnTo>
                <a:close/>
                <a:moveTo>
                  <a:pt x="112" y="86"/>
                </a:moveTo>
                <a:lnTo>
                  <a:pt x="112" y="232"/>
                </a:lnTo>
                <a:lnTo>
                  <a:pt x="96" y="232"/>
                </a:lnTo>
                <a:lnTo>
                  <a:pt x="96" y="189"/>
                </a:lnTo>
                <a:lnTo>
                  <a:pt x="69" y="189"/>
                </a:lnTo>
                <a:lnTo>
                  <a:pt x="69" y="232"/>
                </a:lnTo>
                <a:lnTo>
                  <a:pt x="0" y="232"/>
                </a:lnTo>
                <a:lnTo>
                  <a:pt x="0" y="86"/>
                </a:lnTo>
                <a:lnTo>
                  <a:pt x="112" y="86"/>
                </a:lnTo>
                <a:close/>
                <a:moveTo>
                  <a:pt x="66" y="157"/>
                </a:moveTo>
                <a:lnTo>
                  <a:pt x="96" y="157"/>
                </a:lnTo>
                <a:lnTo>
                  <a:pt x="96" y="136"/>
                </a:lnTo>
                <a:lnTo>
                  <a:pt x="66" y="136"/>
                </a:lnTo>
                <a:lnTo>
                  <a:pt x="66" y="157"/>
                </a:lnTo>
                <a:close/>
                <a:moveTo>
                  <a:pt x="66" y="125"/>
                </a:moveTo>
                <a:lnTo>
                  <a:pt x="96" y="125"/>
                </a:lnTo>
                <a:lnTo>
                  <a:pt x="96" y="103"/>
                </a:lnTo>
                <a:lnTo>
                  <a:pt x="66" y="103"/>
                </a:lnTo>
                <a:lnTo>
                  <a:pt x="66" y="125"/>
                </a:lnTo>
                <a:close/>
                <a:moveTo>
                  <a:pt x="16" y="157"/>
                </a:moveTo>
                <a:lnTo>
                  <a:pt x="44" y="157"/>
                </a:lnTo>
                <a:lnTo>
                  <a:pt x="44" y="136"/>
                </a:lnTo>
                <a:lnTo>
                  <a:pt x="16" y="136"/>
                </a:lnTo>
                <a:lnTo>
                  <a:pt x="16" y="157"/>
                </a:lnTo>
                <a:close/>
                <a:moveTo>
                  <a:pt x="16" y="125"/>
                </a:moveTo>
                <a:lnTo>
                  <a:pt x="44" y="125"/>
                </a:lnTo>
                <a:lnTo>
                  <a:pt x="44" y="103"/>
                </a:lnTo>
                <a:lnTo>
                  <a:pt x="16" y="103"/>
                </a:lnTo>
                <a:lnTo>
                  <a:pt x="16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íṧ1ïḍé">
            <a:extLst>
              <a:ext uri="{FF2B5EF4-FFF2-40B4-BE49-F238E27FC236}">
                <a16:creationId xmlns:a16="http://schemas.microsoft.com/office/drawing/2014/main" id="{AD359AB7-68A6-4A65-86E8-04FA1DA30A90}"/>
              </a:ext>
            </a:extLst>
          </p:cNvPr>
          <p:cNvSpPr/>
          <p:nvPr/>
        </p:nvSpPr>
        <p:spPr bwMode="auto">
          <a:xfrm>
            <a:off x="6535946" y="6143625"/>
            <a:ext cx="495350" cy="69269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108" y="0"/>
              </a:cxn>
              <a:cxn ang="0">
                <a:pos x="126" y="29"/>
              </a:cxn>
              <a:cxn ang="0">
                <a:pos x="48" y="266"/>
              </a:cxn>
              <a:cxn ang="0">
                <a:pos x="16" y="216"/>
              </a:cxn>
              <a:cxn ang="0">
                <a:pos x="0" y="266"/>
              </a:cxn>
              <a:cxn ang="0">
                <a:pos x="126" y="29"/>
              </a:cxn>
              <a:cxn ang="0">
                <a:pos x="16" y="155"/>
              </a:cxn>
              <a:cxn ang="0">
                <a:pos x="51" y="180"/>
              </a:cxn>
              <a:cxn ang="0">
                <a:pos x="51" y="118"/>
              </a:cxn>
              <a:cxn ang="0">
                <a:pos x="16" y="143"/>
              </a:cxn>
              <a:cxn ang="0">
                <a:pos x="51" y="118"/>
              </a:cxn>
              <a:cxn ang="0">
                <a:pos x="16" y="80"/>
              </a:cxn>
              <a:cxn ang="0">
                <a:pos x="51" y="105"/>
              </a:cxn>
              <a:cxn ang="0">
                <a:pos x="51" y="43"/>
              </a:cxn>
              <a:cxn ang="0">
                <a:pos x="16" y="68"/>
              </a:cxn>
              <a:cxn ang="0">
                <a:pos x="51" y="43"/>
              </a:cxn>
              <a:cxn ang="0">
                <a:pos x="74" y="155"/>
              </a:cxn>
              <a:cxn ang="0">
                <a:pos x="108" y="180"/>
              </a:cxn>
              <a:cxn ang="0">
                <a:pos x="108" y="118"/>
              </a:cxn>
              <a:cxn ang="0">
                <a:pos x="74" y="143"/>
              </a:cxn>
              <a:cxn ang="0">
                <a:pos x="108" y="118"/>
              </a:cxn>
              <a:cxn ang="0">
                <a:pos x="74" y="80"/>
              </a:cxn>
              <a:cxn ang="0">
                <a:pos x="108" y="105"/>
              </a:cxn>
              <a:cxn ang="0">
                <a:pos x="108" y="43"/>
              </a:cxn>
              <a:cxn ang="0">
                <a:pos x="74" y="68"/>
              </a:cxn>
              <a:cxn ang="0">
                <a:pos x="108" y="43"/>
              </a:cxn>
              <a:cxn ang="0">
                <a:pos x="161" y="70"/>
              </a:cxn>
              <a:cxn ang="0">
                <a:pos x="251" y="91"/>
              </a:cxn>
              <a:cxn ang="0">
                <a:pos x="269" y="98"/>
              </a:cxn>
              <a:cxn ang="0">
                <a:pos x="191" y="266"/>
              </a:cxn>
              <a:cxn ang="0">
                <a:pos x="159" y="216"/>
              </a:cxn>
              <a:cxn ang="0">
                <a:pos x="143" y="266"/>
              </a:cxn>
              <a:cxn ang="0">
                <a:pos x="269" y="98"/>
              </a:cxn>
              <a:cxn ang="0">
                <a:pos x="159" y="155"/>
              </a:cxn>
              <a:cxn ang="0">
                <a:pos x="195" y="180"/>
              </a:cxn>
              <a:cxn ang="0">
                <a:pos x="195" y="118"/>
              </a:cxn>
              <a:cxn ang="0">
                <a:pos x="159" y="143"/>
              </a:cxn>
              <a:cxn ang="0">
                <a:pos x="195" y="118"/>
              </a:cxn>
              <a:cxn ang="0">
                <a:pos x="218" y="155"/>
              </a:cxn>
              <a:cxn ang="0">
                <a:pos x="251" y="180"/>
              </a:cxn>
              <a:cxn ang="0">
                <a:pos x="251" y="118"/>
              </a:cxn>
              <a:cxn ang="0">
                <a:pos x="218" y="143"/>
              </a:cxn>
              <a:cxn ang="0">
                <a:pos x="251" y="118"/>
              </a:cxn>
            </a:cxnLst>
            <a:rect l="0" t="0" r="r" b="b"/>
            <a:pathLst>
              <a:path w="269" h="266">
                <a:moveTo>
                  <a:pt x="108" y="21"/>
                </a:moveTo>
                <a:lnTo>
                  <a:pt x="18" y="21"/>
                </a:lnTo>
                <a:lnTo>
                  <a:pt x="18" y="0"/>
                </a:lnTo>
                <a:lnTo>
                  <a:pt x="108" y="0"/>
                </a:lnTo>
                <a:lnTo>
                  <a:pt x="108" y="21"/>
                </a:lnTo>
                <a:close/>
                <a:moveTo>
                  <a:pt x="126" y="29"/>
                </a:moveTo>
                <a:lnTo>
                  <a:pt x="126" y="266"/>
                </a:lnTo>
                <a:lnTo>
                  <a:pt x="48" y="266"/>
                </a:lnTo>
                <a:lnTo>
                  <a:pt x="48" y="216"/>
                </a:lnTo>
                <a:lnTo>
                  <a:pt x="16" y="216"/>
                </a:lnTo>
                <a:lnTo>
                  <a:pt x="16" y="266"/>
                </a:lnTo>
                <a:lnTo>
                  <a:pt x="0" y="266"/>
                </a:lnTo>
                <a:lnTo>
                  <a:pt x="0" y="29"/>
                </a:lnTo>
                <a:lnTo>
                  <a:pt x="126" y="29"/>
                </a:lnTo>
                <a:close/>
                <a:moveTo>
                  <a:pt x="51" y="155"/>
                </a:moveTo>
                <a:lnTo>
                  <a:pt x="16" y="155"/>
                </a:lnTo>
                <a:lnTo>
                  <a:pt x="16" y="180"/>
                </a:lnTo>
                <a:lnTo>
                  <a:pt x="51" y="180"/>
                </a:lnTo>
                <a:lnTo>
                  <a:pt x="51" y="155"/>
                </a:lnTo>
                <a:close/>
                <a:moveTo>
                  <a:pt x="51" y="118"/>
                </a:moveTo>
                <a:lnTo>
                  <a:pt x="16" y="118"/>
                </a:lnTo>
                <a:lnTo>
                  <a:pt x="16" y="143"/>
                </a:lnTo>
                <a:lnTo>
                  <a:pt x="51" y="143"/>
                </a:lnTo>
                <a:lnTo>
                  <a:pt x="51" y="118"/>
                </a:lnTo>
                <a:close/>
                <a:moveTo>
                  <a:pt x="51" y="80"/>
                </a:moveTo>
                <a:lnTo>
                  <a:pt x="16" y="80"/>
                </a:lnTo>
                <a:lnTo>
                  <a:pt x="16" y="105"/>
                </a:lnTo>
                <a:lnTo>
                  <a:pt x="51" y="105"/>
                </a:lnTo>
                <a:lnTo>
                  <a:pt x="51" y="80"/>
                </a:lnTo>
                <a:close/>
                <a:moveTo>
                  <a:pt x="51" y="43"/>
                </a:moveTo>
                <a:lnTo>
                  <a:pt x="16" y="43"/>
                </a:lnTo>
                <a:lnTo>
                  <a:pt x="16" y="68"/>
                </a:lnTo>
                <a:lnTo>
                  <a:pt x="51" y="68"/>
                </a:lnTo>
                <a:lnTo>
                  <a:pt x="51" y="43"/>
                </a:lnTo>
                <a:close/>
                <a:moveTo>
                  <a:pt x="108" y="155"/>
                </a:moveTo>
                <a:lnTo>
                  <a:pt x="74" y="155"/>
                </a:lnTo>
                <a:lnTo>
                  <a:pt x="74" y="180"/>
                </a:lnTo>
                <a:lnTo>
                  <a:pt x="108" y="180"/>
                </a:lnTo>
                <a:lnTo>
                  <a:pt x="108" y="155"/>
                </a:lnTo>
                <a:close/>
                <a:moveTo>
                  <a:pt x="108" y="118"/>
                </a:moveTo>
                <a:lnTo>
                  <a:pt x="74" y="118"/>
                </a:lnTo>
                <a:lnTo>
                  <a:pt x="74" y="143"/>
                </a:lnTo>
                <a:lnTo>
                  <a:pt x="108" y="143"/>
                </a:lnTo>
                <a:lnTo>
                  <a:pt x="108" y="118"/>
                </a:lnTo>
                <a:close/>
                <a:moveTo>
                  <a:pt x="108" y="80"/>
                </a:moveTo>
                <a:lnTo>
                  <a:pt x="74" y="80"/>
                </a:lnTo>
                <a:lnTo>
                  <a:pt x="74" y="105"/>
                </a:lnTo>
                <a:lnTo>
                  <a:pt x="108" y="105"/>
                </a:lnTo>
                <a:lnTo>
                  <a:pt x="108" y="80"/>
                </a:lnTo>
                <a:close/>
                <a:moveTo>
                  <a:pt x="108" y="43"/>
                </a:moveTo>
                <a:lnTo>
                  <a:pt x="74" y="43"/>
                </a:lnTo>
                <a:lnTo>
                  <a:pt x="74" y="68"/>
                </a:lnTo>
                <a:lnTo>
                  <a:pt x="108" y="68"/>
                </a:lnTo>
                <a:lnTo>
                  <a:pt x="108" y="43"/>
                </a:lnTo>
                <a:close/>
                <a:moveTo>
                  <a:pt x="251" y="70"/>
                </a:moveTo>
                <a:lnTo>
                  <a:pt x="161" y="70"/>
                </a:lnTo>
                <a:lnTo>
                  <a:pt x="161" y="91"/>
                </a:lnTo>
                <a:lnTo>
                  <a:pt x="251" y="91"/>
                </a:lnTo>
                <a:lnTo>
                  <a:pt x="251" y="70"/>
                </a:lnTo>
                <a:close/>
                <a:moveTo>
                  <a:pt x="269" y="98"/>
                </a:moveTo>
                <a:lnTo>
                  <a:pt x="269" y="266"/>
                </a:lnTo>
                <a:lnTo>
                  <a:pt x="191" y="266"/>
                </a:lnTo>
                <a:lnTo>
                  <a:pt x="191" y="216"/>
                </a:lnTo>
                <a:lnTo>
                  <a:pt x="159" y="216"/>
                </a:lnTo>
                <a:lnTo>
                  <a:pt x="159" y="266"/>
                </a:lnTo>
                <a:lnTo>
                  <a:pt x="143" y="266"/>
                </a:lnTo>
                <a:lnTo>
                  <a:pt x="143" y="98"/>
                </a:lnTo>
                <a:lnTo>
                  <a:pt x="269" y="98"/>
                </a:lnTo>
                <a:close/>
                <a:moveTo>
                  <a:pt x="195" y="155"/>
                </a:moveTo>
                <a:lnTo>
                  <a:pt x="159" y="155"/>
                </a:lnTo>
                <a:lnTo>
                  <a:pt x="159" y="180"/>
                </a:lnTo>
                <a:lnTo>
                  <a:pt x="195" y="180"/>
                </a:lnTo>
                <a:lnTo>
                  <a:pt x="195" y="155"/>
                </a:lnTo>
                <a:close/>
                <a:moveTo>
                  <a:pt x="195" y="118"/>
                </a:moveTo>
                <a:lnTo>
                  <a:pt x="159" y="118"/>
                </a:lnTo>
                <a:lnTo>
                  <a:pt x="159" y="143"/>
                </a:lnTo>
                <a:lnTo>
                  <a:pt x="195" y="143"/>
                </a:lnTo>
                <a:lnTo>
                  <a:pt x="195" y="118"/>
                </a:lnTo>
                <a:close/>
                <a:moveTo>
                  <a:pt x="251" y="155"/>
                </a:moveTo>
                <a:lnTo>
                  <a:pt x="218" y="155"/>
                </a:lnTo>
                <a:lnTo>
                  <a:pt x="218" y="180"/>
                </a:lnTo>
                <a:lnTo>
                  <a:pt x="251" y="180"/>
                </a:lnTo>
                <a:lnTo>
                  <a:pt x="251" y="155"/>
                </a:lnTo>
                <a:close/>
                <a:moveTo>
                  <a:pt x="251" y="118"/>
                </a:moveTo>
                <a:lnTo>
                  <a:pt x="218" y="118"/>
                </a:lnTo>
                <a:lnTo>
                  <a:pt x="218" y="143"/>
                </a:lnTo>
                <a:lnTo>
                  <a:pt x="251" y="143"/>
                </a:lnTo>
                <a:lnTo>
                  <a:pt x="25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" name="iṣļîdé">
            <a:extLst>
              <a:ext uri="{FF2B5EF4-FFF2-40B4-BE49-F238E27FC236}">
                <a16:creationId xmlns:a16="http://schemas.microsoft.com/office/drawing/2014/main" id="{D1AA9AA4-804B-4563-8F07-884FEF045985}"/>
              </a:ext>
            </a:extLst>
          </p:cNvPr>
          <p:cNvSpPr/>
          <p:nvPr/>
        </p:nvSpPr>
        <p:spPr bwMode="auto">
          <a:xfrm>
            <a:off x="6454923" y="6654032"/>
            <a:ext cx="123377" cy="17708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1" y="6"/>
              </a:cxn>
              <a:cxn ang="0">
                <a:pos x="67" y="7"/>
              </a:cxn>
              <a:cxn ang="0">
                <a:pos x="64" y="68"/>
              </a:cxn>
              <a:cxn ang="0">
                <a:pos x="55" y="56"/>
              </a:cxn>
              <a:cxn ang="0">
                <a:pos x="35" y="68"/>
              </a:cxn>
              <a:cxn ang="0">
                <a:pos x="67" y="7"/>
              </a:cxn>
              <a:cxn ang="0">
                <a:pos x="64" y="47"/>
              </a:cxn>
              <a:cxn ang="0">
                <a:pos x="55" y="40"/>
              </a:cxn>
              <a:cxn ang="0">
                <a:pos x="55" y="36"/>
              </a:cxn>
              <a:cxn ang="0">
                <a:pos x="64" y="31"/>
              </a:cxn>
              <a:cxn ang="0">
                <a:pos x="55" y="36"/>
              </a:cxn>
              <a:cxn ang="0">
                <a:pos x="64" y="27"/>
              </a:cxn>
              <a:cxn ang="0">
                <a:pos x="55" y="22"/>
              </a:cxn>
              <a:cxn ang="0">
                <a:pos x="55" y="18"/>
              </a:cxn>
              <a:cxn ang="0">
                <a:pos x="64" y="11"/>
              </a:cxn>
              <a:cxn ang="0">
                <a:pos x="55" y="18"/>
              </a:cxn>
              <a:cxn ang="0">
                <a:pos x="49" y="47"/>
              </a:cxn>
              <a:cxn ang="0">
                <a:pos x="41" y="40"/>
              </a:cxn>
              <a:cxn ang="0">
                <a:pos x="41" y="36"/>
              </a:cxn>
              <a:cxn ang="0">
                <a:pos x="49" y="31"/>
              </a:cxn>
              <a:cxn ang="0">
                <a:pos x="41" y="36"/>
              </a:cxn>
              <a:cxn ang="0">
                <a:pos x="49" y="27"/>
              </a:cxn>
              <a:cxn ang="0">
                <a:pos x="41" y="22"/>
              </a:cxn>
              <a:cxn ang="0">
                <a:pos x="41" y="18"/>
              </a:cxn>
              <a:cxn ang="0">
                <a:pos x="49" y="11"/>
              </a:cxn>
              <a:cxn ang="0">
                <a:pos x="41" y="18"/>
              </a:cxn>
              <a:cxn ang="0">
                <a:pos x="26" y="23"/>
              </a:cxn>
              <a:cxn ang="0">
                <a:pos x="5" y="18"/>
              </a:cxn>
              <a:cxn ang="0">
                <a:pos x="32" y="25"/>
              </a:cxn>
              <a:cxn ang="0">
                <a:pos x="26" y="68"/>
              </a:cxn>
              <a:cxn ang="0">
                <a:pos x="19" y="56"/>
              </a:cxn>
              <a:cxn ang="0">
                <a:pos x="0" y="68"/>
              </a:cxn>
              <a:cxn ang="0">
                <a:pos x="32" y="25"/>
              </a:cxn>
              <a:cxn ang="0">
                <a:pos x="26" y="47"/>
              </a:cxn>
              <a:cxn ang="0">
                <a:pos x="19" y="40"/>
              </a:cxn>
              <a:cxn ang="0">
                <a:pos x="19" y="36"/>
              </a:cxn>
              <a:cxn ang="0">
                <a:pos x="26" y="31"/>
              </a:cxn>
              <a:cxn ang="0">
                <a:pos x="19" y="36"/>
              </a:cxn>
              <a:cxn ang="0">
                <a:pos x="12" y="47"/>
              </a:cxn>
              <a:cxn ang="0">
                <a:pos x="3" y="40"/>
              </a:cxn>
              <a:cxn ang="0">
                <a:pos x="3" y="36"/>
              </a:cxn>
              <a:cxn ang="0">
                <a:pos x="12" y="31"/>
              </a:cxn>
              <a:cxn ang="0">
                <a:pos x="3" y="36"/>
              </a:cxn>
            </a:cxnLst>
            <a:rect l="0" t="0" r="r" b="b"/>
            <a:pathLst>
              <a:path w="67" h="68"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67" y="7"/>
                </a:moveTo>
                <a:lnTo>
                  <a:pt x="67" y="68"/>
                </a:lnTo>
                <a:lnTo>
                  <a:pt x="64" y="68"/>
                </a:lnTo>
                <a:lnTo>
                  <a:pt x="64" y="56"/>
                </a:lnTo>
                <a:lnTo>
                  <a:pt x="55" y="56"/>
                </a:lnTo>
                <a:lnTo>
                  <a:pt x="55" y="68"/>
                </a:lnTo>
                <a:lnTo>
                  <a:pt x="35" y="68"/>
                </a:lnTo>
                <a:lnTo>
                  <a:pt x="35" y="7"/>
                </a:lnTo>
                <a:lnTo>
                  <a:pt x="67" y="7"/>
                </a:lnTo>
                <a:close/>
                <a:moveTo>
                  <a:pt x="55" y="47"/>
                </a:moveTo>
                <a:lnTo>
                  <a:pt x="64" y="47"/>
                </a:lnTo>
                <a:lnTo>
                  <a:pt x="64" y="40"/>
                </a:lnTo>
                <a:lnTo>
                  <a:pt x="55" y="40"/>
                </a:lnTo>
                <a:lnTo>
                  <a:pt x="55" y="47"/>
                </a:lnTo>
                <a:close/>
                <a:moveTo>
                  <a:pt x="55" y="36"/>
                </a:moveTo>
                <a:lnTo>
                  <a:pt x="64" y="36"/>
                </a:lnTo>
                <a:lnTo>
                  <a:pt x="64" y="31"/>
                </a:lnTo>
                <a:lnTo>
                  <a:pt x="55" y="31"/>
                </a:lnTo>
                <a:lnTo>
                  <a:pt x="55" y="36"/>
                </a:lnTo>
                <a:close/>
                <a:moveTo>
                  <a:pt x="55" y="27"/>
                </a:moveTo>
                <a:lnTo>
                  <a:pt x="64" y="27"/>
                </a:lnTo>
                <a:lnTo>
                  <a:pt x="64" y="22"/>
                </a:lnTo>
                <a:lnTo>
                  <a:pt x="55" y="22"/>
                </a:lnTo>
                <a:lnTo>
                  <a:pt x="55" y="27"/>
                </a:lnTo>
                <a:close/>
                <a:moveTo>
                  <a:pt x="55" y="18"/>
                </a:moveTo>
                <a:lnTo>
                  <a:pt x="64" y="18"/>
                </a:lnTo>
                <a:lnTo>
                  <a:pt x="64" y="11"/>
                </a:lnTo>
                <a:lnTo>
                  <a:pt x="55" y="11"/>
                </a:lnTo>
                <a:lnTo>
                  <a:pt x="55" y="18"/>
                </a:lnTo>
                <a:close/>
                <a:moveTo>
                  <a:pt x="41" y="47"/>
                </a:moveTo>
                <a:lnTo>
                  <a:pt x="49" y="47"/>
                </a:lnTo>
                <a:lnTo>
                  <a:pt x="49" y="40"/>
                </a:lnTo>
                <a:lnTo>
                  <a:pt x="41" y="40"/>
                </a:lnTo>
                <a:lnTo>
                  <a:pt x="41" y="47"/>
                </a:lnTo>
                <a:close/>
                <a:moveTo>
                  <a:pt x="41" y="36"/>
                </a:moveTo>
                <a:lnTo>
                  <a:pt x="49" y="36"/>
                </a:lnTo>
                <a:lnTo>
                  <a:pt x="49" y="31"/>
                </a:lnTo>
                <a:lnTo>
                  <a:pt x="41" y="31"/>
                </a:lnTo>
                <a:lnTo>
                  <a:pt x="41" y="36"/>
                </a:lnTo>
                <a:close/>
                <a:moveTo>
                  <a:pt x="41" y="27"/>
                </a:moveTo>
                <a:lnTo>
                  <a:pt x="49" y="27"/>
                </a:lnTo>
                <a:lnTo>
                  <a:pt x="49" y="22"/>
                </a:lnTo>
                <a:lnTo>
                  <a:pt x="41" y="22"/>
                </a:lnTo>
                <a:lnTo>
                  <a:pt x="41" y="27"/>
                </a:lnTo>
                <a:close/>
                <a:moveTo>
                  <a:pt x="41" y="18"/>
                </a:moveTo>
                <a:lnTo>
                  <a:pt x="49" y="18"/>
                </a:lnTo>
                <a:lnTo>
                  <a:pt x="49" y="11"/>
                </a:lnTo>
                <a:lnTo>
                  <a:pt x="41" y="11"/>
                </a:lnTo>
                <a:lnTo>
                  <a:pt x="41" y="18"/>
                </a:lnTo>
                <a:close/>
                <a:moveTo>
                  <a:pt x="5" y="23"/>
                </a:moveTo>
                <a:lnTo>
                  <a:pt x="26" y="23"/>
                </a:lnTo>
                <a:lnTo>
                  <a:pt x="26" y="18"/>
                </a:lnTo>
                <a:lnTo>
                  <a:pt x="5" y="18"/>
                </a:lnTo>
                <a:lnTo>
                  <a:pt x="5" y="23"/>
                </a:lnTo>
                <a:close/>
                <a:moveTo>
                  <a:pt x="32" y="25"/>
                </a:moveTo>
                <a:lnTo>
                  <a:pt x="32" y="68"/>
                </a:lnTo>
                <a:lnTo>
                  <a:pt x="26" y="68"/>
                </a:lnTo>
                <a:lnTo>
                  <a:pt x="26" y="56"/>
                </a:lnTo>
                <a:lnTo>
                  <a:pt x="19" y="56"/>
                </a:lnTo>
                <a:lnTo>
                  <a:pt x="19" y="68"/>
                </a:lnTo>
                <a:lnTo>
                  <a:pt x="0" y="68"/>
                </a:lnTo>
                <a:lnTo>
                  <a:pt x="0" y="25"/>
                </a:lnTo>
                <a:lnTo>
                  <a:pt x="32" y="25"/>
                </a:lnTo>
                <a:close/>
                <a:moveTo>
                  <a:pt x="19" y="47"/>
                </a:moveTo>
                <a:lnTo>
                  <a:pt x="26" y="47"/>
                </a:lnTo>
                <a:lnTo>
                  <a:pt x="26" y="40"/>
                </a:lnTo>
                <a:lnTo>
                  <a:pt x="19" y="40"/>
                </a:lnTo>
                <a:lnTo>
                  <a:pt x="19" y="47"/>
                </a:lnTo>
                <a:close/>
                <a:moveTo>
                  <a:pt x="19" y="36"/>
                </a:moveTo>
                <a:lnTo>
                  <a:pt x="26" y="36"/>
                </a:lnTo>
                <a:lnTo>
                  <a:pt x="26" y="31"/>
                </a:lnTo>
                <a:lnTo>
                  <a:pt x="19" y="31"/>
                </a:lnTo>
                <a:lnTo>
                  <a:pt x="19" y="36"/>
                </a:lnTo>
                <a:close/>
                <a:moveTo>
                  <a:pt x="3" y="47"/>
                </a:moveTo>
                <a:lnTo>
                  <a:pt x="12" y="47"/>
                </a:lnTo>
                <a:lnTo>
                  <a:pt x="12" y="40"/>
                </a:lnTo>
                <a:lnTo>
                  <a:pt x="3" y="40"/>
                </a:lnTo>
                <a:lnTo>
                  <a:pt x="3" y="47"/>
                </a:lnTo>
                <a:close/>
                <a:moveTo>
                  <a:pt x="3" y="36"/>
                </a:moveTo>
                <a:lnTo>
                  <a:pt x="12" y="36"/>
                </a:lnTo>
                <a:lnTo>
                  <a:pt x="12" y="31"/>
                </a:lnTo>
                <a:lnTo>
                  <a:pt x="3" y="31"/>
                </a:lnTo>
                <a:lnTo>
                  <a:pt x="3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9" name="íṡḻïḑê">
            <a:extLst>
              <a:ext uri="{FF2B5EF4-FFF2-40B4-BE49-F238E27FC236}">
                <a16:creationId xmlns:a16="http://schemas.microsoft.com/office/drawing/2014/main" id="{7C0AAC2A-A027-44BB-A237-DF32F50442FA}"/>
              </a:ext>
            </a:extLst>
          </p:cNvPr>
          <p:cNvSpPr/>
          <p:nvPr/>
        </p:nvSpPr>
        <p:spPr bwMode="auto">
          <a:xfrm>
            <a:off x="6604080" y="6458723"/>
            <a:ext cx="261486" cy="372389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85" y="13"/>
              </a:cxn>
              <a:cxn ang="0">
                <a:pos x="142" y="16"/>
              </a:cxn>
              <a:cxn ang="0">
                <a:pos x="133" y="143"/>
              </a:cxn>
              <a:cxn ang="0">
                <a:pos x="117" y="116"/>
              </a:cxn>
              <a:cxn ang="0">
                <a:pos x="75" y="143"/>
              </a:cxn>
              <a:cxn ang="0">
                <a:pos x="142" y="16"/>
              </a:cxn>
              <a:cxn ang="0">
                <a:pos x="133" y="97"/>
              </a:cxn>
              <a:cxn ang="0">
                <a:pos x="115" y="84"/>
              </a:cxn>
              <a:cxn ang="0">
                <a:pos x="115" y="77"/>
              </a:cxn>
              <a:cxn ang="0">
                <a:pos x="133" y="65"/>
              </a:cxn>
              <a:cxn ang="0">
                <a:pos x="115" y="77"/>
              </a:cxn>
              <a:cxn ang="0">
                <a:pos x="133" y="57"/>
              </a:cxn>
              <a:cxn ang="0">
                <a:pos x="115" y="43"/>
              </a:cxn>
              <a:cxn ang="0">
                <a:pos x="115" y="36"/>
              </a:cxn>
              <a:cxn ang="0">
                <a:pos x="133" y="24"/>
              </a:cxn>
              <a:cxn ang="0">
                <a:pos x="115" y="36"/>
              </a:cxn>
              <a:cxn ang="0">
                <a:pos x="103" y="97"/>
              </a:cxn>
              <a:cxn ang="0">
                <a:pos x="85" y="84"/>
              </a:cxn>
              <a:cxn ang="0">
                <a:pos x="85" y="77"/>
              </a:cxn>
              <a:cxn ang="0">
                <a:pos x="103" y="65"/>
              </a:cxn>
              <a:cxn ang="0">
                <a:pos x="85" y="77"/>
              </a:cxn>
              <a:cxn ang="0">
                <a:pos x="103" y="57"/>
              </a:cxn>
              <a:cxn ang="0">
                <a:pos x="85" y="43"/>
              </a:cxn>
              <a:cxn ang="0">
                <a:pos x="85" y="36"/>
              </a:cxn>
              <a:cxn ang="0">
                <a:pos x="103" y="24"/>
              </a:cxn>
              <a:cxn ang="0">
                <a:pos x="85" y="36"/>
              </a:cxn>
              <a:cxn ang="0">
                <a:pos x="57" y="50"/>
              </a:cxn>
              <a:cxn ang="0">
                <a:pos x="9" y="38"/>
              </a:cxn>
              <a:cxn ang="0">
                <a:pos x="66" y="54"/>
              </a:cxn>
              <a:cxn ang="0">
                <a:pos x="57" y="143"/>
              </a:cxn>
              <a:cxn ang="0">
                <a:pos x="41" y="116"/>
              </a:cxn>
              <a:cxn ang="0">
                <a:pos x="0" y="143"/>
              </a:cxn>
              <a:cxn ang="0">
                <a:pos x="66" y="54"/>
              </a:cxn>
              <a:cxn ang="0">
                <a:pos x="57" y="97"/>
              </a:cxn>
              <a:cxn ang="0">
                <a:pos x="39" y="84"/>
              </a:cxn>
              <a:cxn ang="0">
                <a:pos x="39" y="77"/>
              </a:cxn>
              <a:cxn ang="0">
                <a:pos x="57" y="65"/>
              </a:cxn>
              <a:cxn ang="0">
                <a:pos x="39" y="77"/>
              </a:cxn>
              <a:cxn ang="0">
                <a:pos x="27" y="97"/>
              </a:cxn>
              <a:cxn ang="0">
                <a:pos x="9" y="84"/>
              </a:cxn>
              <a:cxn ang="0">
                <a:pos x="9" y="77"/>
              </a:cxn>
              <a:cxn ang="0">
                <a:pos x="27" y="65"/>
              </a:cxn>
              <a:cxn ang="0">
                <a:pos x="9" y="77"/>
              </a:cxn>
            </a:cxnLst>
            <a:rect l="0" t="0" r="r" b="b"/>
            <a:pathLst>
              <a:path w="142" h="143">
                <a:moveTo>
                  <a:pt x="85" y="0"/>
                </a:moveTo>
                <a:lnTo>
                  <a:pt x="133" y="0"/>
                </a:lnTo>
                <a:lnTo>
                  <a:pt x="133" y="13"/>
                </a:lnTo>
                <a:lnTo>
                  <a:pt x="85" y="13"/>
                </a:lnTo>
                <a:lnTo>
                  <a:pt x="85" y="0"/>
                </a:lnTo>
                <a:close/>
                <a:moveTo>
                  <a:pt x="142" y="16"/>
                </a:moveTo>
                <a:lnTo>
                  <a:pt x="142" y="143"/>
                </a:lnTo>
                <a:lnTo>
                  <a:pt x="133" y="143"/>
                </a:lnTo>
                <a:lnTo>
                  <a:pt x="133" y="116"/>
                </a:lnTo>
                <a:lnTo>
                  <a:pt x="117" y="116"/>
                </a:lnTo>
                <a:lnTo>
                  <a:pt x="117" y="143"/>
                </a:lnTo>
                <a:lnTo>
                  <a:pt x="75" y="143"/>
                </a:lnTo>
                <a:lnTo>
                  <a:pt x="75" y="16"/>
                </a:lnTo>
                <a:lnTo>
                  <a:pt x="142" y="16"/>
                </a:lnTo>
                <a:close/>
                <a:moveTo>
                  <a:pt x="115" y="97"/>
                </a:moveTo>
                <a:lnTo>
                  <a:pt x="133" y="97"/>
                </a:lnTo>
                <a:lnTo>
                  <a:pt x="133" y="84"/>
                </a:lnTo>
                <a:lnTo>
                  <a:pt x="115" y="84"/>
                </a:lnTo>
                <a:lnTo>
                  <a:pt x="115" y="97"/>
                </a:lnTo>
                <a:close/>
                <a:moveTo>
                  <a:pt x="115" y="77"/>
                </a:moveTo>
                <a:lnTo>
                  <a:pt x="133" y="77"/>
                </a:lnTo>
                <a:lnTo>
                  <a:pt x="133" y="65"/>
                </a:lnTo>
                <a:lnTo>
                  <a:pt x="115" y="65"/>
                </a:lnTo>
                <a:lnTo>
                  <a:pt x="115" y="77"/>
                </a:lnTo>
                <a:close/>
                <a:moveTo>
                  <a:pt x="115" y="57"/>
                </a:moveTo>
                <a:lnTo>
                  <a:pt x="133" y="57"/>
                </a:lnTo>
                <a:lnTo>
                  <a:pt x="133" y="43"/>
                </a:lnTo>
                <a:lnTo>
                  <a:pt x="115" y="43"/>
                </a:lnTo>
                <a:lnTo>
                  <a:pt x="115" y="57"/>
                </a:lnTo>
                <a:close/>
                <a:moveTo>
                  <a:pt x="115" y="36"/>
                </a:moveTo>
                <a:lnTo>
                  <a:pt x="133" y="36"/>
                </a:lnTo>
                <a:lnTo>
                  <a:pt x="133" y="24"/>
                </a:lnTo>
                <a:lnTo>
                  <a:pt x="115" y="24"/>
                </a:lnTo>
                <a:lnTo>
                  <a:pt x="115" y="36"/>
                </a:lnTo>
                <a:close/>
                <a:moveTo>
                  <a:pt x="85" y="97"/>
                </a:moveTo>
                <a:lnTo>
                  <a:pt x="103" y="97"/>
                </a:lnTo>
                <a:lnTo>
                  <a:pt x="103" y="84"/>
                </a:lnTo>
                <a:lnTo>
                  <a:pt x="85" y="84"/>
                </a:lnTo>
                <a:lnTo>
                  <a:pt x="85" y="97"/>
                </a:lnTo>
                <a:close/>
                <a:moveTo>
                  <a:pt x="85" y="77"/>
                </a:moveTo>
                <a:lnTo>
                  <a:pt x="103" y="77"/>
                </a:lnTo>
                <a:lnTo>
                  <a:pt x="103" y="65"/>
                </a:lnTo>
                <a:lnTo>
                  <a:pt x="85" y="65"/>
                </a:lnTo>
                <a:lnTo>
                  <a:pt x="85" y="77"/>
                </a:lnTo>
                <a:close/>
                <a:moveTo>
                  <a:pt x="85" y="57"/>
                </a:moveTo>
                <a:lnTo>
                  <a:pt x="103" y="57"/>
                </a:lnTo>
                <a:lnTo>
                  <a:pt x="103" y="43"/>
                </a:lnTo>
                <a:lnTo>
                  <a:pt x="85" y="43"/>
                </a:lnTo>
                <a:lnTo>
                  <a:pt x="85" y="57"/>
                </a:lnTo>
                <a:close/>
                <a:moveTo>
                  <a:pt x="85" y="36"/>
                </a:moveTo>
                <a:lnTo>
                  <a:pt x="103" y="36"/>
                </a:lnTo>
                <a:lnTo>
                  <a:pt x="103" y="24"/>
                </a:lnTo>
                <a:lnTo>
                  <a:pt x="85" y="24"/>
                </a:lnTo>
                <a:lnTo>
                  <a:pt x="85" y="36"/>
                </a:lnTo>
                <a:close/>
                <a:moveTo>
                  <a:pt x="9" y="50"/>
                </a:moveTo>
                <a:lnTo>
                  <a:pt x="57" y="50"/>
                </a:lnTo>
                <a:lnTo>
                  <a:pt x="57" y="38"/>
                </a:lnTo>
                <a:lnTo>
                  <a:pt x="9" y="38"/>
                </a:lnTo>
                <a:lnTo>
                  <a:pt x="9" y="50"/>
                </a:lnTo>
                <a:close/>
                <a:moveTo>
                  <a:pt x="66" y="54"/>
                </a:moveTo>
                <a:lnTo>
                  <a:pt x="66" y="143"/>
                </a:lnTo>
                <a:lnTo>
                  <a:pt x="57" y="143"/>
                </a:lnTo>
                <a:lnTo>
                  <a:pt x="57" y="116"/>
                </a:lnTo>
                <a:lnTo>
                  <a:pt x="41" y="116"/>
                </a:lnTo>
                <a:lnTo>
                  <a:pt x="41" y="143"/>
                </a:lnTo>
                <a:lnTo>
                  <a:pt x="0" y="143"/>
                </a:lnTo>
                <a:lnTo>
                  <a:pt x="0" y="54"/>
                </a:lnTo>
                <a:lnTo>
                  <a:pt x="66" y="54"/>
                </a:lnTo>
                <a:close/>
                <a:moveTo>
                  <a:pt x="39" y="97"/>
                </a:moveTo>
                <a:lnTo>
                  <a:pt x="57" y="97"/>
                </a:lnTo>
                <a:lnTo>
                  <a:pt x="57" y="84"/>
                </a:lnTo>
                <a:lnTo>
                  <a:pt x="39" y="84"/>
                </a:lnTo>
                <a:lnTo>
                  <a:pt x="39" y="97"/>
                </a:lnTo>
                <a:close/>
                <a:moveTo>
                  <a:pt x="39" y="77"/>
                </a:moveTo>
                <a:lnTo>
                  <a:pt x="57" y="77"/>
                </a:lnTo>
                <a:lnTo>
                  <a:pt x="57" y="65"/>
                </a:lnTo>
                <a:lnTo>
                  <a:pt x="39" y="65"/>
                </a:lnTo>
                <a:lnTo>
                  <a:pt x="39" y="77"/>
                </a:lnTo>
                <a:close/>
                <a:moveTo>
                  <a:pt x="9" y="97"/>
                </a:moveTo>
                <a:lnTo>
                  <a:pt x="27" y="97"/>
                </a:lnTo>
                <a:lnTo>
                  <a:pt x="27" y="84"/>
                </a:lnTo>
                <a:lnTo>
                  <a:pt x="9" y="84"/>
                </a:lnTo>
                <a:lnTo>
                  <a:pt x="9" y="97"/>
                </a:lnTo>
                <a:close/>
                <a:moveTo>
                  <a:pt x="9" y="77"/>
                </a:moveTo>
                <a:lnTo>
                  <a:pt x="27" y="77"/>
                </a:lnTo>
                <a:lnTo>
                  <a:pt x="27" y="65"/>
                </a:lnTo>
                <a:lnTo>
                  <a:pt x="9" y="65"/>
                </a:lnTo>
                <a:lnTo>
                  <a:pt x="9" y="7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0" name="îSḷiḋê">
            <a:extLst>
              <a:ext uri="{FF2B5EF4-FFF2-40B4-BE49-F238E27FC236}">
                <a16:creationId xmlns:a16="http://schemas.microsoft.com/office/drawing/2014/main" id="{63A15491-F95A-4CA6-A00B-8E8B165D6432}"/>
              </a:ext>
            </a:extLst>
          </p:cNvPr>
          <p:cNvSpPr/>
          <p:nvPr/>
        </p:nvSpPr>
        <p:spPr bwMode="auto">
          <a:xfrm>
            <a:off x="6887663" y="6565492"/>
            <a:ext cx="189669" cy="26562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2" y="9"/>
              </a:cxn>
              <a:cxn ang="0">
                <a:pos x="103" y="11"/>
              </a:cxn>
              <a:cxn ang="0">
                <a:pos x="96" y="102"/>
              </a:cxn>
              <a:cxn ang="0">
                <a:pos x="85" y="82"/>
              </a:cxn>
              <a:cxn ang="0">
                <a:pos x="55" y="102"/>
              </a:cxn>
              <a:cxn ang="0">
                <a:pos x="103" y="11"/>
              </a:cxn>
              <a:cxn ang="0">
                <a:pos x="96" y="70"/>
              </a:cxn>
              <a:cxn ang="0">
                <a:pos x="83" y="59"/>
              </a:cxn>
              <a:cxn ang="0">
                <a:pos x="83" y="56"/>
              </a:cxn>
              <a:cxn ang="0">
                <a:pos x="96" y="45"/>
              </a:cxn>
              <a:cxn ang="0">
                <a:pos x="83" y="56"/>
              </a:cxn>
              <a:cxn ang="0">
                <a:pos x="96" y="41"/>
              </a:cxn>
              <a:cxn ang="0">
                <a:pos x="83" y="31"/>
              </a:cxn>
              <a:cxn ang="0">
                <a:pos x="83" y="27"/>
              </a:cxn>
              <a:cxn ang="0">
                <a:pos x="96" y="16"/>
              </a:cxn>
              <a:cxn ang="0">
                <a:pos x="83" y="27"/>
              </a:cxn>
              <a:cxn ang="0">
                <a:pos x="75" y="70"/>
              </a:cxn>
              <a:cxn ang="0">
                <a:pos x="62" y="59"/>
              </a:cxn>
              <a:cxn ang="0">
                <a:pos x="62" y="56"/>
              </a:cxn>
              <a:cxn ang="0">
                <a:pos x="75" y="45"/>
              </a:cxn>
              <a:cxn ang="0">
                <a:pos x="62" y="56"/>
              </a:cxn>
              <a:cxn ang="0">
                <a:pos x="75" y="41"/>
              </a:cxn>
              <a:cxn ang="0">
                <a:pos x="62" y="31"/>
              </a:cxn>
              <a:cxn ang="0">
                <a:pos x="62" y="27"/>
              </a:cxn>
              <a:cxn ang="0">
                <a:pos x="75" y="16"/>
              </a:cxn>
              <a:cxn ang="0">
                <a:pos x="62" y="27"/>
              </a:cxn>
              <a:cxn ang="0">
                <a:pos x="41" y="36"/>
              </a:cxn>
              <a:cxn ang="0">
                <a:pos x="7" y="27"/>
              </a:cxn>
              <a:cxn ang="0">
                <a:pos x="48" y="38"/>
              </a:cxn>
              <a:cxn ang="0">
                <a:pos x="43" y="102"/>
              </a:cxn>
              <a:cxn ang="0">
                <a:pos x="30" y="82"/>
              </a:cxn>
              <a:cxn ang="0">
                <a:pos x="0" y="102"/>
              </a:cxn>
              <a:cxn ang="0">
                <a:pos x="48" y="38"/>
              </a:cxn>
              <a:cxn ang="0">
                <a:pos x="43" y="70"/>
              </a:cxn>
              <a:cxn ang="0">
                <a:pos x="29" y="59"/>
              </a:cxn>
              <a:cxn ang="0">
                <a:pos x="29" y="56"/>
              </a:cxn>
              <a:cxn ang="0">
                <a:pos x="43" y="45"/>
              </a:cxn>
              <a:cxn ang="0">
                <a:pos x="29" y="56"/>
              </a:cxn>
              <a:cxn ang="0">
                <a:pos x="20" y="70"/>
              </a:cxn>
              <a:cxn ang="0">
                <a:pos x="7" y="59"/>
              </a:cxn>
              <a:cxn ang="0">
                <a:pos x="7" y="56"/>
              </a:cxn>
              <a:cxn ang="0">
                <a:pos x="20" y="45"/>
              </a:cxn>
              <a:cxn ang="0">
                <a:pos x="7" y="56"/>
              </a:cxn>
            </a:cxnLst>
            <a:rect l="0" t="0" r="r" b="b"/>
            <a:pathLst>
              <a:path w="103" h="102">
                <a:moveTo>
                  <a:pt x="62" y="0"/>
                </a:moveTo>
                <a:lnTo>
                  <a:pt x="96" y="0"/>
                </a:lnTo>
                <a:lnTo>
                  <a:pt x="96" y="9"/>
                </a:lnTo>
                <a:lnTo>
                  <a:pt x="62" y="9"/>
                </a:lnTo>
                <a:lnTo>
                  <a:pt x="62" y="0"/>
                </a:lnTo>
                <a:close/>
                <a:moveTo>
                  <a:pt x="103" y="11"/>
                </a:moveTo>
                <a:lnTo>
                  <a:pt x="103" y="102"/>
                </a:lnTo>
                <a:lnTo>
                  <a:pt x="96" y="102"/>
                </a:lnTo>
                <a:lnTo>
                  <a:pt x="96" y="82"/>
                </a:lnTo>
                <a:lnTo>
                  <a:pt x="85" y="82"/>
                </a:lnTo>
                <a:lnTo>
                  <a:pt x="85" y="102"/>
                </a:lnTo>
                <a:lnTo>
                  <a:pt x="55" y="102"/>
                </a:lnTo>
                <a:lnTo>
                  <a:pt x="55" y="11"/>
                </a:lnTo>
                <a:lnTo>
                  <a:pt x="103" y="11"/>
                </a:lnTo>
                <a:close/>
                <a:moveTo>
                  <a:pt x="83" y="70"/>
                </a:moveTo>
                <a:lnTo>
                  <a:pt x="96" y="70"/>
                </a:lnTo>
                <a:lnTo>
                  <a:pt x="96" y="59"/>
                </a:lnTo>
                <a:lnTo>
                  <a:pt x="83" y="59"/>
                </a:lnTo>
                <a:lnTo>
                  <a:pt x="83" y="70"/>
                </a:lnTo>
                <a:close/>
                <a:moveTo>
                  <a:pt x="83" y="56"/>
                </a:moveTo>
                <a:lnTo>
                  <a:pt x="96" y="56"/>
                </a:lnTo>
                <a:lnTo>
                  <a:pt x="96" y="45"/>
                </a:lnTo>
                <a:lnTo>
                  <a:pt x="83" y="45"/>
                </a:lnTo>
                <a:lnTo>
                  <a:pt x="83" y="56"/>
                </a:lnTo>
                <a:close/>
                <a:moveTo>
                  <a:pt x="83" y="41"/>
                </a:moveTo>
                <a:lnTo>
                  <a:pt x="96" y="41"/>
                </a:lnTo>
                <a:lnTo>
                  <a:pt x="96" y="31"/>
                </a:lnTo>
                <a:lnTo>
                  <a:pt x="83" y="31"/>
                </a:lnTo>
                <a:lnTo>
                  <a:pt x="83" y="41"/>
                </a:lnTo>
                <a:close/>
                <a:moveTo>
                  <a:pt x="83" y="27"/>
                </a:moveTo>
                <a:lnTo>
                  <a:pt x="96" y="27"/>
                </a:lnTo>
                <a:lnTo>
                  <a:pt x="96" y="16"/>
                </a:lnTo>
                <a:lnTo>
                  <a:pt x="83" y="16"/>
                </a:lnTo>
                <a:lnTo>
                  <a:pt x="83" y="27"/>
                </a:lnTo>
                <a:close/>
                <a:moveTo>
                  <a:pt x="62" y="70"/>
                </a:moveTo>
                <a:lnTo>
                  <a:pt x="75" y="70"/>
                </a:lnTo>
                <a:lnTo>
                  <a:pt x="75" y="59"/>
                </a:lnTo>
                <a:lnTo>
                  <a:pt x="62" y="59"/>
                </a:lnTo>
                <a:lnTo>
                  <a:pt x="62" y="70"/>
                </a:lnTo>
                <a:close/>
                <a:moveTo>
                  <a:pt x="62" y="56"/>
                </a:moveTo>
                <a:lnTo>
                  <a:pt x="75" y="56"/>
                </a:lnTo>
                <a:lnTo>
                  <a:pt x="75" y="45"/>
                </a:lnTo>
                <a:lnTo>
                  <a:pt x="62" y="45"/>
                </a:lnTo>
                <a:lnTo>
                  <a:pt x="62" y="56"/>
                </a:lnTo>
                <a:close/>
                <a:moveTo>
                  <a:pt x="62" y="41"/>
                </a:moveTo>
                <a:lnTo>
                  <a:pt x="75" y="41"/>
                </a:lnTo>
                <a:lnTo>
                  <a:pt x="75" y="31"/>
                </a:lnTo>
                <a:lnTo>
                  <a:pt x="62" y="31"/>
                </a:lnTo>
                <a:lnTo>
                  <a:pt x="62" y="41"/>
                </a:lnTo>
                <a:close/>
                <a:moveTo>
                  <a:pt x="62" y="27"/>
                </a:moveTo>
                <a:lnTo>
                  <a:pt x="75" y="27"/>
                </a:lnTo>
                <a:lnTo>
                  <a:pt x="75" y="16"/>
                </a:lnTo>
                <a:lnTo>
                  <a:pt x="62" y="16"/>
                </a:lnTo>
                <a:lnTo>
                  <a:pt x="62" y="27"/>
                </a:lnTo>
                <a:close/>
                <a:moveTo>
                  <a:pt x="7" y="36"/>
                </a:moveTo>
                <a:lnTo>
                  <a:pt x="41" y="36"/>
                </a:lnTo>
                <a:lnTo>
                  <a:pt x="41" y="27"/>
                </a:lnTo>
                <a:lnTo>
                  <a:pt x="7" y="27"/>
                </a:lnTo>
                <a:lnTo>
                  <a:pt x="7" y="36"/>
                </a:lnTo>
                <a:close/>
                <a:moveTo>
                  <a:pt x="48" y="38"/>
                </a:moveTo>
                <a:lnTo>
                  <a:pt x="48" y="102"/>
                </a:lnTo>
                <a:lnTo>
                  <a:pt x="43" y="102"/>
                </a:lnTo>
                <a:lnTo>
                  <a:pt x="43" y="82"/>
                </a:lnTo>
                <a:lnTo>
                  <a:pt x="30" y="82"/>
                </a:lnTo>
                <a:lnTo>
                  <a:pt x="30" y="102"/>
                </a:lnTo>
                <a:lnTo>
                  <a:pt x="0" y="102"/>
                </a:lnTo>
                <a:lnTo>
                  <a:pt x="0" y="38"/>
                </a:lnTo>
                <a:lnTo>
                  <a:pt x="48" y="38"/>
                </a:lnTo>
                <a:close/>
                <a:moveTo>
                  <a:pt x="29" y="70"/>
                </a:moveTo>
                <a:lnTo>
                  <a:pt x="43" y="70"/>
                </a:lnTo>
                <a:lnTo>
                  <a:pt x="43" y="59"/>
                </a:lnTo>
                <a:lnTo>
                  <a:pt x="29" y="59"/>
                </a:lnTo>
                <a:lnTo>
                  <a:pt x="29" y="70"/>
                </a:lnTo>
                <a:close/>
                <a:moveTo>
                  <a:pt x="29" y="56"/>
                </a:moveTo>
                <a:lnTo>
                  <a:pt x="43" y="56"/>
                </a:lnTo>
                <a:lnTo>
                  <a:pt x="43" y="45"/>
                </a:lnTo>
                <a:lnTo>
                  <a:pt x="29" y="45"/>
                </a:lnTo>
                <a:lnTo>
                  <a:pt x="29" y="56"/>
                </a:lnTo>
                <a:close/>
                <a:moveTo>
                  <a:pt x="7" y="70"/>
                </a:moveTo>
                <a:lnTo>
                  <a:pt x="20" y="70"/>
                </a:lnTo>
                <a:lnTo>
                  <a:pt x="20" y="59"/>
                </a:lnTo>
                <a:lnTo>
                  <a:pt x="7" y="59"/>
                </a:lnTo>
                <a:lnTo>
                  <a:pt x="7" y="70"/>
                </a:lnTo>
                <a:close/>
                <a:moveTo>
                  <a:pt x="7" y="56"/>
                </a:moveTo>
                <a:lnTo>
                  <a:pt x="20" y="56"/>
                </a:lnTo>
                <a:lnTo>
                  <a:pt x="20" y="45"/>
                </a:lnTo>
                <a:lnTo>
                  <a:pt x="7" y="45"/>
                </a:lnTo>
                <a:lnTo>
                  <a:pt x="7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i$lîḋé">
            <a:extLst>
              <a:ext uri="{FF2B5EF4-FFF2-40B4-BE49-F238E27FC236}">
                <a16:creationId xmlns:a16="http://schemas.microsoft.com/office/drawing/2014/main" id="{A00CC444-D4B4-4747-9A8F-A4D2F6B49159}"/>
              </a:ext>
            </a:extLst>
          </p:cNvPr>
          <p:cNvSpPr/>
          <p:nvPr/>
        </p:nvSpPr>
        <p:spPr bwMode="auto">
          <a:xfrm>
            <a:off x="7103113" y="6521222"/>
            <a:ext cx="110487" cy="309890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51" y="12"/>
              </a:cxn>
              <a:cxn ang="0">
                <a:pos x="51" y="0"/>
              </a:cxn>
              <a:cxn ang="0">
                <a:pos x="9" y="0"/>
              </a:cxn>
              <a:cxn ang="0">
                <a:pos x="9" y="12"/>
              </a:cxn>
              <a:cxn ang="0">
                <a:pos x="60" y="17"/>
              </a:cxn>
              <a:cxn ang="0">
                <a:pos x="60" y="119"/>
              </a:cxn>
              <a:cxn ang="0">
                <a:pos x="51" y="119"/>
              </a:cxn>
              <a:cxn ang="0">
                <a:pos x="51" y="89"/>
              </a:cxn>
              <a:cxn ang="0">
                <a:pos x="37" y="89"/>
              </a:cxn>
              <a:cxn ang="0">
                <a:pos x="37" y="119"/>
              </a:cxn>
              <a:cxn ang="0">
                <a:pos x="0" y="119"/>
              </a:cxn>
              <a:cxn ang="0">
                <a:pos x="0" y="17"/>
              </a:cxn>
              <a:cxn ang="0">
                <a:pos x="60" y="17"/>
              </a:cxn>
              <a:cxn ang="0">
                <a:pos x="35" y="66"/>
              </a:cxn>
              <a:cxn ang="0">
                <a:pos x="51" y="66"/>
              </a:cxn>
              <a:cxn ang="0">
                <a:pos x="51" y="51"/>
              </a:cxn>
              <a:cxn ang="0">
                <a:pos x="35" y="51"/>
              </a:cxn>
              <a:cxn ang="0">
                <a:pos x="35" y="66"/>
              </a:cxn>
              <a:cxn ang="0">
                <a:pos x="35" y="44"/>
              </a:cxn>
              <a:cxn ang="0">
                <a:pos x="51" y="44"/>
              </a:cxn>
              <a:cxn ang="0">
                <a:pos x="51" y="28"/>
              </a:cxn>
              <a:cxn ang="0">
                <a:pos x="35" y="28"/>
              </a:cxn>
              <a:cxn ang="0">
                <a:pos x="35" y="44"/>
              </a:cxn>
              <a:cxn ang="0">
                <a:pos x="9" y="66"/>
              </a:cxn>
              <a:cxn ang="0">
                <a:pos x="25" y="66"/>
              </a:cxn>
              <a:cxn ang="0">
                <a:pos x="25" y="51"/>
              </a:cxn>
              <a:cxn ang="0">
                <a:pos x="9" y="51"/>
              </a:cxn>
              <a:cxn ang="0">
                <a:pos x="9" y="66"/>
              </a:cxn>
              <a:cxn ang="0">
                <a:pos x="9" y="44"/>
              </a:cxn>
              <a:cxn ang="0">
                <a:pos x="25" y="44"/>
              </a:cxn>
              <a:cxn ang="0">
                <a:pos x="25" y="28"/>
              </a:cxn>
              <a:cxn ang="0">
                <a:pos x="9" y="28"/>
              </a:cxn>
              <a:cxn ang="0">
                <a:pos x="9" y="44"/>
              </a:cxn>
            </a:cxnLst>
            <a:rect l="0" t="0" r="r" b="b"/>
            <a:pathLst>
              <a:path w="60" h="119">
                <a:moveTo>
                  <a:pt x="9" y="12"/>
                </a:moveTo>
                <a:lnTo>
                  <a:pt x="51" y="12"/>
                </a:lnTo>
                <a:lnTo>
                  <a:pt x="51" y="0"/>
                </a:lnTo>
                <a:lnTo>
                  <a:pt x="9" y="0"/>
                </a:lnTo>
                <a:lnTo>
                  <a:pt x="9" y="12"/>
                </a:lnTo>
                <a:close/>
                <a:moveTo>
                  <a:pt x="60" y="17"/>
                </a:moveTo>
                <a:lnTo>
                  <a:pt x="60" y="119"/>
                </a:lnTo>
                <a:lnTo>
                  <a:pt x="51" y="119"/>
                </a:lnTo>
                <a:lnTo>
                  <a:pt x="51" y="89"/>
                </a:lnTo>
                <a:lnTo>
                  <a:pt x="37" y="89"/>
                </a:lnTo>
                <a:lnTo>
                  <a:pt x="37" y="119"/>
                </a:lnTo>
                <a:lnTo>
                  <a:pt x="0" y="119"/>
                </a:lnTo>
                <a:lnTo>
                  <a:pt x="0" y="17"/>
                </a:lnTo>
                <a:lnTo>
                  <a:pt x="60" y="17"/>
                </a:lnTo>
                <a:close/>
                <a:moveTo>
                  <a:pt x="35" y="66"/>
                </a:moveTo>
                <a:lnTo>
                  <a:pt x="51" y="66"/>
                </a:lnTo>
                <a:lnTo>
                  <a:pt x="51" y="51"/>
                </a:lnTo>
                <a:lnTo>
                  <a:pt x="35" y="51"/>
                </a:lnTo>
                <a:lnTo>
                  <a:pt x="35" y="66"/>
                </a:lnTo>
                <a:close/>
                <a:moveTo>
                  <a:pt x="35" y="44"/>
                </a:moveTo>
                <a:lnTo>
                  <a:pt x="51" y="44"/>
                </a:lnTo>
                <a:lnTo>
                  <a:pt x="51" y="28"/>
                </a:lnTo>
                <a:lnTo>
                  <a:pt x="35" y="28"/>
                </a:lnTo>
                <a:lnTo>
                  <a:pt x="35" y="44"/>
                </a:lnTo>
                <a:close/>
                <a:moveTo>
                  <a:pt x="9" y="66"/>
                </a:moveTo>
                <a:lnTo>
                  <a:pt x="25" y="66"/>
                </a:lnTo>
                <a:lnTo>
                  <a:pt x="25" y="51"/>
                </a:lnTo>
                <a:lnTo>
                  <a:pt x="9" y="51"/>
                </a:lnTo>
                <a:lnTo>
                  <a:pt x="9" y="66"/>
                </a:lnTo>
                <a:close/>
                <a:moveTo>
                  <a:pt x="9" y="44"/>
                </a:moveTo>
                <a:lnTo>
                  <a:pt x="25" y="44"/>
                </a:lnTo>
                <a:lnTo>
                  <a:pt x="25" y="28"/>
                </a:lnTo>
                <a:lnTo>
                  <a:pt x="9" y="28"/>
                </a:lnTo>
                <a:lnTo>
                  <a:pt x="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" name="iṩļîde">
            <a:extLst>
              <a:ext uri="{FF2B5EF4-FFF2-40B4-BE49-F238E27FC236}">
                <a16:creationId xmlns:a16="http://schemas.microsoft.com/office/drawing/2014/main" id="{CF59C041-3EAC-40DF-8FA0-E0122100935C}"/>
              </a:ext>
            </a:extLst>
          </p:cNvPr>
          <p:cNvSpPr/>
          <p:nvPr/>
        </p:nvSpPr>
        <p:spPr bwMode="auto">
          <a:xfrm>
            <a:off x="5639160" y="6565492"/>
            <a:ext cx="185986" cy="26562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41" y="0"/>
              </a:cxn>
              <a:cxn ang="0">
                <a:pos x="48" y="11"/>
              </a:cxn>
              <a:cxn ang="0">
                <a:pos x="18" y="102"/>
              </a:cxn>
              <a:cxn ang="0">
                <a:pos x="6" y="82"/>
              </a:cxn>
              <a:cxn ang="0">
                <a:pos x="0" y="102"/>
              </a:cxn>
              <a:cxn ang="0">
                <a:pos x="48" y="11"/>
              </a:cxn>
              <a:cxn ang="0">
                <a:pos x="6" y="59"/>
              </a:cxn>
              <a:cxn ang="0">
                <a:pos x="20" y="70"/>
              </a:cxn>
              <a:cxn ang="0">
                <a:pos x="20" y="45"/>
              </a:cxn>
              <a:cxn ang="0">
                <a:pos x="6" y="56"/>
              </a:cxn>
              <a:cxn ang="0">
                <a:pos x="20" y="45"/>
              </a:cxn>
              <a:cxn ang="0">
                <a:pos x="6" y="31"/>
              </a:cxn>
              <a:cxn ang="0">
                <a:pos x="20" y="41"/>
              </a:cxn>
              <a:cxn ang="0">
                <a:pos x="20" y="16"/>
              </a:cxn>
              <a:cxn ang="0">
                <a:pos x="6" y="27"/>
              </a:cxn>
              <a:cxn ang="0">
                <a:pos x="20" y="16"/>
              </a:cxn>
              <a:cxn ang="0">
                <a:pos x="29" y="59"/>
              </a:cxn>
              <a:cxn ang="0">
                <a:pos x="41" y="70"/>
              </a:cxn>
              <a:cxn ang="0">
                <a:pos x="41" y="45"/>
              </a:cxn>
              <a:cxn ang="0">
                <a:pos x="29" y="56"/>
              </a:cxn>
              <a:cxn ang="0">
                <a:pos x="41" y="45"/>
              </a:cxn>
              <a:cxn ang="0">
                <a:pos x="29" y="31"/>
              </a:cxn>
              <a:cxn ang="0">
                <a:pos x="41" y="41"/>
              </a:cxn>
              <a:cxn ang="0">
                <a:pos x="41" y="16"/>
              </a:cxn>
              <a:cxn ang="0">
                <a:pos x="29" y="27"/>
              </a:cxn>
              <a:cxn ang="0">
                <a:pos x="41" y="16"/>
              </a:cxn>
              <a:cxn ang="0">
                <a:pos x="61" y="27"/>
              </a:cxn>
              <a:cxn ang="0">
                <a:pos x="94" y="36"/>
              </a:cxn>
              <a:cxn ang="0">
                <a:pos x="101" y="38"/>
              </a:cxn>
              <a:cxn ang="0">
                <a:pos x="73" y="102"/>
              </a:cxn>
              <a:cxn ang="0">
                <a:pos x="61" y="82"/>
              </a:cxn>
              <a:cxn ang="0">
                <a:pos x="53" y="102"/>
              </a:cxn>
              <a:cxn ang="0">
                <a:pos x="101" y="38"/>
              </a:cxn>
              <a:cxn ang="0">
                <a:pos x="61" y="59"/>
              </a:cxn>
              <a:cxn ang="0">
                <a:pos x="73" y="70"/>
              </a:cxn>
              <a:cxn ang="0">
                <a:pos x="73" y="45"/>
              </a:cxn>
              <a:cxn ang="0">
                <a:pos x="61" y="56"/>
              </a:cxn>
              <a:cxn ang="0">
                <a:pos x="73" y="45"/>
              </a:cxn>
              <a:cxn ang="0">
                <a:pos x="82" y="59"/>
              </a:cxn>
              <a:cxn ang="0">
                <a:pos x="96" y="70"/>
              </a:cxn>
              <a:cxn ang="0">
                <a:pos x="96" y="45"/>
              </a:cxn>
              <a:cxn ang="0">
                <a:pos x="82" y="56"/>
              </a:cxn>
              <a:cxn ang="0">
                <a:pos x="96" y="45"/>
              </a:cxn>
            </a:cxnLst>
            <a:rect l="0" t="0" r="r" b="b"/>
            <a:pathLst>
              <a:path w="101" h="102">
                <a:moveTo>
                  <a:pt x="41" y="9"/>
                </a:moveTo>
                <a:lnTo>
                  <a:pt x="7" y="9"/>
                </a:lnTo>
                <a:lnTo>
                  <a:pt x="7" y="0"/>
                </a:lnTo>
                <a:lnTo>
                  <a:pt x="41" y="0"/>
                </a:lnTo>
                <a:lnTo>
                  <a:pt x="41" y="9"/>
                </a:lnTo>
                <a:close/>
                <a:moveTo>
                  <a:pt x="48" y="11"/>
                </a:moveTo>
                <a:lnTo>
                  <a:pt x="48" y="102"/>
                </a:lnTo>
                <a:lnTo>
                  <a:pt x="18" y="102"/>
                </a:lnTo>
                <a:lnTo>
                  <a:pt x="18" y="82"/>
                </a:lnTo>
                <a:lnTo>
                  <a:pt x="6" y="82"/>
                </a:lnTo>
                <a:lnTo>
                  <a:pt x="6" y="102"/>
                </a:lnTo>
                <a:lnTo>
                  <a:pt x="0" y="102"/>
                </a:lnTo>
                <a:lnTo>
                  <a:pt x="0" y="11"/>
                </a:lnTo>
                <a:lnTo>
                  <a:pt x="48" y="11"/>
                </a:lnTo>
                <a:close/>
                <a:moveTo>
                  <a:pt x="20" y="59"/>
                </a:moveTo>
                <a:lnTo>
                  <a:pt x="6" y="59"/>
                </a:lnTo>
                <a:lnTo>
                  <a:pt x="6" y="70"/>
                </a:lnTo>
                <a:lnTo>
                  <a:pt x="20" y="70"/>
                </a:lnTo>
                <a:lnTo>
                  <a:pt x="20" y="59"/>
                </a:lnTo>
                <a:close/>
                <a:moveTo>
                  <a:pt x="20" y="45"/>
                </a:moveTo>
                <a:lnTo>
                  <a:pt x="6" y="45"/>
                </a:lnTo>
                <a:lnTo>
                  <a:pt x="6" y="56"/>
                </a:lnTo>
                <a:lnTo>
                  <a:pt x="20" y="56"/>
                </a:lnTo>
                <a:lnTo>
                  <a:pt x="20" y="45"/>
                </a:lnTo>
                <a:close/>
                <a:moveTo>
                  <a:pt x="20" y="31"/>
                </a:moveTo>
                <a:lnTo>
                  <a:pt x="6" y="31"/>
                </a:lnTo>
                <a:lnTo>
                  <a:pt x="6" y="41"/>
                </a:lnTo>
                <a:lnTo>
                  <a:pt x="20" y="41"/>
                </a:lnTo>
                <a:lnTo>
                  <a:pt x="20" y="31"/>
                </a:lnTo>
                <a:close/>
                <a:moveTo>
                  <a:pt x="20" y="16"/>
                </a:moveTo>
                <a:lnTo>
                  <a:pt x="6" y="16"/>
                </a:lnTo>
                <a:lnTo>
                  <a:pt x="6" y="27"/>
                </a:lnTo>
                <a:lnTo>
                  <a:pt x="20" y="27"/>
                </a:lnTo>
                <a:lnTo>
                  <a:pt x="20" y="16"/>
                </a:lnTo>
                <a:close/>
                <a:moveTo>
                  <a:pt x="41" y="59"/>
                </a:moveTo>
                <a:lnTo>
                  <a:pt x="29" y="59"/>
                </a:lnTo>
                <a:lnTo>
                  <a:pt x="29" y="70"/>
                </a:lnTo>
                <a:lnTo>
                  <a:pt x="41" y="70"/>
                </a:lnTo>
                <a:lnTo>
                  <a:pt x="41" y="59"/>
                </a:lnTo>
                <a:close/>
                <a:moveTo>
                  <a:pt x="41" y="45"/>
                </a:moveTo>
                <a:lnTo>
                  <a:pt x="29" y="45"/>
                </a:lnTo>
                <a:lnTo>
                  <a:pt x="29" y="56"/>
                </a:lnTo>
                <a:lnTo>
                  <a:pt x="41" y="56"/>
                </a:lnTo>
                <a:lnTo>
                  <a:pt x="41" y="45"/>
                </a:lnTo>
                <a:close/>
                <a:moveTo>
                  <a:pt x="41" y="31"/>
                </a:moveTo>
                <a:lnTo>
                  <a:pt x="29" y="31"/>
                </a:lnTo>
                <a:lnTo>
                  <a:pt x="29" y="41"/>
                </a:lnTo>
                <a:lnTo>
                  <a:pt x="41" y="41"/>
                </a:lnTo>
                <a:lnTo>
                  <a:pt x="41" y="31"/>
                </a:lnTo>
                <a:close/>
                <a:moveTo>
                  <a:pt x="41" y="16"/>
                </a:moveTo>
                <a:lnTo>
                  <a:pt x="29" y="16"/>
                </a:lnTo>
                <a:lnTo>
                  <a:pt x="29" y="27"/>
                </a:lnTo>
                <a:lnTo>
                  <a:pt x="41" y="27"/>
                </a:lnTo>
                <a:lnTo>
                  <a:pt x="41" y="16"/>
                </a:lnTo>
                <a:close/>
                <a:moveTo>
                  <a:pt x="94" y="27"/>
                </a:moveTo>
                <a:lnTo>
                  <a:pt x="61" y="27"/>
                </a:lnTo>
                <a:lnTo>
                  <a:pt x="61" y="36"/>
                </a:lnTo>
                <a:lnTo>
                  <a:pt x="94" y="36"/>
                </a:lnTo>
                <a:lnTo>
                  <a:pt x="94" y="27"/>
                </a:lnTo>
                <a:close/>
                <a:moveTo>
                  <a:pt x="101" y="38"/>
                </a:moveTo>
                <a:lnTo>
                  <a:pt x="101" y="102"/>
                </a:lnTo>
                <a:lnTo>
                  <a:pt x="73" y="102"/>
                </a:lnTo>
                <a:lnTo>
                  <a:pt x="73" y="82"/>
                </a:lnTo>
                <a:lnTo>
                  <a:pt x="61" y="82"/>
                </a:lnTo>
                <a:lnTo>
                  <a:pt x="61" y="102"/>
                </a:lnTo>
                <a:lnTo>
                  <a:pt x="53" y="102"/>
                </a:lnTo>
                <a:lnTo>
                  <a:pt x="53" y="38"/>
                </a:lnTo>
                <a:lnTo>
                  <a:pt x="101" y="38"/>
                </a:lnTo>
                <a:close/>
                <a:moveTo>
                  <a:pt x="73" y="59"/>
                </a:moveTo>
                <a:lnTo>
                  <a:pt x="61" y="59"/>
                </a:lnTo>
                <a:lnTo>
                  <a:pt x="61" y="70"/>
                </a:lnTo>
                <a:lnTo>
                  <a:pt x="73" y="70"/>
                </a:lnTo>
                <a:lnTo>
                  <a:pt x="73" y="59"/>
                </a:lnTo>
                <a:close/>
                <a:moveTo>
                  <a:pt x="73" y="45"/>
                </a:moveTo>
                <a:lnTo>
                  <a:pt x="61" y="45"/>
                </a:lnTo>
                <a:lnTo>
                  <a:pt x="61" y="56"/>
                </a:lnTo>
                <a:lnTo>
                  <a:pt x="73" y="56"/>
                </a:lnTo>
                <a:lnTo>
                  <a:pt x="73" y="45"/>
                </a:lnTo>
                <a:close/>
                <a:moveTo>
                  <a:pt x="96" y="59"/>
                </a:moveTo>
                <a:lnTo>
                  <a:pt x="82" y="59"/>
                </a:lnTo>
                <a:lnTo>
                  <a:pt x="82" y="70"/>
                </a:lnTo>
                <a:lnTo>
                  <a:pt x="96" y="70"/>
                </a:lnTo>
                <a:lnTo>
                  <a:pt x="96" y="59"/>
                </a:lnTo>
                <a:close/>
                <a:moveTo>
                  <a:pt x="96" y="45"/>
                </a:moveTo>
                <a:lnTo>
                  <a:pt x="82" y="45"/>
                </a:lnTo>
                <a:lnTo>
                  <a:pt x="82" y="56"/>
                </a:lnTo>
                <a:lnTo>
                  <a:pt x="96" y="56"/>
                </a:lnTo>
                <a:lnTo>
                  <a:pt x="9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3" name="ïsḻïḍê">
            <a:extLst>
              <a:ext uri="{FF2B5EF4-FFF2-40B4-BE49-F238E27FC236}">
                <a16:creationId xmlns:a16="http://schemas.microsoft.com/office/drawing/2014/main" id="{8D58C1F1-5891-46AB-90B6-ADF830423569}"/>
              </a:ext>
            </a:extLst>
          </p:cNvPr>
          <p:cNvSpPr/>
          <p:nvPr/>
        </p:nvSpPr>
        <p:spPr bwMode="auto">
          <a:xfrm>
            <a:off x="5431076" y="6482160"/>
            <a:ext cx="193352" cy="34895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64" y="11"/>
              </a:cxn>
              <a:cxn ang="0">
                <a:pos x="105" y="15"/>
              </a:cxn>
              <a:cxn ang="0">
                <a:pos x="99" y="134"/>
              </a:cxn>
              <a:cxn ang="0">
                <a:pos x="87" y="109"/>
              </a:cxn>
              <a:cxn ang="0">
                <a:pos x="57" y="134"/>
              </a:cxn>
              <a:cxn ang="0">
                <a:pos x="105" y="15"/>
              </a:cxn>
              <a:cxn ang="0">
                <a:pos x="99" y="89"/>
              </a:cxn>
              <a:cxn ang="0">
                <a:pos x="85" y="79"/>
              </a:cxn>
              <a:cxn ang="0">
                <a:pos x="85" y="72"/>
              </a:cxn>
              <a:cxn ang="0">
                <a:pos x="99" y="59"/>
              </a:cxn>
              <a:cxn ang="0">
                <a:pos x="85" y="72"/>
              </a:cxn>
              <a:cxn ang="0">
                <a:pos x="99" y="52"/>
              </a:cxn>
              <a:cxn ang="0">
                <a:pos x="85" y="40"/>
              </a:cxn>
              <a:cxn ang="0">
                <a:pos x="85" y="34"/>
              </a:cxn>
              <a:cxn ang="0">
                <a:pos x="99" y="22"/>
              </a:cxn>
              <a:cxn ang="0">
                <a:pos x="85" y="34"/>
              </a:cxn>
              <a:cxn ang="0">
                <a:pos x="76" y="89"/>
              </a:cxn>
              <a:cxn ang="0">
                <a:pos x="62" y="79"/>
              </a:cxn>
              <a:cxn ang="0">
                <a:pos x="62" y="72"/>
              </a:cxn>
              <a:cxn ang="0">
                <a:pos x="76" y="59"/>
              </a:cxn>
              <a:cxn ang="0">
                <a:pos x="62" y="72"/>
              </a:cxn>
              <a:cxn ang="0">
                <a:pos x="76" y="52"/>
              </a:cxn>
              <a:cxn ang="0">
                <a:pos x="62" y="40"/>
              </a:cxn>
              <a:cxn ang="0">
                <a:pos x="62" y="34"/>
              </a:cxn>
              <a:cxn ang="0">
                <a:pos x="76" y="22"/>
              </a:cxn>
              <a:cxn ang="0">
                <a:pos x="62" y="34"/>
              </a:cxn>
              <a:cxn ang="0">
                <a:pos x="43" y="47"/>
              </a:cxn>
              <a:cxn ang="0">
                <a:pos x="7" y="34"/>
              </a:cxn>
              <a:cxn ang="0">
                <a:pos x="50" y="50"/>
              </a:cxn>
              <a:cxn ang="0">
                <a:pos x="43" y="134"/>
              </a:cxn>
              <a:cxn ang="0">
                <a:pos x="30" y="109"/>
              </a:cxn>
              <a:cxn ang="0">
                <a:pos x="0" y="134"/>
              </a:cxn>
              <a:cxn ang="0">
                <a:pos x="50" y="50"/>
              </a:cxn>
              <a:cxn ang="0">
                <a:pos x="43" y="89"/>
              </a:cxn>
              <a:cxn ang="0">
                <a:pos x="30" y="79"/>
              </a:cxn>
              <a:cxn ang="0">
                <a:pos x="30" y="72"/>
              </a:cxn>
              <a:cxn ang="0">
                <a:pos x="43" y="59"/>
              </a:cxn>
              <a:cxn ang="0">
                <a:pos x="30" y="72"/>
              </a:cxn>
              <a:cxn ang="0">
                <a:pos x="20" y="89"/>
              </a:cxn>
              <a:cxn ang="0">
                <a:pos x="7" y="79"/>
              </a:cxn>
              <a:cxn ang="0">
                <a:pos x="7" y="72"/>
              </a:cxn>
              <a:cxn ang="0">
                <a:pos x="20" y="59"/>
              </a:cxn>
              <a:cxn ang="0">
                <a:pos x="7" y="72"/>
              </a:cxn>
            </a:cxnLst>
            <a:rect l="0" t="0" r="r" b="b"/>
            <a:pathLst>
              <a:path w="105" h="134">
                <a:moveTo>
                  <a:pt x="64" y="0"/>
                </a:moveTo>
                <a:lnTo>
                  <a:pt x="97" y="0"/>
                </a:lnTo>
                <a:lnTo>
                  <a:pt x="97" y="11"/>
                </a:lnTo>
                <a:lnTo>
                  <a:pt x="64" y="11"/>
                </a:lnTo>
                <a:lnTo>
                  <a:pt x="64" y="0"/>
                </a:lnTo>
                <a:close/>
                <a:moveTo>
                  <a:pt x="105" y="15"/>
                </a:moveTo>
                <a:lnTo>
                  <a:pt x="105" y="134"/>
                </a:lnTo>
                <a:lnTo>
                  <a:pt x="99" y="134"/>
                </a:lnTo>
                <a:lnTo>
                  <a:pt x="99" y="109"/>
                </a:lnTo>
                <a:lnTo>
                  <a:pt x="87" y="109"/>
                </a:lnTo>
                <a:lnTo>
                  <a:pt x="87" y="134"/>
                </a:lnTo>
                <a:lnTo>
                  <a:pt x="57" y="134"/>
                </a:lnTo>
                <a:lnTo>
                  <a:pt x="57" y="15"/>
                </a:lnTo>
                <a:lnTo>
                  <a:pt x="105" y="15"/>
                </a:lnTo>
                <a:close/>
                <a:moveTo>
                  <a:pt x="85" y="89"/>
                </a:moveTo>
                <a:lnTo>
                  <a:pt x="99" y="89"/>
                </a:lnTo>
                <a:lnTo>
                  <a:pt x="99" y="79"/>
                </a:lnTo>
                <a:lnTo>
                  <a:pt x="85" y="79"/>
                </a:lnTo>
                <a:lnTo>
                  <a:pt x="85" y="89"/>
                </a:lnTo>
                <a:close/>
                <a:moveTo>
                  <a:pt x="85" y="72"/>
                </a:moveTo>
                <a:lnTo>
                  <a:pt x="99" y="72"/>
                </a:lnTo>
                <a:lnTo>
                  <a:pt x="99" y="59"/>
                </a:lnTo>
                <a:lnTo>
                  <a:pt x="85" y="59"/>
                </a:lnTo>
                <a:lnTo>
                  <a:pt x="85" y="72"/>
                </a:lnTo>
                <a:close/>
                <a:moveTo>
                  <a:pt x="85" y="52"/>
                </a:moveTo>
                <a:lnTo>
                  <a:pt x="99" y="52"/>
                </a:lnTo>
                <a:lnTo>
                  <a:pt x="99" y="40"/>
                </a:lnTo>
                <a:lnTo>
                  <a:pt x="85" y="40"/>
                </a:lnTo>
                <a:lnTo>
                  <a:pt x="85" y="52"/>
                </a:lnTo>
                <a:close/>
                <a:moveTo>
                  <a:pt x="85" y="34"/>
                </a:moveTo>
                <a:lnTo>
                  <a:pt x="99" y="34"/>
                </a:lnTo>
                <a:lnTo>
                  <a:pt x="99" y="22"/>
                </a:lnTo>
                <a:lnTo>
                  <a:pt x="85" y="22"/>
                </a:lnTo>
                <a:lnTo>
                  <a:pt x="85" y="34"/>
                </a:lnTo>
                <a:close/>
                <a:moveTo>
                  <a:pt x="62" y="89"/>
                </a:moveTo>
                <a:lnTo>
                  <a:pt x="76" y="89"/>
                </a:lnTo>
                <a:lnTo>
                  <a:pt x="76" y="79"/>
                </a:lnTo>
                <a:lnTo>
                  <a:pt x="62" y="79"/>
                </a:lnTo>
                <a:lnTo>
                  <a:pt x="62" y="89"/>
                </a:lnTo>
                <a:close/>
                <a:moveTo>
                  <a:pt x="62" y="72"/>
                </a:moveTo>
                <a:lnTo>
                  <a:pt x="76" y="72"/>
                </a:lnTo>
                <a:lnTo>
                  <a:pt x="76" y="59"/>
                </a:lnTo>
                <a:lnTo>
                  <a:pt x="62" y="59"/>
                </a:lnTo>
                <a:lnTo>
                  <a:pt x="62" y="72"/>
                </a:lnTo>
                <a:close/>
                <a:moveTo>
                  <a:pt x="62" y="52"/>
                </a:moveTo>
                <a:lnTo>
                  <a:pt x="76" y="52"/>
                </a:lnTo>
                <a:lnTo>
                  <a:pt x="76" y="40"/>
                </a:lnTo>
                <a:lnTo>
                  <a:pt x="62" y="40"/>
                </a:lnTo>
                <a:lnTo>
                  <a:pt x="62" y="52"/>
                </a:lnTo>
                <a:close/>
                <a:moveTo>
                  <a:pt x="62" y="34"/>
                </a:moveTo>
                <a:lnTo>
                  <a:pt x="76" y="34"/>
                </a:lnTo>
                <a:lnTo>
                  <a:pt x="76" y="22"/>
                </a:lnTo>
                <a:lnTo>
                  <a:pt x="62" y="22"/>
                </a:lnTo>
                <a:lnTo>
                  <a:pt x="62" y="34"/>
                </a:lnTo>
                <a:close/>
                <a:moveTo>
                  <a:pt x="7" y="47"/>
                </a:moveTo>
                <a:lnTo>
                  <a:pt x="43" y="47"/>
                </a:lnTo>
                <a:lnTo>
                  <a:pt x="43" y="34"/>
                </a:lnTo>
                <a:lnTo>
                  <a:pt x="7" y="34"/>
                </a:lnTo>
                <a:lnTo>
                  <a:pt x="7" y="47"/>
                </a:lnTo>
                <a:close/>
                <a:moveTo>
                  <a:pt x="50" y="50"/>
                </a:moveTo>
                <a:lnTo>
                  <a:pt x="50" y="134"/>
                </a:lnTo>
                <a:lnTo>
                  <a:pt x="43" y="134"/>
                </a:lnTo>
                <a:lnTo>
                  <a:pt x="43" y="109"/>
                </a:lnTo>
                <a:lnTo>
                  <a:pt x="30" y="109"/>
                </a:lnTo>
                <a:lnTo>
                  <a:pt x="30" y="134"/>
                </a:lnTo>
                <a:lnTo>
                  <a:pt x="0" y="134"/>
                </a:lnTo>
                <a:lnTo>
                  <a:pt x="0" y="50"/>
                </a:lnTo>
                <a:lnTo>
                  <a:pt x="50" y="50"/>
                </a:lnTo>
                <a:close/>
                <a:moveTo>
                  <a:pt x="30" y="89"/>
                </a:moveTo>
                <a:lnTo>
                  <a:pt x="43" y="89"/>
                </a:lnTo>
                <a:lnTo>
                  <a:pt x="43" y="79"/>
                </a:lnTo>
                <a:lnTo>
                  <a:pt x="30" y="79"/>
                </a:lnTo>
                <a:lnTo>
                  <a:pt x="30" y="89"/>
                </a:lnTo>
                <a:close/>
                <a:moveTo>
                  <a:pt x="30" y="72"/>
                </a:moveTo>
                <a:lnTo>
                  <a:pt x="43" y="72"/>
                </a:lnTo>
                <a:lnTo>
                  <a:pt x="43" y="59"/>
                </a:lnTo>
                <a:lnTo>
                  <a:pt x="30" y="59"/>
                </a:lnTo>
                <a:lnTo>
                  <a:pt x="30" y="72"/>
                </a:lnTo>
                <a:close/>
                <a:moveTo>
                  <a:pt x="7" y="89"/>
                </a:moveTo>
                <a:lnTo>
                  <a:pt x="20" y="89"/>
                </a:lnTo>
                <a:lnTo>
                  <a:pt x="20" y="79"/>
                </a:lnTo>
                <a:lnTo>
                  <a:pt x="7" y="79"/>
                </a:lnTo>
                <a:lnTo>
                  <a:pt x="7" y="89"/>
                </a:lnTo>
                <a:close/>
                <a:moveTo>
                  <a:pt x="7" y="72"/>
                </a:moveTo>
                <a:lnTo>
                  <a:pt x="20" y="72"/>
                </a:lnTo>
                <a:lnTo>
                  <a:pt x="20" y="59"/>
                </a:lnTo>
                <a:lnTo>
                  <a:pt x="7" y="59"/>
                </a:lnTo>
                <a:lnTo>
                  <a:pt x="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4" name="i$ļiḑê">
            <a:extLst>
              <a:ext uri="{FF2B5EF4-FFF2-40B4-BE49-F238E27FC236}">
                <a16:creationId xmlns:a16="http://schemas.microsoft.com/office/drawing/2014/main" id="{8207E7DF-6158-4EC8-B917-BE4BDE927573}"/>
              </a:ext>
            </a:extLst>
          </p:cNvPr>
          <p:cNvSpPr/>
          <p:nvPr/>
        </p:nvSpPr>
        <p:spPr bwMode="auto">
          <a:xfrm>
            <a:off x="5248773" y="6523826"/>
            <a:ext cx="165730" cy="30728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55" y="11"/>
              </a:cxn>
              <a:cxn ang="0">
                <a:pos x="90" y="13"/>
              </a:cxn>
              <a:cxn ang="0">
                <a:pos x="85" y="118"/>
              </a:cxn>
              <a:cxn ang="0">
                <a:pos x="74" y="95"/>
              </a:cxn>
              <a:cxn ang="0">
                <a:pos x="48" y="118"/>
              </a:cxn>
              <a:cxn ang="0">
                <a:pos x="90" y="13"/>
              </a:cxn>
              <a:cxn ang="0">
                <a:pos x="85" y="81"/>
              </a:cxn>
              <a:cxn ang="0">
                <a:pos x="74" y="70"/>
              </a:cxn>
              <a:cxn ang="0">
                <a:pos x="74" y="63"/>
              </a:cxn>
              <a:cxn ang="0">
                <a:pos x="85" y="52"/>
              </a:cxn>
              <a:cxn ang="0">
                <a:pos x="74" y="63"/>
              </a:cxn>
              <a:cxn ang="0">
                <a:pos x="85" y="47"/>
              </a:cxn>
              <a:cxn ang="0">
                <a:pos x="74" y="36"/>
              </a:cxn>
              <a:cxn ang="0">
                <a:pos x="74" y="31"/>
              </a:cxn>
              <a:cxn ang="0">
                <a:pos x="85" y="20"/>
              </a:cxn>
              <a:cxn ang="0">
                <a:pos x="74" y="31"/>
              </a:cxn>
              <a:cxn ang="0">
                <a:pos x="65" y="81"/>
              </a:cxn>
              <a:cxn ang="0">
                <a:pos x="55" y="70"/>
              </a:cxn>
              <a:cxn ang="0">
                <a:pos x="55" y="63"/>
              </a:cxn>
              <a:cxn ang="0">
                <a:pos x="65" y="52"/>
              </a:cxn>
              <a:cxn ang="0">
                <a:pos x="55" y="63"/>
              </a:cxn>
              <a:cxn ang="0">
                <a:pos x="65" y="47"/>
              </a:cxn>
              <a:cxn ang="0">
                <a:pos x="55" y="36"/>
              </a:cxn>
              <a:cxn ang="0">
                <a:pos x="55" y="31"/>
              </a:cxn>
              <a:cxn ang="0">
                <a:pos x="65" y="20"/>
              </a:cxn>
              <a:cxn ang="0">
                <a:pos x="55" y="31"/>
              </a:cxn>
              <a:cxn ang="0">
                <a:pos x="37" y="41"/>
              </a:cxn>
              <a:cxn ang="0">
                <a:pos x="5" y="32"/>
              </a:cxn>
              <a:cxn ang="0">
                <a:pos x="42" y="45"/>
              </a:cxn>
              <a:cxn ang="0">
                <a:pos x="37" y="118"/>
              </a:cxn>
              <a:cxn ang="0">
                <a:pos x="27" y="95"/>
              </a:cxn>
              <a:cxn ang="0">
                <a:pos x="0" y="118"/>
              </a:cxn>
              <a:cxn ang="0">
                <a:pos x="42" y="45"/>
              </a:cxn>
              <a:cxn ang="0">
                <a:pos x="37" y="81"/>
              </a:cxn>
              <a:cxn ang="0">
                <a:pos x="25" y="70"/>
              </a:cxn>
              <a:cxn ang="0">
                <a:pos x="25" y="63"/>
              </a:cxn>
              <a:cxn ang="0">
                <a:pos x="37" y="52"/>
              </a:cxn>
              <a:cxn ang="0">
                <a:pos x="25" y="63"/>
              </a:cxn>
              <a:cxn ang="0">
                <a:pos x="18" y="81"/>
              </a:cxn>
              <a:cxn ang="0">
                <a:pos x="5" y="70"/>
              </a:cxn>
              <a:cxn ang="0">
                <a:pos x="5" y="63"/>
              </a:cxn>
              <a:cxn ang="0">
                <a:pos x="18" y="52"/>
              </a:cxn>
              <a:cxn ang="0">
                <a:pos x="5" y="63"/>
              </a:cxn>
            </a:cxnLst>
            <a:rect l="0" t="0" r="r" b="b"/>
            <a:pathLst>
              <a:path w="90" h="118">
                <a:moveTo>
                  <a:pt x="55" y="0"/>
                </a:moveTo>
                <a:lnTo>
                  <a:pt x="85" y="0"/>
                </a:lnTo>
                <a:lnTo>
                  <a:pt x="85" y="11"/>
                </a:lnTo>
                <a:lnTo>
                  <a:pt x="55" y="11"/>
                </a:lnTo>
                <a:lnTo>
                  <a:pt x="55" y="0"/>
                </a:lnTo>
                <a:close/>
                <a:moveTo>
                  <a:pt x="90" y="13"/>
                </a:moveTo>
                <a:lnTo>
                  <a:pt x="90" y="118"/>
                </a:lnTo>
                <a:lnTo>
                  <a:pt x="85" y="118"/>
                </a:lnTo>
                <a:lnTo>
                  <a:pt x="85" y="95"/>
                </a:lnTo>
                <a:lnTo>
                  <a:pt x="74" y="95"/>
                </a:lnTo>
                <a:lnTo>
                  <a:pt x="74" y="118"/>
                </a:lnTo>
                <a:lnTo>
                  <a:pt x="48" y="118"/>
                </a:lnTo>
                <a:lnTo>
                  <a:pt x="48" y="13"/>
                </a:lnTo>
                <a:lnTo>
                  <a:pt x="90" y="13"/>
                </a:lnTo>
                <a:close/>
                <a:moveTo>
                  <a:pt x="74" y="81"/>
                </a:moveTo>
                <a:lnTo>
                  <a:pt x="85" y="81"/>
                </a:lnTo>
                <a:lnTo>
                  <a:pt x="85" y="70"/>
                </a:lnTo>
                <a:lnTo>
                  <a:pt x="74" y="70"/>
                </a:lnTo>
                <a:lnTo>
                  <a:pt x="74" y="81"/>
                </a:lnTo>
                <a:close/>
                <a:moveTo>
                  <a:pt x="74" y="63"/>
                </a:moveTo>
                <a:lnTo>
                  <a:pt x="85" y="63"/>
                </a:lnTo>
                <a:lnTo>
                  <a:pt x="85" y="52"/>
                </a:lnTo>
                <a:lnTo>
                  <a:pt x="74" y="52"/>
                </a:lnTo>
                <a:lnTo>
                  <a:pt x="74" y="63"/>
                </a:lnTo>
                <a:close/>
                <a:moveTo>
                  <a:pt x="74" y="47"/>
                </a:moveTo>
                <a:lnTo>
                  <a:pt x="85" y="47"/>
                </a:lnTo>
                <a:lnTo>
                  <a:pt x="85" y="36"/>
                </a:lnTo>
                <a:lnTo>
                  <a:pt x="74" y="36"/>
                </a:lnTo>
                <a:lnTo>
                  <a:pt x="74" y="47"/>
                </a:lnTo>
                <a:close/>
                <a:moveTo>
                  <a:pt x="74" y="31"/>
                </a:moveTo>
                <a:lnTo>
                  <a:pt x="85" y="31"/>
                </a:lnTo>
                <a:lnTo>
                  <a:pt x="85" y="20"/>
                </a:lnTo>
                <a:lnTo>
                  <a:pt x="74" y="20"/>
                </a:lnTo>
                <a:lnTo>
                  <a:pt x="74" y="31"/>
                </a:lnTo>
                <a:close/>
                <a:moveTo>
                  <a:pt x="55" y="81"/>
                </a:moveTo>
                <a:lnTo>
                  <a:pt x="65" y="81"/>
                </a:lnTo>
                <a:lnTo>
                  <a:pt x="65" y="70"/>
                </a:lnTo>
                <a:lnTo>
                  <a:pt x="55" y="70"/>
                </a:lnTo>
                <a:lnTo>
                  <a:pt x="55" y="81"/>
                </a:lnTo>
                <a:close/>
                <a:moveTo>
                  <a:pt x="55" y="63"/>
                </a:moveTo>
                <a:lnTo>
                  <a:pt x="65" y="63"/>
                </a:lnTo>
                <a:lnTo>
                  <a:pt x="65" y="52"/>
                </a:lnTo>
                <a:lnTo>
                  <a:pt x="55" y="52"/>
                </a:lnTo>
                <a:lnTo>
                  <a:pt x="55" y="63"/>
                </a:lnTo>
                <a:close/>
                <a:moveTo>
                  <a:pt x="55" y="47"/>
                </a:moveTo>
                <a:lnTo>
                  <a:pt x="65" y="47"/>
                </a:lnTo>
                <a:lnTo>
                  <a:pt x="65" y="36"/>
                </a:lnTo>
                <a:lnTo>
                  <a:pt x="55" y="36"/>
                </a:lnTo>
                <a:lnTo>
                  <a:pt x="55" y="47"/>
                </a:lnTo>
                <a:close/>
                <a:moveTo>
                  <a:pt x="55" y="31"/>
                </a:moveTo>
                <a:lnTo>
                  <a:pt x="65" y="31"/>
                </a:lnTo>
                <a:lnTo>
                  <a:pt x="65" y="20"/>
                </a:lnTo>
                <a:lnTo>
                  <a:pt x="55" y="20"/>
                </a:lnTo>
                <a:lnTo>
                  <a:pt x="55" y="31"/>
                </a:lnTo>
                <a:close/>
                <a:moveTo>
                  <a:pt x="5" y="41"/>
                </a:moveTo>
                <a:lnTo>
                  <a:pt x="37" y="41"/>
                </a:lnTo>
                <a:lnTo>
                  <a:pt x="37" y="32"/>
                </a:lnTo>
                <a:lnTo>
                  <a:pt x="5" y="32"/>
                </a:lnTo>
                <a:lnTo>
                  <a:pt x="5" y="41"/>
                </a:lnTo>
                <a:close/>
                <a:moveTo>
                  <a:pt x="42" y="45"/>
                </a:moveTo>
                <a:lnTo>
                  <a:pt x="42" y="118"/>
                </a:lnTo>
                <a:lnTo>
                  <a:pt x="37" y="118"/>
                </a:lnTo>
                <a:lnTo>
                  <a:pt x="37" y="95"/>
                </a:lnTo>
                <a:lnTo>
                  <a:pt x="27" y="95"/>
                </a:lnTo>
                <a:lnTo>
                  <a:pt x="27" y="118"/>
                </a:lnTo>
                <a:lnTo>
                  <a:pt x="0" y="118"/>
                </a:lnTo>
                <a:lnTo>
                  <a:pt x="0" y="45"/>
                </a:lnTo>
                <a:lnTo>
                  <a:pt x="42" y="45"/>
                </a:lnTo>
                <a:close/>
                <a:moveTo>
                  <a:pt x="25" y="81"/>
                </a:moveTo>
                <a:lnTo>
                  <a:pt x="37" y="81"/>
                </a:lnTo>
                <a:lnTo>
                  <a:pt x="37" y="70"/>
                </a:lnTo>
                <a:lnTo>
                  <a:pt x="25" y="70"/>
                </a:lnTo>
                <a:lnTo>
                  <a:pt x="25" y="81"/>
                </a:lnTo>
                <a:close/>
                <a:moveTo>
                  <a:pt x="25" y="63"/>
                </a:moveTo>
                <a:lnTo>
                  <a:pt x="37" y="63"/>
                </a:lnTo>
                <a:lnTo>
                  <a:pt x="37" y="52"/>
                </a:lnTo>
                <a:lnTo>
                  <a:pt x="25" y="52"/>
                </a:lnTo>
                <a:lnTo>
                  <a:pt x="25" y="63"/>
                </a:lnTo>
                <a:close/>
                <a:moveTo>
                  <a:pt x="5" y="81"/>
                </a:moveTo>
                <a:lnTo>
                  <a:pt x="18" y="81"/>
                </a:lnTo>
                <a:lnTo>
                  <a:pt x="18" y="70"/>
                </a:lnTo>
                <a:lnTo>
                  <a:pt x="5" y="70"/>
                </a:lnTo>
                <a:lnTo>
                  <a:pt x="5" y="81"/>
                </a:lnTo>
                <a:close/>
                <a:moveTo>
                  <a:pt x="5" y="63"/>
                </a:moveTo>
                <a:lnTo>
                  <a:pt x="18" y="63"/>
                </a:lnTo>
                <a:lnTo>
                  <a:pt x="18" y="52"/>
                </a:lnTo>
                <a:lnTo>
                  <a:pt x="5" y="52"/>
                </a:ln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5" name="îş1îḍe">
            <a:extLst>
              <a:ext uri="{FF2B5EF4-FFF2-40B4-BE49-F238E27FC236}">
                <a16:creationId xmlns:a16="http://schemas.microsoft.com/office/drawing/2014/main" id="{984F5B64-77B9-4CAB-B6D7-81DDCBAB334E}"/>
              </a:ext>
            </a:extLst>
          </p:cNvPr>
          <p:cNvSpPr/>
          <p:nvPr/>
        </p:nvSpPr>
        <p:spPr bwMode="auto">
          <a:xfrm>
            <a:off x="5024116" y="6570700"/>
            <a:ext cx="208084" cy="2604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67" y="7"/>
              </a:cxn>
              <a:cxn ang="0">
                <a:pos x="113" y="11"/>
              </a:cxn>
              <a:cxn ang="0">
                <a:pos x="106" y="100"/>
              </a:cxn>
              <a:cxn ang="0">
                <a:pos x="92" y="80"/>
              </a:cxn>
              <a:cxn ang="0">
                <a:pos x="60" y="100"/>
              </a:cxn>
              <a:cxn ang="0">
                <a:pos x="113" y="11"/>
              </a:cxn>
              <a:cxn ang="0">
                <a:pos x="106" y="68"/>
              </a:cxn>
              <a:cxn ang="0">
                <a:pos x="92" y="59"/>
              </a:cxn>
              <a:cxn ang="0">
                <a:pos x="92" y="54"/>
              </a:cxn>
              <a:cxn ang="0">
                <a:pos x="106" y="45"/>
              </a:cxn>
              <a:cxn ang="0">
                <a:pos x="92" y="54"/>
              </a:cxn>
              <a:cxn ang="0">
                <a:pos x="106" y="39"/>
              </a:cxn>
              <a:cxn ang="0">
                <a:pos x="92" y="30"/>
              </a:cxn>
              <a:cxn ang="0">
                <a:pos x="92" y="25"/>
              </a:cxn>
              <a:cxn ang="0">
                <a:pos x="106" y="16"/>
              </a:cxn>
              <a:cxn ang="0">
                <a:pos x="92" y="25"/>
              </a:cxn>
              <a:cxn ang="0">
                <a:pos x="81" y="68"/>
              </a:cxn>
              <a:cxn ang="0">
                <a:pos x="67" y="59"/>
              </a:cxn>
              <a:cxn ang="0">
                <a:pos x="67" y="54"/>
              </a:cxn>
              <a:cxn ang="0">
                <a:pos x="81" y="45"/>
              </a:cxn>
              <a:cxn ang="0">
                <a:pos x="67" y="54"/>
              </a:cxn>
              <a:cxn ang="0">
                <a:pos x="81" y="39"/>
              </a:cxn>
              <a:cxn ang="0">
                <a:pos x="67" y="30"/>
              </a:cxn>
              <a:cxn ang="0">
                <a:pos x="67" y="25"/>
              </a:cxn>
              <a:cxn ang="0">
                <a:pos x="81" y="16"/>
              </a:cxn>
              <a:cxn ang="0">
                <a:pos x="67" y="25"/>
              </a:cxn>
              <a:cxn ang="0">
                <a:pos x="46" y="34"/>
              </a:cxn>
              <a:cxn ang="0">
                <a:pos x="7" y="27"/>
              </a:cxn>
              <a:cxn ang="0">
                <a:pos x="53" y="38"/>
              </a:cxn>
              <a:cxn ang="0">
                <a:pos x="46" y="100"/>
              </a:cxn>
              <a:cxn ang="0">
                <a:pos x="32" y="80"/>
              </a:cxn>
              <a:cxn ang="0">
                <a:pos x="0" y="100"/>
              </a:cxn>
              <a:cxn ang="0">
                <a:pos x="53" y="38"/>
              </a:cxn>
              <a:cxn ang="0">
                <a:pos x="46" y="68"/>
              </a:cxn>
              <a:cxn ang="0">
                <a:pos x="32" y="59"/>
              </a:cxn>
              <a:cxn ang="0">
                <a:pos x="32" y="54"/>
              </a:cxn>
              <a:cxn ang="0">
                <a:pos x="46" y="45"/>
              </a:cxn>
              <a:cxn ang="0">
                <a:pos x="32" y="54"/>
              </a:cxn>
              <a:cxn ang="0">
                <a:pos x="21" y="68"/>
              </a:cxn>
              <a:cxn ang="0">
                <a:pos x="7" y="59"/>
              </a:cxn>
              <a:cxn ang="0">
                <a:pos x="7" y="54"/>
              </a:cxn>
              <a:cxn ang="0">
                <a:pos x="21" y="45"/>
              </a:cxn>
              <a:cxn ang="0">
                <a:pos x="7" y="54"/>
              </a:cxn>
            </a:cxnLst>
            <a:rect l="0" t="0" r="r" b="b"/>
            <a:pathLst>
              <a:path w="113" h="100">
                <a:moveTo>
                  <a:pt x="67" y="0"/>
                </a:moveTo>
                <a:lnTo>
                  <a:pt x="104" y="0"/>
                </a:lnTo>
                <a:lnTo>
                  <a:pt x="104" y="7"/>
                </a:lnTo>
                <a:lnTo>
                  <a:pt x="67" y="7"/>
                </a:lnTo>
                <a:lnTo>
                  <a:pt x="67" y="0"/>
                </a:lnTo>
                <a:close/>
                <a:moveTo>
                  <a:pt x="113" y="11"/>
                </a:moveTo>
                <a:lnTo>
                  <a:pt x="113" y="100"/>
                </a:lnTo>
                <a:lnTo>
                  <a:pt x="106" y="100"/>
                </a:lnTo>
                <a:lnTo>
                  <a:pt x="106" y="80"/>
                </a:lnTo>
                <a:lnTo>
                  <a:pt x="92" y="80"/>
                </a:lnTo>
                <a:lnTo>
                  <a:pt x="92" y="100"/>
                </a:lnTo>
                <a:lnTo>
                  <a:pt x="60" y="100"/>
                </a:lnTo>
                <a:lnTo>
                  <a:pt x="60" y="11"/>
                </a:lnTo>
                <a:lnTo>
                  <a:pt x="113" y="11"/>
                </a:lnTo>
                <a:close/>
                <a:moveTo>
                  <a:pt x="92" y="68"/>
                </a:moveTo>
                <a:lnTo>
                  <a:pt x="106" y="68"/>
                </a:lnTo>
                <a:lnTo>
                  <a:pt x="106" y="59"/>
                </a:lnTo>
                <a:lnTo>
                  <a:pt x="92" y="59"/>
                </a:lnTo>
                <a:lnTo>
                  <a:pt x="92" y="68"/>
                </a:lnTo>
                <a:close/>
                <a:moveTo>
                  <a:pt x="92" y="54"/>
                </a:moveTo>
                <a:lnTo>
                  <a:pt x="106" y="54"/>
                </a:lnTo>
                <a:lnTo>
                  <a:pt x="106" y="45"/>
                </a:lnTo>
                <a:lnTo>
                  <a:pt x="92" y="45"/>
                </a:lnTo>
                <a:lnTo>
                  <a:pt x="92" y="54"/>
                </a:lnTo>
                <a:close/>
                <a:moveTo>
                  <a:pt x="92" y="39"/>
                </a:moveTo>
                <a:lnTo>
                  <a:pt x="106" y="39"/>
                </a:lnTo>
                <a:lnTo>
                  <a:pt x="106" y="30"/>
                </a:lnTo>
                <a:lnTo>
                  <a:pt x="92" y="30"/>
                </a:lnTo>
                <a:lnTo>
                  <a:pt x="92" y="39"/>
                </a:lnTo>
                <a:close/>
                <a:moveTo>
                  <a:pt x="92" y="25"/>
                </a:moveTo>
                <a:lnTo>
                  <a:pt x="106" y="25"/>
                </a:lnTo>
                <a:lnTo>
                  <a:pt x="106" y="16"/>
                </a:lnTo>
                <a:lnTo>
                  <a:pt x="92" y="16"/>
                </a:lnTo>
                <a:lnTo>
                  <a:pt x="92" y="25"/>
                </a:lnTo>
                <a:close/>
                <a:moveTo>
                  <a:pt x="67" y="68"/>
                </a:moveTo>
                <a:lnTo>
                  <a:pt x="81" y="68"/>
                </a:lnTo>
                <a:lnTo>
                  <a:pt x="81" y="59"/>
                </a:lnTo>
                <a:lnTo>
                  <a:pt x="67" y="59"/>
                </a:lnTo>
                <a:lnTo>
                  <a:pt x="67" y="68"/>
                </a:lnTo>
                <a:close/>
                <a:moveTo>
                  <a:pt x="67" y="54"/>
                </a:moveTo>
                <a:lnTo>
                  <a:pt x="81" y="54"/>
                </a:lnTo>
                <a:lnTo>
                  <a:pt x="81" y="45"/>
                </a:lnTo>
                <a:lnTo>
                  <a:pt x="67" y="45"/>
                </a:lnTo>
                <a:lnTo>
                  <a:pt x="67" y="54"/>
                </a:lnTo>
                <a:close/>
                <a:moveTo>
                  <a:pt x="67" y="39"/>
                </a:moveTo>
                <a:lnTo>
                  <a:pt x="81" y="39"/>
                </a:lnTo>
                <a:lnTo>
                  <a:pt x="81" y="30"/>
                </a:lnTo>
                <a:lnTo>
                  <a:pt x="67" y="30"/>
                </a:lnTo>
                <a:lnTo>
                  <a:pt x="67" y="39"/>
                </a:lnTo>
                <a:close/>
                <a:moveTo>
                  <a:pt x="67" y="25"/>
                </a:moveTo>
                <a:lnTo>
                  <a:pt x="81" y="25"/>
                </a:lnTo>
                <a:lnTo>
                  <a:pt x="81" y="16"/>
                </a:lnTo>
                <a:lnTo>
                  <a:pt x="67" y="16"/>
                </a:lnTo>
                <a:lnTo>
                  <a:pt x="67" y="25"/>
                </a:lnTo>
                <a:close/>
                <a:moveTo>
                  <a:pt x="7" y="34"/>
                </a:moveTo>
                <a:lnTo>
                  <a:pt x="46" y="34"/>
                </a:lnTo>
                <a:lnTo>
                  <a:pt x="46" y="27"/>
                </a:lnTo>
                <a:lnTo>
                  <a:pt x="7" y="27"/>
                </a:lnTo>
                <a:lnTo>
                  <a:pt x="7" y="34"/>
                </a:lnTo>
                <a:close/>
                <a:moveTo>
                  <a:pt x="53" y="38"/>
                </a:moveTo>
                <a:lnTo>
                  <a:pt x="53" y="100"/>
                </a:lnTo>
                <a:lnTo>
                  <a:pt x="46" y="100"/>
                </a:lnTo>
                <a:lnTo>
                  <a:pt x="46" y="80"/>
                </a:lnTo>
                <a:lnTo>
                  <a:pt x="32" y="80"/>
                </a:lnTo>
                <a:lnTo>
                  <a:pt x="32" y="100"/>
                </a:lnTo>
                <a:lnTo>
                  <a:pt x="0" y="100"/>
                </a:lnTo>
                <a:lnTo>
                  <a:pt x="0" y="38"/>
                </a:lnTo>
                <a:lnTo>
                  <a:pt x="53" y="38"/>
                </a:lnTo>
                <a:close/>
                <a:moveTo>
                  <a:pt x="32" y="68"/>
                </a:moveTo>
                <a:lnTo>
                  <a:pt x="46" y="68"/>
                </a:lnTo>
                <a:lnTo>
                  <a:pt x="46" y="59"/>
                </a:lnTo>
                <a:lnTo>
                  <a:pt x="32" y="59"/>
                </a:lnTo>
                <a:lnTo>
                  <a:pt x="32" y="68"/>
                </a:lnTo>
                <a:close/>
                <a:moveTo>
                  <a:pt x="32" y="54"/>
                </a:moveTo>
                <a:lnTo>
                  <a:pt x="46" y="54"/>
                </a:lnTo>
                <a:lnTo>
                  <a:pt x="46" y="45"/>
                </a:lnTo>
                <a:lnTo>
                  <a:pt x="32" y="45"/>
                </a:lnTo>
                <a:lnTo>
                  <a:pt x="32" y="54"/>
                </a:lnTo>
                <a:close/>
                <a:moveTo>
                  <a:pt x="7" y="68"/>
                </a:moveTo>
                <a:lnTo>
                  <a:pt x="21" y="68"/>
                </a:lnTo>
                <a:lnTo>
                  <a:pt x="21" y="59"/>
                </a:lnTo>
                <a:lnTo>
                  <a:pt x="7" y="59"/>
                </a:lnTo>
                <a:lnTo>
                  <a:pt x="7" y="68"/>
                </a:lnTo>
                <a:close/>
                <a:moveTo>
                  <a:pt x="7" y="54"/>
                </a:moveTo>
                <a:lnTo>
                  <a:pt x="21" y="54"/>
                </a:lnTo>
                <a:lnTo>
                  <a:pt x="21" y="45"/>
                </a:lnTo>
                <a:lnTo>
                  <a:pt x="7" y="45"/>
                </a:lnTo>
                <a:lnTo>
                  <a:pt x="7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6" name="íṩļiḑè">
            <a:extLst>
              <a:ext uri="{FF2B5EF4-FFF2-40B4-BE49-F238E27FC236}">
                <a16:creationId xmlns:a16="http://schemas.microsoft.com/office/drawing/2014/main" id="{FB11D1D6-61B5-4019-9F33-E3C391D1DC28}"/>
              </a:ext>
            </a:extLst>
          </p:cNvPr>
          <p:cNvSpPr/>
          <p:nvPr/>
        </p:nvSpPr>
        <p:spPr bwMode="auto">
          <a:xfrm>
            <a:off x="4876800" y="6672261"/>
            <a:ext cx="127060" cy="158851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3" y="4"/>
              </a:cxn>
              <a:cxn ang="0">
                <a:pos x="69" y="6"/>
              </a:cxn>
              <a:cxn ang="0">
                <a:pos x="66" y="61"/>
              </a:cxn>
              <a:cxn ang="0">
                <a:pos x="57" y="49"/>
              </a:cxn>
              <a:cxn ang="0">
                <a:pos x="37" y="61"/>
              </a:cxn>
              <a:cxn ang="0">
                <a:pos x="69" y="6"/>
              </a:cxn>
              <a:cxn ang="0">
                <a:pos x="66" y="41"/>
              </a:cxn>
              <a:cxn ang="0">
                <a:pos x="57" y="36"/>
              </a:cxn>
              <a:cxn ang="0">
                <a:pos x="57" y="33"/>
              </a:cxn>
              <a:cxn ang="0">
                <a:pos x="66" y="27"/>
              </a:cxn>
              <a:cxn ang="0">
                <a:pos x="57" y="33"/>
              </a:cxn>
              <a:cxn ang="0">
                <a:pos x="66" y="24"/>
              </a:cxn>
              <a:cxn ang="0">
                <a:pos x="57" y="18"/>
              </a:cxn>
              <a:cxn ang="0">
                <a:pos x="57" y="15"/>
              </a:cxn>
              <a:cxn ang="0">
                <a:pos x="66" y="9"/>
              </a:cxn>
              <a:cxn ang="0">
                <a:pos x="57" y="15"/>
              </a:cxn>
              <a:cxn ang="0">
                <a:pos x="50" y="41"/>
              </a:cxn>
              <a:cxn ang="0">
                <a:pos x="41" y="36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50" y="24"/>
              </a:cxn>
              <a:cxn ang="0">
                <a:pos x="41" y="18"/>
              </a:cxn>
              <a:cxn ang="0">
                <a:pos x="41" y="15"/>
              </a:cxn>
              <a:cxn ang="0">
                <a:pos x="50" y="9"/>
              </a:cxn>
              <a:cxn ang="0">
                <a:pos x="41" y="15"/>
              </a:cxn>
              <a:cxn ang="0">
                <a:pos x="29" y="20"/>
              </a:cxn>
              <a:cxn ang="0">
                <a:pos x="6" y="16"/>
              </a:cxn>
              <a:cxn ang="0">
                <a:pos x="32" y="22"/>
              </a:cxn>
              <a:cxn ang="0">
                <a:pos x="29" y="61"/>
              </a:cxn>
              <a:cxn ang="0">
                <a:pos x="20" y="49"/>
              </a:cxn>
              <a:cxn ang="0">
                <a:pos x="0" y="61"/>
              </a:cxn>
              <a:cxn ang="0">
                <a:pos x="32" y="22"/>
              </a:cxn>
              <a:cxn ang="0">
                <a:pos x="29" y="41"/>
              </a:cxn>
              <a:cxn ang="0">
                <a:pos x="20" y="36"/>
              </a:cxn>
              <a:cxn ang="0">
                <a:pos x="20" y="33"/>
              </a:cxn>
              <a:cxn ang="0">
                <a:pos x="29" y="27"/>
              </a:cxn>
              <a:cxn ang="0">
                <a:pos x="20" y="33"/>
              </a:cxn>
              <a:cxn ang="0">
                <a:pos x="14" y="41"/>
              </a:cxn>
              <a:cxn ang="0">
                <a:pos x="6" y="36"/>
              </a:cxn>
              <a:cxn ang="0">
                <a:pos x="6" y="33"/>
              </a:cxn>
              <a:cxn ang="0">
                <a:pos x="14" y="27"/>
              </a:cxn>
              <a:cxn ang="0">
                <a:pos x="6" y="33"/>
              </a:cxn>
            </a:cxnLst>
            <a:rect l="0" t="0" r="r" b="b"/>
            <a:pathLst>
              <a:path w="69" h="61">
                <a:moveTo>
                  <a:pt x="43" y="0"/>
                </a:moveTo>
                <a:lnTo>
                  <a:pt x="64" y="0"/>
                </a:lnTo>
                <a:lnTo>
                  <a:pt x="64" y="4"/>
                </a:lnTo>
                <a:lnTo>
                  <a:pt x="43" y="4"/>
                </a:lnTo>
                <a:lnTo>
                  <a:pt x="43" y="0"/>
                </a:lnTo>
                <a:close/>
                <a:moveTo>
                  <a:pt x="69" y="6"/>
                </a:moveTo>
                <a:lnTo>
                  <a:pt x="69" y="61"/>
                </a:lnTo>
                <a:lnTo>
                  <a:pt x="66" y="61"/>
                </a:lnTo>
                <a:lnTo>
                  <a:pt x="66" y="49"/>
                </a:lnTo>
                <a:lnTo>
                  <a:pt x="57" y="49"/>
                </a:lnTo>
                <a:lnTo>
                  <a:pt x="57" y="61"/>
                </a:lnTo>
                <a:lnTo>
                  <a:pt x="37" y="61"/>
                </a:lnTo>
                <a:lnTo>
                  <a:pt x="37" y="6"/>
                </a:lnTo>
                <a:lnTo>
                  <a:pt x="69" y="6"/>
                </a:lnTo>
                <a:close/>
                <a:moveTo>
                  <a:pt x="57" y="41"/>
                </a:moveTo>
                <a:lnTo>
                  <a:pt x="66" y="41"/>
                </a:lnTo>
                <a:lnTo>
                  <a:pt x="66" y="36"/>
                </a:lnTo>
                <a:lnTo>
                  <a:pt x="57" y="36"/>
                </a:lnTo>
                <a:lnTo>
                  <a:pt x="57" y="41"/>
                </a:lnTo>
                <a:close/>
                <a:moveTo>
                  <a:pt x="57" y="33"/>
                </a:moveTo>
                <a:lnTo>
                  <a:pt x="66" y="33"/>
                </a:lnTo>
                <a:lnTo>
                  <a:pt x="66" y="27"/>
                </a:lnTo>
                <a:lnTo>
                  <a:pt x="57" y="27"/>
                </a:lnTo>
                <a:lnTo>
                  <a:pt x="57" y="33"/>
                </a:lnTo>
                <a:close/>
                <a:moveTo>
                  <a:pt x="57" y="24"/>
                </a:moveTo>
                <a:lnTo>
                  <a:pt x="66" y="24"/>
                </a:lnTo>
                <a:lnTo>
                  <a:pt x="66" y="18"/>
                </a:lnTo>
                <a:lnTo>
                  <a:pt x="57" y="18"/>
                </a:lnTo>
                <a:lnTo>
                  <a:pt x="57" y="24"/>
                </a:lnTo>
                <a:close/>
                <a:moveTo>
                  <a:pt x="57" y="15"/>
                </a:moveTo>
                <a:lnTo>
                  <a:pt x="66" y="15"/>
                </a:lnTo>
                <a:lnTo>
                  <a:pt x="66" y="9"/>
                </a:lnTo>
                <a:lnTo>
                  <a:pt x="57" y="9"/>
                </a:lnTo>
                <a:lnTo>
                  <a:pt x="57" y="15"/>
                </a:lnTo>
                <a:close/>
                <a:moveTo>
                  <a:pt x="41" y="41"/>
                </a:moveTo>
                <a:lnTo>
                  <a:pt x="50" y="41"/>
                </a:lnTo>
                <a:lnTo>
                  <a:pt x="50" y="36"/>
                </a:lnTo>
                <a:lnTo>
                  <a:pt x="41" y="36"/>
                </a:lnTo>
                <a:lnTo>
                  <a:pt x="41" y="41"/>
                </a:lnTo>
                <a:close/>
                <a:moveTo>
                  <a:pt x="41" y="33"/>
                </a:moveTo>
                <a:lnTo>
                  <a:pt x="50" y="33"/>
                </a:lnTo>
                <a:lnTo>
                  <a:pt x="50" y="27"/>
                </a:lnTo>
                <a:lnTo>
                  <a:pt x="41" y="27"/>
                </a:lnTo>
                <a:lnTo>
                  <a:pt x="41" y="33"/>
                </a:lnTo>
                <a:close/>
                <a:moveTo>
                  <a:pt x="41" y="24"/>
                </a:moveTo>
                <a:lnTo>
                  <a:pt x="50" y="24"/>
                </a:lnTo>
                <a:lnTo>
                  <a:pt x="50" y="18"/>
                </a:lnTo>
                <a:lnTo>
                  <a:pt x="41" y="18"/>
                </a:lnTo>
                <a:lnTo>
                  <a:pt x="41" y="24"/>
                </a:lnTo>
                <a:close/>
                <a:moveTo>
                  <a:pt x="41" y="15"/>
                </a:moveTo>
                <a:lnTo>
                  <a:pt x="50" y="15"/>
                </a:lnTo>
                <a:lnTo>
                  <a:pt x="50" y="9"/>
                </a:lnTo>
                <a:lnTo>
                  <a:pt x="41" y="9"/>
                </a:lnTo>
                <a:lnTo>
                  <a:pt x="41" y="15"/>
                </a:lnTo>
                <a:close/>
                <a:moveTo>
                  <a:pt x="6" y="20"/>
                </a:moveTo>
                <a:lnTo>
                  <a:pt x="29" y="20"/>
                </a:lnTo>
                <a:lnTo>
                  <a:pt x="29" y="16"/>
                </a:lnTo>
                <a:lnTo>
                  <a:pt x="6" y="16"/>
                </a:lnTo>
                <a:lnTo>
                  <a:pt x="6" y="20"/>
                </a:lnTo>
                <a:close/>
                <a:moveTo>
                  <a:pt x="32" y="22"/>
                </a:moveTo>
                <a:lnTo>
                  <a:pt x="32" y="61"/>
                </a:lnTo>
                <a:lnTo>
                  <a:pt x="29" y="61"/>
                </a:lnTo>
                <a:lnTo>
                  <a:pt x="29" y="49"/>
                </a:lnTo>
                <a:lnTo>
                  <a:pt x="20" y="49"/>
                </a:lnTo>
                <a:lnTo>
                  <a:pt x="20" y="61"/>
                </a:lnTo>
                <a:lnTo>
                  <a:pt x="0" y="61"/>
                </a:lnTo>
                <a:lnTo>
                  <a:pt x="0" y="22"/>
                </a:lnTo>
                <a:lnTo>
                  <a:pt x="32" y="22"/>
                </a:lnTo>
                <a:close/>
                <a:moveTo>
                  <a:pt x="20" y="41"/>
                </a:moveTo>
                <a:lnTo>
                  <a:pt x="29" y="41"/>
                </a:lnTo>
                <a:lnTo>
                  <a:pt x="29" y="36"/>
                </a:lnTo>
                <a:lnTo>
                  <a:pt x="20" y="36"/>
                </a:lnTo>
                <a:lnTo>
                  <a:pt x="20" y="41"/>
                </a:lnTo>
                <a:close/>
                <a:moveTo>
                  <a:pt x="20" y="33"/>
                </a:moveTo>
                <a:lnTo>
                  <a:pt x="29" y="33"/>
                </a:lnTo>
                <a:lnTo>
                  <a:pt x="29" y="27"/>
                </a:lnTo>
                <a:lnTo>
                  <a:pt x="20" y="27"/>
                </a:lnTo>
                <a:lnTo>
                  <a:pt x="20" y="33"/>
                </a:lnTo>
                <a:close/>
                <a:moveTo>
                  <a:pt x="6" y="41"/>
                </a:moveTo>
                <a:lnTo>
                  <a:pt x="14" y="41"/>
                </a:lnTo>
                <a:lnTo>
                  <a:pt x="14" y="36"/>
                </a:lnTo>
                <a:lnTo>
                  <a:pt x="6" y="36"/>
                </a:lnTo>
                <a:lnTo>
                  <a:pt x="6" y="41"/>
                </a:lnTo>
                <a:close/>
                <a:moveTo>
                  <a:pt x="6" y="33"/>
                </a:moveTo>
                <a:lnTo>
                  <a:pt x="14" y="33"/>
                </a:lnTo>
                <a:lnTo>
                  <a:pt x="14" y="27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7" name="iṥľiḍé">
            <a:extLst>
              <a:ext uri="{FF2B5EF4-FFF2-40B4-BE49-F238E27FC236}">
                <a16:creationId xmlns:a16="http://schemas.microsoft.com/office/drawing/2014/main" id="{6A5D1AD6-A1FA-4B82-96C0-FBA171F34D92}"/>
              </a:ext>
            </a:extLst>
          </p:cNvPr>
          <p:cNvSpPr/>
          <p:nvPr/>
        </p:nvSpPr>
        <p:spPr bwMode="auto">
          <a:xfrm>
            <a:off x="5841720" y="6203520"/>
            <a:ext cx="263327" cy="632800"/>
          </a:xfrm>
          <a:custGeom>
            <a:avLst/>
            <a:gdLst/>
            <a:ahLst/>
            <a:cxnLst>
              <a:cxn ang="0">
                <a:pos x="11" y="113"/>
              </a:cxn>
              <a:cxn ang="0">
                <a:pos x="58" y="95"/>
              </a:cxn>
              <a:cxn ang="0">
                <a:pos x="67" y="116"/>
              </a:cxn>
              <a:cxn ang="0">
                <a:pos x="27" y="243"/>
              </a:cxn>
              <a:cxn ang="0">
                <a:pos x="9" y="216"/>
              </a:cxn>
              <a:cxn ang="0">
                <a:pos x="0" y="243"/>
              </a:cxn>
              <a:cxn ang="0">
                <a:pos x="67" y="116"/>
              </a:cxn>
              <a:cxn ang="0">
                <a:pos x="9" y="184"/>
              </a:cxn>
              <a:cxn ang="0">
                <a:pos x="28" y="198"/>
              </a:cxn>
              <a:cxn ang="0">
                <a:pos x="28" y="164"/>
              </a:cxn>
              <a:cxn ang="0">
                <a:pos x="9" y="177"/>
              </a:cxn>
              <a:cxn ang="0">
                <a:pos x="28" y="164"/>
              </a:cxn>
              <a:cxn ang="0">
                <a:pos x="9" y="145"/>
              </a:cxn>
              <a:cxn ang="0">
                <a:pos x="28" y="157"/>
              </a:cxn>
              <a:cxn ang="0">
                <a:pos x="28" y="125"/>
              </a:cxn>
              <a:cxn ang="0">
                <a:pos x="9" y="138"/>
              </a:cxn>
              <a:cxn ang="0">
                <a:pos x="28" y="125"/>
              </a:cxn>
              <a:cxn ang="0">
                <a:pos x="41" y="184"/>
              </a:cxn>
              <a:cxn ang="0">
                <a:pos x="58" y="198"/>
              </a:cxn>
              <a:cxn ang="0">
                <a:pos x="58" y="164"/>
              </a:cxn>
              <a:cxn ang="0">
                <a:pos x="41" y="177"/>
              </a:cxn>
              <a:cxn ang="0">
                <a:pos x="58" y="164"/>
              </a:cxn>
              <a:cxn ang="0">
                <a:pos x="41" y="145"/>
              </a:cxn>
              <a:cxn ang="0">
                <a:pos x="58" y="157"/>
              </a:cxn>
              <a:cxn ang="0">
                <a:pos x="58" y="125"/>
              </a:cxn>
              <a:cxn ang="0">
                <a:pos x="41" y="138"/>
              </a:cxn>
              <a:cxn ang="0">
                <a:pos x="58" y="125"/>
              </a:cxn>
              <a:cxn ang="0">
                <a:pos x="87" y="139"/>
              </a:cxn>
              <a:cxn ang="0">
                <a:pos x="135" y="150"/>
              </a:cxn>
              <a:cxn ang="0">
                <a:pos x="143" y="154"/>
              </a:cxn>
              <a:cxn ang="0">
                <a:pos x="103" y="243"/>
              </a:cxn>
              <a:cxn ang="0">
                <a:pos x="85" y="216"/>
              </a:cxn>
              <a:cxn ang="0">
                <a:pos x="76" y="243"/>
              </a:cxn>
              <a:cxn ang="0">
                <a:pos x="143" y="154"/>
              </a:cxn>
              <a:cxn ang="0">
                <a:pos x="85" y="184"/>
              </a:cxn>
              <a:cxn ang="0">
                <a:pos x="105" y="198"/>
              </a:cxn>
              <a:cxn ang="0">
                <a:pos x="105" y="164"/>
              </a:cxn>
              <a:cxn ang="0">
                <a:pos x="85" y="177"/>
              </a:cxn>
              <a:cxn ang="0">
                <a:pos x="105" y="164"/>
              </a:cxn>
              <a:cxn ang="0">
                <a:pos x="117" y="184"/>
              </a:cxn>
              <a:cxn ang="0">
                <a:pos x="135" y="198"/>
              </a:cxn>
              <a:cxn ang="0">
                <a:pos x="135" y="164"/>
              </a:cxn>
              <a:cxn ang="0">
                <a:pos x="117" y="177"/>
              </a:cxn>
              <a:cxn ang="0">
                <a:pos x="135" y="164"/>
              </a:cxn>
              <a:cxn ang="0">
                <a:pos x="51" y="64"/>
              </a:cxn>
              <a:cxn ang="0">
                <a:pos x="18" y="91"/>
              </a:cxn>
              <a:cxn ang="0">
                <a:pos x="30" y="0"/>
              </a:cxn>
              <a:cxn ang="0">
                <a:pos x="39" y="61"/>
              </a:cxn>
              <a:cxn ang="0">
                <a:pos x="30" y="0"/>
              </a:cxn>
            </a:cxnLst>
            <a:rect l="0" t="0" r="r" b="b"/>
            <a:pathLst>
              <a:path w="143" h="243">
                <a:moveTo>
                  <a:pt x="58" y="113"/>
                </a:moveTo>
                <a:lnTo>
                  <a:pt x="11" y="113"/>
                </a:lnTo>
                <a:lnTo>
                  <a:pt x="11" y="95"/>
                </a:lnTo>
                <a:lnTo>
                  <a:pt x="58" y="95"/>
                </a:lnTo>
                <a:lnTo>
                  <a:pt x="58" y="113"/>
                </a:lnTo>
                <a:close/>
                <a:moveTo>
                  <a:pt x="67" y="116"/>
                </a:moveTo>
                <a:lnTo>
                  <a:pt x="67" y="243"/>
                </a:lnTo>
                <a:lnTo>
                  <a:pt x="27" y="243"/>
                </a:lnTo>
                <a:lnTo>
                  <a:pt x="27" y="216"/>
                </a:lnTo>
                <a:lnTo>
                  <a:pt x="9" y="216"/>
                </a:lnTo>
                <a:lnTo>
                  <a:pt x="9" y="243"/>
                </a:lnTo>
                <a:lnTo>
                  <a:pt x="0" y="243"/>
                </a:lnTo>
                <a:lnTo>
                  <a:pt x="0" y="116"/>
                </a:lnTo>
                <a:lnTo>
                  <a:pt x="67" y="116"/>
                </a:lnTo>
                <a:close/>
                <a:moveTo>
                  <a:pt x="28" y="184"/>
                </a:moveTo>
                <a:lnTo>
                  <a:pt x="9" y="184"/>
                </a:lnTo>
                <a:lnTo>
                  <a:pt x="9" y="198"/>
                </a:lnTo>
                <a:lnTo>
                  <a:pt x="28" y="198"/>
                </a:lnTo>
                <a:lnTo>
                  <a:pt x="28" y="184"/>
                </a:lnTo>
                <a:close/>
                <a:moveTo>
                  <a:pt x="28" y="164"/>
                </a:moveTo>
                <a:lnTo>
                  <a:pt x="9" y="164"/>
                </a:lnTo>
                <a:lnTo>
                  <a:pt x="9" y="177"/>
                </a:lnTo>
                <a:lnTo>
                  <a:pt x="28" y="177"/>
                </a:lnTo>
                <a:lnTo>
                  <a:pt x="28" y="164"/>
                </a:lnTo>
                <a:close/>
                <a:moveTo>
                  <a:pt x="28" y="145"/>
                </a:moveTo>
                <a:lnTo>
                  <a:pt x="9" y="145"/>
                </a:lnTo>
                <a:lnTo>
                  <a:pt x="9" y="157"/>
                </a:lnTo>
                <a:lnTo>
                  <a:pt x="28" y="157"/>
                </a:lnTo>
                <a:lnTo>
                  <a:pt x="28" y="145"/>
                </a:lnTo>
                <a:close/>
                <a:moveTo>
                  <a:pt x="28" y="125"/>
                </a:moveTo>
                <a:lnTo>
                  <a:pt x="9" y="125"/>
                </a:lnTo>
                <a:lnTo>
                  <a:pt x="9" y="138"/>
                </a:lnTo>
                <a:lnTo>
                  <a:pt x="28" y="138"/>
                </a:lnTo>
                <a:lnTo>
                  <a:pt x="28" y="125"/>
                </a:lnTo>
                <a:close/>
                <a:moveTo>
                  <a:pt x="58" y="184"/>
                </a:moveTo>
                <a:lnTo>
                  <a:pt x="41" y="184"/>
                </a:lnTo>
                <a:lnTo>
                  <a:pt x="41" y="198"/>
                </a:lnTo>
                <a:lnTo>
                  <a:pt x="58" y="198"/>
                </a:lnTo>
                <a:lnTo>
                  <a:pt x="58" y="184"/>
                </a:lnTo>
                <a:close/>
                <a:moveTo>
                  <a:pt x="58" y="164"/>
                </a:moveTo>
                <a:lnTo>
                  <a:pt x="41" y="164"/>
                </a:lnTo>
                <a:lnTo>
                  <a:pt x="41" y="177"/>
                </a:lnTo>
                <a:lnTo>
                  <a:pt x="58" y="177"/>
                </a:lnTo>
                <a:lnTo>
                  <a:pt x="58" y="164"/>
                </a:lnTo>
                <a:close/>
                <a:moveTo>
                  <a:pt x="58" y="145"/>
                </a:moveTo>
                <a:lnTo>
                  <a:pt x="41" y="145"/>
                </a:lnTo>
                <a:lnTo>
                  <a:pt x="41" y="157"/>
                </a:lnTo>
                <a:lnTo>
                  <a:pt x="58" y="157"/>
                </a:lnTo>
                <a:lnTo>
                  <a:pt x="58" y="145"/>
                </a:lnTo>
                <a:close/>
                <a:moveTo>
                  <a:pt x="58" y="125"/>
                </a:moveTo>
                <a:lnTo>
                  <a:pt x="41" y="125"/>
                </a:lnTo>
                <a:lnTo>
                  <a:pt x="41" y="138"/>
                </a:lnTo>
                <a:lnTo>
                  <a:pt x="58" y="138"/>
                </a:lnTo>
                <a:lnTo>
                  <a:pt x="58" y="125"/>
                </a:lnTo>
                <a:close/>
                <a:moveTo>
                  <a:pt x="135" y="139"/>
                </a:moveTo>
                <a:lnTo>
                  <a:pt x="87" y="139"/>
                </a:lnTo>
                <a:lnTo>
                  <a:pt x="87" y="150"/>
                </a:lnTo>
                <a:lnTo>
                  <a:pt x="135" y="150"/>
                </a:lnTo>
                <a:lnTo>
                  <a:pt x="135" y="139"/>
                </a:lnTo>
                <a:close/>
                <a:moveTo>
                  <a:pt x="143" y="154"/>
                </a:moveTo>
                <a:lnTo>
                  <a:pt x="143" y="243"/>
                </a:lnTo>
                <a:lnTo>
                  <a:pt x="103" y="243"/>
                </a:lnTo>
                <a:lnTo>
                  <a:pt x="103" y="216"/>
                </a:lnTo>
                <a:lnTo>
                  <a:pt x="85" y="216"/>
                </a:lnTo>
                <a:lnTo>
                  <a:pt x="85" y="243"/>
                </a:lnTo>
                <a:lnTo>
                  <a:pt x="76" y="243"/>
                </a:lnTo>
                <a:lnTo>
                  <a:pt x="76" y="154"/>
                </a:lnTo>
                <a:lnTo>
                  <a:pt x="143" y="154"/>
                </a:lnTo>
                <a:close/>
                <a:moveTo>
                  <a:pt x="105" y="184"/>
                </a:moveTo>
                <a:lnTo>
                  <a:pt x="85" y="184"/>
                </a:lnTo>
                <a:lnTo>
                  <a:pt x="85" y="198"/>
                </a:lnTo>
                <a:lnTo>
                  <a:pt x="105" y="198"/>
                </a:lnTo>
                <a:lnTo>
                  <a:pt x="105" y="184"/>
                </a:lnTo>
                <a:close/>
                <a:moveTo>
                  <a:pt x="105" y="164"/>
                </a:moveTo>
                <a:lnTo>
                  <a:pt x="85" y="164"/>
                </a:lnTo>
                <a:lnTo>
                  <a:pt x="85" y="177"/>
                </a:lnTo>
                <a:lnTo>
                  <a:pt x="105" y="177"/>
                </a:lnTo>
                <a:lnTo>
                  <a:pt x="105" y="164"/>
                </a:lnTo>
                <a:close/>
                <a:moveTo>
                  <a:pt x="135" y="184"/>
                </a:moveTo>
                <a:lnTo>
                  <a:pt x="117" y="184"/>
                </a:lnTo>
                <a:lnTo>
                  <a:pt x="117" y="198"/>
                </a:lnTo>
                <a:lnTo>
                  <a:pt x="135" y="198"/>
                </a:lnTo>
                <a:lnTo>
                  <a:pt x="135" y="184"/>
                </a:lnTo>
                <a:close/>
                <a:moveTo>
                  <a:pt x="135" y="164"/>
                </a:moveTo>
                <a:lnTo>
                  <a:pt x="117" y="164"/>
                </a:lnTo>
                <a:lnTo>
                  <a:pt x="117" y="177"/>
                </a:lnTo>
                <a:lnTo>
                  <a:pt x="135" y="177"/>
                </a:lnTo>
                <a:lnTo>
                  <a:pt x="135" y="164"/>
                </a:lnTo>
                <a:close/>
                <a:moveTo>
                  <a:pt x="18" y="64"/>
                </a:moveTo>
                <a:lnTo>
                  <a:pt x="51" y="64"/>
                </a:lnTo>
                <a:lnTo>
                  <a:pt x="51" y="91"/>
                </a:lnTo>
                <a:lnTo>
                  <a:pt x="18" y="91"/>
                </a:lnTo>
                <a:lnTo>
                  <a:pt x="18" y="64"/>
                </a:lnTo>
                <a:close/>
                <a:moveTo>
                  <a:pt x="30" y="0"/>
                </a:moveTo>
                <a:lnTo>
                  <a:pt x="39" y="0"/>
                </a:lnTo>
                <a:lnTo>
                  <a:pt x="39" y="61"/>
                </a:lnTo>
                <a:lnTo>
                  <a:pt x="30" y="61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8" name="iŝlîdè">
            <a:extLst>
              <a:ext uri="{FF2B5EF4-FFF2-40B4-BE49-F238E27FC236}">
                <a16:creationId xmlns:a16="http://schemas.microsoft.com/office/drawing/2014/main" id="{1E9DDCE7-7200-44EA-A8A7-B85D032065B9}"/>
              </a:ext>
            </a:extLst>
          </p:cNvPr>
          <p:cNvSpPr/>
          <p:nvPr/>
        </p:nvSpPr>
        <p:spPr bwMode="auto">
          <a:xfrm>
            <a:off x="6119779" y="6654032"/>
            <a:ext cx="123377" cy="17708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26" y="0"/>
              </a:cxn>
              <a:cxn ang="0">
                <a:pos x="31" y="7"/>
              </a:cxn>
              <a:cxn ang="0">
                <a:pos x="12" y="68"/>
              </a:cxn>
              <a:cxn ang="0">
                <a:pos x="5" y="56"/>
              </a:cxn>
              <a:cxn ang="0">
                <a:pos x="0" y="68"/>
              </a:cxn>
              <a:cxn ang="0">
                <a:pos x="31" y="7"/>
              </a:cxn>
              <a:cxn ang="0">
                <a:pos x="5" y="40"/>
              </a:cxn>
              <a:cxn ang="0">
                <a:pos x="12" y="47"/>
              </a:cxn>
              <a:cxn ang="0">
                <a:pos x="12" y="31"/>
              </a:cxn>
              <a:cxn ang="0">
                <a:pos x="5" y="36"/>
              </a:cxn>
              <a:cxn ang="0">
                <a:pos x="12" y="31"/>
              </a:cxn>
              <a:cxn ang="0">
                <a:pos x="5" y="22"/>
              </a:cxn>
              <a:cxn ang="0">
                <a:pos x="12" y="27"/>
              </a:cxn>
              <a:cxn ang="0">
                <a:pos x="12" y="11"/>
              </a:cxn>
              <a:cxn ang="0">
                <a:pos x="5" y="18"/>
              </a:cxn>
              <a:cxn ang="0">
                <a:pos x="12" y="11"/>
              </a:cxn>
              <a:cxn ang="0">
                <a:pos x="19" y="40"/>
              </a:cxn>
              <a:cxn ang="0">
                <a:pos x="28" y="47"/>
              </a:cxn>
              <a:cxn ang="0">
                <a:pos x="28" y="31"/>
              </a:cxn>
              <a:cxn ang="0">
                <a:pos x="19" y="36"/>
              </a:cxn>
              <a:cxn ang="0">
                <a:pos x="28" y="31"/>
              </a:cxn>
              <a:cxn ang="0">
                <a:pos x="19" y="22"/>
              </a:cxn>
              <a:cxn ang="0">
                <a:pos x="28" y="27"/>
              </a:cxn>
              <a:cxn ang="0">
                <a:pos x="28" y="11"/>
              </a:cxn>
              <a:cxn ang="0">
                <a:pos x="19" y="18"/>
              </a:cxn>
              <a:cxn ang="0">
                <a:pos x="28" y="11"/>
              </a:cxn>
              <a:cxn ang="0">
                <a:pos x="40" y="18"/>
              </a:cxn>
              <a:cxn ang="0">
                <a:pos x="63" y="23"/>
              </a:cxn>
              <a:cxn ang="0">
                <a:pos x="67" y="25"/>
              </a:cxn>
              <a:cxn ang="0">
                <a:pos x="47" y="68"/>
              </a:cxn>
              <a:cxn ang="0">
                <a:pos x="40" y="56"/>
              </a:cxn>
              <a:cxn ang="0">
                <a:pos x="35" y="68"/>
              </a:cxn>
              <a:cxn ang="0">
                <a:pos x="67" y="25"/>
              </a:cxn>
              <a:cxn ang="0">
                <a:pos x="40" y="40"/>
              </a:cxn>
              <a:cxn ang="0">
                <a:pos x="49" y="47"/>
              </a:cxn>
              <a:cxn ang="0">
                <a:pos x="49" y="31"/>
              </a:cxn>
              <a:cxn ang="0">
                <a:pos x="40" y="36"/>
              </a:cxn>
              <a:cxn ang="0">
                <a:pos x="49" y="31"/>
              </a:cxn>
              <a:cxn ang="0">
                <a:pos x="54" y="40"/>
              </a:cxn>
              <a:cxn ang="0">
                <a:pos x="63" y="47"/>
              </a:cxn>
              <a:cxn ang="0">
                <a:pos x="63" y="31"/>
              </a:cxn>
              <a:cxn ang="0">
                <a:pos x="54" y="36"/>
              </a:cxn>
              <a:cxn ang="0">
                <a:pos x="63" y="31"/>
              </a:cxn>
            </a:cxnLst>
            <a:rect l="0" t="0" r="r" b="b"/>
            <a:pathLst>
              <a:path w="67" h="68">
                <a:moveTo>
                  <a:pt x="26" y="6"/>
                </a:moveTo>
                <a:lnTo>
                  <a:pt x="5" y="6"/>
                </a:lnTo>
                <a:lnTo>
                  <a:pt x="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31" y="7"/>
                </a:moveTo>
                <a:lnTo>
                  <a:pt x="31" y="68"/>
                </a:lnTo>
                <a:lnTo>
                  <a:pt x="12" y="68"/>
                </a:lnTo>
                <a:lnTo>
                  <a:pt x="12" y="56"/>
                </a:lnTo>
                <a:lnTo>
                  <a:pt x="5" y="56"/>
                </a:lnTo>
                <a:lnTo>
                  <a:pt x="5" y="68"/>
                </a:lnTo>
                <a:lnTo>
                  <a:pt x="0" y="68"/>
                </a:lnTo>
                <a:lnTo>
                  <a:pt x="0" y="7"/>
                </a:lnTo>
                <a:lnTo>
                  <a:pt x="31" y="7"/>
                </a:lnTo>
                <a:close/>
                <a:moveTo>
                  <a:pt x="12" y="40"/>
                </a:moveTo>
                <a:lnTo>
                  <a:pt x="5" y="40"/>
                </a:lnTo>
                <a:lnTo>
                  <a:pt x="5" y="47"/>
                </a:lnTo>
                <a:lnTo>
                  <a:pt x="12" y="47"/>
                </a:lnTo>
                <a:lnTo>
                  <a:pt x="12" y="40"/>
                </a:lnTo>
                <a:close/>
                <a:moveTo>
                  <a:pt x="12" y="31"/>
                </a:moveTo>
                <a:lnTo>
                  <a:pt x="5" y="31"/>
                </a:lnTo>
                <a:lnTo>
                  <a:pt x="5" y="36"/>
                </a:lnTo>
                <a:lnTo>
                  <a:pt x="12" y="36"/>
                </a:lnTo>
                <a:lnTo>
                  <a:pt x="12" y="31"/>
                </a:lnTo>
                <a:close/>
                <a:moveTo>
                  <a:pt x="12" y="22"/>
                </a:moveTo>
                <a:lnTo>
                  <a:pt x="5" y="22"/>
                </a:lnTo>
                <a:lnTo>
                  <a:pt x="5" y="27"/>
                </a:lnTo>
                <a:lnTo>
                  <a:pt x="12" y="27"/>
                </a:lnTo>
                <a:lnTo>
                  <a:pt x="12" y="22"/>
                </a:lnTo>
                <a:close/>
                <a:moveTo>
                  <a:pt x="12" y="11"/>
                </a:moveTo>
                <a:lnTo>
                  <a:pt x="5" y="11"/>
                </a:lnTo>
                <a:lnTo>
                  <a:pt x="5" y="18"/>
                </a:lnTo>
                <a:lnTo>
                  <a:pt x="12" y="18"/>
                </a:lnTo>
                <a:lnTo>
                  <a:pt x="12" y="11"/>
                </a:lnTo>
                <a:close/>
                <a:moveTo>
                  <a:pt x="28" y="40"/>
                </a:moveTo>
                <a:lnTo>
                  <a:pt x="19" y="40"/>
                </a:lnTo>
                <a:lnTo>
                  <a:pt x="19" y="47"/>
                </a:lnTo>
                <a:lnTo>
                  <a:pt x="28" y="47"/>
                </a:lnTo>
                <a:lnTo>
                  <a:pt x="28" y="40"/>
                </a:lnTo>
                <a:close/>
                <a:moveTo>
                  <a:pt x="28" y="31"/>
                </a:moveTo>
                <a:lnTo>
                  <a:pt x="19" y="31"/>
                </a:lnTo>
                <a:lnTo>
                  <a:pt x="19" y="36"/>
                </a:lnTo>
                <a:lnTo>
                  <a:pt x="28" y="36"/>
                </a:lnTo>
                <a:lnTo>
                  <a:pt x="28" y="31"/>
                </a:lnTo>
                <a:close/>
                <a:moveTo>
                  <a:pt x="28" y="22"/>
                </a:moveTo>
                <a:lnTo>
                  <a:pt x="19" y="22"/>
                </a:lnTo>
                <a:lnTo>
                  <a:pt x="19" y="27"/>
                </a:lnTo>
                <a:lnTo>
                  <a:pt x="28" y="27"/>
                </a:lnTo>
                <a:lnTo>
                  <a:pt x="28" y="22"/>
                </a:lnTo>
                <a:close/>
                <a:moveTo>
                  <a:pt x="28" y="11"/>
                </a:moveTo>
                <a:lnTo>
                  <a:pt x="19" y="11"/>
                </a:lnTo>
                <a:lnTo>
                  <a:pt x="19" y="18"/>
                </a:lnTo>
                <a:lnTo>
                  <a:pt x="28" y="18"/>
                </a:lnTo>
                <a:lnTo>
                  <a:pt x="28" y="11"/>
                </a:lnTo>
                <a:close/>
                <a:moveTo>
                  <a:pt x="63" y="18"/>
                </a:moveTo>
                <a:lnTo>
                  <a:pt x="40" y="18"/>
                </a:lnTo>
                <a:lnTo>
                  <a:pt x="40" y="23"/>
                </a:lnTo>
                <a:lnTo>
                  <a:pt x="63" y="23"/>
                </a:lnTo>
                <a:lnTo>
                  <a:pt x="63" y="18"/>
                </a:lnTo>
                <a:close/>
                <a:moveTo>
                  <a:pt x="67" y="25"/>
                </a:moveTo>
                <a:lnTo>
                  <a:pt x="67" y="68"/>
                </a:lnTo>
                <a:lnTo>
                  <a:pt x="47" y="68"/>
                </a:lnTo>
                <a:lnTo>
                  <a:pt x="47" y="56"/>
                </a:lnTo>
                <a:lnTo>
                  <a:pt x="40" y="56"/>
                </a:lnTo>
                <a:lnTo>
                  <a:pt x="40" y="68"/>
                </a:lnTo>
                <a:lnTo>
                  <a:pt x="35" y="68"/>
                </a:lnTo>
                <a:lnTo>
                  <a:pt x="35" y="25"/>
                </a:lnTo>
                <a:lnTo>
                  <a:pt x="67" y="25"/>
                </a:lnTo>
                <a:close/>
                <a:moveTo>
                  <a:pt x="49" y="40"/>
                </a:moveTo>
                <a:lnTo>
                  <a:pt x="40" y="40"/>
                </a:lnTo>
                <a:lnTo>
                  <a:pt x="40" y="47"/>
                </a:lnTo>
                <a:lnTo>
                  <a:pt x="49" y="47"/>
                </a:lnTo>
                <a:lnTo>
                  <a:pt x="49" y="40"/>
                </a:lnTo>
                <a:close/>
                <a:moveTo>
                  <a:pt x="49" y="31"/>
                </a:moveTo>
                <a:lnTo>
                  <a:pt x="40" y="31"/>
                </a:lnTo>
                <a:lnTo>
                  <a:pt x="40" y="36"/>
                </a:lnTo>
                <a:lnTo>
                  <a:pt x="49" y="36"/>
                </a:lnTo>
                <a:lnTo>
                  <a:pt x="49" y="31"/>
                </a:lnTo>
                <a:close/>
                <a:moveTo>
                  <a:pt x="63" y="40"/>
                </a:moveTo>
                <a:lnTo>
                  <a:pt x="54" y="40"/>
                </a:lnTo>
                <a:lnTo>
                  <a:pt x="54" y="47"/>
                </a:lnTo>
                <a:lnTo>
                  <a:pt x="63" y="47"/>
                </a:lnTo>
                <a:lnTo>
                  <a:pt x="63" y="40"/>
                </a:lnTo>
                <a:close/>
                <a:moveTo>
                  <a:pt x="63" y="31"/>
                </a:moveTo>
                <a:lnTo>
                  <a:pt x="54" y="31"/>
                </a:lnTo>
                <a:lnTo>
                  <a:pt x="54" y="36"/>
                </a:lnTo>
                <a:lnTo>
                  <a:pt x="63" y="36"/>
                </a:lnTo>
                <a:lnTo>
                  <a:pt x="63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9" name="işļïďê">
            <a:extLst>
              <a:ext uri="{FF2B5EF4-FFF2-40B4-BE49-F238E27FC236}">
                <a16:creationId xmlns:a16="http://schemas.microsoft.com/office/drawing/2014/main" id="{9E707EA7-36C5-49A2-A324-1F5C9CA50E7B}"/>
              </a:ext>
            </a:extLst>
          </p:cNvPr>
          <p:cNvSpPr/>
          <p:nvPr/>
        </p:nvSpPr>
        <p:spPr bwMode="auto">
          <a:xfrm>
            <a:off x="6248680" y="6752988"/>
            <a:ext cx="189669" cy="101561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22"/>
              </a:cxn>
              <a:cxn ang="0">
                <a:pos x="55" y="22"/>
              </a:cxn>
              <a:cxn ang="0">
                <a:pos x="55" y="18"/>
              </a:cxn>
              <a:cxn ang="0">
                <a:pos x="30" y="3"/>
              </a:cxn>
              <a:cxn ang="0">
                <a:pos x="4" y="18"/>
              </a:cxn>
              <a:cxn ang="0">
                <a:pos x="5" y="22"/>
              </a:cxn>
              <a:cxn ang="0">
                <a:pos x="0" y="22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58" h="22">
                <a:moveTo>
                  <a:pt x="58" y="0"/>
                </a:move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0"/>
                  <a:pt x="55" y="19"/>
                  <a:pt x="55" y="18"/>
                </a:cubicBezTo>
                <a:cubicBezTo>
                  <a:pt x="55" y="10"/>
                  <a:pt x="44" y="3"/>
                  <a:pt x="30" y="3"/>
                </a:cubicBezTo>
                <a:cubicBezTo>
                  <a:pt x="16" y="3"/>
                  <a:pt x="4" y="10"/>
                  <a:pt x="4" y="18"/>
                </a:cubicBezTo>
                <a:cubicBezTo>
                  <a:pt x="4" y="20"/>
                  <a:pt x="4" y="20"/>
                  <a:pt x="5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0" name="işļídè">
            <a:extLst>
              <a:ext uri="{FF2B5EF4-FFF2-40B4-BE49-F238E27FC236}">
                <a16:creationId xmlns:a16="http://schemas.microsoft.com/office/drawing/2014/main" id="{0AF2A899-940D-4D2F-B534-DAA2D71E25E9}"/>
              </a:ext>
            </a:extLst>
          </p:cNvPr>
          <p:cNvSpPr/>
          <p:nvPr/>
        </p:nvSpPr>
        <p:spPr bwMode="auto">
          <a:xfrm>
            <a:off x="3068816" y="6235983"/>
            <a:ext cx="432741" cy="60415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42" y="18"/>
              </a:cxn>
              <a:cxn ang="0">
                <a:pos x="235" y="25"/>
              </a:cxn>
              <a:cxn ang="0">
                <a:pos x="221" y="232"/>
              </a:cxn>
              <a:cxn ang="0">
                <a:pos x="193" y="189"/>
              </a:cxn>
              <a:cxn ang="0">
                <a:pos x="126" y="232"/>
              </a:cxn>
              <a:cxn ang="0">
                <a:pos x="235" y="25"/>
              </a:cxn>
              <a:cxn ang="0">
                <a:pos x="221" y="157"/>
              </a:cxn>
              <a:cxn ang="0">
                <a:pos x="191" y="136"/>
              </a:cxn>
              <a:cxn ang="0">
                <a:pos x="191" y="125"/>
              </a:cxn>
              <a:cxn ang="0">
                <a:pos x="221" y="103"/>
              </a:cxn>
              <a:cxn ang="0">
                <a:pos x="191" y="125"/>
              </a:cxn>
              <a:cxn ang="0">
                <a:pos x="221" y="91"/>
              </a:cxn>
              <a:cxn ang="0">
                <a:pos x="191" y="69"/>
              </a:cxn>
              <a:cxn ang="0">
                <a:pos x="191" y="59"/>
              </a:cxn>
              <a:cxn ang="0">
                <a:pos x="221" y="37"/>
              </a:cxn>
              <a:cxn ang="0">
                <a:pos x="191" y="59"/>
              </a:cxn>
              <a:cxn ang="0">
                <a:pos x="170" y="157"/>
              </a:cxn>
              <a:cxn ang="0">
                <a:pos x="140" y="136"/>
              </a:cxn>
              <a:cxn ang="0">
                <a:pos x="140" y="125"/>
              </a:cxn>
              <a:cxn ang="0">
                <a:pos x="170" y="103"/>
              </a:cxn>
              <a:cxn ang="0">
                <a:pos x="140" y="125"/>
              </a:cxn>
              <a:cxn ang="0">
                <a:pos x="170" y="91"/>
              </a:cxn>
              <a:cxn ang="0">
                <a:pos x="140" y="69"/>
              </a:cxn>
              <a:cxn ang="0">
                <a:pos x="140" y="59"/>
              </a:cxn>
              <a:cxn ang="0">
                <a:pos x="170" y="37"/>
              </a:cxn>
              <a:cxn ang="0">
                <a:pos x="140" y="59"/>
              </a:cxn>
              <a:cxn ang="0">
                <a:pos x="94" y="80"/>
              </a:cxn>
              <a:cxn ang="0">
                <a:pos x="16" y="61"/>
              </a:cxn>
              <a:cxn ang="0">
                <a:pos x="112" y="86"/>
              </a:cxn>
              <a:cxn ang="0">
                <a:pos x="96" y="232"/>
              </a:cxn>
              <a:cxn ang="0">
                <a:pos x="69" y="189"/>
              </a:cxn>
              <a:cxn ang="0">
                <a:pos x="0" y="232"/>
              </a:cxn>
              <a:cxn ang="0">
                <a:pos x="112" y="86"/>
              </a:cxn>
              <a:cxn ang="0">
                <a:pos x="96" y="157"/>
              </a:cxn>
              <a:cxn ang="0">
                <a:pos x="66" y="136"/>
              </a:cxn>
              <a:cxn ang="0">
                <a:pos x="66" y="125"/>
              </a:cxn>
              <a:cxn ang="0">
                <a:pos x="96" y="103"/>
              </a:cxn>
              <a:cxn ang="0">
                <a:pos x="66" y="125"/>
              </a:cxn>
              <a:cxn ang="0">
                <a:pos x="44" y="157"/>
              </a:cxn>
              <a:cxn ang="0">
                <a:pos x="16" y="136"/>
              </a:cxn>
              <a:cxn ang="0">
                <a:pos x="16" y="125"/>
              </a:cxn>
              <a:cxn ang="0">
                <a:pos x="44" y="103"/>
              </a:cxn>
              <a:cxn ang="0">
                <a:pos x="16" y="125"/>
              </a:cxn>
            </a:cxnLst>
            <a:rect l="0" t="0" r="r" b="b"/>
            <a:pathLst>
              <a:path w="235" h="232">
                <a:moveTo>
                  <a:pt x="142" y="0"/>
                </a:moveTo>
                <a:lnTo>
                  <a:pt x="220" y="0"/>
                </a:lnTo>
                <a:lnTo>
                  <a:pt x="220" y="18"/>
                </a:lnTo>
                <a:lnTo>
                  <a:pt x="142" y="18"/>
                </a:lnTo>
                <a:lnTo>
                  <a:pt x="142" y="0"/>
                </a:lnTo>
                <a:close/>
                <a:moveTo>
                  <a:pt x="235" y="25"/>
                </a:moveTo>
                <a:lnTo>
                  <a:pt x="235" y="232"/>
                </a:lnTo>
                <a:lnTo>
                  <a:pt x="221" y="232"/>
                </a:lnTo>
                <a:lnTo>
                  <a:pt x="221" y="189"/>
                </a:lnTo>
                <a:lnTo>
                  <a:pt x="193" y="189"/>
                </a:lnTo>
                <a:lnTo>
                  <a:pt x="193" y="232"/>
                </a:lnTo>
                <a:lnTo>
                  <a:pt x="126" y="232"/>
                </a:lnTo>
                <a:lnTo>
                  <a:pt x="126" y="25"/>
                </a:lnTo>
                <a:lnTo>
                  <a:pt x="235" y="25"/>
                </a:lnTo>
                <a:close/>
                <a:moveTo>
                  <a:pt x="191" y="157"/>
                </a:moveTo>
                <a:lnTo>
                  <a:pt x="221" y="157"/>
                </a:lnTo>
                <a:lnTo>
                  <a:pt x="221" y="136"/>
                </a:lnTo>
                <a:lnTo>
                  <a:pt x="191" y="136"/>
                </a:lnTo>
                <a:lnTo>
                  <a:pt x="191" y="157"/>
                </a:lnTo>
                <a:close/>
                <a:moveTo>
                  <a:pt x="191" y="125"/>
                </a:moveTo>
                <a:lnTo>
                  <a:pt x="221" y="125"/>
                </a:lnTo>
                <a:lnTo>
                  <a:pt x="221" y="103"/>
                </a:lnTo>
                <a:lnTo>
                  <a:pt x="191" y="103"/>
                </a:lnTo>
                <a:lnTo>
                  <a:pt x="191" y="125"/>
                </a:lnTo>
                <a:close/>
                <a:moveTo>
                  <a:pt x="191" y="91"/>
                </a:moveTo>
                <a:lnTo>
                  <a:pt x="221" y="91"/>
                </a:lnTo>
                <a:lnTo>
                  <a:pt x="221" y="69"/>
                </a:lnTo>
                <a:lnTo>
                  <a:pt x="191" y="69"/>
                </a:lnTo>
                <a:lnTo>
                  <a:pt x="191" y="91"/>
                </a:lnTo>
                <a:close/>
                <a:moveTo>
                  <a:pt x="191" y="59"/>
                </a:moveTo>
                <a:lnTo>
                  <a:pt x="221" y="59"/>
                </a:lnTo>
                <a:lnTo>
                  <a:pt x="221" y="37"/>
                </a:lnTo>
                <a:lnTo>
                  <a:pt x="191" y="37"/>
                </a:lnTo>
                <a:lnTo>
                  <a:pt x="191" y="59"/>
                </a:lnTo>
                <a:close/>
                <a:moveTo>
                  <a:pt x="140" y="157"/>
                </a:moveTo>
                <a:lnTo>
                  <a:pt x="170" y="157"/>
                </a:lnTo>
                <a:lnTo>
                  <a:pt x="170" y="136"/>
                </a:lnTo>
                <a:lnTo>
                  <a:pt x="140" y="136"/>
                </a:lnTo>
                <a:lnTo>
                  <a:pt x="140" y="157"/>
                </a:lnTo>
                <a:close/>
                <a:moveTo>
                  <a:pt x="140" y="125"/>
                </a:moveTo>
                <a:lnTo>
                  <a:pt x="170" y="125"/>
                </a:lnTo>
                <a:lnTo>
                  <a:pt x="170" y="103"/>
                </a:lnTo>
                <a:lnTo>
                  <a:pt x="140" y="103"/>
                </a:lnTo>
                <a:lnTo>
                  <a:pt x="140" y="125"/>
                </a:lnTo>
                <a:close/>
                <a:moveTo>
                  <a:pt x="140" y="91"/>
                </a:moveTo>
                <a:lnTo>
                  <a:pt x="170" y="91"/>
                </a:lnTo>
                <a:lnTo>
                  <a:pt x="170" y="69"/>
                </a:lnTo>
                <a:lnTo>
                  <a:pt x="140" y="69"/>
                </a:lnTo>
                <a:lnTo>
                  <a:pt x="140" y="91"/>
                </a:lnTo>
                <a:close/>
                <a:moveTo>
                  <a:pt x="140" y="59"/>
                </a:moveTo>
                <a:lnTo>
                  <a:pt x="170" y="59"/>
                </a:lnTo>
                <a:lnTo>
                  <a:pt x="170" y="37"/>
                </a:lnTo>
                <a:lnTo>
                  <a:pt x="140" y="37"/>
                </a:lnTo>
                <a:lnTo>
                  <a:pt x="140" y="59"/>
                </a:lnTo>
                <a:close/>
                <a:moveTo>
                  <a:pt x="16" y="80"/>
                </a:moveTo>
                <a:lnTo>
                  <a:pt x="94" y="80"/>
                </a:lnTo>
                <a:lnTo>
                  <a:pt x="94" y="61"/>
                </a:lnTo>
                <a:lnTo>
                  <a:pt x="16" y="61"/>
                </a:lnTo>
                <a:lnTo>
                  <a:pt x="16" y="80"/>
                </a:lnTo>
                <a:close/>
                <a:moveTo>
                  <a:pt x="112" y="86"/>
                </a:moveTo>
                <a:lnTo>
                  <a:pt x="112" y="232"/>
                </a:lnTo>
                <a:lnTo>
                  <a:pt x="96" y="232"/>
                </a:lnTo>
                <a:lnTo>
                  <a:pt x="96" y="189"/>
                </a:lnTo>
                <a:lnTo>
                  <a:pt x="69" y="189"/>
                </a:lnTo>
                <a:lnTo>
                  <a:pt x="69" y="232"/>
                </a:lnTo>
                <a:lnTo>
                  <a:pt x="0" y="232"/>
                </a:lnTo>
                <a:lnTo>
                  <a:pt x="0" y="86"/>
                </a:lnTo>
                <a:lnTo>
                  <a:pt x="112" y="86"/>
                </a:lnTo>
                <a:close/>
                <a:moveTo>
                  <a:pt x="66" y="157"/>
                </a:moveTo>
                <a:lnTo>
                  <a:pt x="96" y="157"/>
                </a:lnTo>
                <a:lnTo>
                  <a:pt x="96" y="136"/>
                </a:lnTo>
                <a:lnTo>
                  <a:pt x="66" y="136"/>
                </a:lnTo>
                <a:lnTo>
                  <a:pt x="66" y="157"/>
                </a:lnTo>
                <a:close/>
                <a:moveTo>
                  <a:pt x="66" y="125"/>
                </a:moveTo>
                <a:lnTo>
                  <a:pt x="96" y="125"/>
                </a:lnTo>
                <a:lnTo>
                  <a:pt x="96" y="103"/>
                </a:lnTo>
                <a:lnTo>
                  <a:pt x="66" y="103"/>
                </a:lnTo>
                <a:lnTo>
                  <a:pt x="66" y="125"/>
                </a:lnTo>
                <a:close/>
                <a:moveTo>
                  <a:pt x="16" y="157"/>
                </a:moveTo>
                <a:lnTo>
                  <a:pt x="44" y="157"/>
                </a:lnTo>
                <a:lnTo>
                  <a:pt x="44" y="136"/>
                </a:lnTo>
                <a:lnTo>
                  <a:pt x="16" y="136"/>
                </a:lnTo>
                <a:lnTo>
                  <a:pt x="16" y="157"/>
                </a:lnTo>
                <a:close/>
                <a:moveTo>
                  <a:pt x="16" y="125"/>
                </a:moveTo>
                <a:lnTo>
                  <a:pt x="44" y="125"/>
                </a:lnTo>
                <a:lnTo>
                  <a:pt x="44" y="103"/>
                </a:lnTo>
                <a:lnTo>
                  <a:pt x="16" y="103"/>
                </a:lnTo>
                <a:lnTo>
                  <a:pt x="16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1" name="îṥ1íḍé">
            <a:extLst>
              <a:ext uri="{FF2B5EF4-FFF2-40B4-BE49-F238E27FC236}">
                <a16:creationId xmlns:a16="http://schemas.microsoft.com/office/drawing/2014/main" id="{0705EEB1-8FBF-4F14-A0D8-68EF8BCC0F94}"/>
              </a:ext>
            </a:extLst>
          </p:cNvPr>
          <p:cNvSpPr/>
          <p:nvPr/>
        </p:nvSpPr>
        <p:spPr bwMode="auto">
          <a:xfrm>
            <a:off x="4300746" y="6147443"/>
            <a:ext cx="495350" cy="69269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108" y="0"/>
              </a:cxn>
              <a:cxn ang="0">
                <a:pos x="126" y="29"/>
              </a:cxn>
              <a:cxn ang="0">
                <a:pos x="48" y="266"/>
              </a:cxn>
              <a:cxn ang="0">
                <a:pos x="16" y="216"/>
              </a:cxn>
              <a:cxn ang="0">
                <a:pos x="0" y="266"/>
              </a:cxn>
              <a:cxn ang="0">
                <a:pos x="126" y="29"/>
              </a:cxn>
              <a:cxn ang="0">
                <a:pos x="16" y="155"/>
              </a:cxn>
              <a:cxn ang="0">
                <a:pos x="51" y="180"/>
              </a:cxn>
              <a:cxn ang="0">
                <a:pos x="51" y="118"/>
              </a:cxn>
              <a:cxn ang="0">
                <a:pos x="16" y="143"/>
              </a:cxn>
              <a:cxn ang="0">
                <a:pos x="51" y="118"/>
              </a:cxn>
              <a:cxn ang="0">
                <a:pos x="16" y="80"/>
              </a:cxn>
              <a:cxn ang="0">
                <a:pos x="51" y="105"/>
              </a:cxn>
              <a:cxn ang="0">
                <a:pos x="51" y="43"/>
              </a:cxn>
              <a:cxn ang="0">
                <a:pos x="16" y="68"/>
              </a:cxn>
              <a:cxn ang="0">
                <a:pos x="51" y="43"/>
              </a:cxn>
              <a:cxn ang="0">
                <a:pos x="74" y="155"/>
              </a:cxn>
              <a:cxn ang="0">
                <a:pos x="108" y="180"/>
              </a:cxn>
              <a:cxn ang="0">
                <a:pos x="108" y="118"/>
              </a:cxn>
              <a:cxn ang="0">
                <a:pos x="74" y="143"/>
              </a:cxn>
              <a:cxn ang="0">
                <a:pos x="108" y="118"/>
              </a:cxn>
              <a:cxn ang="0">
                <a:pos x="74" y="80"/>
              </a:cxn>
              <a:cxn ang="0">
                <a:pos x="108" y="105"/>
              </a:cxn>
              <a:cxn ang="0">
                <a:pos x="108" y="43"/>
              </a:cxn>
              <a:cxn ang="0">
                <a:pos x="74" y="68"/>
              </a:cxn>
              <a:cxn ang="0">
                <a:pos x="108" y="43"/>
              </a:cxn>
              <a:cxn ang="0">
                <a:pos x="161" y="70"/>
              </a:cxn>
              <a:cxn ang="0">
                <a:pos x="251" y="91"/>
              </a:cxn>
              <a:cxn ang="0">
                <a:pos x="269" y="98"/>
              </a:cxn>
              <a:cxn ang="0">
                <a:pos x="191" y="266"/>
              </a:cxn>
              <a:cxn ang="0">
                <a:pos x="159" y="216"/>
              </a:cxn>
              <a:cxn ang="0">
                <a:pos x="143" y="266"/>
              </a:cxn>
              <a:cxn ang="0">
                <a:pos x="269" y="98"/>
              </a:cxn>
              <a:cxn ang="0">
                <a:pos x="159" y="155"/>
              </a:cxn>
              <a:cxn ang="0">
                <a:pos x="195" y="180"/>
              </a:cxn>
              <a:cxn ang="0">
                <a:pos x="195" y="118"/>
              </a:cxn>
              <a:cxn ang="0">
                <a:pos x="159" y="143"/>
              </a:cxn>
              <a:cxn ang="0">
                <a:pos x="195" y="118"/>
              </a:cxn>
              <a:cxn ang="0">
                <a:pos x="218" y="155"/>
              </a:cxn>
              <a:cxn ang="0">
                <a:pos x="251" y="180"/>
              </a:cxn>
              <a:cxn ang="0">
                <a:pos x="251" y="118"/>
              </a:cxn>
              <a:cxn ang="0">
                <a:pos x="218" y="143"/>
              </a:cxn>
              <a:cxn ang="0">
                <a:pos x="251" y="118"/>
              </a:cxn>
            </a:cxnLst>
            <a:rect l="0" t="0" r="r" b="b"/>
            <a:pathLst>
              <a:path w="269" h="266">
                <a:moveTo>
                  <a:pt x="108" y="21"/>
                </a:moveTo>
                <a:lnTo>
                  <a:pt x="18" y="21"/>
                </a:lnTo>
                <a:lnTo>
                  <a:pt x="18" y="0"/>
                </a:lnTo>
                <a:lnTo>
                  <a:pt x="108" y="0"/>
                </a:lnTo>
                <a:lnTo>
                  <a:pt x="108" y="21"/>
                </a:lnTo>
                <a:close/>
                <a:moveTo>
                  <a:pt x="126" y="29"/>
                </a:moveTo>
                <a:lnTo>
                  <a:pt x="126" y="266"/>
                </a:lnTo>
                <a:lnTo>
                  <a:pt x="48" y="266"/>
                </a:lnTo>
                <a:lnTo>
                  <a:pt x="48" y="216"/>
                </a:lnTo>
                <a:lnTo>
                  <a:pt x="16" y="216"/>
                </a:lnTo>
                <a:lnTo>
                  <a:pt x="16" y="266"/>
                </a:lnTo>
                <a:lnTo>
                  <a:pt x="0" y="266"/>
                </a:lnTo>
                <a:lnTo>
                  <a:pt x="0" y="29"/>
                </a:lnTo>
                <a:lnTo>
                  <a:pt x="126" y="29"/>
                </a:lnTo>
                <a:close/>
                <a:moveTo>
                  <a:pt x="51" y="155"/>
                </a:moveTo>
                <a:lnTo>
                  <a:pt x="16" y="155"/>
                </a:lnTo>
                <a:lnTo>
                  <a:pt x="16" y="180"/>
                </a:lnTo>
                <a:lnTo>
                  <a:pt x="51" y="180"/>
                </a:lnTo>
                <a:lnTo>
                  <a:pt x="51" y="155"/>
                </a:lnTo>
                <a:close/>
                <a:moveTo>
                  <a:pt x="51" y="118"/>
                </a:moveTo>
                <a:lnTo>
                  <a:pt x="16" y="118"/>
                </a:lnTo>
                <a:lnTo>
                  <a:pt x="16" y="143"/>
                </a:lnTo>
                <a:lnTo>
                  <a:pt x="51" y="143"/>
                </a:lnTo>
                <a:lnTo>
                  <a:pt x="51" y="118"/>
                </a:lnTo>
                <a:close/>
                <a:moveTo>
                  <a:pt x="51" y="80"/>
                </a:moveTo>
                <a:lnTo>
                  <a:pt x="16" y="80"/>
                </a:lnTo>
                <a:lnTo>
                  <a:pt x="16" y="105"/>
                </a:lnTo>
                <a:lnTo>
                  <a:pt x="51" y="105"/>
                </a:lnTo>
                <a:lnTo>
                  <a:pt x="51" y="80"/>
                </a:lnTo>
                <a:close/>
                <a:moveTo>
                  <a:pt x="51" y="43"/>
                </a:moveTo>
                <a:lnTo>
                  <a:pt x="16" y="43"/>
                </a:lnTo>
                <a:lnTo>
                  <a:pt x="16" y="68"/>
                </a:lnTo>
                <a:lnTo>
                  <a:pt x="51" y="68"/>
                </a:lnTo>
                <a:lnTo>
                  <a:pt x="51" y="43"/>
                </a:lnTo>
                <a:close/>
                <a:moveTo>
                  <a:pt x="108" y="155"/>
                </a:moveTo>
                <a:lnTo>
                  <a:pt x="74" y="155"/>
                </a:lnTo>
                <a:lnTo>
                  <a:pt x="74" y="180"/>
                </a:lnTo>
                <a:lnTo>
                  <a:pt x="108" y="180"/>
                </a:lnTo>
                <a:lnTo>
                  <a:pt x="108" y="155"/>
                </a:lnTo>
                <a:close/>
                <a:moveTo>
                  <a:pt x="108" y="118"/>
                </a:moveTo>
                <a:lnTo>
                  <a:pt x="74" y="118"/>
                </a:lnTo>
                <a:lnTo>
                  <a:pt x="74" y="143"/>
                </a:lnTo>
                <a:lnTo>
                  <a:pt x="108" y="143"/>
                </a:lnTo>
                <a:lnTo>
                  <a:pt x="108" y="118"/>
                </a:lnTo>
                <a:close/>
                <a:moveTo>
                  <a:pt x="108" y="80"/>
                </a:moveTo>
                <a:lnTo>
                  <a:pt x="74" y="80"/>
                </a:lnTo>
                <a:lnTo>
                  <a:pt x="74" y="105"/>
                </a:lnTo>
                <a:lnTo>
                  <a:pt x="108" y="105"/>
                </a:lnTo>
                <a:lnTo>
                  <a:pt x="108" y="80"/>
                </a:lnTo>
                <a:close/>
                <a:moveTo>
                  <a:pt x="108" y="43"/>
                </a:moveTo>
                <a:lnTo>
                  <a:pt x="74" y="43"/>
                </a:lnTo>
                <a:lnTo>
                  <a:pt x="74" y="68"/>
                </a:lnTo>
                <a:lnTo>
                  <a:pt x="108" y="68"/>
                </a:lnTo>
                <a:lnTo>
                  <a:pt x="108" y="43"/>
                </a:lnTo>
                <a:close/>
                <a:moveTo>
                  <a:pt x="251" y="70"/>
                </a:moveTo>
                <a:lnTo>
                  <a:pt x="161" y="70"/>
                </a:lnTo>
                <a:lnTo>
                  <a:pt x="161" y="91"/>
                </a:lnTo>
                <a:lnTo>
                  <a:pt x="251" y="91"/>
                </a:lnTo>
                <a:lnTo>
                  <a:pt x="251" y="70"/>
                </a:lnTo>
                <a:close/>
                <a:moveTo>
                  <a:pt x="269" y="98"/>
                </a:moveTo>
                <a:lnTo>
                  <a:pt x="269" y="266"/>
                </a:lnTo>
                <a:lnTo>
                  <a:pt x="191" y="266"/>
                </a:lnTo>
                <a:lnTo>
                  <a:pt x="191" y="216"/>
                </a:lnTo>
                <a:lnTo>
                  <a:pt x="159" y="216"/>
                </a:lnTo>
                <a:lnTo>
                  <a:pt x="159" y="266"/>
                </a:lnTo>
                <a:lnTo>
                  <a:pt x="143" y="266"/>
                </a:lnTo>
                <a:lnTo>
                  <a:pt x="143" y="98"/>
                </a:lnTo>
                <a:lnTo>
                  <a:pt x="269" y="98"/>
                </a:lnTo>
                <a:close/>
                <a:moveTo>
                  <a:pt x="195" y="155"/>
                </a:moveTo>
                <a:lnTo>
                  <a:pt x="159" y="155"/>
                </a:lnTo>
                <a:lnTo>
                  <a:pt x="159" y="180"/>
                </a:lnTo>
                <a:lnTo>
                  <a:pt x="195" y="180"/>
                </a:lnTo>
                <a:lnTo>
                  <a:pt x="195" y="155"/>
                </a:lnTo>
                <a:close/>
                <a:moveTo>
                  <a:pt x="195" y="118"/>
                </a:moveTo>
                <a:lnTo>
                  <a:pt x="159" y="118"/>
                </a:lnTo>
                <a:lnTo>
                  <a:pt x="159" y="143"/>
                </a:lnTo>
                <a:lnTo>
                  <a:pt x="195" y="143"/>
                </a:lnTo>
                <a:lnTo>
                  <a:pt x="195" y="118"/>
                </a:lnTo>
                <a:close/>
                <a:moveTo>
                  <a:pt x="251" y="155"/>
                </a:moveTo>
                <a:lnTo>
                  <a:pt x="218" y="155"/>
                </a:lnTo>
                <a:lnTo>
                  <a:pt x="218" y="180"/>
                </a:lnTo>
                <a:lnTo>
                  <a:pt x="251" y="180"/>
                </a:lnTo>
                <a:lnTo>
                  <a:pt x="251" y="155"/>
                </a:lnTo>
                <a:close/>
                <a:moveTo>
                  <a:pt x="251" y="118"/>
                </a:moveTo>
                <a:lnTo>
                  <a:pt x="218" y="118"/>
                </a:lnTo>
                <a:lnTo>
                  <a:pt x="218" y="143"/>
                </a:lnTo>
                <a:lnTo>
                  <a:pt x="251" y="143"/>
                </a:lnTo>
                <a:lnTo>
                  <a:pt x="25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2" name="îṣļîḑê">
            <a:extLst>
              <a:ext uri="{FF2B5EF4-FFF2-40B4-BE49-F238E27FC236}">
                <a16:creationId xmlns:a16="http://schemas.microsoft.com/office/drawing/2014/main" id="{3F54AC57-1AF8-4F4F-8C84-E8AD086FF443}"/>
              </a:ext>
            </a:extLst>
          </p:cNvPr>
          <p:cNvSpPr/>
          <p:nvPr/>
        </p:nvSpPr>
        <p:spPr bwMode="auto">
          <a:xfrm>
            <a:off x="4219723" y="6657850"/>
            <a:ext cx="123377" cy="17708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1" y="6"/>
              </a:cxn>
              <a:cxn ang="0">
                <a:pos x="67" y="7"/>
              </a:cxn>
              <a:cxn ang="0">
                <a:pos x="64" y="68"/>
              </a:cxn>
              <a:cxn ang="0">
                <a:pos x="55" y="56"/>
              </a:cxn>
              <a:cxn ang="0">
                <a:pos x="35" y="68"/>
              </a:cxn>
              <a:cxn ang="0">
                <a:pos x="67" y="7"/>
              </a:cxn>
              <a:cxn ang="0">
                <a:pos x="64" y="47"/>
              </a:cxn>
              <a:cxn ang="0">
                <a:pos x="55" y="40"/>
              </a:cxn>
              <a:cxn ang="0">
                <a:pos x="55" y="36"/>
              </a:cxn>
              <a:cxn ang="0">
                <a:pos x="64" y="31"/>
              </a:cxn>
              <a:cxn ang="0">
                <a:pos x="55" y="36"/>
              </a:cxn>
              <a:cxn ang="0">
                <a:pos x="64" y="27"/>
              </a:cxn>
              <a:cxn ang="0">
                <a:pos x="55" y="22"/>
              </a:cxn>
              <a:cxn ang="0">
                <a:pos x="55" y="18"/>
              </a:cxn>
              <a:cxn ang="0">
                <a:pos x="64" y="11"/>
              </a:cxn>
              <a:cxn ang="0">
                <a:pos x="55" y="18"/>
              </a:cxn>
              <a:cxn ang="0">
                <a:pos x="49" y="47"/>
              </a:cxn>
              <a:cxn ang="0">
                <a:pos x="41" y="40"/>
              </a:cxn>
              <a:cxn ang="0">
                <a:pos x="41" y="36"/>
              </a:cxn>
              <a:cxn ang="0">
                <a:pos x="49" y="31"/>
              </a:cxn>
              <a:cxn ang="0">
                <a:pos x="41" y="36"/>
              </a:cxn>
              <a:cxn ang="0">
                <a:pos x="49" y="27"/>
              </a:cxn>
              <a:cxn ang="0">
                <a:pos x="41" y="22"/>
              </a:cxn>
              <a:cxn ang="0">
                <a:pos x="41" y="18"/>
              </a:cxn>
              <a:cxn ang="0">
                <a:pos x="49" y="11"/>
              </a:cxn>
              <a:cxn ang="0">
                <a:pos x="41" y="18"/>
              </a:cxn>
              <a:cxn ang="0">
                <a:pos x="26" y="23"/>
              </a:cxn>
              <a:cxn ang="0">
                <a:pos x="5" y="18"/>
              </a:cxn>
              <a:cxn ang="0">
                <a:pos x="32" y="25"/>
              </a:cxn>
              <a:cxn ang="0">
                <a:pos x="26" y="68"/>
              </a:cxn>
              <a:cxn ang="0">
                <a:pos x="19" y="56"/>
              </a:cxn>
              <a:cxn ang="0">
                <a:pos x="0" y="68"/>
              </a:cxn>
              <a:cxn ang="0">
                <a:pos x="32" y="25"/>
              </a:cxn>
              <a:cxn ang="0">
                <a:pos x="26" y="47"/>
              </a:cxn>
              <a:cxn ang="0">
                <a:pos x="19" y="40"/>
              </a:cxn>
              <a:cxn ang="0">
                <a:pos x="19" y="36"/>
              </a:cxn>
              <a:cxn ang="0">
                <a:pos x="26" y="31"/>
              </a:cxn>
              <a:cxn ang="0">
                <a:pos x="19" y="36"/>
              </a:cxn>
              <a:cxn ang="0">
                <a:pos x="12" y="47"/>
              </a:cxn>
              <a:cxn ang="0">
                <a:pos x="3" y="40"/>
              </a:cxn>
              <a:cxn ang="0">
                <a:pos x="3" y="36"/>
              </a:cxn>
              <a:cxn ang="0">
                <a:pos x="12" y="31"/>
              </a:cxn>
              <a:cxn ang="0">
                <a:pos x="3" y="36"/>
              </a:cxn>
            </a:cxnLst>
            <a:rect l="0" t="0" r="r" b="b"/>
            <a:pathLst>
              <a:path w="67" h="68"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67" y="7"/>
                </a:moveTo>
                <a:lnTo>
                  <a:pt x="67" y="68"/>
                </a:lnTo>
                <a:lnTo>
                  <a:pt x="64" y="68"/>
                </a:lnTo>
                <a:lnTo>
                  <a:pt x="64" y="56"/>
                </a:lnTo>
                <a:lnTo>
                  <a:pt x="55" y="56"/>
                </a:lnTo>
                <a:lnTo>
                  <a:pt x="55" y="68"/>
                </a:lnTo>
                <a:lnTo>
                  <a:pt x="35" y="68"/>
                </a:lnTo>
                <a:lnTo>
                  <a:pt x="35" y="7"/>
                </a:lnTo>
                <a:lnTo>
                  <a:pt x="67" y="7"/>
                </a:lnTo>
                <a:close/>
                <a:moveTo>
                  <a:pt x="55" y="47"/>
                </a:moveTo>
                <a:lnTo>
                  <a:pt x="64" y="47"/>
                </a:lnTo>
                <a:lnTo>
                  <a:pt x="64" y="40"/>
                </a:lnTo>
                <a:lnTo>
                  <a:pt x="55" y="40"/>
                </a:lnTo>
                <a:lnTo>
                  <a:pt x="55" y="47"/>
                </a:lnTo>
                <a:close/>
                <a:moveTo>
                  <a:pt x="55" y="36"/>
                </a:moveTo>
                <a:lnTo>
                  <a:pt x="64" y="36"/>
                </a:lnTo>
                <a:lnTo>
                  <a:pt x="64" y="31"/>
                </a:lnTo>
                <a:lnTo>
                  <a:pt x="55" y="31"/>
                </a:lnTo>
                <a:lnTo>
                  <a:pt x="55" y="36"/>
                </a:lnTo>
                <a:close/>
                <a:moveTo>
                  <a:pt x="55" y="27"/>
                </a:moveTo>
                <a:lnTo>
                  <a:pt x="64" y="27"/>
                </a:lnTo>
                <a:lnTo>
                  <a:pt x="64" y="22"/>
                </a:lnTo>
                <a:lnTo>
                  <a:pt x="55" y="22"/>
                </a:lnTo>
                <a:lnTo>
                  <a:pt x="55" y="27"/>
                </a:lnTo>
                <a:close/>
                <a:moveTo>
                  <a:pt x="55" y="18"/>
                </a:moveTo>
                <a:lnTo>
                  <a:pt x="64" y="18"/>
                </a:lnTo>
                <a:lnTo>
                  <a:pt x="64" y="11"/>
                </a:lnTo>
                <a:lnTo>
                  <a:pt x="55" y="11"/>
                </a:lnTo>
                <a:lnTo>
                  <a:pt x="55" y="18"/>
                </a:lnTo>
                <a:close/>
                <a:moveTo>
                  <a:pt x="41" y="47"/>
                </a:moveTo>
                <a:lnTo>
                  <a:pt x="49" y="47"/>
                </a:lnTo>
                <a:lnTo>
                  <a:pt x="49" y="40"/>
                </a:lnTo>
                <a:lnTo>
                  <a:pt x="41" y="40"/>
                </a:lnTo>
                <a:lnTo>
                  <a:pt x="41" y="47"/>
                </a:lnTo>
                <a:close/>
                <a:moveTo>
                  <a:pt x="41" y="36"/>
                </a:moveTo>
                <a:lnTo>
                  <a:pt x="49" y="36"/>
                </a:lnTo>
                <a:lnTo>
                  <a:pt x="49" y="31"/>
                </a:lnTo>
                <a:lnTo>
                  <a:pt x="41" y="31"/>
                </a:lnTo>
                <a:lnTo>
                  <a:pt x="41" y="36"/>
                </a:lnTo>
                <a:close/>
                <a:moveTo>
                  <a:pt x="41" y="27"/>
                </a:moveTo>
                <a:lnTo>
                  <a:pt x="49" y="27"/>
                </a:lnTo>
                <a:lnTo>
                  <a:pt x="49" y="22"/>
                </a:lnTo>
                <a:lnTo>
                  <a:pt x="41" y="22"/>
                </a:lnTo>
                <a:lnTo>
                  <a:pt x="41" y="27"/>
                </a:lnTo>
                <a:close/>
                <a:moveTo>
                  <a:pt x="41" y="18"/>
                </a:moveTo>
                <a:lnTo>
                  <a:pt x="49" y="18"/>
                </a:lnTo>
                <a:lnTo>
                  <a:pt x="49" y="11"/>
                </a:lnTo>
                <a:lnTo>
                  <a:pt x="41" y="11"/>
                </a:lnTo>
                <a:lnTo>
                  <a:pt x="41" y="18"/>
                </a:lnTo>
                <a:close/>
                <a:moveTo>
                  <a:pt x="5" y="23"/>
                </a:moveTo>
                <a:lnTo>
                  <a:pt x="26" y="23"/>
                </a:lnTo>
                <a:lnTo>
                  <a:pt x="26" y="18"/>
                </a:lnTo>
                <a:lnTo>
                  <a:pt x="5" y="18"/>
                </a:lnTo>
                <a:lnTo>
                  <a:pt x="5" y="23"/>
                </a:lnTo>
                <a:close/>
                <a:moveTo>
                  <a:pt x="32" y="25"/>
                </a:moveTo>
                <a:lnTo>
                  <a:pt x="32" y="68"/>
                </a:lnTo>
                <a:lnTo>
                  <a:pt x="26" y="68"/>
                </a:lnTo>
                <a:lnTo>
                  <a:pt x="26" y="56"/>
                </a:lnTo>
                <a:lnTo>
                  <a:pt x="19" y="56"/>
                </a:lnTo>
                <a:lnTo>
                  <a:pt x="19" y="68"/>
                </a:lnTo>
                <a:lnTo>
                  <a:pt x="0" y="68"/>
                </a:lnTo>
                <a:lnTo>
                  <a:pt x="0" y="25"/>
                </a:lnTo>
                <a:lnTo>
                  <a:pt x="32" y="25"/>
                </a:lnTo>
                <a:close/>
                <a:moveTo>
                  <a:pt x="19" y="47"/>
                </a:moveTo>
                <a:lnTo>
                  <a:pt x="26" y="47"/>
                </a:lnTo>
                <a:lnTo>
                  <a:pt x="26" y="40"/>
                </a:lnTo>
                <a:lnTo>
                  <a:pt x="19" y="40"/>
                </a:lnTo>
                <a:lnTo>
                  <a:pt x="19" y="47"/>
                </a:lnTo>
                <a:close/>
                <a:moveTo>
                  <a:pt x="19" y="36"/>
                </a:moveTo>
                <a:lnTo>
                  <a:pt x="26" y="36"/>
                </a:lnTo>
                <a:lnTo>
                  <a:pt x="26" y="31"/>
                </a:lnTo>
                <a:lnTo>
                  <a:pt x="19" y="31"/>
                </a:lnTo>
                <a:lnTo>
                  <a:pt x="19" y="36"/>
                </a:lnTo>
                <a:close/>
                <a:moveTo>
                  <a:pt x="3" y="47"/>
                </a:moveTo>
                <a:lnTo>
                  <a:pt x="12" y="47"/>
                </a:lnTo>
                <a:lnTo>
                  <a:pt x="12" y="40"/>
                </a:lnTo>
                <a:lnTo>
                  <a:pt x="3" y="40"/>
                </a:lnTo>
                <a:lnTo>
                  <a:pt x="3" y="47"/>
                </a:lnTo>
                <a:close/>
                <a:moveTo>
                  <a:pt x="3" y="36"/>
                </a:moveTo>
                <a:lnTo>
                  <a:pt x="12" y="36"/>
                </a:lnTo>
                <a:lnTo>
                  <a:pt x="12" y="31"/>
                </a:lnTo>
                <a:lnTo>
                  <a:pt x="3" y="31"/>
                </a:lnTo>
                <a:lnTo>
                  <a:pt x="3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3" name="ísḷidê">
            <a:extLst>
              <a:ext uri="{FF2B5EF4-FFF2-40B4-BE49-F238E27FC236}">
                <a16:creationId xmlns:a16="http://schemas.microsoft.com/office/drawing/2014/main" id="{64F77F04-03A0-4D96-A7E7-E3933F8A9F03}"/>
              </a:ext>
            </a:extLst>
          </p:cNvPr>
          <p:cNvSpPr/>
          <p:nvPr/>
        </p:nvSpPr>
        <p:spPr bwMode="auto">
          <a:xfrm>
            <a:off x="4368880" y="6462541"/>
            <a:ext cx="261486" cy="372389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85" y="13"/>
              </a:cxn>
              <a:cxn ang="0">
                <a:pos x="142" y="16"/>
              </a:cxn>
              <a:cxn ang="0">
                <a:pos x="133" y="143"/>
              </a:cxn>
              <a:cxn ang="0">
                <a:pos x="117" y="116"/>
              </a:cxn>
              <a:cxn ang="0">
                <a:pos x="75" y="143"/>
              </a:cxn>
              <a:cxn ang="0">
                <a:pos x="142" y="16"/>
              </a:cxn>
              <a:cxn ang="0">
                <a:pos x="133" y="97"/>
              </a:cxn>
              <a:cxn ang="0">
                <a:pos x="115" y="84"/>
              </a:cxn>
              <a:cxn ang="0">
                <a:pos x="115" y="77"/>
              </a:cxn>
              <a:cxn ang="0">
                <a:pos x="133" y="65"/>
              </a:cxn>
              <a:cxn ang="0">
                <a:pos x="115" y="77"/>
              </a:cxn>
              <a:cxn ang="0">
                <a:pos x="133" y="57"/>
              </a:cxn>
              <a:cxn ang="0">
                <a:pos x="115" y="43"/>
              </a:cxn>
              <a:cxn ang="0">
                <a:pos x="115" y="36"/>
              </a:cxn>
              <a:cxn ang="0">
                <a:pos x="133" y="24"/>
              </a:cxn>
              <a:cxn ang="0">
                <a:pos x="115" y="36"/>
              </a:cxn>
              <a:cxn ang="0">
                <a:pos x="103" y="97"/>
              </a:cxn>
              <a:cxn ang="0">
                <a:pos x="85" y="84"/>
              </a:cxn>
              <a:cxn ang="0">
                <a:pos x="85" y="77"/>
              </a:cxn>
              <a:cxn ang="0">
                <a:pos x="103" y="65"/>
              </a:cxn>
              <a:cxn ang="0">
                <a:pos x="85" y="77"/>
              </a:cxn>
              <a:cxn ang="0">
                <a:pos x="103" y="57"/>
              </a:cxn>
              <a:cxn ang="0">
                <a:pos x="85" y="43"/>
              </a:cxn>
              <a:cxn ang="0">
                <a:pos x="85" y="36"/>
              </a:cxn>
              <a:cxn ang="0">
                <a:pos x="103" y="24"/>
              </a:cxn>
              <a:cxn ang="0">
                <a:pos x="85" y="36"/>
              </a:cxn>
              <a:cxn ang="0">
                <a:pos x="57" y="50"/>
              </a:cxn>
              <a:cxn ang="0">
                <a:pos x="9" y="38"/>
              </a:cxn>
              <a:cxn ang="0">
                <a:pos x="66" y="54"/>
              </a:cxn>
              <a:cxn ang="0">
                <a:pos x="57" y="143"/>
              </a:cxn>
              <a:cxn ang="0">
                <a:pos x="41" y="116"/>
              </a:cxn>
              <a:cxn ang="0">
                <a:pos x="0" y="143"/>
              </a:cxn>
              <a:cxn ang="0">
                <a:pos x="66" y="54"/>
              </a:cxn>
              <a:cxn ang="0">
                <a:pos x="57" y="97"/>
              </a:cxn>
              <a:cxn ang="0">
                <a:pos x="39" y="84"/>
              </a:cxn>
              <a:cxn ang="0">
                <a:pos x="39" y="77"/>
              </a:cxn>
              <a:cxn ang="0">
                <a:pos x="57" y="65"/>
              </a:cxn>
              <a:cxn ang="0">
                <a:pos x="39" y="77"/>
              </a:cxn>
              <a:cxn ang="0">
                <a:pos x="27" y="97"/>
              </a:cxn>
              <a:cxn ang="0">
                <a:pos x="9" y="84"/>
              </a:cxn>
              <a:cxn ang="0">
                <a:pos x="9" y="77"/>
              </a:cxn>
              <a:cxn ang="0">
                <a:pos x="27" y="65"/>
              </a:cxn>
              <a:cxn ang="0">
                <a:pos x="9" y="77"/>
              </a:cxn>
            </a:cxnLst>
            <a:rect l="0" t="0" r="r" b="b"/>
            <a:pathLst>
              <a:path w="142" h="143">
                <a:moveTo>
                  <a:pt x="85" y="0"/>
                </a:moveTo>
                <a:lnTo>
                  <a:pt x="133" y="0"/>
                </a:lnTo>
                <a:lnTo>
                  <a:pt x="133" y="13"/>
                </a:lnTo>
                <a:lnTo>
                  <a:pt x="85" y="13"/>
                </a:lnTo>
                <a:lnTo>
                  <a:pt x="85" y="0"/>
                </a:lnTo>
                <a:close/>
                <a:moveTo>
                  <a:pt x="142" y="16"/>
                </a:moveTo>
                <a:lnTo>
                  <a:pt x="142" y="143"/>
                </a:lnTo>
                <a:lnTo>
                  <a:pt x="133" y="143"/>
                </a:lnTo>
                <a:lnTo>
                  <a:pt x="133" y="116"/>
                </a:lnTo>
                <a:lnTo>
                  <a:pt x="117" y="116"/>
                </a:lnTo>
                <a:lnTo>
                  <a:pt x="117" y="143"/>
                </a:lnTo>
                <a:lnTo>
                  <a:pt x="75" y="143"/>
                </a:lnTo>
                <a:lnTo>
                  <a:pt x="75" y="16"/>
                </a:lnTo>
                <a:lnTo>
                  <a:pt x="142" y="16"/>
                </a:lnTo>
                <a:close/>
                <a:moveTo>
                  <a:pt x="115" y="97"/>
                </a:moveTo>
                <a:lnTo>
                  <a:pt x="133" y="97"/>
                </a:lnTo>
                <a:lnTo>
                  <a:pt x="133" y="84"/>
                </a:lnTo>
                <a:lnTo>
                  <a:pt x="115" y="84"/>
                </a:lnTo>
                <a:lnTo>
                  <a:pt x="115" y="97"/>
                </a:lnTo>
                <a:close/>
                <a:moveTo>
                  <a:pt x="115" y="77"/>
                </a:moveTo>
                <a:lnTo>
                  <a:pt x="133" y="77"/>
                </a:lnTo>
                <a:lnTo>
                  <a:pt x="133" y="65"/>
                </a:lnTo>
                <a:lnTo>
                  <a:pt x="115" y="65"/>
                </a:lnTo>
                <a:lnTo>
                  <a:pt x="115" y="77"/>
                </a:lnTo>
                <a:close/>
                <a:moveTo>
                  <a:pt x="115" y="57"/>
                </a:moveTo>
                <a:lnTo>
                  <a:pt x="133" y="57"/>
                </a:lnTo>
                <a:lnTo>
                  <a:pt x="133" y="43"/>
                </a:lnTo>
                <a:lnTo>
                  <a:pt x="115" y="43"/>
                </a:lnTo>
                <a:lnTo>
                  <a:pt x="115" y="57"/>
                </a:lnTo>
                <a:close/>
                <a:moveTo>
                  <a:pt x="115" y="36"/>
                </a:moveTo>
                <a:lnTo>
                  <a:pt x="133" y="36"/>
                </a:lnTo>
                <a:lnTo>
                  <a:pt x="133" y="24"/>
                </a:lnTo>
                <a:lnTo>
                  <a:pt x="115" y="24"/>
                </a:lnTo>
                <a:lnTo>
                  <a:pt x="115" y="36"/>
                </a:lnTo>
                <a:close/>
                <a:moveTo>
                  <a:pt x="85" y="97"/>
                </a:moveTo>
                <a:lnTo>
                  <a:pt x="103" y="97"/>
                </a:lnTo>
                <a:lnTo>
                  <a:pt x="103" y="84"/>
                </a:lnTo>
                <a:lnTo>
                  <a:pt x="85" y="84"/>
                </a:lnTo>
                <a:lnTo>
                  <a:pt x="85" y="97"/>
                </a:lnTo>
                <a:close/>
                <a:moveTo>
                  <a:pt x="85" y="77"/>
                </a:moveTo>
                <a:lnTo>
                  <a:pt x="103" y="77"/>
                </a:lnTo>
                <a:lnTo>
                  <a:pt x="103" y="65"/>
                </a:lnTo>
                <a:lnTo>
                  <a:pt x="85" y="65"/>
                </a:lnTo>
                <a:lnTo>
                  <a:pt x="85" y="77"/>
                </a:lnTo>
                <a:close/>
                <a:moveTo>
                  <a:pt x="85" y="57"/>
                </a:moveTo>
                <a:lnTo>
                  <a:pt x="103" y="57"/>
                </a:lnTo>
                <a:lnTo>
                  <a:pt x="103" y="43"/>
                </a:lnTo>
                <a:lnTo>
                  <a:pt x="85" y="43"/>
                </a:lnTo>
                <a:lnTo>
                  <a:pt x="85" y="57"/>
                </a:lnTo>
                <a:close/>
                <a:moveTo>
                  <a:pt x="85" y="36"/>
                </a:moveTo>
                <a:lnTo>
                  <a:pt x="103" y="36"/>
                </a:lnTo>
                <a:lnTo>
                  <a:pt x="103" y="24"/>
                </a:lnTo>
                <a:lnTo>
                  <a:pt x="85" y="24"/>
                </a:lnTo>
                <a:lnTo>
                  <a:pt x="85" y="36"/>
                </a:lnTo>
                <a:close/>
                <a:moveTo>
                  <a:pt x="9" y="50"/>
                </a:moveTo>
                <a:lnTo>
                  <a:pt x="57" y="50"/>
                </a:lnTo>
                <a:lnTo>
                  <a:pt x="57" y="38"/>
                </a:lnTo>
                <a:lnTo>
                  <a:pt x="9" y="38"/>
                </a:lnTo>
                <a:lnTo>
                  <a:pt x="9" y="50"/>
                </a:lnTo>
                <a:close/>
                <a:moveTo>
                  <a:pt x="66" y="54"/>
                </a:moveTo>
                <a:lnTo>
                  <a:pt x="66" y="143"/>
                </a:lnTo>
                <a:lnTo>
                  <a:pt x="57" y="143"/>
                </a:lnTo>
                <a:lnTo>
                  <a:pt x="57" y="116"/>
                </a:lnTo>
                <a:lnTo>
                  <a:pt x="41" y="116"/>
                </a:lnTo>
                <a:lnTo>
                  <a:pt x="41" y="143"/>
                </a:lnTo>
                <a:lnTo>
                  <a:pt x="0" y="143"/>
                </a:lnTo>
                <a:lnTo>
                  <a:pt x="0" y="54"/>
                </a:lnTo>
                <a:lnTo>
                  <a:pt x="66" y="54"/>
                </a:lnTo>
                <a:close/>
                <a:moveTo>
                  <a:pt x="39" y="97"/>
                </a:moveTo>
                <a:lnTo>
                  <a:pt x="57" y="97"/>
                </a:lnTo>
                <a:lnTo>
                  <a:pt x="57" y="84"/>
                </a:lnTo>
                <a:lnTo>
                  <a:pt x="39" y="84"/>
                </a:lnTo>
                <a:lnTo>
                  <a:pt x="39" y="97"/>
                </a:lnTo>
                <a:close/>
                <a:moveTo>
                  <a:pt x="39" y="77"/>
                </a:moveTo>
                <a:lnTo>
                  <a:pt x="57" y="77"/>
                </a:lnTo>
                <a:lnTo>
                  <a:pt x="57" y="65"/>
                </a:lnTo>
                <a:lnTo>
                  <a:pt x="39" y="65"/>
                </a:lnTo>
                <a:lnTo>
                  <a:pt x="39" y="77"/>
                </a:lnTo>
                <a:close/>
                <a:moveTo>
                  <a:pt x="9" y="97"/>
                </a:moveTo>
                <a:lnTo>
                  <a:pt x="27" y="97"/>
                </a:lnTo>
                <a:lnTo>
                  <a:pt x="27" y="84"/>
                </a:lnTo>
                <a:lnTo>
                  <a:pt x="9" y="84"/>
                </a:lnTo>
                <a:lnTo>
                  <a:pt x="9" y="97"/>
                </a:lnTo>
                <a:close/>
                <a:moveTo>
                  <a:pt x="9" y="77"/>
                </a:moveTo>
                <a:lnTo>
                  <a:pt x="27" y="77"/>
                </a:lnTo>
                <a:lnTo>
                  <a:pt x="27" y="65"/>
                </a:lnTo>
                <a:lnTo>
                  <a:pt x="9" y="65"/>
                </a:lnTo>
                <a:lnTo>
                  <a:pt x="9" y="7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4" name="îSḻîḍè">
            <a:extLst>
              <a:ext uri="{FF2B5EF4-FFF2-40B4-BE49-F238E27FC236}">
                <a16:creationId xmlns:a16="http://schemas.microsoft.com/office/drawing/2014/main" id="{9A867B1C-9B47-4E58-8CB8-E11295710B1D}"/>
              </a:ext>
            </a:extLst>
          </p:cNvPr>
          <p:cNvSpPr/>
          <p:nvPr/>
        </p:nvSpPr>
        <p:spPr bwMode="auto">
          <a:xfrm>
            <a:off x="4652463" y="6569310"/>
            <a:ext cx="189669" cy="26562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2" y="9"/>
              </a:cxn>
              <a:cxn ang="0">
                <a:pos x="103" y="11"/>
              </a:cxn>
              <a:cxn ang="0">
                <a:pos x="96" y="102"/>
              </a:cxn>
              <a:cxn ang="0">
                <a:pos x="85" y="82"/>
              </a:cxn>
              <a:cxn ang="0">
                <a:pos x="55" y="102"/>
              </a:cxn>
              <a:cxn ang="0">
                <a:pos x="103" y="11"/>
              </a:cxn>
              <a:cxn ang="0">
                <a:pos x="96" y="70"/>
              </a:cxn>
              <a:cxn ang="0">
                <a:pos x="83" y="59"/>
              </a:cxn>
              <a:cxn ang="0">
                <a:pos x="83" y="56"/>
              </a:cxn>
              <a:cxn ang="0">
                <a:pos x="96" y="45"/>
              </a:cxn>
              <a:cxn ang="0">
                <a:pos x="83" y="56"/>
              </a:cxn>
              <a:cxn ang="0">
                <a:pos x="96" y="41"/>
              </a:cxn>
              <a:cxn ang="0">
                <a:pos x="83" y="31"/>
              </a:cxn>
              <a:cxn ang="0">
                <a:pos x="83" y="27"/>
              </a:cxn>
              <a:cxn ang="0">
                <a:pos x="96" y="16"/>
              </a:cxn>
              <a:cxn ang="0">
                <a:pos x="83" y="27"/>
              </a:cxn>
              <a:cxn ang="0">
                <a:pos x="75" y="70"/>
              </a:cxn>
              <a:cxn ang="0">
                <a:pos x="62" y="59"/>
              </a:cxn>
              <a:cxn ang="0">
                <a:pos x="62" y="56"/>
              </a:cxn>
              <a:cxn ang="0">
                <a:pos x="75" y="45"/>
              </a:cxn>
              <a:cxn ang="0">
                <a:pos x="62" y="56"/>
              </a:cxn>
              <a:cxn ang="0">
                <a:pos x="75" y="41"/>
              </a:cxn>
              <a:cxn ang="0">
                <a:pos x="62" y="31"/>
              </a:cxn>
              <a:cxn ang="0">
                <a:pos x="62" y="27"/>
              </a:cxn>
              <a:cxn ang="0">
                <a:pos x="75" y="16"/>
              </a:cxn>
              <a:cxn ang="0">
                <a:pos x="62" y="27"/>
              </a:cxn>
              <a:cxn ang="0">
                <a:pos x="41" y="36"/>
              </a:cxn>
              <a:cxn ang="0">
                <a:pos x="7" y="27"/>
              </a:cxn>
              <a:cxn ang="0">
                <a:pos x="48" y="38"/>
              </a:cxn>
              <a:cxn ang="0">
                <a:pos x="43" y="102"/>
              </a:cxn>
              <a:cxn ang="0">
                <a:pos x="30" y="82"/>
              </a:cxn>
              <a:cxn ang="0">
                <a:pos x="0" y="102"/>
              </a:cxn>
              <a:cxn ang="0">
                <a:pos x="48" y="38"/>
              </a:cxn>
              <a:cxn ang="0">
                <a:pos x="43" y="70"/>
              </a:cxn>
              <a:cxn ang="0">
                <a:pos x="29" y="59"/>
              </a:cxn>
              <a:cxn ang="0">
                <a:pos x="29" y="56"/>
              </a:cxn>
              <a:cxn ang="0">
                <a:pos x="43" y="45"/>
              </a:cxn>
              <a:cxn ang="0">
                <a:pos x="29" y="56"/>
              </a:cxn>
              <a:cxn ang="0">
                <a:pos x="20" y="70"/>
              </a:cxn>
              <a:cxn ang="0">
                <a:pos x="7" y="59"/>
              </a:cxn>
              <a:cxn ang="0">
                <a:pos x="7" y="56"/>
              </a:cxn>
              <a:cxn ang="0">
                <a:pos x="20" y="45"/>
              </a:cxn>
              <a:cxn ang="0">
                <a:pos x="7" y="56"/>
              </a:cxn>
            </a:cxnLst>
            <a:rect l="0" t="0" r="r" b="b"/>
            <a:pathLst>
              <a:path w="103" h="102">
                <a:moveTo>
                  <a:pt x="62" y="0"/>
                </a:moveTo>
                <a:lnTo>
                  <a:pt x="96" y="0"/>
                </a:lnTo>
                <a:lnTo>
                  <a:pt x="96" y="9"/>
                </a:lnTo>
                <a:lnTo>
                  <a:pt x="62" y="9"/>
                </a:lnTo>
                <a:lnTo>
                  <a:pt x="62" y="0"/>
                </a:lnTo>
                <a:close/>
                <a:moveTo>
                  <a:pt x="103" y="11"/>
                </a:moveTo>
                <a:lnTo>
                  <a:pt x="103" y="102"/>
                </a:lnTo>
                <a:lnTo>
                  <a:pt x="96" y="102"/>
                </a:lnTo>
                <a:lnTo>
                  <a:pt x="96" y="82"/>
                </a:lnTo>
                <a:lnTo>
                  <a:pt x="85" y="82"/>
                </a:lnTo>
                <a:lnTo>
                  <a:pt x="85" y="102"/>
                </a:lnTo>
                <a:lnTo>
                  <a:pt x="55" y="102"/>
                </a:lnTo>
                <a:lnTo>
                  <a:pt x="55" y="11"/>
                </a:lnTo>
                <a:lnTo>
                  <a:pt x="103" y="11"/>
                </a:lnTo>
                <a:close/>
                <a:moveTo>
                  <a:pt x="83" y="70"/>
                </a:moveTo>
                <a:lnTo>
                  <a:pt x="96" y="70"/>
                </a:lnTo>
                <a:lnTo>
                  <a:pt x="96" y="59"/>
                </a:lnTo>
                <a:lnTo>
                  <a:pt x="83" y="59"/>
                </a:lnTo>
                <a:lnTo>
                  <a:pt x="83" y="70"/>
                </a:lnTo>
                <a:close/>
                <a:moveTo>
                  <a:pt x="83" y="56"/>
                </a:moveTo>
                <a:lnTo>
                  <a:pt x="96" y="56"/>
                </a:lnTo>
                <a:lnTo>
                  <a:pt x="96" y="45"/>
                </a:lnTo>
                <a:lnTo>
                  <a:pt x="83" y="45"/>
                </a:lnTo>
                <a:lnTo>
                  <a:pt x="83" y="56"/>
                </a:lnTo>
                <a:close/>
                <a:moveTo>
                  <a:pt x="83" y="41"/>
                </a:moveTo>
                <a:lnTo>
                  <a:pt x="96" y="41"/>
                </a:lnTo>
                <a:lnTo>
                  <a:pt x="96" y="31"/>
                </a:lnTo>
                <a:lnTo>
                  <a:pt x="83" y="31"/>
                </a:lnTo>
                <a:lnTo>
                  <a:pt x="83" y="41"/>
                </a:lnTo>
                <a:close/>
                <a:moveTo>
                  <a:pt x="83" y="27"/>
                </a:moveTo>
                <a:lnTo>
                  <a:pt x="96" y="27"/>
                </a:lnTo>
                <a:lnTo>
                  <a:pt x="96" y="16"/>
                </a:lnTo>
                <a:lnTo>
                  <a:pt x="83" y="16"/>
                </a:lnTo>
                <a:lnTo>
                  <a:pt x="83" y="27"/>
                </a:lnTo>
                <a:close/>
                <a:moveTo>
                  <a:pt x="62" y="70"/>
                </a:moveTo>
                <a:lnTo>
                  <a:pt x="75" y="70"/>
                </a:lnTo>
                <a:lnTo>
                  <a:pt x="75" y="59"/>
                </a:lnTo>
                <a:lnTo>
                  <a:pt x="62" y="59"/>
                </a:lnTo>
                <a:lnTo>
                  <a:pt x="62" y="70"/>
                </a:lnTo>
                <a:close/>
                <a:moveTo>
                  <a:pt x="62" y="56"/>
                </a:moveTo>
                <a:lnTo>
                  <a:pt x="75" y="56"/>
                </a:lnTo>
                <a:lnTo>
                  <a:pt x="75" y="45"/>
                </a:lnTo>
                <a:lnTo>
                  <a:pt x="62" y="45"/>
                </a:lnTo>
                <a:lnTo>
                  <a:pt x="62" y="56"/>
                </a:lnTo>
                <a:close/>
                <a:moveTo>
                  <a:pt x="62" y="41"/>
                </a:moveTo>
                <a:lnTo>
                  <a:pt x="75" y="41"/>
                </a:lnTo>
                <a:lnTo>
                  <a:pt x="75" y="31"/>
                </a:lnTo>
                <a:lnTo>
                  <a:pt x="62" y="31"/>
                </a:lnTo>
                <a:lnTo>
                  <a:pt x="62" y="41"/>
                </a:lnTo>
                <a:close/>
                <a:moveTo>
                  <a:pt x="62" y="27"/>
                </a:moveTo>
                <a:lnTo>
                  <a:pt x="75" y="27"/>
                </a:lnTo>
                <a:lnTo>
                  <a:pt x="75" y="16"/>
                </a:lnTo>
                <a:lnTo>
                  <a:pt x="62" y="16"/>
                </a:lnTo>
                <a:lnTo>
                  <a:pt x="62" y="27"/>
                </a:lnTo>
                <a:close/>
                <a:moveTo>
                  <a:pt x="7" y="36"/>
                </a:moveTo>
                <a:lnTo>
                  <a:pt x="41" y="36"/>
                </a:lnTo>
                <a:lnTo>
                  <a:pt x="41" y="27"/>
                </a:lnTo>
                <a:lnTo>
                  <a:pt x="7" y="27"/>
                </a:lnTo>
                <a:lnTo>
                  <a:pt x="7" y="36"/>
                </a:lnTo>
                <a:close/>
                <a:moveTo>
                  <a:pt x="48" y="38"/>
                </a:moveTo>
                <a:lnTo>
                  <a:pt x="48" y="102"/>
                </a:lnTo>
                <a:lnTo>
                  <a:pt x="43" y="102"/>
                </a:lnTo>
                <a:lnTo>
                  <a:pt x="43" y="82"/>
                </a:lnTo>
                <a:lnTo>
                  <a:pt x="30" y="82"/>
                </a:lnTo>
                <a:lnTo>
                  <a:pt x="30" y="102"/>
                </a:lnTo>
                <a:lnTo>
                  <a:pt x="0" y="102"/>
                </a:lnTo>
                <a:lnTo>
                  <a:pt x="0" y="38"/>
                </a:lnTo>
                <a:lnTo>
                  <a:pt x="48" y="38"/>
                </a:lnTo>
                <a:close/>
                <a:moveTo>
                  <a:pt x="29" y="70"/>
                </a:moveTo>
                <a:lnTo>
                  <a:pt x="43" y="70"/>
                </a:lnTo>
                <a:lnTo>
                  <a:pt x="43" y="59"/>
                </a:lnTo>
                <a:lnTo>
                  <a:pt x="29" y="59"/>
                </a:lnTo>
                <a:lnTo>
                  <a:pt x="29" y="70"/>
                </a:lnTo>
                <a:close/>
                <a:moveTo>
                  <a:pt x="29" y="56"/>
                </a:moveTo>
                <a:lnTo>
                  <a:pt x="43" y="56"/>
                </a:lnTo>
                <a:lnTo>
                  <a:pt x="43" y="45"/>
                </a:lnTo>
                <a:lnTo>
                  <a:pt x="29" y="45"/>
                </a:lnTo>
                <a:lnTo>
                  <a:pt x="29" y="56"/>
                </a:lnTo>
                <a:close/>
                <a:moveTo>
                  <a:pt x="7" y="70"/>
                </a:moveTo>
                <a:lnTo>
                  <a:pt x="20" y="70"/>
                </a:lnTo>
                <a:lnTo>
                  <a:pt x="20" y="59"/>
                </a:lnTo>
                <a:lnTo>
                  <a:pt x="7" y="59"/>
                </a:lnTo>
                <a:lnTo>
                  <a:pt x="7" y="70"/>
                </a:lnTo>
                <a:close/>
                <a:moveTo>
                  <a:pt x="7" y="56"/>
                </a:moveTo>
                <a:lnTo>
                  <a:pt x="20" y="56"/>
                </a:lnTo>
                <a:lnTo>
                  <a:pt x="20" y="45"/>
                </a:lnTo>
                <a:lnTo>
                  <a:pt x="7" y="45"/>
                </a:lnTo>
                <a:lnTo>
                  <a:pt x="7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5" name="íṩļîdé">
            <a:extLst>
              <a:ext uri="{FF2B5EF4-FFF2-40B4-BE49-F238E27FC236}">
                <a16:creationId xmlns:a16="http://schemas.microsoft.com/office/drawing/2014/main" id="{C0640695-1F33-4261-8AF4-AD4021EB1420}"/>
              </a:ext>
            </a:extLst>
          </p:cNvPr>
          <p:cNvSpPr/>
          <p:nvPr/>
        </p:nvSpPr>
        <p:spPr bwMode="auto">
          <a:xfrm>
            <a:off x="4867913" y="6525040"/>
            <a:ext cx="110487" cy="309890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51" y="12"/>
              </a:cxn>
              <a:cxn ang="0">
                <a:pos x="51" y="0"/>
              </a:cxn>
              <a:cxn ang="0">
                <a:pos x="9" y="0"/>
              </a:cxn>
              <a:cxn ang="0">
                <a:pos x="9" y="12"/>
              </a:cxn>
              <a:cxn ang="0">
                <a:pos x="60" y="17"/>
              </a:cxn>
              <a:cxn ang="0">
                <a:pos x="60" y="119"/>
              </a:cxn>
              <a:cxn ang="0">
                <a:pos x="51" y="119"/>
              </a:cxn>
              <a:cxn ang="0">
                <a:pos x="51" y="89"/>
              </a:cxn>
              <a:cxn ang="0">
                <a:pos x="37" y="89"/>
              </a:cxn>
              <a:cxn ang="0">
                <a:pos x="37" y="119"/>
              </a:cxn>
              <a:cxn ang="0">
                <a:pos x="0" y="119"/>
              </a:cxn>
              <a:cxn ang="0">
                <a:pos x="0" y="17"/>
              </a:cxn>
              <a:cxn ang="0">
                <a:pos x="60" y="17"/>
              </a:cxn>
              <a:cxn ang="0">
                <a:pos x="35" y="66"/>
              </a:cxn>
              <a:cxn ang="0">
                <a:pos x="51" y="66"/>
              </a:cxn>
              <a:cxn ang="0">
                <a:pos x="51" y="51"/>
              </a:cxn>
              <a:cxn ang="0">
                <a:pos x="35" y="51"/>
              </a:cxn>
              <a:cxn ang="0">
                <a:pos x="35" y="66"/>
              </a:cxn>
              <a:cxn ang="0">
                <a:pos x="35" y="44"/>
              </a:cxn>
              <a:cxn ang="0">
                <a:pos x="51" y="44"/>
              </a:cxn>
              <a:cxn ang="0">
                <a:pos x="51" y="28"/>
              </a:cxn>
              <a:cxn ang="0">
                <a:pos x="35" y="28"/>
              </a:cxn>
              <a:cxn ang="0">
                <a:pos x="35" y="44"/>
              </a:cxn>
              <a:cxn ang="0">
                <a:pos x="9" y="66"/>
              </a:cxn>
              <a:cxn ang="0">
                <a:pos x="25" y="66"/>
              </a:cxn>
              <a:cxn ang="0">
                <a:pos x="25" y="51"/>
              </a:cxn>
              <a:cxn ang="0">
                <a:pos x="9" y="51"/>
              </a:cxn>
              <a:cxn ang="0">
                <a:pos x="9" y="66"/>
              </a:cxn>
              <a:cxn ang="0">
                <a:pos x="9" y="44"/>
              </a:cxn>
              <a:cxn ang="0">
                <a:pos x="25" y="44"/>
              </a:cxn>
              <a:cxn ang="0">
                <a:pos x="25" y="28"/>
              </a:cxn>
              <a:cxn ang="0">
                <a:pos x="9" y="28"/>
              </a:cxn>
              <a:cxn ang="0">
                <a:pos x="9" y="44"/>
              </a:cxn>
            </a:cxnLst>
            <a:rect l="0" t="0" r="r" b="b"/>
            <a:pathLst>
              <a:path w="60" h="119">
                <a:moveTo>
                  <a:pt x="9" y="12"/>
                </a:moveTo>
                <a:lnTo>
                  <a:pt x="51" y="12"/>
                </a:lnTo>
                <a:lnTo>
                  <a:pt x="51" y="0"/>
                </a:lnTo>
                <a:lnTo>
                  <a:pt x="9" y="0"/>
                </a:lnTo>
                <a:lnTo>
                  <a:pt x="9" y="12"/>
                </a:lnTo>
                <a:close/>
                <a:moveTo>
                  <a:pt x="60" y="17"/>
                </a:moveTo>
                <a:lnTo>
                  <a:pt x="60" y="119"/>
                </a:lnTo>
                <a:lnTo>
                  <a:pt x="51" y="119"/>
                </a:lnTo>
                <a:lnTo>
                  <a:pt x="51" y="89"/>
                </a:lnTo>
                <a:lnTo>
                  <a:pt x="37" y="89"/>
                </a:lnTo>
                <a:lnTo>
                  <a:pt x="37" y="119"/>
                </a:lnTo>
                <a:lnTo>
                  <a:pt x="0" y="119"/>
                </a:lnTo>
                <a:lnTo>
                  <a:pt x="0" y="17"/>
                </a:lnTo>
                <a:lnTo>
                  <a:pt x="60" y="17"/>
                </a:lnTo>
                <a:close/>
                <a:moveTo>
                  <a:pt x="35" y="66"/>
                </a:moveTo>
                <a:lnTo>
                  <a:pt x="51" y="66"/>
                </a:lnTo>
                <a:lnTo>
                  <a:pt x="51" y="51"/>
                </a:lnTo>
                <a:lnTo>
                  <a:pt x="35" y="51"/>
                </a:lnTo>
                <a:lnTo>
                  <a:pt x="35" y="66"/>
                </a:lnTo>
                <a:close/>
                <a:moveTo>
                  <a:pt x="35" y="44"/>
                </a:moveTo>
                <a:lnTo>
                  <a:pt x="51" y="44"/>
                </a:lnTo>
                <a:lnTo>
                  <a:pt x="51" y="28"/>
                </a:lnTo>
                <a:lnTo>
                  <a:pt x="35" y="28"/>
                </a:lnTo>
                <a:lnTo>
                  <a:pt x="35" y="44"/>
                </a:lnTo>
                <a:close/>
                <a:moveTo>
                  <a:pt x="9" y="66"/>
                </a:moveTo>
                <a:lnTo>
                  <a:pt x="25" y="66"/>
                </a:lnTo>
                <a:lnTo>
                  <a:pt x="25" y="51"/>
                </a:lnTo>
                <a:lnTo>
                  <a:pt x="9" y="51"/>
                </a:lnTo>
                <a:lnTo>
                  <a:pt x="9" y="66"/>
                </a:lnTo>
                <a:close/>
                <a:moveTo>
                  <a:pt x="9" y="44"/>
                </a:moveTo>
                <a:lnTo>
                  <a:pt x="25" y="44"/>
                </a:lnTo>
                <a:lnTo>
                  <a:pt x="25" y="28"/>
                </a:lnTo>
                <a:lnTo>
                  <a:pt x="9" y="28"/>
                </a:lnTo>
                <a:lnTo>
                  <a:pt x="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6" name="ïṧľiḍê">
            <a:extLst>
              <a:ext uri="{FF2B5EF4-FFF2-40B4-BE49-F238E27FC236}">
                <a16:creationId xmlns:a16="http://schemas.microsoft.com/office/drawing/2014/main" id="{1F7C0940-5119-4CFF-AC86-DD8936709D97}"/>
              </a:ext>
            </a:extLst>
          </p:cNvPr>
          <p:cNvSpPr/>
          <p:nvPr/>
        </p:nvSpPr>
        <p:spPr bwMode="auto">
          <a:xfrm>
            <a:off x="3403960" y="6569310"/>
            <a:ext cx="185986" cy="26562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41" y="0"/>
              </a:cxn>
              <a:cxn ang="0">
                <a:pos x="48" y="11"/>
              </a:cxn>
              <a:cxn ang="0">
                <a:pos x="18" y="102"/>
              </a:cxn>
              <a:cxn ang="0">
                <a:pos x="6" y="82"/>
              </a:cxn>
              <a:cxn ang="0">
                <a:pos x="0" y="102"/>
              </a:cxn>
              <a:cxn ang="0">
                <a:pos x="48" y="11"/>
              </a:cxn>
              <a:cxn ang="0">
                <a:pos x="6" y="59"/>
              </a:cxn>
              <a:cxn ang="0">
                <a:pos x="20" y="70"/>
              </a:cxn>
              <a:cxn ang="0">
                <a:pos x="20" y="45"/>
              </a:cxn>
              <a:cxn ang="0">
                <a:pos x="6" y="56"/>
              </a:cxn>
              <a:cxn ang="0">
                <a:pos x="20" y="45"/>
              </a:cxn>
              <a:cxn ang="0">
                <a:pos x="6" y="31"/>
              </a:cxn>
              <a:cxn ang="0">
                <a:pos x="20" y="41"/>
              </a:cxn>
              <a:cxn ang="0">
                <a:pos x="20" y="16"/>
              </a:cxn>
              <a:cxn ang="0">
                <a:pos x="6" y="27"/>
              </a:cxn>
              <a:cxn ang="0">
                <a:pos x="20" y="16"/>
              </a:cxn>
              <a:cxn ang="0">
                <a:pos x="29" y="59"/>
              </a:cxn>
              <a:cxn ang="0">
                <a:pos x="41" y="70"/>
              </a:cxn>
              <a:cxn ang="0">
                <a:pos x="41" y="45"/>
              </a:cxn>
              <a:cxn ang="0">
                <a:pos x="29" y="56"/>
              </a:cxn>
              <a:cxn ang="0">
                <a:pos x="41" y="45"/>
              </a:cxn>
              <a:cxn ang="0">
                <a:pos x="29" y="31"/>
              </a:cxn>
              <a:cxn ang="0">
                <a:pos x="41" y="41"/>
              </a:cxn>
              <a:cxn ang="0">
                <a:pos x="41" y="16"/>
              </a:cxn>
              <a:cxn ang="0">
                <a:pos x="29" y="27"/>
              </a:cxn>
              <a:cxn ang="0">
                <a:pos x="41" y="16"/>
              </a:cxn>
              <a:cxn ang="0">
                <a:pos x="61" y="27"/>
              </a:cxn>
              <a:cxn ang="0">
                <a:pos x="94" y="36"/>
              </a:cxn>
              <a:cxn ang="0">
                <a:pos x="101" y="38"/>
              </a:cxn>
              <a:cxn ang="0">
                <a:pos x="73" y="102"/>
              </a:cxn>
              <a:cxn ang="0">
                <a:pos x="61" y="82"/>
              </a:cxn>
              <a:cxn ang="0">
                <a:pos x="53" y="102"/>
              </a:cxn>
              <a:cxn ang="0">
                <a:pos x="101" y="38"/>
              </a:cxn>
              <a:cxn ang="0">
                <a:pos x="61" y="59"/>
              </a:cxn>
              <a:cxn ang="0">
                <a:pos x="73" y="70"/>
              </a:cxn>
              <a:cxn ang="0">
                <a:pos x="73" y="45"/>
              </a:cxn>
              <a:cxn ang="0">
                <a:pos x="61" y="56"/>
              </a:cxn>
              <a:cxn ang="0">
                <a:pos x="73" y="45"/>
              </a:cxn>
              <a:cxn ang="0">
                <a:pos x="82" y="59"/>
              </a:cxn>
              <a:cxn ang="0">
                <a:pos x="96" y="70"/>
              </a:cxn>
              <a:cxn ang="0">
                <a:pos x="96" y="45"/>
              </a:cxn>
              <a:cxn ang="0">
                <a:pos x="82" y="56"/>
              </a:cxn>
              <a:cxn ang="0">
                <a:pos x="96" y="45"/>
              </a:cxn>
            </a:cxnLst>
            <a:rect l="0" t="0" r="r" b="b"/>
            <a:pathLst>
              <a:path w="101" h="102">
                <a:moveTo>
                  <a:pt x="41" y="9"/>
                </a:moveTo>
                <a:lnTo>
                  <a:pt x="7" y="9"/>
                </a:lnTo>
                <a:lnTo>
                  <a:pt x="7" y="0"/>
                </a:lnTo>
                <a:lnTo>
                  <a:pt x="41" y="0"/>
                </a:lnTo>
                <a:lnTo>
                  <a:pt x="41" y="9"/>
                </a:lnTo>
                <a:close/>
                <a:moveTo>
                  <a:pt x="48" y="11"/>
                </a:moveTo>
                <a:lnTo>
                  <a:pt x="48" y="102"/>
                </a:lnTo>
                <a:lnTo>
                  <a:pt x="18" y="102"/>
                </a:lnTo>
                <a:lnTo>
                  <a:pt x="18" y="82"/>
                </a:lnTo>
                <a:lnTo>
                  <a:pt x="6" y="82"/>
                </a:lnTo>
                <a:lnTo>
                  <a:pt x="6" y="102"/>
                </a:lnTo>
                <a:lnTo>
                  <a:pt x="0" y="102"/>
                </a:lnTo>
                <a:lnTo>
                  <a:pt x="0" y="11"/>
                </a:lnTo>
                <a:lnTo>
                  <a:pt x="48" y="11"/>
                </a:lnTo>
                <a:close/>
                <a:moveTo>
                  <a:pt x="20" y="59"/>
                </a:moveTo>
                <a:lnTo>
                  <a:pt x="6" y="59"/>
                </a:lnTo>
                <a:lnTo>
                  <a:pt x="6" y="70"/>
                </a:lnTo>
                <a:lnTo>
                  <a:pt x="20" y="70"/>
                </a:lnTo>
                <a:lnTo>
                  <a:pt x="20" y="59"/>
                </a:lnTo>
                <a:close/>
                <a:moveTo>
                  <a:pt x="20" y="45"/>
                </a:moveTo>
                <a:lnTo>
                  <a:pt x="6" y="45"/>
                </a:lnTo>
                <a:lnTo>
                  <a:pt x="6" y="56"/>
                </a:lnTo>
                <a:lnTo>
                  <a:pt x="20" y="56"/>
                </a:lnTo>
                <a:lnTo>
                  <a:pt x="20" y="45"/>
                </a:lnTo>
                <a:close/>
                <a:moveTo>
                  <a:pt x="20" y="31"/>
                </a:moveTo>
                <a:lnTo>
                  <a:pt x="6" y="31"/>
                </a:lnTo>
                <a:lnTo>
                  <a:pt x="6" y="41"/>
                </a:lnTo>
                <a:lnTo>
                  <a:pt x="20" y="41"/>
                </a:lnTo>
                <a:lnTo>
                  <a:pt x="20" y="31"/>
                </a:lnTo>
                <a:close/>
                <a:moveTo>
                  <a:pt x="20" y="16"/>
                </a:moveTo>
                <a:lnTo>
                  <a:pt x="6" y="16"/>
                </a:lnTo>
                <a:lnTo>
                  <a:pt x="6" y="27"/>
                </a:lnTo>
                <a:lnTo>
                  <a:pt x="20" y="27"/>
                </a:lnTo>
                <a:lnTo>
                  <a:pt x="20" y="16"/>
                </a:lnTo>
                <a:close/>
                <a:moveTo>
                  <a:pt x="41" y="59"/>
                </a:moveTo>
                <a:lnTo>
                  <a:pt x="29" y="59"/>
                </a:lnTo>
                <a:lnTo>
                  <a:pt x="29" y="70"/>
                </a:lnTo>
                <a:lnTo>
                  <a:pt x="41" y="70"/>
                </a:lnTo>
                <a:lnTo>
                  <a:pt x="41" y="59"/>
                </a:lnTo>
                <a:close/>
                <a:moveTo>
                  <a:pt x="41" y="45"/>
                </a:moveTo>
                <a:lnTo>
                  <a:pt x="29" y="45"/>
                </a:lnTo>
                <a:lnTo>
                  <a:pt x="29" y="56"/>
                </a:lnTo>
                <a:lnTo>
                  <a:pt x="41" y="56"/>
                </a:lnTo>
                <a:lnTo>
                  <a:pt x="41" y="45"/>
                </a:lnTo>
                <a:close/>
                <a:moveTo>
                  <a:pt x="41" y="31"/>
                </a:moveTo>
                <a:lnTo>
                  <a:pt x="29" y="31"/>
                </a:lnTo>
                <a:lnTo>
                  <a:pt x="29" y="41"/>
                </a:lnTo>
                <a:lnTo>
                  <a:pt x="41" y="41"/>
                </a:lnTo>
                <a:lnTo>
                  <a:pt x="41" y="31"/>
                </a:lnTo>
                <a:close/>
                <a:moveTo>
                  <a:pt x="41" y="16"/>
                </a:moveTo>
                <a:lnTo>
                  <a:pt x="29" y="16"/>
                </a:lnTo>
                <a:lnTo>
                  <a:pt x="29" y="27"/>
                </a:lnTo>
                <a:lnTo>
                  <a:pt x="41" y="27"/>
                </a:lnTo>
                <a:lnTo>
                  <a:pt x="41" y="16"/>
                </a:lnTo>
                <a:close/>
                <a:moveTo>
                  <a:pt x="94" y="27"/>
                </a:moveTo>
                <a:lnTo>
                  <a:pt x="61" y="27"/>
                </a:lnTo>
                <a:lnTo>
                  <a:pt x="61" y="36"/>
                </a:lnTo>
                <a:lnTo>
                  <a:pt x="94" y="36"/>
                </a:lnTo>
                <a:lnTo>
                  <a:pt x="94" y="27"/>
                </a:lnTo>
                <a:close/>
                <a:moveTo>
                  <a:pt x="101" y="38"/>
                </a:moveTo>
                <a:lnTo>
                  <a:pt x="101" y="102"/>
                </a:lnTo>
                <a:lnTo>
                  <a:pt x="73" y="102"/>
                </a:lnTo>
                <a:lnTo>
                  <a:pt x="73" y="82"/>
                </a:lnTo>
                <a:lnTo>
                  <a:pt x="61" y="82"/>
                </a:lnTo>
                <a:lnTo>
                  <a:pt x="61" y="102"/>
                </a:lnTo>
                <a:lnTo>
                  <a:pt x="53" y="102"/>
                </a:lnTo>
                <a:lnTo>
                  <a:pt x="53" y="38"/>
                </a:lnTo>
                <a:lnTo>
                  <a:pt x="101" y="38"/>
                </a:lnTo>
                <a:close/>
                <a:moveTo>
                  <a:pt x="73" y="59"/>
                </a:moveTo>
                <a:lnTo>
                  <a:pt x="61" y="59"/>
                </a:lnTo>
                <a:lnTo>
                  <a:pt x="61" y="70"/>
                </a:lnTo>
                <a:lnTo>
                  <a:pt x="73" y="70"/>
                </a:lnTo>
                <a:lnTo>
                  <a:pt x="73" y="59"/>
                </a:lnTo>
                <a:close/>
                <a:moveTo>
                  <a:pt x="73" y="45"/>
                </a:moveTo>
                <a:lnTo>
                  <a:pt x="61" y="45"/>
                </a:lnTo>
                <a:lnTo>
                  <a:pt x="61" y="56"/>
                </a:lnTo>
                <a:lnTo>
                  <a:pt x="73" y="56"/>
                </a:lnTo>
                <a:lnTo>
                  <a:pt x="73" y="45"/>
                </a:lnTo>
                <a:close/>
                <a:moveTo>
                  <a:pt x="96" y="59"/>
                </a:moveTo>
                <a:lnTo>
                  <a:pt x="82" y="59"/>
                </a:lnTo>
                <a:lnTo>
                  <a:pt x="82" y="70"/>
                </a:lnTo>
                <a:lnTo>
                  <a:pt x="96" y="70"/>
                </a:lnTo>
                <a:lnTo>
                  <a:pt x="96" y="59"/>
                </a:lnTo>
                <a:close/>
                <a:moveTo>
                  <a:pt x="96" y="45"/>
                </a:moveTo>
                <a:lnTo>
                  <a:pt x="82" y="45"/>
                </a:lnTo>
                <a:lnTo>
                  <a:pt x="82" y="56"/>
                </a:lnTo>
                <a:lnTo>
                  <a:pt x="96" y="56"/>
                </a:lnTo>
                <a:lnTo>
                  <a:pt x="9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7" name="íṥľîďè">
            <a:extLst>
              <a:ext uri="{FF2B5EF4-FFF2-40B4-BE49-F238E27FC236}">
                <a16:creationId xmlns:a16="http://schemas.microsoft.com/office/drawing/2014/main" id="{FCCDFFA1-F582-4FA8-A9FB-AE374F60C247}"/>
              </a:ext>
            </a:extLst>
          </p:cNvPr>
          <p:cNvSpPr/>
          <p:nvPr/>
        </p:nvSpPr>
        <p:spPr bwMode="auto">
          <a:xfrm>
            <a:off x="3195876" y="6485978"/>
            <a:ext cx="193352" cy="34895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64" y="11"/>
              </a:cxn>
              <a:cxn ang="0">
                <a:pos x="105" y="15"/>
              </a:cxn>
              <a:cxn ang="0">
                <a:pos x="99" y="134"/>
              </a:cxn>
              <a:cxn ang="0">
                <a:pos x="87" y="109"/>
              </a:cxn>
              <a:cxn ang="0">
                <a:pos x="57" y="134"/>
              </a:cxn>
              <a:cxn ang="0">
                <a:pos x="105" y="15"/>
              </a:cxn>
              <a:cxn ang="0">
                <a:pos x="99" y="89"/>
              </a:cxn>
              <a:cxn ang="0">
                <a:pos x="85" y="79"/>
              </a:cxn>
              <a:cxn ang="0">
                <a:pos x="85" y="72"/>
              </a:cxn>
              <a:cxn ang="0">
                <a:pos x="99" y="59"/>
              </a:cxn>
              <a:cxn ang="0">
                <a:pos x="85" y="72"/>
              </a:cxn>
              <a:cxn ang="0">
                <a:pos x="99" y="52"/>
              </a:cxn>
              <a:cxn ang="0">
                <a:pos x="85" y="40"/>
              </a:cxn>
              <a:cxn ang="0">
                <a:pos x="85" y="34"/>
              </a:cxn>
              <a:cxn ang="0">
                <a:pos x="99" y="22"/>
              </a:cxn>
              <a:cxn ang="0">
                <a:pos x="85" y="34"/>
              </a:cxn>
              <a:cxn ang="0">
                <a:pos x="76" y="89"/>
              </a:cxn>
              <a:cxn ang="0">
                <a:pos x="62" y="79"/>
              </a:cxn>
              <a:cxn ang="0">
                <a:pos x="62" y="72"/>
              </a:cxn>
              <a:cxn ang="0">
                <a:pos x="76" y="59"/>
              </a:cxn>
              <a:cxn ang="0">
                <a:pos x="62" y="72"/>
              </a:cxn>
              <a:cxn ang="0">
                <a:pos x="76" y="52"/>
              </a:cxn>
              <a:cxn ang="0">
                <a:pos x="62" y="40"/>
              </a:cxn>
              <a:cxn ang="0">
                <a:pos x="62" y="34"/>
              </a:cxn>
              <a:cxn ang="0">
                <a:pos x="76" y="22"/>
              </a:cxn>
              <a:cxn ang="0">
                <a:pos x="62" y="34"/>
              </a:cxn>
              <a:cxn ang="0">
                <a:pos x="43" y="47"/>
              </a:cxn>
              <a:cxn ang="0">
                <a:pos x="7" y="34"/>
              </a:cxn>
              <a:cxn ang="0">
                <a:pos x="50" y="50"/>
              </a:cxn>
              <a:cxn ang="0">
                <a:pos x="43" y="134"/>
              </a:cxn>
              <a:cxn ang="0">
                <a:pos x="30" y="109"/>
              </a:cxn>
              <a:cxn ang="0">
                <a:pos x="0" y="134"/>
              </a:cxn>
              <a:cxn ang="0">
                <a:pos x="50" y="50"/>
              </a:cxn>
              <a:cxn ang="0">
                <a:pos x="43" y="89"/>
              </a:cxn>
              <a:cxn ang="0">
                <a:pos x="30" y="79"/>
              </a:cxn>
              <a:cxn ang="0">
                <a:pos x="30" y="72"/>
              </a:cxn>
              <a:cxn ang="0">
                <a:pos x="43" y="59"/>
              </a:cxn>
              <a:cxn ang="0">
                <a:pos x="30" y="72"/>
              </a:cxn>
              <a:cxn ang="0">
                <a:pos x="20" y="89"/>
              </a:cxn>
              <a:cxn ang="0">
                <a:pos x="7" y="79"/>
              </a:cxn>
              <a:cxn ang="0">
                <a:pos x="7" y="72"/>
              </a:cxn>
              <a:cxn ang="0">
                <a:pos x="20" y="59"/>
              </a:cxn>
              <a:cxn ang="0">
                <a:pos x="7" y="72"/>
              </a:cxn>
            </a:cxnLst>
            <a:rect l="0" t="0" r="r" b="b"/>
            <a:pathLst>
              <a:path w="105" h="134">
                <a:moveTo>
                  <a:pt x="64" y="0"/>
                </a:moveTo>
                <a:lnTo>
                  <a:pt x="97" y="0"/>
                </a:lnTo>
                <a:lnTo>
                  <a:pt x="97" y="11"/>
                </a:lnTo>
                <a:lnTo>
                  <a:pt x="64" y="11"/>
                </a:lnTo>
                <a:lnTo>
                  <a:pt x="64" y="0"/>
                </a:lnTo>
                <a:close/>
                <a:moveTo>
                  <a:pt x="105" y="15"/>
                </a:moveTo>
                <a:lnTo>
                  <a:pt x="105" y="134"/>
                </a:lnTo>
                <a:lnTo>
                  <a:pt x="99" y="134"/>
                </a:lnTo>
                <a:lnTo>
                  <a:pt x="99" y="109"/>
                </a:lnTo>
                <a:lnTo>
                  <a:pt x="87" y="109"/>
                </a:lnTo>
                <a:lnTo>
                  <a:pt x="87" y="134"/>
                </a:lnTo>
                <a:lnTo>
                  <a:pt x="57" y="134"/>
                </a:lnTo>
                <a:lnTo>
                  <a:pt x="57" y="15"/>
                </a:lnTo>
                <a:lnTo>
                  <a:pt x="105" y="15"/>
                </a:lnTo>
                <a:close/>
                <a:moveTo>
                  <a:pt x="85" y="89"/>
                </a:moveTo>
                <a:lnTo>
                  <a:pt x="99" y="89"/>
                </a:lnTo>
                <a:lnTo>
                  <a:pt x="99" y="79"/>
                </a:lnTo>
                <a:lnTo>
                  <a:pt x="85" y="79"/>
                </a:lnTo>
                <a:lnTo>
                  <a:pt x="85" y="89"/>
                </a:lnTo>
                <a:close/>
                <a:moveTo>
                  <a:pt x="85" y="72"/>
                </a:moveTo>
                <a:lnTo>
                  <a:pt x="99" y="72"/>
                </a:lnTo>
                <a:lnTo>
                  <a:pt x="99" y="59"/>
                </a:lnTo>
                <a:lnTo>
                  <a:pt x="85" y="59"/>
                </a:lnTo>
                <a:lnTo>
                  <a:pt x="85" y="72"/>
                </a:lnTo>
                <a:close/>
                <a:moveTo>
                  <a:pt x="85" y="52"/>
                </a:moveTo>
                <a:lnTo>
                  <a:pt x="99" y="52"/>
                </a:lnTo>
                <a:lnTo>
                  <a:pt x="99" y="40"/>
                </a:lnTo>
                <a:lnTo>
                  <a:pt x="85" y="40"/>
                </a:lnTo>
                <a:lnTo>
                  <a:pt x="85" y="52"/>
                </a:lnTo>
                <a:close/>
                <a:moveTo>
                  <a:pt x="85" y="34"/>
                </a:moveTo>
                <a:lnTo>
                  <a:pt x="99" y="34"/>
                </a:lnTo>
                <a:lnTo>
                  <a:pt x="99" y="22"/>
                </a:lnTo>
                <a:lnTo>
                  <a:pt x="85" y="22"/>
                </a:lnTo>
                <a:lnTo>
                  <a:pt x="85" y="34"/>
                </a:lnTo>
                <a:close/>
                <a:moveTo>
                  <a:pt x="62" y="89"/>
                </a:moveTo>
                <a:lnTo>
                  <a:pt x="76" y="89"/>
                </a:lnTo>
                <a:lnTo>
                  <a:pt x="76" y="79"/>
                </a:lnTo>
                <a:lnTo>
                  <a:pt x="62" y="79"/>
                </a:lnTo>
                <a:lnTo>
                  <a:pt x="62" y="89"/>
                </a:lnTo>
                <a:close/>
                <a:moveTo>
                  <a:pt x="62" y="72"/>
                </a:moveTo>
                <a:lnTo>
                  <a:pt x="76" y="72"/>
                </a:lnTo>
                <a:lnTo>
                  <a:pt x="76" y="59"/>
                </a:lnTo>
                <a:lnTo>
                  <a:pt x="62" y="59"/>
                </a:lnTo>
                <a:lnTo>
                  <a:pt x="62" y="72"/>
                </a:lnTo>
                <a:close/>
                <a:moveTo>
                  <a:pt x="62" y="52"/>
                </a:moveTo>
                <a:lnTo>
                  <a:pt x="76" y="52"/>
                </a:lnTo>
                <a:lnTo>
                  <a:pt x="76" y="40"/>
                </a:lnTo>
                <a:lnTo>
                  <a:pt x="62" y="40"/>
                </a:lnTo>
                <a:lnTo>
                  <a:pt x="62" y="52"/>
                </a:lnTo>
                <a:close/>
                <a:moveTo>
                  <a:pt x="62" y="34"/>
                </a:moveTo>
                <a:lnTo>
                  <a:pt x="76" y="34"/>
                </a:lnTo>
                <a:lnTo>
                  <a:pt x="76" y="22"/>
                </a:lnTo>
                <a:lnTo>
                  <a:pt x="62" y="22"/>
                </a:lnTo>
                <a:lnTo>
                  <a:pt x="62" y="34"/>
                </a:lnTo>
                <a:close/>
                <a:moveTo>
                  <a:pt x="7" y="47"/>
                </a:moveTo>
                <a:lnTo>
                  <a:pt x="43" y="47"/>
                </a:lnTo>
                <a:lnTo>
                  <a:pt x="43" y="34"/>
                </a:lnTo>
                <a:lnTo>
                  <a:pt x="7" y="34"/>
                </a:lnTo>
                <a:lnTo>
                  <a:pt x="7" y="47"/>
                </a:lnTo>
                <a:close/>
                <a:moveTo>
                  <a:pt x="50" y="50"/>
                </a:moveTo>
                <a:lnTo>
                  <a:pt x="50" y="134"/>
                </a:lnTo>
                <a:lnTo>
                  <a:pt x="43" y="134"/>
                </a:lnTo>
                <a:lnTo>
                  <a:pt x="43" y="109"/>
                </a:lnTo>
                <a:lnTo>
                  <a:pt x="30" y="109"/>
                </a:lnTo>
                <a:lnTo>
                  <a:pt x="30" y="134"/>
                </a:lnTo>
                <a:lnTo>
                  <a:pt x="0" y="134"/>
                </a:lnTo>
                <a:lnTo>
                  <a:pt x="0" y="50"/>
                </a:lnTo>
                <a:lnTo>
                  <a:pt x="50" y="50"/>
                </a:lnTo>
                <a:close/>
                <a:moveTo>
                  <a:pt x="30" y="89"/>
                </a:moveTo>
                <a:lnTo>
                  <a:pt x="43" y="89"/>
                </a:lnTo>
                <a:lnTo>
                  <a:pt x="43" y="79"/>
                </a:lnTo>
                <a:lnTo>
                  <a:pt x="30" y="79"/>
                </a:lnTo>
                <a:lnTo>
                  <a:pt x="30" y="89"/>
                </a:lnTo>
                <a:close/>
                <a:moveTo>
                  <a:pt x="30" y="72"/>
                </a:moveTo>
                <a:lnTo>
                  <a:pt x="43" y="72"/>
                </a:lnTo>
                <a:lnTo>
                  <a:pt x="43" y="59"/>
                </a:lnTo>
                <a:lnTo>
                  <a:pt x="30" y="59"/>
                </a:lnTo>
                <a:lnTo>
                  <a:pt x="30" y="72"/>
                </a:lnTo>
                <a:close/>
                <a:moveTo>
                  <a:pt x="7" y="89"/>
                </a:moveTo>
                <a:lnTo>
                  <a:pt x="20" y="89"/>
                </a:lnTo>
                <a:lnTo>
                  <a:pt x="20" y="79"/>
                </a:lnTo>
                <a:lnTo>
                  <a:pt x="7" y="79"/>
                </a:lnTo>
                <a:lnTo>
                  <a:pt x="7" y="89"/>
                </a:lnTo>
                <a:close/>
                <a:moveTo>
                  <a:pt x="7" y="72"/>
                </a:moveTo>
                <a:lnTo>
                  <a:pt x="20" y="72"/>
                </a:lnTo>
                <a:lnTo>
                  <a:pt x="20" y="59"/>
                </a:lnTo>
                <a:lnTo>
                  <a:pt x="7" y="59"/>
                </a:lnTo>
                <a:lnTo>
                  <a:pt x="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8" name="ïṥľïḑé">
            <a:extLst>
              <a:ext uri="{FF2B5EF4-FFF2-40B4-BE49-F238E27FC236}">
                <a16:creationId xmlns:a16="http://schemas.microsoft.com/office/drawing/2014/main" id="{F7F2C51D-2244-4CC0-8715-E97035223F91}"/>
              </a:ext>
            </a:extLst>
          </p:cNvPr>
          <p:cNvSpPr/>
          <p:nvPr/>
        </p:nvSpPr>
        <p:spPr bwMode="auto">
          <a:xfrm>
            <a:off x="3013573" y="6527644"/>
            <a:ext cx="165730" cy="30728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55" y="11"/>
              </a:cxn>
              <a:cxn ang="0">
                <a:pos x="90" y="13"/>
              </a:cxn>
              <a:cxn ang="0">
                <a:pos x="85" y="118"/>
              </a:cxn>
              <a:cxn ang="0">
                <a:pos x="74" y="95"/>
              </a:cxn>
              <a:cxn ang="0">
                <a:pos x="48" y="118"/>
              </a:cxn>
              <a:cxn ang="0">
                <a:pos x="90" y="13"/>
              </a:cxn>
              <a:cxn ang="0">
                <a:pos x="85" y="81"/>
              </a:cxn>
              <a:cxn ang="0">
                <a:pos x="74" y="70"/>
              </a:cxn>
              <a:cxn ang="0">
                <a:pos x="74" y="63"/>
              </a:cxn>
              <a:cxn ang="0">
                <a:pos x="85" y="52"/>
              </a:cxn>
              <a:cxn ang="0">
                <a:pos x="74" y="63"/>
              </a:cxn>
              <a:cxn ang="0">
                <a:pos x="85" y="47"/>
              </a:cxn>
              <a:cxn ang="0">
                <a:pos x="74" y="36"/>
              </a:cxn>
              <a:cxn ang="0">
                <a:pos x="74" y="31"/>
              </a:cxn>
              <a:cxn ang="0">
                <a:pos x="85" y="20"/>
              </a:cxn>
              <a:cxn ang="0">
                <a:pos x="74" y="31"/>
              </a:cxn>
              <a:cxn ang="0">
                <a:pos x="65" y="81"/>
              </a:cxn>
              <a:cxn ang="0">
                <a:pos x="55" y="70"/>
              </a:cxn>
              <a:cxn ang="0">
                <a:pos x="55" y="63"/>
              </a:cxn>
              <a:cxn ang="0">
                <a:pos x="65" y="52"/>
              </a:cxn>
              <a:cxn ang="0">
                <a:pos x="55" y="63"/>
              </a:cxn>
              <a:cxn ang="0">
                <a:pos x="65" y="47"/>
              </a:cxn>
              <a:cxn ang="0">
                <a:pos x="55" y="36"/>
              </a:cxn>
              <a:cxn ang="0">
                <a:pos x="55" y="31"/>
              </a:cxn>
              <a:cxn ang="0">
                <a:pos x="65" y="20"/>
              </a:cxn>
              <a:cxn ang="0">
                <a:pos x="55" y="31"/>
              </a:cxn>
              <a:cxn ang="0">
                <a:pos x="37" y="41"/>
              </a:cxn>
              <a:cxn ang="0">
                <a:pos x="5" y="32"/>
              </a:cxn>
              <a:cxn ang="0">
                <a:pos x="42" y="45"/>
              </a:cxn>
              <a:cxn ang="0">
                <a:pos x="37" y="118"/>
              </a:cxn>
              <a:cxn ang="0">
                <a:pos x="27" y="95"/>
              </a:cxn>
              <a:cxn ang="0">
                <a:pos x="0" y="118"/>
              </a:cxn>
              <a:cxn ang="0">
                <a:pos x="42" y="45"/>
              </a:cxn>
              <a:cxn ang="0">
                <a:pos x="37" y="81"/>
              </a:cxn>
              <a:cxn ang="0">
                <a:pos x="25" y="70"/>
              </a:cxn>
              <a:cxn ang="0">
                <a:pos x="25" y="63"/>
              </a:cxn>
              <a:cxn ang="0">
                <a:pos x="37" y="52"/>
              </a:cxn>
              <a:cxn ang="0">
                <a:pos x="25" y="63"/>
              </a:cxn>
              <a:cxn ang="0">
                <a:pos x="18" y="81"/>
              </a:cxn>
              <a:cxn ang="0">
                <a:pos x="5" y="70"/>
              </a:cxn>
              <a:cxn ang="0">
                <a:pos x="5" y="63"/>
              </a:cxn>
              <a:cxn ang="0">
                <a:pos x="18" y="52"/>
              </a:cxn>
              <a:cxn ang="0">
                <a:pos x="5" y="63"/>
              </a:cxn>
            </a:cxnLst>
            <a:rect l="0" t="0" r="r" b="b"/>
            <a:pathLst>
              <a:path w="90" h="118">
                <a:moveTo>
                  <a:pt x="55" y="0"/>
                </a:moveTo>
                <a:lnTo>
                  <a:pt x="85" y="0"/>
                </a:lnTo>
                <a:lnTo>
                  <a:pt x="85" y="11"/>
                </a:lnTo>
                <a:lnTo>
                  <a:pt x="55" y="11"/>
                </a:lnTo>
                <a:lnTo>
                  <a:pt x="55" y="0"/>
                </a:lnTo>
                <a:close/>
                <a:moveTo>
                  <a:pt x="90" y="13"/>
                </a:moveTo>
                <a:lnTo>
                  <a:pt x="90" y="118"/>
                </a:lnTo>
                <a:lnTo>
                  <a:pt x="85" y="118"/>
                </a:lnTo>
                <a:lnTo>
                  <a:pt x="85" y="95"/>
                </a:lnTo>
                <a:lnTo>
                  <a:pt x="74" y="95"/>
                </a:lnTo>
                <a:lnTo>
                  <a:pt x="74" y="118"/>
                </a:lnTo>
                <a:lnTo>
                  <a:pt x="48" y="118"/>
                </a:lnTo>
                <a:lnTo>
                  <a:pt x="48" y="13"/>
                </a:lnTo>
                <a:lnTo>
                  <a:pt x="90" y="13"/>
                </a:lnTo>
                <a:close/>
                <a:moveTo>
                  <a:pt x="74" y="81"/>
                </a:moveTo>
                <a:lnTo>
                  <a:pt x="85" y="81"/>
                </a:lnTo>
                <a:lnTo>
                  <a:pt x="85" y="70"/>
                </a:lnTo>
                <a:lnTo>
                  <a:pt x="74" y="70"/>
                </a:lnTo>
                <a:lnTo>
                  <a:pt x="74" y="81"/>
                </a:lnTo>
                <a:close/>
                <a:moveTo>
                  <a:pt x="74" y="63"/>
                </a:moveTo>
                <a:lnTo>
                  <a:pt x="85" y="63"/>
                </a:lnTo>
                <a:lnTo>
                  <a:pt x="85" y="52"/>
                </a:lnTo>
                <a:lnTo>
                  <a:pt x="74" y="52"/>
                </a:lnTo>
                <a:lnTo>
                  <a:pt x="74" y="63"/>
                </a:lnTo>
                <a:close/>
                <a:moveTo>
                  <a:pt x="74" y="47"/>
                </a:moveTo>
                <a:lnTo>
                  <a:pt x="85" y="47"/>
                </a:lnTo>
                <a:lnTo>
                  <a:pt x="85" y="36"/>
                </a:lnTo>
                <a:lnTo>
                  <a:pt x="74" y="36"/>
                </a:lnTo>
                <a:lnTo>
                  <a:pt x="74" y="47"/>
                </a:lnTo>
                <a:close/>
                <a:moveTo>
                  <a:pt x="74" y="31"/>
                </a:moveTo>
                <a:lnTo>
                  <a:pt x="85" y="31"/>
                </a:lnTo>
                <a:lnTo>
                  <a:pt x="85" y="20"/>
                </a:lnTo>
                <a:lnTo>
                  <a:pt x="74" y="20"/>
                </a:lnTo>
                <a:lnTo>
                  <a:pt x="74" y="31"/>
                </a:lnTo>
                <a:close/>
                <a:moveTo>
                  <a:pt x="55" y="81"/>
                </a:moveTo>
                <a:lnTo>
                  <a:pt x="65" y="81"/>
                </a:lnTo>
                <a:lnTo>
                  <a:pt x="65" y="70"/>
                </a:lnTo>
                <a:lnTo>
                  <a:pt x="55" y="70"/>
                </a:lnTo>
                <a:lnTo>
                  <a:pt x="55" y="81"/>
                </a:lnTo>
                <a:close/>
                <a:moveTo>
                  <a:pt x="55" y="63"/>
                </a:moveTo>
                <a:lnTo>
                  <a:pt x="65" y="63"/>
                </a:lnTo>
                <a:lnTo>
                  <a:pt x="65" y="52"/>
                </a:lnTo>
                <a:lnTo>
                  <a:pt x="55" y="52"/>
                </a:lnTo>
                <a:lnTo>
                  <a:pt x="55" y="63"/>
                </a:lnTo>
                <a:close/>
                <a:moveTo>
                  <a:pt x="55" y="47"/>
                </a:moveTo>
                <a:lnTo>
                  <a:pt x="65" y="47"/>
                </a:lnTo>
                <a:lnTo>
                  <a:pt x="65" y="36"/>
                </a:lnTo>
                <a:lnTo>
                  <a:pt x="55" y="36"/>
                </a:lnTo>
                <a:lnTo>
                  <a:pt x="55" y="47"/>
                </a:lnTo>
                <a:close/>
                <a:moveTo>
                  <a:pt x="55" y="31"/>
                </a:moveTo>
                <a:lnTo>
                  <a:pt x="65" y="31"/>
                </a:lnTo>
                <a:lnTo>
                  <a:pt x="65" y="20"/>
                </a:lnTo>
                <a:lnTo>
                  <a:pt x="55" y="20"/>
                </a:lnTo>
                <a:lnTo>
                  <a:pt x="55" y="31"/>
                </a:lnTo>
                <a:close/>
                <a:moveTo>
                  <a:pt x="5" y="41"/>
                </a:moveTo>
                <a:lnTo>
                  <a:pt x="37" y="41"/>
                </a:lnTo>
                <a:lnTo>
                  <a:pt x="37" y="32"/>
                </a:lnTo>
                <a:lnTo>
                  <a:pt x="5" y="32"/>
                </a:lnTo>
                <a:lnTo>
                  <a:pt x="5" y="41"/>
                </a:lnTo>
                <a:close/>
                <a:moveTo>
                  <a:pt x="42" y="45"/>
                </a:moveTo>
                <a:lnTo>
                  <a:pt x="42" y="118"/>
                </a:lnTo>
                <a:lnTo>
                  <a:pt x="37" y="118"/>
                </a:lnTo>
                <a:lnTo>
                  <a:pt x="37" y="95"/>
                </a:lnTo>
                <a:lnTo>
                  <a:pt x="27" y="95"/>
                </a:lnTo>
                <a:lnTo>
                  <a:pt x="27" y="118"/>
                </a:lnTo>
                <a:lnTo>
                  <a:pt x="0" y="118"/>
                </a:lnTo>
                <a:lnTo>
                  <a:pt x="0" y="45"/>
                </a:lnTo>
                <a:lnTo>
                  <a:pt x="42" y="45"/>
                </a:lnTo>
                <a:close/>
                <a:moveTo>
                  <a:pt x="25" y="81"/>
                </a:moveTo>
                <a:lnTo>
                  <a:pt x="37" y="81"/>
                </a:lnTo>
                <a:lnTo>
                  <a:pt x="37" y="70"/>
                </a:lnTo>
                <a:lnTo>
                  <a:pt x="25" y="70"/>
                </a:lnTo>
                <a:lnTo>
                  <a:pt x="25" y="81"/>
                </a:lnTo>
                <a:close/>
                <a:moveTo>
                  <a:pt x="25" y="63"/>
                </a:moveTo>
                <a:lnTo>
                  <a:pt x="37" y="63"/>
                </a:lnTo>
                <a:lnTo>
                  <a:pt x="37" y="52"/>
                </a:lnTo>
                <a:lnTo>
                  <a:pt x="25" y="52"/>
                </a:lnTo>
                <a:lnTo>
                  <a:pt x="25" y="63"/>
                </a:lnTo>
                <a:close/>
                <a:moveTo>
                  <a:pt x="5" y="81"/>
                </a:moveTo>
                <a:lnTo>
                  <a:pt x="18" y="81"/>
                </a:lnTo>
                <a:lnTo>
                  <a:pt x="18" y="70"/>
                </a:lnTo>
                <a:lnTo>
                  <a:pt x="5" y="70"/>
                </a:lnTo>
                <a:lnTo>
                  <a:pt x="5" y="81"/>
                </a:lnTo>
                <a:close/>
                <a:moveTo>
                  <a:pt x="5" y="63"/>
                </a:moveTo>
                <a:lnTo>
                  <a:pt x="18" y="63"/>
                </a:lnTo>
                <a:lnTo>
                  <a:pt x="18" y="52"/>
                </a:lnTo>
                <a:lnTo>
                  <a:pt x="5" y="52"/>
                </a:ln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9" name="iSḻîḓê">
            <a:extLst>
              <a:ext uri="{FF2B5EF4-FFF2-40B4-BE49-F238E27FC236}">
                <a16:creationId xmlns:a16="http://schemas.microsoft.com/office/drawing/2014/main" id="{184A76AE-B5D7-43D3-8FD5-3F3A38188553}"/>
              </a:ext>
            </a:extLst>
          </p:cNvPr>
          <p:cNvSpPr/>
          <p:nvPr/>
        </p:nvSpPr>
        <p:spPr bwMode="auto">
          <a:xfrm>
            <a:off x="2788916" y="6574518"/>
            <a:ext cx="208084" cy="2604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67" y="7"/>
              </a:cxn>
              <a:cxn ang="0">
                <a:pos x="113" y="11"/>
              </a:cxn>
              <a:cxn ang="0">
                <a:pos x="106" y="100"/>
              </a:cxn>
              <a:cxn ang="0">
                <a:pos x="92" y="80"/>
              </a:cxn>
              <a:cxn ang="0">
                <a:pos x="60" y="100"/>
              </a:cxn>
              <a:cxn ang="0">
                <a:pos x="113" y="11"/>
              </a:cxn>
              <a:cxn ang="0">
                <a:pos x="106" y="68"/>
              </a:cxn>
              <a:cxn ang="0">
                <a:pos x="92" y="59"/>
              </a:cxn>
              <a:cxn ang="0">
                <a:pos x="92" y="54"/>
              </a:cxn>
              <a:cxn ang="0">
                <a:pos x="106" y="45"/>
              </a:cxn>
              <a:cxn ang="0">
                <a:pos x="92" y="54"/>
              </a:cxn>
              <a:cxn ang="0">
                <a:pos x="106" y="39"/>
              </a:cxn>
              <a:cxn ang="0">
                <a:pos x="92" y="30"/>
              </a:cxn>
              <a:cxn ang="0">
                <a:pos x="92" y="25"/>
              </a:cxn>
              <a:cxn ang="0">
                <a:pos x="106" y="16"/>
              </a:cxn>
              <a:cxn ang="0">
                <a:pos x="92" y="25"/>
              </a:cxn>
              <a:cxn ang="0">
                <a:pos x="81" y="68"/>
              </a:cxn>
              <a:cxn ang="0">
                <a:pos x="67" y="59"/>
              </a:cxn>
              <a:cxn ang="0">
                <a:pos x="67" y="54"/>
              </a:cxn>
              <a:cxn ang="0">
                <a:pos x="81" y="45"/>
              </a:cxn>
              <a:cxn ang="0">
                <a:pos x="67" y="54"/>
              </a:cxn>
              <a:cxn ang="0">
                <a:pos x="81" y="39"/>
              </a:cxn>
              <a:cxn ang="0">
                <a:pos x="67" y="30"/>
              </a:cxn>
              <a:cxn ang="0">
                <a:pos x="67" y="25"/>
              </a:cxn>
              <a:cxn ang="0">
                <a:pos x="81" y="16"/>
              </a:cxn>
              <a:cxn ang="0">
                <a:pos x="67" y="25"/>
              </a:cxn>
              <a:cxn ang="0">
                <a:pos x="46" y="34"/>
              </a:cxn>
              <a:cxn ang="0">
                <a:pos x="7" y="27"/>
              </a:cxn>
              <a:cxn ang="0">
                <a:pos x="53" y="38"/>
              </a:cxn>
              <a:cxn ang="0">
                <a:pos x="46" y="100"/>
              </a:cxn>
              <a:cxn ang="0">
                <a:pos x="32" y="80"/>
              </a:cxn>
              <a:cxn ang="0">
                <a:pos x="0" y="100"/>
              </a:cxn>
              <a:cxn ang="0">
                <a:pos x="53" y="38"/>
              </a:cxn>
              <a:cxn ang="0">
                <a:pos x="46" y="68"/>
              </a:cxn>
              <a:cxn ang="0">
                <a:pos x="32" y="59"/>
              </a:cxn>
              <a:cxn ang="0">
                <a:pos x="32" y="54"/>
              </a:cxn>
              <a:cxn ang="0">
                <a:pos x="46" y="45"/>
              </a:cxn>
              <a:cxn ang="0">
                <a:pos x="32" y="54"/>
              </a:cxn>
              <a:cxn ang="0">
                <a:pos x="21" y="68"/>
              </a:cxn>
              <a:cxn ang="0">
                <a:pos x="7" y="59"/>
              </a:cxn>
              <a:cxn ang="0">
                <a:pos x="7" y="54"/>
              </a:cxn>
              <a:cxn ang="0">
                <a:pos x="21" y="45"/>
              </a:cxn>
              <a:cxn ang="0">
                <a:pos x="7" y="54"/>
              </a:cxn>
            </a:cxnLst>
            <a:rect l="0" t="0" r="r" b="b"/>
            <a:pathLst>
              <a:path w="113" h="100">
                <a:moveTo>
                  <a:pt x="67" y="0"/>
                </a:moveTo>
                <a:lnTo>
                  <a:pt x="104" y="0"/>
                </a:lnTo>
                <a:lnTo>
                  <a:pt x="104" y="7"/>
                </a:lnTo>
                <a:lnTo>
                  <a:pt x="67" y="7"/>
                </a:lnTo>
                <a:lnTo>
                  <a:pt x="67" y="0"/>
                </a:lnTo>
                <a:close/>
                <a:moveTo>
                  <a:pt x="113" y="11"/>
                </a:moveTo>
                <a:lnTo>
                  <a:pt x="113" y="100"/>
                </a:lnTo>
                <a:lnTo>
                  <a:pt x="106" y="100"/>
                </a:lnTo>
                <a:lnTo>
                  <a:pt x="106" y="80"/>
                </a:lnTo>
                <a:lnTo>
                  <a:pt x="92" y="80"/>
                </a:lnTo>
                <a:lnTo>
                  <a:pt x="92" y="100"/>
                </a:lnTo>
                <a:lnTo>
                  <a:pt x="60" y="100"/>
                </a:lnTo>
                <a:lnTo>
                  <a:pt x="60" y="11"/>
                </a:lnTo>
                <a:lnTo>
                  <a:pt x="113" y="11"/>
                </a:lnTo>
                <a:close/>
                <a:moveTo>
                  <a:pt x="92" y="68"/>
                </a:moveTo>
                <a:lnTo>
                  <a:pt x="106" y="68"/>
                </a:lnTo>
                <a:lnTo>
                  <a:pt x="106" y="59"/>
                </a:lnTo>
                <a:lnTo>
                  <a:pt x="92" y="59"/>
                </a:lnTo>
                <a:lnTo>
                  <a:pt x="92" y="68"/>
                </a:lnTo>
                <a:close/>
                <a:moveTo>
                  <a:pt x="92" y="54"/>
                </a:moveTo>
                <a:lnTo>
                  <a:pt x="106" y="54"/>
                </a:lnTo>
                <a:lnTo>
                  <a:pt x="106" y="45"/>
                </a:lnTo>
                <a:lnTo>
                  <a:pt x="92" y="45"/>
                </a:lnTo>
                <a:lnTo>
                  <a:pt x="92" y="54"/>
                </a:lnTo>
                <a:close/>
                <a:moveTo>
                  <a:pt x="92" y="39"/>
                </a:moveTo>
                <a:lnTo>
                  <a:pt x="106" y="39"/>
                </a:lnTo>
                <a:lnTo>
                  <a:pt x="106" y="30"/>
                </a:lnTo>
                <a:lnTo>
                  <a:pt x="92" y="30"/>
                </a:lnTo>
                <a:lnTo>
                  <a:pt x="92" y="39"/>
                </a:lnTo>
                <a:close/>
                <a:moveTo>
                  <a:pt x="92" y="25"/>
                </a:moveTo>
                <a:lnTo>
                  <a:pt x="106" y="25"/>
                </a:lnTo>
                <a:lnTo>
                  <a:pt x="106" y="16"/>
                </a:lnTo>
                <a:lnTo>
                  <a:pt x="92" y="16"/>
                </a:lnTo>
                <a:lnTo>
                  <a:pt x="92" y="25"/>
                </a:lnTo>
                <a:close/>
                <a:moveTo>
                  <a:pt x="67" y="68"/>
                </a:moveTo>
                <a:lnTo>
                  <a:pt x="81" y="68"/>
                </a:lnTo>
                <a:lnTo>
                  <a:pt x="81" y="59"/>
                </a:lnTo>
                <a:lnTo>
                  <a:pt x="67" y="59"/>
                </a:lnTo>
                <a:lnTo>
                  <a:pt x="67" y="68"/>
                </a:lnTo>
                <a:close/>
                <a:moveTo>
                  <a:pt x="67" y="54"/>
                </a:moveTo>
                <a:lnTo>
                  <a:pt x="81" y="54"/>
                </a:lnTo>
                <a:lnTo>
                  <a:pt x="81" y="45"/>
                </a:lnTo>
                <a:lnTo>
                  <a:pt x="67" y="45"/>
                </a:lnTo>
                <a:lnTo>
                  <a:pt x="67" y="54"/>
                </a:lnTo>
                <a:close/>
                <a:moveTo>
                  <a:pt x="67" y="39"/>
                </a:moveTo>
                <a:lnTo>
                  <a:pt x="81" y="39"/>
                </a:lnTo>
                <a:lnTo>
                  <a:pt x="81" y="30"/>
                </a:lnTo>
                <a:lnTo>
                  <a:pt x="67" y="30"/>
                </a:lnTo>
                <a:lnTo>
                  <a:pt x="67" y="39"/>
                </a:lnTo>
                <a:close/>
                <a:moveTo>
                  <a:pt x="67" y="25"/>
                </a:moveTo>
                <a:lnTo>
                  <a:pt x="81" y="25"/>
                </a:lnTo>
                <a:lnTo>
                  <a:pt x="81" y="16"/>
                </a:lnTo>
                <a:lnTo>
                  <a:pt x="67" y="16"/>
                </a:lnTo>
                <a:lnTo>
                  <a:pt x="67" y="25"/>
                </a:lnTo>
                <a:close/>
                <a:moveTo>
                  <a:pt x="7" y="34"/>
                </a:moveTo>
                <a:lnTo>
                  <a:pt x="46" y="34"/>
                </a:lnTo>
                <a:lnTo>
                  <a:pt x="46" y="27"/>
                </a:lnTo>
                <a:lnTo>
                  <a:pt x="7" y="27"/>
                </a:lnTo>
                <a:lnTo>
                  <a:pt x="7" y="34"/>
                </a:lnTo>
                <a:close/>
                <a:moveTo>
                  <a:pt x="53" y="38"/>
                </a:moveTo>
                <a:lnTo>
                  <a:pt x="53" y="100"/>
                </a:lnTo>
                <a:lnTo>
                  <a:pt x="46" y="100"/>
                </a:lnTo>
                <a:lnTo>
                  <a:pt x="46" y="80"/>
                </a:lnTo>
                <a:lnTo>
                  <a:pt x="32" y="80"/>
                </a:lnTo>
                <a:lnTo>
                  <a:pt x="32" y="100"/>
                </a:lnTo>
                <a:lnTo>
                  <a:pt x="0" y="100"/>
                </a:lnTo>
                <a:lnTo>
                  <a:pt x="0" y="38"/>
                </a:lnTo>
                <a:lnTo>
                  <a:pt x="53" y="38"/>
                </a:lnTo>
                <a:close/>
                <a:moveTo>
                  <a:pt x="32" y="68"/>
                </a:moveTo>
                <a:lnTo>
                  <a:pt x="46" y="68"/>
                </a:lnTo>
                <a:lnTo>
                  <a:pt x="46" y="59"/>
                </a:lnTo>
                <a:lnTo>
                  <a:pt x="32" y="59"/>
                </a:lnTo>
                <a:lnTo>
                  <a:pt x="32" y="68"/>
                </a:lnTo>
                <a:close/>
                <a:moveTo>
                  <a:pt x="32" y="54"/>
                </a:moveTo>
                <a:lnTo>
                  <a:pt x="46" y="54"/>
                </a:lnTo>
                <a:lnTo>
                  <a:pt x="46" y="45"/>
                </a:lnTo>
                <a:lnTo>
                  <a:pt x="32" y="45"/>
                </a:lnTo>
                <a:lnTo>
                  <a:pt x="32" y="54"/>
                </a:lnTo>
                <a:close/>
                <a:moveTo>
                  <a:pt x="7" y="68"/>
                </a:moveTo>
                <a:lnTo>
                  <a:pt x="21" y="68"/>
                </a:lnTo>
                <a:lnTo>
                  <a:pt x="21" y="59"/>
                </a:lnTo>
                <a:lnTo>
                  <a:pt x="7" y="59"/>
                </a:lnTo>
                <a:lnTo>
                  <a:pt x="7" y="68"/>
                </a:lnTo>
                <a:close/>
                <a:moveTo>
                  <a:pt x="7" y="54"/>
                </a:moveTo>
                <a:lnTo>
                  <a:pt x="21" y="54"/>
                </a:lnTo>
                <a:lnTo>
                  <a:pt x="21" y="45"/>
                </a:lnTo>
                <a:lnTo>
                  <a:pt x="7" y="45"/>
                </a:lnTo>
                <a:lnTo>
                  <a:pt x="7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0" name="íš1îdê">
            <a:extLst>
              <a:ext uri="{FF2B5EF4-FFF2-40B4-BE49-F238E27FC236}">
                <a16:creationId xmlns:a16="http://schemas.microsoft.com/office/drawing/2014/main" id="{CE623C3E-2833-40A6-8FFB-CD5A39B40F3A}"/>
              </a:ext>
            </a:extLst>
          </p:cNvPr>
          <p:cNvSpPr/>
          <p:nvPr/>
        </p:nvSpPr>
        <p:spPr bwMode="auto">
          <a:xfrm>
            <a:off x="2641600" y="6676079"/>
            <a:ext cx="127060" cy="158851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3" y="4"/>
              </a:cxn>
              <a:cxn ang="0">
                <a:pos x="69" y="6"/>
              </a:cxn>
              <a:cxn ang="0">
                <a:pos x="66" y="61"/>
              </a:cxn>
              <a:cxn ang="0">
                <a:pos x="57" y="49"/>
              </a:cxn>
              <a:cxn ang="0">
                <a:pos x="37" y="61"/>
              </a:cxn>
              <a:cxn ang="0">
                <a:pos x="69" y="6"/>
              </a:cxn>
              <a:cxn ang="0">
                <a:pos x="66" y="41"/>
              </a:cxn>
              <a:cxn ang="0">
                <a:pos x="57" y="36"/>
              </a:cxn>
              <a:cxn ang="0">
                <a:pos x="57" y="33"/>
              </a:cxn>
              <a:cxn ang="0">
                <a:pos x="66" y="27"/>
              </a:cxn>
              <a:cxn ang="0">
                <a:pos x="57" y="33"/>
              </a:cxn>
              <a:cxn ang="0">
                <a:pos x="66" y="24"/>
              </a:cxn>
              <a:cxn ang="0">
                <a:pos x="57" y="18"/>
              </a:cxn>
              <a:cxn ang="0">
                <a:pos x="57" y="15"/>
              </a:cxn>
              <a:cxn ang="0">
                <a:pos x="66" y="9"/>
              </a:cxn>
              <a:cxn ang="0">
                <a:pos x="57" y="15"/>
              </a:cxn>
              <a:cxn ang="0">
                <a:pos x="50" y="41"/>
              </a:cxn>
              <a:cxn ang="0">
                <a:pos x="41" y="36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50" y="24"/>
              </a:cxn>
              <a:cxn ang="0">
                <a:pos x="41" y="18"/>
              </a:cxn>
              <a:cxn ang="0">
                <a:pos x="41" y="15"/>
              </a:cxn>
              <a:cxn ang="0">
                <a:pos x="50" y="9"/>
              </a:cxn>
              <a:cxn ang="0">
                <a:pos x="41" y="15"/>
              </a:cxn>
              <a:cxn ang="0">
                <a:pos x="29" y="20"/>
              </a:cxn>
              <a:cxn ang="0">
                <a:pos x="6" y="16"/>
              </a:cxn>
              <a:cxn ang="0">
                <a:pos x="32" y="22"/>
              </a:cxn>
              <a:cxn ang="0">
                <a:pos x="29" y="61"/>
              </a:cxn>
              <a:cxn ang="0">
                <a:pos x="20" y="49"/>
              </a:cxn>
              <a:cxn ang="0">
                <a:pos x="0" y="61"/>
              </a:cxn>
              <a:cxn ang="0">
                <a:pos x="32" y="22"/>
              </a:cxn>
              <a:cxn ang="0">
                <a:pos x="29" y="41"/>
              </a:cxn>
              <a:cxn ang="0">
                <a:pos x="20" y="36"/>
              </a:cxn>
              <a:cxn ang="0">
                <a:pos x="20" y="33"/>
              </a:cxn>
              <a:cxn ang="0">
                <a:pos x="29" y="27"/>
              </a:cxn>
              <a:cxn ang="0">
                <a:pos x="20" y="33"/>
              </a:cxn>
              <a:cxn ang="0">
                <a:pos x="14" y="41"/>
              </a:cxn>
              <a:cxn ang="0">
                <a:pos x="6" y="36"/>
              </a:cxn>
              <a:cxn ang="0">
                <a:pos x="6" y="33"/>
              </a:cxn>
              <a:cxn ang="0">
                <a:pos x="14" y="27"/>
              </a:cxn>
              <a:cxn ang="0">
                <a:pos x="6" y="33"/>
              </a:cxn>
            </a:cxnLst>
            <a:rect l="0" t="0" r="r" b="b"/>
            <a:pathLst>
              <a:path w="69" h="61">
                <a:moveTo>
                  <a:pt x="43" y="0"/>
                </a:moveTo>
                <a:lnTo>
                  <a:pt x="64" y="0"/>
                </a:lnTo>
                <a:lnTo>
                  <a:pt x="64" y="4"/>
                </a:lnTo>
                <a:lnTo>
                  <a:pt x="43" y="4"/>
                </a:lnTo>
                <a:lnTo>
                  <a:pt x="43" y="0"/>
                </a:lnTo>
                <a:close/>
                <a:moveTo>
                  <a:pt x="69" y="6"/>
                </a:moveTo>
                <a:lnTo>
                  <a:pt x="69" y="61"/>
                </a:lnTo>
                <a:lnTo>
                  <a:pt x="66" y="61"/>
                </a:lnTo>
                <a:lnTo>
                  <a:pt x="66" y="49"/>
                </a:lnTo>
                <a:lnTo>
                  <a:pt x="57" y="49"/>
                </a:lnTo>
                <a:lnTo>
                  <a:pt x="57" y="61"/>
                </a:lnTo>
                <a:lnTo>
                  <a:pt x="37" y="61"/>
                </a:lnTo>
                <a:lnTo>
                  <a:pt x="37" y="6"/>
                </a:lnTo>
                <a:lnTo>
                  <a:pt x="69" y="6"/>
                </a:lnTo>
                <a:close/>
                <a:moveTo>
                  <a:pt x="57" y="41"/>
                </a:moveTo>
                <a:lnTo>
                  <a:pt x="66" y="41"/>
                </a:lnTo>
                <a:lnTo>
                  <a:pt x="66" y="36"/>
                </a:lnTo>
                <a:lnTo>
                  <a:pt x="57" y="36"/>
                </a:lnTo>
                <a:lnTo>
                  <a:pt x="57" y="41"/>
                </a:lnTo>
                <a:close/>
                <a:moveTo>
                  <a:pt x="57" y="33"/>
                </a:moveTo>
                <a:lnTo>
                  <a:pt x="66" y="33"/>
                </a:lnTo>
                <a:lnTo>
                  <a:pt x="66" y="27"/>
                </a:lnTo>
                <a:lnTo>
                  <a:pt x="57" y="27"/>
                </a:lnTo>
                <a:lnTo>
                  <a:pt x="57" y="33"/>
                </a:lnTo>
                <a:close/>
                <a:moveTo>
                  <a:pt x="57" y="24"/>
                </a:moveTo>
                <a:lnTo>
                  <a:pt x="66" y="24"/>
                </a:lnTo>
                <a:lnTo>
                  <a:pt x="66" y="18"/>
                </a:lnTo>
                <a:lnTo>
                  <a:pt x="57" y="18"/>
                </a:lnTo>
                <a:lnTo>
                  <a:pt x="57" y="24"/>
                </a:lnTo>
                <a:close/>
                <a:moveTo>
                  <a:pt x="57" y="15"/>
                </a:moveTo>
                <a:lnTo>
                  <a:pt x="66" y="15"/>
                </a:lnTo>
                <a:lnTo>
                  <a:pt x="66" y="9"/>
                </a:lnTo>
                <a:lnTo>
                  <a:pt x="57" y="9"/>
                </a:lnTo>
                <a:lnTo>
                  <a:pt x="57" y="15"/>
                </a:lnTo>
                <a:close/>
                <a:moveTo>
                  <a:pt x="41" y="41"/>
                </a:moveTo>
                <a:lnTo>
                  <a:pt x="50" y="41"/>
                </a:lnTo>
                <a:lnTo>
                  <a:pt x="50" y="36"/>
                </a:lnTo>
                <a:lnTo>
                  <a:pt x="41" y="36"/>
                </a:lnTo>
                <a:lnTo>
                  <a:pt x="41" y="41"/>
                </a:lnTo>
                <a:close/>
                <a:moveTo>
                  <a:pt x="41" y="33"/>
                </a:moveTo>
                <a:lnTo>
                  <a:pt x="50" y="33"/>
                </a:lnTo>
                <a:lnTo>
                  <a:pt x="50" y="27"/>
                </a:lnTo>
                <a:lnTo>
                  <a:pt x="41" y="27"/>
                </a:lnTo>
                <a:lnTo>
                  <a:pt x="41" y="33"/>
                </a:lnTo>
                <a:close/>
                <a:moveTo>
                  <a:pt x="41" y="24"/>
                </a:moveTo>
                <a:lnTo>
                  <a:pt x="50" y="24"/>
                </a:lnTo>
                <a:lnTo>
                  <a:pt x="50" y="18"/>
                </a:lnTo>
                <a:lnTo>
                  <a:pt x="41" y="18"/>
                </a:lnTo>
                <a:lnTo>
                  <a:pt x="41" y="24"/>
                </a:lnTo>
                <a:close/>
                <a:moveTo>
                  <a:pt x="41" y="15"/>
                </a:moveTo>
                <a:lnTo>
                  <a:pt x="50" y="15"/>
                </a:lnTo>
                <a:lnTo>
                  <a:pt x="50" y="9"/>
                </a:lnTo>
                <a:lnTo>
                  <a:pt x="41" y="9"/>
                </a:lnTo>
                <a:lnTo>
                  <a:pt x="41" y="15"/>
                </a:lnTo>
                <a:close/>
                <a:moveTo>
                  <a:pt x="6" y="20"/>
                </a:moveTo>
                <a:lnTo>
                  <a:pt x="29" y="20"/>
                </a:lnTo>
                <a:lnTo>
                  <a:pt x="29" y="16"/>
                </a:lnTo>
                <a:lnTo>
                  <a:pt x="6" y="16"/>
                </a:lnTo>
                <a:lnTo>
                  <a:pt x="6" y="20"/>
                </a:lnTo>
                <a:close/>
                <a:moveTo>
                  <a:pt x="32" y="22"/>
                </a:moveTo>
                <a:lnTo>
                  <a:pt x="32" y="61"/>
                </a:lnTo>
                <a:lnTo>
                  <a:pt x="29" y="61"/>
                </a:lnTo>
                <a:lnTo>
                  <a:pt x="29" y="49"/>
                </a:lnTo>
                <a:lnTo>
                  <a:pt x="20" y="49"/>
                </a:lnTo>
                <a:lnTo>
                  <a:pt x="20" y="61"/>
                </a:lnTo>
                <a:lnTo>
                  <a:pt x="0" y="61"/>
                </a:lnTo>
                <a:lnTo>
                  <a:pt x="0" y="22"/>
                </a:lnTo>
                <a:lnTo>
                  <a:pt x="32" y="22"/>
                </a:lnTo>
                <a:close/>
                <a:moveTo>
                  <a:pt x="20" y="41"/>
                </a:moveTo>
                <a:lnTo>
                  <a:pt x="29" y="41"/>
                </a:lnTo>
                <a:lnTo>
                  <a:pt x="29" y="36"/>
                </a:lnTo>
                <a:lnTo>
                  <a:pt x="20" y="36"/>
                </a:lnTo>
                <a:lnTo>
                  <a:pt x="20" y="41"/>
                </a:lnTo>
                <a:close/>
                <a:moveTo>
                  <a:pt x="20" y="33"/>
                </a:moveTo>
                <a:lnTo>
                  <a:pt x="29" y="33"/>
                </a:lnTo>
                <a:lnTo>
                  <a:pt x="29" y="27"/>
                </a:lnTo>
                <a:lnTo>
                  <a:pt x="20" y="27"/>
                </a:lnTo>
                <a:lnTo>
                  <a:pt x="20" y="33"/>
                </a:lnTo>
                <a:close/>
                <a:moveTo>
                  <a:pt x="6" y="41"/>
                </a:moveTo>
                <a:lnTo>
                  <a:pt x="14" y="41"/>
                </a:lnTo>
                <a:lnTo>
                  <a:pt x="14" y="36"/>
                </a:lnTo>
                <a:lnTo>
                  <a:pt x="6" y="36"/>
                </a:lnTo>
                <a:lnTo>
                  <a:pt x="6" y="41"/>
                </a:lnTo>
                <a:close/>
                <a:moveTo>
                  <a:pt x="6" y="33"/>
                </a:moveTo>
                <a:lnTo>
                  <a:pt x="14" y="33"/>
                </a:lnTo>
                <a:lnTo>
                  <a:pt x="14" y="27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" name="ïsļïḓé">
            <a:extLst>
              <a:ext uri="{FF2B5EF4-FFF2-40B4-BE49-F238E27FC236}">
                <a16:creationId xmlns:a16="http://schemas.microsoft.com/office/drawing/2014/main" id="{4853DD7D-391E-4E9D-94E4-793C6CE69B9D}"/>
              </a:ext>
            </a:extLst>
          </p:cNvPr>
          <p:cNvSpPr/>
          <p:nvPr/>
        </p:nvSpPr>
        <p:spPr bwMode="auto">
          <a:xfrm>
            <a:off x="3606520" y="6207338"/>
            <a:ext cx="263327" cy="632800"/>
          </a:xfrm>
          <a:custGeom>
            <a:avLst/>
            <a:gdLst/>
            <a:ahLst/>
            <a:cxnLst>
              <a:cxn ang="0">
                <a:pos x="11" y="113"/>
              </a:cxn>
              <a:cxn ang="0">
                <a:pos x="58" y="95"/>
              </a:cxn>
              <a:cxn ang="0">
                <a:pos x="67" y="116"/>
              </a:cxn>
              <a:cxn ang="0">
                <a:pos x="27" y="243"/>
              </a:cxn>
              <a:cxn ang="0">
                <a:pos x="9" y="216"/>
              </a:cxn>
              <a:cxn ang="0">
                <a:pos x="0" y="243"/>
              </a:cxn>
              <a:cxn ang="0">
                <a:pos x="67" y="116"/>
              </a:cxn>
              <a:cxn ang="0">
                <a:pos x="9" y="184"/>
              </a:cxn>
              <a:cxn ang="0">
                <a:pos x="28" y="198"/>
              </a:cxn>
              <a:cxn ang="0">
                <a:pos x="28" y="164"/>
              </a:cxn>
              <a:cxn ang="0">
                <a:pos x="9" y="177"/>
              </a:cxn>
              <a:cxn ang="0">
                <a:pos x="28" y="164"/>
              </a:cxn>
              <a:cxn ang="0">
                <a:pos x="9" y="145"/>
              </a:cxn>
              <a:cxn ang="0">
                <a:pos x="28" y="157"/>
              </a:cxn>
              <a:cxn ang="0">
                <a:pos x="28" y="125"/>
              </a:cxn>
              <a:cxn ang="0">
                <a:pos x="9" y="138"/>
              </a:cxn>
              <a:cxn ang="0">
                <a:pos x="28" y="125"/>
              </a:cxn>
              <a:cxn ang="0">
                <a:pos x="41" y="184"/>
              </a:cxn>
              <a:cxn ang="0">
                <a:pos x="58" y="198"/>
              </a:cxn>
              <a:cxn ang="0">
                <a:pos x="58" y="164"/>
              </a:cxn>
              <a:cxn ang="0">
                <a:pos x="41" y="177"/>
              </a:cxn>
              <a:cxn ang="0">
                <a:pos x="58" y="164"/>
              </a:cxn>
              <a:cxn ang="0">
                <a:pos x="41" y="145"/>
              </a:cxn>
              <a:cxn ang="0">
                <a:pos x="58" y="157"/>
              </a:cxn>
              <a:cxn ang="0">
                <a:pos x="58" y="125"/>
              </a:cxn>
              <a:cxn ang="0">
                <a:pos x="41" y="138"/>
              </a:cxn>
              <a:cxn ang="0">
                <a:pos x="58" y="125"/>
              </a:cxn>
              <a:cxn ang="0">
                <a:pos x="87" y="139"/>
              </a:cxn>
              <a:cxn ang="0">
                <a:pos x="135" y="150"/>
              </a:cxn>
              <a:cxn ang="0">
                <a:pos x="143" y="154"/>
              </a:cxn>
              <a:cxn ang="0">
                <a:pos x="103" y="243"/>
              </a:cxn>
              <a:cxn ang="0">
                <a:pos x="85" y="216"/>
              </a:cxn>
              <a:cxn ang="0">
                <a:pos x="76" y="243"/>
              </a:cxn>
              <a:cxn ang="0">
                <a:pos x="143" y="154"/>
              </a:cxn>
              <a:cxn ang="0">
                <a:pos x="85" y="184"/>
              </a:cxn>
              <a:cxn ang="0">
                <a:pos x="105" y="198"/>
              </a:cxn>
              <a:cxn ang="0">
                <a:pos x="105" y="164"/>
              </a:cxn>
              <a:cxn ang="0">
                <a:pos x="85" y="177"/>
              </a:cxn>
              <a:cxn ang="0">
                <a:pos x="105" y="164"/>
              </a:cxn>
              <a:cxn ang="0">
                <a:pos x="117" y="184"/>
              </a:cxn>
              <a:cxn ang="0">
                <a:pos x="135" y="198"/>
              </a:cxn>
              <a:cxn ang="0">
                <a:pos x="135" y="164"/>
              </a:cxn>
              <a:cxn ang="0">
                <a:pos x="117" y="177"/>
              </a:cxn>
              <a:cxn ang="0">
                <a:pos x="135" y="164"/>
              </a:cxn>
              <a:cxn ang="0">
                <a:pos x="51" y="64"/>
              </a:cxn>
              <a:cxn ang="0">
                <a:pos x="18" y="91"/>
              </a:cxn>
              <a:cxn ang="0">
                <a:pos x="30" y="0"/>
              </a:cxn>
              <a:cxn ang="0">
                <a:pos x="39" y="61"/>
              </a:cxn>
              <a:cxn ang="0">
                <a:pos x="30" y="0"/>
              </a:cxn>
            </a:cxnLst>
            <a:rect l="0" t="0" r="r" b="b"/>
            <a:pathLst>
              <a:path w="143" h="243">
                <a:moveTo>
                  <a:pt x="58" y="113"/>
                </a:moveTo>
                <a:lnTo>
                  <a:pt x="11" y="113"/>
                </a:lnTo>
                <a:lnTo>
                  <a:pt x="11" y="95"/>
                </a:lnTo>
                <a:lnTo>
                  <a:pt x="58" y="95"/>
                </a:lnTo>
                <a:lnTo>
                  <a:pt x="58" y="113"/>
                </a:lnTo>
                <a:close/>
                <a:moveTo>
                  <a:pt x="67" y="116"/>
                </a:moveTo>
                <a:lnTo>
                  <a:pt x="67" y="243"/>
                </a:lnTo>
                <a:lnTo>
                  <a:pt x="27" y="243"/>
                </a:lnTo>
                <a:lnTo>
                  <a:pt x="27" y="216"/>
                </a:lnTo>
                <a:lnTo>
                  <a:pt x="9" y="216"/>
                </a:lnTo>
                <a:lnTo>
                  <a:pt x="9" y="243"/>
                </a:lnTo>
                <a:lnTo>
                  <a:pt x="0" y="243"/>
                </a:lnTo>
                <a:lnTo>
                  <a:pt x="0" y="116"/>
                </a:lnTo>
                <a:lnTo>
                  <a:pt x="67" y="116"/>
                </a:lnTo>
                <a:close/>
                <a:moveTo>
                  <a:pt x="28" y="184"/>
                </a:moveTo>
                <a:lnTo>
                  <a:pt x="9" y="184"/>
                </a:lnTo>
                <a:lnTo>
                  <a:pt x="9" y="198"/>
                </a:lnTo>
                <a:lnTo>
                  <a:pt x="28" y="198"/>
                </a:lnTo>
                <a:lnTo>
                  <a:pt x="28" y="184"/>
                </a:lnTo>
                <a:close/>
                <a:moveTo>
                  <a:pt x="28" y="164"/>
                </a:moveTo>
                <a:lnTo>
                  <a:pt x="9" y="164"/>
                </a:lnTo>
                <a:lnTo>
                  <a:pt x="9" y="177"/>
                </a:lnTo>
                <a:lnTo>
                  <a:pt x="28" y="177"/>
                </a:lnTo>
                <a:lnTo>
                  <a:pt x="28" y="164"/>
                </a:lnTo>
                <a:close/>
                <a:moveTo>
                  <a:pt x="28" y="145"/>
                </a:moveTo>
                <a:lnTo>
                  <a:pt x="9" y="145"/>
                </a:lnTo>
                <a:lnTo>
                  <a:pt x="9" y="157"/>
                </a:lnTo>
                <a:lnTo>
                  <a:pt x="28" y="157"/>
                </a:lnTo>
                <a:lnTo>
                  <a:pt x="28" y="145"/>
                </a:lnTo>
                <a:close/>
                <a:moveTo>
                  <a:pt x="28" y="125"/>
                </a:moveTo>
                <a:lnTo>
                  <a:pt x="9" y="125"/>
                </a:lnTo>
                <a:lnTo>
                  <a:pt x="9" y="138"/>
                </a:lnTo>
                <a:lnTo>
                  <a:pt x="28" y="138"/>
                </a:lnTo>
                <a:lnTo>
                  <a:pt x="28" y="125"/>
                </a:lnTo>
                <a:close/>
                <a:moveTo>
                  <a:pt x="58" y="184"/>
                </a:moveTo>
                <a:lnTo>
                  <a:pt x="41" y="184"/>
                </a:lnTo>
                <a:lnTo>
                  <a:pt x="41" y="198"/>
                </a:lnTo>
                <a:lnTo>
                  <a:pt x="58" y="198"/>
                </a:lnTo>
                <a:lnTo>
                  <a:pt x="58" y="184"/>
                </a:lnTo>
                <a:close/>
                <a:moveTo>
                  <a:pt x="58" y="164"/>
                </a:moveTo>
                <a:lnTo>
                  <a:pt x="41" y="164"/>
                </a:lnTo>
                <a:lnTo>
                  <a:pt x="41" y="177"/>
                </a:lnTo>
                <a:lnTo>
                  <a:pt x="58" y="177"/>
                </a:lnTo>
                <a:lnTo>
                  <a:pt x="58" y="164"/>
                </a:lnTo>
                <a:close/>
                <a:moveTo>
                  <a:pt x="58" y="145"/>
                </a:moveTo>
                <a:lnTo>
                  <a:pt x="41" y="145"/>
                </a:lnTo>
                <a:lnTo>
                  <a:pt x="41" y="157"/>
                </a:lnTo>
                <a:lnTo>
                  <a:pt x="58" y="157"/>
                </a:lnTo>
                <a:lnTo>
                  <a:pt x="58" y="145"/>
                </a:lnTo>
                <a:close/>
                <a:moveTo>
                  <a:pt x="58" y="125"/>
                </a:moveTo>
                <a:lnTo>
                  <a:pt x="41" y="125"/>
                </a:lnTo>
                <a:lnTo>
                  <a:pt x="41" y="138"/>
                </a:lnTo>
                <a:lnTo>
                  <a:pt x="58" y="138"/>
                </a:lnTo>
                <a:lnTo>
                  <a:pt x="58" y="125"/>
                </a:lnTo>
                <a:close/>
                <a:moveTo>
                  <a:pt x="135" y="139"/>
                </a:moveTo>
                <a:lnTo>
                  <a:pt x="87" y="139"/>
                </a:lnTo>
                <a:lnTo>
                  <a:pt x="87" y="150"/>
                </a:lnTo>
                <a:lnTo>
                  <a:pt x="135" y="150"/>
                </a:lnTo>
                <a:lnTo>
                  <a:pt x="135" y="139"/>
                </a:lnTo>
                <a:close/>
                <a:moveTo>
                  <a:pt x="143" y="154"/>
                </a:moveTo>
                <a:lnTo>
                  <a:pt x="143" y="243"/>
                </a:lnTo>
                <a:lnTo>
                  <a:pt x="103" y="243"/>
                </a:lnTo>
                <a:lnTo>
                  <a:pt x="103" y="216"/>
                </a:lnTo>
                <a:lnTo>
                  <a:pt x="85" y="216"/>
                </a:lnTo>
                <a:lnTo>
                  <a:pt x="85" y="243"/>
                </a:lnTo>
                <a:lnTo>
                  <a:pt x="76" y="243"/>
                </a:lnTo>
                <a:lnTo>
                  <a:pt x="76" y="154"/>
                </a:lnTo>
                <a:lnTo>
                  <a:pt x="143" y="154"/>
                </a:lnTo>
                <a:close/>
                <a:moveTo>
                  <a:pt x="105" y="184"/>
                </a:moveTo>
                <a:lnTo>
                  <a:pt x="85" y="184"/>
                </a:lnTo>
                <a:lnTo>
                  <a:pt x="85" y="198"/>
                </a:lnTo>
                <a:lnTo>
                  <a:pt x="105" y="198"/>
                </a:lnTo>
                <a:lnTo>
                  <a:pt x="105" y="184"/>
                </a:lnTo>
                <a:close/>
                <a:moveTo>
                  <a:pt x="105" y="164"/>
                </a:moveTo>
                <a:lnTo>
                  <a:pt x="85" y="164"/>
                </a:lnTo>
                <a:lnTo>
                  <a:pt x="85" y="177"/>
                </a:lnTo>
                <a:lnTo>
                  <a:pt x="105" y="177"/>
                </a:lnTo>
                <a:lnTo>
                  <a:pt x="105" y="164"/>
                </a:lnTo>
                <a:close/>
                <a:moveTo>
                  <a:pt x="135" y="184"/>
                </a:moveTo>
                <a:lnTo>
                  <a:pt x="117" y="184"/>
                </a:lnTo>
                <a:lnTo>
                  <a:pt x="117" y="198"/>
                </a:lnTo>
                <a:lnTo>
                  <a:pt x="135" y="198"/>
                </a:lnTo>
                <a:lnTo>
                  <a:pt x="135" y="184"/>
                </a:lnTo>
                <a:close/>
                <a:moveTo>
                  <a:pt x="135" y="164"/>
                </a:moveTo>
                <a:lnTo>
                  <a:pt x="117" y="164"/>
                </a:lnTo>
                <a:lnTo>
                  <a:pt x="117" y="177"/>
                </a:lnTo>
                <a:lnTo>
                  <a:pt x="135" y="177"/>
                </a:lnTo>
                <a:lnTo>
                  <a:pt x="135" y="164"/>
                </a:lnTo>
                <a:close/>
                <a:moveTo>
                  <a:pt x="18" y="64"/>
                </a:moveTo>
                <a:lnTo>
                  <a:pt x="51" y="64"/>
                </a:lnTo>
                <a:lnTo>
                  <a:pt x="51" y="91"/>
                </a:lnTo>
                <a:lnTo>
                  <a:pt x="18" y="91"/>
                </a:lnTo>
                <a:lnTo>
                  <a:pt x="18" y="64"/>
                </a:lnTo>
                <a:close/>
                <a:moveTo>
                  <a:pt x="30" y="0"/>
                </a:moveTo>
                <a:lnTo>
                  <a:pt x="39" y="0"/>
                </a:lnTo>
                <a:lnTo>
                  <a:pt x="39" y="61"/>
                </a:lnTo>
                <a:lnTo>
                  <a:pt x="30" y="61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2" name="í$ļïḓé">
            <a:extLst>
              <a:ext uri="{FF2B5EF4-FFF2-40B4-BE49-F238E27FC236}">
                <a16:creationId xmlns:a16="http://schemas.microsoft.com/office/drawing/2014/main" id="{7A243890-55BB-416E-88B7-40132F9C4EF6}"/>
              </a:ext>
            </a:extLst>
          </p:cNvPr>
          <p:cNvSpPr/>
          <p:nvPr/>
        </p:nvSpPr>
        <p:spPr bwMode="auto">
          <a:xfrm>
            <a:off x="3884579" y="6657850"/>
            <a:ext cx="123377" cy="17708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26" y="0"/>
              </a:cxn>
              <a:cxn ang="0">
                <a:pos x="31" y="7"/>
              </a:cxn>
              <a:cxn ang="0">
                <a:pos x="12" y="68"/>
              </a:cxn>
              <a:cxn ang="0">
                <a:pos x="5" y="56"/>
              </a:cxn>
              <a:cxn ang="0">
                <a:pos x="0" y="68"/>
              </a:cxn>
              <a:cxn ang="0">
                <a:pos x="31" y="7"/>
              </a:cxn>
              <a:cxn ang="0">
                <a:pos x="5" y="40"/>
              </a:cxn>
              <a:cxn ang="0">
                <a:pos x="12" y="47"/>
              </a:cxn>
              <a:cxn ang="0">
                <a:pos x="12" y="31"/>
              </a:cxn>
              <a:cxn ang="0">
                <a:pos x="5" y="36"/>
              </a:cxn>
              <a:cxn ang="0">
                <a:pos x="12" y="31"/>
              </a:cxn>
              <a:cxn ang="0">
                <a:pos x="5" y="22"/>
              </a:cxn>
              <a:cxn ang="0">
                <a:pos x="12" y="27"/>
              </a:cxn>
              <a:cxn ang="0">
                <a:pos x="12" y="11"/>
              </a:cxn>
              <a:cxn ang="0">
                <a:pos x="5" y="18"/>
              </a:cxn>
              <a:cxn ang="0">
                <a:pos x="12" y="11"/>
              </a:cxn>
              <a:cxn ang="0">
                <a:pos x="19" y="40"/>
              </a:cxn>
              <a:cxn ang="0">
                <a:pos x="28" y="47"/>
              </a:cxn>
              <a:cxn ang="0">
                <a:pos x="28" y="31"/>
              </a:cxn>
              <a:cxn ang="0">
                <a:pos x="19" y="36"/>
              </a:cxn>
              <a:cxn ang="0">
                <a:pos x="28" y="31"/>
              </a:cxn>
              <a:cxn ang="0">
                <a:pos x="19" y="22"/>
              </a:cxn>
              <a:cxn ang="0">
                <a:pos x="28" y="27"/>
              </a:cxn>
              <a:cxn ang="0">
                <a:pos x="28" y="11"/>
              </a:cxn>
              <a:cxn ang="0">
                <a:pos x="19" y="18"/>
              </a:cxn>
              <a:cxn ang="0">
                <a:pos x="28" y="11"/>
              </a:cxn>
              <a:cxn ang="0">
                <a:pos x="40" y="18"/>
              </a:cxn>
              <a:cxn ang="0">
                <a:pos x="63" y="23"/>
              </a:cxn>
              <a:cxn ang="0">
                <a:pos x="67" y="25"/>
              </a:cxn>
              <a:cxn ang="0">
                <a:pos x="47" y="68"/>
              </a:cxn>
              <a:cxn ang="0">
                <a:pos x="40" y="56"/>
              </a:cxn>
              <a:cxn ang="0">
                <a:pos x="35" y="68"/>
              </a:cxn>
              <a:cxn ang="0">
                <a:pos x="67" y="25"/>
              </a:cxn>
              <a:cxn ang="0">
                <a:pos x="40" y="40"/>
              </a:cxn>
              <a:cxn ang="0">
                <a:pos x="49" y="47"/>
              </a:cxn>
              <a:cxn ang="0">
                <a:pos x="49" y="31"/>
              </a:cxn>
              <a:cxn ang="0">
                <a:pos x="40" y="36"/>
              </a:cxn>
              <a:cxn ang="0">
                <a:pos x="49" y="31"/>
              </a:cxn>
              <a:cxn ang="0">
                <a:pos x="54" y="40"/>
              </a:cxn>
              <a:cxn ang="0">
                <a:pos x="63" y="47"/>
              </a:cxn>
              <a:cxn ang="0">
                <a:pos x="63" y="31"/>
              </a:cxn>
              <a:cxn ang="0">
                <a:pos x="54" y="36"/>
              </a:cxn>
              <a:cxn ang="0">
                <a:pos x="63" y="31"/>
              </a:cxn>
            </a:cxnLst>
            <a:rect l="0" t="0" r="r" b="b"/>
            <a:pathLst>
              <a:path w="67" h="68">
                <a:moveTo>
                  <a:pt x="26" y="6"/>
                </a:moveTo>
                <a:lnTo>
                  <a:pt x="5" y="6"/>
                </a:lnTo>
                <a:lnTo>
                  <a:pt x="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31" y="7"/>
                </a:moveTo>
                <a:lnTo>
                  <a:pt x="31" y="68"/>
                </a:lnTo>
                <a:lnTo>
                  <a:pt x="12" y="68"/>
                </a:lnTo>
                <a:lnTo>
                  <a:pt x="12" y="56"/>
                </a:lnTo>
                <a:lnTo>
                  <a:pt x="5" y="56"/>
                </a:lnTo>
                <a:lnTo>
                  <a:pt x="5" y="68"/>
                </a:lnTo>
                <a:lnTo>
                  <a:pt x="0" y="68"/>
                </a:lnTo>
                <a:lnTo>
                  <a:pt x="0" y="7"/>
                </a:lnTo>
                <a:lnTo>
                  <a:pt x="31" y="7"/>
                </a:lnTo>
                <a:close/>
                <a:moveTo>
                  <a:pt x="12" y="40"/>
                </a:moveTo>
                <a:lnTo>
                  <a:pt x="5" y="40"/>
                </a:lnTo>
                <a:lnTo>
                  <a:pt x="5" y="47"/>
                </a:lnTo>
                <a:lnTo>
                  <a:pt x="12" y="47"/>
                </a:lnTo>
                <a:lnTo>
                  <a:pt x="12" y="40"/>
                </a:lnTo>
                <a:close/>
                <a:moveTo>
                  <a:pt x="12" y="31"/>
                </a:moveTo>
                <a:lnTo>
                  <a:pt x="5" y="31"/>
                </a:lnTo>
                <a:lnTo>
                  <a:pt x="5" y="36"/>
                </a:lnTo>
                <a:lnTo>
                  <a:pt x="12" y="36"/>
                </a:lnTo>
                <a:lnTo>
                  <a:pt x="12" y="31"/>
                </a:lnTo>
                <a:close/>
                <a:moveTo>
                  <a:pt x="12" y="22"/>
                </a:moveTo>
                <a:lnTo>
                  <a:pt x="5" y="22"/>
                </a:lnTo>
                <a:lnTo>
                  <a:pt x="5" y="27"/>
                </a:lnTo>
                <a:lnTo>
                  <a:pt x="12" y="27"/>
                </a:lnTo>
                <a:lnTo>
                  <a:pt x="12" y="22"/>
                </a:lnTo>
                <a:close/>
                <a:moveTo>
                  <a:pt x="12" y="11"/>
                </a:moveTo>
                <a:lnTo>
                  <a:pt x="5" y="11"/>
                </a:lnTo>
                <a:lnTo>
                  <a:pt x="5" y="18"/>
                </a:lnTo>
                <a:lnTo>
                  <a:pt x="12" y="18"/>
                </a:lnTo>
                <a:lnTo>
                  <a:pt x="12" y="11"/>
                </a:lnTo>
                <a:close/>
                <a:moveTo>
                  <a:pt x="28" y="40"/>
                </a:moveTo>
                <a:lnTo>
                  <a:pt x="19" y="40"/>
                </a:lnTo>
                <a:lnTo>
                  <a:pt x="19" y="47"/>
                </a:lnTo>
                <a:lnTo>
                  <a:pt x="28" y="47"/>
                </a:lnTo>
                <a:lnTo>
                  <a:pt x="28" y="40"/>
                </a:lnTo>
                <a:close/>
                <a:moveTo>
                  <a:pt x="28" y="31"/>
                </a:moveTo>
                <a:lnTo>
                  <a:pt x="19" y="31"/>
                </a:lnTo>
                <a:lnTo>
                  <a:pt x="19" y="36"/>
                </a:lnTo>
                <a:lnTo>
                  <a:pt x="28" y="36"/>
                </a:lnTo>
                <a:lnTo>
                  <a:pt x="28" y="31"/>
                </a:lnTo>
                <a:close/>
                <a:moveTo>
                  <a:pt x="28" y="22"/>
                </a:moveTo>
                <a:lnTo>
                  <a:pt x="19" y="22"/>
                </a:lnTo>
                <a:lnTo>
                  <a:pt x="19" y="27"/>
                </a:lnTo>
                <a:lnTo>
                  <a:pt x="28" y="27"/>
                </a:lnTo>
                <a:lnTo>
                  <a:pt x="28" y="22"/>
                </a:lnTo>
                <a:close/>
                <a:moveTo>
                  <a:pt x="28" y="11"/>
                </a:moveTo>
                <a:lnTo>
                  <a:pt x="19" y="11"/>
                </a:lnTo>
                <a:lnTo>
                  <a:pt x="19" y="18"/>
                </a:lnTo>
                <a:lnTo>
                  <a:pt x="28" y="18"/>
                </a:lnTo>
                <a:lnTo>
                  <a:pt x="28" y="11"/>
                </a:lnTo>
                <a:close/>
                <a:moveTo>
                  <a:pt x="63" y="18"/>
                </a:moveTo>
                <a:lnTo>
                  <a:pt x="40" y="18"/>
                </a:lnTo>
                <a:lnTo>
                  <a:pt x="40" y="23"/>
                </a:lnTo>
                <a:lnTo>
                  <a:pt x="63" y="23"/>
                </a:lnTo>
                <a:lnTo>
                  <a:pt x="63" y="18"/>
                </a:lnTo>
                <a:close/>
                <a:moveTo>
                  <a:pt x="67" y="25"/>
                </a:moveTo>
                <a:lnTo>
                  <a:pt x="67" y="68"/>
                </a:lnTo>
                <a:lnTo>
                  <a:pt x="47" y="68"/>
                </a:lnTo>
                <a:lnTo>
                  <a:pt x="47" y="56"/>
                </a:lnTo>
                <a:lnTo>
                  <a:pt x="40" y="56"/>
                </a:lnTo>
                <a:lnTo>
                  <a:pt x="40" y="68"/>
                </a:lnTo>
                <a:lnTo>
                  <a:pt x="35" y="68"/>
                </a:lnTo>
                <a:lnTo>
                  <a:pt x="35" y="25"/>
                </a:lnTo>
                <a:lnTo>
                  <a:pt x="67" y="25"/>
                </a:lnTo>
                <a:close/>
                <a:moveTo>
                  <a:pt x="49" y="40"/>
                </a:moveTo>
                <a:lnTo>
                  <a:pt x="40" y="40"/>
                </a:lnTo>
                <a:lnTo>
                  <a:pt x="40" y="47"/>
                </a:lnTo>
                <a:lnTo>
                  <a:pt x="49" y="47"/>
                </a:lnTo>
                <a:lnTo>
                  <a:pt x="49" y="40"/>
                </a:lnTo>
                <a:close/>
                <a:moveTo>
                  <a:pt x="49" y="31"/>
                </a:moveTo>
                <a:lnTo>
                  <a:pt x="40" y="31"/>
                </a:lnTo>
                <a:lnTo>
                  <a:pt x="40" y="36"/>
                </a:lnTo>
                <a:lnTo>
                  <a:pt x="49" y="36"/>
                </a:lnTo>
                <a:lnTo>
                  <a:pt x="49" y="31"/>
                </a:lnTo>
                <a:close/>
                <a:moveTo>
                  <a:pt x="63" y="40"/>
                </a:moveTo>
                <a:lnTo>
                  <a:pt x="54" y="40"/>
                </a:lnTo>
                <a:lnTo>
                  <a:pt x="54" y="47"/>
                </a:lnTo>
                <a:lnTo>
                  <a:pt x="63" y="47"/>
                </a:lnTo>
                <a:lnTo>
                  <a:pt x="63" y="40"/>
                </a:lnTo>
                <a:close/>
                <a:moveTo>
                  <a:pt x="63" y="31"/>
                </a:moveTo>
                <a:lnTo>
                  <a:pt x="54" y="31"/>
                </a:lnTo>
                <a:lnTo>
                  <a:pt x="54" y="36"/>
                </a:lnTo>
                <a:lnTo>
                  <a:pt x="63" y="36"/>
                </a:lnTo>
                <a:lnTo>
                  <a:pt x="63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3" name="îSlíḓê">
            <a:extLst>
              <a:ext uri="{FF2B5EF4-FFF2-40B4-BE49-F238E27FC236}">
                <a16:creationId xmlns:a16="http://schemas.microsoft.com/office/drawing/2014/main" id="{846E5AE9-A7AB-426D-A088-5BFA5AA2D523}"/>
              </a:ext>
            </a:extLst>
          </p:cNvPr>
          <p:cNvSpPr/>
          <p:nvPr/>
        </p:nvSpPr>
        <p:spPr bwMode="auto">
          <a:xfrm>
            <a:off x="4013480" y="6756806"/>
            <a:ext cx="189669" cy="101561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22"/>
              </a:cxn>
              <a:cxn ang="0">
                <a:pos x="55" y="22"/>
              </a:cxn>
              <a:cxn ang="0">
                <a:pos x="55" y="18"/>
              </a:cxn>
              <a:cxn ang="0">
                <a:pos x="30" y="3"/>
              </a:cxn>
              <a:cxn ang="0">
                <a:pos x="4" y="18"/>
              </a:cxn>
              <a:cxn ang="0">
                <a:pos x="5" y="22"/>
              </a:cxn>
              <a:cxn ang="0">
                <a:pos x="0" y="22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58" h="22">
                <a:moveTo>
                  <a:pt x="58" y="0"/>
                </a:move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0"/>
                  <a:pt x="55" y="19"/>
                  <a:pt x="55" y="18"/>
                </a:cubicBezTo>
                <a:cubicBezTo>
                  <a:pt x="55" y="10"/>
                  <a:pt x="44" y="3"/>
                  <a:pt x="30" y="3"/>
                </a:cubicBezTo>
                <a:cubicBezTo>
                  <a:pt x="16" y="3"/>
                  <a:pt x="4" y="10"/>
                  <a:pt x="4" y="18"/>
                </a:cubicBezTo>
                <a:cubicBezTo>
                  <a:pt x="4" y="20"/>
                  <a:pt x="4" y="20"/>
                  <a:pt x="5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4" name="iŝḻïḋê">
            <a:extLst>
              <a:ext uri="{FF2B5EF4-FFF2-40B4-BE49-F238E27FC236}">
                <a16:creationId xmlns:a16="http://schemas.microsoft.com/office/drawing/2014/main" id="{1930DF2D-E2E7-42B3-AF6F-3862C2BE8DB4}"/>
              </a:ext>
            </a:extLst>
          </p:cNvPr>
          <p:cNvSpPr/>
          <p:nvPr/>
        </p:nvSpPr>
        <p:spPr bwMode="auto">
          <a:xfrm>
            <a:off x="528816" y="6251712"/>
            <a:ext cx="432741" cy="60415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42" y="18"/>
              </a:cxn>
              <a:cxn ang="0">
                <a:pos x="235" y="25"/>
              </a:cxn>
              <a:cxn ang="0">
                <a:pos x="221" y="232"/>
              </a:cxn>
              <a:cxn ang="0">
                <a:pos x="193" y="189"/>
              </a:cxn>
              <a:cxn ang="0">
                <a:pos x="126" y="232"/>
              </a:cxn>
              <a:cxn ang="0">
                <a:pos x="235" y="25"/>
              </a:cxn>
              <a:cxn ang="0">
                <a:pos x="221" y="157"/>
              </a:cxn>
              <a:cxn ang="0">
                <a:pos x="191" y="136"/>
              </a:cxn>
              <a:cxn ang="0">
                <a:pos x="191" y="125"/>
              </a:cxn>
              <a:cxn ang="0">
                <a:pos x="221" y="103"/>
              </a:cxn>
              <a:cxn ang="0">
                <a:pos x="191" y="125"/>
              </a:cxn>
              <a:cxn ang="0">
                <a:pos x="221" y="91"/>
              </a:cxn>
              <a:cxn ang="0">
                <a:pos x="191" y="69"/>
              </a:cxn>
              <a:cxn ang="0">
                <a:pos x="191" y="59"/>
              </a:cxn>
              <a:cxn ang="0">
                <a:pos x="221" y="37"/>
              </a:cxn>
              <a:cxn ang="0">
                <a:pos x="191" y="59"/>
              </a:cxn>
              <a:cxn ang="0">
                <a:pos x="170" y="157"/>
              </a:cxn>
              <a:cxn ang="0">
                <a:pos x="140" y="136"/>
              </a:cxn>
              <a:cxn ang="0">
                <a:pos x="140" y="125"/>
              </a:cxn>
              <a:cxn ang="0">
                <a:pos x="170" y="103"/>
              </a:cxn>
              <a:cxn ang="0">
                <a:pos x="140" y="125"/>
              </a:cxn>
              <a:cxn ang="0">
                <a:pos x="170" y="91"/>
              </a:cxn>
              <a:cxn ang="0">
                <a:pos x="140" y="69"/>
              </a:cxn>
              <a:cxn ang="0">
                <a:pos x="140" y="59"/>
              </a:cxn>
              <a:cxn ang="0">
                <a:pos x="170" y="37"/>
              </a:cxn>
              <a:cxn ang="0">
                <a:pos x="140" y="59"/>
              </a:cxn>
              <a:cxn ang="0">
                <a:pos x="94" y="80"/>
              </a:cxn>
              <a:cxn ang="0">
                <a:pos x="16" y="61"/>
              </a:cxn>
              <a:cxn ang="0">
                <a:pos x="112" y="86"/>
              </a:cxn>
              <a:cxn ang="0">
                <a:pos x="96" y="232"/>
              </a:cxn>
              <a:cxn ang="0">
                <a:pos x="69" y="189"/>
              </a:cxn>
              <a:cxn ang="0">
                <a:pos x="0" y="232"/>
              </a:cxn>
              <a:cxn ang="0">
                <a:pos x="112" y="86"/>
              </a:cxn>
              <a:cxn ang="0">
                <a:pos x="96" y="157"/>
              </a:cxn>
              <a:cxn ang="0">
                <a:pos x="66" y="136"/>
              </a:cxn>
              <a:cxn ang="0">
                <a:pos x="66" y="125"/>
              </a:cxn>
              <a:cxn ang="0">
                <a:pos x="96" y="103"/>
              </a:cxn>
              <a:cxn ang="0">
                <a:pos x="66" y="125"/>
              </a:cxn>
              <a:cxn ang="0">
                <a:pos x="44" y="157"/>
              </a:cxn>
              <a:cxn ang="0">
                <a:pos x="16" y="136"/>
              </a:cxn>
              <a:cxn ang="0">
                <a:pos x="16" y="125"/>
              </a:cxn>
              <a:cxn ang="0">
                <a:pos x="44" y="103"/>
              </a:cxn>
              <a:cxn ang="0">
                <a:pos x="16" y="125"/>
              </a:cxn>
            </a:cxnLst>
            <a:rect l="0" t="0" r="r" b="b"/>
            <a:pathLst>
              <a:path w="235" h="232">
                <a:moveTo>
                  <a:pt x="142" y="0"/>
                </a:moveTo>
                <a:lnTo>
                  <a:pt x="220" y="0"/>
                </a:lnTo>
                <a:lnTo>
                  <a:pt x="220" y="18"/>
                </a:lnTo>
                <a:lnTo>
                  <a:pt x="142" y="18"/>
                </a:lnTo>
                <a:lnTo>
                  <a:pt x="142" y="0"/>
                </a:lnTo>
                <a:close/>
                <a:moveTo>
                  <a:pt x="235" y="25"/>
                </a:moveTo>
                <a:lnTo>
                  <a:pt x="235" y="232"/>
                </a:lnTo>
                <a:lnTo>
                  <a:pt x="221" y="232"/>
                </a:lnTo>
                <a:lnTo>
                  <a:pt x="221" y="189"/>
                </a:lnTo>
                <a:lnTo>
                  <a:pt x="193" y="189"/>
                </a:lnTo>
                <a:lnTo>
                  <a:pt x="193" y="232"/>
                </a:lnTo>
                <a:lnTo>
                  <a:pt x="126" y="232"/>
                </a:lnTo>
                <a:lnTo>
                  <a:pt x="126" y="25"/>
                </a:lnTo>
                <a:lnTo>
                  <a:pt x="235" y="25"/>
                </a:lnTo>
                <a:close/>
                <a:moveTo>
                  <a:pt x="191" y="157"/>
                </a:moveTo>
                <a:lnTo>
                  <a:pt x="221" y="157"/>
                </a:lnTo>
                <a:lnTo>
                  <a:pt x="221" y="136"/>
                </a:lnTo>
                <a:lnTo>
                  <a:pt x="191" y="136"/>
                </a:lnTo>
                <a:lnTo>
                  <a:pt x="191" y="157"/>
                </a:lnTo>
                <a:close/>
                <a:moveTo>
                  <a:pt x="191" y="125"/>
                </a:moveTo>
                <a:lnTo>
                  <a:pt x="221" y="125"/>
                </a:lnTo>
                <a:lnTo>
                  <a:pt x="221" y="103"/>
                </a:lnTo>
                <a:lnTo>
                  <a:pt x="191" y="103"/>
                </a:lnTo>
                <a:lnTo>
                  <a:pt x="191" y="125"/>
                </a:lnTo>
                <a:close/>
                <a:moveTo>
                  <a:pt x="191" y="91"/>
                </a:moveTo>
                <a:lnTo>
                  <a:pt x="221" y="91"/>
                </a:lnTo>
                <a:lnTo>
                  <a:pt x="221" y="69"/>
                </a:lnTo>
                <a:lnTo>
                  <a:pt x="191" y="69"/>
                </a:lnTo>
                <a:lnTo>
                  <a:pt x="191" y="91"/>
                </a:lnTo>
                <a:close/>
                <a:moveTo>
                  <a:pt x="191" y="59"/>
                </a:moveTo>
                <a:lnTo>
                  <a:pt x="221" y="59"/>
                </a:lnTo>
                <a:lnTo>
                  <a:pt x="221" y="37"/>
                </a:lnTo>
                <a:lnTo>
                  <a:pt x="191" y="37"/>
                </a:lnTo>
                <a:lnTo>
                  <a:pt x="191" y="59"/>
                </a:lnTo>
                <a:close/>
                <a:moveTo>
                  <a:pt x="140" y="157"/>
                </a:moveTo>
                <a:lnTo>
                  <a:pt x="170" y="157"/>
                </a:lnTo>
                <a:lnTo>
                  <a:pt x="170" y="136"/>
                </a:lnTo>
                <a:lnTo>
                  <a:pt x="140" y="136"/>
                </a:lnTo>
                <a:lnTo>
                  <a:pt x="140" y="157"/>
                </a:lnTo>
                <a:close/>
                <a:moveTo>
                  <a:pt x="140" y="125"/>
                </a:moveTo>
                <a:lnTo>
                  <a:pt x="170" y="125"/>
                </a:lnTo>
                <a:lnTo>
                  <a:pt x="170" y="103"/>
                </a:lnTo>
                <a:lnTo>
                  <a:pt x="140" y="103"/>
                </a:lnTo>
                <a:lnTo>
                  <a:pt x="140" y="125"/>
                </a:lnTo>
                <a:close/>
                <a:moveTo>
                  <a:pt x="140" y="91"/>
                </a:moveTo>
                <a:lnTo>
                  <a:pt x="170" y="91"/>
                </a:lnTo>
                <a:lnTo>
                  <a:pt x="170" y="69"/>
                </a:lnTo>
                <a:lnTo>
                  <a:pt x="140" y="69"/>
                </a:lnTo>
                <a:lnTo>
                  <a:pt x="140" y="91"/>
                </a:lnTo>
                <a:close/>
                <a:moveTo>
                  <a:pt x="140" y="59"/>
                </a:moveTo>
                <a:lnTo>
                  <a:pt x="170" y="59"/>
                </a:lnTo>
                <a:lnTo>
                  <a:pt x="170" y="37"/>
                </a:lnTo>
                <a:lnTo>
                  <a:pt x="140" y="37"/>
                </a:lnTo>
                <a:lnTo>
                  <a:pt x="140" y="59"/>
                </a:lnTo>
                <a:close/>
                <a:moveTo>
                  <a:pt x="16" y="80"/>
                </a:moveTo>
                <a:lnTo>
                  <a:pt x="94" y="80"/>
                </a:lnTo>
                <a:lnTo>
                  <a:pt x="94" y="61"/>
                </a:lnTo>
                <a:lnTo>
                  <a:pt x="16" y="61"/>
                </a:lnTo>
                <a:lnTo>
                  <a:pt x="16" y="80"/>
                </a:lnTo>
                <a:close/>
                <a:moveTo>
                  <a:pt x="112" y="86"/>
                </a:moveTo>
                <a:lnTo>
                  <a:pt x="112" y="232"/>
                </a:lnTo>
                <a:lnTo>
                  <a:pt x="96" y="232"/>
                </a:lnTo>
                <a:lnTo>
                  <a:pt x="96" y="189"/>
                </a:lnTo>
                <a:lnTo>
                  <a:pt x="69" y="189"/>
                </a:lnTo>
                <a:lnTo>
                  <a:pt x="69" y="232"/>
                </a:lnTo>
                <a:lnTo>
                  <a:pt x="0" y="232"/>
                </a:lnTo>
                <a:lnTo>
                  <a:pt x="0" y="86"/>
                </a:lnTo>
                <a:lnTo>
                  <a:pt x="112" y="86"/>
                </a:lnTo>
                <a:close/>
                <a:moveTo>
                  <a:pt x="66" y="157"/>
                </a:moveTo>
                <a:lnTo>
                  <a:pt x="96" y="157"/>
                </a:lnTo>
                <a:lnTo>
                  <a:pt x="96" y="136"/>
                </a:lnTo>
                <a:lnTo>
                  <a:pt x="66" y="136"/>
                </a:lnTo>
                <a:lnTo>
                  <a:pt x="66" y="157"/>
                </a:lnTo>
                <a:close/>
                <a:moveTo>
                  <a:pt x="66" y="125"/>
                </a:moveTo>
                <a:lnTo>
                  <a:pt x="96" y="125"/>
                </a:lnTo>
                <a:lnTo>
                  <a:pt x="96" y="103"/>
                </a:lnTo>
                <a:lnTo>
                  <a:pt x="66" y="103"/>
                </a:lnTo>
                <a:lnTo>
                  <a:pt x="66" y="125"/>
                </a:lnTo>
                <a:close/>
                <a:moveTo>
                  <a:pt x="16" y="157"/>
                </a:moveTo>
                <a:lnTo>
                  <a:pt x="44" y="157"/>
                </a:lnTo>
                <a:lnTo>
                  <a:pt x="44" y="136"/>
                </a:lnTo>
                <a:lnTo>
                  <a:pt x="16" y="136"/>
                </a:lnTo>
                <a:lnTo>
                  <a:pt x="16" y="157"/>
                </a:lnTo>
                <a:close/>
                <a:moveTo>
                  <a:pt x="16" y="125"/>
                </a:moveTo>
                <a:lnTo>
                  <a:pt x="44" y="125"/>
                </a:lnTo>
                <a:lnTo>
                  <a:pt x="44" y="103"/>
                </a:lnTo>
                <a:lnTo>
                  <a:pt x="16" y="103"/>
                </a:lnTo>
                <a:lnTo>
                  <a:pt x="16" y="1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5" name="ïs1íḓé">
            <a:extLst>
              <a:ext uri="{FF2B5EF4-FFF2-40B4-BE49-F238E27FC236}">
                <a16:creationId xmlns:a16="http://schemas.microsoft.com/office/drawing/2014/main" id="{8A6F21D8-1C3D-4927-AB2F-94E4CAE8D837}"/>
              </a:ext>
            </a:extLst>
          </p:cNvPr>
          <p:cNvSpPr/>
          <p:nvPr/>
        </p:nvSpPr>
        <p:spPr bwMode="auto">
          <a:xfrm>
            <a:off x="1760746" y="6163172"/>
            <a:ext cx="495350" cy="69269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108" y="0"/>
              </a:cxn>
              <a:cxn ang="0">
                <a:pos x="126" y="29"/>
              </a:cxn>
              <a:cxn ang="0">
                <a:pos x="48" y="266"/>
              </a:cxn>
              <a:cxn ang="0">
                <a:pos x="16" y="216"/>
              </a:cxn>
              <a:cxn ang="0">
                <a:pos x="0" y="266"/>
              </a:cxn>
              <a:cxn ang="0">
                <a:pos x="126" y="29"/>
              </a:cxn>
              <a:cxn ang="0">
                <a:pos x="16" y="155"/>
              </a:cxn>
              <a:cxn ang="0">
                <a:pos x="51" y="180"/>
              </a:cxn>
              <a:cxn ang="0">
                <a:pos x="51" y="118"/>
              </a:cxn>
              <a:cxn ang="0">
                <a:pos x="16" y="143"/>
              </a:cxn>
              <a:cxn ang="0">
                <a:pos x="51" y="118"/>
              </a:cxn>
              <a:cxn ang="0">
                <a:pos x="16" y="80"/>
              </a:cxn>
              <a:cxn ang="0">
                <a:pos x="51" y="105"/>
              </a:cxn>
              <a:cxn ang="0">
                <a:pos x="51" y="43"/>
              </a:cxn>
              <a:cxn ang="0">
                <a:pos x="16" y="68"/>
              </a:cxn>
              <a:cxn ang="0">
                <a:pos x="51" y="43"/>
              </a:cxn>
              <a:cxn ang="0">
                <a:pos x="74" y="155"/>
              </a:cxn>
              <a:cxn ang="0">
                <a:pos x="108" y="180"/>
              </a:cxn>
              <a:cxn ang="0">
                <a:pos x="108" y="118"/>
              </a:cxn>
              <a:cxn ang="0">
                <a:pos x="74" y="143"/>
              </a:cxn>
              <a:cxn ang="0">
                <a:pos x="108" y="118"/>
              </a:cxn>
              <a:cxn ang="0">
                <a:pos x="74" y="80"/>
              </a:cxn>
              <a:cxn ang="0">
                <a:pos x="108" y="105"/>
              </a:cxn>
              <a:cxn ang="0">
                <a:pos x="108" y="43"/>
              </a:cxn>
              <a:cxn ang="0">
                <a:pos x="74" y="68"/>
              </a:cxn>
              <a:cxn ang="0">
                <a:pos x="108" y="43"/>
              </a:cxn>
              <a:cxn ang="0">
                <a:pos x="161" y="70"/>
              </a:cxn>
              <a:cxn ang="0">
                <a:pos x="251" y="91"/>
              </a:cxn>
              <a:cxn ang="0">
                <a:pos x="269" y="98"/>
              </a:cxn>
              <a:cxn ang="0">
                <a:pos x="191" y="266"/>
              </a:cxn>
              <a:cxn ang="0">
                <a:pos x="159" y="216"/>
              </a:cxn>
              <a:cxn ang="0">
                <a:pos x="143" y="266"/>
              </a:cxn>
              <a:cxn ang="0">
                <a:pos x="269" y="98"/>
              </a:cxn>
              <a:cxn ang="0">
                <a:pos x="159" y="155"/>
              </a:cxn>
              <a:cxn ang="0">
                <a:pos x="195" y="180"/>
              </a:cxn>
              <a:cxn ang="0">
                <a:pos x="195" y="118"/>
              </a:cxn>
              <a:cxn ang="0">
                <a:pos x="159" y="143"/>
              </a:cxn>
              <a:cxn ang="0">
                <a:pos x="195" y="118"/>
              </a:cxn>
              <a:cxn ang="0">
                <a:pos x="218" y="155"/>
              </a:cxn>
              <a:cxn ang="0">
                <a:pos x="251" y="180"/>
              </a:cxn>
              <a:cxn ang="0">
                <a:pos x="251" y="118"/>
              </a:cxn>
              <a:cxn ang="0">
                <a:pos x="218" y="143"/>
              </a:cxn>
              <a:cxn ang="0">
                <a:pos x="251" y="118"/>
              </a:cxn>
            </a:cxnLst>
            <a:rect l="0" t="0" r="r" b="b"/>
            <a:pathLst>
              <a:path w="269" h="266">
                <a:moveTo>
                  <a:pt x="108" y="21"/>
                </a:moveTo>
                <a:lnTo>
                  <a:pt x="18" y="21"/>
                </a:lnTo>
                <a:lnTo>
                  <a:pt x="18" y="0"/>
                </a:lnTo>
                <a:lnTo>
                  <a:pt x="108" y="0"/>
                </a:lnTo>
                <a:lnTo>
                  <a:pt x="108" y="21"/>
                </a:lnTo>
                <a:close/>
                <a:moveTo>
                  <a:pt x="126" y="29"/>
                </a:moveTo>
                <a:lnTo>
                  <a:pt x="126" y="266"/>
                </a:lnTo>
                <a:lnTo>
                  <a:pt x="48" y="266"/>
                </a:lnTo>
                <a:lnTo>
                  <a:pt x="48" y="216"/>
                </a:lnTo>
                <a:lnTo>
                  <a:pt x="16" y="216"/>
                </a:lnTo>
                <a:lnTo>
                  <a:pt x="16" y="266"/>
                </a:lnTo>
                <a:lnTo>
                  <a:pt x="0" y="266"/>
                </a:lnTo>
                <a:lnTo>
                  <a:pt x="0" y="29"/>
                </a:lnTo>
                <a:lnTo>
                  <a:pt x="126" y="29"/>
                </a:lnTo>
                <a:close/>
                <a:moveTo>
                  <a:pt x="51" y="155"/>
                </a:moveTo>
                <a:lnTo>
                  <a:pt x="16" y="155"/>
                </a:lnTo>
                <a:lnTo>
                  <a:pt x="16" y="180"/>
                </a:lnTo>
                <a:lnTo>
                  <a:pt x="51" y="180"/>
                </a:lnTo>
                <a:lnTo>
                  <a:pt x="51" y="155"/>
                </a:lnTo>
                <a:close/>
                <a:moveTo>
                  <a:pt x="51" y="118"/>
                </a:moveTo>
                <a:lnTo>
                  <a:pt x="16" y="118"/>
                </a:lnTo>
                <a:lnTo>
                  <a:pt x="16" y="143"/>
                </a:lnTo>
                <a:lnTo>
                  <a:pt x="51" y="143"/>
                </a:lnTo>
                <a:lnTo>
                  <a:pt x="51" y="118"/>
                </a:lnTo>
                <a:close/>
                <a:moveTo>
                  <a:pt x="51" y="80"/>
                </a:moveTo>
                <a:lnTo>
                  <a:pt x="16" y="80"/>
                </a:lnTo>
                <a:lnTo>
                  <a:pt x="16" y="105"/>
                </a:lnTo>
                <a:lnTo>
                  <a:pt x="51" y="105"/>
                </a:lnTo>
                <a:lnTo>
                  <a:pt x="51" y="80"/>
                </a:lnTo>
                <a:close/>
                <a:moveTo>
                  <a:pt x="51" y="43"/>
                </a:moveTo>
                <a:lnTo>
                  <a:pt x="16" y="43"/>
                </a:lnTo>
                <a:lnTo>
                  <a:pt x="16" y="68"/>
                </a:lnTo>
                <a:lnTo>
                  <a:pt x="51" y="68"/>
                </a:lnTo>
                <a:lnTo>
                  <a:pt x="51" y="43"/>
                </a:lnTo>
                <a:close/>
                <a:moveTo>
                  <a:pt x="108" y="155"/>
                </a:moveTo>
                <a:lnTo>
                  <a:pt x="74" y="155"/>
                </a:lnTo>
                <a:lnTo>
                  <a:pt x="74" y="180"/>
                </a:lnTo>
                <a:lnTo>
                  <a:pt x="108" y="180"/>
                </a:lnTo>
                <a:lnTo>
                  <a:pt x="108" y="155"/>
                </a:lnTo>
                <a:close/>
                <a:moveTo>
                  <a:pt x="108" y="118"/>
                </a:moveTo>
                <a:lnTo>
                  <a:pt x="74" y="118"/>
                </a:lnTo>
                <a:lnTo>
                  <a:pt x="74" y="143"/>
                </a:lnTo>
                <a:lnTo>
                  <a:pt x="108" y="143"/>
                </a:lnTo>
                <a:lnTo>
                  <a:pt x="108" y="118"/>
                </a:lnTo>
                <a:close/>
                <a:moveTo>
                  <a:pt x="108" y="80"/>
                </a:moveTo>
                <a:lnTo>
                  <a:pt x="74" y="80"/>
                </a:lnTo>
                <a:lnTo>
                  <a:pt x="74" y="105"/>
                </a:lnTo>
                <a:lnTo>
                  <a:pt x="108" y="105"/>
                </a:lnTo>
                <a:lnTo>
                  <a:pt x="108" y="80"/>
                </a:lnTo>
                <a:close/>
                <a:moveTo>
                  <a:pt x="108" y="43"/>
                </a:moveTo>
                <a:lnTo>
                  <a:pt x="74" y="43"/>
                </a:lnTo>
                <a:lnTo>
                  <a:pt x="74" y="68"/>
                </a:lnTo>
                <a:lnTo>
                  <a:pt x="108" y="68"/>
                </a:lnTo>
                <a:lnTo>
                  <a:pt x="108" y="43"/>
                </a:lnTo>
                <a:close/>
                <a:moveTo>
                  <a:pt x="251" y="70"/>
                </a:moveTo>
                <a:lnTo>
                  <a:pt x="161" y="70"/>
                </a:lnTo>
                <a:lnTo>
                  <a:pt x="161" y="91"/>
                </a:lnTo>
                <a:lnTo>
                  <a:pt x="251" y="91"/>
                </a:lnTo>
                <a:lnTo>
                  <a:pt x="251" y="70"/>
                </a:lnTo>
                <a:close/>
                <a:moveTo>
                  <a:pt x="269" y="98"/>
                </a:moveTo>
                <a:lnTo>
                  <a:pt x="269" y="266"/>
                </a:lnTo>
                <a:lnTo>
                  <a:pt x="191" y="266"/>
                </a:lnTo>
                <a:lnTo>
                  <a:pt x="191" y="216"/>
                </a:lnTo>
                <a:lnTo>
                  <a:pt x="159" y="216"/>
                </a:lnTo>
                <a:lnTo>
                  <a:pt x="159" y="266"/>
                </a:lnTo>
                <a:lnTo>
                  <a:pt x="143" y="266"/>
                </a:lnTo>
                <a:lnTo>
                  <a:pt x="143" y="98"/>
                </a:lnTo>
                <a:lnTo>
                  <a:pt x="269" y="98"/>
                </a:lnTo>
                <a:close/>
                <a:moveTo>
                  <a:pt x="195" y="155"/>
                </a:moveTo>
                <a:lnTo>
                  <a:pt x="159" y="155"/>
                </a:lnTo>
                <a:lnTo>
                  <a:pt x="159" y="180"/>
                </a:lnTo>
                <a:lnTo>
                  <a:pt x="195" y="180"/>
                </a:lnTo>
                <a:lnTo>
                  <a:pt x="195" y="155"/>
                </a:lnTo>
                <a:close/>
                <a:moveTo>
                  <a:pt x="195" y="118"/>
                </a:moveTo>
                <a:lnTo>
                  <a:pt x="159" y="118"/>
                </a:lnTo>
                <a:lnTo>
                  <a:pt x="159" y="143"/>
                </a:lnTo>
                <a:lnTo>
                  <a:pt x="195" y="143"/>
                </a:lnTo>
                <a:lnTo>
                  <a:pt x="195" y="118"/>
                </a:lnTo>
                <a:close/>
                <a:moveTo>
                  <a:pt x="251" y="155"/>
                </a:moveTo>
                <a:lnTo>
                  <a:pt x="218" y="155"/>
                </a:lnTo>
                <a:lnTo>
                  <a:pt x="218" y="180"/>
                </a:lnTo>
                <a:lnTo>
                  <a:pt x="251" y="180"/>
                </a:lnTo>
                <a:lnTo>
                  <a:pt x="251" y="155"/>
                </a:lnTo>
                <a:close/>
                <a:moveTo>
                  <a:pt x="251" y="118"/>
                </a:moveTo>
                <a:lnTo>
                  <a:pt x="218" y="118"/>
                </a:lnTo>
                <a:lnTo>
                  <a:pt x="218" y="143"/>
                </a:lnTo>
                <a:lnTo>
                  <a:pt x="251" y="143"/>
                </a:lnTo>
                <a:lnTo>
                  <a:pt x="25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6" name="ïšļíḑé">
            <a:extLst>
              <a:ext uri="{FF2B5EF4-FFF2-40B4-BE49-F238E27FC236}">
                <a16:creationId xmlns:a16="http://schemas.microsoft.com/office/drawing/2014/main" id="{AA8336A1-AF06-45B3-B153-DC088AE632EB}"/>
              </a:ext>
            </a:extLst>
          </p:cNvPr>
          <p:cNvSpPr/>
          <p:nvPr/>
        </p:nvSpPr>
        <p:spPr bwMode="auto">
          <a:xfrm>
            <a:off x="1679723" y="6673579"/>
            <a:ext cx="123377" cy="17708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1" y="6"/>
              </a:cxn>
              <a:cxn ang="0">
                <a:pos x="67" y="7"/>
              </a:cxn>
              <a:cxn ang="0">
                <a:pos x="64" y="68"/>
              </a:cxn>
              <a:cxn ang="0">
                <a:pos x="55" y="56"/>
              </a:cxn>
              <a:cxn ang="0">
                <a:pos x="35" y="68"/>
              </a:cxn>
              <a:cxn ang="0">
                <a:pos x="67" y="7"/>
              </a:cxn>
              <a:cxn ang="0">
                <a:pos x="64" y="47"/>
              </a:cxn>
              <a:cxn ang="0">
                <a:pos x="55" y="40"/>
              </a:cxn>
              <a:cxn ang="0">
                <a:pos x="55" y="36"/>
              </a:cxn>
              <a:cxn ang="0">
                <a:pos x="64" y="31"/>
              </a:cxn>
              <a:cxn ang="0">
                <a:pos x="55" y="36"/>
              </a:cxn>
              <a:cxn ang="0">
                <a:pos x="64" y="27"/>
              </a:cxn>
              <a:cxn ang="0">
                <a:pos x="55" y="22"/>
              </a:cxn>
              <a:cxn ang="0">
                <a:pos x="55" y="18"/>
              </a:cxn>
              <a:cxn ang="0">
                <a:pos x="64" y="11"/>
              </a:cxn>
              <a:cxn ang="0">
                <a:pos x="55" y="18"/>
              </a:cxn>
              <a:cxn ang="0">
                <a:pos x="49" y="47"/>
              </a:cxn>
              <a:cxn ang="0">
                <a:pos x="41" y="40"/>
              </a:cxn>
              <a:cxn ang="0">
                <a:pos x="41" y="36"/>
              </a:cxn>
              <a:cxn ang="0">
                <a:pos x="49" y="31"/>
              </a:cxn>
              <a:cxn ang="0">
                <a:pos x="41" y="36"/>
              </a:cxn>
              <a:cxn ang="0">
                <a:pos x="49" y="27"/>
              </a:cxn>
              <a:cxn ang="0">
                <a:pos x="41" y="22"/>
              </a:cxn>
              <a:cxn ang="0">
                <a:pos x="41" y="18"/>
              </a:cxn>
              <a:cxn ang="0">
                <a:pos x="49" y="11"/>
              </a:cxn>
              <a:cxn ang="0">
                <a:pos x="41" y="18"/>
              </a:cxn>
              <a:cxn ang="0">
                <a:pos x="26" y="23"/>
              </a:cxn>
              <a:cxn ang="0">
                <a:pos x="5" y="18"/>
              </a:cxn>
              <a:cxn ang="0">
                <a:pos x="32" y="25"/>
              </a:cxn>
              <a:cxn ang="0">
                <a:pos x="26" y="68"/>
              </a:cxn>
              <a:cxn ang="0">
                <a:pos x="19" y="56"/>
              </a:cxn>
              <a:cxn ang="0">
                <a:pos x="0" y="68"/>
              </a:cxn>
              <a:cxn ang="0">
                <a:pos x="32" y="25"/>
              </a:cxn>
              <a:cxn ang="0">
                <a:pos x="26" y="47"/>
              </a:cxn>
              <a:cxn ang="0">
                <a:pos x="19" y="40"/>
              </a:cxn>
              <a:cxn ang="0">
                <a:pos x="19" y="36"/>
              </a:cxn>
              <a:cxn ang="0">
                <a:pos x="26" y="31"/>
              </a:cxn>
              <a:cxn ang="0">
                <a:pos x="19" y="36"/>
              </a:cxn>
              <a:cxn ang="0">
                <a:pos x="12" y="47"/>
              </a:cxn>
              <a:cxn ang="0">
                <a:pos x="3" y="40"/>
              </a:cxn>
              <a:cxn ang="0">
                <a:pos x="3" y="36"/>
              </a:cxn>
              <a:cxn ang="0">
                <a:pos x="12" y="31"/>
              </a:cxn>
              <a:cxn ang="0">
                <a:pos x="3" y="36"/>
              </a:cxn>
            </a:cxnLst>
            <a:rect l="0" t="0" r="r" b="b"/>
            <a:pathLst>
              <a:path w="67" h="68"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67" y="7"/>
                </a:moveTo>
                <a:lnTo>
                  <a:pt x="67" y="68"/>
                </a:lnTo>
                <a:lnTo>
                  <a:pt x="64" y="68"/>
                </a:lnTo>
                <a:lnTo>
                  <a:pt x="64" y="56"/>
                </a:lnTo>
                <a:lnTo>
                  <a:pt x="55" y="56"/>
                </a:lnTo>
                <a:lnTo>
                  <a:pt x="55" y="68"/>
                </a:lnTo>
                <a:lnTo>
                  <a:pt x="35" y="68"/>
                </a:lnTo>
                <a:lnTo>
                  <a:pt x="35" y="7"/>
                </a:lnTo>
                <a:lnTo>
                  <a:pt x="67" y="7"/>
                </a:lnTo>
                <a:close/>
                <a:moveTo>
                  <a:pt x="55" y="47"/>
                </a:moveTo>
                <a:lnTo>
                  <a:pt x="64" y="47"/>
                </a:lnTo>
                <a:lnTo>
                  <a:pt x="64" y="40"/>
                </a:lnTo>
                <a:lnTo>
                  <a:pt x="55" y="40"/>
                </a:lnTo>
                <a:lnTo>
                  <a:pt x="55" y="47"/>
                </a:lnTo>
                <a:close/>
                <a:moveTo>
                  <a:pt x="55" y="36"/>
                </a:moveTo>
                <a:lnTo>
                  <a:pt x="64" y="36"/>
                </a:lnTo>
                <a:lnTo>
                  <a:pt x="64" y="31"/>
                </a:lnTo>
                <a:lnTo>
                  <a:pt x="55" y="31"/>
                </a:lnTo>
                <a:lnTo>
                  <a:pt x="55" y="36"/>
                </a:lnTo>
                <a:close/>
                <a:moveTo>
                  <a:pt x="55" y="27"/>
                </a:moveTo>
                <a:lnTo>
                  <a:pt x="64" y="27"/>
                </a:lnTo>
                <a:lnTo>
                  <a:pt x="64" y="22"/>
                </a:lnTo>
                <a:lnTo>
                  <a:pt x="55" y="22"/>
                </a:lnTo>
                <a:lnTo>
                  <a:pt x="55" y="27"/>
                </a:lnTo>
                <a:close/>
                <a:moveTo>
                  <a:pt x="55" y="18"/>
                </a:moveTo>
                <a:lnTo>
                  <a:pt x="64" y="18"/>
                </a:lnTo>
                <a:lnTo>
                  <a:pt x="64" y="11"/>
                </a:lnTo>
                <a:lnTo>
                  <a:pt x="55" y="11"/>
                </a:lnTo>
                <a:lnTo>
                  <a:pt x="55" y="18"/>
                </a:lnTo>
                <a:close/>
                <a:moveTo>
                  <a:pt x="41" y="47"/>
                </a:moveTo>
                <a:lnTo>
                  <a:pt x="49" y="47"/>
                </a:lnTo>
                <a:lnTo>
                  <a:pt x="49" y="40"/>
                </a:lnTo>
                <a:lnTo>
                  <a:pt x="41" y="40"/>
                </a:lnTo>
                <a:lnTo>
                  <a:pt x="41" y="47"/>
                </a:lnTo>
                <a:close/>
                <a:moveTo>
                  <a:pt x="41" y="36"/>
                </a:moveTo>
                <a:lnTo>
                  <a:pt x="49" y="36"/>
                </a:lnTo>
                <a:lnTo>
                  <a:pt x="49" y="31"/>
                </a:lnTo>
                <a:lnTo>
                  <a:pt x="41" y="31"/>
                </a:lnTo>
                <a:lnTo>
                  <a:pt x="41" y="36"/>
                </a:lnTo>
                <a:close/>
                <a:moveTo>
                  <a:pt x="41" y="27"/>
                </a:moveTo>
                <a:lnTo>
                  <a:pt x="49" y="27"/>
                </a:lnTo>
                <a:lnTo>
                  <a:pt x="49" y="22"/>
                </a:lnTo>
                <a:lnTo>
                  <a:pt x="41" y="22"/>
                </a:lnTo>
                <a:lnTo>
                  <a:pt x="41" y="27"/>
                </a:lnTo>
                <a:close/>
                <a:moveTo>
                  <a:pt x="41" y="18"/>
                </a:moveTo>
                <a:lnTo>
                  <a:pt x="49" y="18"/>
                </a:lnTo>
                <a:lnTo>
                  <a:pt x="49" y="11"/>
                </a:lnTo>
                <a:lnTo>
                  <a:pt x="41" y="11"/>
                </a:lnTo>
                <a:lnTo>
                  <a:pt x="41" y="18"/>
                </a:lnTo>
                <a:close/>
                <a:moveTo>
                  <a:pt x="5" y="23"/>
                </a:moveTo>
                <a:lnTo>
                  <a:pt x="26" y="23"/>
                </a:lnTo>
                <a:lnTo>
                  <a:pt x="26" y="18"/>
                </a:lnTo>
                <a:lnTo>
                  <a:pt x="5" y="18"/>
                </a:lnTo>
                <a:lnTo>
                  <a:pt x="5" y="23"/>
                </a:lnTo>
                <a:close/>
                <a:moveTo>
                  <a:pt x="32" y="25"/>
                </a:moveTo>
                <a:lnTo>
                  <a:pt x="32" y="68"/>
                </a:lnTo>
                <a:lnTo>
                  <a:pt x="26" y="68"/>
                </a:lnTo>
                <a:lnTo>
                  <a:pt x="26" y="56"/>
                </a:lnTo>
                <a:lnTo>
                  <a:pt x="19" y="56"/>
                </a:lnTo>
                <a:lnTo>
                  <a:pt x="19" y="68"/>
                </a:lnTo>
                <a:lnTo>
                  <a:pt x="0" y="68"/>
                </a:lnTo>
                <a:lnTo>
                  <a:pt x="0" y="25"/>
                </a:lnTo>
                <a:lnTo>
                  <a:pt x="32" y="25"/>
                </a:lnTo>
                <a:close/>
                <a:moveTo>
                  <a:pt x="19" y="47"/>
                </a:moveTo>
                <a:lnTo>
                  <a:pt x="26" y="47"/>
                </a:lnTo>
                <a:lnTo>
                  <a:pt x="26" y="40"/>
                </a:lnTo>
                <a:lnTo>
                  <a:pt x="19" y="40"/>
                </a:lnTo>
                <a:lnTo>
                  <a:pt x="19" y="47"/>
                </a:lnTo>
                <a:close/>
                <a:moveTo>
                  <a:pt x="19" y="36"/>
                </a:moveTo>
                <a:lnTo>
                  <a:pt x="26" y="36"/>
                </a:lnTo>
                <a:lnTo>
                  <a:pt x="26" y="31"/>
                </a:lnTo>
                <a:lnTo>
                  <a:pt x="19" y="31"/>
                </a:lnTo>
                <a:lnTo>
                  <a:pt x="19" y="36"/>
                </a:lnTo>
                <a:close/>
                <a:moveTo>
                  <a:pt x="3" y="47"/>
                </a:moveTo>
                <a:lnTo>
                  <a:pt x="12" y="47"/>
                </a:lnTo>
                <a:lnTo>
                  <a:pt x="12" y="40"/>
                </a:lnTo>
                <a:lnTo>
                  <a:pt x="3" y="40"/>
                </a:lnTo>
                <a:lnTo>
                  <a:pt x="3" y="47"/>
                </a:lnTo>
                <a:close/>
                <a:moveTo>
                  <a:pt x="3" y="36"/>
                </a:moveTo>
                <a:lnTo>
                  <a:pt x="12" y="36"/>
                </a:lnTo>
                <a:lnTo>
                  <a:pt x="12" y="31"/>
                </a:lnTo>
                <a:lnTo>
                  <a:pt x="3" y="31"/>
                </a:lnTo>
                <a:lnTo>
                  <a:pt x="3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7" name="ïşḷîḍè">
            <a:extLst>
              <a:ext uri="{FF2B5EF4-FFF2-40B4-BE49-F238E27FC236}">
                <a16:creationId xmlns:a16="http://schemas.microsoft.com/office/drawing/2014/main" id="{FCAE5107-292F-46A9-965D-154647CA31A0}"/>
              </a:ext>
            </a:extLst>
          </p:cNvPr>
          <p:cNvSpPr/>
          <p:nvPr/>
        </p:nvSpPr>
        <p:spPr bwMode="auto">
          <a:xfrm>
            <a:off x="1828880" y="6478270"/>
            <a:ext cx="261486" cy="372389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85" y="13"/>
              </a:cxn>
              <a:cxn ang="0">
                <a:pos x="142" y="16"/>
              </a:cxn>
              <a:cxn ang="0">
                <a:pos x="133" y="143"/>
              </a:cxn>
              <a:cxn ang="0">
                <a:pos x="117" y="116"/>
              </a:cxn>
              <a:cxn ang="0">
                <a:pos x="75" y="143"/>
              </a:cxn>
              <a:cxn ang="0">
                <a:pos x="142" y="16"/>
              </a:cxn>
              <a:cxn ang="0">
                <a:pos x="133" y="97"/>
              </a:cxn>
              <a:cxn ang="0">
                <a:pos x="115" y="84"/>
              </a:cxn>
              <a:cxn ang="0">
                <a:pos x="115" y="77"/>
              </a:cxn>
              <a:cxn ang="0">
                <a:pos x="133" y="65"/>
              </a:cxn>
              <a:cxn ang="0">
                <a:pos x="115" y="77"/>
              </a:cxn>
              <a:cxn ang="0">
                <a:pos x="133" y="57"/>
              </a:cxn>
              <a:cxn ang="0">
                <a:pos x="115" y="43"/>
              </a:cxn>
              <a:cxn ang="0">
                <a:pos x="115" y="36"/>
              </a:cxn>
              <a:cxn ang="0">
                <a:pos x="133" y="24"/>
              </a:cxn>
              <a:cxn ang="0">
                <a:pos x="115" y="36"/>
              </a:cxn>
              <a:cxn ang="0">
                <a:pos x="103" y="97"/>
              </a:cxn>
              <a:cxn ang="0">
                <a:pos x="85" y="84"/>
              </a:cxn>
              <a:cxn ang="0">
                <a:pos x="85" y="77"/>
              </a:cxn>
              <a:cxn ang="0">
                <a:pos x="103" y="65"/>
              </a:cxn>
              <a:cxn ang="0">
                <a:pos x="85" y="77"/>
              </a:cxn>
              <a:cxn ang="0">
                <a:pos x="103" y="57"/>
              </a:cxn>
              <a:cxn ang="0">
                <a:pos x="85" y="43"/>
              </a:cxn>
              <a:cxn ang="0">
                <a:pos x="85" y="36"/>
              </a:cxn>
              <a:cxn ang="0">
                <a:pos x="103" y="24"/>
              </a:cxn>
              <a:cxn ang="0">
                <a:pos x="85" y="36"/>
              </a:cxn>
              <a:cxn ang="0">
                <a:pos x="57" y="50"/>
              </a:cxn>
              <a:cxn ang="0">
                <a:pos x="9" y="38"/>
              </a:cxn>
              <a:cxn ang="0">
                <a:pos x="66" y="54"/>
              </a:cxn>
              <a:cxn ang="0">
                <a:pos x="57" y="143"/>
              </a:cxn>
              <a:cxn ang="0">
                <a:pos x="41" y="116"/>
              </a:cxn>
              <a:cxn ang="0">
                <a:pos x="0" y="143"/>
              </a:cxn>
              <a:cxn ang="0">
                <a:pos x="66" y="54"/>
              </a:cxn>
              <a:cxn ang="0">
                <a:pos x="57" y="97"/>
              </a:cxn>
              <a:cxn ang="0">
                <a:pos x="39" y="84"/>
              </a:cxn>
              <a:cxn ang="0">
                <a:pos x="39" y="77"/>
              </a:cxn>
              <a:cxn ang="0">
                <a:pos x="57" y="65"/>
              </a:cxn>
              <a:cxn ang="0">
                <a:pos x="39" y="77"/>
              </a:cxn>
              <a:cxn ang="0">
                <a:pos x="27" y="97"/>
              </a:cxn>
              <a:cxn ang="0">
                <a:pos x="9" y="84"/>
              </a:cxn>
              <a:cxn ang="0">
                <a:pos x="9" y="77"/>
              </a:cxn>
              <a:cxn ang="0">
                <a:pos x="27" y="65"/>
              </a:cxn>
              <a:cxn ang="0">
                <a:pos x="9" y="77"/>
              </a:cxn>
            </a:cxnLst>
            <a:rect l="0" t="0" r="r" b="b"/>
            <a:pathLst>
              <a:path w="142" h="143">
                <a:moveTo>
                  <a:pt x="85" y="0"/>
                </a:moveTo>
                <a:lnTo>
                  <a:pt x="133" y="0"/>
                </a:lnTo>
                <a:lnTo>
                  <a:pt x="133" y="13"/>
                </a:lnTo>
                <a:lnTo>
                  <a:pt x="85" y="13"/>
                </a:lnTo>
                <a:lnTo>
                  <a:pt x="85" y="0"/>
                </a:lnTo>
                <a:close/>
                <a:moveTo>
                  <a:pt x="142" y="16"/>
                </a:moveTo>
                <a:lnTo>
                  <a:pt x="142" y="143"/>
                </a:lnTo>
                <a:lnTo>
                  <a:pt x="133" y="143"/>
                </a:lnTo>
                <a:lnTo>
                  <a:pt x="133" y="116"/>
                </a:lnTo>
                <a:lnTo>
                  <a:pt x="117" y="116"/>
                </a:lnTo>
                <a:lnTo>
                  <a:pt x="117" y="143"/>
                </a:lnTo>
                <a:lnTo>
                  <a:pt x="75" y="143"/>
                </a:lnTo>
                <a:lnTo>
                  <a:pt x="75" y="16"/>
                </a:lnTo>
                <a:lnTo>
                  <a:pt x="142" y="16"/>
                </a:lnTo>
                <a:close/>
                <a:moveTo>
                  <a:pt x="115" y="97"/>
                </a:moveTo>
                <a:lnTo>
                  <a:pt x="133" y="97"/>
                </a:lnTo>
                <a:lnTo>
                  <a:pt x="133" y="84"/>
                </a:lnTo>
                <a:lnTo>
                  <a:pt x="115" y="84"/>
                </a:lnTo>
                <a:lnTo>
                  <a:pt x="115" y="97"/>
                </a:lnTo>
                <a:close/>
                <a:moveTo>
                  <a:pt x="115" y="77"/>
                </a:moveTo>
                <a:lnTo>
                  <a:pt x="133" y="77"/>
                </a:lnTo>
                <a:lnTo>
                  <a:pt x="133" y="65"/>
                </a:lnTo>
                <a:lnTo>
                  <a:pt x="115" y="65"/>
                </a:lnTo>
                <a:lnTo>
                  <a:pt x="115" y="77"/>
                </a:lnTo>
                <a:close/>
                <a:moveTo>
                  <a:pt x="115" y="57"/>
                </a:moveTo>
                <a:lnTo>
                  <a:pt x="133" y="57"/>
                </a:lnTo>
                <a:lnTo>
                  <a:pt x="133" y="43"/>
                </a:lnTo>
                <a:lnTo>
                  <a:pt x="115" y="43"/>
                </a:lnTo>
                <a:lnTo>
                  <a:pt x="115" y="57"/>
                </a:lnTo>
                <a:close/>
                <a:moveTo>
                  <a:pt x="115" y="36"/>
                </a:moveTo>
                <a:lnTo>
                  <a:pt x="133" y="36"/>
                </a:lnTo>
                <a:lnTo>
                  <a:pt x="133" y="24"/>
                </a:lnTo>
                <a:lnTo>
                  <a:pt x="115" y="24"/>
                </a:lnTo>
                <a:lnTo>
                  <a:pt x="115" y="36"/>
                </a:lnTo>
                <a:close/>
                <a:moveTo>
                  <a:pt x="85" y="97"/>
                </a:moveTo>
                <a:lnTo>
                  <a:pt x="103" y="97"/>
                </a:lnTo>
                <a:lnTo>
                  <a:pt x="103" y="84"/>
                </a:lnTo>
                <a:lnTo>
                  <a:pt x="85" y="84"/>
                </a:lnTo>
                <a:lnTo>
                  <a:pt x="85" y="97"/>
                </a:lnTo>
                <a:close/>
                <a:moveTo>
                  <a:pt x="85" y="77"/>
                </a:moveTo>
                <a:lnTo>
                  <a:pt x="103" y="77"/>
                </a:lnTo>
                <a:lnTo>
                  <a:pt x="103" y="65"/>
                </a:lnTo>
                <a:lnTo>
                  <a:pt x="85" y="65"/>
                </a:lnTo>
                <a:lnTo>
                  <a:pt x="85" y="77"/>
                </a:lnTo>
                <a:close/>
                <a:moveTo>
                  <a:pt x="85" y="57"/>
                </a:moveTo>
                <a:lnTo>
                  <a:pt x="103" y="57"/>
                </a:lnTo>
                <a:lnTo>
                  <a:pt x="103" y="43"/>
                </a:lnTo>
                <a:lnTo>
                  <a:pt x="85" y="43"/>
                </a:lnTo>
                <a:lnTo>
                  <a:pt x="85" y="57"/>
                </a:lnTo>
                <a:close/>
                <a:moveTo>
                  <a:pt x="85" y="36"/>
                </a:moveTo>
                <a:lnTo>
                  <a:pt x="103" y="36"/>
                </a:lnTo>
                <a:lnTo>
                  <a:pt x="103" y="24"/>
                </a:lnTo>
                <a:lnTo>
                  <a:pt x="85" y="24"/>
                </a:lnTo>
                <a:lnTo>
                  <a:pt x="85" y="36"/>
                </a:lnTo>
                <a:close/>
                <a:moveTo>
                  <a:pt x="9" y="50"/>
                </a:moveTo>
                <a:lnTo>
                  <a:pt x="57" y="50"/>
                </a:lnTo>
                <a:lnTo>
                  <a:pt x="57" y="38"/>
                </a:lnTo>
                <a:lnTo>
                  <a:pt x="9" y="38"/>
                </a:lnTo>
                <a:lnTo>
                  <a:pt x="9" y="50"/>
                </a:lnTo>
                <a:close/>
                <a:moveTo>
                  <a:pt x="66" y="54"/>
                </a:moveTo>
                <a:lnTo>
                  <a:pt x="66" y="143"/>
                </a:lnTo>
                <a:lnTo>
                  <a:pt x="57" y="143"/>
                </a:lnTo>
                <a:lnTo>
                  <a:pt x="57" y="116"/>
                </a:lnTo>
                <a:lnTo>
                  <a:pt x="41" y="116"/>
                </a:lnTo>
                <a:lnTo>
                  <a:pt x="41" y="143"/>
                </a:lnTo>
                <a:lnTo>
                  <a:pt x="0" y="143"/>
                </a:lnTo>
                <a:lnTo>
                  <a:pt x="0" y="54"/>
                </a:lnTo>
                <a:lnTo>
                  <a:pt x="66" y="54"/>
                </a:lnTo>
                <a:close/>
                <a:moveTo>
                  <a:pt x="39" y="97"/>
                </a:moveTo>
                <a:lnTo>
                  <a:pt x="57" y="97"/>
                </a:lnTo>
                <a:lnTo>
                  <a:pt x="57" y="84"/>
                </a:lnTo>
                <a:lnTo>
                  <a:pt x="39" y="84"/>
                </a:lnTo>
                <a:lnTo>
                  <a:pt x="39" y="97"/>
                </a:lnTo>
                <a:close/>
                <a:moveTo>
                  <a:pt x="39" y="77"/>
                </a:moveTo>
                <a:lnTo>
                  <a:pt x="57" y="77"/>
                </a:lnTo>
                <a:lnTo>
                  <a:pt x="57" y="65"/>
                </a:lnTo>
                <a:lnTo>
                  <a:pt x="39" y="65"/>
                </a:lnTo>
                <a:lnTo>
                  <a:pt x="39" y="77"/>
                </a:lnTo>
                <a:close/>
                <a:moveTo>
                  <a:pt x="9" y="97"/>
                </a:moveTo>
                <a:lnTo>
                  <a:pt x="27" y="97"/>
                </a:lnTo>
                <a:lnTo>
                  <a:pt x="27" y="84"/>
                </a:lnTo>
                <a:lnTo>
                  <a:pt x="9" y="84"/>
                </a:lnTo>
                <a:lnTo>
                  <a:pt x="9" y="97"/>
                </a:lnTo>
                <a:close/>
                <a:moveTo>
                  <a:pt x="9" y="77"/>
                </a:moveTo>
                <a:lnTo>
                  <a:pt x="27" y="77"/>
                </a:lnTo>
                <a:lnTo>
                  <a:pt x="27" y="65"/>
                </a:lnTo>
                <a:lnTo>
                  <a:pt x="9" y="65"/>
                </a:lnTo>
                <a:lnTo>
                  <a:pt x="9" y="7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8" name="iṡľídê">
            <a:extLst>
              <a:ext uri="{FF2B5EF4-FFF2-40B4-BE49-F238E27FC236}">
                <a16:creationId xmlns:a16="http://schemas.microsoft.com/office/drawing/2014/main" id="{88DBD1AD-7E41-4C3B-8B66-74069EE436E0}"/>
              </a:ext>
            </a:extLst>
          </p:cNvPr>
          <p:cNvSpPr/>
          <p:nvPr/>
        </p:nvSpPr>
        <p:spPr bwMode="auto">
          <a:xfrm>
            <a:off x="2112463" y="6585039"/>
            <a:ext cx="189669" cy="26562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2" y="9"/>
              </a:cxn>
              <a:cxn ang="0">
                <a:pos x="103" y="11"/>
              </a:cxn>
              <a:cxn ang="0">
                <a:pos x="96" y="102"/>
              </a:cxn>
              <a:cxn ang="0">
                <a:pos x="85" y="82"/>
              </a:cxn>
              <a:cxn ang="0">
                <a:pos x="55" y="102"/>
              </a:cxn>
              <a:cxn ang="0">
                <a:pos x="103" y="11"/>
              </a:cxn>
              <a:cxn ang="0">
                <a:pos x="96" y="70"/>
              </a:cxn>
              <a:cxn ang="0">
                <a:pos x="83" y="59"/>
              </a:cxn>
              <a:cxn ang="0">
                <a:pos x="83" y="56"/>
              </a:cxn>
              <a:cxn ang="0">
                <a:pos x="96" y="45"/>
              </a:cxn>
              <a:cxn ang="0">
                <a:pos x="83" y="56"/>
              </a:cxn>
              <a:cxn ang="0">
                <a:pos x="96" y="41"/>
              </a:cxn>
              <a:cxn ang="0">
                <a:pos x="83" y="31"/>
              </a:cxn>
              <a:cxn ang="0">
                <a:pos x="83" y="27"/>
              </a:cxn>
              <a:cxn ang="0">
                <a:pos x="96" y="16"/>
              </a:cxn>
              <a:cxn ang="0">
                <a:pos x="83" y="27"/>
              </a:cxn>
              <a:cxn ang="0">
                <a:pos x="75" y="70"/>
              </a:cxn>
              <a:cxn ang="0">
                <a:pos x="62" y="59"/>
              </a:cxn>
              <a:cxn ang="0">
                <a:pos x="62" y="56"/>
              </a:cxn>
              <a:cxn ang="0">
                <a:pos x="75" y="45"/>
              </a:cxn>
              <a:cxn ang="0">
                <a:pos x="62" y="56"/>
              </a:cxn>
              <a:cxn ang="0">
                <a:pos x="75" y="41"/>
              </a:cxn>
              <a:cxn ang="0">
                <a:pos x="62" y="31"/>
              </a:cxn>
              <a:cxn ang="0">
                <a:pos x="62" y="27"/>
              </a:cxn>
              <a:cxn ang="0">
                <a:pos x="75" y="16"/>
              </a:cxn>
              <a:cxn ang="0">
                <a:pos x="62" y="27"/>
              </a:cxn>
              <a:cxn ang="0">
                <a:pos x="41" y="36"/>
              </a:cxn>
              <a:cxn ang="0">
                <a:pos x="7" y="27"/>
              </a:cxn>
              <a:cxn ang="0">
                <a:pos x="48" y="38"/>
              </a:cxn>
              <a:cxn ang="0">
                <a:pos x="43" y="102"/>
              </a:cxn>
              <a:cxn ang="0">
                <a:pos x="30" y="82"/>
              </a:cxn>
              <a:cxn ang="0">
                <a:pos x="0" y="102"/>
              </a:cxn>
              <a:cxn ang="0">
                <a:pos x="48" y="38"/>
              </a:cxn>
              <a:cxn ang="0">
                <a:pos x="43" y="70"/>
              </a:cxn>
              <a:cxn ang="0">
                <a:pos x="29" y="59"/>
              </a:cxn>
              <a:cxn ang="0">
                <a:pos x="29" y="56"/>
              </a:cxn>
              <a:cxn ang="0">
                <a:pos x="43" y="45"/>
              </a:cxn>
              <a:cxn ang="0">
                <a:pos x="29" y="56"/>
              </a:cxn>
              <a:cxn ang="0">
                <a:pos x="20" y="70"/>
              </a:cxn>
              <a:cxn ang="0">
                <a:pos x="7" y="59"/>
              </a:cxn>
              <a:cxn ang="0">
                <a:pos x="7" y="56"/>
              </a:cxn>
              <a:cxn ang="0">
                <a:pos x="20" y="45"/>
              </a:cxn>
              <a:cxn ang="0">
                <a:pos x="7" y="56"/>
              </a:cxn>
            </a:cxnLst>
            <a:rect l="0" t="0" r="r" b="b"/>
            <a:pathLst>
              <a:path w="103" h="102">
                <a:moveTo>
                  <a:pt x="62" y="0"/>
                </a:moveTo>
                <a:lnTo>
                  <a:pt x="96" y="0"/>
                </a:lnTo>
                <a:lnTo>
                  <a:pt x="96" y="9"/>
                </a:lnTo>
                <a:lnTo>
                  <a:pt x="62" y="9"/>
                </a:lnTo>
                <a:lnTo>
                  <a:pt x="62" y="0"/>
                </a:lnTo>
                <a:close/>
                <a:moveTo>
                  <a:pt x="103" y="11"/>
                </a:moveTo>
                <a:lnTo>
                  <a:pt x="103" y="102"/>
                </a:lnTo>
                <a:lnTo>
                  <a:pt x="96" y="102"/>
                </a:lnTo>
                <a:lnTo>
                  <a:pt x="96" y="82"/>
                </a:lnTo>
                <a:lnTo>
                  <a:pt x="85" y="82"/>
                </a:lnTo>
                <a:lnTo>
                  <a:pt x="85" y="102"/>
                </a:lnTo>
                <a:lnTo>
                  <a:pt x="55" y="102"/>
                </a:lnTo>
                <a:lnTo>
                  <a:pt x="55" y="11"/>
                </a:lnTo>
                <a:lnTo>
                  <a:pt x="103" y="11"/>
                </a:lnTo>
                <a:close/>
                <a:moveTo>
                  <a:pt x="83" y="70"/>
                </a:moveTo>
                <a:lnTo>
                  <a:pt x="96" y="70"/>
                </a:lnTo>
                <a:lnTo>
                  <a:pt x="96" y="59"/>
                </a:lnTo>
                <a:lnTo>
                  <a:pt x="83" y="59"/>
                </a:lnTo>
                <a:lnTo>
                  <a:pt x="83" y="70"/>
                </a:lnTo>
                <a:close/>
                <a:moveTo>
                  <a:pt x="83" y="56"/>
                </a:moveTo>
                <a:lnTo>
                  <a:pt x="96" y="56"/>
                </a:lnTo>
                <a:lnTo>
                  <a:pt x="96" y="45"/>
                </a:lnTo>
                <a:lnTo>
                  <a:pt x="83" y="45"/>
                </a:lnTo>
                <a:lnTo>
                  <a:pt x="83" y="56"/>
                </a:lnTo>
                <a:close/>
                <a:moveTo>
                  <a:pt x="83" y="41"/>
                </a:moveTo>
                <a:lnTo>
                  <a:pt x="96" y="41"/>
                </a:lnTo>
                <a:lnTo>
                  <a:pt x="96" y="31"/>
                </a:lnTo>
                <a:lnTo>
                  <a:pt x="83" y="31"/>
                </a:lnTo>
                <a:lnTo>
                  <a:pt x="83" y="41"/>
                </a:lnTo>
                <a:close/>
                <a:moveTo>
                  <a:pt x="83" y="27"/>
                </a:moveTo>
                <a:lnTo>
                  <a:pt x="96" y="27"/>
                </a:lnTo>
                <a:lnTo>
                  <a:pt x="96" y="16"/>
                </a:lnTo>
                <a:lnTo>
                  <a:pt x="83" y="16"/>
                </a:lnTo>
                <a:lnTo>
                  <a:pt x="83" y="27"/>
                </a:lnTo>
                <a:close/>
                <a:moveTo>
                  <a:pt x="62" y="70"/>
                </a:moveTo>
                <a:lnTo>
                  <a:pt x="75" y="70"/>
                </a:lnTo>
                <a:lnTo>
                  <a:pt x="75" y="59"/>
                </a:lnTo>
                <a:lnTo>
                  <a:pt x="62" y="59"/>
                </a:lnTo>
                <a:lnTo>
                  <a:pt x="62" y="70"/>
                </a:lnTo>
                <a:close/>
                <a:moveTo>
                  <a:pt x="62" y="56"/>
                </a:moveTo>
                <a:lnTo>
                  <a:pt x="75" y="56"/>
                </a:lnTo>
                <a:lnTo>
                  <a:pt x="75" y="45"/>
                </a:lnTo>
                <a:lnTo>
                  <a:pt x="62" y="45"/>
                </a:lnTo>
                <a:lnTo>
                  <a:pt x="62" y="56"/>
                </a:lnTo>
                <a:close/>
                <a:moveTo>
                  <a:pt x="62" y="41"/>
                </a:moveTo>
                <a:lnTo>
                  <a:pt x="75" y="41"/>
                </a:lnTo>
                <a:lnTo>
                  <a:pt x="75" y="31"/>
                </a:lnTo>
                <a:lnTo>
                  <a:pt x="62" y="31"/>
                </a:lnTo>
                <a:lnTo>
                  <a:pt x="62" y="41"/>
                </a:lnTo>
                <a:close/>
                <a:moveTo>
                  <a:pt x="62" y="27"/>
                </a:moveTo>
                <a:lnTo>
                  <a:pt x="75" y="27"/>
                </a:lnTo>
                <a:lnTo>
                  <a:pt x="75" y="16"/>
                </a:lnTo>
                <a:lnTo>
                  <a:pt x="62" y="16"/>
                </a:lnTo>
                <a:lnTo>
                  <a:pt x="62" y="27"/>
                </a:lnTo>
                <a:close/>
                <a:moveTo>
                  <a:pt x="7" y="36"/>
                </a:moveTo>
                <a:lnTo>
                  <a:pt x="41" y="36"/>
                </a:lnTo>
                <a:lnTo>
                  <a:pt x="41" y="27"/>
                </a:lnTo>
                <a:lnTo>
                  <a:pt x="7" y="27"/>
                </a:lnTo>
                <a:lnTo>
                  <a:pt x="7" y="36"/>
                </a:lnTo>
                <a:close/>
                <a:moveTo>
                  <a:pt x="48" y="38"/>
                </a:moveTo>
                <a:lnTo>
                  <a:pt x="48" y="102"/>
                </a:lnTo>
                <a:lnTo>
                  <a:pt x="43" y="102"/>
                </a:lnTo>
                <a:lnTo>
                  <a:pt x="43" y="82"/>
                </a:lnTo>
                <a:lnTo>
                  <a:pt x="30" y="82"/>
                </a:lnTo>
                <a:lnTo>
                  <a:pt x="30" y="102"/>
                </a:lnTo>
                <a:lnTo>
                  <a:pt x="0" y="102"/>
                </a:lnTo>
                <a:lnTo>
                  <a:pt x="0" y="38"/>
                </a:lnTo>
                <a:lnTo>
                  <a:pt x="48" y="38"/>
                </a:lnTo>
                <a:close/>
                <a:moveTo>
                  <a:pt x="29" y="70"/>
                </a:moveTo>
                <a:lnTo>
                  <a:pt x="43" y="70"/>
                </a:lnTo>
                <a:lnTo>
                  <a:pt x="43" y="59"/>
                </a:lnTo>
                <a:lnTo>
                  <a:pt x="29" y="59"/>
                </a:lnTo>
                <a:lnTo>
                  <a:pt x="29" y="70"/>
                </a:lnTo>
                <a:close/>
                <a:moveTo>
                  <a:pt x="29" y="56"/>
                </a:moveTo>
                <a:lnTo>
                  <a:pt x="43" y="56"/>
                </a:lnTo>
                <a:lnTo>
                  <a:pt x="43" y="45"/>
                </a:lnTo>
                <a:lnTo>
                  <a:pt x="29" y="45"/>
                </a:lnTo>
                <a:lnTo>
                  <a:pt x="29" y="56"/>
                </a:lnTo>
                <a:close/>
                <a:moveTo>
                  <a:pt x="7" y="70"/>
                </a:moveTo>
                <a:lnTo>
                  <a:pt x="20" y="70"/>
                </a:lnTo>
                <a:lnTo>
                  <a:pt x="20" y="59"/>
                </a:lnTo>
                <a:lnTo>
                  <a:pt x="7" y="59"/>
                </a:lnTo>
                <a:lnTo>
                  <a:pt x="7" y="70"/>
                </a:lnTo>
                <a:close/>
                <a:moveTo>
                  <a:pt x="7" y="56"/>
                </a:moveTo>
                <a:lnTo>
                  <a:pt x="20" y="56"/>
                </a:lnTo>
                <a:lnTo>
                  <a:pt x="20" y="45"/>
                </a:lnTo>
                <a:lnTo>
                  <a:pt x="7" y="45"/>
                </a:lnTo>
                <a:lnTo>
                  <a:pt x="7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9" name="ïş1iḍè">
            <a:extLst>
              <a:ext uri="{FF2B5EF4-FFF2-40B4-BE49-F238E27FC236}">
                <a16:creationId xmlns:a16="http://schemas.microsoft.com/office/drawing/2014/main" id="{AD7457C9-19D6-4FDD-9CE0-972756BCFE9F}"/>
              </a:ext>
            </a:extLst>
          </p:cNvPr>
          <p:cNvSpPr/>
          <p:nvPr/>
        </p:nvSpPr>
        <p:spPr bwMode="auto">
          <a:xfrm>
            <a:off x="2327913" y="6540769"/>
            <a:ext cx="110487" cy="309890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51" y="12"/>
              </a:cxn>
              <a:cxn ang="0">
                <a:pos x="51" y="0"/>
              </a:cxn>
              <a:cxn ang="0">
                <a:pos x="9" y="0"/>
              </a:cxn>
              <a:cxn ang="0">
                <a:pos x="9" y="12"/>
              </a:cxn>
              <a:cxn ang="0">
                <a:pos x="60" y="17"/>
              </a:cxn>
              <a:cxn ang="0">
                <a:pos x="60" y="119"/>
              </a:cxn>
              <a:cxn ang="0">
                <a:pos x="51" y="119"/>
              </a:cxn>
              <a:cxn ang="0">
                <a:pos x="51" y="89"/>
              </a:cxn>
              <a:cxn ang="0">
                <a:pos x="37" y="89"/>
              </a:cxn>
              <a:cxn ang="0">
                <a:pos x="37" y="119"/>
              </a:cxn>
              <a:cxn ang="0">
                <a:pos x="0" y="119"/>
              </a:cxn>
              <a:cxn ang="0">
                <a:pos x="0" y="17"/>
              </a:cxn>
              <a:cxn ang="0">
                <a:pos x="60" y="17"/>
              </a:cxn>
              <a:cxn ang="0">
                <a:pos x="35" y="66"/>
              </a:cxn>
              <a:cxn ang="0">
                <a:pos x="51" y="66"/>
              </a:cxn>
              <a:cxn ang="0">
                <a:pos x="51" y="51"/>
              </a:cxn>
              <a:cxn ang="0">
                <a:pos x="35" y="51"/>
              </a:cxn>
              <a:cxn ang="0">
                <a:pos x="35" y="66"/>
              </a:cxn>
              <a:cxn ang="0">
                <a:pos x="35" y="44"/>
              </a:cxn>
              <a:cxn ang="0">
                <a:pos x="51" y="44"/>
              </a:cxn>
              <a:cxn ang="0">
                <a:pos x="51" y="28"/>
              </a:cxn>
              <a:cxn ang="0">
                <a:pos x="35" y="28"/>
              </a:cxn>
              <a:cxn ang="0">
                <a:pos x="35" y="44"/>
              </a:cxn>
              <a:cxn ang="0">
                <a:pos x="9" y="66"/>
              </a:cxn>
              <a:cxn ang="0">
                <a:pos x="25" y="66"/>
              </a:cxn>
              <a:cxn ang="0">
                <a:pos x="25" y="51"/>
              </a:cxn>
              <a:cxn ang="0">
                <a:pos x="9" y="51"/>
              </a:cxn>
              <a:cxn ang="0">
                <a:pos x="9" y="66"/>
              </a:cxn>
              <a:cxn ang="0">
                <a:pos x="9" y="44"/>
              </a:cxn>
              <a:cxn ang="0">
                <a:pos x="25" y="44"/>
              </a:cxn>
              <a:cxn ang="0">
                <a:pos x="25" y="28"/>
              </a:cxn>
              <a:cxn ang="0">
                <a:pos x="9" y="28"/>
              </a:cxn>
              <a:cxn ang="0">
                <a:pos x="9" y="44"/>
              </a:cxn>
            </a:cxnLst>
            <a:rect l="0" t="0" r="r" b="b"/>
            <a:pathLst>
              <a:path w="60" h="119">
                <a:moveTo>
                  <a:pt x="9" y="12"/>
                </a:moveTo>
                <a:lnTo>
                  <a:pt x="51" y="12"/>
                </a:lnTo>
                <a:lnTo>
                  <a:pt x="51" y="0"/>
                </a:lnTo>
                <a:lnTo>
                  <a:pt x="9" y="0"/>
                </a:lnTo>
                <a:lnTo>
                  <a:pt x="9" y="12"/>
                </a:lnTo>
                <a:close/>
                <a:moveTo>
                  <a:pt x="60" y="17"/>
                </a:moveTo>
                <a:lnTo>
                  <a:pt x="60" y="119"/>
                </a:lnTo>
                <a:lnTo>
                  <a:pt x="51" y="119"/>
                </a:lnTo>
                <a:lnTo>
                  <a:pt x="51" y="89"/>
                </a:lnTo>
                <a:lnTo>
                  <a:pt x="37" y="89"/>
                </a:lnTo>
                <a:lnTo>
                  <a:pt x="37" y="119"/>
                </a:lnTo>
                <a:lnTo>
                  <a:pt x="0" y="119"/>
                </a:lnTo>
                <a:lnTo>
                  <a:pt x="0" y="17"/>
                </a:lnTo>
                <a:lnTo>
                  <a:pt x="60" y="17"/>
                </a:lnTo>
                <a:close/>
                <a:moveTo>
                  <a:pt x="35" y="66"/>
                </a:moveTo>
                <a:lnTo>
                  <a:pt x="51" y="66"/>
                </a:lnTo>
                <a:lnTo>
                  <a:pt x="51" y="51"/>
                </a:lnTo>
                <a:lnTo>
                  <a:pt x="35" y="51"/>
                </a:lnTo>
                <a:lnTo>
                  <a:pt x="35" y="66"/>
                </a:lnTo>
                <a:close/>
                <a:moveTo>
                  <a:pt x="35" y="44"/>
                </a:moveTo>
                <a:lnTo>
                  <a:pt x="51" y="44"/>
                </a:lnTo>
                <a:lnTo>
                  <a:pt x="51" y="28"/>
                </a:lnTo>
                <a:lnTo>
                  <a:pt x="35" y="28"/>
                </a:lnTo>
                <a:lnTo>
                  <a:pt x="35" y="44"/>
                </a:lnTo>
                <a:close/>
                <a:moveTo>
                  <a:pt x="9" y="66"/>
                </a:moveTo>
                <a:lnTo>
                  <a:pt x="25" y="66"/>
                </a:lnTo>
                <a:lnTo>
                  <a:pt x="25" y="51"/>
                </a:lnTo>
                <a:lnTo>
                  <a:pt x="9" y="51"/>
                </a:lnTo>
                <a:lnTo>
                  <a:pt x="9" y="66"/>
                </a:lnTo>
                <a:close/>
                <a:moveTo>
                  <a:pt x="9" y="44"/>
                </a:moveTo>
                <a:lnTo>
                  <a:pt x="25" y="44"/>
                </a:lnTo>
                <a:lnTo>
                  <a:pt x="25" y="28"/>
                </a:lnTo>
                <a:lnTo>
                  <a:pt x="9" y="28"/>
                </a:lnTo>
                <a:lnTo>
                  <a:pt x="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0" name="isḻîdé">
            <a:extLst>
              <a:ext uri="{FF2B5EF4-FFF2-40B4-BE49-F238E27FC236}">
                <a16:creationId xmlns:a16="http://schemas.microsoft.com/office/drawing/2014/main" id="{037985F4-3863-435B-BF8A-A325F6AFC7E9}"/>
              </a:ext>
            </a:extLst>
          </p:cNvPr>
          <p:cNvSpPr/>
          <p:nvPr/>
        </p:nvSpPr>
        <p:spPr bwMode="auto">
          <a:xfrm>
            <a:off x="863960" y="6585039"/>
            <a:ext cx="185986" cy="26562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41" y="0"/>
              </a:cxn>
              <a:cxn ang="0">
                <a:pos x="48" y="11"/>
              </a:cxn>
              <a:cxn ang="0">
                <a:pos x="18" y="102"/>
              </a:cxn>
              <a:cxn ang="0">
                <a:pos x="6" y="82"/>
              </a:cxn>
              <a:cxn ang="0">
                <a:pos x="0" y="102"/>
              </a:cxn>
              <a:cxn ang="0">
                <a:pos x="48" y="11"/>
              </a:cxn>
              <a:cxn ang="0">
                <a:pos x="6" y="59"/>
              </a:cxn>
              <a:cxn ang="0">
                <a:pos x="20" y="70"/>
              </a:cxn>
              <a:cxn ang="0">
                <a:pos x="20" y="45"/>
              </a:cxn>
              <a:cxn ang="0">
                <a:pos x="6" y="56"/>
              </a:cxn>
              <a:cxn ang="0">
                <a:pos x="20" y="45"/>
              </a:cxn>
              <a:cxn ang="0">
                <a:pos x="6" y="31"/>
              </a:cxn>
              <a:cxn ang="0">
                <a:pos x="20" y="41"/>
              </a:cxn>
              <a:cxn ang="0">
                <a:pos x="20" y="16"/>
              </a:cxn>
              <a:cxn ang="0">
                <a:pos x="6" y="27"/>
              </a:cxn>
              <a:cxn ang="0">
                <a:pos x="20" y="16"/>
              </a:cxn>
              <a:cxn ang="0">
                <a:pos x="29" y="59"/>
              </a:cxn>
              <a:cxn ang="0">
                <a:pos x="41" y="70"/>
              </a:cxn>
              <a:cxn ang="0">
                <a:pos x="41" y="45"/>
              </a:cxn>
              <a:cxn ang="0">
                <a:pos x="29" y="56"/>
              </a:cxn>
              <a:cxn ang="0">
                <a:pos x="41" y="45"/>
              </a:cxn>
              <a:cxn ang="0">
                <a:pos x="29" y="31"/>
              </a:cxn>
              <a:cxn ang="0">
                <a:pos x="41" y="41"/>
              </a:cxn>
              <a:cxn ang="0">
                <a:pos x="41" y="16"/>
              </a:cxn>
              <a:cxn ang="0">
                <a:pos x="29" y="27"/>
              </a:cxn>
              <a:cxn ang="0">
                <a:pos x="41" y="16"/>
              </a:cxn>
              <a:cxn ang="0">
                <a:pos x="61" y="27"/>
              </a:cxn>
              <a:cxn ang="0">
                <a:pos x="94" y="36"/>
              </a:cxn>
              <a:cxn ang="0">
                <a:pos x="101" y="38"/>
              </a:cxn>
              <a:cxn ang="0">
                <a:pos x="73" y="102"/>
              </a:cxn>
              <a:cxn ang="0">
                <a:pos x="61" y="82"/>
              </a:cxn>
              <a:cxn ang="0">
                <a:pos x="53" y="102"/>
              </a:cxn>
              <a:cxn ang="0">
                <a:pos x="101" y="38"/>
              </a:cxn>
              <a:cxn ang="0">
                <a:pos x="61" y="59"/>
              </a:cxn>
              <a:cxn ang="0">
                <a:pos x="73" y="70"/>
              </a:cxn>
              <a:cxn ang="0">
                <a:pos x="73" y="45"/>
              </a:cxn>
              <a:cxn ang="0">
                <a:pos x="61" y="56"/>
              </a:cxn>
              <a:cxn ang="0">
                <a:pos x="73" y="45"/>
              </a:cxn>
              <a:cxn ang="0">
                <a:pos x="82" y="59"/>
              </a:cxn>
              <a:cxn ang="0">
                <a:pos x="96" y="70"/>
              </a:cxn>
              <a:cxn ang="0">
                <a:pos x="96" y="45"/>
              </a:cxn>
              <a:cxn ang="0">
                <a:pos x="82" y="56"/>
              </a:cxn>
              <a:cxn ang="0">
                <a:pos x="96" y="45"/>
              </a:cxn>
            </a:cxnLst>
            <a:rect l="0" t="0" r="r" b="b"/>
            <a:pathLst>
              <a:path w="101" h="102">
                <a:moveTo>
                  <a:pt x="41" y="9"/>
                </a:moveTo>
                <a:lnTo>
                  <a:pt x="7" y="9"/>
                </a:lnTo>
                <a:lnTo>
                  <a:pt x="7" y="0"/>
                </a:lnTo>
                <a:lnTo>
                  <a:pt x="41" y="0"/>
                </a:lnTo>
                <a:lnTo>
                  <a:pt x="41" y="9"/>
                </a:lnTo>
                <a:close/>
                <a:moveTo>
                  <a:pt x="48" y="11"/>
                </a:moveTo>
                <a:lnTo>
                  <a:pt x="48" y="102"/>
                </a:lnTo>
                <a:lnTo>
                  <a:pt x="18" y="102"/>
                </a:lnTo>
                <a:lnTo>
                  <a:pt x="18" y="82"/>
                </a:lnTo>
                <a:lnTo>
                  <a:pt x="6" y="82"/>
                </a:lnTo>
                <a:lnTo>
                  <a:pt x="6" y="102"/>
                </a:lnTo>
                <a:lnTo>
                  <a:pt x="0" y="102"/>
                </a:lnTo>
                <a:lnTo>
                  <a:pt x="0" y="11"/>
                </a:lnTo>
                <a:lnTo>
                  <a:pt x="48" y="11"/>
                </a:lnTo>
                <a:close/>
                <a:moveTo>
                  <a:pt x="20" y="59"/>
                </a:moveTo>
                <a:lnTo>
                  <a:pt x="6" y="59"/>
                </a:lnTo>
                <a:lnTo>
                  <a:pt x="6" y="70"/>
                </a:lnTo>
                <a:lnTo>
                  <a:pt x="20" y="70"/>
                </a:lnTo>
                <a:lnTo>
                  <a:pt x="20" y="59"/>
                </a:lnTo>
                <a:close/>
                <a:moveTo>
                  <a:pt x="20" y="45"/>
                </a:moveTo>
                <a:lnTo>
                  <a:pt x="6" y="45"/>
                </a:lnTo>
                <a:lnTo>
                  <a:pt x="6" y="56"/>
                </a:lnTo>
                <a:lnTo>
                  <a:pt x="20" y="56"/>
                </a:lnTo>
                <a:lnTo>
                  <a:pt x="20" y="45"/>
                </a:lnTo>
                <a:close/>
                <a:moveTo>
                  <a:pt x="20" y="31"/>
                </a:moveTo>
                <a:lnTo>
                  <a:pt x="6" y="31"/>
                </a:lnTo>
                <a:lnTo>
                  <a:pt x="6" y="41"/>
                </a:lnTo>
                <a:lnTo>
                  <a:pt x="20" y="41"/>
                </a:lnTo>
                <a:lnTo>
                  <a:pt x="20" y="31"/>
                </a:lnTo>
                <a:close/>
                <a:moveTo>
                  <a:pt x="20" y="16"/>
                </a:moveTo>
                <a:lnTo>
                  <a:pt x="6" y="16"/>
                </a:lnTo>
                <a:lnTo>
                  <a:pt x="6" y="27"/>
                </a:lnTo>
                <a:lnTo>
                  <a:pt x="20" y="27"/>
                </a:lnTo>
                <a:lnTo>
                  <a:pt x="20" y="16"/>
                </a:lnTo>
                <a:close/>
                <a:moveTo>
                  <a:pt x="41" y="59"/>
                </a:moveTo>
                <a:lnTo>
                  <a:pt x="29" y="59"/>
                </a:lnTo>
                <a:lnTo>
                  <a:pt x="29" y="70"/>
                </a:lnTo>
                <a:lnTo>
                  <a:pt x="41" y="70"/>
                </a:lnTo>
                <a:lnTo>
                  <a:pt x="41" y="59"/>
                </a:lnTo>
                <a:close/>
                <a:moveTo>
                  <a:pt x="41" y="45"/>
                </a:moveTo>
                <a:lnTo>
                  <a:pt x="29" y="45"/>
                </a:lnTo>
                <a:lnTo>
                  <a:pt x="29" y="56"/>
                </a:lnTo>
                <a:lnTo>
                  <a:pt x="41" y="56"/>
                </a:lnTo>
                <a:lnTo>
                  <a:pt x="41" y="45"/>
                </a:lnTo>
                <a:close/>
                <a:moveTo>
                  <a:pt x="41" y="31"/>
                </a:moveTo>
                <a:lnTo>
                  <a:pt x="29" y="31"/>
                </a:lnTo>
                <a:lnTo>
                  <a:pt x="29" y="41"/>
                </a:lnTo>
                <a:lnTo>
                  <a:pt x="41" y="41"/>
                </a:lnTo>
                <a:lnTo>
                  <a:pt x="41" y="31"/>
                </a:lnTo>
                <a:close/>
                <a:moveTo>
                  <a:pt x="41" y="16"/>
                </a:moveTo>
                <a:lnTo>
                  <a:pt x="29" y="16"/>
                </a:lnTo>
                <a:lnTo>
                  <a:pt x="29" y="27"/>
                </a:lnTo>
                <a:lnTo>
                  <a:pt x="41" y="27"/>
                </a:lnTo>
                <a:lnTo>
                  <a:pt x="41" y="16"/>
                </a:lnTo>
                <a:close/>
                <a:moveTo>
                  <a:pt x="94" y="27"/>
                </a:moveTo>
                <a:lnTo>
                  <a:pt x="61" y="27"/>
                </a:lnTo>
                <a:lnTo>
                  <a:pt x="61" y="36"/>
                </a:lnTo>
                <a:lnTo>
                  <a:pt x="94" y="36"/>
                </a:lnTo>
                <a:lnTo>
                  <a:pt x="94" y="27"/>
                </a:lnTo>
                <a:close/>
                <a:moveTo>
                  <a:pt x="101" y="38"/>
                </a:moveTo>
                <a:lnTo>
                  <a:pt x="101" y="102"/>
                </a:lnTo>
                <a:lnTo>
                  <a:pt x="73" y="102"/>
                </a:lnTo>
                <a:lnTo>
                  <a:pt x="73" y="82"/>
                </a:lnTo>
                <a:lnTo>
                  <a:pt x="61" y="82"/>
                </a:lnTo>
                <a:lnTo>
                  <a:pt x="61" y="102"/>
                </a:lnTo>
                <a:lnTo>
                  <a:pt x="53" y="102"/>
                </a:lnTo>
                <a:lnTo>
                  <a:pt x="53" y="38"/>
                </a:lnTo>
                <a:lnTo>
                  <a:pt x="101" y="38"/>
                </a:lnTo>
                <a:close/>
                <a:moveTo>
                  <a:pt x="73" y="59"/>
                </a:moveTo>
                <a:lnTo>
                  <a:pt x="61" y="59"/>
                </a:lnTo>
                <a:lnTo>
                  <a:pt x="61" y="70"/>
                </a:lnTo>
                <a:lnTo>
                  <a:pt x="73" y="70"/>
                </a:lnTo>
                <a:lnTo>
                  <a:pt x="73" y="59"/>
                </a:lnTo>
                <a:close/>
                <a:moveTo>
                  <a:pt x="73" y="45"/>
                </a:moveTo>
                <a:lnTo>
                  <a:pt x="61" y="45"/>
                </a:lnTo>
                <a:lnTo>
                  <a:pt x="61" y="56"/>
                </a:lnTo>
                <a:lnTo>
                  <a:pt x="73" y="56"/>
                </a:lnTo>
                <a:lnTo>
                  <a:pt x="73" y="45"/>
                </a:lnTo>
                <a:close/>
                <a:moveTo>
                  <a:pt x="96" y="59"/>
                </a:moveTo>
                <a:lnTo>
                  <a:pt x="82" y="59"/>
                </a:lnTo>
                <a:lnTo>
                  <a:pt x="82" y="70"/>
                </a:lnTo>
                <a:lnTo>
                  <a:pt x="96" y="70"/>
                </a:lnTo>
                <a:lnTo>
                  <a:pt x="96" y="59"/>
                </a:lnTo>
                <a:close/>
                <a:moveTo>
                  <a:pt x="96" y="45"/>
                </a:moveTo>
                <a:lnTo>
                  <a:pt x="82" y="45"/>
                </a:lnTo>
                <a:lnTo>
                  <a:pt x="82" y="56"/>
                </a:lnTo>
                <a:lnTo>
                  <a:pt x="96" y="56"/>
                </a:lnTo>
                <a:lnTo>
                  <a:pt x="9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1" name="îşľidê">
            <a:extLst>
              <a:ext uri="{FF2B5EF4-FFF2-40B4-BE49-F238E27FC236}">
                <a16:creationId xmlns:a16="http://schemas.microsoft.com/office/drawing/2014/main" id="{25CF8BBE-B59D-4F70-A953-7452F2B5C723}"/>
              </a:ext>
            </a:extLst>
          </p:cNvPr>
          <p:cNvSpPr/>
          <p:nvPr/>
        </p:nvSpPr>
        <p:spPr bwMode="auto">
          <a:xfrm>
            <a:off x="655876" y="6501707"/>
            <a:ext cx="193352" cy="348952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64" y="11"/>
              </a:cxn>
              <a:cxn ang="0">
                <a:pos x="105" y="15"/>
              </a:cxn>
              <a:cxn ang="0">
                <a:pos x="99" y="134"/>
              </a:cxn>
              <a:cxn ang="0">
                <a:pos x="87" y="109"/>
              </a:cxn>
              <a:cxn ang="0">
                <a:pos x="57" y="134"/>
              </a:cxn>
              <a:cxn ang="0">
                <a:pos x="105" y="15"/>
              </a:cxn>
              <a:cxn ang="0">
                <a:pos x="99" y="89"/>
              </a:cxn>
              <a:cxn ang="0">
                <a:pos x="85" y="79"/>
              </a:cxn>
              <a:cxn ang="0">
                <a:pos x="85" y="72"/>
              </a:cxn>
              <a:cxn ang="0">
                <a:pos x="99" y="59"/>
              </a:cxn>
              <a:cxn ang="0">
                <a:pos x="85" y="72"/>
              </a:cxn>
              <a:cxn ang="0">
                <a:pos x="99" y="52"/>
              </a:cxn>
              <a:cxn ang="0">
                <a:pos x="85" y="40"/>
              </a:cxn>
              <a:cxn ang="0">
                <a:pos x="85" y="34"/>
              </a:cxn>
              <a:cxn ang="0">
                <a:pos x="99" y="22"/>
              </a:cxn>
              <a:cxn ang="0">
                <a:pos x="85" y="34"/>
              </a:cxn>
              <a:cxn ang="0">
                <a:pos x="76" y="89"/>
              </a:cxn>
              <a:cxn ang="0">
                <a:pos x="62" y="79"/>
              </a:cxn>
              <a:cxn ang="0">
                <a:pos x="62" y="72"/>
              </a:cxn>
              <a:cxn ang="0">
                <a:pos x="76" y="59"/>
              </a:cxn>
              <a:cxn ang="0">
                <a:pos x="62" y="72"/>
              </a:cxn>
              <a:cxn ang="0">
                <a:pos x="76" y="52"/>
              </a:cxn>
              <a:cxn ang="0">
                <a:pos x="62" y="40"/>
              </a:cxn>
              <a:cxn ang="0">
                <a:pos x="62" y="34"/>
              </a:cxn>
              <a:cxn ang="0">
                <a:pos x="76" y="22"/>
              </a:cxn>
              <a:cxn ang="0">
                <a:pos x="62" y="34"/>
              </a:cxn>
              <a:cxn ang="0">
                <a:pos x="43" y="47"/>
              </a:cxn>
              <a:cxn ang="0">
                <a:pos x="7" y="34"/>
              </a:cxn>
              <a:cxn ang="0">
                <a:pos x="50" y="50"/>
              </a:cxn>
              <a:cxn ang="0">
                <a:pos x="43" y="134"/>
              </a:cxn>
              <a:cxn ang="0">
                <a:pos x="30" y="109"/>
              </a:cxn>
              <a:cxn ang="0">
                <a:pos x="0" y="134"/>
              </a:cxn>
              <a:cxn ang="0">
                <a:pos x="50" y="50"/>
              </a:cxn>
              <a:cxn ang="0">
                <a:pos x="43" y="89"/>
              </a:cxn>
              <a:cxn ang="0">
                <a:pos x="30" y="79"/>
              </a:cxn>
              <a:cxn ang="0">
                <a:pos x="30" y="72"/>
              </a:cxn>
              <a:cxn ang="0">
                <a:pos x="43" y="59"/>
              </a:cxn>
              <a:cxn ang="0">
                <a:pos x="30" y="72"/>
              </a:cxn>
              <a:cxn ang="0">
                <a:pos x="20" y="89"/>
              </a:cxn>
              <a:cxn ang="0">
                <a:pos x="7" y="79"/>
              </a:cxn>
              <a:cxn ang="0">
                <a:pos x="7" y="72"/>
              </a:cxn>
              <a:cxn ang="0">
                <a:pos x="20" y="59"/>
              </a:cxn>
              <a:cxn ang="0">
                <a:pos x="7" y="72"/>
              </a:cxn>
            </a:cxnLst>
            <a:rect l="0" t="0" r="r" b="b"/>
            <a:pathLst>
              <a:path w="105" h="134">
                <a:moveTo>
                  <a:pt x="64" y="0"/>
                </a:moveTo>
                <a:lnTo>
                  <a:pt x="97" y="0"/>
                </a:lnTo>
                <a:lnTo>
                  <a:pt x="97" y="11"/>
                </a:lnTo>
                <a:lnTo>
                  <a:pt x="64" y="11"/>
                </a:lnTo>
                <a:lnTo>
                  <a:pt x="64" y="0"/>
                </a:lnTo>
                <a:close/>
                <a:moveTo>
                  <a:pt x="105" y="15"/>
                </a:moveTo>
                <a:lnTo>
                  <a:pt x="105" y="134"/>
                </a:lnTo>
                <a:lnTo>
                  <a:pt x="99" y="134"/>
                </a:lnTo>
                <a:lnTo>
                  <a:pt x="99" y="109"/>
                </a:lnTo>
                <a:lnTo>
                  <a:pt x="87" y="109"/>
                </a:lnTo>
                <a:lnTo>
                  <a:pt x="87" y="134"/>
                </a:lnTo>
                <a:lnTo>
                  <a:pt x="57" y="134"/>
                </a:lnTo>
                <a:lnTo>
                  <a:pt x="57" y="15"/>
                </a:lnTo>
                <a:lnTo>
                  <a:pt x="105" y="15"/>
                </a:lnTo>
                <a:close/>
                <a:moveTo>
                  <a:pt x="85" y="89"/>
                </a:moveTo>
                <a:lnTo>
                  <a:pt x="99" y="89"/>
                </a:lnTo>
                <a:lnTo>
                  <a:pt x="99" y="79"/>
                </a:lnTo>
                <a:lnTo>
                  <a:pt x="85" y="79"/>
                </a:lnTo>
                <a:lnTo>
                  <a:pt x="85" y="89"/>
                </a:lnTo>
                <a:close/>
                <a:moveTo>
                  <a:pt x="85" y="72"/>
                </a:moveTo>
                <a:lnTo>
                  <a:pt x="99" y="72"/>
                </a:lnTo>
                <a:lnTo>
                  <a:pt x="99" y="59"/>
                </a:lnTo>
                <a:lnTo>
                  <a:pt x="85" y="59"/>
                </a:lnTo>
                <a:lnTo>
                  <a:pt x="85" y="72"/>
                </a:lnTo>
                <a:close/>
                <a:moveTo>
                  <a:pt x="85" y="52"/>
                </a:moveTo>
                <a:lnTo>
                  <a:pt x="99" y="52"/>
                </a:lnTo>
                <a:lnTo>
                  <a:pt x="99" y="40"/>
                </a:lnTo>
                <a:lnTo>
                  <a:pt x="85" y="40"/>
                </a:lnTo>
                <a:lnTo>
                  <a:pt x="85" y="52"/>
                </a:lnTo>
                <a:close/>
                <a:moveTo>
                  <a:pt x="85" y="34"/>
                </a:moveTo>
                <a:lnTo>
                  <a:pt x="99" y="34"/>
                </a:lnTo>
                <a:lnTo>
                  <a:pt x="99" y="22"/>
                </a:lnTo>
                <a:lnTo>
                  <a:pt x="85" y="22"/>
                </a:lnTo>
                <a:lnTo>
                  <a:pt x="85" y="34"/>
                </a:lnTo>
                <a:close/>
                <a:moveTo>
                  <a:pt x="62" y="89"/>
                </a:moveTo>
                <a:lnTo>
                  <a:pt x="76" y="89"/>
                </a:lnTo>
                <a:lnTo>
                  <a:pt x="76" y="79"/>
                </a:lnTo>
                <a:lnTo>
                  <a:pt x="62" y="79"/>
                </a:lnTo>
                <a:lnTo>
                  <a:pt x="62" y="89"/>
                </a:lnTo>
                <a:close/>
                <a:moveTo>
                  <a:pt x="62" y="72"/>
                </a:moveTo>
                <a:lnTo>
                  <a:pt x="76" y="72"/>
                </a:lnTo>
                <a:lnTo>
                  <a:pt x="76" y="59"/>
                </a:lnTo>
                <a:lnTo>
                  <a:pt x="62" y="59"/>
                </a:lnTo>
                <a:lnTo>
                  <a:pt x="62" y="72"/>
                </a:lnTo>
                <a:close/>
                <a:moveTo>
                  <a:pt x="62" y="52"/>
                </a:moveTo>
                <a:lnTo>
                  <a:pt x="76" y="52"/>
                </a:lnTo>
                <a:lnTo>
                  <a:pt x="76" y="40"/>
                </a:lnTo>
                <a:lnTo>
                  <a:pt x="62" y="40"/>
                </a:lnTo>
                <a:lnTo>
                  <a:pt x="62" y="52"/>
                </a:lnTo>
                <a:close/>
                <a:moveTo>
                  <a:pt x="62" y="34"/>
                </a:moveTo>
                <a:lnTo>
                  <a:pt x="76" y="34"/>
                </a:lnTo>
                <a:lnTo>
                  <a:pt x="76" y="22"/>
                </a:lnTo>
                <a:lnTo>
                  <a:pt x="62" y="22"/>
                </a:lnTo>
                <a:lnTo>
                  <a:pt x="62" y="34"/>
                </a:lnTo>
                <a:close/>
                <a:moveTo>
                  <a:pt x="7" y="47"/>
                </a:moveTo>
                <a:lnTo>
                  <a:pt x="43" y="47"/>
                </a:lnTo>
                <a:lnTo>
                  <a:pt x="43" y="34"/>
                </a:lnTo>
                <a:lnTo>
                  <a:pt x="7" y="34"/>
                </a:lnTo>
                <a:lnTo>
                  <a:pt x="7" y="47"/>
                </a:lnTo>
                <a:close/>
                <a:moveTo>
                  <a:pt x="50" y="50"/>
                </a:moveTo>
                <a:lnTo>
                  <a:pt x="50" y="134"/>
                </a:lnTo>
                <a:lnTo>
                  <a:pt x="43" y="134"/>
                </a:lnTo>
                <a:lnTo>
                  <a:pt x="43" y="109"/>
                </a:lnTo>
                <a:lnTo>
                  <a:pt x="30" y="109"/>
                </a:lnTo>
                <a:lnTo>
                  <a:pt x="30" y="134"/>
                </a:lnTo>
                <a:lnTo>
                  <a:pt x="0" y="134"/>
                </a:lnTo>
                <a:lnTo>
                  <a:pt x="0" y="50"/>
                </a:lnTo>
                <a:lnTo>
                  <a:pt x="50" y="50"/>
                </a:lnTo>
                <a:close/>
                <a:moveTo>
                  <a:pt x="30" y="89"/>
                </a:moveTo>
                <a:lnTo>
                  <a:pt x="43" y="89"/>
                </a:lnTo>
                <a:lnTo>
                  <a:pt x="43" y="79"/>
                </a:lnTo>
                <a:lnTo>
                  <a:pt x="30" y="79"/>
                </a:lnTo>
                <a:lnTo>
                  <a:pt x="30" y="89"/>
                </a:lnTo>
                <a:close/>
                <a:moveTo>
                  <a:pt x="30" y="72"/>
                </a:moveTo>
                <a:lnTo>
                  <a:pt x="43" y="72"/>
                </a:lnTo>
                <a:lnTo>
                  <a:pt x="43" y="59"/>
                </a:lnTo>
                <a:lnTo>
                  <a:pt x="30" y="59"/>
                </a:lnTo>
                <a:lnTo>
                  <a:pt x="30" y="72"/>
                </a:lnTo>
                <a:close/>
                <a:moveTo>
                  <a:pt x="7" y="89"/>
                </a:moveTo>
                <a:lnTo>
                  <a:pt x="20" y="89"/>
                </a:lnTo>
                <a:lnTo>
                  <a:pt x="20" y="79"/>
                </a:lnTo>
                <a:lnTo>
                  <a:pt x="7" y="79"/>
                </a:lnTo>
                <a:lnTo>
                  <a:pt x="7" y="89"/>
                </a:lnTo>
                <a:close/>
                <a:moveTo>
                  <a:pt x="7" y="72"/>
                </a:moveTo>
                <a:lnTo>
                  <a:pt x="20" y="72"/>
                </a:lnTo>
                <a:lnTo>
                  <a:pt x="20" y="59"/>
                </a:lnTo>
                <a:lnTo>
                  <a:pt x="7" y="59"/>
                </a:lnTo>
                <a:lnTo>
                  <a:pt x="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" name="isľíḑê">
            <a:extLst>
              <a:ext uri="{FF2B5EF4-FFF2-40B4-BE49-F238E27FC236}">
                <a16:creationId xmlns:a16="http://schemas.microsoft.com/office/drawing/2014/main" id="{5720EF9A-C390-45D9-A1BD-4D7515944220}"/>
              </a:ext>
            </a:extLst>
          </p:cNvPr>
          <p:cNvSpPr/>
          <p:nvPr/>
        </p:nvSpPr>
        <p:spPr bwMode="auto">
          <a:xfrm>
            <a:off x="473573" y="6543373"/>
            <a:ext cx="165730" cy="307286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55" y="11"/>
              </a:cxn>
              <a:cxn ang="0">
                <a:pos x="90" y="13"/>
              </a:cxn>
              <a:cxn ang="0">
                <a:pos x="85" y="118"/>
              </a:cxn>
              <a:cxn ang="0">
                <a:pos x="74" y="95"/>
              </a:cxn>
              <a:cxn ang="0">
                <a:pos x="48" y="118"/>
              </a:cxn>
              <a:cxn ang="0">
                <a:pos x="90" y="13"/>
              </a:cxn>
              <a:cxn ang="0">
                <a:pos x="85" y="81"/>
              </a:cxn>
              <a:cxn ang="0">
                <a:pos x="74" y="70"/>
              </a:cxn>
              <a:cxn ang="0">
                <a:pos x="74" y="63"/>
              </a:cxn>
              <a:cxn ang="0">
                <a:pos x="85" y="52"/>
              </a:cxn>
              <a:cxn ang="0">
                <a:pos x="74" y="63"/>
              </a:cxn>
              <a:cxn ang="0">
                <a:pos x="85" y="47"/>
              </a:cxn>
              <a:cxn ang="0">
                <a:pos x="74" y="36"/>
              </a:cxn>
              <a:cxn ang="0">
                <a:pos x="74" y="31"/>
              </a:cxn>
              <a:cxn ang="0">
                <a:pos x="85" y="20"/>
              </a:cxn>
              <a:cxn ang="0">
                <a:pos x="74" y="31"/>
              </a:cxn>
              <a:cxn ang="0">
                <a:pos x="65" y="81"/>
              </a:cxn>
              <a:cxn ang="0">
                <a:pos x="55" y="70"/>
              </a:cxn>
              <a:cxn ang="0">
                <a:pos x="55" y="63"/>
              </a:cxn>
              <a:cxn ang="0">
                <a:pos x="65" y="52"/>
              </a:cxn>
              <a:cxn ang="0">
                <a:pos x="55" y="63"/>
              </a:cxn>
              <a:cxn ang="0">
                <a:pos x="65" y="47"/>
              </a:cxn>
              <a:cxn ang="0">
                <a:pos x="55" y="36"/>
              </a:cxn>
              <a:cxn ang="0">
                <a:pos x="55" y="31"/>
              </a:cxn>
              <a:cxn ang="0">
                <a:pos x="65" y="20"/>
              </a:cxn>
              <a:cxn ang="0">
                <a:pos x="55" y="31"/>
              </a:cxn>
              <a:cxn ang="0">
                <a:pos x="37" y="41"/>
              </a:cxn>
              <a:cxn ang="0">
                <a:pos x="5" y="32"/>
              </a:cxn>
              <a:cxn ang="0">
                <a:pos x="42" y="45"/>
              </a:cxn>
              <a:cxn ang="0">
                <a:pos x="37" y="118"/>
              </a:cxn>
              <a:cxn ang="0">
                <a:pos x="27" y="95"/>
              </a:cxn>
              <a:cxn ang="0">
                <a:pos x="0" y="118"/>
              </a:cxn>
              <a:cxn ang="0">
                <a:pos x="42" y="45"/>
              </a:cxn>
              <a:cxn ang="0">
                <a:pos x="37" y="81"/>
              </a:cxn>
              <a:cxn ang="0">
                <a:pos x="25" y="70"/>
              </a:cxn>
              <a:cxn ang="0">
                <a:pos x="25" y="63"/>
              </a:cxn>
              <a:cxn ang="0">
                <a:pos x="37" y="52"/>
              </a:cxn>
              <a:cxn ang="0">
                <a:pos x="25" y="63"/>
              </a:cxn>
              <a:cxn ang="0">
                <a:pos x="18" y="81"/>
              </a:cxn>
              <a:cxn ang="0">
                <a:pos x="5" y="70"/>
              </a:cxn>
              <a:cxn ang="0">
                <a:pos x="5" y="63"/>
              </a:cxn>
              <a:cxn ang="0">
                <a:pos x="18" y="52"/>
              </a:cxn>
              <a:cxn ang="0">
                <a:pos x="5" y="63"/>
              </a:cxn>
            </a:cxnLst>
            <a:rect l="0" t="0" r="r" b="b"/>
            <a:pathLst>
              <a:path w="90" h="118">
                <a:moveTo>
                  <a:pt x="55" y="0"/>
                </a:moveTo>
                <a:lnTo>
                  <a:pt x="85" y="0"/>
                </a:lnTo>
                <a:lnTo>
                  <a:pt x="85" y="11"/>
                </a:lnTo>
                <a:lnTo>
                  <a:pt x="55" y="11"/>
                </a:lnTo>
                <a:lnTo>
                  <a:pt x="55" y="0"/>
                </a:lnTo>
                <a:close/>
                <a:moveTo>
                  <a:pt x="90" y="13"/>
                </a:moveTo>
                <a:lnTo>
                  <a:pt x="90" y="118"/>
                </a:lnTo>
                <a:lnTo>
                  <a:pt x="85" y="118"/>
                </a:lnTo>
                <a:lnTo>
                  <a:pt x="85" y="95"/>
                </a:lnTo>
                <a:lnTo>
                  <a:pt x="74" y="95"/>
                </a:lnTo>
                <a:lnTo>
                  <a:pt x="74" y="118"/>
                </a:lnTo>
                <a:lnTo>
                  <a:pt x="48" y="118"/>
                </a:lnTo>
                <a:lnTo>
                  <a:pt x="48" y="13"/>
                </a:lnTo>
                <a:lnTo>
                  <a:pt x="90" y="13"/>
                </a:lnTo>
                <a:close/>
                <a:moveTo>
                  <a:pt x="74" y="81"/>
                </a:moveTo>
                <a:lnTo>
                  <a:pt x="85" y="81"/>
                </a:lnTo>
                <a:lnTo>
                  <a:pt x="85" y="70"/>
                </a:lnTo>
                <a:lnTo>
                  <a:pt x="74" y="70"/>
                </a:lnTo>
                <a:lnTo>
                  <a:pt x="74" y="81"/>
                </a:lnTo>
                <a:close/>
                <a:moveTo>
                  <a:pt x="74" y="63"/>
                </a:moveTo>
                <a:lnTo>
                  <a:pt x="85" y="63"/>
                </a:lnTo>
                <a:lnTo>
                  <a:pt x="85" y="52"/>
                </a:lnTo>
                <a:lnTo>
                  <a:pt x="74" y="52"/>
                </a:lnTo>
                <a:lnTo>
                  <a:pt x="74" y="63"/>
                </a:lnTo>
                <a:close/>
                <a:moveTo>
                  <a:pt x="74" y="47"/>
                </a:moveTo>
                <a:lnTo>
                  <a:pt x="85" y="47"/>
                </a:lnTo>
                <a:lnTo>
                  <a:pt x="85" y="36"/>
                </a:lnTo>
                <a:lnTo>
                  <a:pt x="74" y="36"/>
                </a:lnTo>
                <a:lnTo>
                  <a:pt x="74" y="47"/>
                </a:lnTo>
                <a:close/>
                <a:moveTo>
                  <a:pt x="74" y="31"/>
                </a:moveTo>
                <a:lnTo>
                  <a:pt x="85" y="31"/>
                </a:lnTo>
                <a:lnTo>
                  <a:pt x="85" y="20"/>
                </a:lnTo>
                <a:lnTo>
                  <a:pt x="74" y="20"/>
                </a:lnTo>
                <a:lnTo>
                  <a:pt x="74" y="31"/>
                </a:lnTo>
                <a:close/>
                <a:moveTo>
                  <a:pt x="55" y="81"/>
                </a:moveTo>
                <a:lnTo>
                  <a:pt x="65" y="81"/>
                </a:lnTo>
                <a:lnTo>
                  <a:pt x="65" y="70"/>
                </a:lnTo>
                <a:lnTo>
                  <a:pt x="55" y="70"/>
                </a:lnTo>
                <a:lnTo>
                  <a:pt x="55" y="81"/>
                </a:lnTo>
                <a:close/>
                <a:moveTo>
                  <a:pt x="55" y="63"/>
                </a:moveTo>
                <a:lnTo>
                  <a:pt x="65" y="63"/>
                </a:lnTo>
                <a:lnTo>
                  <a:pt x="65" y="52"/>
                </a:lnTo>
                <a:lnTo>
                  <a:pt x="55" y="52"/>
                </a:lnTo>
                <a:lnTo>
                  <a:pt x="55" y="63"/>
                </a:lnTo>
                <a:close/>
                <a:moveTo>
                  <a:pt x="55" y="47"/>
                </a:moveTo>
                <a:lnTo>
                  <a:pt x="65" y="47"/>
                </a:lnTo>
                <a:lnTo>
                  <a:pt x="65" y="36"/>
                </a:lnTo>
                <a:lnTo>
                  <a:pt x="55" y="36"/>
                </a:lnTo>
                <a:lnTo>
                  <a:pt x="55" y="47"/>
                </a:lnTo>
                <a:close/>
                <a:moveTo>
                  <a:pt x="55" y="31"/>
                </a:moveTo>
                <a:lnTo>
                  <a:pt x="65" y="31"/>
                </a:lnTo>
                <a:lnTo>
                  <a:pt x="65" y="20"/>
                </a:lnTo>
                <a:lnTo>
                  <a:pt x="55" y="20"/>
                </a:lnTo>
                <a:lnTo>
                  <a:pt x="55" y="31"/>
                </a:lnTo>
                <a:close/>
                <a:moveTo>
                  <a:pt x="5" y="41"/>
                </a:moveTo>
                <a:lnTo>
                  <a:pt x="37" y="41"/>
                </a:lnTo>
                <a:lnTo>
                  <a:pt x="37" y="32"/>
                </a:lnTo>
                <a:lnTo>
                  <a:pt x="5" y="32"/>
                </a:lnTo>
                <a:lnTo>
                  <a:pt x="5" y="41"/>
                </a:lnTo>
                <a:close/>
                <a:moveTo>
                  <a:pt x="42" y="45"/>
                </a:moveTo>
                <a:lnTo>
                  <a:pt x="42" y="118"/>
                </a:lnTo>
                <a:lnTo>
                  <a:pt x="37" y="118"/>
                </a:lnTo>
                <a:lnTo>
                  <a:pt x="37" y="95"/>
                </a:lnTo>
                <a:lnTo>
                  <a:pt x="27" y="95"/>
                </a:lnTo>
                <a:lnTo>
                  <a:pt x="27" y="118"/>
                </a:lnTo>
                <a:lnTo>
                  <a:pt x="0" y="118"/>
                </a:lnTo>
                <a:lnTo>
                  <a:pt x="0" y="45"/>
                </a:lnTo>
                <a:lnTo>
                  <a:pt x="42" y="45"/>
                </a:lnTo>
                <a:close/>
                <a:moveTo>
                  <a:pt x="25" y="81"/>
                </a:moveTo>
                <a:lnTo>
                  <a:pt x="37" y="81"/>
                </a:lnTo>
                <a:lnTo>
                  <a:pt x="37" y="70"/>
                </a:lnTo>
                <a:lnTo>
                  <a:pt x="25" y="70"/>
                </a:lnTo>
                <a:lnTo>
                  <a:pt x="25" y="81"/>
                </a:lnTo>
                <a:close/>
                <a:moveTo>
                  <a:pt x="25" y="63"/>
                </a:moveTo>
                <a:lnTo>
                  <a:pt x="37" y="63"/>
                </a:lnTo>
                <a:lnTo>
                  <a:pt x="37" y="52"/>
                </a:lnTo>
                <a:lnTo>
                  <a:pt x="25" y="52"/>
                </a:lnTo>
                <a:lnTo>
                  <a:pt x="25" y="63"/>
                </a:lnTo>
                <a:close/>
                <a:moveTo>
                  <a:pt x="5" y="81"/>
                </a:moveTo>
                <a:lnTo>
                  <a:pt x="18" y="81"/>
                </a:lnTo>
                <a:lnTo>
                  <a:pt x="18" y="70"/>
                </a:lnTo>
                <a:lnTo>
                  <a:pt x="5" y="70"/>
                </a:lnTo>
                <a:lnTo>
                  <a:pt x="5" y="81"/>
                </a:lnTo>
                <a:close/>
                <a:moveTo>
                  <a:pt x="5" y="63"/>
                </a:moveTo>
                <a:lnTo>
                  <a:pt x="18" y="63"/>
                </a:lnTo>
                <a:lnTo>
                  <a:pt x="18" y="52"/>
                </a:lnTo>
                <a:lnTo>
                  <a:pt x="5" y="52"/>
                </a:ln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" name="iṩlîḓê">
            <a:extLst>
              <a:ext uri="{FF2B5EF4-FFF2-40B4-BE49-F238E27FC236}">
                <a16:creationId xmlns:a16="http://schemas.microsoft.com/office/drawing/2014/main" id="{8D0126DB-4762-43AC-AE61-1329C7418808}"/>
              </a:ext>
            </a:extLst>
          </p:cNvPr>
          <p:cNvSpPr/>
          <p:nvPr/>
        </p:nvSpPr>
        <p:spPr bwMode="auto">
          <a:xfrm>
            <a:off x="248916" y="6590247"/>
            <a:ext cx="208084" cy="2604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67" y="7"/>
              </a:cxn>
              <a:cxn ang="0">
                <a:pos x="113" y="11"/>
              </a:cxn>
              <a:cxn ang="0">
                <a:pos x="106" y="100"/>
              </a:cxn>
              <a:cxn ang="0">
                <a:pos x="92" y="80"/>
              </a:cxn>
              <a:cxn ang="0">
                <a:pos x="60" y="100"/>
              </a:cxn>
              <a:cxn ang="0">
                <a:pos x="113" y="11"/>
              </a:cxn>
              <a:cxn ang="0">
                <a:pos x="106" y="68"/>
              </a:cxn>
              <a:cxn ang="0">
                <a:pos x="92" y="59"/>
              </a:cxn>
              <a:cxn ang="0">
                <a:pos x="92" y="54"/>
              </a:cxn>
              <a:cxn ang="0">
                <a:pos x="106" y="45"/>
              </a:cxn>
              <a:cxn ang="0">
                <a:pos x="92" y="54"/>
              </a:cxn>
              <a:cxn ang="0">
                <a:pos x="106" y="39"/>
              </a:cxn>
              <a:cxn ang="0">
                <a:pos x="92" y="30"/>
              </a:cxn>
              <a:cxn ang="0">
                <a:pos x="92" y="25"/>
              </a:cxn>
              <a:cxn ang="0">
                <a:pos x="106" y="16"/>
              </a:cxn>
              <a:cxn ang="0">
                <a:pos x="92" y="25"/>
              </a:cxn>
              <a:cxn ang="0">
                <a:pos x="81" y="68"/>
              </a:cxn>
              <a:cxn ang="0">
                <a:pos x="67" y="59"/>
              </a:cxn>
              <a:cxn ang="0">
                <a:pos x="67" y="54"/>
              </a:cxn>
              <a:cxn ang="0">
                <a:pos x="81" y="45"/>
              </a:cxn>
              <a:cxn ang="0">
                <a:pos x="67" y="54"/>
              </a:cxn>
              <a:cxn ang="0">
                <a:pos x="81" y="39"/>
              </a:cxn>
              <a:cxn ang="0">
                <a:pos x="67" y="30"/>
              </a:cxn>
              <a:cxn ang="0">
                <a:pos x="67" y="25"/>
              </a:cxn>
              <a:cxn ang="0">
                <a:pos x="81" y="16"/>
              </a:cxn>
              <a:cxn ang="0">
                <a:pos x="67" y="25"/>
              </a:cxn>
              <a:cxn ang="0">
                <a:pos x="46" y="34"/>
              </a:cxn>
              <a:cxn ang="0">
                <a:pos x="7" y="27"/>
              </a:cxn>
              <a:cxn ang="0">
                <a:pos x="53" y="38"/>
              </a:cxn>
              <a:cxn ang="0">
                <a:pos x="46" y="100"/>
              </a:cxn>
              <a:cxn ang="0">
                <a:pos x="32" y="80"/>
              </a:cxn>
              <a:cxn ang="0">
                <a:pos x="0" y="100"/>
              </a:cxn>
              <a:cxn ang="0">
                <a:pos x="53" y="38"/>
              </a:cxn>
              <a:cxn ang="0">
                <a:pos x="46" y="68"/>
              </a:cxn>
              <a:cxn ang="0">
                <a:pos x="32" y="59"/>
              </a:cxn>
              <a:cxn ang="0">
                <a:pos x="32" y="54"/>
              </a:cxn>
              <a:cxn ang="0">
                <a:pos x="46" y="45"/>
              </a:cxn>
              <a:cxn ang="0">
                <a:pos x="32" y="54"/>
              </a:cxn>
              <a:cxn ang="0">
                <a:pos x="21" y="68"/>
              </a:cxn>
              <a:cxn ang="0">
                <a:pos x="7" y="59"/>
              </a:cxn>
              <a:cxn ang="0">
                <a:pos x="7" y="54"/>
              </a:cxn>
              <a:cxn ang="0">
                <a:pos x="21" y="45"/>
              </a:cxn>
              <a:cxn ang="0">
                <a:pos x="7" y="54"/>
              </a:cxn>
            </a:cxnLst>
            <a:rect l="0" t="0" r="r" b="b"/>
            <a:pathLst>
              <a:path w="113" h="100">
                <a:moveTo>
                  <a:pt x="67" y="0"/>
                </a:moveTo>
                <a:lnTo>
                  <a:pt x="104" y="0"/>
                </a:lnTo>
                <a:lnTo>
                  <a:pt x="104" y="7"/>
                </a:lnTo>
                <a:lnTo>
                  <a:pt x="67" y="7"/>
                </a:lnTo>
                <a:lnTo>
                  <a:pt x="67" y="0"/>
                </a:lnTo>
                <a:close/>
                <a:moveTo>
                  <a:pt x="113" y="11"/>
                </a:moveTo>
                <a:lnTo>
                  <a:pt x="113" y="100"/>
                </a:lnTo>
                <a:lnTo>
                  <a:pt x="106" y="100"/>
                </a:lnTo>
                <a:lnTo>
                  <a:pt x="106" y="80"/>
                </a:lnTo>
                <a:lnTo>
                  <a:pt x="92" y="80"/>
                </a:lnTo>
                <a:lnTo>
                  <a:pt x="92" y="100"/>
                </a:lnTo>
                <a:lnTo>
                  <a:pt x="60" y="100"/>
                </a:lnTo>
                <a:lnTo>
                  <a:pt x="60" y="11"/>
                </a:lnTo>
                <a:lnTo>
                  <a:pt x="113" y="11"/>
                </a:lnTo>
                <a:close/>
                <a:moveTo>
                  <a:pt x="92" y="68"/>
                </a:moveTo>
                <a:lnTo>
                  <a:pt x="106" y="68"/>
                </a:lnTo>
                <a:lnTo>
                  <a:pt x="106" y="59"/>
                </a:lnTo>
                <a:lnTo>
                  <a:pt x="92" y="59"/>
                </a:lnTo>
                <a:lnTo>
                  <a:pt x="92" y="68"/>
                </a:lnTo>
                <a:close/>
                <a:moveTo>
                  <a:pt x="92" y="54"/>
                </a:moveTo>
                <a:lnTo>
                  <a:pt x="106" y="54"/>
                </a:lnTo>
                <a:lnTo>
                  <a:pt x="106" y="45"/>
                </a:lnTo>
                <a:lnTo>
                  <a:pt x="92" y="45"/>
                </a:lnTo>
                <a:lnTo>
                  <a:pt x="92" y="54"/>
                </a:lnTo>
                <a:close/>
                <a:moveTo>
                  <a:pt x="92" y="39"/>
                </a:moveTo>
                <a:lnTo>
                  <a:pt x="106" y="39"/>
                </a:lnTo>
                <a:lnTo>
                  <a:pt x="106" y="30"/>
                </a:lnTo>
                <a:lnTo>
                  <a:pt x="92" y="30"/>
                </a:lnTo>
                <a:lnTo>
                  <a:pt x="92" y="39"/>
                </a:lnTo>
                <a:close/>
                <a:moveTo>
                  <a:pt x="92" y="25"/>
                </a:moveTo>
                <a:lnTo>
                  <a:pt x="106" y="25"/>
                </a:lnTo>
                <a:lnTo>
                  <a:pt x="106" y="16"/>
                </a:lnTo>
                <a:lnTo>
                  <a:pt x="92" y="16"/>
                </a:lnTo>
                <a:lnTo>
                  <a:pt x="92" y="25"/>
                </a:lnTo>
                <a:close/>
                <a:moveTo>
                  <a:pt x="67" y="68"/>
                </a:moveTo>
                <a:lnTo>
                  <a:pt x="81" y="68"/>
                </a:lnTo>
                <a:lnTo>
                  <a:pt x="81" y="59"/>
                </a:lnTo>
                <a:lnTo>
                  <a:pt x="67" y="59"/>
                </a:lnTo>
                <a:lnTo>
                  <a:pt x="67" y="68"/>
                </a:lnTo>
                <a:close/>
                <a:moveTo>
                  <a:pt x="67" y="54"/>
                </a:moveTo>
                <a:lnTo>
                  <a:pt x="81" y="54"/>
                </a:lnTo>
                <a:lnTo>
                  <a:pt x="81" y="45"/>
                </a:lnTo>
                <a:lnTo>
                  <a:pt x="67" y="45"/>
                </a:lnTo>
                <a:lnTo>
                  <a:pt x="67" y="54"/>
                </a:lnTo>
                <a:close/>
                <a:moveTo>
                  <a:pt x="67" y="39"/>
                </a:moveTo>
                <a:lnTo>
                  <a:pt x="81" y="39"/>
                </a:lnTo>
                <a:lnTo>
                  <a:pt x="81" y="30"/>
                </a:lnTo>
                <a:lnTo>
                  <a:pt x="67" y="30"/>
                </a:lnTo>
                <a:lnTo>
                  <a:pt x="67" y="39"/>
                </a:lnTo>
                <a:close/>
                <a:moveTo>
                  <a:pt x="67" y="25"/>
                </a:moveTo>
                <a:lnTo>
                  <a:pt x="81" y="25"/>
                </a:lnTo>
                <a:lnTo>
                  <a:pt x="81" y="16"/>
                </a:lnTo>
                <a:lnTo>
                  <a:pt x="67" y="16"/>
                </a:lnTo>
                <a:lnTo>
                  <a:pt x="67" y="25"/>
                </a:lnTo>
                <a:close/>
                <a:moveTo>
                  <a:pt x="7" y="34"/>
                </a:moveTo>
                <a:lnTo>
                  <a:pt x="46" y="34"/>
                </a:lnTo>
                <a:lnTo>
                  <a:pt x="46" y="27"/>
                </a:lnTo>
                <a:lnTo>
                  <a:pt x="7" y="27"/>
                </a:lnTo>
                <a:lnTo>
                  <a:pt x="7" y="34"/>
                </a:lnTo>
                <a:close/>
                <a:moveTo>
                  <a:pt x="53" y="38"/>
                </a:moveTo>
                <a:lnTo>
                  <a:pt x="53" y="100"/>
                </a:lnTo>
                <a:lnTo>
                  <a:pt x="46" y="100"/>
                </a:lnTo>
                <a:lnTo>
                  <a:pt x="46" y="80"/>
                </a:lnTo>
                <a:lnTo>
                  <a:pt x="32" y="80"/>
                </a:lnTo>
                <a:lnTo>
                  <a:pt x="32" y="100"/>
                </a:lnTo>
                <a:lnTo>
                  <a:pt x="0" y="100"/>
                </a:lnTo>
                <a:lnTo>
                  <a:pt x="0" y="38"/>
                </a:lnTo>
                <a:lnTo>
                  <a:pt x="53" y="38"/>
                </a:lnTo>
                <a:close/>
                <a:moveTo>
                  <a:pt x="32" y="68"/>
                </a:moveTo>
                <a:lnTo>
                  <a:pt x="46" y="68"/>
                </a:lnTo>
                <a:lnTo>
                  <a:pt x="46" y="59"/>
                </a:lnTo>
                <a:lnTo>
                  <a:pt x="32" y="59"/>
                </a:lnTo>
                <a:lnTo>
                  <a:pt x="32" y="68"/>
                </a:lnTo>
                <a:close/>
                <a:moveTo>
                  <a:pt x="32" y="54"/>
                </a:moveTo>
                <a:lnTo>
                  <a:pt x="46" y="54"/>
                </a:lnTo>
                <a:lnTo>
                  <a:pt x="46" y="45"/>
                </a:lnTo>
                <a:lnTo>
                  <a:pt x="32" y="45"/>
                </a:lnTo>
                <a:lnTo>
                  <a:pt x="32" y="54"/>
                </a:lnTo>
                <a:close/>
                <a:moveTo>
                  <a:pt x="7" y="68"/>
                </a:moveTo>
                <a:lnTo>
                  <a:pt x="21" y="68"/>
                </a:lnTo>
                <a:lnTo>
                  <a:pt x="21" y="59"/>
                </a:lnTo>
                <a:lnTo>
                  <a:pt x="7" y="59"/>
                </a:lnTo>
                <a:lnTo>
                  <a:pt x="7" y="68"/>
                </a:lnTo>
                <a:close/>
                <a:moveTo>
                  <a:pt x="7" y="54"/>
                </a:moveTo>
                <a:lnTo>
                  <a:pt x="21" y="54"/>
                </a:lnTo>
                <a:lnTo>
                  <a:pt x="21" y="45"/>
                </a:lnTo>
                <a:lnTo>
                  <a:pt x="7" y="45"/>
                </a:lnTo>
                <a:lnTo>
                  <a:pt x="7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" name="îṩ1íḑê">
            <a:extLst>
              <a:ext uri="{FF2B5EF4-FFF2-40B4-BE49-F238E27FC236}">
                <a16:creationId xmlns:a16="http://schemas.microsoft.com/office/drawing/2014/main" id="{D4AAF313-27A4-4373-A21A-B86604A47B24}"/>
              </a:ext>
            </a:extLst>
          </p:cNvPr>
          <p:cNvSpPr/>
          <p:nvPr/>
        </p:nvSpPr>
        <p:spPr bwMode="auto">
          <a:xfrm>
            <a:off x="101600" y="6691808"/>
            <a:ext cx="127060" cy="158851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43" y="4"/>
              </a:cxn>
              <a:cxn ang="0">
                <a:pos x="69" y="6"/>
              </a:cxn>
              <a:cxn ang="0">
                <a:pos x="66" y="61"/>
              </a:cxn>
              <a:cxn ang="0">
                <a:pos x="57" y="49"/>
              </a:cxn>
              <a:cxn ang="0">
                <a:pos x="37" y="61"/>
              </a:cxn>
              <a:cxn ang="0">
                <a:pos x="69" y="6"/>
              </a:cxn>
              <a:cxn ang="0">
                <a:pos x="66" y="41"/>
              </a:cxn>
              <a:cxn ang="0">
                <a:pos x="57" y="36"/>
              </a:cxn>
              <a:cxn ang="0">
                <a:pos x="57" y="33"/>
              </a:cxn>
              <a:cxn ang="0">
                <a:pos x="66" y="27"/>
              </a:cxn>
              <a:cxn ang="0">
                <a:pos x="57" y="33"/>
              </a:cxn>
              <a:cxn ang="0">
                <a:pos x="66" y="24"/>
              </a:cxn>
              <a:cxn ang="0">
                <a:pos x="57" y="18"/>
              </a:cxn>
              <a:cxn ang="0">
                <a:pos x="57" y="15"/>
              </a:cxn>
              <a:cxn ang="0">
                <a:pos x="66" y="9"/>
              </a:cxn>
              <a:cxn ang="0">
                <a:pos x="57" y="15"/>
              </a:cxn>
              <a:cxn ang="0">
                <a:pos x="50" y="41"/>
              </a:cxn>
              <a:cxn ang="0">
                <a:pos x="41" y="36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50" y="24"/>
              </a:cxn>
              <a:cxn ang="0">
                <a:pos x="41" y="18"/>
              </a:cxn>
              <a:cxn ang="0">
                <a:pos x="41" y="15"/>
              </a:cxn>
              <a:cxn ang="0">
                <a:pos x="50" y="9"/>
              </a:cxn>
              <a:cxn ang="0">
                <a:pos x="41" y="15"/>
              </a:cxn>
              <a:cxn ang="0">
                <a:pos x="29" y="20"/>
              </a:cxn>
              <a:cxn ang="0">
                <a:pos x="6" y="16"/>
              </a:cxn>
              <a:cxn ang="0">
                <a:pos x="32" y="22"/>
              </a:cxn>
              <a:cxn ang="0">
                <a:pos x="29" y="61"/>
              </a:cxn>
              <a:cxn ang="0">
                <a:pos x="20" y="49"/>
              </a:cxn>
              <a:cxn ang="0">
                <a:pos x="0" y="61"/>
              </a:cxn>
              <a:cxn ang="0">
                <a:pos x="32" y="22"/>
              </a:cxn>
              <a:cxn ang="0">
                <a:pos x="29" y="41"/>
              </a:cxn>
              <a:cxn ang="0">
                <a:pos x="20" y="36"/>
              </a:cxn>
              <a:cxn ang="0">
                <a:pos x="20" y="33"/>
              </a:cxn>
              <a:cxn ang="0">
                <a:pos x="29" y="27"/>
              </a:cxn>
              <a:cxn ang="0">
                <a:pos x="20" y="33"/>
              </a:cxn>
              <a:cxn ang="0">
                <a:pos x="14" y="41"/>
              </a:cxn>
              <a:cxn ang="0">
                <a:pos x="6" y="36"/>
              </a:cxn>
              <a:cxn ang="0">
                <a:pos x="6" y="33"/>
              </a:cxn>
              <a:cxn ang="0">
                <a:pos x="14" y="27"/>
              </a:cxn>
              <a:cxn ang="0">
                <a:pos x="6" y="33"/>
              </a:cxn>
            </a:cxnLst>
            <a:rect l="0" t="0" r="r" b="b"/>
            <a:pathLst>
              <a:path w="69" h="61">
                <a:moveTo>
                  <a:pt x="43" y="0"/>
                </a:moveTo>
                <a:lnTo>
                  <a:pt x="64" y="0"/>
                </a:lnTo>
                <a:lnTo>
                  <a:pt x="64" y="4"/>
                </a:lnTo>
                <a:lnTo>
                  <a:pt x="43" y="4"/>
                </a:lnTo>
                <a:lnTo>
                  <a:pt x="43" y="0"/>
                </a:lnTo>
                <a:close/>
                <a:moveTo>
                  <a:pt x="69" y="6"/>
                </a:moveTo>
                <a:lnTo>
                  <a:pt x="69" y="61"/>
                </a:lnTo>
                <a:lnTo>
                  <a:pt x="66" y="61"/>
                </a:lnTo>
                <a:lnTo>
                  <a:pt x="66" y="49"/>
                </a:lnTo>
                <a:lnTo>
                  <a:pt x="57" y="49"/>
                </a:lnTo>
                <a:lnTo>
                  <a:pt x="57" y="61"/>
                </a:lnTo>
                <a:lnTo>
                  <a:pt x="37" y="61"/>
                </a:lnTo>
                <a:lnTo>
                  <a:pt x="37" y="6"/>
                </a:lnTo>
                <a:lnTo>
                  <a:pt x="69" y="6"/>
                </a:lnTo>
                <a:close/>
                <a:moveTo>
                  <a:pt x="57" y="41"/>
                </a:moveTo>
                <a:lnTo>
                  <a:pt x="66" y="41"/>
                </a:lnTo>
                <a:lnTo>
                  <a:pt x="66" y="36"/>
                </a:lnTo>
                <a:lnTo>
                  <a:pt x="57" y="36"/>
                </a:lnTo>
                <a:lnTo>
                  <a:pt x="57" y="41"/>
                </a:lnTo>
                <a:close/>
                <a:moveTo>
                  <a:pt x="57" y="33"/>
                </a:moveTo>
                <a:lnTo>
                  <a:pt x="66" y="33"/>
                </a:lnTo>
                <a:lnTo>
                  <a:pt x="66" y="27"/>
                </a:lnTo>
                <a:lnTo>
                  <a:pt x="57" y="27"/>
                </a:lnTo>
                <a:lnTo>
                  <a:pt x="57" y="33"/>
                </a:lnTo>
                <a:close/>
                <a:moveTo>
                  <a:pt x="57" y="24"/>
                </a:moveTo>
                <a:lnTo>
                  <a:pt x="66" y="24"/>
                </a:lnTo>
                <a:lnTo>
                  <a:pt x="66" y="18"/>
                </a:lnTo>
                <a:lnTo>
                  <a:pt x="57" y="18"/>
                </a:lnTo>
                <a:lnTo>
                  <a:pt x="57" y="24"/>
                </a:lnTo>
                <a:close/>
                <a:moveTo>
                  <a:pt x="57" y="15"/>
                </a:moveTo>
                <a:lnTo>
                  <a:pt x="66" y="15"/>
                </a:lnTo>
                <a:lnTo>
                  <a:pt x="66" y="9"/>
                </a:lnTo>
                <a:lnTo>
                  <a:pt x="57" y="9"/>
                </a:lnTo>
                <a:lnTo>
                  <a:pt x="57" y="15"/>
                </a:lnTo>
                <a:close/>
                <a:moveTo>
                  <a:pt x="41" y="41"/>
                </a:moveTo>
                <a:lnTo>
                  <a:pt x="50" y="41"/>
                </a:lnTo>
                <a:lnTo>
                  <a:pt x="50" y="36"/>
                </a:lnTo>
                <a:lnTo>
                  <a:pt x="41" y="36"/>
                </a:lnTo>
                <a:lnTo>
                  <a:pt x="41" y="41"/>
                </a:lnTo>
                <a:close/>
                <a:moveTo>
                  <a:pt x="41" y="33"/>
                </a:moveTo>
                <a:lnTo>
                  <a:pt x="50" y="33"/>
                </a:lnTo>
                <a:lnTo>
                  <a:pt x="50" y="27"/>
                </a:lnTo>
                <a:lnTo>
                  <a:pt x="41" y="27"/>
                </a:lnTo>
                <a:lnTo>
                  <a:pt x="41" y="33"/>
                </a:lnTo>
                <a:close/>
                <a:moveTo>
                  <a:pt x="41" y="24"/>
                </a:moveTo>
                <a:lnTo>
                  <a:pt x="50" y="24"/>
                </a:lnTo>
                <a:lnTo>
                  <a:pt x="50" y="18"/>
                </a:lnTo>
                <a:lnTo>
                  <a:pt x="41" y="18"/>
                </a:lnTo>
                <a:lnTo>
                  <a:pt x="41" y="24"/>
                </a:lnTo>
                <a:close/>
                <a:moveTo>
                  <a:pt x="41" y="15"/>
                </a:moveTo>
                <a:lnTo>
                  <a:pt x="50" y="15"/>
                </a:lnTo>
                <a:lnTo>
                  <a:pt x="50" y="9"/>
                </a:lnTo>
                <a:lnTo>
                  <a:pt x="41" y="9"/>
                </a:lnTo>
                <a:lnTo>
                  <a:pt x="41" y="15"/>
                </a:lnTo>
                <a:close/>
                <a:moveTo>
                  <a:pt x="6" y="20"/>
                </a:moveTo>
                <a:lnTo>
                  <a:pt x="29" y="20"/>
                </a:lnTo>
                <a:lnTo>
                  <a:pt x="29" y="16"/>
                </a:lnTo>
                <a:lnTo>
                  <a:pt x="6" y="16"/>
                </a:lnTo>
                <a:lnTo>
                  <a:pt x="6" y="20"/>
                </a:lnTo>
                <a:close/>
                <a:moveTo>
                  <a:pt x="32" y="22"/>
                </a:moveTo>
                <a:lnTo>
                  <a:pt x="32" y="61"/>
                </a:lnTo>
                <a:lnTo>
                  <a:pt x="29" y="61"/>
                </a:lnTo>
                <a:lnTo>
                  <a:pt x="29" y="49"/>
                </a:lnTo>
                <a:lnTo>
                  <a:pt x="20" y="49"/>
                </a:lnTo>
                <a:lnTo>
                  <a:pt x="20" y="61"/>
                </a:lnTo>
                <a:lnTo>
                  <a:pt x="0" y="61"/>
                </a:lnTo>
                <a:lnTo>
                  <a:pt x="0" y="22"/>
                </a:lnTo>
                <a:lnTo>
                  <a:pt x="32" y="22"/>
                </a:lnTo>
                <a:close/>
                <a:moveTo>
                  <a:pt x="20" y="41"/>
                </a:moveTo>
                <a:lnTo>
                  <a:pt x="29" y="41"/>
                </a:lnTo>
                <a:lnTo>
                  <a:pt x="29" y="36"/>
                </a:lnTo>
                <a:lnTo>
                  <a:pt x="20" y="36"/>
                </a:lnTo>
                <a:lnTo>
                  <a:pt x="20" y="41"/>
                </a:lnTo>
                <a:close/>
                <a:moveTo>
                  <a:pt x="20" y="33"/>
                </a:moveTo>
                <a:lnTo>
                  <a:pt x="29" y="33"/>
                </a:lnTo>
                <a:lnTo>
                  <a:pt x="29" y="27"/>
                </a:lnTo>
                <a:lnTo>
                  <a:pt x="20" y="27"/>
                </a:lnTo>
                <a:lnTo>
                  <a:pt x="20" y="33"/>
                </a:lnTo>
                <a:close/>
                <a:moveTo>
                  <a:pt x="6" y="41"/>
                </a:moveTo>
                <a:lnTo>
                  <a:pt x="14" y="41"/>
                </a:lnTo>
                <a:lnTo>
                  <a:pt x="14" y="36"/>
                </a:lnTo>
                <a:lnTo>
                  <a:pt x="6" y="36"/>
                </a:lnTo>
                <a:lnTo>
                  <a:pt x="6" y="41"/>
                </a:lnTo>
                <a:close/>
                <a:moveTo>
                  <a:pt x="6" y="33"/>
                </a:moveTo>
                <a:lnTo>
                  <a:pt x="14" y="33"/>
                </a:lnTo>
                <a:lnTo>
                  <a:pt x="14" y="27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" name="íṣľiḍè">
            <a:extLst>
              <a:ext uri="{FF2B5EF4-FFF2-40B4-BE49-F238E27FC236}">
                <a16:creationId xmlns:a16="http://schemas.microsoft.com/office/drawing/2014/main" id="{82FF802D-CB2B-45F7-9C34-B05F8773717A}"/>
              </a:ext>
            </a:extLst>
          </p:cNvPr>
          <p:cNvSpPr/>
          <p:nvPr/>
        </p:nvSpPr>
        <p:spPr bwMode="auto">
          <a:xfrm>
            <a:off x="1066520" y="6223067"/>
            <a:ext cx="263327" cy="632800"/>
          </a:xfrm>
          <a:custGeom>
            <a:avLst/>
            <a:gdLst/>
            <a:ahLst/>
            <a:cxnLst>
              <a:cxn ang="0">
                <a:pos x="11" y="113"/>
              </a:cxn>
              <a:cxn ang="0">
                <a:pos x="58" y="95"/>
              </a:cxn>
              <a:cxn ang="0">
                <a:pos x="67" y="116"/>
              </a:cxn>
              <a:cxn ang="0">
                <a:pos x="27" y="243"/>
              </a:cxn>
              <a:cxn ang="0">
                <a:pos x="9" y="216"/>
              </a:cxn>
              <a:cxn ang="0">
                <a:pos x="0" y="243"/>
              </a:cxn>
              <a:cxn ang="0">
                <a:pos x="67" y="116"/>
              </a:cxn>
              <a:cxn ang="0">
                <a:pos x="9" y="184"/>
              </a:cxn>
              <a:cxn ang="0">
                <a:pos x="28" y="198"/>
              </a:cxn>
              <a:cxn ang="0">
                <a:pos x="28" y="164"/>
              </a:cxn>
              <a:cxn ang="0">
                <a:pos x="9" y="177"/>
              </a:cxn>
              <a:cxn ang="0">
                <a:pos x="28" y="164"/>
              </a:cxn>
              <a:cxn ang="0">
                <a:pos x="9" y="145"/>
              </a:cxn>
              <a:cxn ang="0">
                <a:pos x="28" y="157"/>
              </a:cxn>
              <a:cxn ang="0">
                <a:pos x="28" y="125"/>
              </a:cxn>
              <a:cxn ang="0">
                <a:pos x="9" y="138"/>
              </a:cxn>
              <a:cxn ang="0">
                <a:pos x="28" y="125"/>
              </a:cxn>
              <a:cxn ang="0">
                <a:pos x="41" y="184"/>
              </a:cxn>
              <a:cxn ang="0">
                <a:pos x="58" y="198"/>
              </a:cxn>
              <a:cxn ang="0">
                <a:pos x="58" y="164"/>
              </a:cxn>
              <a:cxn ang="0">
                <a:pos x="41" y="177"/>
              </a:cxn>
              <a:cxn ang="0">
                <a:pos x="58" y="164"/>
              </a:cxn>
              <a:cxn ang="0">
                <a:pos x="41" y="145"/>
              </a:cxn>
              <a:cxn ang="0">
                <a:pos x="58" y="157"/>
              </a:cxn>
              <a:cxn ang="0">
                <a:pos x="58" y="125"/>
              </a:cxn>
              <a:cxn ang="0">
                <a:pos x="41" y="138"/>
              </a:cxn>
              <a:cxn ang="0">
                <a:pos x="58" y="125"/>
              </a:cxn>
              <a:cxn ang="0">
                <a:pos x="87" y="139"/>
              </a:cxn>
              <a:cxn ang="0">
                <a:pos x="135" y="150"/>
              </a:cxn>
              <a:cxn ang="0">
                <a:pos x="143" y="154"/>
              </a:cxn>
              <a:cxn ang="0">
                <a:pos x="103" y="243"/>
              </a:cxn>
              <a:cxn ang="0">
                <a:pos x="85" y="216"/>
              </a:cxn>
              <a:cxn ang="0">
                <a:pos x="76" y="243"/>
              </a:cxn>
              <a:cxn ang="0">
                <a:pos x="143" y="154"/>
              </a:cxn>
              <a:cxn ang="0">
                <a:pos x="85" y="184"/>
              </a:cxn>
              <a:cxn ang="0">
                <a:pos x="105" y="198"/>
              </a:cxn>
              <a:cxn ang="0">
                <a:pos x="105" y="164"/>
              </a:cxn>
              <a:cxn ang="0">
                <a:pos x="85" y="177"/>
              </a:cxn>
              <a:cxn ang="0">
                <a:pos x="105" y="164"/>
              </a:cxn>
              <a:cxn ang="0">
                <a:pos x="117" y="184"/>
              </a:cxn>
              <a:cxn ang="0">
                <a:pos x="135" y="198"/>
              </a:cxn>
              <a:cxn ang="0">
                <a:pos x="135" y="164"/>
              </a:cxn>
              <a:cxn ang="0">
                <a:pos x="117" y="177"/>
              </a:cxn>
              <a:cxn ang="0">
                <a:pos x="135" y="164"/>
              </a:cxn>
              <a:cxn ang="0">
                <a:pos x="51" y="64"/>
              </a:cxn>
              <a:cxn ang="0">
                <a:pos x="18" y="91"/>
              </a:cxn>
              <a:cxn ang="0">
                <a:pos x="30" y="0"/>
              </a:cxn>
              <a:cxn ang="0">
                <a:pos x="39" y="61"/>
              </a:cxn>
              <a:cxn ang="0">
                <a:pos x="30" y="0"/>
              </a:cxn>
            </a:cxnLst>
            <a:rect l="0" t="0" r="r" b="b"/>
            <a:pathLst>
              <a:path w="143" h="243">
                <a:moveTo>
                  <a:pt x="58" y="113"/>
                </a:moveTo>
                <a:lnTo>
                  <a:pt x="11" y="113"/>
                </a:lnTo>
                <a:lnTo>
                  <a:pt x="11" y="95"/>
                </a:lnTo>
                <a:lnTo>
                  <a:pt x="58" y="95"/>
                </a:lnTo>
                <a:lnTo>
                  <a:pt x="58" y="113"/>
                </a:lnTo>
                <a:close/>
                <a:moveTo>
                  <a:pt x="67" y="116"/>
                </a:moveTo>
                <a:lnTo>
                  <a:pt x="67" y="243"/>
                </a:lnTo>
                <a:lnTo>
                  <a:pt x="27" y="243"/>
                </a:lnTo>
                <a:lnTo>
                  <a:pt x="27" y="216"/>
                </a:lnTo>
                <a:lnTo>
                  <a:pt x="9" y="216"/>
                </a:lnTo>
                <a:lnTo>
                  <a:pt x="9" y="243"/>
                </a:lnTo>
                <a:lnTo>
                  <a:pt x="0" y="243"/>
                </a:lnTo>
                <a:lnTo>
                  <a:pt x="0" y="116"/>
                </a:lnTo>
                <a:lnTo>
                  <a:pt x="67" y="116"/>
                </a:lnTo>
                <a:close/>
                <a:moveTo>
                  <a:pt x="28" y="184"/>
                </a:moveTo>
                <a:lnTo>
                  <a:pt x="9" y="184"/>
                </a:lnTo>
                <a:lnTo>
                  <a:pt x="9" y="198"/>
                </a:lnTo>
                <a:lnTo>
                  <a:pt x="28" y="198"/>
                </a:lnTo>
                <a:lnTo>
                  <a:pt x="28" y="184"/>
                </a:lnTo>
                <a:close/>
                <a:moveTo>
                  <a:pt x="28" y="164"/>
                </a:moveTo>
                <a:lnTo>
                  <a:pt x="9" y="164"/>
                </a:lnTo>
                <a:lnTo>
                  <a:pt x="9" y="177"/>
                </a:lnTo>
                <a:lnTo>
                  <a:pt x="28" y="177"/>
                </a:lnTo>
                <a:lnTo>
                  <a:pt x="28" y="164"/>
                </a:lnTo>
                <a:close/>
                <a:moveTo>
                  <a:pt x="28" y="145"/>
                </a:moveTo>
                <a:lnTo>
                  <a:pt x="9" y="145"/>
                </a:lnTo>
                <a:lnTo>
                  <a:pt x="9" y="157"/>
                </a:lnTo>
                <a:lnTo>
                  <a:pt x="28" y="157"/>
                </a:lnTo>
                <a:lnTo>
                  <a:pt x="28" y="145"/>
                </a:lnTo>
                <a:close/>
                <a:moveTo>
                  <a:pt x="28" y="125"/>
                </a:moveTo>
                <a:lnTo>
                  <a:pt x="9" y="125"/>
                </a:lnTo>
                <a:lnTo>
                  <a:pt x="9" y="138"/>
                </a:lnTo>
                <a:lnTo>
                  <a:pt x="28" y="138"/>
                </a:lnTo>
                <a:lnTo>
                  <a:pt x="28" y="125"/>
                </a:lnTo>
                <a:close/>
                <a:moveTo>
                  <a:pt x="58" y="184"/>
                </a:moveTo>
                <a:lnTo>
                  <a:pt x="41" y="184"/>
                </a:lnTo>
                <a:lnTo>
                  <a:pt x="41" y="198"/>
                </a:lnTo>
                <a:lnTo>
                  <a:pt x="58" y="198"/>
                </a:lnTo>
                <a:lnTo>
                  <a:pt x="58" y="184"/>
                </a:lnTo>
                <a:close/>
                <a:moveTo>
                  <a:pt x="58" y="164"/>
                </a:moveTo>
                <a:lnTo>
                  <a:pt x="41" y="164"/>
                </a:lnTo>
                <a:lnTo>
                  <a:pt x="41" y="177"/>
                </a:lnTo>
                <a:lnTo>
                  <a:pt x="58" y="177"/>
                </a:lnTo>
                <a:lnTo>
                  <a:pt x="58" y="164"/>
                </a:lnTo>
                <a:close/>
                <a:moveTo>
                  <a:pt x="58" y="145"/>
                </a:moveTo>
                <a:lnTo>
                  <a:pt x="41" y="145"/>
                </a:lnTo>
                <a:lnTo>
                  <a:pt x="41" y="157"/>
                </a:lnTo>
                <a:lnTo>
                  <a:pt x="58" y="157"/>
                </a:lnTo>
                <a:lnTo>
                  <a:pt x="58" y="145"/>
                </a:lnTo>
                <a:close/>
                <a:moveTo>
                  <a:pt x="58" y="125"/>
                </a:moveTo>
                <a:lnTo>
                  <a:pt x="41" y="125"/>
                </a:lnTo>
                <a:lnTo>
                  <a:pt x="41" y="138"/>
                </a:lnTo>
                <a:lnTo>
                  <a:pt x="58" y="138"/>
                </a:lnTo>
                <a:lnTo>
                  <a:pt x="58" y="125"/>
                </a:lnTo>
                <a:close/>
                <a:moveTo>
                  <a:pt x="135" y="139"/>
                </a:moveTo>
                <a:lnTo>
                  <a:pt x="87" y="139"/>
                </a:lnTo>
                <a:lnTo>
                  <a:pt x="87" y="150"/>
                </a:lnTo>
                <a:lnTo>
                  <a:pt x="135" y="150"/>
                </a:lnTo>
                <a:lnTo>
                  <a:pt x="135" y="139"/>
                </a:lnTo>
                <a:close/>
                <a:moveTo>
                  <a:pt x="143" y="154"/>
                </a:moveTo>
                <a:lnTo>
                  <a:pt x="143" y="243"/>
                </a:lnTo>
                <a:lnTo>
                  <a:pt x="103" y="243"/>
                </a:lnTo>
                <a:lnTo>
                  <a:pt x="103" y="216"/>
                </a:lnTo>
                <a:lnTo>
                  <a:pt x="85" y="216"/>
                </a:lnTo>
                <a:lnTo>
                  <a:pt x="85" y="243"/>
                </a:lnTo>
                <a:lnTo>
                  <a:pt x="76" y="243"/>
                </a:lnTo>
                <a:lnTo>
                  <a:pt x="76" y="154"/>
                </a:lnTo>
                <a:lnTo>
                  <a:pt x="143" y="154"/>
                </a:lnTo>
                <a:close/>
                <a:moveTo>
                  <a:pt x="105" y="184"/>
                </a:moveTo>
                <a:lnTo>
                  <a:pt x="85" y="184"/>
                </a:lnTo>
                <a:lnTo>
                  <a:pt x="85" y="198"/>
                </a:lnTo>
                <a:lnTo>
                  <a:pt x="105" y="198"/>
                </a:lnTo>
                <a:lnTo>
                  <a:pt x="105" y="184"/>
                </a:lnTo>
                <a:close/>
                <a:moveTo>
                  <a:pt x="105" y="164"/>
                </a:moveTo>
                <a:lnTo>
                  <a:pt x="85" y="164"/>
                </a:lnTo>
                <a:lnTo>
                  <a:pt x="85" y="177"/>
                </a:lnTo>
                <a:lnTo>
                  <a:pt x="105" y="177"/>
                </a:lnTo>
                <a:lnTo>
                  <a:pt x="105" y="164"/>
                </a:lnTo>
                <a:close/>
                <a:moveTo>
                  <a:pt x="135" y="184"/>
                </a:moveTo>
                <a:lnTo>
                  <a:pt x="117" y="184"/>
                </a:lnTo>
                <a:lnTo>
                  <a:pt x="117" y="198"/>
                </a:lnTo>
                <a:lnTo>
                  <a:pt x="135" y="198"/>
                </a:lnTo>
                <a:lnTo>
                  <a:pt x="135" y="184"/>
                </a:lnTo>
                <a:close/>
                <a:moveTo>
                  <a:pt x="135" y="164"/>
                </a:moveTo>
                <a:lnTo>
                  <a:pt x="117" y="164"/>
                </a:lnTo>
                <a:lnTo>
                  <a:pt x="117" y="177"/>
                </a:lnTo>
                <a:lnTo>
                  <a:pt x="135" y="177"/>
                </a:lnTo>
                <a:lnTo>
                  <a:pt x="135" y="164"/>
                </a:lnTo>
                <a:close/>
                <a:moveTo>
                  <a:pt x="18" y="64"/>
                </a:moveTo>
                <a:lnTo>
                  <a:pt x="51" y="64"/>
                </a:lnTo>
                <a:lnTo>
                  <a:pt x="51" y="91"/>
                </a:lnTo>
                <a:lnTo>
                  <a:pt x="18" y="91"/>
                </a:lnTo>
                <a:lnTo>
                  <a:pt x="18" y="64"/>
                </a:lnTo>
                <a:close/>
                <a:moveTo>
                  <a:pt x="30" y="0"/>
                </a:moveTo>
                <a:lnTo>
                  <a:pt x="39" y="0"/>
                </a:lnTo>
                <a:lnTo>
                  <a:pt x="39" y="61"/>
                </a:lnTo>
                <a:lnTo>
                  <a:pt x="30" y="61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6" name="ï$ḻiďè">
            <a:extLst>
              <a:ext uri="{FF2B5EF4-FFF2-40B4-BE49-F238E27FC236}">
                <a16:creationId xmlns:a16="http://schemas.microsoft.com/office/drawing/2014/main" id="{440CE68F-DD4A-4CCE-A30E-44861575D9F9}"/>
              </a:ext>
            </a:extLst>
          </p:cNvPr>
          <p:cNvSpPr/>
          <p:nvPr/>
        </p:nvSpPr>
        <p:spPr bwMode="auto">
          <a:xfrm>
            <a:off x="1344579" y="6673579"/>
            <a:ext cx="123377" cy="17708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26" y="0"/>
              </a:cxn>
              <a:cxn ang="0">
                <a:pos x="31" y="7"/>
              </a:cxn>
              <a:cxn ang="0">
                <a:pos x="12" y="68"/>
              </a:cxn>
              <a:cxn ang="0">
                <a:pos x="5" y="56"/>
              </a:cxn>
              <a:cxn ang="0">
                <a:pos x="0" y="68"/>
              </a:cxn>
              <a:cxn ang="0">
                <a:pos x="31" y="7"/>
              </a:cxn>
              <a:cxn ang="0">
                <a:pos x="5" y="40"/>
              </a:cxn>
              <a:cxn ang="0">
                <a:pos x="12" y="47"/>
              </a:cxn>
              <a:cxn ang="0">
                <a:pos x="12" y="31"/>
              </a:cxn>
              <a:cxn ang="0">
                <a:pos x="5" y="36"/>
              </a:cxn>
              <a:cxn ang="0">
                <a:pos x="12" y="31"/>
              </a:cxn>
              <a:cxn ang="0">
                <a:pos x="5" y="22"/>
              </a:cxn>
              <a:cxn ang="0">
                <a:pos x="12" y="27"/>
              </a:cxn>
              <a:cxn ang="0">
                <a:pos x="12" y="11"/>
              </a:cxn>
              <a:cxn ang="0">
                <a:pos x="5" y="18"/>
              </a:cxn>
              <a:cxn ang="0">
                <a:pos x="12" y="11"/>
              </a:cxn>
              <a:cxn ang="0">
                <a:pos x="19" y="40"/>
              </a:cxn>
              <a:cxn ang="0">
                <a:pos x="28" y="47"/>
              </a:cxn>
              <a:cxn ang="0">
                <a:pos x="28" y="31"/>
              </a:cxn>
              <a:cxn ang="0">
                <a:pos x="19" y="36"/>
              </a:cxn>
              <a:cxn ang="0">
                <a:pos x="28" y="31"/>
              </a:cxn>
              <a:cxn ang="0">
                <a:pos x="19" y="22"/>
              </a:cxn>
              <a:cxn ang="0">
                <a:pos x="28" y="27"/>
              </a:cxn>
              <a:cxn ang="0">
                <a:pos x="28" y="11"/>
              </a:cxn>
              <a:cxn ang="0">
                <a:pos x="19" y="18"/>
              </a:cxn>
              <a:cxn ang="0">
                <a:pos x="28" y="11"/>
              </a:cxn>
              <a:cxn ang="0">
                <a:pos x="40" y="18"/>
              </a:cxn>
              <a:cxn ang="0">
                <a:pos x="63" y="23"/>
              </a:cxn>
              <a:cxn ang="0">
                <a:pos x="67" y="25"/>
              </a:cxn>
              <a:cxn ang="0">
                <a:pos x="47" y="68"/>
              </a:cxn>
              <a:cxn ang="0">
                <a:pos x="40" y="56"/>
              </a:cxn>
              <a:cxn ang="0">
                <a:pos x="35" y="68"/>
              </a:cxn>
              <a:cxn ang="0">
                <a:pos x="67" y="25"/>
              </a:cxn>
              <a:cxn ang="0">
                <a:pos x="40" y="40"/>
              </a:cxn>
              <a:cxn ang="0">
                <a:pos x="49" y="47"/>
              </a:cxn>
              <a:cxn ang="0">
                <a:pos x="49" y="31"/>
              </a:cxn>
              <a:cxn ang="0">
                <a:pos x="40" y="36"/>
              </a:cxn>
              <a:cxn ang="0">
                <a:pos x="49" y="31"/>
              </a:cxn>
              <a:cxn ang="0">
                <a:pos x="54" y="40"/>
              </a:cxn>
              <a:cxn ang="0">
                <a:pos x="63" y="47"/>
              </a:cxn>
              <a:cxn ang="0">
                <a:pos x="63" y="31"/>
              </a:cxn>
              <a:cxn ang="0">
                <a:pos x="54" y="36"/>
              </a:cxn>
              <a:cxn ang="0">
                <a:pos x="63" y="31"/>
              </a:cxn>
            </a:cxnLst>
            <a:rect l="0" t="0" r="r" b="b"/>
            <a:pathLst>
              <a:path w="67" h="68">
                <a:moveTo>
                  <a:pt x="26" y="6"/>
                </a:moveTo>
                <a:lnTo>
                  <a:pt x="5" y="6"/>
                </a:lnTo>
                <a:lnTo>
                  <a:pt x="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31" y="7"/>
                </a:moveTo>
                <a:lnTo>
                  <a:pt x="31" y="68"/>
                </a:lnTo>
                <a:lnTo>
                  <a:pt x="12" y="68"/>
                </a:lnTo>
                <a:lnTo>
                  <a:pt x="12" y="56"/>
                </a:lnTo>
                <a:lnTo>
                  <a:pt x="5" y="56"/>
                </a:lnTo>
                <a:lnTo>
                  <a:pt x="5" y="68"/>
                </a:lnTo>
                <a:lnTo>
                  <a:pt x="0" y="68"/>
                </a:lnTo>
                <a:lnTo>
                  <a:pt x="0" y="7"/>
                </a:lnTo>
                <a:lnTo>
                  <a:pt x="31" y="7"/>
                </a:lnTo>
                <a:close/>
                <a:moveTo>
                  <a:pt x="12" y="40"/>
                </a:moveTo>
                <a:lnTo>
                  <a:pt x="5" y="40"/>
                </a:lnTo>
                <a:lnTo>
                  <a:pt x="5" y="47"/>
                </a:lnTo>
                <a:lnTo>
                  <a:pt x="12" y="47"/>
                </a:lnTo>
                <a:lnTo>
                  <a:pt x="12" y="40"/>
                </a:lnTo>
                <a:close/>
                <a:moveTo>
                  <a:pt x="12" y="31"/>
                </a:moveTo>
                <a:lnTo>
                  <a:pt x="5" y="31"/>
                </a:lnTo>
                <a:lnTo>
                  <a:pt x="5" y="36"/>
                </a:lnTo>
                <a:lnTo>
                  <a:pt x="12" y="36"/>
                </a:lnTo>
                <a:lnTo>
                  <a:pt x="12" y="31"/>
                </a:lnTo>
                <a:close/>
                <a:moveTo>
                  <a:pt x="12" y="22"/>
                </a:moveTo>
                <a:lnTo>
                  <a:pt x="5" y="22"/>
                </a:lnTo>
                <a:lnTo>
                  <a:pt x="5" y="27"/>
                </a:lnTo>
                <a:lnTo>
                  <a:pt x="12" y="27"/>
                </a:lnTo>
                <a:lnTo>
                  <a:pt x="12" y="22"/>
                </a:lnTo>
                <a:close/>
                <a:moveTo>
                  <a:pt x="12" y="11"/>
                </a:moveTo>
                <a:lnTo>
                  <a:pt x="5" y="11"/>
                </a:lnTo>
                <a:lnTo>
                  <a:pt x="5" y="18"/>
                </a:lnTo>
                <a:lnTo>
                  <a:pt x="12" y="18"/>
                </a:lnTo>
                <a:lnTo>
                  <a:pt x="12" y="11"/>
                </a:lnTo>
                <a:close/>
                <a:moveTo>
                  <a:pt x="28" y="40"/>
                </a:moveTo>
                <a:lnTo>
                  <a:pt x="19" y="40"/>
                </a:lnTo>
                <a:lnTo>
                  <a:pt x="19" y="47"/>
                </a:lnTo>
                <a:lnTo>
                  <a:pt x="28" y="47"/>
                </a:lnTo>
                <a:lnTo>
                  <a:pt x="28" y="40"/>
                </a:lnTo>
                <a:close/>
                <a:moveTo>
                  <a:pt x="28" y="31"/>
                </a:moveTo>
                <a:lnTo>
                  <a:pt x="19" y="31"/>
                </a:lnTo>
                <a:lnTo>
                  <a:pt x="19" y="36"/>
                </a:lnTo>
                <a:lnTo>
                  <a:pt x="28" y="36"/>
                </a:lnTo>
                <a:lnTo>
                  <a:pt x="28" y="31"/>
                </a:lnTo>
                <a:close/>
                <a:moveTo>
                  <a:pt x="28" y="22"/>
                </a:moveTo>
                <a:lnTo>
                  <a:pt x="19" y="22"/>
                </a:lnTo>
                <a:lnTo>
                  <a:pt x="19" y="27"/>
                </a:lnTo>
                <a:lnTo>
                  <a:pt x="28" y="27"/>
                </a:lnTo>
                <a:lnTo>
                  <a:pt x="28" y="22"/>
                </a:lnTo>
                <a:close/>
                <a:moveTo>
                  <a:pt x="28" y="11"/>
                </a:moveTo>
                <a:lnTo>
                  <a:pt x="19" y="11"/>
                </a:lnTo>
                <a:lnTo>
                  <a:pt x="19" y="18"/>
                </a:lnTo>
                <a:lnTo>
                  <a:pt x="28" y="18"/>
                </a:lnTo>
                <a:lnTo>
                  <a:pt x="28" y="11"/>
                </a:lnTo>
                <a:close/>
                <a:moveTo>
                  <a:pt x="63" y="18"/>
                </a:moveTo>
                <a:lnTo>
                  <a:pt x="40" y="18"/>
                </a:lnTo>
                <a:lnTo>
                  <a:pt x="40" y="23"/>
                </a:lnTo>
                <a:lnTo>
                  <a:pt x="63" y="23"/>
                </a:lnTo>
                <a:lnTo>
                  <a:pt x="63" y="18"/>
                </a:lnTo>
                <a:close/>
                <a:moveTo>
                  <a:pt x="67" y="25"/>
                </a:moveTo>
                <a:lnTo>
                  <a:pt x="67" y="68"/>
                </a:lnTo>
                <a:lnTo>
                  <a:pt x="47" y="68"/>
                </a:lnTo>
                <a:lnTo>
                  <a:pt x="47" y="56"/>
                </a:lnTo>
                <a:lnTo>
                  <a:pt x="40" y="56"/>
                </a:lnTo>
                <a:lnTo>
                  <a:pt x="40" y="68"/>
                </a:lnTo>
                <a:lnTo>
                  <a:pt x="35" y="68"/>
                </a:lnTo>
                <a:lnTo>
                  <a:pt x="35" y="25"/>
                </a:lnTo>
                <a:lnTo>
                  <a:pt x="67" y="25"/>
                </a:lnTo>
                <a:close/>
                <a:moveTo>
                  <a:pt x="49" y="40"/>
                </a:moveTo>
                <a:lnTo>
                  <a:pt x="40" y="40"/>
                </a:lnTo>
                <a:lnTo>
                  <a:pt x="40" y="47"/>
                </a:lnTo>
                <a:lnTo>
                  <a:pt x="49" y="47"/>
                </a:lnTo>
                <a:lnTo>
                  <a:pt x="49" y="40"/>
                </a:lnTo>
                <a:close/>
                <a:moveTo>
                  <a:pt x="49" y="31"/>
                </a:moveTo>
                <a:lnTo>
                  <a:pt x="40" y="31"/>
                </a:lnTo>
                <a:lnTo>
                  <a:pt x="40" y="36"/>
                </a:lnTo>
                <a:lnTo>
                  <a:pt x="49" y="36"/>
                </a:lnTo>
                <a:lnTo>
                  <a:pt x="49" y="31"/>
                </a:lnTo>
                <a:close/>
                <a:moveTo>
                  <a:pt x="63" y="40"/>
                </a:moveTo>
                <a:lnTo>
                  <a:pt x="54" y="40"/>
                </a:lnTo>
                <a:lnTo>
                  <a:pt x="54" y="47"/>
                </a:lnTo>
                <a:lnTo>
                  <a:pt x="63" y="47"/>
                </a:lnTo>
                <a:lnTo>
                  <a:pt x="63" y="40"/>
                </a:lnTo>
                <a:close/>
                <a:moveTo>
                  <a:pt x="63" y="31"/>
                </a:moveTo>
                <a:lnTo>
                  <a:pt x="54" y="31"/>
                </a:lnTo>
                <a:lnTo>
                  <a:pt x="54" y="36"/>
                </a:lnTo>
                <a:lnTo>
                  <a:pt x="63" y="36"/>
                </a:lnTo>
                <a:lnTo>
                  <a:pt x="63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" name="ïsľîḋê">
            <a:extLst>
              <a:ext uri="{FF2B5EF4-FFF2-40B4-BE49-F238E27FC236}">
                <a16:creationId xmlns:a16="http://schemas.microsoft.com/office/drawing/2014/main" id="{C92655AE-0F95-4B07-80B4-8E97ADD94F64}"/>
              </a:ext>
            </a:extLst>
          </p:cNvPr>
          <p:cNvSpPr/>
          <p:nvPr/>
        </p:nvSpPr>
        <p:spPr bwMode="auto">
          <a:xfrm>
            <a:off x="1473480" y="6772535"/>
            <a:ext cx="189669" cy="101561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22"/>
              </a:cxn>
              <a:cxn ang="0">
                <a:pos x="55" y="22"/>
              </a:cxn>
              <a:cxn ang="0">
                <a:pos x="55" y="18"/>
              </a:cxn>
              <a:cxn ang="0">
                <a:pos x="30" y="3"/>
              </a:cxn>
              <a:cxn ang="0">
                <a:pos x="4" y="18"/>
              </a:cxn>
              <a:cxn ang="0">
                <a:pos x="5" y="22"/>
              </a:cxn>
              <a:cxn ang="0">
                <a:pos x="0" y="22"/>
              </a:cxn>
              <a:cxn ang="0">
                <a:pos x="0" y="0"/>
              </a:cxn>
              <a:cxn ang="0">
                <a:pos x="58" y="0"/>
              </a:cxn>
            </a:cxnLst>
            <a:rect l="0" t="0" r="r" b="b"/>
            <a:pathLst>
              <a:path w="58" h="22">
                <a:moveTo>
                  <a:pt x="58" y="0"/>
                </a:move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0"/>
                  <a:pt x="55" y="19"/>
                  <a:pt x="55" y="18"/>
                </a:cubicBezTo>
                <a:cubicBezTo>
                  <a:pt x="55" y="10"/>
                  <a:pt x="44" y="3"/>
                  <a:pt x="30" y="3"/>
                </a:cubicBezTo>
                <a:cubicBezTo>
                  <a:pt x="16" y="3"/>
                  <a:pt x="4" y="10"/>
                  <a:pt x="4" y="18"/>
                </a:cubicBezTo>
                <a:cubicBezTo>
                  <a:pt x="4" y="20"/>
                  <a:pt x="4" y="20"/>
                  <a:pt x="5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íṡlídê">
            <a:extLst>
              <a:ext uri="{FF2B5EF4-FFF2-40B4-BE49-F238E27FC236}">
                <a16:creationId xmlns:a16="http://schemas.microsoft.com/office/drawing/2014/main" id="{339DAB90-E5D3-4284-9C05-D91E54446A99}"/>
              </a:ext>
            </a:extLst>
          </p:cNvPr>
          <p:cNvSpPr/>
          <p:nvPr/>
        </p:nvSpPr>
        <p:spPr bwMode="auto">
          <a:xfrm>
            <a:off x="1174264" y="2951898"/>
            <a:ext cx="2086736" cy="1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37" name="iṩľïdé">
            <a:extLst>
              <a:ext uri="{FF2B5EF4-FFF2-40B4-BE49-F238E27FC236}">
                <a16:creationId xmlns:a16="http://schemas.microsoft.com/office/drawing/2014/main" id="{4CC644BB-ADDC-4E5C-B66A-B231C5022CEF}"/>
              </a:ext>
            </a:extLst>
          </p:cNvPr>
          <p:cNvSpPr txBox="1"/>
          <p:nvPr/>
        </p:nvSpPr>
        <p:spPr bwMode="auto">
          <a:xfrm>
            <a:off x="1174264" y="2539018"/>
            <a:ext cx="208673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4" name="îṩlîḑè">
            <a:extLst>
              <a:ext uri="{FF2B5EF4-FFF2-40B4-BE49-F238E27FC236}">
                <a16:creationId xmlns:a16="http://schemas.microsoft.com/office/drawing/2014/main" id="{BD945D3A-B63B-4C80-BB1F-F932AAA85C51}"/>
              </a:ext>
            </a:extLst>
          </p:cNvPr>
          <p:cNvSpPr/>
          <p:nvPr/>
        </p:nvSpPr>
        <p:spPr>
          <a:xfrm>
            <a:off x="1942859" y="4806054"/>
            <a:ext cx="549546" cy="54954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5" name="íṧļïḑè" title="ry6MHxwOH8WsTKLSa514qPVJnvhhWFnRDjZGIbRZNsFBp">
            <a:extLst>
              <a:ext uri="{FF2B5EF4-FFF2-40B4-BE49-F238E27FC236}">
                <a16:creationId xmlns:a16="http://schemas.microsoft.com/office/drawing/2014/main" id="{DABDCA0B-D1EF-417E-BB44-46CF18151E0B}"/>
              </a:ext>
            </a:extLst>
          </p:cNvPr>
          <p:cNvSpPr/>
          <p:nvPr/>
        </p:nvSpPr>
        <p:spPr bwMode="auto">
          <a:xfrm>
            <a:off x="2070995" y="4977781"/>
            <a:ext cx="293274" cy="206084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32" name="ïşļïḓé">
            <a:extLst>
              <a:ext uri="{FF2B5EF4-FFF2-40B4-BE49-F238E27FC236}">
                <a16:creationId xmlns:a16="http://schemas.microsoft.com/office/drawing/2014/main" id="{D254EEB9-26B2-4F7C-AEAA-B9BE6B4EA00A}"/>
              </a:ext>
            </a:extLst>
          </p:cNvPr>
          <p:cNvSpPr/>
          <p:nvPr/>
        </p:nvSpPr>
        <p:spPr bwMode="auto">
          <a:xfrm>
            <a:off x="3752347" y="2468911"/>
            <a:ext cx="2086736" cy="1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33" name="îşliďè">
            <a:extLst>
              <a:ext uri="{FF2B5EF4-FFF2-40B4-BE49-F238E27FC236}">
                <a16:creationId xmlns:a16="http://schemas.microsoft.com/office/drawing/2014/main" id="{54162875-243B-45A5-B890-C41A870C7813}"/>
              </a:ext>
            </a:extLst>
          </p:cNvPr>
          <p:cNvSpPr txBox="1"/>
          <p:nvPr/>
        </p:nvSpPr>
        <p:spPr bwMode="auto">
          <a:xfrm>
            <a:off x="3752347" y="2056031"/>
            <a:ext cx="208673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30" name="îSļíḋe">
            <a:extLst>
              <a:ext uri="{FF2B5EF4-FFF2-40B4-BE49-F238E27FC236}">
                <a16:creationId xmlns:a16="http://schemas.microsoft.com/office/drawing/2014/main" id="{3010F3CA-ECB1-4F6F-8E55-A9DD7F60E025}"/>
              </a:ext>
            </a:extLst>
          </p:cNvPr>
          <p:cNvSpPr/>
          <p:nvPr/>
        </p:nvSpPr>
        <p:spPr>
          <a:xfrm>
            <a:off x="4520942" y="4858667"/>
            <a:ext cx="549546" cy="54954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1" name="işliḑè" title="ry6MHxwOH8WsTKLSa514qPVJnvhhWFnRDjZGIbRZNsFBp">
            <a:extLst>
              <a:ext uri="{FF2B5EF4-FFF2-40B4-BE49-F238E27FC236}">
                <a16:creationId xmlns:a16="http://schemas.microsoft.com/office/drawing/2014/main" id="{493090B8-934A-4AC1-8ABB-F3BF93B6ABF2}"/>
              </a:ext>
            </a:extLst>
          </p:cNvPr>
          <p:cNvSpPr/>
          <p:nvPr/>
        </p:nvSpPr>
        <p:spPr bwMode="auto">
          <a:xfrm>
            <a:off x="4649078" y="5027617"/>
            <a:ext cx="293274" cy="21163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8" name="i$ļïḋè">
            <a:extLst>
              <a:ext uri="{FF2B5EF4-FFF2-40B4-BE49-F238E27FC236}">
                <a16:creationId xmlns:a16="http://schemas.microsoft.com/office/drawing/2014/main" id="{48B6C506-8DB3-416E-9350-9E83552668A8}"/>
              </a:ext>
            </a:extLst>
          </p:cNvPr>
          <p:cNvSpPr/>
          <p:nvPr/>
        </p:nvSpPr>
        <p:spPr bwMode="auto">
          <a:xfrm>
            <a:off x="6330430" y="1953512"/>
            <a:ext cx="2086736" cy="1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íṡḷïḍe">
            <a:extLst>
              <a:ext uri="{FF2B5EF4-FFF2-40B4-BE49-F238E27FC236}">
                <a16:creationId xmlns:a16="http://schemas.microsoft.com/office/drawing/2014/main" id="{D3370AFB-B792-4FD1-AC80-DEADF7B22C51}"/>
              </a:ext>
            </a:extLst>
          </p:cNvPr>
          <p:cNvSpPr txBox="1"/>
          <p:nvPr/>
        </p:nvSpPr>
        <p:spPr bwMode="auto">
          <a:xfrm>
            <a:off x="6330430" y="1540632"/>
            <a:ext cx="208673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6" name="ísḷîḋe">
            <a:extLst>
              <a:ext uri="{FF2B5EF4-FFF2-40B4-BE49-F238E27FC236}">
                <a16:creationId xmlns:a16="http://schemas.microsoft.com/office/drawing/2014/main" id="{665890BB-0363-4601-AF93-0F065B346248}"/>
              </a:ext>
            </a:extLst>
          </p:cNvPr>
          <p:cNvSpPr/>
          <p:nvPr/>
        </p:nvSpPr>
        <p:spPr>
          <a:xfrm>
            <a:off x="7099025" y="4733295"/>
            <a:ext cx="549546" cy="54954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7" name="íṡļïdé" title="ry6MHxwOH8WsTKLSa514qPVJnvhhWFnRDjZGIbRZNsFBp">
            <a:extLst>
              <a:ext uri="{FF2B5EF4-FFF2-40B4-BE49-F238E27FC236}">
                <a16:creationId xmlns:a16="http://schemas.microsoft.com/office/drawing/2014/main" id="{ED348570-E02E-43B2-B29C-326C6C325270}"/>
              </a:ext>
            </a:extLst>
          </p:cNvPr>
          <p:cNvSpPr/>
          <p:nvPr/>
        </p:nvSpPr>
        <p:spPr bwMode="auto">
          <a:xfrm>
            <a:off x="7227161" y="4861620"/>
            <a:ext cx="293274" cy="29288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4" name="ïṧļîḓé">
            <a:extLst>
              <a:ext uri="{FF2B5EF4-FFF2-40B4-BE49-F238E27FC236}">
                <a16:creationId xmlns:a16="http://schemas.microsoft.com/office/drawing/2014/main" id="{C1B6BF13-9388-443F-89CC-38F65C698E52}"/>
              </a:ext>
            </a:extLst>
          </p:cNvPr>
          <p:cNvSpPr/>
          <p:nvPr/>
        </p:nvSpPr>
        <p:spPr bwMode="auto">
          <a:xfrm>
            <a:off x="8881424" y="1556708"/>
            <a:ext cx="2086736" cy="1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iŝľiḓè">
            <a:extLst>
              <a:ext uri="{FF2B5EF4-FFF2-40B4-BE49-F238E27FC236}">
                <a16:creationId xmlns:a16="http://schemas.microsoft.com/office/drawing/2014/main" id="{52F255B7-207F-4ED1-A3F9-894419F542BF}"/>
              </a:ext>
            </a:extLst>
          </p:cNvPr>
          <p:cNvSpPr txBox="1"/>
          <p:nvPr/>
        </p:nvSpPr>
        <p:spPr bwMode="auto">
          <a:xfrm>
            <a:off x="8881424" y="1143828"/>
            <a:ext cx="208673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22" name="iṣḷîďé">
            <a:extLst>
              <a:ext uri="{FF2B5EF4-FFF2-40B4-BE49-F238E27FC236}">
                <a16:creationId xmlns:a16="http://schemas.microsoft.com/office/drawing/2014/main" id="{BE69E7F0-52D7-4312-91D0-5CE5A3D4B815}"/>
              </a:ext>
            </a:extLst>
          </p:cNvPr>
          <p:cNvSpPr/>
          <p:nvPr/>
        </p:nvSpPr>
        <p:spPr>
          <a:xfrm>
            <a:off x="9650019" y="4555930"/>
            <a:ext cx="549546" cy="54954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îŝļîde" title="ry6MHxwOH8WsTKLSa514qPVJnvhhWFnRDjZGIbRZNsFBp">
            <a:extLst>
              <a:ext uri="{FF2B5EF4-FFF2-40B4-BE49-F238E27FC236}">
                <a16:creationId xmlns:a16="http://schemas.microsoft.com/office/drawing/2014/main" id="{7855C684-AF39-4AE7-A422-990282102F73}"/>
              </a:ext>
            </a:extLst>
          </p:cNvPr>
          <p:cNvSpPr/>
          <p:nvPr/>
        </p:nvSpPr>
        <p:spPr bwMode="auto">
          <a:xfrm>
            <a:off x="9778155" y="4684255"/>
            <a:ext cx="293274" cy="29288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375F233-0051-4BAB-A7D6-904A1FD0B39A}"/>
              </a:ext>
            </a:extLst>
          </p:cNvPr>
          <p:cNvCxnSpPr>
            <a:stCxn id="34" idx="0"/>
            <a:endCxn id="36" idx="2"/>
          </p:cNvCxnSpPr>
          <p:nvPr/>
        </p:nvCxnSpPr>
        <p:spPr>
          <a:xfrm flipV="1">
            <a:off x="2217632" y="4427386"/>
            <a:ext cx="0" cy="37866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EEEC454-3EBD-4C24-81AB-FAF701915C4A}"/>
              </a:ext>
            </a:extLst>
          </p:cNvPr>
          <p:cNvCxnSpPr>
            <a:stCxn id="30" idx="0"/>
            <a:endCxn id="32" idx="2"/>
          </p:cNvCxnSpPr>
          <p:nvPr/>
        </p:nvCxnSpPr>
        <p:spPr>
          <a:xfrm flipV="1">
            <a:off x="4795715" y="3944399"/>
            <a:ext cx="0" cy="914268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2F76489-0D77-4B8B-9569-F4A40E607584}"/>
              </a:ext>
            </a:extLst>
          </p:cNvPr>
          <p:cNvCxnSpPr>
            <a:stCxn id="26" idx="0"/>
            <a:endCxn id="28" idx="2"/>
          </p:cNvCxnSpPr>
          <p:nvPr/>
        </p:nvCxnSpPr>
        <p:spPr>
          <a:xfrm flipV="1">
            <a:off x="7373798" y="3429000"/>
            <a:ext cx="0" cy="1304295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F900414-578B-48E5-A3A2-67F4E979655F}"/>
              </a:ext>
            </a:extLst>
          </p:cNvPr>
          <p:cNvCxnSpPr>
            <a:stCxn id="22" idx="0"/>
            <a:endCxn id="24" idx="2"/>
          </p:cNvCxnSpPr>
          <p:nvPr/>
        </p:nvCxnSpPr>
        <p:spPr>
          <a:xfrm flipV="1">
            <a:off x="9924792" y="3032196"/>
            <a:ext cx="0" cy="1523734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FA9642-3C97-4C12-8C82-0970AA63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BA7E82-993D-4B63-9E79-7B5A3815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4C0DA3-9BC6-4422-82F5-508156C6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ï$1íḓè">
            <a:extLst>
              <a:ext uri="{FF2B5EF4-FFF2-40B4-BE49-F238E27FC236}">
                <a16:creationId xmlns:a16="http://schemas.microsoft.com/office/drawing/2014/main" id="{7110F800-0566-4883-9E95-AE952AA4130C}"/>
              </a:ext>
            </a:extLst>
          </p:cNvPr>
          <p:cNvSpPr/>
          <p:nvPr/>
        </p:nvSpPr>
        <p:spPr>
          <a:xfrm>
            <a:off x="0" y="1988840"/>
            <a:ext cx="12192000" cy="2952328"/>
          </a:xfrm>
          <a:prstGeom prst="rect">
            <a:avLst/>
          </a:prstGeom>
          <a:blipFill>
            <a:blip r:embed="rId3"/>
            <a:stretch>
              <a:fillRect t="-83647" b="-8350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ṩḻïḓé">
            <a:extLst>
              <a:ext uri="{FF2B5EF4-FFF2-40B4-BE49-F238E27FC236}">
                <a16:creationId xmlns:a16="http://schemas.microsoft.com/office/drawing/2014/main" id="{699CEF8F-DBCE-4AA3-AB9F-7D6C2D8F8093}"/>
              </a:ext>
            </a:extLst>
          </p:cNvPr>
          <p:cNvSpPr/>
          <p:nvPr/>
        </p:nvSpPr>
        <p:spPr>
          <a:xfrm>
            <a:off x="719141" y="1889912"/>
            <a:ext cx="2002378" cy="2115151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ṣľîḍê">
            <a:extLst>
              <a:ext uri="{FF2B5EF4-FFF2-40B4-BE49-F238E27FC236}">
                <a16:creationId xmlns:a16="http://schemas.microsoft.com/office/drawing/2014/main" id="{849D0743-A651-4F3D-BDA1-606BA135329C}"/>
              </a:ext>
            </a:extLst>
          </p:cNvPr>
          <p:cNvSpPr/>
          <p:nvPr/>
        </p:nvSpPr>
        <p:spPr>
          <a:xfrm>
            <a:off x="719140" y="1760127"/>
            <a:ext cx="2002379" cy="1297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sz="2400" b="1">
              <a:solidFill>
                <a:schemeClr val="bg1"/>
              </a:solidFill>
            </a:endParaRPr>
          </a:p>
        </p:txBody>
      </p:sp>
      <p:sp>
        <p:nvSpPr>
          <p:cNvPr id="37" name="ïśḻíḋé">
            <a:extLst>
              <a:ext uri="{FF2B5EF4-FFF2-40B4-BE49-F238E27FC236}">
                <a16:creationId xmlns:a16="http://schemas.microsoft.com/office/drawing/2014/main" id="{B383877F-AAC5-434B-A98C-25BB66571AAB}"/>
              </a:ext>
            </a:extLst>
          </p:cNvPr>
          <p:cNvSpPr txBox="1"/>
          <p:nvPr/>
        </p:nvSpPr>
        <p:spPr>
          <a:xfrm>
            <a:off x="797058" y="2466688"/>
            <a:ext cx="1846542" cy="67427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4378">
              <a:lnSpc>
                <a:spcPct val="150000"/>
              </a:lnSpc>
              <a:defRPr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8" name="iśḻíďé">
            <a:extLst>
              <a:ext uri="{FF2B5EF4-FFF2-40B4-BE49-F238E27FC236}">
                <a16:creationId xmlns:a16="http://schemas.microsoft.com/office/drawing/2014/main" id="{77BA9773-1A3B-4365-AF47-DF230335F641}"/>
              </a:ext>
            </a:extLst>
          </p:cNvPr>
          <p:cNvSpPr/>
          <p:nvPr/>
        </p:nvSpPr>
        <p:spPr>
          <a:xfrm>
            <a:off x="908689" y="2073317"/>
            <a:ext cx="1623282" cy="393372"/>
          </a:xfrm>
          <a:prstGeom prst="rect">
            <a:avLst/>
          </a:prstGeom>
        </p:spPr>
        <p:txBody>
          <a:bodyPr wrap="none" lIns="72000" tIns="0" rIns="72000" bIns="0" anchor="ctr" anchorCtr="0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/>
              <a:t>标题文本预设</a:t>
            </a:r>
          </a:p>
        </p:txBody>
      </p:sp>
      <p:sp>
        <p:nvSpPr>
          <p:cNvPr id="31" name="ïŝ1íḍè">
            <a:extLst>
              <a:ext uri="{FF2B5EF4-FFF2-40B4-BE49-F238E27FC236}">
                <a16:creationId xmlns:a16="http://schemas.microsoft.com/office/drawing/2014/main" id="{6D6E33EC-ED52-494C-817E-9FEE2E7AE0D6}"/>
              </a:ext>
            </a:extLst>
          </p:cNvPr>
          <p:cNvSpPr/>
          <p:nvPr/>
        </p:nvSpPr>
        <p:spPr>
          <a:xfrm>
            <a:off x="2906978" y="1889912"/>
            <a:ext cx="2002378" cy="2115151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ṣļïdè">
            <a:extLst>
              <a:ext uri="{FF2B5EF4-FFF2-40B4-BE49-F238E27FC236}">
                <a16:creationId xmlns:a16="http://schemas.microsoft.com/office/drawing/2014/main" id="{8EFC0CB8-62AE-47E1-837A-5CCE9284BA46}"/>
              </a:ext>
            </a:extLst>
          </p:cNvPr>
          <p:cNvSpPr/>
          <p:nvPr/>
        </p:nvSpPr>
        <p:spPr>
          <a:xfrm>
            <a:off x="2906977" y="1760127"/>
            <a:ext cx="2002379" cy="1297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sz="2400" b="1">
              <a:solidFill>
                <a:schemeClr val="bg1"/>
              </a:solidFill>
            </a:endParaRPr>
          </a:p>
        </p:txBody>
      </p:sp>
      <p:sp>
        <p:nvSpPr>
          <p:cNvPr id="33" name="îS1idê">
            <a:extLst>
              <a:ext uri="{FF2B5EF4-FFF2-40B4-BE49-F238E27FC236}">
                <a16:creationId xmlns:a16="http://schemas.microsoft.com/office/drawing/2014/main" id="{ED12C9C9-C65E-4D25-884C-64227858C1E8}"/>
              </a:ext>
            </a:extLst>
          </p:cNvPr>
          <p:cNvSpPr txBox="1"/>
          <p:nvPr/>
        </p:nvSpPr>
        <p:spPr>
          <a:xfrm>
            <a:off x="2984895" y="2466688"/>
            <a:ext cx="1846542" cy="67427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4378">
              <a:lnSpc>
                <a:spcPct val="150000"/>
              </a:lnSpc>
              <a:defRPr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4" name="íş1ïḍè">
            <a:extLst>
              <a:ext uri="{FF2B5EF4-FFF2-40B4-BE49-F238E27FC236}">
                <a16:creationId xmlns:a16="http://schemas.microsoft.com/office/drawing/2014/main" id="{15768A2F-DD68-4568-86AC-7CA29125A642}"/>
              </a:ext>
            </a:extLst>
          </p:cNvPr>
          <p:cNvSpPr/>
          <p:nvPr/>
        </p:nvSpPr>
        <p:spPr>
          <a:xfrm>
            <a:off x="3096526" y="2073317"/>
            <a:ext cx="1623282" cy="393372"/>
          </a:xfrm>
          <a:prstGeom prst="rect">
            <a:avLst/>
          </a:prstGeom>
        </p:spPr>
        <p:txBody>
          <a:bodyPr wrap="none" lIns="72000" tIns="0" rIns="72000" bIns="0" anchor="ctr" anchorCtr="0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/>
              <a:t>标题文本预设</a:t>
            </a:r>
          </a:p>
        </p:txBody>
      </p:sp>
      <p:sp>
        <p:nvSpPr>
          <p:cNvPr id="27" name="iṥḻídè">
            <a:extLst>
              <a:ext uri="{FF2B5EF4-FFF2-40B4-BE49-F238E27FC236}">
                <a16:creationId xmlns:a16="http://schemas.microsoft.com/office/drawing/2014/main" id="{7E7EA90A-451C-40C3-97C7-6237F5132E1C}"/>
              </a:ext>
            </a:extLst>
          </p:cNvPr>
          <p:cNvSpPr/>
          <p:nvPr/>
        </p:nvSpPr>
        <p:spPr>
          <a:xfrm>
            <a:off x="5094814" y="1889912"/>
            <a:ext cx="2002378" cy="2115151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ṥľíďe">
            <a:extLst>
              <a:ext uri="{FF2B5EF4-FFF2-40B4-BE49-F238E27FC236}">
                <a16:creationId xmlns:a16="http://schemas.microsoft.com/office/drawing/2014/main" id="{3A53D96E-C357-4B23-9655-47F3CD6BC8BF}"/>
              </a:ext>
            </a:extLst>
          </p:cNvPr>
          <p:cNvSpPr/>
          <p:nvPr/>
        </p:nvSpPr>
        <p:spPr>
          <a:xfrm>
            <a:off x="5094813" y="1760127"/>
            <a:ext cx="2002379" cy="1297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sz="2400" b="1">
              <a:solidFill>
                <a:schemeClr val="bg1"/>
              </a:solidFill>
            </a:endParaRPr>
          </a:p>
        </p:txBody>
      </p:sp>
      <p:sp>
        <p:nvSpPr>
          <p:cNvPr id="29" name="îṧlïḋé">
            <a:extLst>
              <a:ext uri="{FF2B5EF4-FFF2-40B4-BE49-F238E27FC236}">
                <a16:creationId xmlns:a16="http://schemas.microsoft.com/office/drawing/2014/main" id="{5503A32D-94A3-42E2-9348-A5F4D1B52B0D}"/>
              </a:ext>
            </a:extLst>
          </p:cNvPr>
          <p:cNvSpPr txBox="1"/>
          <p:nvPr/>
        </p:nvSpPr>
        <p:spPr>
          <a:xfrm>
            <a:off x="5172731" y="2466688"/>
            <a:ext cx="1846542" cy="67427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4378">
              <a:lnSpc>
                <a:spcPct val="150000"/>
              </a:lnSpc>
              <a:defRPr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0" name="íş1îḓe">
            <a:extLst>
              <a:ext uri="{FF2B5EF4-FFF2-40B4-BE49-F238E27FC236}">
                <a16:creationId xmlns:a16="http://schemas.microsoft.com/office/drawing/2014/main" id="{37B62F42-899E-476C-AB78-6232D0FEC909}"/>
              </a:ext>
            </a:extLst>
          </p:cNvPr>
          <p:cNvSpPr/>
          <p:nvPr/>
        </p:nvSpPr>
        <p:spPr>
          <a:xfrm>
            <a:off x="5284362" y="2073317"/>
            <a:ext cx="1623282" cy="393372"/>
          </a:xfrm>
          <a:prstGeom prst="rect">
            <a:avLst/>
          </a:prstGeom>
        </p:spPr>
        <p:txBody>
          <a:bodyPr wrap="none" lIns="72000" tIns="0" rIns="72000" bIns="0" anchor="ctr" anchorCtr="0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/>
              <a:t>标题文本预设</a:t>
            </a:r>
          </a:p>
        </p:txBody>
      </p:sp>
      <p:sp>
        <p:nvSpPr>
          <p:cNvPr id="23" name="îşlïdê">
            <a:extLst>
              <a:ext uri="{FF2B5EF4-FFF2-40B4-BE49-F238E27FC236}">
                <a16:creationId xmlns:a16="http://schemas.microsoft.com/office/drawing/2014/main" id="{37E08F97-3A11-4F27-94F4-81DCDC727077}"/>
              </a:ext>
            </a:extLst>
          </p:cNvPr>
          <p:cNvSpPr/>
          <p:nvPr/>
        </p:nvSpPr>
        <p:spPr>
          <a:xfrm>
            <a:off x="7282651" y="1889912"/>
            <a:ext cx="2002378" cy="2115151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şlîḋê">
            <a:extLst>
              <a:ext uri="{FF2B5EF4-FFF2-40B4-BE49-F238E27FC236}">
                <a16:creationId xmlns:a16="http://schemas.microsoft.com/office/drawing/2014/main" id="{C02688BE-01A3-458E-B51F-A73DBE697C95}"/>
              </a:ext>
            </a:extLst>
          </p:cNvPr>
          <p:cNvSpPr/>
          <p:nvPr/>
        </p:nvSpPr>
        <p:spPr>
          <a:xfrm>
            <a:off x="7282650" y="1760127"/>
            <a:ext cx="2002379" cy="1297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sz="2400" b="1">
              <a:solidFill>
                <a:schemeClr val="bg1"/>
              </a:solidFill>
            </a:endParaRPr>
          </a:p>
        </p:txBody>
      </p:sp>
      <p:sp>
        <p:nvSpPr>
          <p:cNvPr id="25" name="îṧļiḍé">
            <a:extLst>
              <a:ext uri="{FF2B5EF4-FFF2-40B4-BE49-F238E27FC236}">
                <a16:creationId xmlns:a16="http://schemas.microsoft.com/office/drawing/2014/main" id="{9D47C2AA-CBC2-4B6C-9202-B1FE09105E94}"/>
              </a:ext>
            </a:extLst>
          </p:cNvPr>
          <p:cNvSpPr txBox="1"/>
          <p:nvPr/>
        </p:nvSpPr>
        <p:spPr>
          <a:xfrm>
            <a:off x="7360568" y="2466688"/>
            <a:ext cx="1846542" cy="67427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4378">
              <a:lnSpc>
                <a:spcPct val="150000"/>
              </a:lnSpc>
              <a:defRPr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6" name="ï$1ïḑè">
            <a:extLst>
              <a:ext uri="{FF2B5EF4-FFF2-40B4-BE49-F238E27FC236}">
                <a16:creationId xmlns:a16="http://schemas.microsoft.com/office/drawing/2014/main" id="{74F0B035-F9B2-446A-BCC2-4ED38A238C1F}"/>
              </a:ext>
            </a:extLst>
          </p:cNvPr>
          <p:cNvSpPr/>
          <p:nvPr/>
        </p:nvSpPr>
        <p:spPr>
          <a:xfrm>
            <a:off x="7472199" y="2073317"/>
            <a:ext cx="1623282" cy="393372"/>
          </a:xfrm>
          <a:prstGeom prst="rect">
            <a:avLst/>
          </a:prstGeom>
        </p:spPr>
        <p:txBody>
          <a:bodyPr wrap="none" lIns="72000" tIns="0" rIns="72000" bIns="0" anchor="ctr" anchorCtr="0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/>
              <a:t>标题文本预设</a:t>
            </a:r>
          </a:p>
        </p:txBody>
      </p:sp>
      <p:sp>
        <p:nvSpPr>
          <p:cNvPr id="13" name="îṩḷíḍè">
            <a:extLst>
              <a:ext uri="{FF2B5EF4-FFF2-40B4-BE49-F238E27FC236}">
                <a16:creationId xmlns:a16="http://schemas.microsoft.com/office/drawing/2014/main" id="{254736E8-4599-474E-8CCE-BBCD40984DF7}"/>
              </a:ext>
            </a:extLst>
          </p:cNvPr>
          <p:cNvSpPr/>
          <p:nvPr/>
        </p:nvSpPr>
        <p:spPr>
          <a:xfrm>
            <a:off x="1462128" y="1501926"/>
            <a:ext cx="516402" cy="516402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prstClr val="black"/>
                </a:solidFill>
              </a:rPr>
              <a:t>1</a:t>
            </a:r>
            <a:endParaRPr lang="zh-CN" altLang="en-US" sz="2000" b="1" kern="0">
              <a:solidFill>
                <a:prstClr val="black"/>
              </a:solidFill>
            </a:endParaRPr>
          </a:p>
        </p:txBody>
      </p:sp>
      <p:sp>
        <p:nvSpPr>
          <p:cNvPr id="14" name="íṩḷîďe">
            <a:extLst>
              <a:ext uri="{FF2B5EF4-FFF2-40B4-BE49-F238E27FC236}">
                <a16:creationId xmlns:a16="http://schemas.microsoft.com/office/drawing/2014/main" id="{1F06FF96-1CD9-4B03-94FC-9691B035BCCA}"/>
              </a:ext>
            </a:extLst>
          </p:cNvPr>
          <p:cNvSpPr/>
          <p:nvPr/>
        </p:nvSpPr>
        <p:spPr>
          <a:xfrm>
            <a:off x="3649965" y="1501926"/>
            <a:ext cx="516402" cy="516402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prstClr val="black"/>
                </a:solidFill>
              </a:rPr>
              <a:t>2</a:t>
            </a:r>
            <a:endParaRPr lang="zh-CN" altLang="en-US" sz="2000" b="1" kern="0">
              <a:solidFill>
                <a:prstClr val="black"/>
              </a:solidFill>
            </a:endParaRPr>
          </a:p>
        </p:txBody>
      </p:sp>
      <p:sp>
        <p:nvSpPr>
          <p:cNvPr id="15" name="íṥľîḓe">
            <a:extLst>
              <a:ext uri="{FF2B5EF4-FFF2-40B4-BE49-F238E27FC236}">
                <a16:creationId xmlns:a16="http://schemas.microsoft.com/office/drawing/2014/main" id="{AB28721B-563D-4FD7-910F-C0621FF07F95}"/>
              </a:ext>
            </a:extLst>
          </p:cNvPr>
          <p:cNvSpPr/>
          <p:nvPr/>
        </p:nvSpPr>
        <p:spPr>
          <a:xfrm>
            <a:off x="5837802" y="1501926"/>
            <a:ext cx="516402" cy="516402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prstClr val="black"/>
                </a:solidFill>
              </a:rPr>
              <a:t>3</a:t>
            </a:r>
            <a:endParaRPr lang="zh-CN" altLang="en-US" sz="2000" b="1" kern="0">
              <a:solidFill>
                <a:prstClr val="black"/>
              </a:solidFill>
            </a:endParaRPr>
          </a:p>
        </p:txBody>
      </p:sp>
      <p:sp>
        <p:nvSpPr>
          <p:cNvPr id="16" name="ïSļíḍé">
            <a:extLst>
              <a:ext uri="{FF2B5EF4-FFF2-40B4-BE49-F238E27FC236}">
                <a16:creationId xmlns:a16="http://schemas.microsoft.com/office/drawing/2014/main" id="{A945D347-BB48-49EE-979C-D9D186BA9E5B}"/>
              </a:ext>
            </a:extLst>
          </p:cNvPr>
          <p:cNvSpPr/>
          <p:nvPr/>
        </p:nvSpPr>
        <p:spPr>
          <a:xfrm>
            <a:off x="8025639" y="1501926"/>
            <a:ext cx="516402" cy="516402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prstClr val="black"/>
                </a:solidFill>
              </a:rPr>
              <a:t>4</a:t>
            </a:r>
            <a:endParaRPr lang="zh-CN" altLang="en-US" sz="2000" b="1" kern="0">
              <a:solidFill>
                <a:prstClr val="black"/>
              </a:solidFill>
            </a:endParaRPr>
          </a:p>
        </p:txBody>
      </p:sp>
      <p:sp>
        <p:nvSpPr>
          <p:cNvPr id="19" name="iṡļîďé">
            <a:extLst>
              <a:ext uri="{FF2B5EF4-FFF2-40B4-BE49-F238E27FC236}">
                <a16:creationId xmlns:a16="http://schemas.microsoft.com/office/drawing/2014/main" id="{EA30AD01-12E3-4DA9-B45C-28AC8BFD17A9}"/>
              </a:ext>
            </a:extLst>
          </p:cNvPr>
          <p:cNvSpPr/>
          <p:nvPr/>
        </p:nvSpPr>
        <p:spPr>
          <a:xfrm>
            <a:off x="9470489" y="1889912"/>
            <a:ext cx="2002378" cy="2115151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ṥlïdé">
            <a:extLst>
              <a:ext uri="{FF2B5EF4-FFF2-40B4-BE49-F238E27FC236}">
                <a16:creationId xmlns:a16="http://schemas.microsoft.com/office/drawing/2014/main" id="{AF19E46B-A9D7-4B4A-9B65-961B5A0A3BF0}"/>
              </a:ext>
            </a:extLst>
          </p:cNvPr>
          <p:cNvSpPr/>
          <p:nvPr/>
        </p:nvSpPr>
        <p:spPr>
          <a:xfrm>
            <a:off x="9470488" y="1760127"/>
            <a:ext cx="2002379" cy="1297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>
                  <a:alpha val="85000"/>
                </a:schemeClr>
              </a:gs>
              <a:gs pos="100000">
                <a:schemeClr val="accent3">
                  <a:alpha val="78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sz="2400" b="1">
              <a:solidFill>
                <a:schemeClr val="bg1"/>
              </a:solidFill>
            </a:endParaRPr>
          </a:p>
        </p:txBody>
      </p:sp>
      <p:sp>
        <p:nvSpPr>
          <p:cNvPr id="21" name="íSļïḋê">
            <a:extLst>
              <a:ext uri="{FF2B5EF4-FFF2-40B4-BE49-F238E27FC236}">
                <a16:creationId xmlns:a16="http://schemas.microsoft.com/office/drawing/2014/main" id="{6028AFAF-AA0D-4B11-B716-21435CD7B93D}"/>
              </a:ext>
            </a:extLst>
          </p:cNvPr>
          <p:cNvSpPr txBox="1"/>
          <p:nvPr/>
        </p:nvSpPr>
        <p:spPr>
          <a:xfrm>
            <a:off x="9548406" y="2466688"/>
            <a:ext cx="1846542" cy="674279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4378">
              <a:lnSpc>
                <a:spcPct val="150000"/>
              </a:lnSpc>
              <a:defRPr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2" name="išḷíḓê">
            <a:extLst>
              <a:ext uri="{FF2B5EF4-FFF2-40B4-BE49-F238E27FC236}">
                <a16:creationId xmlns:a16="http://schemas.microsoft.com/office/drawing/2014/main" id="{AEC5E419-3D28-4550-BA46-C39E197259D8}"/>
              </a:ext>
            </a:extLst>
          </p:cNvPr>
          <p:cNvSpPr/>
          <p:nvPr/>
        </p:nvSpPr>
        <p:spPr>
          <a:xfrm>
            <a:off x="9660037" y="2073317"/>
            <a:ext cx="1623282" cy="393372"/>
          </a:xfrm>
          <a:prstGeom prst="rect">
            <a:avLst/>
          </a:prstGeom>
        </p:spPr>
        <p:txBody>
          <a:bodyPr wrap="none" lIns="72000" tIns="0" rIns="72000" bIns="0" anchor="ctr" anchorCtr="0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/>
              <a:t>标题文本预设</a:t>
            </a:r>
          </a:p>
        </p:txBody>
      </p:sp>
      <p:sp>
        <p:nvSpPr>
          <p:cNvPr id="18" name="iśľiḋé">
            <a:extLst>
              <a:ext uri="{FF2B5EF4-FFF2-40B4-BE49-F238E27FC236}">
                <a16:creationId xmlns:a16="http://schemas.microsoft.com/office/drawing/2014/main" id="{55161982-211A-423D-9654-73032076785D}"/>
              </a:ext>
            </a:extLst>
          </p:cNvPr>
          <p:cNvSpPr/>
          <p:nvPr/>
        </p:nvSpPr>
        <p:spPr>
          <a:xfrm>
            <a:off x="10213477" y="1501926"/>
            <a:ext cx="516402" cy="516402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prstClr val="black"/>
                </a:solidFill>
              </a:rPr>
              <a:t>5</a:t>
            </a:r>
            <a:endParaRPr lang="zh-CN" altLang="en-US" sz="2000" b="1" kern="0">
              <a:solidFill>
                <a:prstClr val="black"/>
              </a:solidFill>
            </a:endParaRPr>
          </a:p>
        </p:txBody>
      </p:sp>
      <p:sp>
        <p:nvSpPr>
          <p:cNvPr id="8" name="ïṡ1iḋe">
            <a:extLst>
              <a:ext uri="{FF2B5EF4-FFF2-40B4-BE49-F238E27FC236}">
                <a16:creationId xmlns:a16="http://schemas.microsoft.com/office/drawing/2014/main" id="{485F38B1-18BC-4047-9263-88D2A919556C}"/>
              </a:ext>
            </a:extLst>
          </p:cNvPr>
          <p:cNvSpPr/>
          <p:nvPr/>
        </p:nvSpPr>
        <p:spPr>
          <a:xfrm>
            <a:off x="719137" y="4673879"/>
            <a:ext cx="10753725" cy="534578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36062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57835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664754" y="344805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0E122A"/>
                </a:solidFill>
              </a:rPr>
              <a:t>Thanks</a:t>
            </a:r>
            <a:r>
              <a:rPr lang="en-US" altLang="zh-CN" sz="8000" dirty="0">
                <a:solidFill>
                  <a:srgbClr val="0E122A"/>
                </a:solidFill>
              </a:rPr>
              <a:t>.</a:t>
            </a:r>
            <a:endParaRPr lang="zh-CN" altLang="en-US" sz="8000" dirty="0">
              <a:solidFill>
                <a:srgbClr val="0E1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377654" y="1838779"/>
            <a:ext cx="97552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354877"/>
                </a:solidFill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rgbClr val="35487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9682C-2939-43D7-B5FE-94678E8C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AD0199-399E-4D19-AD46-DF5BB325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E7EB79-73C4-47B7-B91B-428CA648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5" name="ïṣļíḑé">
            <a:extLst>
              <a:ext uri="{FF2B5EF4-FFF2-40B4-BE49-F238E27FC236}">
                <a16:creationId xmlns:a16="http://schemas.microsoft.com/office/drawing/2014/main" id="{561233C0-B9F0-46E4-99DC-EE585C3E6043}"/>
              </a:ext>
            </a:extLst>
          </p:cNvPr>
          <p:cNvSpPr/>
          <p:nvPr/>
        </p:nvSpPr>
        <p:spPr bwMode="auto">
          <a:xfrm>
            <a:off x="6084278" y="2086765"/>
            <a:ext cx="1457497" cy="2916238"/>
          </a:xfrm>
          <a:custGeom>
            <a:avLst/>
            <a:gdLst>
              <a:gd name="connsiteX0" fmla="*/ 0 w 1855788"/>
              <a:gd name="connsiteY0" fmla="*/ 0 h 3713163"/>
              <a:gd name="connsiteX1" fmla="*/ 1855788 w 1855788"/>
              <a:gd name="connsiteY1" fmla="*/ 1856410 h 3713163"/>
              <a:gd name="connsiteX2" fmla="*/ 0 w 1855788"/>
              <a:gd name="connsiteY2" fmla="*/ 3713163 h 3713163"/>
              <a:gd name="connsiteX3" fmla="*/ 0 w 1855788"/>
              <a:gd name="connsiteY3" fmla="*/ 3136031 h 3713163"/>
              <a:gd name="connsiteX4" fmla="*/ 794 w 1855788"/>
              <a:gd name="connsiteY4" fmla="*/ 3136071 h 3713163"/>
              <a:gd name="connsiteX5" fmla="*/ 1280284 w 1855788"/>
              <a:gd name="connsiteY5" fmla="*/ 1856581 h 3713163"/>
              <a:gd name="connsiteX6" fmla="*/ 794 w 1855788"/>
              <a:gd name="connsiteY6" fmla="*/ 577091 h 3713163"/>
              <a:gd name="connsiteX7" fmla="*/ 0 w 1855788"/>
              <a:gd name="connsiteY7" fmla="*/ 577131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788" h="3713163">
                <a:moveTo>
                  <a:pt x="0" y="0"/>
                </a:moveTo>
                <a:cubicBezTo>
                  <a:pt x="1024879" y="0"/>
                  <a:pt x="1855788" y="831341"/>
                  <a:pt x="1855788" y="1856410"/>
                </a:cubicBezTo>
                <a:cubicBezTo>
                  <a:pt x="1855788" y="2881822"/>
                  <a:pt x="1024879" y="3713163"/>
                  <a:pt x="0" y="3713163"/>
                </a:cubicBezTo>
                <a:lnTo>
                  <a:pt x="0" y="3136031"/>
                </a:lnTo>
                <a:lnTo>
                  <a:pt x="794" y="3136071"/>
                </a:lnTo>
                <a:cubicBezTo>
                  <a:pt x="707437" y="3136071"/>
                  <a:pt x="1280284" y="2563224"/>
                  <a:pt x="1280284" y="1856581"/>
                </a:cubicBezTo>
                <a:cubicBezTo>
                  <a:pt x="1280284" y="1149938"/>
                  <a:pt x="707437" y="577091"/>
                  <a:pt x="794" y="577091"/>
                </a:cubicBezTo>
                <a:lnTo>
                  <a:pt x="0" y="57713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isľiḓé">
            <a:extLst>
              <a:ext uri="{FF2B5EF4-FFF2-40B4-BE49-F238E27FC236}">
                <a16:creationId xmlns:a16="http://schemas.microsoft.com/office/drawing/2014/main" id="{D69D3418-6F2E-4959-925A-4CC1EDF95B96}"/>
              </a:ext>
            </a:extLst>
          </p:cNvPr>
          <p:cNvSpPr/>
          <p:nvPr/>
        </p:nvSpPr>
        <p:spPr bwMode="auto">
          <a:xfrm>
            <a:off x="4628029" y="2086765"/>
            <a:ext cx="1456249" cy="2916238"/>
          </a:xfrm>
          <a:custGeom>
            <a:avLst/>
            <a:gdLst>
              <a:gd name="connsiteX0" fmla="*/ 1854200 w 1854200"/>
              <a:gd name="connsiteY0" fmla="*/ 0 h 3713163"/>
              <a:gd name="connsiteX1" fmla="*/ 1854200 w 1854200"/>
              <a:gd name="connsiteY1" fmla="*/ 577131 h 3713163"/>
              <a:gd name="connsiteX2" fmla="*/ 1724174 w 1854200"/>
              <a:gd name="connsiteY2" fmla="*/ 583697 h 3713163"/>
              <a:gd name="connsiteX3" fmla="*/ 575504 w 1854200"/>
              <a:gd name="connsiteY3" fmla="*/ 1856581 h 3713163"/>
              <a:gd name="connsiteX4" fmla="*/ 1724174 w 1854200"/>
              <a:gd name="connsiteY4" fmla="*/ 3129465 h 3713163"/>
              <a:gd name="connsiteX5" fmla="*/ 1854200 w 1854200"/>
              <a:gd name="connsiteY5" fmla="*/ 3136031 h 3713163"/>
              <a:gd name="connsiteX6" fmla="*/ 1854200 w 1854200"/>
              <a:gd name="connsiteY6" fmla="*/ 3713163 h 3713163"/>
              <a:gd name="connsiteX7" fmla="*/ 0 w 1854200"/>
              <a:gd name="connsiteY7" fmla="*/ 1856410 h 3713163"/>
              <a:gd name="connsiteX8" fmla="*/ 1854200 w 1854200"/>
              <a:gd name="connsiteY8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200" h="3713163">
                <a:moveTo>
                  <a:pt x="1854200" y="0"/>
                </a:moveTo>
                <a:lnTo>
                  <a:pt x="1854200" y="577131"/>
                </a:lnTo>
                <a:lnTo>
                  <a:pt x="1724174" y="583697"/>
                </a:lnTo>
                <a:cubicBezTo>
                  <a:pt x="1078983" y="649220"/>
                  <a:pt x="575504" y="1194103"/>
                  <a:pt x="575504" y="1856581"/>
                </a:cubicBezTo>
                <a:cubicBezTo>
                  <a:pt x="575504" y="2519059"/>
                  <a:pt x="1078983" y="3063943"/>
                  <a:pt x="1724174" y="3129465"/>
                </a:cubicBezTo>
                <a:lnTo>
                  <a:pt x="1854200" y="3136031"/>
                </a:lnTo>
                <a:lnTo>
                  <a:pt x="1854200" y="3713163"/>
                </a:lnTo>
                <a:cubicBezTo>
                  <a:pt x="830352" y="3713163"/>
                  <a:pt x="0" y="2881822"/>
                  <a:pt x="0" y="1856410"/>
                </a:cubicBezTo>
                <a:cubicBezTo>
                  <a:pt x="0" y="831341"/>
                  <a:pt x="830352" y="0"/>
                  <a:pt x="185420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îšļiḋe">
            <a:extLst>
              <a:ext uri="{FF2B5EF4-FFF2-40B4-BE49-F238E27FC236}">
                <a16:creationId xmlns:a16="http://schemas.microsoft.com/office/drawing/2014/main" id="{92AE6308-23B6-4B7A-A753-8E1553B4D995}"/>
              </a:ext>
            </a:extLst>
          </p:cNvPr>
          <p:cNvSpPr/>
          <p:nvPr/>
        </p:nvSpPr>
        <p:spPr bwMode="auto">
          <a:xfrm>
            <a:off x="5080018" y="2540000"/>
            <a:ext cx="2009769" cy="2009768"/>
          </a:xfrm>
          <a:prstGeom prst="ellipse">
            <a:avLst/>
          </a:prstGeom>
          <a:blipFill>
            <a:blip r:embed="rId3"/>
            <a:stretch>
              <a:fillRect l="-25867" t="799" r="-28713" b="-799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3" name="îṡ1îḍé">
            <a:extLst>
              <a:ext uri="{FF2B5EF4-FFF2-40B4-BE49-F238E27FC236}">
                <a16:creationId xmlns:a16="http://schemas.microsoft.com/office/drawing/2014/main" id="{22B664BC-5F4E-4028-ADA0-532E60F83487}"/>
              </a:ext>
            </a:extLst>
          </p:cNvPr>
          <p:cNvSpPr/>
          <p:nvPr/>
        </p:nvSpPr>
        <p:spPr>
          <a:xfrm>
            <a:off x="4529784" y="3130146"/>
            <a:ext cx="692866" cy="69286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4" name="ïSḻïďe">
            <a:extLst>
              <a:ext uri="{FF2B5EF4-FFF2-40B4-BE49-F238E27FC236}">
                <a16:creationId xmlns:a16="http://schemas.microsoft.com/office/drawing/2014/main" id="{6828D73D-96A0-4059-AB02-DC0ADCB09D40}"/>
              </a:ext>
            </a:extLst>
          </p:cNvPr>
          <p:cNvSpPr/>
          <p:nvPr/>
        </p:nvSpPr>
        <p:spPr bwMode="auto">
          <a:xfrm>
            <a:off x="4679084" y="3286933"/>
            <a:ext cx="394265" cy="37928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is1iḓé">
            <a:extLst>
              <a:ext uri="{FF2B5EF4-FFF2-40B4-BE49-F238E27FC236}">
                <a16:creationId xmlns:a16="http://schemas.microsoft.com/office/drawing/2014/main" id="{A6C2FA71-E1BC-4EED-A3B1-8AB8F6F541F8}"/>
              </a:ext>
            </a:extLst>
          </p:cNvPr>
          <p:cNvSpPr/>
          <p:nvPr/>
        </p:nvSpPr>
        <p:spPr>
          <a:xfrm>
            <a:off x="6969348" y="3130146"/>
            <a:ext cx="692866" cy="692864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2" name="iṧ1íḋe">
            <a:extLst>
              <a:ext uri="{FF2B5EF4-FFF2-40B4-BE49-F238E27FC236}">
                <a16:creationId xmlns:a16="http://schemas.microsoft.com/office/drawing/2014/main" id="{54CCF733-A8A1-4DE8-83A6-7B9D04C576BF}"/>
              </a:ext>
            </a:extLst>
          </p:cNvPr>
          <p:cNvSpPr/>
          <p:nvPr/>
        </p:nvSpPr>
        <p:spPr bwMode="auto">
          <a:xfrm>
            <a:off x="7118648" y="3286933"/>
            <a:ext cx="394265" cy="379289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ïSḻiḑê">
            <a:extLst>
              <a:ext uri="{FF2B5EF4-FFF2-40B4-BE49-F238E27FC236}">
                <a16:creationId xmlns:a16="http://schemas.microsoft.com/office/drawing/2014/main" id="{09909A06-80C5-4188-A50F-4AC83108B837}"/>
              </a:ext>
            </a:extLst>
          </p:cNvPr>
          <p:cNvSpPr/>
          <p:nvPr/>
        </p:nvSpPr>
        <p:spPr bwMode="auto">
          <a:xfrm>
            <a:off x="667012" y="1119188"/>
            <a:ext cx="3891600" cy="355600"/>
          </a:xfrm>
          <a:prstGeom prst="rect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8" name="ï$liḋê">
            <a:extLst>
              <a:ext uri="{FF2B5EF4-FFF2-40B4-BE49-F238E27FC236}">
                <a16:creationId xmlns:a16="http://schemas.microsoft.com/office/drawing/2014/main" id="{FF63BFAD-182B-4D82-BEE8-D946A6BB0E47}"/>
              </a:ext>
            </a:extLst>
          </p:cNvPr>
          <p:cNvSpPr/>
          <p:nvPr/>
        </p:nvSpPr>
        <p:spPr bwMode="auto">
          <a:xfrm>
            <a:off x="7629067" y="1119188"/>
            <a:ext cx="3891421" cy="355600"/>
          </a:xfrm>
          <a:prstGeom prst="rect">
            <a:avLst/>
          </a:prstGeom>
          <a:solidFill>
            <a:schemeClr val="accent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9" name="ïṩlïḑé">
            <a:extLst>
              <a:ext uri="{FF2B5EF4-FFF2-40B4-BE49-F238E27FC236}">
                <a16:creationId xmlns:a16="http://schemas.microsoft.com/office/drawing/2014/main" id="{1CEDFC0D-1F64-4B15-B129-00F4DBD1F993}"/>
              </a:ext>
            </a:extLst>
          </p:cNvPr>
          <p:cNvSpPr/>
          <p:nvPr/>
        </p:nvSpPr>
        <p:spPr bwMode="auto">
          <a:xfrm>
            <a:off x="680925" y="1720614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îSlíḋé">
            <a:extLst>
              <a:ext uri="{FF2B5EF4-FFF2-40B4-BE49-F238E27FC236}">
                <a16:creationId xmlns:a16="http://schemas.microsoft.com/office/drawing/2014/main" id="{2F55CCF1-9882-437E-A42B-FDDB41DC0BEA}"/>
              </a:ext>
            </a:extLst>
          </p:cNvPr>
          <p:cNvSpPr/>
          <p:nvPr/>
        </p:nvSpPr>
        <p:spPr bwMode="auto">
          <a:xfrm>
            <a:off x="988829" y="1508418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1" name="îṣlïdè">
            <a:extLst>
              <a:ext uri="{FF2B5EF4-FFF2-40B4-BE49-F238E27FC236}">
                <a16:creationId xmlns:a16="http://schemas.microsoft.com/office/drawing/2014/main" id="{415D5FE4-7799-49F7-A3E5-C8B13C2906AE}"/>
              </a:ext>
            </a:extLst>
          </p:cNvPr>
          <p:cNvSpPr/>
          <p:nvPr/>
        </p:nvSpPr>
        <p:spPr bwMode="auto">
          <a:xfrm>
            <a:off x="680925" y="2694206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ïś1ïḓè">
            <a:extLst>
              <a:ext uri="{FF2B5EF4-FFF2-40B4-BE49-F238E27FC236}">
                <a16:creationId xmlns:a16="http://schemas.microsoft.com/office/drawing/2014/main" id="{28D36B38-5278-4C5B-A021-C1DB7849228B}"/>
              </a:ext>
            </a:extLst>
          </p:cNvPr>
          <p:cNvSpPr/>
          <p:nvPr/>
        </p:nvSpPr>
        <p:spPr bwMode="auto">
          <a:xfrm>
            <a:off x="988829" y="2482010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3" name="ïŝľïḋé">
            <a:extLst>
              <a:ext uri="{FF2B5EF4-FFF2-40B4-BE49-F238E27FC236}">
                <a16:creationId xmlns:a16="http://schemas.microsoft.com/office/drawing/2014/main" id="{BDE39F38-12F4-499C-8D4D-0D7A333B4419}"/>
              </a:ext>
            </a:extLst>
          </p:cNvPr>
          <p:cNvSpPr/>
          <p:nvPr/>
        </p:nvSpPr>
        <p:spPr bwMode="auto">
          <a:xfrm>
            <a:off x="680925" y="3667798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îşḷiḋè">
            <a:extLst>
              <a:ext uri="{FF2B5EF4-FFF2-40B4-BE49-F238E27FC236}">
                <a16:creationId xmlns:a16="http://schemas.microsoft.com/office/drawing/2014/main" id="{9B385850-D02A-4D98-BC5A-E0B189556030}"/>
              </a:ext>
            </a:extLst>
          </p:cNvPr>
          <p:cNvSpPr/>
          <p:nvPr/>
        </p:nvSpPr>
        <p:spPr bwMode="auto">
          <a:xfrm>
            <a:off x="988829" y="3455602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íślîḓè">
            <a:extLst>
              <a:ext uri="{FF2B5EF4-FFF2-40B4-BE49-F238E27FC236}">
                <a16:creationId xmlns:a16="http://schemas.microsoft.com/office/drawing/2014/main" id="{F8E809A1-6981-40E0-80CE-6A063D575B17}"/>
              </a:ext>
            </a:extLst>
          </p:cNvPr>
          <p:cNvSpPr/>
          <p:nvPr/>
        </p:nvSpPr>
        <p:spPr bwMode="auto">
          <a:xfrm>
            <a:off x="680925" y="4641390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ïṡḻíḑê">
            <a:extLst>
              <a:ext uri="{FF2B5EF4-FFF2-40B4-BE49-F238E27FC236}">
                <a16:creationId xmlns:a16="http://schemas.microsoft.com/office/drawing/2014/main" id="{8318D998-45A0-40A4-9B52-EC0E60440FCE}"/>
              </a:ext>
            </a:extLst>
          </p:cNvPr>
          <p:cNvSpPr/>
          <p:nvPr/>
        </p:nvSpPr>
        <p:spPr bwMode="auto">
          <a:xfrm>
            <a:off x="988829" y="4429194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5535B9D-2173-4F4E-BBB7-99160D1E9BE8}"/>
              </a:ext>
            </a:extLst>
          </p:cNvPr>
          <p:cNvCxnSpPr>
            <a:cxnSpLocks/>
          </p:cNvCxnSpPr>
          <p:nvPr/>
        </p:nvCxnSpPr>
        <p:spPr>
          <a:xfrm>
            <a:off x="1078829" y="241041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ṧ1ïdê">
            <a:extLst>
              <a:ext uri="{FF2B5EF4-FFF2-40B4-BE49-F238E27FC236}">
                <a16:creationId xmlns:a16="http://schemas.microsoft.com/office/drawing/2014/main" id="{EFE198C2-285C-4160-B0C0-ACFE5206106C}"/>
              </a:ext>
            </a:extLst>
          </p:cNvPr>
          <p:cNvSpPr/>
          <p:nvPr/>
        </p:nvSpPr>
        <p:spPr bwMode="auto">
          <a:xfrm>
            <a:off x="680925" y="5614981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ïšļïdê">
            <a:extLst>
              <a:ext uri="{FF2B5EF4-FFF2-40B4-BE49-F238E27FC236}">
                <a16:creationId xmlns:a16="http://schemas.microsoft.com/office/drawing/2014/main" id="{306DD658-424C-4301-A5BC-A806E03A1205}"/>
              </a:ext>
            </a:extLst>
          </p:cNvPr>
          <p:cNvSpPr/>
          <p:nvPr/>
        </p:nvSpPr>
        <p:spPr bwMode="auto">
          <a:xfrm>
            <a:off x="988829" y="5402785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E833EA1-4D3B-4E14-9101-2385D73C2098}"/>
              </a:ext>
            </a:extLst>
          </p:cNvPr>
          <p:cNvCxnSpPr>
            <a:cxnSpLocks/>
          </p:cNvCxnSpPr>
          <p:nvPr/>
        </p:nvCxnSpPr>
        <p:spPr>
          <a:xfrm>
            <a:off x="1078829" y="338196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ED1CD5C-856A-43BE-A961-579066FBEA15}"/>
              </a:ext>
            </a:extLst>
          </p:cNvPr>
          <p:cNvCxnSpPr>
            <a:cxnSpLocks/>
          </p:cNvCxnSpPr>
          <p:nvPr/>
        </p:nvCxnSpPr>
        <p:spPr>
          <a:xfrm>
            <a:off x="1078829" y="435351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3AF5D01-FBA5-46A7-9F21-46AD577CF1C0}"/>
              </a:ext>
            </a:extLst>
          </p:cNvPr>
          <p:cNvCxnSpPr>
            <a:cxnSpLocks/>
          </p:cNvCxnSpPr>
          <p:nvPr/>
        </p:nvCxnSpPr>
        <p:spPr>
          <a:xfrm>
            <a:off x="1078829" y="532506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ŝḷíḓè">
            <a:extLst>
              <a:ext uri="{FF2B5EF4-FFF2-40B4-BE49-F238E27FC236}">
                <a16:creationId xmlns:a16="http://schemas.microsoft.com/office/drawing/2014/main" id="{E1F863B9-EFD5-4BC9-B989-4F1BDBD35E91}"/>
              </a:ext>
            </a:extLst>
          </p:cNvPr>
          <p:cNvSpPr/>
          <p:nvPr/>
        </p:nvSpPr>
        <p:spPr bwMode="auto">
          <a:xfrm>
            <a:off x="7629067" y="1720614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ïṥľïḑê">
            <a:extLst>
              <a:ext uri="{FF2B5EF4-FFF2-40B4-BE49-F238E27FC236}">
                <a16:creationId xmlns:a16="http://schemas.microsoft.com/office/drawing/2014/main" id="{0EF7835B-16D6-4BFD-87BB-60A314934DA2}"/>
              </a:ext>
            </a:extLst>
          </p:cNvPr>
          <p:cNvSpPr/>
          <p:nvPr/>
        </p:nvSpPr>
        <p:spPr bwMode="auto">
          <a:xfrm>
            <a:off x="7936971" y="1508418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5" name="iṩļïdè">
            <a:extLst>
              <a:ext uri="{FF2B5EF4-FFF2-40B4-BE49-F238E27FC236}">
                <a16:creationId xmlns:a16="http://schemas.microsoft.com/office/drawing/2014/main" id="{0FF6455C-B11A-4D35-9E30-E1F455E4F3D2}"/>
              </a:ext>
            </a:extLst>
          </p:cNvPr>
          <p:cNvSpPr/>
          <p:nvPr/>
        </p:nvSpPr>
        <p:spPr bwMode="auto">
          <a:xfrm>
            <a:off x="7629067" y="2694206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íṩlíḋè">
            <a:extLst>
              <a:ext uri="{FF2B5EF4-FFF2-40B4-BE49-F238E27FC236}">
                <a16:creationId xmlns:a16="http://schemas.microsoft.com/office/drawing/2014/main" id="{CE8152CD-220B-462B-923D-B69EA7B0743F}"/>
              </a:ext>
            </a:extLst>
          </p:cNvPr>
          <p:cNvSpPr/>
          <p:nvPr/>
        </p:nvSpPr>
        <p:spPr bwMode="auto">
          <a:xfrm>
            <a:off x="7936971" y="2482010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7" name="îŝḻïḋè">
            <a:extLst>
              <a:ext uri="{FF2B5EF4-FFF2-40B4-BE49-F238E27FC236}">
                <a16:creationId xmlns:a16="http://schemas.microsoft.com/office/drawing/2014/main" id="{19B5335D-862A-474C-B5BA-AF1ACD6C9CA4}"/>
              </a:ext>
            </a:extLst>
          </p:cNvPr>
          <p:cNvSpPr/>
          <p:nvPr/>
        </p:nvSpPr>
        <p:spPr bwMode="auto">
          <a:xfrm>
            <a:off x="7629067" y="3667798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îṡlíḍê">
            <a:extLst>
              <a:ext uri="{FF2B5EF4-FFF2-40B4-BE49-F238E27FC236}">
                <a16:creationId xmlns:a16="http://schemas.microsoft.com/office/drawing/2014/main" id="{AB0CF860-ADB8-459B-B5D2-112EE39C1137}"/>
              </a:ext>
            </a:extLst>
          </p:cNvPr>
          <p:cNvSpPr/>
          <p:nvPr/>
        </p:nvSpPr>
        <p:spPr bwMode="auto">
          <a:xfrm>
            <a:off x="7936971" y="3455602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9" name="íṡḷîḑê">
            <a:extLst>
              <a:ext uri="{FF2B5EF4-FFF2-40B4-BE49-F238E27FC236}">
                <a16:creationId xmlns:a16="http://schemas.microsoft.com/office/drawing/2014/main" id="{C88E5BC0-FFFD-4960-89DD-32C48F53A01F}"/>
              </a:ext>
            </a:extLst>
          </p:cNvPr>
          <p:cNvSpPr/>
          <p:nvPr/>
        </p:nvSpPr>
        <p:spPr bwMode="auto">
          <a:xfrm>
            <a:off x="7629067" y="4641390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íšlíḓé">
            <a:extLst>
              <a:ext uri="{FF2B5EF4-FFF2-40B4-BE49-F238E27FC236}">
                <a16:creationId xmlns:a16="http://schemas.microsoft.com/office/drawing/2014/main" id="{969CCE6F-FBD7-4D2F-BCE0-E8915B765C94}"/>
              </a:ext>
            </a:extLst>
          </p:cNvPr>
          <p:cNvSpPr/>
          <p:nvPr/>
        </p:nvSpPr>
        <p:spPr bwMode="auto">
          <a:xfrm>
            <a:off x="7936971" y="4429194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0C5610A-FDEA-41F8-A0B4-78CE0281D5B9}"/>
              </a:ext>
            </a:extLst>
          </p:cNvPr>
          <p:cNvCxnSpPr>
            <a:cxnSpLocks/>
          </p:cNvCxnSpPr>
          <p:nvPr/>
        </p:nvCxnSpPr>
        <p:spPr>
          <a:xfrm>
            <a:off x="8026971" y="241041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Sḷiḍé">
            <a:extLst>
              <a:ext uri="{FF2B5EF4-FFF2-40B4-BE49-F238E27FC236}">
                <a16:creationId xmlns:a16="http://schemas.microsoft.com/office/drawing/2014/main" id="{E56025C4-F81F-4004-AE9C-F8C539848427}"/>
              </a:ext>
            </a:extLst>
          </p:cNvPr>
          <p:cNvSpPr/>
          <p:nvPr/>
        </p:nvSpPr>
        <p:spPr bwMode="auto">
          <a:xfrm>
            <a:off x="7629067" y="5614981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îṣļíďê">
            <a:extLst>
              <a:ext uri="{FF2B5EF4-FFF2-40B4-BE49-F238E27FC236}">
                <a16:creationId xmlns:a16="http://schemas.microsoft.com/office/drawing/2014/main" id="{5D14247B-500C-4B85-8477-7BF65AE31ECF}"/>
              </a:ext>
            </a:extLst>
          </p:cNvPr>
          <p:cNvSpPr/>
          <p:nvPr/>
        </p:nvSpPr>
        <p:spPr bwMode="auto">
          <a:xfrm>
            <a:off x="7936971" y="5402785"/>
            <a:ext cx="3592213" cy="7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9B99989-7A99-40ED-92D2-411DBC162727}"/>
              </a:ext>
            </a:extLst>
          </p:cNvPr>
          <p:cNvCxnSpPr>
            <a:cxnSpLocks/>
          </p:cNvCxnSpPr>
          <p:nvPr/>
        </p:nvCxnSpPr>
        <p:spPr>
          <a:xfrm>
            <a:off x="8026971" y="338196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B434DD3-2DD0-4884-BF81-E38CD023D513}"/>
              </a:ext>
            </a:extLst>
          </p:cNvPr>
          <p:cNvCxnSpPr>
            <a:cxnSpLocks/>
          </p:cNvCxnSpPr>
          <p:nvPr/>
        </p:nvCxnSpPr>
        <p:spPr>
          <a:xfrm>
            <a:off x="8026971" y="435351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BF7CE85-4361-4828-98EA-123BEB6C7F7C}"/>
              </a:ext>
            </a:extLst>
          </p:cNvPr>
          <p:cNvCxnSpPr>
            <a:cxnSpLocks/>
          </p:cNvCxnSpPr>
          <p:nvPr/>
        </p:nvCxnSpPr>
        <p:spPr>
          <a:xfrm>
            <a:off x="8026971" y="5325066"/>
            <a:ext cx="32621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2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36619-F92B-4319-A6A1-FA85419A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AA6054-15ED-41FB-AB8C-54DC7EB8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B9A8BF-0409-4697-9187-C5B20982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$1ïďè">
            <a:extLst>
              <a:ext uri="{FF2B5EF4-FFF2-40B4-BE49-F238E27FC236}">
                <a16:creationId xmlns:a16="http://schemas.microsoft.com/office/drawing/2014/main" id="{05DDFDBF-ECC5-474F-9375-11F3051D4657}"/>
              </a:ext>
            </a:extLst>
          </p:cNvPr>
          <p:cNvSpPr/>
          <p:nvPr/>
        </p:nvSpPr>
        <p:spPr>
          <a:xfrm>
            <a:off x="4852201" y="2387333"/>
            <a:ext cx="2487600" cy="2486773"/>
          </a:xfrm>
          <a:prstGeom prst="ellipse">
            <a:avLst/>
          </a:prstGeom>
          <a:blipFill>
            <a:blip r:embed="rId3"/>
            <a:stretch>
              <a:fillRect l="-26406" t="490" r="-28121" b="-4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2FC5515-B398-4B49-895C-0152FD012ADD}"/>
              </a:ext>
            </a:extLst>
          </p:cNvPr>
          <p:cNvCxnSpPr/>
          <p:nvPr/>
        </p:nvCxnSpPr>
        <p:spPr>
          <a:xfrm>
            <a:off x="7617238" y="3609020"/>
            <a:ext cx="3706477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ŝlîďe">
            <a:extLst>
              <a:ext uri="{FF2B5EF4-FFF2-40B4-BE49-F238E27FC236}">
                <a16:creationId xmlns:a16="http://schemas.microsoft.com/office/drawing/2014/main" id="{82E108B4-E152-49E1-9481-5F05FA48B91D}"/>
              </a:ext>
            </a:extLst>
          </p:cNvPr>
          <p:cNvSpPr/>
          <p:nvPr/>
        </p:nvSpPr>
        <p:spPr>
          <a:xfrm flipH="1" flipV="1">
            <a:off x="4094595" y="1611764"/>
            <a:ext cx="3998015" cy="3998013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ṥļíḑé">
            <a:extLst>
              <a:ext uri="{FF2B5EF4-FFF2-40B4-BE49-F238E27FC236}">
                <a16:creationId xmlns:a16="http://schemas.microsoft.com/office/drawing/2014/main" id="{BA274E07-9FC3-407D-AAE2-6C5F1E955F30}"/>
              </a:ext>
            </a:extLst>
          </p:cNvPr>
          <p:cNvSpPr/>
          <p:nvPr/>
        </p:nvSpPr>
        <p:spPr>
          <a:xfrm rot="18900000" flipH="1" flipV="1">
            <a:off x="7188463" y="2267181"/>
            <a:ext cx="821422" cy="7081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sľîḍé">
            <a:extLst>
              <a:ext uri="{FF2B5EF4-FFF2-40B4-BE49-F238E27FC236}">
                <a16:creationId xmlns:a16="http://schemas.microsoft.com/office/drawing/2014/main" id="{9CE4C41A-EE49-4FB7-96FA-9F69E9D4DEDE}"/>
              </a:ext>
            </a:extLst>
          </p:cNvPr>
          <p:cNvSpPr/>
          <p:nvPr/>
        </p:nvSpPr>
        <p:spPr>
          <a:xfrm>
            <a:off x="4094595" y="1611764"/>
            <a:ext cx="3998015" cy="3998013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śļîdé">
            <a:extLst>
              <a:ext uri="{FF2B5EF4-FFF2-40B4-BE49-F238E27FC236}">
                <a16:creationId xmlns:a16="http://schemas.microsoft.com/office/drawing/2014/main" id="{72061BAB-9DC0-4B0F-96DC-044738ABCBCE}"/>
              </a:ext>
            </a:extLst>
          </p:cNvPr>
          <p:cNvSpPr/>
          <p:nvPr/>
        </p:nvSpPr>
        <p:spPr>
          <a:xfrm rot="8100000" flipV="1">
            <a:off x="4187398" y="4266807"/>
            <a:ext cx="821421" cy="70812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3C565D-CFF6-4AB6-9F63-872506014F1F}"/>
              </a:ext>
            </a:extLst>
          </p:cNvPr>
          <p:cNvCxnSpPr/>
          <p:nvPr/>
        </p:nvCxnSpPr>
        <p:spPr>
          <a:xfrm flipH="1">
            <a:off x="879330" y="3595748"/>
            <a:ext cx="3678364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Sḷíḋe">
            <a:extLst>
              <a:ext uri="{FF2B5EF4-FFF2-40B4-BE49-F238E27FC236}">
                <a16:creationId xmlns:a16="http://schemas.microsoft.com/office/drawing/2014/main" id="{66EAC8DD-D6C0-4506-9E58-D66389A7FFD1}"/>
              </a:ext>
            </a:extLst>
          </p:cNvPr>
          <p:cNvSpPr/>
          <p:nvPr/>
        </p:nvSpPr>
        <p:spPr>
          <a:xfrm>
            <a:off x="7532518" y="2543592"/>
            <a:ext cx="810204" cy="81020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1" name="ïṣļiḋé">
            <a:extLst>
              <a:ext uri="{FF2B5EF4-FFF2-40B4-BE49-F238E27FC236}">
                <a16:creationId xmlns:a16="http://schemas.microsoft.com/office/drawing/2014/main" id="{E4A350A5-D441-47E7-AFEE-329749AB87BE}"/>
              </a:ext>
            </a:extLst>
          </p:cNvPr>
          <p:cNvSpPr/>
          <p:nvPr/>
        </p:nvSpPr>
        <p:spPr>
          <a:xfrm>
            <a:off x="7736383" y="2756772"/>
            <a:ext cx="402476" cy="38383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íṧlïḍè">
            <a:extLst>
              <a:ext uri="{FF2B5EF4-FFF2-40B4-BE49-F238E27FC236}">
                <a16:creationId xmlns:a16="http://schemas.microsoft.com/office/drawing/2014/main" id="{D50338F4-A798-412A-BDDC-EAC765CA9B5C}"/>
              </a:ext>
            </a:extLst>
          </p:cNvPr>
          <p:cNvSpPr/>
          <p:nvPr/>
        </p:nvSpPr>
        <p:spPr>
          <a:xfrm>
            <a:off x="4000032" y="3810664"/>
            <a:ext cx="810204" cy="81020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9" name="íšlîḋé">
            <a:extLst>
              <a:ext uri="{FF2B5EF4-FFF2-40B4-BE49-F238E27FC236}">
                <a16:creationId xmlns:a16="http://schemas.microsoft.com/office/drawing/2014/main" id="{F5047A57-AC2D-4AC6-86F8-8B387ABFD0C4}"/>
              </a:ext>
            </a:extLst>
          </p:cNvPr>
          <p:cNvSpPr/>
          <p:nvPr/>
        </p:nvSpPr>
        <p:spPr>
          <a:xfrm>
            <a:off x="4203897" y="4023844"/>
            <a:ext cx="402476" cy="38383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îšḷíḑé">
            <a:extLst>
              <a:ext uri="{FF2B5EF4-FFF2-40B4-BE49-F238E27FC236}">
                <a16:creationId xmlns:a16="http://schemas.microsoft.com/office/drawing/2014/main" id="{4D8C591C-C3AC-43F0-A532-5B18D6AA9907}"/>
              </a:ext>
            </a:extLst>
          </p:cNvPr>
          <p:cNvSpPr txBox="1"/>
          <p:nvPr/>
        </p:nvSpPr>
        <p:spPr>
          <a:xfrm>
            <a:off x="8280077" y="3661316"/>
            <a:ext cx="3240411" cy="156767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15" name="îśḷîḋê">
            <a:extLst>
              <a:ext uri="{FF2B5EF4-FFF2-40B4-BE49-F238E27FC236}">
                <a16:creationId xmlns:a16="http://schemas.microsoft.com/office/drawing/2014/main" id="{5879604F-34BC-483E-8381-692EF3D06865}"/>
              </a:ext>
            </a:extLst>
          </p:cNvPr>
          <p:cNvSpPr txBox="1"/>
          <p:nvPr/>
        </p:nvSpPr>
        <p:spPr>
          <a:xfrm>
            <a:off x="8285327" y="3140611"/>
            <a:ext cx="323516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16" name="íṧľíḑe">
            <a:extLst>
              <a:ext uri="{FF2B5EF4-FFF2-40B4-BE49-F238E27FC236}">
                <a16:creationId xmlns:a16="http://schemas.microsoft.com/office/drawing/2014/main" id="{4F78E4D2-E616-4AFF-BC76-BDDE9202E058}"/>
              </a:ext>
            </a:extLst>
          </p:cNvPr>
          <p:cNvSpPr txBox="1"/>
          <p:nvPr/>
        </p:nvSpPr>
        <p:spPr>
          <a:xfrm>
            <a:off x="878239" y="3140611"/>
            <a:ext cx="323516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17" name="iṩḻîḋé">
            <a:extLst>
              <a:ext uri="{FF2B5EF4-FFF2-40B4-BE49-F238E27FC236}">
                <a16:creationId xmlns:a16="http://schemas.microsoft.com/office/drawing/2014/main" id="{F8D09639-FA38-44BB-86EE-40826A7B59A4}"/>
              </a:ext>
            </a:extLst>
          </p:cNvPr>
          <p:cNvSpPr txBox="1"/>
          <p:nvPr/>
        </p:nvSpPr>
        <p:spPr>
          <a:xfrm>
            <a:off x="878239" y="3661316"/>
            <a:ext cx="3240411" cy="156767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</p:spTree>
    <p:extLst>
      <p:ext uri="{BB962C8B-B14F-4D97-AF65-F5344CB8AC3E}">
        <p14:creationId xmlns:p14="http://schemas.microsoft.com/office/powerpoint/2010/main" val="134027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377654" y="1838779"/>
            <a:ext cx="975521" cy="126365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354877"/>
                </a:solidFill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rgbClr val="35487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B97FA-B01B-4B30-A6E6-D34A3256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9CD596-469F-4DA3-A5F3-0EC90A6C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828EEF-B3B7-427B-8C85-1CA60EE1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2" name="íṩḻîḍê">
            <a:extLst>
              <a:ext uri="{FF2B5EF4-FFF2-40B4-BE49-F238E27FC236}">
                <a16:creationId xmlns:a16="http://schemas.microsoft.com/office/drawing/2014/main" id="{357C7FC8-97F0-4391-A71C-BC40BD87C521}"/>
              </a:ext>
            </a:extLst>
          </p:cNvPr>
          <p:cNvSpPr/>
          <p:nvPr/>
        </p:nvSpPr>
        <p:spPr bwMode="auto">
          <a:xfrm>
            <a:off x="1154072" y="4978304"/>
            <a:ext cx="2617592" cy="590377"/>
          </a:xfrm>
          <a:custGeom>
            <a:avLst/>
            <a:gdLst/>
            <a:ahLst/>
            <a:cxnLst>
              <a:cxn ang="0">
                <a:pos x="120" y="23"/>
              </a:cxn>
              <a:cxn ang="0">
                <a:pos x="111" y="26"/>
              </a:cxn>
              <a:cxn ang="0">
                <a:pos x="101" y="29"/>
              </a:cxn>
              <a:cxn ang="0">
                <a:pos x="111" y="26"/>
              </a:cxn>
              <a:cxn ang="0">
                <a:pos x="120" y="23"/>
              </a:cxn>
              <a:cxn ang="0">
                <a:pos x="120" y="23"/>
              </a:cxn>
              <a:cxn ang="0">
                <a:pos x="90" y="9"/>
              </a:cxn>
              <a:cxn ang="0">
                <a:pos x="90" y="9"/>
              </a:cxn>
              <a:cxn ang="0">
                <a:pos x="84" y="10"/>
              </a:cxn>
              <a:cxn ang="0">
                <a:pos x="84" y="10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89" y="10"/>
              </a:cxn>
              <a:cxn ang="0">
                <a:pos x="88" y="10"/>
              </a:cxn>
              <a:cxn ang="0">
                <a:pos x="92" y="10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90" y="9"/>
              </a:cxn>
              <a:cxn ang="0">
                <a:pos x="197" y="3"/>
              </a:cxn>
              <a:cxn ang="0">
                <a:pos x="196" y="22"/>
              </a:cxn>
              <a:cxn ang="0">
                <a:pos x="165" y="35"/>
              </a:cxn>
              <a:cxn ang="0">
                <a:pos x="127" y="26"/>
              </a:cxn>
              <a:cxn ang="0">
                <a:pos x="118" y="30"/>
              </a:cxn>
              <a:cxn ang="0">
                <a:pos x="73" y="37"/>
              </a:cxn>
              <a:cxn ang="0">
                <a:pos x="45" y="31"/>
              </a:cxn>
              <a:cxn ang="0">
                <a:pos x="31" y="22"/>
              </a:cxn>
              <a:cxn ang="0">
                <a:pos x="29" y="5"/>
              </a:cxn>
              <a:cxn ang="0">
                <a:pos x="0" y="24"/>
              </a:cxn>
              <a:cxn ang="0">
                <a:pos x="118" y="53"/>
              </a:cxn>
              <a:cxn ang="0">
                <a:pos x="235" y="24"/>
              </a:cxn>
              <a:cxn ang="0">
                <a:pos x="197" y="3"/>
              </a:cxn>
              <a:cxn ang="0">
                <a:pos x="113" y="0"/>
              </a:cxn>
              <a:cxn ang="0">
                <a:pos x="111" y="0"/>
              </a:cxn>
              <a:cxn ang="0">
                <a:pos x="114" y="1"/>
              </a:cxn>
              <a:cxn ang="0">
                <a:pos x="118" y="3"/>
              </a:cxn>
              <a:cxn ang="0">
                <a:pos x="124" y="1"/>
              </a:cxn>
              <a:cxn ang="0">
                <a:pos x="113" y="0"/>
              </a:cxn>
            </a:cxnLst>
            <a:rect l="0" t="0" r="r" b="b"/>
            <a:pathLst>
              <a:path w="235" h="53">
                <a:moveTo>
                  <a:pt x="120" y="23"/>
                </a:moveTo>
                <a:cubicBezTo>
                  <a:pt x="115" y="25"/>
                  <a:pt x="111" y="26"/>
                  <a:pt x="111" y="26"/>
                </a:cubicBezTo>
                <a:cubicBezTo>
                  <a:pt x="107" y="27"/>
                  <a:pt x="104" y="28"/>
                  <a:pt x="101" y="29"/>
                </a:cubicBezTo>
                <a:cubicBezTo>
                  <a:pt x="104" y="28"/>
                  <a:pt x="107" y="27"/>
                  <a:pt x="111" y="26"/>
                </a:cubicBezTo>
                <a:cubicBezTo>
                  <a:pt x="111" y="26"/>
                  <a:pt x="115" y="25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moveTo>
                  <a:pt x="90" y="9"/>
                </a:moveTo>
                <a:cubicBezTo>
                  <a:pt x="90" y="9"/>
                  <a:pt x="90" y="9"/>
                  <a:pt x="90" y="9"/>
                </a:cubicBezTo>
                <a:cubicBezTo>
                  <a:pt x="88" y="9"/>
                  <a:pt x="87" y="10"/>
                  <a:pt x="84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87" y="10"/>
                  <a:pt x="88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10"/>
                  <a:pt x="88" y="10"/>
                  <a:pt x="88" y="10"/>
                </a:cubicBezTo>
                <a:cubicBezTo>
                  <a:pt x="89" y="10"/>
                  <a:pt x="90" y="10"/>
                  <a:pt x="92" y="10"/>
                </a:cubicBezTo>
                <a:cubicBezTo>
                  <a:pt x="91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9"/>
                  <a:pt x="90" y="9"/>
                  <a:pt x="90" y="9"/>
                </a:cubicBezTo>
                <a:moveTo>
                  <a:pt x="197" y="3"/>
                </a:moveTo>
                <a:cubicBezTo>
                  <a:pt x="199" y="9"/>
                  <a:pt x="200" y="17"/>
                  <a:pt x="196" y="22"/>
                </a:cubicBezTo>
                <a:cubicBezTo>
                  <a:pt x="191" y="28"/>
                  <a:pt x="182" y="35"/>
                  <a:pt x="165" y="35"/>
                </a:cubicBezTo>
                <a:cubicBezTo>
                  <a:pt x="155" y="35"/>
                  <a:pt x="143" y="32"/>
                  <a:pt x="127" y="26"/>
                </a:cubicBezTo>
                <a:cubicBezTo>
                  <a:pt x="123" y="28"/>
                  <a:pt x="119" y="29"/>
                  <a:pt x="118" y="30"/>
                </a:cubicBezTo>
                <a:cubicBezTo>
                  <a:pt x="99" y="35"/>
                  <a:pt x="84" y="37"/>
                  <a:pt x="73" y="37"/>
                </a:cubicBezTo>
                <a:cubicBezTo>
                  <a:pt x="60" y="37"/>
                  <a:pt x="51" y="35"/>
                  <a:pt x="45" y="31"/>
                </a:cubicBezTo>
                <a:cubicBezTo>
                  <a:pt x="38" y="29"/>
                  <a:pt x="34" y="25"/>
                  <a:pt x="31" y="22"/>
                </a:cubicBezTo>
                <a:cubicBezTo>
                  <a:pt x="27" y="18"/>
                  <a:pt x="27" y="11"/>
                  <a:pt x="29" y="5"/>
                </a:cubicBezTo>
                <a:cubicBezTo>
                  <a:pt x="11" y="10"/>
                  <a:pt x="0" y="17"/>
                  <a:pt x="0" y="24"/>
                </a:cubicBezTo>
                <a:cubicBezTo>
                  <a:pt x="0" y="40"/>
                  <a:pt x="53" y="53"/>
                  <a:pt x="118" y="53"/>
                </a:cubicBezTo>
                <a:cubicBezTo>
                  <a:pt x="183" y="53"/>
                  <a:pt x="235" y="40"/>
                  <a:pt x="235" y="24"/>
                </a:cubicBezTo>
                <a:cubicBezTo>
                  <a:pt x="235" y="16"/>
                  <a:pt x="221" y="8"/>
                  <a:pt x="197" y="3"/>
                </a:cubicBezTo>
                <a:moveTo>
                  <a:pt x="113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2" y="1"/>
                  <a:pt x="113" y="1"/>
                  <a:pt x="114" y="1"/>
                </a:cubicBezTo>
                <a:cubicBezTo>
                  <a:pt x="115" y="2"/>
                  <a:pt x="117" y="2"/>
                  <a:pt x="118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13" y="0"/>
                  <a:pt x="113" y="0"/>
                  <a:pt x="113" y="0"/>
                </a:cubicBezTo>
              </a:path>
            </a:pathLst>
          </a:custGeom>
          <a:solidFill>
            <a:srgbClr val="00A9B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S1íḓe">
            <a:extLst>
              <a:ext uri="{FF2B5EF4-FFF2-40B4-BE49-F238E27FC236}">
                <a16:creationId xmlns:a16="http://schemas.microsoft.com/office/drawing/2014/main" id="{E797C4F6-655A-476B-805B-2EA2C96B2B83}"/>
              </a:ext>
            </a:extLst>
          </p:cNvPr>
          <p:cNvSpPr/>
          <p:nvPr/>
        </p:nvSpPr>
        <p:spPr bwMode="auto">
          <a:xfrm>
            <a:off x="2513013" y="4833548"/>
            <a:ext cx="545752" cy="400996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15" y="25"/>
              </a:cxn>
              <a:cxn ang="0">
                <a:pos x="40" y="35"/>
              </a:cxn>
              <a:cxn ang="0">
                <a:pos x="47" y="34"/>
              </a:cxn>
              <a:cxn ang="0">
                <a:pos x="49" y="30"/>
              </a:cxn>
              <a:cxn ang="0">
                <a:pos x="27" y="12"/>
              </a:cxn>
              <a:cxn ang="0">
                <a:pos x="21" y="10"/>
              </a:cxn>
              <a:cxn ang="0">
                <a:pos x="20" y="6"/>
              </a:cxn>
              <a:cxn ang="0">
                <a:pos x="15" y="2"/>
              </a:cxn>
              <a:cxn ang="0">
                <a:pos x="12" y="1"/>
              </a:cxn>
              <a:cxn ang="0">
                <a:pos x="10" y="2"/>
              </a:cxn>
              <a:cxn ang="0">
                <a:pos x="2" y="14"/>
              </a:cxn>
            </a:cxnLst>
            <a:rect l="0" t="0" r="r" b="b"/>
            <a:pathLst>
              <a:path w="49" h="36">
                <a:moveTo>
                  <a:pt x="2" y="14"/>
                </a:moveTo>
                <a:cubicBezTo>
                  <a:pt x="3" y="15"/>
                  <a:pt x="10" y="19"/>
                  <a:pt x="15" y="25"/>
                </a:cubicBezTo>
                <a:cubicBezTo>
                  <a:pt x="21" y="27"/>
                  <a:pt x="40" y="35"/>
                  <a:pt x="40" y="35"/>
                </a:cubicBezTo>
                <a:cubicBezTo>
                  <a:pt x="40" y="35"/>
                  <a:pt x="44" y="36"/>
                  <a:pt x="47" y="34"/>
                </a:cubicBezTo>
                <a:cubicBezTo>
                  <a:pt x="49" y="33"/>
                  <a:pt x="49" y="30"/>
                  <a:pt x="49" y="30"/>
                </a:cubicBezTo>
                <a:cubicBezTo>
                  <a:pt x="27" y="12"/>
                  <a:pt x="27" y="12"/>
                  <a:pt x="27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6"/>
                  <a:pt x="20" y="6"/>
                  <a:pt x="20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3" y="0"/>
                  <a:pt x="12" y="1"/>
                </a:cubicBezTo>
                <a:cubicBezTo>
                  <a:pt x="11" y="1"/>
                  <a:pt x="10" y="2"/>
                  <a:pt x="10" y="2"/>
                </a:cubicBezTo>
                <a:cubicBezTo>
                  <a:pt x="10" y="2"/>
                  <a:pt x="0" y="13"/>
                  <a:pt x="2" y="14"/>
                </a:cubicBezTo>
              </a:path>
            </a:pathLst>
          </a:custGeom>
          <a:solidFill>
            <a:srgbClr val="0C0B0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ṡľïḑê">
            <a:extLst>
              <a:ext uri="{FF2B5EF4-FFF2-40B4-BE49-F238E27FC236}">
                <a16:creationId xmlns:a16="http://schemas.microsoft.com/office/drawing/2014/main" id="{87446E76-3323-4A45-94EE-20F59C66812C}"/>
              </a:ext>
            </a:extLst>
          </p:cNvPr>
          <p:cNvSpPr/>
          <p:nvPr/>
        </p:nvSpPr>
        <p:spPr bwMode="auto">
          <a:xfrm>
            <a:off x="2145446" y="4744298"/>
            <a:ext cx="1247456" cy="746328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14" y="19"/>
              </a:cxn>
              <a:cxn ang="0">
                <a:pos x="35" y="26"/>
              </a:cxn>
              <a:cxn ang="0">
                <a:pos x="49" y="30"/>
              </a:cxn>
              <a:cxn ang="0">
                <a:pos x="57" y="31"/>
              </a:cxn>
              <a:cxn ang="0">
                <a:pos x="52" y="22"/>
              </a:cxn>
              <a:cxn ang="0">
                <a:pos x="24" y="21"/>
              </a:cxn>
              <a:cxn ang="0">
                <a:pos x="24" y="21"/>
              </a:cxn>
              <a:cxn ang="0">
                <a:pos x="24" y="0"/>
              </a:cxn>
              <a:cxn ang="0">
                <a:pos x="60" y="0"/>
              </a:cxn>
              <a:cxn ang="0">
                <a:pos x="107" y="20"/>
              </a:cxn>
              <a:cxn ang="0">
                <a:pos x="107" y="43"/>
              </a:cxn>
              <a:cxn ang="0">
                <a:pos x="27" y="41"/>
              </a:cxn>
              <a:cxn ang="0">
                <a:pos x="1" y="30"/>
              </a:cxn>
              <a:cxn ang="0">
                <a:pos x="6" y="22"/>
              </a:cxn>
            </a:cxnLst>
            <a:rect l="0" t="0" r="r" b="b"/>
            <a:pathLst>
              <a:path w="112" h="67">
                <a:moveTo>
                  <a:pt x="6" y="22"/>
                </a:moveTo>
                <a:cubicBezTo>
                  <a:pt x="9" y="19"/>
                  <a:pt x="13" y="18"/>
                  <a:pt x="14" y="19"/>
                </a:cubicBezTo>
                <a:cubicBezTo>
                  <a:pt x="14" y="19"/>
                  <a:pt x="31" y="24"/>
                  <a:pt x="35" y="26"/>
                </a:cubicBezTo>
                <a:cubicBezTo>
                  <a:pt x="40" y="27"/>
                  <a:pt x="45" y="29"/>
                  <a:pt x="49" y="30"/>
                </a:cubicBezTo>
                <a:cubicBezTo>
                  <a:pt x="52" y="31"/>
                  <a:pt x="55" y="31"/>
                  <a:pt x="57" y="31"/>
                </a:cubicBezTo>
                <a:cubicBezTo>
                  <a:pt x="64" y="31"/>
                  <a:pt x="70" y="25"/>
                  <a:pt x="52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0"/>
                  <a:pt x="24" y="0"/>
                  <a:pt x="2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97" y="4"/>
                  <a:pt x="107" y="20"/>
                </a:cubicBezTo>
                <a:cubicBezTo>
                  <a:pt x="110" y="25"/>
                  <a:pt x="112" y="37"/>
                  <a:pt x="107" y="43"/>
                </a:cubicBezTo>
                <a:cubicBezTo>
                  <a:pt x="98" y="53"/>
                  <a:pt x="78" y="67"/>
                  <a:pt x="27" y="41"/>
                </a:cubicBezTo>
                <a:cubicBezTo>
                  <a:pt x="26" y="41"/>
                  <a:pt x="2" y="31"/>
                  <a:pt x="1" y="30"/>
                </a:cubicBezTo>
                <a:cubicBezTo>
                  <a:pt x="1" y="30"/>
                  <a:pt x="0" y="27"/>
                  <a:pt x="6" y="22"/>
                </a:cubicBezTo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ṡḻíďe">
            <a:extLst>
              <a:ext uri="{FF2B5EF4-FFF2-40B4-BE49-F238E27FC236}">
                <a16:creationId xmlns:a16="http://schemas.microsoft.com/office/drawing/2014/main" id="{50D9648D-ECCF-45A5-853B-6EE79E38EA9D}"/>
              </a:ext>
            </a:extLst>
          </p:cNvPr>
          <p:cNvSpPr/>
          <p:nvPr/>
        </p:nvSpPr>
        <p:spPr bwMode="auto">
          <a:xfrm>
            <a:off x="2412724" y="4744298"/>
            <a:ext cx="913477" cy="20057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0"/>
              </a:cxn>
              <a:cxn ang="0">
                <a:pos x="3" y="3"/>
              </a:cxn>
              <a:cxn ang="0">
                <a:pos x="38" y="3"/>
              </a:cxn>
              <a:cxn ang="0">
                <a:pos x="82" y="18"/>
              </a:cxn>
              <a:cxn ang="0">
                <a:pos x="36" y="0"/>
              </a:cxn>
            </a:cxnLst>
            <a:rect l="0" t="0" r="r" b="b"/>
            <a:pathLst>
              <a:path w="82" h="18">
                <a:moveTo>
                  <a:pt x="36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3" y="3"/>
                  <a:pt x="3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68" y="6"/>
                  <a:pt x="82" y="18"/>
                </a:cubicBezTo>
                <a:cubicBezTo>
                  <a:pt x="70" y="4"/>
                  <a:pt x="36" y="0"/>
                  <a:pt x="36" y="0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ṩľiḑe">
            <a:extLst>
              <a:ext uri="{FF2B5EF4-FFF2-40B4-BE49-F238E27FC236}">
                <a16:creationId xmlns:a16="http://schemas.microsoft.com/office/drawing/2014/main" id="{D703D7A1-7882-40F1-BF22-DADE964B5EEE}"/>
              </a:ext>
            </a:extLst>
          </p:cNvPr>
          <p:cNvSpPr/>
          <p:nvPr/>
        </p:nvSpPr>
        <p:spPr bwMode="auto">
          <a:xfrm>
            <a:off x="1655199" y="5234544"/>
            <a:ext cx="913477" cy="155952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66" y="3"/>
              </a:cxn>
              <a:cxn ang="0">
                <a:pos x="56" y="6"/>
              </a:cxn>
              <a:cxn ang="0">
                <a:pos x="20" y="11"/>
              </a:cxn>
              <a:cxn ang="0">
                <a:pos x="0" y="8"/>
              </a:cxn>
              <a:cxn ang="0">
                <a:pos x="28" y="14"/>
              </a:cxn>
              <a:cxn ang="0">
                <a:pos x="73" y="7"/>
              </a:cxn>
              <a:cxn ang="0">
                <a:pos x="82" y="3"/>
              </a:cxn>
              <a:cxn ang="0">
                <a:pos x="75" y="0"/>
              </a:cxn>
            </a:cxnLst>
            <a:rect l="0" t="0" r="r" b="b"/>
            <a:pathLst>
              <a:path w="82" h="14">
                <a:moveTo>
                  <a:pt x="75" y="0"/>
                </a:moveTo>
                <a:cubicBezTo>
                  <a:pt x="70" y="2"/>
                  <a:pt x="66" y="3"/>
                  <a:pt x="66" y="3"/>
                </a:cubicBezTo>
                <a:cubicBezTo>
                  <a:pt x="62" y="4"/>
                  <a:pt x="59" y="5"/>
                  <a:pt x="56" y="6"/>
                </a:cubicBezTo>
                <a:cubicBezTo>
                  <a:pt x="41" y="9"/>
                  <a:pt x="30" y="11"/>
                  <a:pt x="20" y="11"/>
                </a:cubicBezTo>
                <a:cubicBezTo>
                  <a:pt x="12" y="11"/>
                  <a:pt x="5" y="10"/>
                  <a:pt x="0" y="8"/>
                </a:cubicBezTo>
                <a:cubicBezTo>
                  <a:pt x="6" y="12"/>
                  <a:pt x="15" y="14"/>
                  <a:pt x="28" y="14"/>
                </a:cubicBezTo>
                <a:cubicBezTo>
                  <a:pt x="39" y="14"/>
                  <a:pt x="54" y="12"/>
                  <a:pt x="73" y="7"/>
                </a:cubicBezTo>
                <a:cubicBezTo>
                  <a:pt x="74" y="6"/>
                  <a:pt x="78" y="5"/>
                  <a:pt x="82" y="3"/>
                </a:cubicBezTo>
                <a:cubicBezTo>
                  <a:pt x="80" y="2"/>
                  <a:pt x="78" y="1"/>
                  <a:pt x="75" y="0"/>
                </a:cubicBezTo>
              </a:path>
            </a:pathLst>
          </a:custGeom>
          <a:solidFill>
            <a:srgbClr val="0094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ṧlîḍê">
            <a:extLst>
              <a:ext uri="{FF2B5EF4-FFF2-40B4-BE49-F238E27FC236}">
                <a16:creationId xmlns:a16="http://schemas.microsoft.com/office/drawing/2014/main" id="{CF6524D2-2996-4B93-8546-05ABB49A4258}"/>
              </a:ext>
            </a:extLst>
          </p:cNvPr>
          <p:cNvSpPr/>
          <p:nvPr/>
        </p:nvSpPr>
        <p:spPr bwMode="auto">
          <a:xfrm>
            <a:off x="2490779" y="5112022"/>
            <a:ext cx="278474" cy="155952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0"/>
              </a:cxn>
              <a:cxn ang="0">
                <a:pos x="0" y="11"/>
              </a:cxn>
              <a:cxn ang="0">
                <a:pos x="7" y="14"/>
              </a:cxn>
              <a:cxn ang="0">
                <a:pos x="24" y="4"/>
              </a:cxn>
              <a:cxn ang="0">
                <a:pos x="25" y="3"/>
              </a:cxn>
              <a:cxn ang="0">
                <a:pos x="17" y="0"/>
              </a:cxn>
            </a:cxnLst>
            <a:rect l="0" t="0" r="r" b="b"/>
            <a:pathLst>
              <a:path w="25" h="14"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3" y="4"/>
                  <a:pt x="6" y="8"/>
                  <a:pt x="0" y="11"/>
                </a:cubicBezTo>
                <a:cubicBezTo>
                  <a:pt x="3" y="12"/>
                  <a:pt x="5" y="13"/>
                  <a:pt x="7" y="14"/>
                </a:cubicBezTo>
                <a:cubicBezTo>
                  <a:pt x="13" y="11"/>
                  <a:pt x="20" y="8"/>
                  <a:pt x="24" y="4"/>
                </a:cubicBezTo>
                <a:cubicBezTo>
                  <a:pt x="24" y="4"/>
                  <a:pt x="24" y="3"/>
                  <a:pt x="25" y="3"/>
                </a:cubicBezTo>
                <a:cubicBezTo>
                  <a:pt x="21" y="2"/>
                  <a:pt x="19" y="1"/>
                  <a:pt x="17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śľiḓe">
            <a:extLst>
              <a:ext uri="{FF2B5EF4-FFF2-40B4-BE49-F238E27FC236}">
                <a16:creationId xmlns:a16="http://schemas.microsoft.com/office/drawing/2014/main" id="{2B5214F6-02A4-48A9-B5D6-88E2F6D7DE85}"/>
              </a:ext>
            </a:extLst>
          </p:cNvPr>
          <p:cNvSpPr/>
          <p:nvPr/>
        </p:nvSpPr>
        <p:spPr bwMode="auto">
          <a:xfrm>
            <a:off x="1443584" y="4744298"/>
            <a:ext cx="1236418" cy="679469"/>
          </a:xfrm>
          <a:custGeom>
            <a:avLst/>
            <a:gdLst/>
            <a:ahLst/>
            <a:cxnLst>
              <a:cxn ang="0">
                <a:pos x="106" y="25"/>
              </a:cxn>
              <a:cxn ang="0">
                <a:pos x="98" y="21"/>
              </a:cxn>
              <a:cxn ang="0">
                <a:pos x="55" y="31"/>
              </a:cxn>
              <a:cxn ang="0">
                <a:pos x="60" y="22"/>
              </a:cxn>
              <a:cxn ang="0">
                <a:pos x="87" y="21"/>
              </a:cxn>
              <a:cxn ang="0">
                <a:pos x="88" y="21"/>
              </a:cxn>
              <a:cxn ang="0">
                <a:pos x="88" y="0"/>
              </a:cxn>
              <a:cxn ang="0">
                <a:pos x="52" y="0"/>
              </a:cxn>
              <a:cxn ang="0">
                <a:pos x="5" y="20"/>
              </a:cxn>
              <a:cxn ang="0">
                <a:pos x="5" y="43"/>
              </a:cxn>
              <a:cxn ang="0">
                <a:pos x="85" y="47"/>
              </a:cxn>
              <a:cxn ang="0">
                <a:pos x="111" y="33"/>
              </a:cxn>
              <a:cxn ang="0">
                <a:pos x="106" y="25"/>
              </a:cxn>
            </a:cxnLst>
            <a:rect l="0" t="0" r="r" b="b"/>
            <a:pathLst>
              <a:path w="111" h="61">
                <a:moveTo>
                  <a:pt x="106" y="25"/>
                </a:moveTo>
                <a:cubicBezTo>
                  <a:pt x="101" y="21"/>
                  <a:pt x="99" y="22"/>
                  <a:pt x="98" y="21"/>
                </a:cubicBezTo>
                <a:cubicBezTo>
                  <a:pt x="98" y="21"/>
                  <a:pt x="68" y="33"/>
                  <a:pt x="55" y="31"/>
                </a:cubicBezTo>
                <a:cubicBezTo>
                  <a:pt x="48" y="30"/>
                  <a:pt x="41" y="25"/>
                  <a:pt x="60" y="22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15" y="4"/>
                  <a:pt x="5" y="20"/>
                </a:cubicBezTo>
                <a:cubicBezTo>
                  <a:pt x="2" y="25"/>
                  <a:pt x="0" y="37"/>
                  <a:pt x="5" y="43"/>
                </a:cubicBezTo>
                <a:cubicBezTo>
                  <a:pt x="14" y="53"/>
                  <a:pt x="35" y="61"/>
                  <a:pt x="85" y="47"/>
                </a:cubicBezTo>
                <a:cubicBezTo>
                  <a:pt x="86" y="47"/>
                  <a:pt x="104" y="40"/>
                  <a:pt x="111" y="33"/>
                </a:cubicBezTo>
                <a:cubicBezTo>
                  <a:pt x="111" y="33"/>
                  <a:pt x="110" y="28"/>
                  <a:pt x="106" y="25"/>
                </a:cubicBezTo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$ḷîdê">
            <a:extLst>
              <a:ext uri="{FF2B5EF4-FFF2-40B4-BE49-F238E27FC236}">
                <a16:creationId xmlns:a16="http://schemas.microsoft.com/office/drawing/2014/main" id="{2AEF35C0-B988-4995-9522-0EB9DCEC34EE}"/>
              </a:ext>
            </a:extLst>
          </p:cNvPr>
          <p:cNvSpPr/>
          <p:nvPr/>
        </p:nvSpPr>
        <p:spPr bwMode="auto">
          <a:xfrm>
            <a:off x="2000532" y="4978304"/>
            <a:ext cx="646198" cy="166990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0" y="9"/>
              </a:cxn>
              <a:cxn ang="0">
                <a:pos x="7" y="12"/>
              </a:cxn>
              <a:cxn ang="0">
                <a:pos x="50" y="3"/>
              </a:cxn>
              <a:cxn ang="0">
                <a:pos x="58" y="6"/>
              </a:cxn>
              <a:cxn ang="0">
                <a:pos x="56" y="4"/>
              </a:cxn>
              <a:cxn ang="0">
                <a:pos x="48" y="0"/>
              </a:cxn>
              <a:cxn ang="0">
                <a:pos x="5" y="10"/>
              </a:cxn>
            </a:cxnLst>
            <a:rect l="0" t="0" r="r" b="b"/>
            <a:pathLst>
              <a:path w="58" h="15">
                <a:moveTo>
                  <a:pt x="5" y="10"/>
                </a:moveTo>
                <a:cubicBezTo>
                  <a:pt x="3" y="10"/>
                  <a:pt x="1" y="9"/>
                  <a:pt x="0" y="9"/>
                </a:cubicBezTo>
                <a:cubicBezTo>
                  <a:pt x="0" y="10"/>
                  <a:pt x="4" y="12"/>
                  <a:pt x="7" y="12"/>
                </a:cubicBezTo>
                <a:cubicBezTo>
                  <a:pt x="21" y="15"/>
                  <a:pt x="50" y="3"/>
                  <a:pt x="50" y="3"/>
                </a:cubicBezTo>
                <a:cubicBezTo>
                  <a:pt x="51" y="3"/>
                  <a:pt x="54" y="3"/>
                  <a:pt x="58" y="6"/>
                </a:cubicBezTo>
                <a:cubicBezTo>
                  <a:pt x="58" y="5"/>
                  <a:pt x="57" y="5"/>
                  <a:pt x="56" y="4"/>
                </a:cubicBezTo>
                <a:cubicBezTo>
                  <a:pt x="51" y="0"/>
                  <a:pt x="49" y="1"/>
                  <a:pt x="48" y="0"/>
                </a:cubicBezTo>
                <a:cubicBezTo>
                  <a:pt x="48" y="0"/>
                  <a:pt x="18" y="12"/>
                  <a:pt x="5" y="10"/>
                </a:cubicBezTo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šļîḑé">
            <a:extLst>
              <a:ext uri="{FF2B5EF4-FFF2-40B4-BE49-F238E27FC236}">
                <a16:creationId xmlns:a16="http://schemas.microsoft.com/office/drawing/2014/main" id="{23FF237C-8C9A-4B68-8326-75D5EC2E3AF3}"/>
              </a:ext>
            </a:extLst>
          </p:cNvPr>
          <p:cNvSpPr/>
          <p:nvPr/>
        </p:nvSpPr>
        <p:spPr bwMode="auto">
          <a:xfrm>
            <a:off x="2145446" y="4944875"/>
            <a:ext cx="322941" cy="144756"/>
          </a:xfrm>
          <a:custGeom>
            <a:avLst/>
            <a:gdLst/>
            <a:ahLst/>
            <a:cxnLst>
              <a:cxn ang="0">
                <a:pos x="9" y="7"/>
              </a:cxn>
              <a:cxn ang="0">
                <a:pos x="17" y="4"/>
              </a:cxn>
              <a:cxn ang="0">
                <a:pos x="26" y="7"/>
              </a:cxn>
              <a:cxn ang="0">
                <a:pos x="29" y="6"/>
              </a:cxn>
              <a:cxn ang="0">
                <a:pos x="27" y="5"/>
              </a:cxn>
              <a:cxn ang="0">
                <a:pos x="14" y="1"/>
              </a:cxn>
              <a:cxn ang="0">
                <a:pos x="6" y="4"/>
              </a:cxn>
              <a:cxn ang="0">
                <a:pos x="1" y="12"/>
              </a:cxn>
              <a:cxn ang="0">
                <a:pos x="2" y="13"/>
              </a:cxn>
              <a:cxn ang="0">
                <a:pos x="4" y="12"/>
              </a:cxn>
              <a:cxn ang="0">
                <a:pos x="9" y="7"/>
              </a:cxn>
            </a:cxnLst>
            <a:rect l="0" t="0" r="r" b="b"/>
            <a:pathLst>
              <a:path w="29" h="13">
                <a:moveTo>
                  <a:pt x="9" y="7"/>
                </a:moveTo>
                <a:cubicBezTo>
                  <a:pt x="12" y="4"/>
                  <a:pt x="15" y="3"/>
                  <a:pt x="17" y="4"/>
                </a:cubicBezTo>
                <a:cubicBezTo>
                  <a:pt x="17" y="4"/>
                  <a:pt x="21" y="5"/>
                  <a:pt x="26" y="7"/>
                </a:cubicBezTo>
                <a:cubicBezTo>
                  <a:pt x="27" y="6"/>
                  <a:pt x="28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1" y="3"/>
                  <a:pt x="14" y="1"/>
                  <a:pt x="14" y="1"/>
                </a:cubicBezTo>
                <a:cubicBezTo>
                  <a:pt x="13" y="0"/>
                  <a:pt x="9" y="1"/>
                  <a:pt x="6" y="4"/>
                </a:cubicBezTo>
                <a:cubicBezTo>
                  <a:pt x="0" y="9"/>
                  <a:pt x="1" y="12"/>
                  <a:pt x="1" y="12"/>
                </a:cubicBezTo>
                <a:cubicBezTo>
                  <a:pt x="1" y="12"/>
                  <a:pt x="2" y="12"/>
                  <a:pt x="2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5" y="11"/>
                  <a:pt x="6" y="9"/>
                  <a:pt x="9" y="7"/>
                </a:cubicBezTo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ļïḑê">
            <a:extLst>
              <a:ext uri="{FF2B5EF4-FFF2-40B4-BE49-F238E27FC236}">
                <a16:creationId xmlns:a16="http://schemas.microsoft.com/office/drawing/2014/main" id="{BCAA6413-AAB0-41FA-B885-EC003AE437F9}"/>
              </a:ext>
            </a:extLst>
          </p:cNvPr>
          <p:cNvSpPr/>
          <p:nvPr/>
        </p:nvSpPr>
        <p:spPr bwMode="auto">
          <a:xfrm>
            <a:off x="2412724" y="4978304"/>
            <a:ext cx="11196" cy="158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  <a:cxn ang="0">
                <a:pos x="71" y="0"/>
              </a:cxn>
            </a:cxnLst>
            <a:rect l="0" t="0" r="r" b="b"/>
            <a:pathLst>
              <a:path w="71">
                <a:moveTo>
                  <a:pt x="71" y="0"/>
                </a:moveTo>
                <a:lnTo>
                  <a:pt x="71" y="0"/>
                </a:lnTo>
                <a:lnTo>
                  <a:pt x="0" y="0"/>
                </a:lnTo>
                <a:lnTo>
                  <a:pt x="71" y="0"/>
                </a:lnTo>
                <a:close/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iḓe">
            <a:extLst>
              <a:ext uri="{FF2B5EF4-FFF2-40B4-BE49-F238E27FC236}">
                <a16:creationId xmlns:a16="http://schemas.microsoft.com/office/drawing/2014/main" id="{1C5FE725-8CFD-4B10-8A74-53FA2E0BBADC}"/>
              </a:ext>
            </a:extLst>
          </p:cNvPr>
          <p:cNvSpPr/>
          <p:nvPr/>
        </p:nvSpPr>
        <p:spPr bwMode="auto">
          <a:xfrm>
            <a:off x="1766683" y="4800119"/>
            <a:ext cx="568144" cy="367566"/>
          </a:xfrm>
          <a:custGeom>
            <a:avLst/>
            <a:gdLst/>
            <a:ahLst/>
            <a:cxnLst>
              <a:cxn ang="0">
                <a:pos x="49" y="15"/>
              </a:cxn>
              <a:cxn ang="0">
                <a:pos x="35" y="25"/>
              </a:cxn>
              <a:cxn ang="0">
                <a:pos x="9" y="32"/>
              </a:cxn>
              <a:cxn ang="0">
                <a:pos x="2" y="31"/>
              </a:cxn>
              <a:cxn ang="0">
                <a:pos x="1" y="27"/>
              </a:cxn>
              <a:cxn ang="0">
                <a:pos x="24" y="11"/>
              </a:cxn>
              <a:cxn ang="0">
                <a:pos x="30" y="10"/>
              </a:cxn>
              <a:cxn ang="0">
                <a:pos x="31" y="5"/>
              </a:cxn>
              <a:cxn ang="0">
                <a:pos x="36" y="1"/>
              </a:cxn>
              <a:cxn ang="0">
                <a:pos x="39" y="0"/>
              </a:cxn>
              <a:cxn ang="0">
                <a:pos x="41" y="2"/>
              </a:cxn>
              <a:cxn ang="0">
                <a:pos x="49" y="15"/>
              </a:cxn>
            </a:cxnLst>
            <a:rect l="0" t="0" r="r" b="b"/>
            <a:pathLst>
              <a:path w="51" h="33">
                <a:moveTo>
                  <a:pt x="49" y="15"/>
                </a:moveTo>
                <a:cubicBezTo>
                  <a:pt x="47" y="16"/>
                  <a:pt x="40" y="18"/>
                  <a:pt x="35" y="25"/>
                </a:cubicBezTo>
                <a:cubicBezTo>
                  <a:pt x="28" y="26"/>
                  <a:pt x="9" y="32"/>
                  <a:pt x="9" y="32"/>
                </a:cubicBezTo>
                <a:cubicBezTo>
                  <a:pt x="9" y="32"/>
                  <a:pt x="4" y="33"/>
                  <a:pt x="2" y="31"/>
                </a:cubicBezTo>
                <a:cubicBezTo>
                  <a:pt x="0" y="30"/>
                  <a:pt x="1" y="27"/>
                  <a:pt x="1" y="27"/>
                </a:cubicBezTo>
                <a:cubicBezTo>
                  <a:pt x="24" y="11"/>
                  <a:pt x="24" y="11"/>
                  <a:pt x="24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5"/>
                  <a:pt x="31" y="5"/>
                  <a:pt x="31" y="5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8" y="0"/>
                  <a:pt x="39" y="0"/>
                </a:cubicBezTo>
                <a:cubicBezTo>
                  <a:pt x="40" y="1"/>
                  <a:pt x="41" y="2"/>
                  <a:pt x="41" y="2"/>
                </a:cubicBezTo>
                <a:cubicBezTo>
                  <a:pt x="41" y="2"/>
                  <a:pt x="51" y="14"/>
                  <a:pt x="49" y="15"/>
                </a:cubicBezTo>
              </a:path>
            </a:pathLst>
          </a:custGeom>
          <a:solidFill>
            <a:srgbClr val="1918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ṡḻîḓè">
            <a:extLst>
              <a:ext uri="{FF2B5EF4-FFF2-40B4-BE49-F238E27FC236}">
                <a16:creationId xmlns:a16="http://schemas.microsoft.com/office/drawing/2014/main" id="{2226E9FE-C30B-47A0-9BAD-2C110495FB04}"/>
              </a:ext>
            </a:extLst>
          </p:cNvPr>
          <p:cNvSpPr/>
          <p:nvPr/>
        </p:nvSpPr>
        <p:spPr bwMode="auto">
          <a:xfrm>
            <a:off x="1443584" y="4744298"/>
            <a:ext cx="980336" cy="501284"/>
          </a:xfrm>
          <a:custGeom>
            <a:avLst/>
            <a:gdLst/>
            <a:ahLst/>
            <a:cxnLst>
              <a:cxn ang="0">
                <a:pos x="8" y="22"/>
              </a:cxn>
              <a:cxn ang="0">
                <a:pos x="55" y="3"/>
              </a:cxn>
              <a:cxn ang="0">
                <a:pos x="88" y="3"/>
              </a:cxn>
              <a:cxn ang="0">
                <a:pos x="88" y="0"/>
              </a:cxn>
              <a:cxn ang="0">
                <a:pos x="52" y="0"/>
              </a:cxn>
              <a:cxn ang="0">
                <a:pos x="5" y="20"/>
              </a:cxn>
              <a:cxn ang="0">
                <a:pos x="5" y="43"/>
              </a:cxn>
              <a:cxn ang="0">
                <a:pos x="7" y="45"/>
              </a:cxn>
              <a:cxn ang="0">
                <a:pos x="8" y="22"/>
              </a:cxn>
            </a:cxnLst>
            <a:rect l="0" t="0" r="r" b="b"/>
            <a:pathLst>
              <a:path w="88" h="45">
                <a:moveTo>
                  <a:pt x="8" y="22"/>
                </a:moveTo>
                <a:cubicBezTo>
                  <a:pt x="17" y="6"/>
                  <a:pt x="55" y="3"/>
                  <a:pt x="55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0"/>
                  <a:pt x="88" y="0"/>
                  <a:pt x="8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15" y="4"/>
                  <a:pt x="5" y="20"/>
                </a:cubicBezTo>
                <a:cubicBezTo>
                  <a:pt x="2" y="25"/>
                  <a:pt x="0" y="37"/>
                  <a:pt x="5" y="43"/>
                </a:cubicBezTo>
                <a:cubicBezTo>
                  <a:pt x="6" y="44"/>
                  <a:pt x="6" y="44"/>
                  <a:pt x="7" y="45"/>
                </a:cubicBezTo>
                <a:cubicBezTo>
                  <a:pt x="2" y="39"/>
                  <a:pt x="4" y="28"/>
                  <a:pt x="8" y="22"/>
                </a:cubicBez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śļïdé">
            <a:extLst>
              <a:ext uri="{FF2B5EF4-FFF2-40B4-BE49-F238E27FC236}">
                <a16:creationId xmlns:a16="http://schemas.microsoft.com/office/drawing/2014/main" id="{DFFA0293-AC4E-4608-8560-F619EFF3C356}"/>
              </a:ext>
            </a:extLst>
          </p:cNvPr>
          <p:cNvSpPr/>
          <p:nvPr/>
        </p:nvSpPr>
        <p:spPr bwMode="auto">
          <a:xfrm>
            <a:off x="3214716" y="2561134"/>
            <a:ext cx="1258810" cy="103584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0" y="68"/>
              </a:cxn>
              <a:cxn ang="0">
                <a:pos x="83" y="74"/>
              </a:cxn>
              <a:cxn ang="0">
                <a:pos x="98" y="0"/>
              </a:cxn>
            </a:cxnLst>
            <a:rect l="0" t="0" r="r" b="b"/>
            <a:pathLst>
              <a:path w="113" h="93">
                <a:moveTo>
                  <a:pt x="98" y="0"/>
                </a:moveTo>
                <a:cubicBezTo>
                  <a:pt x="0" y="68"/>
                  <a:pt x="0" y="68"/>
                  <a:pt x="0" y="68"/>
                </a:cubicBezTo>
                <a:cubicBezTo>
                  <a:pt x="15" y="90"/>
                  <a:pt x="56" y="93"/>
                  <a:pt x="83" y="74"/>
                </a:cubicBezTo>
                <a:cubicBezTo>
                  <a:pt x="110" y="55"/>
                  <a:pt x="113" y="21"/>
                  <a:pt x="98" y="0"/>
                </a:cubicBezTo>
                <a:close/>
              </a:path>
            </a:pathLst>
          </a:custGeom>
          <a:solidFill>
            <a:srgbClr val="33302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lîďê">
            <a:extLst>
              <a:ext uri="{FF2B5EF4-FFF2-40B4-BE49-F238E27FC236}">
                <a16:creationId xmlns:a16="http://schemas.microsoft.com/office/drawing/2014/main" id="{55C07EB6-39E6-4937-ABDC-C7AEEE332AAF}"/>
              </a:ext>
            </a:extLst>
          </p:cNvPr>
          <p:cNvSpPr/>
          <p:nvPr/>
        </p:nvSpPr>
        <p:spPr bwMode="auto">
          <a:xfrm>
            <a:off x="3147857" y="2460846"/>
            <a:ext cx="1225380" cy="946747"/>
          </a:xfrm>
          <a:custGeom>
            <a:avLst/>
            <a:gdLst/>
            <a:ahLst/>
            <a:cxnLst>
              <a:cxn ang="0">
                <a:pos x="104" y="9"/>
              </a:cxn>
              <a:cxn ang="0">
                <a:pos x="65" y="57"/>
              </a:cxn>
              <a:cxn ang="0">
                <a:pos x="6" y="77"/>
              </a:cxn>
              <a:cxn ang="0">
                <a:pos x="45" y="29"/>
              </a:cxn>
              <a:cxn ang="0">
                <a:pos x="104" y="9"/>
              </a:cxn>
            </a:cxnLst>
            <a:rect l="0" t="0" r="r" b="b"/>
            <a:pathLst>
              <a:path w="110" h="85">
                <a:moveTo>
                  <a:pt x="104" y="9"/>
                </a:moveTo>
                <a:cubicBezTo>
                  <a:pt x="110" y="17"/>
                  <a:pt x="92" y="38"/>
                  <a:pt x="65" y="57"/>
                </a:cubicBezTo>
                <a:cubicBezTo>
                  <a:pt x="38" y="77"/>
                  <a:pt x="11" y="85"/>
                  <a:pt x="6" y="77"/>
                </a:cubicBezTo>
                <a:cubicBezTo>
                  <a:pt x="0" y="69"/>
                  <a:pt x="18" y="48"/>
                  <a:pt x="45" y="29"/>
                </a:cubicBezTo>
                <a:cubicBezTo>
                  <a:pt x="72" y="9"/>
                  <a:pt x="98" y="0"/>
                  <a:pt x="104" y="9"/>
                </a:cubicBezTo>
                <a:close/>
              </a:path>
            </a:pathLst>
          </a:custGeom>
          <a:solidFill>
            <a:srgbClr val="F5B39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líḑè">
            <a:extLst>
              <a:ext uri="{FF2B5EF4-FFF2-40B4-BE49-F238E27FC236}">
                <a16:creationId xmlns:a16="http://schemas.microsoft.com/office/drawing/2014/main" id="{43C132A4-1C0C-4F6B-BB1A-470F9BD4FAAC}"/>
              </a:ext>
            </a:extLst>
          </p:cNvPr>
          <p:cNvSpPr/>
          <p:nvPr/>
        </p:nvSpPr>
        <p:spPr bwMode="auto">
          <a:xfrm>
            <a:off x="3259342" y="2538743"/>
            <a:ext cx="991374" cy="757524"/>
          </a:xfrm>
          <a:custGeom>
            <a:avLst/>
            <a:gdLst/>
            <a:ahLst/>
            <a:cxnLst>
              <a:cxn ang="0">
                <a:pos x="86" y="5"/>
              </a:cxn>
              <a:cxn ang="0">
                <a:pos x="51" y="43"/>
              </a:cxn>
              <a:cxn ang="0">
                <a:pos x="4" y="63"/>
              </a:cxn>
              <a:cxn ang="0">
                <a:pos x="38" y="25"/>
              </a:cxn>
              <a:cxn ang="0">
                <a:pos x="86" y="5"/>
              </a:cxn>
            </a:cxnLst>
            <a:rect l="0" t="0" r="r" b="b"/>
            <a:pathLst>
              <a:path w="89" h="68">
                <a:moveTo>
                  <a:pt x="86" y="5"/>
                </a:moveTo>
                <a:cubicBezTo>
                  <a:pt x="89" y="10"/>
                  <a:pt x="74" y="27"/>
                  <a:pt x="51" y="43"/>
                </a:cubicBezTo>
                <a:cubicBezTo>
                  <a:pt x="28" y="59"/>
                  <a:pt x="7" y="68"/>
                  <a:pt x="4" y="63"/>
                </a:cubicBezTo>
                <a:cubicBezTo>
                  <a:pt x="0" y="58"/>
                  <a:pt x="16" y="41"/>
                  <a:pt x="38" y="25"/>
                </a:cubicBezTo>
                <a:cubicBezTo>
                  <a:pt x="61" y="9"/>
                  <a:pt x="82" y="0"/>
                  <a:pt x="86" y="5"/>
                </a:cubicBezTo>
                <a:close/>
              </a:path>
            </a:pathLst>
          </a:custGeom>
          <a:solidFill>
            <a:srgbClr val="DF8F7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sḷíḑê">
            <a:extLst>
              <a:ext uri="{FF2B5EF4-FFF2-40B4-BE49-F238E27FC236}">
                <a16:creationId xmlns:a16="http://schemas.microsoft.com/office/drawing/2014/main" id="{A6E62C82-4D57-4918-B5AA-69BF8BCAA185}"/>
              </a:ext>
            </a:extLst>
          </p:cNvPr>
          <p:cNvSpPr/>
          <p:nvPr/>
        </p:nvSpPr>
        <p:spPr bwMode="auto">
          <a:xfrm>
            <a:off x="2089625" y="5078593"/>
            <a:ext cx="66859" cy="11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1"/>
              </a:cxn>
              <a:cxn ang="0">
                <a:pos x="1" y="1"/>
              </a:cxn>
              <a:cxn ang="0">
                <a:pos x="4" y="1"/>
              </a:cxn>
              <a:cxn ang="0">
                <a:pos x="5" y="1"/>
              </a:cxn>
              <a:cxn ang="0">
                <a:pos x="6" y="0"/>
              </a:cxn>
            </a:cxnLst>
            <a:rect l="0" t="0" r="r" b="b"/>
            <a:pathLst>
              <a:path w="6" h="1">
                <a:moveTo>
                  <a:pt x="6" y="0"/>
                </a:moveTo>
                <a:cubicBezTo>
                  <a:pt x="4" y="0"/>
                  <a:pt x="3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94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ľîḑê">
            <a:extLst>
              <a:ext uri="{FF2B5EF4-FFF2-40B4-BE49-F238E27FC236}">
                <a16:creationId xmlns:a16="http://schemas.microsoft.com/office/drawing/2014/main" id="{3C600A8A-E9AF-46D9-B81C-EDF6DAAC1BD4}"/>
              </a:ext>
            </a:extLst>
          </p:cNvPr>
          <p:cNvSpPr/>
          <p:nvPr/>
        </p:nvSpPr>
        <p:spPr bwMode="auto">
          <a:xfrm>
            <a:off x="1766683" y="5112022"/>
            <a:ext cx="300708" cy="10013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16" y="2"/>
              </a:cxn>
              <a:cxn ang="0">
                <a:pos x="9" y="4"/>
              </a:cxn>
              <a:cxn ang="0">
                <a:pos x="9" y="4"/>
              </a:cxn>
              <a:cxn ang="0">
                <a:pos x="9" y="4"/>
              </a:cxn>
              <a:cxn ang="0">
                <a:pos x="7" y="4"/>
              </a:cxn>
              <a:cxn ang="0">
                <a:pos x="2" y="3"/>
              </a:cxn>
              <a:cxn ang="0">
                <a:pos x="1" y="4"/>
              </a:cxn>
              <a:cxn ang="0">
                <a:pos x="2" y="8"/>
              </a:cxn>
              <a:cxn ang="0">
                <a:pos x="6" y="9"/>
              </a:cxn>
              <a:cxn ang="0">
                <a:pos x="10" y="8"/>
              </a:cxn>
              <a:cxn ang="0">
                <a:pos x="27" y="0"/>
              </a:cxn>
              <a:cxn ang="0">
                <a:pos x="25" y="0"/>
              </a:cxn>
            </a:cxnLst>
            <a:rect l="0" t="0" r="r" b="b"/>
            <a:pathLst>
              <a:path w="27" h="9">
                <a:moveTo>
                  <a:pt x="25" y="0"/>
                </a:moveTo>
                <a:cubicBezTo>
                  <a:pt x="22" y="0"/>
                  <a:pt x="19" y="1"/>
                  <a:pt x="16" y="2"/>
                </a:cubicBezTo>
                <a:cubicBezTo>
                  <a:pt x="12" y="3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8" y="4"/>
                  <a:pt x="7" y="4"/>
                </a:cubicBezTo>
                <a:cubicBezTo>
                  <a:pt x="5" y="4"/>
                  <a:pt x="3" y="4"/>
                  <a:pt x="2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7"/>
                  <a:pt x="2" y="8"/>
                </a:cubicBezTo>
                <a:cubicBezTo>
                  <a:pt x="3" y="8"/>
                  <a:pt x="5" y="9"/>
                  <a:pt x="6" y="9"/>
                </a:cubicBezTo>
                <a:cubicBezTo>
                  <a:pt x="8" y="9"/>
                  <a:pt x="10" y="8"/>
                  <a:pt x="10" y="8"/>
                </a:cubicBezTo>
                <a:cubicBezTo>
                  <a:pt x="10" y="8"/>
                  <a:pt x="20" y="4"/>
                  <a:pt x="27" y="0"/>
                </a:cubicBezTo>
                <a:cubicBezTo>
                  <a:pt x="26" y="0"/>
                  <a:pt x="26" y="0"/>
                  <a:pt x="25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ṥ1íḋe">
            <a:extLst>
              <a:ext uri="{FF2B5EF4-FFF2-40B4-BE49-F238E27FC236}">
                <a16:creationId xmlns:a16="http://schemas.microsoft.com/office/drawing/2014/main" id="{4E521F95-5965-4247-85E2-D3894FB0EF36}"/>
              </a:ext>
            </a:extLst>
          </p:cNvPr>
          <p:cNvSpPr/>
          <p:nvPr/>
        </p:nvSpPr>
        <p:spPr bwMode="auto">
          <a:xfrm>
            <a:off x="2045157" y="5089631"/>
            <a:ext cx="89093" cy="22391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4" y="0"/>
              </a:cxn>
              <a:cxn ang="0">
                <a:pos x="0" y="2"/>
              </a:cxn>
              <a:cxn ang="0">
                <a:pos x="2" y="2"/>
              </a:cxn>
              <a:cxn ang="0">
                <a:pos x="8" y="0"/>
              </a:cxn>
            </a:cxnLst>
            <a:rect l="0" t="0" r="r" b="b"/>
            <a:pathLst>
              <a:path w="8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1"/>
                  <a:pt x="1" y="1"/>
                  <a:pt x="0" y="2"/>
                </a:cubicBezTo>
                <a:cubicBezTo>
                  <a:pt x="1" y="2"/>
                  <a:pt x="1" y="2"/>
                  <a:pt x="2" y="2"/>
                </a:cubicBezTo>
                <a:cubicBezTo>
                  <a:pt x="4" y="1"/>
                  <a:pt x="6" y="1"/>
                  <a:pt x="8" y="0"/>
                </a:cubicBezTo>
              </a:path>
            </a:pathLst>
          </a:custGeom>
          <a:solidFill>
            <a:srgbClr val="3531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$ḻiḍê">
            <a:extLst>
              <a:ext uri="{FF2B5EF4-FFF2-40B4-BE49-F238E27FC236}">
                <a16:creationId xmlns:a16="http://schemas.microsoft.com/office/drawing/2014/main" id="{692F4DCA-BED7-45C1-A60C-28F27E0FA066}"/>
              </a:ext>
            </a:extLst>
          </p:cNvPr>
          <p:cNvSpPr/>
          <p:nvPr/>
        </p:nvSpPr>
        <p:spPr bwMode="auto">
          <a:xfrm>
            <a:off x="1788917" y="5134256"/>
            <a:ext cx="155952" cy="22234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5" y="2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5" y="2"/>
              </a:cxn>
              <a:cxn ang="0">
                <a:pos x="0" y="1"/>
              </a:cxn>
              <a:cxn ang="0">
                <a:pos x="14" y="0"/>
              </a:cxn>
              <a:cxn ang="0">
                <a:pos x="7" y="2"/>
              </a:cxn>
              <a:cxn ang="0">
                <a:pos x="14" y="0"/>
              </a:cxn>
            </a:cxnLst>
            <a:rect l="0" t="0" r="r" b="b"/>
            <a:pathLst>
              <a:path w="14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3" y="2"/>
                  <a:pt x="5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3" y="2"/>
                  <a:pt x="1" y="2"/>
                  <a:pt x="0" y="1"/>
                </a:cubicBezTo>
                <a:moveTo>
                  <a:pt x="14" y="0"/>
                </a:moveTo>
                <a:cubicBezTo>
                  <a:pt x="10" y="1"/>
                  <a:pt x="7" y="2"/>
                  <a:pt x="7" y="2"/>
                </a:cubicBezTo>
                <a:cubicBezTo>
                  <a:pt x="7" y="2"/>
                  <a:pt x="10" y="1"/>
                  <a:pt x="14" y="0"/>
                </a:cubicBezTo>
              </a:path>
            </a:pathLst>
          </a:custGeom>
          <a:solidFill>
            <a:srgbClr val="14131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1îḑê">
            <a:extLst>
              <a:ext uri="{FF2B5EF4-FFF2-40B4-BE49-F238E27FC236}">
                <a16:creationId xmlns:a16="http://schemas.microsoft.com/office/drawing/2014/main" id="{DDD5DD6F-5433-4094-8295-C5C61CA58F4A}"/>
              </a:ext>
            </a:extLst>
          </p:cNvPr>
          <p:cNvSpPr/>
          <p:nvPr/>
        </p:nvSpPr>
        <p:spPr bwMode="auto">
          <a:xfrm>
            <a:off x="2513013" y="4833548"/>
            <a:ext cx="545752" cy="400996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15" y="25"/>
              </a:cxn>
              <a:cxn ang="0">
                <a:pos x="40" y="35"/>
              </a:cxn>
              <a:cxn ang="0">
                <a:pos x="47" y="34"/>
              </a:cxn>
              <a:cxn ang="0">
                <a:pos x="49" y="30"/>
              </a:cxn>
              <a:cxn ang="0">
                <a:pos x="27" y="12"/>
              </a:cxn>
              <a:cxn ang="0">
                <a:pos x="21" y="10"/>
              </a:cxn>
              <a:cxn ang="0">
                <a:pos x="20" y="6"/>
              </a:cxn>
              <a:cxn ang="0">
                <a:pos x="15" y="2"/>
              </a:cxn>
              <a:cxn ang="0">
                <a:pos x="12" y="1"/>
              </a:cxn>
              <a:cxn ang="0">
                <a:pos x="10" y="2"/>
              </a:cxn>
              <a:cxn ang="0">
                <a:pos x="2" y="14"/>
              </a:cxn>
            </a:cxnLst>
            <a:rect l="0" t="0" r="r" b="b"/>
            <a:pathLst>
              <a:path w="49" h="36">
                <a:moveTo>
                  <a:pt x="2" y="14"/>
                </a:moveTo>
                <a:cubicBezTo>
                  <a:pt x="3" y="15"/>
                  <a:pt x="10" y="19"/>
                  <a:pt x="15" y="25"/>
                </a:cubicBezTo>
                <a:cubicBezTo>
                  <a:pt x="21" y="27"/>
                  <a:pt x="40" y="35"/>
                  <a:pt x="40" y="35"/>
                </a:cubicBezTo>
                <a:cubicBezTo>
                  <a:pt x="40" y="35"/>
                  <a:pt x="44" y="36"/>
                  <a:pt x="47" y="34"/>
                </a:cubicBezTo>
                <a:cubicBezTo>
                  <a:pt x="49" y="33"/>
                  <a:pt x="49" y="30"/>
                  <a:pt x="49" y="30"/>
                </a:cubicBezTo>
                <a:cubicBezTo>
                  <a:pt x="27" y="12"/>
                  <a:pt x="27" y="12"/>
                  <a:pt x="27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6"/>
                  <a:pt x="20" y="6"/>
                  <a:pt x="20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3" y="0"/>
                  <a:pt x="12" y="1"/>
                </a:cubicBezTo>
                <a:cubicBezTo>
                  <a:pt x="11" y="1"/>
                  <a:pt x="10" y="2"/>
                  <a:pt x="10" y="2"/>
                </a:cubicBezTo>
                <a:cubicBezTo>
                  <a:pt x="10" y="2"/>
                  <a:pt x="0" y="13"/>
                  <a:pt x="2" y="14"/>
                </a:cubicBezTo>
              </a:path>
            </a:pathLst>
          </a:custGeom>
          <a:solidFill>
            <a:srgbClr val="1918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ṥḷíḋé">
            <a:extLst>
              <a:ext uri="{FF2B5EF4-FFF2-40B4-BE49-F238E27FC236}">
                <a16:creationId xmlns:a16="http://schemas.microsoft.com/office/drawing/2014/main" id="{FB8ABEA8-B664-41D6-A6B5-2B59589B5C55}"/>
              </a:ext>
            </a:extLst>
          </p:cNvPr>
          <p:cNvSpPr/>
          <p:nvPr/>
        </p:nvSpPr>
        <p:spPr bwMode="auto">
          <a:xfrm>
            <a:off x="2680002" y="4844587"/>
            <a:ext cx="434426" cy="378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0"/>
              </a:cxn>
              <a:cxn ang="0">
                <a:pos x="0" y="1"/>
              </a:cxn>
              <a:cxn ang="0">
                <a:pos x="5" y="5"/>
              </a:cxn>
              <a:cxn ang="0">
                <a:pos x="6" y="9"/>
              </a:cxn>
              <a:cxn ang="0">
                <a:pos x="12" y="11"/>
              </a:cxn>
              <a:cxn ang="0">
                <a:pos x="34" y="29"/>
              </a:cxn>
              <a:cxn ang="0">
                <a:pos x="34" y="30"/>
              </a:cxn>
              <a:cxn ang="0">
                <a:pos x="32" y="33"/>
              </a:cxn>
              <a:cxn ang="0">
                <a:pos x="32" y="33"/>
              </a:cxn>
              <a:cxn ang="0">
                <a:pos x="32" y="33"/>
              </a:cxn>
              <a:cxn ang="0">
                <a:pos x="30" y="34"/>
              </a:cxn>
              <a:cxn ang="0">
                <a:pos x="33" y="34"/>
              </a:cxn>
              <a:cxn ang="0">
                <a:pos x="37" y="33"/>
              </a:cxn>
              <a:cxn ang="0">
                <a:pos x="39" y="30"/>
              </a:cxn>
              <a:cxn ang="0">
                <a:pos x="17" y="11"/>
              </a:cxn>
              <a:cxn ang="0">
                <a:pos x="11" y="10"/>
              </a:cxn>
              <a:cxn ang="0">
                <a:pos x="10" y="5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39" h="34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1"/>
                  <a:pt x="0" y="1"/>
                </a:cubicBezTo>
                <a:cubicBezTo>
                  <a:pt x="5" y="5"/>
                  <a:pt x="5" y="5"/>
                  <a:pt x="5" y="5"/>
                </a:cubicBezTo>
                <a:cubicBezTo>
                  <a:pt x="6" y="9"/>
                  <a:pt x="6" y="9"/>
                  <a:pt x="6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4" y="31"/>
                  <a:pt x="34" y="32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4"/>
                  <a:pt x="31" y="34"/>
                  <a:pt x="30" y="34"/>
                </a:cubicBezTo>
                <a:cubicBezTo>
                  <a:pt x="31" y="34"/>
                  <a:pt x="32" y="34"/>
                  <a:pt x="33" y="34"/>
                </a:cubicBezTo>
                <a:cubicBezTo>
                  <a:pt x="35" y="34"/>
                  <a:pt x="36" y="34"/>
                  <a:pt x="37" y="33"/>
                </a:cubicBezTo>
                <a:cubicBezTo>
                  <a:pt x="39" y="32"/>
                  <a:pt x="39" y="30"/>
                  <a:pt x="39" y="30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3" y="0"/>
                  <a:pt x="3" y="0"/>
                </a:cubicBezTo>
              </a:path>
            </a:pathLst>
          </a:custGeom>
          <a:solidFill>
            <a:srgbClr val="28252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Sḷîde">
            <a:extLst>
              <a:ext uri="{FF2B5EF4-FFF2-40B4-BE49-F238E27FC236}">
                <a16:creationId xmlns:a16="http://schemas.microsoft.com/office/drawing/2014/main" id="{E87EB393-82C5-4561-862F-9BED6B30DBEA}"/>
              </a:ext>
            </a:extLst>
          </p:cNvPr>
          <p:cNvSpPr/>
          <p:nvPr/>
        </p:nvSpPr>
        <p:spPr bwMode="auto">
          <a:xfrm>
            <a:off x="3014297" y="5178723"/>
            <a:ext cx="44468" cy="4462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4"/>
              </a:cxn>
              <a:cxn ang="0">
                <a:pos x="0" y="4"/>
              </a:cxn>
              <a:cxn ang="0">
                <a:pos x="2" y="3"/>
              </a:cxn>
              <a:cxn ang="0">
                <a:pos x="4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2" y="3"/>
                </a:move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2" y="3"/>
                </a:cubicBezTo>
                <a:moveTo>
                  <a:pt x="4" y="0"/>
                </a:moveTo>
                <a:cubicBezTo>
                  <a:pt x="4" y="1"/>
                  <a:pt x="4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2"/>
                  <a:pt x="4" y="1"/>
                  <a:pt x="4" y="0"/>
                </a:cubicBezTo>
              </a:path>
            </a:pathLst>
          </a:custGeom>
          <a:solidFill>
            <a:srgbClr val="14131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ṣḻîḓè">
            <a:extLst>
              <a:ext uri="{FF2B5EF4-FFF2-40B4-BE49-F238E27FC236}">
                <a16:creationId xmlns:a16="http://schemas.microsoft.com/office/drawing/2014/main" id="{F648F62D-025F-4457-A783-8AB473E1BD5A}"/>
              </a:ext>
            </a:extLst>
          </p:cNvPr>
          <p:cNvSpPr/>
          <p:nvPr/>
        </p:nvSpPr>
        <p:spPr bwMode="auto">
          <a:xfrm>
            <a:off x="1131681" y="4376732"/>
            <a:ext cx="835422" cy="701861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35" y="31"/>
              </a:cxn>
              <a:cxn ang="0">
                <a:pos x="21" y="18"/>
              </a:cxn>
              <a:cxn ang="0">
                <a:pos x="14" y="26"/>
              </a:cxn>
              <a:cxn ang="0">
                <a:pos x="22" y="24"/>
              </a:cxn>
              <a:cxn ang="0">
                <a:pos x="25" y="32"/>
              </a:cxn>
              <a:cxn ang="0">
                <a:pos x="19" y="37"/>
              </a:cxn>
              <a:cxn ang="0">
                <a:pos x="12" y="27"/>
              </a:cxn>
              <a:cxn ang="0">
                <a:pos x="20" y="41"/>
              </a:cxn>
              <a:cxn ang="0">
                <a:pos x="6" y="49"/>
              </a:cxn>
              <a:cxn ang="0">
                <a:pos x="10" y="55"/>
              </a:cxn>
              <a:cxn ang="0">
                <a:pos x="23" y="45"/>
              </a:cxn>
              <a:cxn ang="0">
                <a:pos x="11" y="57"/>
              </a:cxn>
              <a:cxn ang="0">
                <a:pos x="17" y="60"/>
              </a:cxn>
              <a:cxn ang="0">
                <a:pos x="27" y="46"/>
              </a:cxn>
              <a:cxn ang="0">
                <a:pos x="22" y="59"/>
              </a:cxn>
              <a:cxn ang="0">
                <a:pos x="27" y="61"/>
              </a:cxn>
              <a:cxn ang="0">
                <a:pos x="31" y="46"/>
              </a:cxn>
              <a:cxn ang="0">
                <a:pos x="38" y="38"/>
              </a:cxn>
              <a:cxn ang="0">
                <a:pos x="75" y="14"/>
              </a:cxn>
              <a:cxn ang="0">
                <a:pos x="62" y="0"/>
              </a:cxn>
            </a:cxnLst>
            <a:rect l="0" t="0" r="r" b="b"/>
            <a:pathLst>
              <a:path w="75" h="63">
                <a:moveTo>
                  <a:pt x="62" y="0"/>
                </a:moveTo>
                <a:cubicBezTo>
                  <a:pt x="62" y="0"/>
                  <a:pt x="45" y="27"/>
                  <a:pt x="35" y="31"/>
                </a:cubicBezTo>
                <a:cubicBezTo>
                  <a:pt x="35" y="31"/>
                  <a:pt x="31" y="18"/>
                  <a:pt x="21" y="18"/>
                </a:cubicBezTo>
                <a:cubicBezTo>
                  <a:pt x="15" y="18"/>
                  <a:pt x="9" y="23"/>
                  <a:pt x="14" y="26"/>
                </a:cubicBezTo>
                <a:cubicBezTo>
                  <a:pt x="18" y="26"/>
                  <a:pt x="17" y="23"/>
                  <a:pt x="22" y="24"/>
                </a:cubicBezTo>
                <a:cubicBezTo>
                  <a:pt x="26" y="25"/>
                  <a:pt x="26" y="30"/>
                  <a:pt x="25" y="32"/>
                </a:cubicBezTo>
                <a:cubicBezTo>
                  <a:pt x="25" y="34"/>
                  <a:pt x="23" y="37"/>
                  <a:pt x="19" y="37"/>
                </a:cubicBezTo>
                <a:cubicBezTo>
                  <a:pt x="16" y="36"/>
                  <a:pt x="15" y="28"/>
                  <a:pt x="12" y="27"/>
                </a:cubicBezTo>
                <a:cubicBezTo>
                  <a:pt x="7" y="25"/>
                  <a:pt x="4" y="42"/>
                  <a:pt x="20" y="41"/>
                </a:cubicBezTo>
                <a:cubicBezTo>
                  <a:pt x="20" y="47"/>
                  <a:pt x="12" y="50"/>
                  <a:pt x="6" y="49"/>
                </a:cubicBezTo>
                <a:cubicBezTo>
                  <a:pt x="0" y="48"/>
                  <a:pt x="1" y="57"/>
                  <a:pt x="10" y="55"/>
                </a:cubicBezTo>
                <a:cubicBezTo>
                  <a:pt x="18" y="53"/>
                  <a:pt x="20" y="50"/>
                  <a:pt x="23" y="45"/>
                </a:cubicBezTo>
                <a:cubicBezTo>
                  <a:pt x="24" y="54"/>
                  <a:pt x="13" y="55"/>
                  <a:pt x="11" y="57"/>
                </a:cubicBezTo>
                <a:cubicBezTo>
                  <a:pt x="10" y="58"/>
                  <a:pt x="9" y="63"/>
                  <a:pt x="17" y="60"/>
                </a:cubicBezTo>
                <a:cubicBezTo>
                  <a:pt x="24" y="57"/>
                  <a:pt x="27" y="48"/>
                  <a:pt x="27" y="46"/>
                </a:cubicBezTo>
                <a:cubicBezTo>
                  <a:pt x="29" y="50"/>
                  <a:pt x="22" y="56"/>
                  <a:pt x="22" y="59"/>
                </a:cubicBezTo>
                <a:cubicBezTo>
                  <a:pt x="22" y="61"/>
                  <a:pt x="24" y="62"/>
                  <a:pt x="27" y="61"/>
                </a:cubicBezTo>
                <a:cubicBezTo>
                  <a:pt x="28" y="60"/>
                  <a:pt x="29" y="52"/>
                  <a:pt x="31" y="46"/>
                </a:cubicBezTo>
                <a:cubicBezTo>
                  <a:pt x="35" y="43"/>
                  <a:pt x="36" y="41"/>
                  <a:pt x="38" y="38"/>
                </a:cubicBezTo>
                <a:cubicBezTo>
                  <a:pt x="38" y="38"/>
                  <a:pt x="62" y="30"/>
                  <a:pt x="75" y="14"/>
                </a:cubicBezTo>
                <a:lnTo>
                  <a:pt x="62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ļiḋè">
            <a:extLst>
              <a:ext uri="{FF2B5EF4-FFF2-40B4-BE49-F238E27FC236}">
                <a16:creationId xmlns:a16="http://schemas.microsoft.com/office/drawing/2014/main" id="{5C514952-B674-48F3-AF8C-351BA5A80E68}"/>
              </a:ext>
            </a:extLst>
          </p:cNvPr>
          <p:cNvSpPr/>
          <p:nvPr/>
        </p:nvSpPr>
        <p:spPr bwMode="auto">
          <a:xfrm>
            <a:off x="2869384" y="4376732"/>
            <a:ext cx="846618" cy="701861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40" y="31"/>
              </a:cxn>
              <a:cxn ang="0">
                <a:pos x="54" y="18"/>
              </a:cxn>
              <a:cxn ang="0">
                <a:pos x="61" y="26"/>
              </a:cxn>
              <a:cxn ang="0">
                <a:pos x="53" y="24"/>
              </a:cxn>
              <a:cxn ang="0">
                <a:pos x="50" y="32"/>
              </a:cxn>
              <a:cxn ang="0">
                <a:pos x="56" y="37"/>
              </a:cxn>
              <a:cxn ang="0">
                <a:pos x="63" y="27"/>
              </a:cxn>
              <a:cxn ang="0">
                <a:pos x="55" y="41"/>
              </a:cxn>
              <a:cxn ang="0">
                <a:pos x="69" y="49"/>
              </a:cxn>
              <a:cxn ang="0">
                <a:pos x="65" y="55"/>
              </a:cxn>
              <a:cxn ang="0">
                <a:pos x="52" y="45"/>
              </a:cxn>
              <a:cxn ang="0">
                <a:pos x="64" y="57"/>
              </a:cxn>
              <a:cxn ang="0">
                <a:pos x="59" y="60"/>
              </a:cxn>
              <a:cxn ang="0">
                <a:pos x="48" y="46"/>
              </a:cxn>
              <a:cxn ang="0">
                <a:pos x="53" y="59"/>
              </a:cxn>
              <a:cxn ang="0">
                <a:pos x="48" y="61"/>
              </a:cxn>
              <a:cxn ang="0">
                <a:pos x="44" y="46"/>
              </a:cxn>
              <a:cxn ang="0">
                <a:pos x="37" y="38"/>
              </a:cxn>
              <a:cxn ang="0">
                <a:pos x="0" y="14"/>
              </a:cxn>
              <a:cxn ang="0">
                <a:pos x="14" y="0"/>
              </a:cxn>
            </a:cxnLst>
            <a:rect l="0" t="0" r="r" b="b"/>
            <a:pathLst>
              <a:path w="76" h="63">
                <a:moveTo>
                  <a:pt x="14" y="0"/>
                </a:moveTo>
                <a:cubicBezTo>
                  <a:pt x="14" y="0"/>
                  <a:pt x="30" y="27"/>
                  <a:pt x="40" y="31"/>
                </a:cubicBezTo>
                <a:cubicBezTo>
                  <a:pt x="40" y="31"/>
                  <a:pt x="44" y="18"/>
                  <a:pt x="54" y="18"/>
                </a:cubicBezTo>
                <a:cubicBezTo>
                  <a:pt x="60" y="18"/>
                  <a:pt x="67" y="23"/>
                  <a:pt x="61" y="26"/>
                </a:cubicBezTo>
                <a:cubicBezTo>
                  <a:pt x="57" y="26"/>
                  <a:pt x="58" y="23"/>
                  <a:pt x="53" y="24"/>
                </a:cubicBezTo>
                <a:cubicBezTo>
                  <a:pt x="50" y="25"/>
                  <a:pt x="49" y="30"/>
                  <a:pt x="50" y="32"/>
                </a:cubicBezTo>
                <a:cubicBezTo>
                  <a:pt x="50" y="34"/>
                  <a:pt x="52" y="37"/>
                  <a:pt x="56" y="37"/>
                </a:cubicBezTo>
                <a:cubicBezTo>
                  <a:pt x="60" y="36"/>
                  <a:pt x="60" y="28"/>
                  <a:pt x="63" y="27"/>
                </a:cubicBezTo>
                <a:cubicBezTo>
                  <a:pt x="69" y="25"/>
                  <a:pt x="71" y="42"/>
                  <a:pt x="55" y="41"/>
                </a:cubicBezTo>
                <a:cubicBezTo>
                  <a:pt x="55" y="47"/>
                  <a:pt x="63" y="50"/>
                  <a:pt x="69" y="49"/>
                </a:cubicBezTo>
                <a:cubicBezTo>
                  <a:pt x="76" y="48"/>
                  <a:pt x="75" y="57"/>
                  <a:pt x="65" y="55"/>
                </a:cubicBezTo>
                <a:cubicBezTo>
                  <a:pt x="58" y="53"/>
                  <a:pt x="55" y="50"/>
                  <a:pt x="52" y="45"/>
                </a:cubicBezTo>
                <a:cubicBezTo>
                  <a:pt x="51" y="54"/>
                  <a:pt x="62" y="55"/>
                  <a:pt x="64" y="57"/>
                </a:cubicBezTo>
                <a:cubicBezTo>
                  <a:pt x="66" y="58"/>
                  <a:pt x="66" y="63"/>
                  <a:pt x="59" y="60"/>
                </a:cubicBezTo>
                <a:cubicBezTo>
                  <a:pt x="51" y="57"/>
                  <a:pt x="48" y="48"/>
                  <a:pt x="48" y="46"/>
                </a:cubicBezTo>
                <a:cubicBezTo>
                  <a:pt x="46" y="50"/>
                  <a:pt x="53" y="56"/>
                  <a:pt x="53" y="59"/>
                </a:cubicBezTo>
                <a:cubicBezTo>
                  <a:pt x="53" y="61"/>
                  <a:pt x="51" y="62"/>
                  <a:pt x="48" y="61"/>
                </a:cubicBezTo>
                <a:cubicBezTo>
                  <a:pt x="47" y="60"/>
                  <a:pt x="46" y="52"/>
                  <a:pt x="44" y="46"/>
                </a:cubicBezTo>
                <a:cubicBezTo>
                  <a:pt x="40" y="43"/>
                  <a:pt x="39" y="41"/>
                  <a:pt x="37" y="38"/>
                </a:cubicBezTo>
                <a:cubicBezTo>
                  <a:pt x="37" y="38"/>
                  <a:pt x="13" y="30"/>
                  <a:pt x="0" y="14"/>
                </a:cubicBezTo>
                <a:lnTo>
                  <a:pt x="14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śḷïḓé">
            <a:extLst>
              <a:ext uri="{FF2B5EF4-FFF2-40B4-BE49-F238E27FC236}">
                <a16:creationId xmlns:a16="http://schemas.microsoft.com/office/drawing/2014/main" id="{3FCC21A5-7357-4A2F-A2D8-1A1223B9AACB}"/>
              </a:ext>
            </a:extLst>
          </p:cNvPr>
          <p:cNvSpPr/>
          <p:nvPr/>
        </p:nvSpPr>
        <p:spPr bwMode="auto">
          <a:xfrm>
            <a:off x="1755488" y="4009166"/>
            <a:ext cx="1325511" cy="813187"/>
          </a:xfrm>
          <a:custGeom>
            <a:avLst/>
            <a:gdLst/>
            <a:ahLst/>
            <a:cxnLst>
              <a:cxn ang="0">
                <a:pos x="95" y="5"/>
              </a:cxn>
              <a:cxn ang="0">
                <a:pos x="60" y="1"/>
              </a:cxn>
              <a:cxn ang="0">
                <a:pos x="24" y="5"/>
              </a:cxn>
              <a:cxn ang="0">
                <a:pos x="0" y="35"/>
              </a:cxn>
              <a:cxn ang="0">
                <a:pos x="6" y="46"/>
              </a:cxn>
              <a:cxn ang="0">
                <a:pos x="19" y="52"/>
              </a:cxn>
              <a:cxn ang="0">
                <a:pos x="26" y="43"/>
              </a:cxn>
              <a:cxn ang="0">
                <a:pos x="24" y="66"/>
              </a:cxn>
              <a:cxn ang="0">
                <a:pos x="60" y="73"/>
              </a:cxn>
              <a:cxn ang="0">
                <a:pos x="95" y="66"/>
              </a:cxn>
              <a:cxn ang="0">
                <a:pos x="93" y="43"/>
              </a:cxn>
              <a:cxn ang="0">
                <a:pos x="101" y="52"/>
              </a:cxn>
              <a:cxn ang="0">
                <a:pos x="112" y="46"/>
              </a:cxn>
              <a:cxn ang="0">
                <a:pos x="119" y="35"/>
              </a:cxn>
              <a:cxn ang="0">
                <a:pos x="95" y="5"/>
              </a:cxn>
            </a:cxnLst>
            <a:rect l="0" t="0" r="r" b="b"/>
            <a:pathLst>
              <a:path w="119" h="73">
                <a:moveTo>
                  <a:pt x="95" y="5"/>
                </a:moveTo>
                <a:cubicBezTo>
                  <a:pt x="90" y="1"/>
                  <a:pt x="73" y="0"/>
                  <a:pt x="60" y="1"/>
                </a:cubicBezTo>
                <a:cubicBezTo>
                  <a:pt x="46" y="0"/>
                  <a:pt x="29" y="2"/>
                  <a:pt x="24" y="5"/>
                </a:cubicBezTo>
                <a:cubicBezTo>
                  <a:pt x="11" y="12"/>
                  <a:pt x="0" y="35"/>
                  <a:pt x="0" y="35"/>
                </a:cubicBezTo>
                <a:cubicBezTo>
                  <a:pt x="0" y="35"/>
                  <a:pt x="2" y="42"/>
                  <a:pt x="6" y="46"/>
                </a:cubicBezTo>
                <a:cubicBezTo>
                  <a:pt x="11" y="50"/>
                  <a:pt x="19" y="52"/>
                  <a:pt x="19" y="52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38" y="73"/>
                  <a:pt x="60" y="73"/>
                </a:cubicBezTo>
                <a:cubicBezTo>
                  <a:pt x="81" y="73"/>
                  <a:pt x="95" y="66"/>
                  <a:pt x="95" y="66"/>
                </a:cubicBezTo>
                <a:cubicBezTo>
                  <a:pt x="93" y="43"/>
                  <a:pt x="93" y="43"/>
                  <a:pt x="93" y="43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7" y="50"/>
                  <a:pt x="112" y="46"/>
                </a:cubicBezTo>
                <a:cubicBezTo>
                  <a:pt x="116" y="42"/>
                  <a:pt x="119" y="35"/>
                  <a:pt x="119" y="35"/>
                </a:cubicBezTo>
                <a:cubicBezTo>
                  <a:pt x="119" y="35"/>
                  <a:pt x="105" y="12"/>
                  <a:pt x="95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ľîďe">
            <a:extLst>
              <a:ext uri="{FF2B5EF4-FFF2-40B4-BE49-F238E27FC236}">
                <a16:creationId xmlns:a16="http://schemas.microsoft.com/office/drawing/2014/main" id="{77780030-4ADE-48A5-8611-1BDDC628DBA7}"/>
              </a:ext>
            </a:extLst>
          </p:cNvPr>
          <p:cNvSpPr/>
          <p:nvPr/>
        </p:nvSpPr>
        <p:spPr bwMode="auto">
          <a:xfrm>
            <a:off x="2334827" y="4165117"/>
            <a:ext cx="166990" cy="545752"/>
          </a:xfrm>
          <a:custGeom>
            <a:avLst/>
            <a:gdLst/>
            <a:ahLst/>
            <a:cxnLst>
              <a:cxn ang="0">
                <a:pos x="1059" y="495"/>
              </a:cxn>
              <a:cxn ang="0">
                <a:pos x="565" y="0"/>
              </a:cxn>
              <a:cxn ang="0">
                <a:pos x="0" y="495"/>
              </a:cxn>
              <a:cxn ang="0">
                <a:pos x="423" y="989"/>
              </a:cxn>
              <a:cxn ang="0">
                <a:pos x="0" y="2826"/>
              </a:cxn>
              <a:cxn ang="0">
                <a:pos x="565" y="3461"/>
              </a:cxn>
              <a:cxn ang="0">
                <a:pos x="1059" y="2826"/>
              </a:cxn>
              <a:cxn ang="0">
                <a:pos x="635" y="989"/>
              </a:cxn>
              <a:cxn ang="0">
                <a:pos x="1059" y="495"/>
              </a:cxn>
            </a:cxnLst>
            <a:rect l="0" t="0" r="r" b="b"/>
            <a:pathLst>
              <a:path w="1059" h="3461">
                <a:moveTo>
                  <a:pt x="1059" y="495"/>
                </a:moveTo>
                <a:lnTo>
                  <a:pt x="565" y="0"/>
                </a:lnTo>
                <a:lnTo>
                  <a:pt x="0" y="495"/>
                </a:lnTo>
                <a:lnTo>
                  <a:pt x="423" y="989"/>
                </a:lnTo>
                <a:lnTo>
                  <a:pt x="0" y="2826"/>
                </a:lnTo>
                <a:lnTo>
                  <a:pt x="565" y="3461"/>
                </a:lnTo>
                <a:lnTo>
                  <a:pt x="1059" y="2826"/>
                </a:lnTo>
                <a:lnTo>
                  <a:pt x="635" y="989"/>
                </a:lnTo>
                <a:lnTo>
                  <a:pt x="1059" y="495"/>
                </a:lnTo>
                <a:close/>
              </a:path>
            </a:pathLst>
          </a:custGeom>
          <a:solidFill>
            <a:srgbClr val="E72C4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ṣlíďè">
            <a:extLst>
              <a:ext uri="{FF2B5EF4-FFF2-40B4-BE49-F238E27FC236}">
                <a16:creationId xmlns:a16="http://schemas.microsoft.com/office/drawing/2014/main" id="{0EBAD202-05B0-4670-870B-CD1D3819D1AF}"/>
              </a:ext>
            </a:extLst>
          </p:cNvPr>
          <p:cNvSpPr/>
          <p:nvPr/>
        </p:nvSpPr>
        <p:spPr bwMode="auto">
          <a:xfrm>
            <a:off x="1610732" y="3318501"/>
            <a:ext cx="1626219" cy="8243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74"/>
              </a:cxn>
              <a:cxn ang="0">
                <a:pos x="146" y="0"/>
              </a:cxn>
              <a:cxn ang="0">
                <a:pos x="0" y="0"/>
              </a:cxn>
            </a:cxnLst>
            <a:rect l="0" t="0" r="r" b="b"/>
            <a:pathLst>
              <a:path w="146" h="74">
                <a:moveTo>
                  <a:pt x="0" y="0"/>
                </a:moveTo>
                <a:cubicBezTo>
                  <a:pt x="0" y="48"/>
                  <a:pt x="34" y="74"/>
                  <a:pt x="75" y="74"/>
                </a:cubicBezTo>
                <a:cubicBezTo>
                  <a:pt x="115" y="74"/>
                  <a:pt x="146" y="41"/>
                  <a:pt x="14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E3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ṩ1ïďê">
            <a:extLst>
              <a:ext uri="{FF2B5EF4-FFF2-40B4-BE49-F238E27FC236}">
                <a16:creationId xmlns:a16="http://schemas.microsoft.com/office/drawing/2014/main" id="{7878D53D-376A-4B6B-BE5C-2E53329E8B48}"/>
              </a:ext>
            </a:extLst>
          </p:cNvPr>
          <p:cNvSpPr/>
          <p:nvPr/>
        </p:nvSpPr>
        <p:spPr bwMode="auto">
          <a:xfrm>
            <a:off x="1610732" y="3095848"/>
            <a:ext cx="1626219" cy="478893"/>
          </a:xfrm>
          <a:prstGeom prst="ellipse">
            <a:avLst/>
          </a:prstGeom>
          <a:solidFill>
            <a:srgbClr val="F5B39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lïḓé">
            <a:extLst>
              <a:ext uri="{FF2B5EF4-FFF2-40B4-BE49-F238E27FC236}">
                <a16:creationId xmlns:a16="http://schemas.microsoft.com/office/drawing/2014/main" id="{3F86709F-C665-4719-9683-EF2D27510221}"/>
              </a:ext>
            </a:extLst>
          </p:cNvPr>
          <p:cNvSpPr/>
          <p:nvPr/>
        </p:nvSpPr>
        <p:spPr bwMode="auto">
          <a:xfrm>
            <a:off x="1777879" y="3140315"/>
            <a:ext cx="1292081" cy="323099"/>
          </a:xfrm>
          <a:prstGeom prst="ellipse">
            <a:avLst/>
          </a:prstGeom>
          <a:solidFill>
            <a:srgbClr val="DF8F7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ṧľíḓe">
            <a:extLst>
              <a:ext uri="{FF2B5EF4-FFF2-40B4-BE49-F238E27FC236}">
                <a16:creationId xmlns:a16="http://schemas.microsoft.com/office/drawing/2014/main" id="{100306C7-A71E-4B61-B7A4-2FD21BA682E4}"/>
              </a:ext>
            </a:extLst>
          </p:cNvPr>
          <p:cNvSpPr/>
          <p:nvPr/>
        </p:nvSpPr>
        <p:spPr bwMode="auto">
          <a:xfrm>
            <a:off x="1944869" y="3708458"/>
            <a:ext cx="323099" cy="111326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0" y="4"/>
              </a:cxn>
              <a:cxn ang="0">
                <a:pos x="0" y="1"/>
              </a:cxn>
              <a:cxn ang="0">
                <a:pos x="3" y="1"/>
              </a:cxn>
              <a:cxn ang="0">
                <a:pos x="14" y="6"/>
              </a:cxn>
              <a:cxn ang="0">
                <a:pos x="25" y="1"/>
              </a:cxn>
              <a:cxn ang="0">
                <a:pos x="28" y="1"/>
              </a:cxn>
              <a:cxn ang="0">
                <a:pos x="28" y="4"/>
              </a:cxn>
              <a:cxn ang="0">
                <a:pos x="14" y="10"/>
              </a:cxn>
            </a:cxnLst>
            <a:rect l="0" t="0" r="r" b="b"/>
            <a:pathLst>
              <a:path w="29" h="10">
                <a:moveTo>
                  <a:pt x="14" y="10"/>
                </a:moveTo>
                <a:cubicBezTo>
                  <a:pt x="6" y="10"/>
                  <a:pt x="1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8" y="6"/>
                  <a:pt x="14" y="6"/>
                </a:cubicBezTo>
                <a:cubicBezTo>
                  <a:pt x="21" y="6"/>
                  <a:pt x="25" y="1"/>
                  <a:pt x="25" y="1"/>
                </a:cubicBezTo>
                <a:cubicBezTo>
                  <a:pt x="26" y="0"/>
                  <a:pt x="27" y="0"/>
                  <a:pt x="28" y="1"/>
                </a:cubicBezTo>
                <a:cubicBezTo>
                  <a:pt x="29" y="2"/>
                  <a:pt x="29" y="3"/>
                  <a:pt x="28" y="4"/>
                </a:cubicBezTo>
                <a:cubicBezTo>
                  <a:pt x="28" y="4"/>
                  <a:pt x="23" y="10"/>
                  <a:pt x="14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lïde">
            <a:extLst>
              <a:ext uri="{FF2B5EF4-FFF2-40B4-BE49-F238E27FC236}">
                <a16:creationId xmlns:a16="http://schemas.microsoft.com/office/drawing/2014/main" id="{1C128B5B-81A4-48CC-BB83-C0CB3B7EBF08}"/>
              </a:ext>
            </a:extLst>
          </p:cNvPr>
          <p:cNvSpPr/>
          <p:nvPr/>
        </p:nvSpPr>
        <p:spPr bwMode="auto">
          <a:xfrm>
            <a:off x="2524051" y="3708458"/>
            <a:ext cx="323099" cy="111326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0" y="4"/>
              </a:cxn>
              <a:cxn ang="0">
                <a:pos x="1" y="1"/>
              </a:cxn>
              <a:cxn ang="0">
                <a:pos x="3" y="1"/>
              </a:cxn>
              <a:cxn ang="0">
                <a:pos x="14" y="6"/>
              </a:cxn>
              <a:cxn ang="0">
                <a:pos x="26" y="1"/>
              </a:cxn>
              <a:cxn ang="0">
                <a:pos x="28" y="1"/>
              </a:cxn>
              <a:cxn ang="0">
                <a:pos x="28" y="4"/>
              </a:cxn>
              <a:cxn ang="0">
                <a:pos x="14" y="10"/>
              </a:cxn>
            </a:cxnLst>
            <a:rect l="0" t="0" r="r" b="b"/>
            <a:pathLst>
              <a:path w="29" h="10">
                <a:moveTo>
                  <a:pt x="14" y="10"/>
                </a:moveTo>
                <a:cubicBezTo>
                  <a:pt x="6" y="10"/>
                  <a:pt x="1" y="4"/>
                  <a:pt x="0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3" y="1"/>
                  <a:pt x="8" y="6"/>
                  <a:pt x="14" y="6"/>
                </a:cubicBezTo>
                <a:cubicBezTo>
                  <a:pt x="21" y="6"/>
                  <a:pt x="26" y="1"/>
                  <a:pt x="26" y="1"/>
                </a:cubicBezTo>
                <a:cubicBezTo>
                  <a:pt x="26" y="0"/>
                  <a:pt x="28" y="0"/>
                  <a:pt x="28" y="1"/>
                </a:cubicBezTo>
                <a:cubicBezTo>
                  <a:pt x="29" y="2"/>
                  <a:pt x="29" y="3"/>
                  <a:pt x="28" y="4"/>
                </a:cubicBezTo>
                <a:cubicBezTo>
                  <a:pt x="28" y="4"/>
                  <a:pt x="23" y="10"/>
                  <a:pt x="14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ṥḷïḑe">
            <a:extLst>
              <a:ext uri="{FF2B5EF4-FFF2-40B4-BE49-F238E27FC236}">
                <a16:creationId xmlns:a16="http://schemas.microsoft.com/office/drawing/2014/main" id="{26B3609A-D452-4022-9B21-133777DCC62C}"/>
              </a:ext>
            </a:extLst>
          </p:cNvPr>
          <p:cNvSpPr/>
          <p:nvPr/>
        </p:nvSpPr>
        <p:spPr bwMode="auto">
          <a:xfrm>
            <a:off x="2256772" y="3931269"/>
            <a:ext cx="323099" cy="111326"/>
          </a:xfrm>
          <a:custGeom>
            <a:avLst/>
            <a:gdLst/>
            <a:ahLst/>
            <a:cxnLst>
              <a:cxn ang="0">
                <a:pos x="15" y="10"/>
              </a:cxn>
              <a:cxn ang="0">
                <a:pos x="1" y="3"/>
              </a:cxn>
              <a:cxn ang="0">
                <a:pos x="1" y="1"/>
              </a:cxn>
              <a:cxn ang="0">
                <a:pos x="4" y="1"/>
              </a:cxn>
              <a:cxn ang="0">
                <a:pos x="15" y="6"/>
              </a:cxn>
              <a:cxn ang="0">
                <a:pos x="26" y="1"/>
              </a:cxn>
              <a:cxn ang="0">
                <a:pos x="28" y="1"/>
              </a:cxn>
              <a:cxn ang="0">
                <a:pos x="29" y="3"/>
              </a:cxn>
              <a:cxn ang="0">
                <a:pos x="15" y="10"/>
              </a:cxn>
            </a:cxnLst>
            <a:rect l="0" t="0" r="r" b="b"/>
            <a:pathLst>
              <a:path w="29" h="10">
                <a:moveTo>
                  <a:pt x="15" y="10"/>
                </a:moveTo>
                <a:cubicBezTo>
                  <a:pt x="6" y="10"/>
                  <a:pt x="1" y="4"/>
                  <a:pt x="1" y="3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1"/>
                  <a:pt x="8" y="6"/>
                  <a:pt x="15" y="6"/>
                </a:cubicBezTo>
                <a:cubicBezTo>
                  <a:pt x="21" y="6"/>
                  <a:pt x="26" y="1"/>
                  <a:pt x="26" y="1"/>
                </a:cubicBezTo>
                <a:cubicBezTo>
                  <a:pt x="26" y="0"/>
                  <a:pt x="28" y="0"/>
                  <a:pt x="28" y="1"/>
                </a:cubicBezTo>
                <a:cubicBezTo>
                  <a:pt x="29" y="1"/>
                  <a:pt x="29" y="3"/>
                  <a:pt x="29" y="3"/>
                </a:cubicBezTo>
                <a:cubicBezTo>
                  <a:pt x="28" y="4"/>
                  <a:pt x="23" y="10"/>
                  <a:pt x="15" y="1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ṩlíḍé">
            <a:extLst>
              <a:ext uri="{FF2B5EF4-FFF2-40B4-BE49-F238E27FC236}">
                <a16:creationId xmlns:a16="http://schemas.microsoft.com/office/drawing/2014/main" id="{F64738E1-CC0B-4283-B9B1-56D0B156F799}"/>
              </a:ext>
            </a:extLst>
          </p:cNvPr>
          <p:cNvSpPr/>
          <p:nvPr/>
        </p:nvSpPr>
        <p:spPr bwMode="auto">
          <a:xfrm>
            <a:off x="285221" y="2193568"/>
            <a:ext cx="456659" cy="37860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1" y="30"/>
              </a:cxn>
              <a:cxn ang="0">
                <a:pos x="24" y="20"/>
              </a:cxn>
              <a:cxn ang="0">
                <a:pos x="30" y="25"/>
              </a:cxn>
              <a:cxn ang="0">
                <a:pos x="30" y="16"/>
              </a:cxn>
              <a:cxn ang="0">
                <a:pos x="38" y="20"/>
              </a:cxn>
              <a:cxn ang="0">
                <a:pos x="34" y="7"/>
              </a:cxn>
              <a:cxn ang="0">
                <a:pos x="35" y="4"/>
              </a:cxn>
              <a:cxn ang="0">
                <a:pos x="30" y="0"/>
              </a:cxn>
            </a:cxnLst>
            <a:rect l="0" t="0" r="r" b="b"/>
            <a:pathLst>
              <a:path w="41" h="34">
                <a:moveTo>
                  <a:pt x="30" y="0"/>
                </a:moveTo>
                <a:cubicBezTo>
                  <a:pt x="30" y="0"/>
                  <a:pt x="0" y="7"/>
                  <a:pt x="21" y="30"/>
                </a:cubicBezTo>
                <a:cubicBezTo>
                  <a:pt x="21" y="30"/>
                  <a:pt x="29" y="34"/>
                  <a:pt x="24" y="20"/>
                </a:cubicBezTo>
                <a:cubicBezTo>
                  <a:pt x="24" y="20"/>
                  <a:pt x="28" y="24"/>
                  <a:pt x="30" y="25"/>
                </a:cubicBezTo>
                <a:cubicBezTo>
                  <a:pt x="30" y="25"/>
                  <a:pt x="37" y="27"/>
                  <a:pt x="30" y="16"/>
                </a:cubicBezTo>
                <a:cubicBezTo>
                  <a:pt x="30" y="16"/>
                  <a:pt x="36" y="23"/>
                  <a:pt x="38" y="20"/>
                </a:cubicBezTo>
                <a:cubicBezTo>
                  <a:pt x="38" y="20"/>
                  <a:pt x="41" y="16"/>
                  <a:pt x="34" y="7"/>
                </a:cubicBezTo>
                <a:cubicBezTo>
                  <a:pt x="35" y="4"/>
                  <a:pt x="35" y="4"/>
                  <a:pt x="35" y="4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ṧľïḓé">
            <a:extLst>
              <a:ext uri="{FF2B5EF4-FFF2-40B4-BE49-F238E27FC236}">
                <a16:creationId xmlns:a16="http://schemas.microsoft.com/office/drawing/2014/main" id="{352B33F8-CE30-4277-861D-BACFEE2D8C9C}"/>
              </a:ext>
            </a:extLst>
          </p:cNvPr>
          <p:cNvSpPr/>
          <p:nvPr/>
        </p:nvSpPr>
        <p:spPr bwMode="auto">
          <a:xfrm>
            <a:off x="897832" y="1502903"/>
            <a:ext cx="367567" cy="412191"/>
          </a:xfrm>
          <a:custGeom>
            <a:avLst/>
            <a:gdLst/>
            <a:ahLst/>
            <a:cxnLst>
              <a:cxn ang="0">
                <a:pos x="1" y="30"/>
              </a:cxn>
              <a:cxn ang="0">
                <a:pos x="27" y="14"/>
              </a:cxn>
              <a:cxn ang="0">
                <a:pos x="18" y="19"/>
              </a:cxn>
              <a:cxn ang="0">
                <a:pos x="25" y="23"/>
              </a:cxn>
              <a:cxn ang="0">
                <a:pos x="16" y="26"/>
              </a:cxn>
              <a:cxn ang="0">
                <a:pos x="22" y="33"/>
              </a:cxn>
              <a:cxn ang="0">
                <a:pos x="9" y="32"/>
              </a:cxn>
              <a:cxn ang="0">
                <a:pos x="6" y="34"/>
              </a:cxn>
              <a:cxn ang="0">
                <a:pos x="1" y="30"/>
              </a:cxn>
            </a:cxnLst>
            <a:rect l="0" t="0" r="r" b="b"/>
            <a:pathLst>
              <a:path w="33" h="37">
                <a:moveTo>
                  <a:pt x="1" y="30"/>
                </a:moveTo>
                <a:cubicBezTo>
                  <a:pt x="1" y="30"/>
                  <a:pt x="0" y="0"/>
                  <a:pt x="27" y="14"/>
                </a:cubicBezTo>
                <a:cubicBezTo>
                  <a:pt x="27" y="14"/>
                  <a:pt x="33" y="20"/>
                  <a:pt x="18" y="19"/>
                </a:cubicBezTo>
                <a:cubicBezTo>
                  <a:pt x="18" y="19"/>
                  <a:pt x="24" y="21"/>
                  <a:pt x="25" y="23"/>
                </a:cubicBezTo>
                <a:cubicBezTo>
                  <a:pt x="26" y="24"/>
                  <a:pt x="29" y="30"/>
                  <a:pt x="16" y="26"/>
                </a:cubicBezTo>
                <a:cubicBezTo>
                  <a:pt x="16" y="26"/>
                  <a:pt x="24" y="30"/>
                  <a:pt x="22" y="33"/>
                </a:cubicBezTo>
                <a:cubicBezTo>
                  <a:pt x="22" y="33"/>
                  <a:pt x="20" y="37"/>
                  <a:pt x="9" y="32"/>
                </a:cubicBezTo>
                <a:cubicBezTo>
                  <a:pt x="6" y="34"/>
                  <a:pt x="6" y="34"/>
                  <a:pt x="6" y="34"/>
                </a:cubicBezTo>
                <a:lnTo>
                  <a:pt x="1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šlïḋe">
            <a:extLst>
              <a:ext uri="{FF2B5EF4-FFF2-40B4-BE49-F238E27FC236}">
                <a16:creationId xmlns:a16="http://schemas.microsoft.com/office/drawing/2014/main" id="{EB759EF5-E89B-4310-B693-2413066CA3F9}"/>
              </a:ext>
            </a:extLst>
          </p:cNvPr>
          <p:cNvSpPr/>
          <p:nvPr/>
        </p:nvSpPr>
        <p:spPr bwMode="auto">
          <a:xfrm>
            <a:off x="507874" y="1759143"/>
            <a:ext cx="579339" cy="534556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38" y="7"/>
              </a:cxn>
              <a:cxn ang="0">
                <a:pos x="7" y="11"/>
              </a:cxn>
              <a:cxn ang="0">
                <a:pos x="11" y="41"/>
              </a:cxn>
              <a:cxn ang="0">
                <a:pos x="34" y="43"/>
              </a:cxn>
              <a:cxn ang="0">
                <a:pos x="37" y="46"/>
              </a:cxn>
              <a:cxn ang="0">
                <a:pos x="45" y="45"/>
              </a:cxn>
              <a:cxn ang="0">
                <a:pos x="50" y="38"/>
              </a:cxn>
              <a:cxn ang="0">
                <a:pos x="49" y="31"/>
              </a:cxn>
              <a:cxn ang="0">
                <a:pos x="46" y="28"/>
              </a:cxn>
            </a:cxnLst>
            <a:rect l="0" t="0" r="r" b="b"/>
            <a:pathLst>
              <a:path w="52" h="48">
                <a:moveTo>
                  <a:pt x="46" y="28"/>
                </a:moveTo>
                <a:cubicBezTo>
                  <a:pt x="47" y="21"/>
                  <a:pt x="45" y="12"/>
                  <a:pt x="38" y="7"/>
                </a:cubicBezTo>
                <a:cubicBezTo>
                  <a:pt x="28" y="0"/>
                  <a:pt x="15" y="1"/>
                  <a:pt x="7" y="11"/>
                </a:cubicBezTo>
                <a:cubicBezTo>
                  <a:pt x="0" y="20"/>
                  <a:pt x="2" y="34"/>
                  <a:pt x="11" y="41"/>
                </a:cubicBezTo>
                <a:cubicBezTo>
                  <a:pt x="18" y="46"/>
                  <a:pt x="27" y="47"/>
                  <a:pt x="34" y="43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8"/>
                  <a:pt x="43" y="47"/>
                  <a:pt x="45" y="45"/>
                </a:cubicBezTo>
                <a:cubicBezTo>
                  <a:pt x="50" y="38"/>
                  <a:pt x="50" y="38"/>
                  <a:pt x="50" y="38"/>
                </a:cubicBezTo>
                <a:cubicBezTo>
                  <a:pt x="52" y="36"/>
                  <a:pt x="51" y="33"/>
                  <a:pt x="49" y="31"/>
                </a:cubicBezTo>
                <a:lnTo>
                  <a:pt x="46" y="28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ŝḷiḍe">
            <a:extLst>
              <a:ext uri="{FF2B5EF4-FFF2-40B4-BE49-F238E27FC236}">
                <a16:creationId xmlns:a16="http://schemas.microsoft.com/office/drawing/2014/main" id="{E4360007-C845-4E39-8582-424AC9EB3B13}"/>
              </a:ext>
            </a:extLst>
          </p:cNvPr>
          <p:cNvSpPr/>
          <p:nvPr/>
        </p:nvSpPr>
        <p:spPr bwMode="auto">
          <a:xfrm>
            <a:off x="909028" y="2082084"/>
            <a:ext cx="256082" cy="278474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18" y="7"/>
              </a:cxn>
              <a:cxn ang="0">
                <a:pos x="18" y="3"/>
              </a:cxn>
              <a:cxn ang="0">
                <a:pos x="15" y="5"/>
              </a:cxn>
              <a:cxn ang="0">
                <a:pos x="15" y="1"/>
              </a:cxn>
              <a:cxn ang="0">
                <a:pos x="11" y="2"/>
              </a:cxn>
              <a:cxn ang="0">
                <a:pos x="1" y="15"/>
              </a:cxn>
              <a:cxn ang="0">
                <a:pos x="1" y="19"/>
              </a:cxn>
              <a:cxn ang="0">
                <a:pos x="4" y="18"/>
              </a:cxn>
              <a:cxn ang="0">
                <a:pos x="4" y="22"/>
              </a:cxn>
              <a:cxn ang="0">
                <a:pos x="8" y="21"/>
              </a:cxn>
              <a:cxn ang="0">
                <a:pos x="8" y="24"/>
              </a:cxn>
              <a:cxn ang="0">
                <a:pos x="11" y="23"/>
              </a:cxn>
              <a:cxn ang="0">
                <a:pos x="12" y="22"/>
              </a:cxn>
              <a:cxn ang="0">
                <a:pos x="19" y="19"/>
              </a:cxn>
              <a:cxn ang="0">
                <a:pos x="20" y="11"/>
              </a:cxn>
              <a:cxn ang="0">
                <a:pos x="21" y="10"/>
              </a:cxn>
              <a:cxn ang="0">
                <a:pos x="22" y="6"/>
              </a:cxn>
            </a:cxnLst>
            <a:rect l="0" t="0" r="r" b="b"/>
            <a:pathLst>
              <a:path w="23" h="25">
                <a:moveTo>
                  <a:pt x="22" y="6"/>
                </a:moveTo>
                <a:cubicBezTo>
                  <a:pt x="21" y="5"/>
                  <a:pt x="19" y="6"/>
                  <a:pt x="18" y="7"/>
                </a:cubicBezTo>
                <a:cubicBezTo>
                  <a:pt x="19" y="6"/>
                  <a:pt x="19" y="4"/>
                  <a:pt x="18" y="3"/>
                </a:cubicBezTo>
                <a:cubicBezTo>
                  <a:pt x="17" y="3"/>
                  <a:pt x="16" y="3"/>
                  <a:pt x="15" y="5"/>
                </a:cubicBezTo>
                <a:cubicBezTo>
                  <a:pt x="16" y="3"/>
                  <a:pt x="16" y="1"/>
                  <a:pt x="15" y="1"/>
                </a:cubicBezTo>
                <a:cubicBezTo>
                  <a:pt x="14" y="0"/>
                  <a:pt x="12" y="1"/>
                  <a:pt x="11" y="2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8"/>
                  <a:pt x="1" y="19"/>
                </a:cubicBezTo>
                <a:cubicBezTo>
                  <a:pt x="2" y="20"/>
                  <a:pt x="3" y="19"/>
                  <a:pt x="4" y="18"/>
                </a:cubicBezTo>
                <a:cubicBezTo>
                  <a:pt x="3" y="19"/>
                  <a:pt x="3" y="21"/>
                  <a:pt x="4" y="22"/>
                </a:cubicBezTo>
                <a:cubicBezTo>
                  <a:pt x="5" y="23"/>
                  <a:pt x="7" y="22"/>
                  <a:pt x="8" y="21"/>
                </a:cubicBezTo>
                <a:cubicBezTo>
                  <a:pt x="7" y="22"/>
                  <a:pt x="7" y="24"/>
                  <a:pt x="8" y="24"/>
                </a:cubicBezTo>
                <a:cubicBezTo>
                  <a:pt x="8" y="25"/>
                  <a:pt x="10" y="25"/>
                  <a:pt x="11" y="23"/>
                </a:cubicBezTo>
                <a:cubicBezTo>
                  <a:pt x="12" y="22"/>
                  <a:pt x="12" y="22"/>
                  <a:pt x="12" y="22"/>
                </a:cubicBezTo>
                <a:cubicBezTo>
                  <a:pt x="14" y="23"/>
                  <a:pt x="17" y="22"/>
                  <a:pt x="19" y="19"/>
                </a:cubicBezTo>
                <a:cubicBezTo>
                  <a:pt x="22" y="16"/>
                  <a:pt x="22" y="13"/>
                  <a:pt x="20" y="11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9"/>
                  <a:pt x="23" y="7"/>
                  <a:pt x="22" y="6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ṥľidè">
            <a:extLst>
              <a:ext uri="{FF2B5EF4-FFF2-40B4-BE49-F238E27FC236}">
                <a16:creationId xmlns:a16="http://schemas.microsoft.com/office/drawing/2014/main" id="{58350322-D84D-49F2-B0ED-671BCC01E363}"/>
              </a:ext>
            </a:extLst>
          </p:cNvPr>
          <p:cNvSpPr/>
          <p:nvPr/>
        </p:nvSpPr>
        <p:spPr bwMode="auto">
          <a:xfrm>
            <a:off x="396548" y="2371753"/>
            <a:ext cx="100288" cy="1669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3" y="8"/>
              </a:cxn>
              <a:cxn ang="0">
                <a:pos x="5" y="11"/>
              </a:cxn>
              <a:cxn ang="0">
                <a:pos x="6" y="12"/>
              </a:cxn>
              <a:cxn ang="0">
                <a:pos x="7" y="13"/>
              </a:cxn>
              <a:cxn ang="0">
                <a:pos x="9" y="14"/>
              </a:cxn>
              <a:cxn ang="0">
                <a:pos x="9" y="15"/>
              </a:cxn>
              <a:cxn ang="0">
                <a:pos x="6" y="14"/>
              </a:cxn>
              <a:cxn ang="0">
                <a:pos x="5" y="13"/>
              </a:cxn>
              <a:cxn ang="0">
                <a:pos x="4" y="12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9" h="15">
                <a:moveTo>
                  <a:pt x="0" y="0"/>
                </a:moveTo>
                <a:cubicBezTo>
                  <a:pt x="0" y="0"/>
                  <a:pt x="0" y="1"/>
                  <a:pt x="1" y="2"/>
                </a:cubicBezTo>
                <a:cubicBezTo>
                  <a:pt x="1" y="4"/>
                  <a:pt x="2" y="6"/>
                  <a:pt x="3" y="8"/>
                </a:cubicBezTo>
                <a:cubicBezTo>
                  <a:pt x="4" y="9"/>
                  <a:pt x="4" y="10"/>
                  <a:pt x="5" y="11"/>
                </a:cubicBezTo>
                <a:cubicBezTo>
                  <a:pt x="5" y="11"/>
                  <a:pt x="6" y="12"/>
                  <a:pt x="6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3"/>
                  <a:pt x="8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8" y="15"/>
                  <a:pt x="6" y="14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1"/>
                  <a:pt x="2" y="10"/>
                  <a:pt x="2" y="9"/>
                </a:cubicBezTo>
                <a:cubicBezTo>
                  <a:pt x="1" y="8"/>
                  <a:pt x="1" y="7"/>
                  <a:pt x="0" y="6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śļiḓè">
            <a:extLst>
              <a:ext uri="{FF2B5EF4-FFF2-40B4-BE49-F238E27FC236}">
                <a16:creationId xmlns:a16="http://schemas.microsoft.com/office/drawing/2014/main" id="{B34A4316-2AE4-48A7-B775-BC00214838FD}"/>
              </a:ext>
            </a:extLst>
          </p:cNvPr>
          <p:cNvSpPr/>
          <p:nvPr/>
        </p:nvSpPr>
        <p:spPr bwMode="auto">
          <a:xfrm>
            <a:off x="351922" y="2416221"/>
            <a:ext cx="78055" cy="12252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2" y="4"/>
              </a:cxn>
              <a:cxn ang="0">
                <a:pos x="3" y="5"/>
              </a:cxn>
              <a:cxn ang="0">
                <a:pos x="3" y="6"/>
              </a:cxn>
              <a:cxn ang="0">
                <a:pos x="4" y="8"/>
              </a:cxn>
              <a:cxn ang="0">
                <a:pos x="6" y="10"/>
              </a:cxn>
              <a:cxn ang="0">
                <a:pos x="7" y="11"/>
              </a:cxn>
              <a:cxn ang="0">
                <a:pos x="5" y="11"/>
              </a:cxn>
              <a:cxn ang="0">
                <a:pos x="3" y="9"/>
              </a:cxn>
              <a:cxn ang="0">
                <a:pos x="2" y="7"/>
              </a:cxn>
              <a:cxn ang="0">
                <a:pos x="1" y="6"/>
              </a:cxn>
              <a:cxn ang="0">
                <a:pos x="1" y="5"/>
              </a:cxn>
              <a:cxn ang="0">
                <a:pos x="0" y="2"/>
              </a:cxn>
              <a:cxn ang="0">
                <a:pos x="1" y="0"/>
              </a:cxn>
            </a:cxnLst>
            <a:rect l="0" t="0" r="r" b="b"/>
            <a:pathLst>
              <a:path w="7" h="11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3"/>
                  <a:pt x="2" y="3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8"/>
                  <a:pt x="4" y="8"/>
                </a:cubicBezTo>
                <a:cubicBezTo>
                  <a:pt x="5" y="9"/>
                  <a:pt x="5" y="9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5" y="11"/>
                </a:cubicBezTo>
                <a:cubicBezTo>
                  <a:pt x="5" y="10"/>
                  <a:pt x="4" y="10"/>
                  <a:pt x="3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7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Slîďê">
            <a:extLst>
              <a:ext uri="{FF2B5EF4-FFF2-40B4-BE49-F238E27FC236}">
                <a16:creationId xmlns:a16="http://schemas.microsoft.com/office/drawing/2014/main" id="{925C654F-9373-48A9-915F-1EFFCD0CF658}"/>
              </a:ext>
            </a:extLst>
          </p:cNvPr>
          <p:cNvSpPr/>
          <p:nvPr/>
        </p:nvSpPr>
        <p:spPr bwMode="auto">
          <a:xfrm>
            <a:off x="953495" y="1558566"/>
            <a:ext cx="200577" cy="446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5" y="1"/>
              </a:cxn>
              <a:cxn ang="0">
                <a:pos x="9" y="1"/>
              </a:cxn>
              <a:cxn ang="0">
                <a:pos x="6" y="2"/>
              </a:cxn>
              <a:cxn ang="0">
                <a:pos x="4" y="2"/>
              </a:cxn>
              <a:cxn ang="0">
                <a:pos x="3" y="3"/>
              </a:cxn>
              <a:cxn ang="0">
                <a:pos x="1" y="4"/>
              </a:cxn>
              <a:cxn ang="0">
                <a:pos x="0" y="4"/>
              </a:cxn>
              <a:cxn ang="0">
                <a:pos x="3" y="2"/>
              </a:cxn>
              <a:cxn ang="0">
                <a:pos x="4" y="1"/>
              </a:cxn>
              <a:cxn ang="0">
                <a:pos x="5" y="0"/>
              </a:cxn>
              <a:cxn ang="0">
                <a:pos x="9" y="0"/>
              </a:cxn>
              <a:cxn ang="0">
                <a:pos x="12" y="0"/>
              </a:cxn>
              <a:cxn ang="0">
                <a:pos x="15" y="0"/>
              </a:cxn>
              <a:cxn ang="0">
                <a:pos x="18" y="2"/>
              </a:cxn>
            </a:cxnLst>
            <a:rect l="0" t="0" r="r" b="b"/>
            <a:pathLst>
              <a:path w="18" h="4">
                <a:moveTo>
                  <a:pt x="18" y="2"/>
                </a:moveTo>
                <a:cubicBezTo>
                  <a:pt x="18" y="2"/>
                  <a:pt x="17" y="1"/>
                  <a:pt x="15" y="1"/>
                </a:cubicBezTo>
                <a:cubicBezTo>
                  <a:pt x="14" y="1"/>
                  <a:pt x="11" y="1"/>
                  <a:pt x="9" y="1"/>
                </a:cubicBezTo>
                <a:cubicBezTo>
                  <a:pt x="8" y="1"/>
                  <a:pt x="7" y="1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3" y="2"/>
                  <a:pt x="3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1" y="4"/>
                  <a:pt x="1" y="3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5" y="1"/>
                  <a:pt x="5" y="0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1" y="0"/>
                  <a:pt x="12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7" y="1"/>
                  <a:pt x="18" y="2"/>
                  <a:pt x="18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ḻîḍè">
            <a:extLst>
              <a:ext uri="{FF2B5EF4-FFF2-40B4-BE49-F238E27FC236}">
                <a16:creationId xmlns:a16="http://schemas.microsoft.com/office/drawing/2014/main" id="{3F0E2184-F925-4AF2-82AD-053C0BA3C865}"/>
              </a:ext>
            </a:extLst>
          </p:cNvPr>
          <p:cNvSpPr/>
          <p:nvPr/>
        </p:nvSpPr>
        <p:spPr bwMode="auto">
          <a:xfrm>
            <a:off x="975729" y="1502903"/>
            <a:ext cx="144914" cy="33429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11" y="2"/>
              </a:cxn>
              <a:cxn ang="0">
                <a:pos x="9" y="1"/>
              </a:cxn>
              <a:cxn ang="0">
                <a:pos x="8" y="1"/>
              </a:cxn>
              <a:cxn ang="0">
                <a:pos x="7" y="2"/>
              </a:cxn>
              <a:cxn ang="0">
                <a:pos x="4" y="2"/>
              </a:cxn>
              <a:cxn ang="0">
                <a:pos x="2" y="3"/>
              </a:cxn>
              <a:cxn ang="0">
                <a:pos x="0" y="3"/>
              </a:cxn>
              <a:cxn ang="0">
                <a:pos x="2" y="2"/>
              </a:cxn>
              <a:cxn ang="0">
                <a:pos x="4" y="1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1"/>
              </a:cxn>
              <a:cxn ang="0">
                <a:pos x="13" y="2"/>
              </a:cxn>
            </a:cxnLst>
            <a:rect l="0" t="0" r="r" b="b"/>
            <a:pathLst>
              <a:path w="13" h="3">
                <a:moveTo>
                  <a:pt x="13" y="2"/>
                </a:moveTo>
                <a:cubicBezTo>
                  <a:pt x="13" y="2"/>
                  <a:pt x="12" y="2"/>
                  <a:pt x="11" y="2"/>
                </a:cubicBezTo>
                <a:cubicBezTo>
                  <a:pt x="10" y="1"/>
                  <a:pt x="10" y="2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2"/>
                  <a:pt x="7" y="1"/>
                  <a:pt x="7" y="2"/>
                </a:cubicBezTo>
                <a:cubicBezTo>
                  <a:pt x="6" y="2"/>
                  <a:pt x="5" y="2"/>
                  <a:pt x="4" y="2"/>
                </a:cubicBezTo>
                <a:cubicBezTo>
                  <a:pt x="4" y="2"/>
                  <a:pt x="3" y="2"/>
                  <a:pt x="2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1" y="3"/>
                  <a:pt x="2" y="2"/>
                </a:cubicBezTo>
                <a:cubicBezTo>
                  <a:pt x="2" y="1"/>
                  <a:pt x="3" y="1"/>
                  <a:pt x="4" y="1"/>
                </a:cubicBezTo>
                <a:cubicBezTo>
                  <a:pt x="5" y="0"/>
                  <a:pt x="6" y="0"/>
                  <a:pt x="6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3" y="1"/>
                  <a:pt x="13" y="2"/>
                  <a:pt x="13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lîdê">
            <a:extLst>
              <a:ext uri="{FF2B5EF4-FFF2-40B4-BE49-F238E27FC236}">
                <a16:creationId xmlns:a16="http://schemas.microsoft.com/office/drawing/2014/main" id="{3BC1205E-284A-489C-813B-E72C17FC540C}"/>
              </a:ext>
            </a:extLst>
          </p:cNvPr>
          <p:cNvSpPr/>
          <p:nvPr/>
        </p:nvSpPr>
        <p:spPr bwMode="auto">
          <a:xfrm>
            <a:off x="1098251" y="2382949"/>
            <a:ext cx="256240" cy="245044"/>
          </a:xfrm>
          <a:custGeom>
            <a:avLst/>
            <a:gdLst/>
            <a:ahLst/>
            <a:cxnLst>
              <a:cxn ang="0">
                <a:pos x="23" y="22"/>
              </a:cxn>
              <a:cxn ang="0">
                <a:pos x="19" y="19"/>
              </a:cxn>
              <a:cxn ang="0">
                <a:pos x="11" y="12"/>
              </a:cxn>
              <a:cxn ang="0">
                <a:pos x="3" y="4"/>
              </a:cxn>
              <a:cxn ang="0">
                <a:pos x="0" y="0"/>
              </a:cxn>
              <a:cxn ang="0">
                <a:pos x="4" y="3"/>
              </a:cxn>
              <a:cxn ang="0">
                <a:pos x="12" y="11"/>
              </a:cxn>
              <a:cxn ang="0">
                <a:pos x="19" y="18"/>
              </a:cxn>
              <a:cxn ang="0">
                <a:pos x="23" y="22"/>
              </a:cxn>
            </a:cxnLst>
            <a:rect l="0" t="0" r="r" b="b"/>
            <a:pathLst>
              <a:path w="23" h="22">
                <a:moveTo>
                  <a:pt x="23" y="22"/>
                </a:moveTo>
                <a:cubicBezTo>
                  <a:pt x="23" y="22"/>
                  <a:pt x="21" y="21"/>
                  <a:pt x="19" y="19"/>
                </a:cubicBezTo>
                <a:cubicBezTo>
                  <a:pt x="16" y="17"/>
                  <a:pt x="13" y="15"/>
                  <a:pt x="11" y="12"/>
                </a:cubicBezTo>
                <a:cubicBezTo>
                  <a:pt x="8" y="9"/>
                  <a:pt x="5" y="6"/>
                  <a:pt x="3" y="4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2" y="2"/>
                  <a:pt x="4" y="3"/>
                </a:cubicBezTo>
                <a:cubicBezTo>
                  <a:pt x="6" y="5"/>
                  <a:pt x="9" y="8"/>
                  <a:pt x="12" y="11"/>
                </a:cubicBezTo>
                <a:cubicBezTo>
                  <a:pt x="15" y="13"/>
                  <a:pt x="18" y="16"/>
                  <a:pt x="19" y="18"/>
                </a:cubicBezTo>
                <a:cubicBezTo>
                  <a:pt x="21" y="21"/>
                  <a:pt x="23" y="22"/>
                  <a:pt x="23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š1ïḍê">
            <a:extLst>
              <a:ext uri="{FF2B5EF4-FFF2-40B4-BE49-F238E27FC236}">
                <a16:creationId xmlns:a16="http://schemas.microsoft.com/office/drawing/2014/main" id="{00DC2B76-54FA-4272-9B45-8C3774EBA54F}"/>
              </a:ext>
            </a:extLst>
          </p:cNvPr>
          <p:cNvSpPr/>
          <p:nvPr/>
        </p:nvSpPr>
        <p:spPr bwMode="auto">
          <a:xfrm>
            <a:off x="1142877" y="2338324"/>
            <a:ext cx="345333" cy="300707"/>
          </a:xfrm>
          <a:custGeom>
            <a:avLst/>
            <a:gdLst/>
            <a:ahLst/>
            <a:cxnLst>
              <a:cxn ang="0">
                <a:pos x="31" y="27"/>
              </a:cxn>
              <a:cxn ang="0">
                <a:pos x="25" y="23"/>
              </a:cxn>
              <a:cxn ang="0">
                <a:pos x="15" y="14"/>
              </a:cxn>
              <a:cxn ang="0">
                <a:pos x="4" y="4"/>
              </a:cxn>
              <a:cxn ang="0">
                <a:pos x="0" y="0"/>
              </a:cxn>
              <a:cxn ang="0">
                <a:pos x="5" y="4"/>
              </a:cxn>
              <a:cxn ang="0">
                <a:pos x="16" y="13"/>
              </a:cxn>
              <a:cxn ang="0">
                <a:pos x="26" y="23"/>
              </a:cxn>
              <a:cxn ang="0">
                <a:pos x="31" y="27"/>
              </a:cxn>
            </a:cxnLst>
            <a:rect l="0" t="0" r="r" b="b"/>
            <a:pathLst>
              <a:path w="31" h="27">
                <a:moveTo>
                  <a:pt x="31" y="27"/>
                </a:moveTo>
                <a:cubicBezTo>
                  <a:pt x="31" y="27"/>
                  <a:pt x="28" y="26"/>
                  <a:pt x="25" y="23"/>
                </a:cubicBezTo>
                <a:cubicBezTo>
                  <a:pt x="22" y="21"/>
                  <a:pt x="18" y="18"/>
                  <a:pt x="15" y="14"/>
                </a:cubicBezTo>
                <a:cubicBezTo>
                  <a:pt x="11" y="11"/>
                  <a:pt x="7" y="7"/>
                  <a:pt x="4" y="4"/>
                </a:cubicBezTo>
                <a:cubicBezTo>
                  <a:pt x="2" y="2"/>
                  <a:pt x="0" y="0"/>
                  <a:pt x="0" y="0"/>
                </a:cubicBezTo>
                <a:cubicBezTo>
                  <a:pt x="0" y="0"/>
                  <a:pt x="2" y="1"/>
                  <a:pt x="5" y="4"/>
                </a:cubicBezTo>
                <a:cubicBezTo>
                  <a:pt x="8" y="6"/>
                  <a:pt x="12" y="9"/>
                  <a:pt x="16" y="13"/>
                </a:cubicBezTo>
                <a:cubicBezTo>
                  <a:pt x="20" y="16"/>
                  <a:pt x="23" y="20"/>
                  <a:pt x="26" y="23"/>
                </a:cubicBezTo>
                <a:cubicBezTo>
                  <a:pt x="29" y="25"/>
                  <a:pt x="31" y="27"/>
                  <a:pt x="31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ļïḓè">
            <a:extLst>
              <a:ext uri="{FF2B5EF4-FFF2-40B4-BE49-F238E27FC236}">
                <a16:creationId xmlns:a16="http://schemas.microsoft.com/office/drawing/2014/main" id="{2FC9061B-4101-408C-B92F-1454FD8394BB}"/>
              </a:ext>
            </a:extLst>
          </p:cNvPr>
          <p:cNvSpPr/>
          <p:nvPr/>
        </p:nvSpPr>
        <p:spPr bwMode="auto">
          <a:xfrm>
            <a:off x="1176306" y="2282661"/>
            <a:ext cx="256240" cy="211615"/>
          </a:xfrm>
          <a:custGeom>
            <a:avLst/>
            <a:gdLst/>
            <a:ahLst/>
            <a:cxnLst>
              <a:cxn ang="0">
                <a:pos x="23" y="19"/>
              </a:cxn>
              <a:cxn ang="0">
                <a:pos x="19" y="16"/>
              </a:cxn>
              <a:cxn ang="0">
                <a:pos x="11" y="10"/>
              </a:cxn>
              <a:cxn ang="0">
                <a:pos x="3" y="3"/>
              </a:cxn>
              <a:cxn ang="0">
                <a:pos x="0" y="0"/>
              </a:cxn>
              <a:cxn ang="0">
                <a:pos x="4" y="2"/>
              </a:cxn>
              <a:cxn ang="0">
                <a:pos x="12" y="8"/>
              </a:cxn>
              <a:cxn ang="0">
                <a:pos x="20" y="15"/>
              </a:cxn>
              <a:cxn ang="0">
                <a:pos x="23" y="19"/>
              </a:cxn>
            </a:cxnLst>
            <a:rect l="0" t="0" r="r" b="b"/>
            <a:pathLst>
              <a:path w="23" h="19">
                <a:moveTo>
                  <a:pt x="23" y="19"/>
                </a:moveTo>
                <a:cubicBezTo>
                  <a:pt x="23" y="19"/>
                  <a:pt x="22" y="18"/>
                  <a:pt x="19" y="16"/>
                </a:cubicBezTo>
                <a:cubicBezTo>
                  <a:pt x="17" y="15"/>
                  <a:pt x="14" y="12"/>
                  <a:pt x="11" y="10"/>
                </a:cubicBezTo>
                <a:cubicBezTo>
                  <a:pt x="8" y="8"/>
                  <a:pt x="5" y="5"/>
                  <a:pt x="3" y="3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4" y="2"/>
                </a:cubicBezTo>
                <a:cubicBezTo>
                  <a:pt x="6" y="4"/>
                  <a:pt x="9" y="6"/>
                  <a:pt x="12" y="8"/>
                </a:cubicBezTo>
                <a:cubicBezTo>
                  <a:pt x="15" y="11"/>
                  <a:pt x="18" y="13"/>
                  <a:pt x="20" y="15"/>
                </a:cubicBezTo>
                <a:cubicBezTo>
                  <a:pt x="22" y="17"/>
                  <a:pt x="23" y="19"/>
                  <a:pt x="23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ṩ1ïḍè">
            <a:extLst>
              <a:ext uri="{FF2B5EF4-FFF2-40B4-BE49-F238E27FC236}">
                <a16:creationId xmlns:a16="http://schemas.microsoft.com/office/drawing/2014/main" id="{6EA05F60-F5FF-402F-B335-829850C0375B}"/>
              </a:ext>
            </a:extLst>
          </p:cNvPr>
          <p:cNvSpPr/>
          <p:nvPr/>
        </p:nvSpPr>
        <p:spPr bwMode="auto">
          <a:xfrm>
            <a:off x="1399117" y="1658854"/>
            <a:ext cx="222811" cy="31190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0" y="22"/>
              </a:cxn>
              <a:cxn ang="0">
                <a:pos x="6" y="18"/>
              </a:cxn>
              <a:cxn ang="0">
                <a:pos x="7" y="24"/>
              </a:cxn>
              <a:cxn ang="0">
                <a:pos x="12" y="19"/>
              </a:cxn>
              <a:cxn ang="0">
                <a:pos x="14" y="25"/>
              </a:cxn>
              <a:cxn ang="0">
                <a:pos x="18" y="16"/>
              </a:cxn>
              <a:cxn ang="0">
                <a:pos x="20" y="15"/>
              </a:cxn>
              <a:cxn ang="0">
                <a:pos x="19" y="10"/>
              </a:cxn>
            </a:cxnLst>
            <a:rect l="0" t="0" r="r" b="b"/>
            <a:pathLst>
              <a:path w="20" h="28">
                <a:moveTo>
                  <a:pt x="19" y="10"/>
                </a:moveTo>
                <a:cubicBezTo>
                  <a:pt x="19" y="10"/>
                  <a:pt x="0" y="0"/>
                  <a:pt x="0" y="22"/>
                </a:cubicBezTo>
                <a:cubicBezTo>
                  <a:pt x="0" y="22"/>
                  <a:pt x="3" y="28"/>
                  <a:pt x="6" y="18"/>
                </a:cubicBezTo>
                <a:cubicBezTo>
                  <a:pt x="6" y="18"/>
                  <a:pt x="7" y="22"/>
                  <a:pt x="7" y="24"/>
                </a:cubicBezTo>
                <a:cubicBezTo>
                  <a:pt x="7" y="24"/>
                  <a:pt x="10" y="28"/>
                  <a:pt x="12" y="19"/>
                </a:cubicBezTo>
                <a:cubicBezTo>
                  <a:pt x="12" y="19"/>
                  <a:pt x="12" y="25"/>
                  <a:pt x="14" y="25"/>
                </a:cubicBezTo>
                <a:cubicBezTo>
                  <a:pt x="14" y="25"/>
                  <a:pt x="18" y="24"/>
                  <a:pt x="18" y="16"/>
                </a:cubicBezTo>
                <a:cubicBezTo>
                  <a:pt x="20" y="15"/>
                  <a:pt x="20" y="15"/>
                  <a:pt x="20" y="15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sḷïḑe">
            <a:extLst>
              <a:ext uri="{FF2B5EF4-FFF2-40B4-BE49-F238E27FC236}">
                <a16:creationId xmlns:a16="http://schemas.microsoft.com/office/drawing/2014/main" id="{B71061E1-9285-4F5A-ADF5-70F1C83F25C6}"/>
              </a:ext>
            </a:extLst>
          </p:cNvPr>
          <p:cNvSpPr/>
          <p:nvPr/>
        </p:nvSpPr>
        <p:spPr bwMode="auto">
          <a:xfrm>
            <a:off x="1922635" y="1525137"/>
            <a:ext cx="245044" cy="33413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20"/>
              </a:cxn>
              <a:cxn ang="0">
                <a:pos x="15" y="19"/>
              </a:cxn>
              <a:cxn ang="0">
                <a:pos x="17" y="24"/>
              </a:cxn>
              <a:cxn ang="0">
                <a:pos x="11" y="21"/>
              </a:cxn>
              <a:cxn ang="0">
                <a:pos x="11" y="28"/>
              </a:cxn>
              <a:cxn ang="0">
                <a:pos x="4" y="21"/>
              </a:cxn>
              <a:cxn ang="0">
                <a:pos x="1" y="21"/>
              </a:cxn>
              <a:cxn ang="0">
                <a:pos x="0" y="17"/>
              </a:cxn>
            </a:cxnLst>
            <a:rect l="0" t="0" r="r" b="b"/>
            <a:pathLst>
              <a:path w="22" h="30">
                <a:moveTo>
                  <a:pt x="0" y="17"/>
                </a:moveTo>
                <a:cubicBezTo>
                  <a:pt x="0" y="17"/>
                  <a:pt x="14" y="0"/>
                  <a:pt x="22" y="20"/>
                </a:cubicBezTo>
                <a:cubicBezTo>
                  <a:pt x="22" y="20"/>
                  <a:pt x="22" y="26"/>
                  <a:pt x="15" y="19"/>
                </a:cubicBezTo>
                <a:cubicBezTo>
                  <a:pt x="15" y="19"/>
                  <a:pt x="17" y="22"/>
                  <a:pt x="17" y="24"/>
                </a:cubicBezTo>
                <a:cubicBezTo>
                  <a:pt x="17" y="25"/>
                  <a:pt x="16" y="30"/>
                  <a:pt x="11" y="21"/>
                </a:cubicBezTo>
                <a:cubicBezTo>
                  <a:pt x="11" y="21"/>
                  <a:pt x="13" y="27"/>
                  <a:pt x="11" y="28"/>
                </a:cubicBezTo>
                <a:cubicBezTo>
                  <a:pt x="11" y="28"/>
                  <a:pt x="8" y="29"/>
                  <a:pt x="4" y="21"/>
                </a:cubicBezTo>
                <a:cubicBezTo>
                  <a:pt x="1" y="21"/>
                  <a:pt x="1" y="21"/>
                  <a:pt x="1" y="21"/>
                </a:cubicBez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ś1iḋè">
            <a:extLst>
              <a:ext uri="{FF2B5EF4-FFF2-40B4-BE49-F238E27FC236}">
                <a16:creationId xmlns:a16="http://schemas.microsoft.com/office/drawing/2014/main" id="{42C543C2-BA5A-4AE3-BC4B-A5380C1FEE41}"/>
              </a:ext>
            </a:extLst>
          </p:cNvPr>
          <p:cNvSpPr/>
          <p:nvPr/>
        </p:nvSpPr>
        <p:spPr bwMode="auto">
          <a:xfrm>
            <a:off x="1588498" y="1569762"/>
            <a:ext cx="367567" cy="423229"/>
          </a:xfrm>
          <a:custGeom>
            <a:avLst/>
            <a:gdLst/>
            <a:ahLst/>
            <a:cxnLst>
              <a:cxn ang="0">
                <a:pos x="26" y="29"/>
              </a:cxn>
              <a:cxn ang="0">
                <a:pos x="32" y="13"/>
              </a:cxn>
              <a:cxn ang="0">
                <a:pos x="13" y="2"/>
              </a:cxn>
              <a:cxn ang="0">
                <a:pos x="1" y="20"/>
              </a:cxn>
              <a:cxn ang="0">
                <a:pos x="13" y="32"/>
              </a:cxn>
              <a:cxn ang="0">
                <a:pos x="13" y="34"/>
              </a:cxn>
              <a:cxn ang="0">
                <a:pos x="18" y="37"/>
              </a:cxn>
              <a:cxn ang="0">
                <a:pos x="24" y="36"/>
              </a:cxn>
              <a:cxn ang="0">
                <a:pos x="27" y="31"/>
              </a:cxn>
              <a:cxn ang="0">
                <a:pos x="26" y="29"/>
              </a:cxn>
            </a:cxnLst>
            <a:rect l="0" t="0" r="r" b="b"/>
            <a:pathLst>
              <a:path w="33" h="38">
                <a:moveTo>
                  <a:pt x="26" y="29"/>
                </a:moveTo>
                <a:cubicBezTo>
                  <a:pt x="30" y="25"/>
                  <a:pt x="33" y="19"/>
                  <a:pt x="32" y="13"/>
                </a:cubicBezTo>
                <a:cubicBezTo>
                  <a:pt x="30" y="5"/>
                  <a:pt x="22" y="0"/>
                  <a:pt x="13" y="2"/>
                </a:cubicBezTo>
                <a:cubicBezTo>
                  <a:pt x="5" y="3"/>
                  <a:pt x="0" y="12"/>
                  <a:pt x="1" y="20"/>
                </a:cubicBezTo>
                <a:cubicBezTo>
                  <a:pt x="3" y="26"/>
                  <a:pt x="7" y="30"/>
                  <a:pt x="13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6"/>
                  <a:pt x="16" y="38"/>
                  <a:pt x="18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6"/>
                  <a:pt x="27" y="34"/>
                  <a:pt x="27" y="31"/>
                </a:cubicBezTo>
                <a:lnTo>
                  <a:pt x="26" y="29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ṥlîďê">
            <a:extLst>
              <a:ext uri="{FF2B5EF4-FFF2-40B4-BE49-F238E27FC236}">
                <a16:creationId xmlns:a16="http://schemas.microsoft.com/office/drawing/2014/main" id="{CBD921CD-6153-4C69-92EC-EDE6574F509A}"/>
              </a:ext>
            </a:extLst>
          </p:cNvPr>
          <p:cNvSpPr/>
          <p:nvPr/>
        </p:nvSpPr>
        <p:spPr bwMode="auto">
          <a:xfrm>
            <a:off x="1722058" y="1903899"/>
            <a:ext cx="200577" cy="155952"/>
          </a:xfrm>
          <a:custGeom>
            <a:avLst/>
            <a:gdLst/>
            <a:ahLst/>
            <a:cxnLst>
              <a:cxn ang="0">
                <a:pos x="17" y="8"/>
              </a:cxn>
              <a:cxn ang="0">
                <a:pos x="15" y="7"/>
              </a:cxn>
              <a:cxn ang="0">
                <a:pos x="17" y="5"/>
              </a:cxn>
              <a:cxn ang="0">
                <a:pos x="14" y="4"/>
              </a:cxn>
              <a:cxn ang="0">
                <a:pos x="16" y="2"/>
              </a:cxn>
              <a:cxn ang="0">
                <a:pos x="14" y="1"/>
              </a:cxn>
              <a:cxn ang="0">
                <a:pos x="2" y="3"/>
              </a:cxn>
              <a:cxn ang="0">
                <a:pos x="0" y="5"/>
              </a:cxn>
              <a:cxn ang="0">
                <a:pos x="3" y="6"/>
              </a:cxn>
              <a:cxn ang="0">
                <a:pos x="1" y="8"/>
              </a:cxn>
              <a:cxn ang="0">
                <a:pos x="3" y="9"/>
              </a:cxn>
              <a:cxn ang="0">
                <a:pos x="1" y="11"/>
              </a:cxn>
              <a:cxn ang="0">
                <a:pos x="4" y="12"/>
              </a:cxn>
              <a:cxn ang="0">
                <a:pos x="5" y="12"/>
              </a:cxn>
              <a:cxn ang="0">
                <a:pos x="10" y="14"/>
              </a:cxn>
              <a:cxn ang="0">
                <a:pos x="14" y="10"/>
              </a:cxn>
              <a:cxn ang="0">
                <a:pos x="16" y="10"/>
              </a:cxn>
              <a:cxn ang="0">
                <a:pos x="17" y="8"/>
              </a:cxn>
            </a:cxnLst>
            <a:rect l="0" t="0" r="r" b="b"/>
            <a:pathLst>
              <a:path w="18" h="14">
                <a:moveTo>
                  <a:pt x="17" y="8"/>
                </a:moveTo>
                <a:cubicBezTo>
                  <a:pt x="17" y="7"/>
                  <a:pt x="16" y="7"/>
                  <a:pt x="15" y="7"/>
                </a:cubicBezTo>
                <a:cubicBezTo>
                  <a:pt x="16" y="7"/>
                  <a:pt x="17" y="6"/>
                  <a:pt x="17" y="5"/>
                </a:cubicBezTo>
                <a:cubicBezTo>
                  <a:pt x="17" y="4"/>
                  <a:pt x="15" y="3"/>
                  <a:pt x="14" y="4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7"/>
                  <a:pt x="3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2" y="10"/>
                  <a:pt x="3" y="9"/>
                </a:cubicBezTo>
                <a:cubicBezTo>
                  <a:pt x="2" y="10"/>
                  <a:pt x="1" y="10"/>
                  <a:pt x="1" y="11"/>
                </a:cubicBezTo>
                <a:cubicBezTo>
                  <a:pt x="2" y="12"/>
                  <a:pt x="3" y="13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4"/>
                  <a:pt x="8" y="14"/>
                  <a:pt x="10" y="14"/>
                </a:cubicBezTo>
                <a:cubicBezTo>
                  <a:pt x="13" y="13"/>
                  <a:pt x="15" y="12"/>
                  <a:pt x="14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8" y="9"/>
                  <a:pt x="17" y="8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ṡḷíḋé">
            <a:extLst>
              <a:ext uri="{FF2B5EF4-FFF2-40B4-BE49-F238E27FC236}">
                <a16:creationId xmlns:a16="http://schemas.microsoft.com/office/drawing/2014/main" id="{46E9CDD8-05CF-4DA0-80CE-177A17AB160F}"/>
              </a:ext>
            </a:extLst>
          </p:cNvPr>
          <p:cNvSpPr/>
          <p:nvPr/>
        </p:nvSpPr>
        <p:spPr bwMode="auto">
          <a:xfrm>
            <a:off x="1365687" y="1759143"/>
            <a:ext cx="44468" cy="14475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1" y="9"/>
              </a:cxn>
              <a:cxn ang="0">
                <a:pos x="1" y="10"/>
              </a:cxn>
              <a:cxn ang="0">
                <a:pos x="2" y="11"/>
              </a:cxn>
              <a:cxn ang="0">
                <a:pos x="2" y="12"/>
              </a:cxn>
              <a:cxn ang="0">
                <a:pos x="2" y="13"/>
              </a:cxn>
              <a:cxn ang="0">
                <a:pos x="1" y="11"/>
              </a:cxn>
              <a:cxn ang="0">
                <a:pos x="1" y="10"/>
              </a:cxn>
              <a:cxn ang="0">
                <a:pos x="0" y="9"/>
              </a:cxn>
              <a:cxn ang="0">
                <a:pos x="1" y="6"/>
              </a:cxn>
              <a:cxn ang="0">
                <a:pos x="1" y="4"/>
              </a:cxn>
              <a:cxn ang="0">
                <a:pos x="2" y="2"/>
              </a:cxn>
              <a:cxn ang="0">
                <a:pos x="4" y="0"/>
              </a:cxn>
            </a:cxnLst>
            <a:rect l="0" t="0" r="r" b="b"/>
            <a:pathLst>
              <a:path w="4" h="13">
                <a:moveTo>
                  <a:pt x="4" y="0"/>
                </a:moveTo>
                <a:cubicBezTo>
                  <a:pt x="4" y="0"/>
                  <a:pt x="3" y="1"/>
                  <a:pt x="3" y="2"/>
                </a:cubicBezTo>
                <a:cubicBezTo>
                  <a:pt x="2" y="3"/>
                  <a:pt x="2" y="5"/>
                  <a:pt x="2" y="6"/>
                </a:cubicBezTo>
                <a:cubicBezTo>
                  <a:pt x="1" y="7"/>
                  <a:pt x="1" y="8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1" y="12"/>
                  <a:pt x="1" y="11"/>
                </a:cubicBezTo>
                <a:cubicBezTo>
                  <a:pt x="1" y="11"/>
                  <a:pt x="1" y="10"/>
                  <a:pt x="1" y="10"/>
                </a:cubicBezTo>
                <a:cubicBezTo>
                  <a:pt x="0" y="10"/>
                  <a:pt x="0" y="9"/>
                  <a:pt x="0" y="9"/>
                </a:cubicBezTo>
                <a:cubicBezTo>
                  <a:pt x="0" y="8"/>
                  <a:pt x="0" y="7"/>
                  <a:pt x="1" y="6"/>
                </a:cubicBezTo>
                <a:cubicBezTo>
                  <a:pt x="1" y="5"/>
                  <a:pt x="1" y="5"/>
                  <a:pt x="1" y="4"/>
                </a:cubicBezTo>
                <a:cubicBezTo>
                  <a:pt x="2" y="3"/>
                  <a:pt x="2" y="2"/>
                  <a:pt x="2" y="2"/>
                </a:cubicBezTo>
                <a:cubicBezTo>
                  <a:pt x="3" y="1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ŝľíḑe">
            <a:extLst>
              <a:ext uri="{FF2B5EF4-FFF2-40B4-BE49-F238E27FC236}">
                <a16:creationId xmlns:a16="http://schemas.microsoft.com/office/drawing/2014/main" id="{4510ED2E-A624-4661-99E0-70B8730536E3}"/>
              </a:ext>
            </a:extLst>
          </p:cNvPr>
          <p:cNvSpPr/>
          <p:nvPr/>
        </p:nvSpPr>
        <p:spPr bwMode="auto">
          <a:xfrm>
            <a:off x="1332258" y="1770181"/>
            <a:ext cx="33429" cy="1114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"/>
              </a:cxn>
              <a:cxn ang="0">
                <a:pos x="2" y="3"/>
              </a:cxn>
              <a:cxn ang="0">
                <a:pos x="2" y="4"/>
              </a:cxn>
              <a:cxn ang="0">
                <a:pos x="1" y="5"/>
              </a:cxn>
              <a:cxn ang="0">
                <a:pos x="1" y="7"/>
              </a:cxn>
              <a:cxn ang="0">
                <a:pos x="1" y="8"/>
              </a:cxn>
              <a:cxn ang="0">
                <a:pos x="1" y="10"/>
              </a:cxn>
              <a:cxn ang="0">
                <a:pos x="1" y="8"/>
              </a:cxn>
              <a:cxn ang="0">
                <a:pos x="0" y="7"/>
              </a:cxn>
              <a:cxn ang="0">
                <a:pos x="0" y="5"/>
              </a:cxn>
              <a:cxn ang="0">
                <a:pos x="1" y="4"/>
              </a:cxn>
              <a:cxn ang="0">
                <a:pos x="1" y="3"/>
              </a:cxn>
              <a:cxn ang="0">
                <a:pos x="2" y="2"/>
              </a:cxn>
              <a:cxn ang="0">
                <a:pos x="3" y="0"/>
              </a:cxn>
            </a:cxnLst>
            <a:rect l="0" t="0" r="r" b="b"/>
            <a:pathLst>
              <a:path w="3" h="10">
                <a:moveTo>
                  <a:pt x="3" y="0"/>
                </a:moveTo>
                <a:cubicBezTo>
                  <a:pt x="3" y="0"/>
                  <a:pt x="3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0"/>
                  <a:pt x="1" y="9"/>
                  <a:pt x="1" y="8"/>
                </a:cubicBezTo>
                <a:cubicBezTo>
                  <a:pt x="1" y="8"/>
                  <a:pt x="0" y="7"/>
                  <a:pt x="0" y="7"/>
                </a:cubicBezTo>
                <a:cubicBezTo>
                  <a:pt x="0" y="6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2" y="2"/>
                </a:cubicBez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šlïďê">
            <a:extLst>
              <a:ext uri="{FF2B5EF4-FFF2-40B4-BE49-F238E27FC236}">
                <a16:creationId xmlns:a16="http://schemas.microsoft.com/office/drawing/2014/main" id="{26E2A22B-A2AF-42A4-9A35-62784B60E0F7}"/>
              </a:ext>
            </a:extLst>
          </p:cNvPr>
          <p:cNvSpPr/>
          <p:nvPr/>
        </p:nvSpPr>
        <p:spPr bwMode="auto">
          <a:xfrm>
            <a:off x="2067391" y="1603191"/>
            <a:ext cx="111484" cy="7789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9" y="6"/>
              </a:cxn>
              <a:cxn ang="0">
                <a:pos x="5" y="3"/>
              </a:cxn>
              <a:cxn ang="0">
                <a:pos x="3" y="1"/>
              </a:cxn>
              <a:cxn ang="0">
                <a:pos x="2" y="1"/>
              </a:cxn>
              <a:cxn ang="0">
                <a:pos x="2" y="1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4" y="1"/>
              </a:cxn>
              <a:cxn ang="0">
                <a:pos x="6" y="2"/>
              </a:cxn>
              <a:cxn ang="0">
                <a:pos x="8" y="4"/>
              </a:cxn>
              <a:cxn ang="0">
                <a:pos x="9" y="5"/>
              </a:cxn>
              <a:cxn ang="0">
                <a:pos x="10" y="7"/>
              </a:cxn>
            </a:cxnLst>
            <a:rect l="0" t="0" r="r" b="b"/>
            <a:pathLst>
              <a:path w="10" h="7">
                <a:moveTo>
                  <a:pt x="10" y="7"/>
                </a:moveTo>
                <a:cubicBezTo>
                  <a:pt x="10" y="7"/>
                  <a:pt x="10" y="7"/>
                  <a:pt x="9" y="6"/>
                </a:cubicBezTo>
                <a:cubicBezTo>
                  <a:pt x="8" y="5"/>
                  <a:pt x="7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5" y="1"/>
                  <a:pt x="5" y="1"/>
                  <a:pt x="6" y="2"/>
                </a:cubicBezTo>
                <a:cubicBezTo>
                  <a:pt x="7" y="2"/>
                  <a:pt x="7" y="3"/>
                  <a:pt x="8" y="4"/>
                </a:cubicBezTo>
                <a:cubicBezTo>
                  <a:pt x="9" y="4"/>
                  <a:pt x="9" y="5"/>
                  <a:pt x="9" y="5"/>
                </a:cubicBezTo>
                <a:cubicBezTo>
                  <a:pt x="10" y="6"/>
                  <a:pt x="10" y="7"/>
                  <a:pt x="10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ṩlïḑe">
            <a:extLst>
              <a:ext uri="{FF2B5EF4-FFF2-40B4-BE49-F238E27FC236}">
                <a16:creationId xmlns:a16="http://schemas.microsoft.com/office/drawing/2014/main" id="{8287047A-D0F1-4AE8-9F93-93EADC03A61D}"/>
              </a:ext>
            </a:extLst>
          </p:cNvPr>
          <p:cNvSpPr/>
          <p:nvPr/>
        </p:nvSpPr>
        <p:spPr bwMode="auto">
          <a:xfrm>
            <a:off x="2100821" y="1580800"/>
            <a:ext cx="89093" cy="55821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7" y="4"/>
              </a:cxn>
              <a:cxn ang="0">
                <a:pos x="6" y="3"/>
              </a:cxn>
              <a:cxn ang="0">
                <a:pos x="5" y="3"/>
              </a:cxn>
              <a:cxn ang="0">
                <a:pos x="4" y="2"/>
              </a:cxn>
              <a:cxn ang="0">
                <a:pos x="3" y="1"/>
              </a:cxn>
              <a:cxn ang="0">
                <a:pos x="2" y="1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5" y="1"/>
              </a:cxn>
              <a:cxn ang="0">
                <a:pos x="6" y="2"/>
              </a:cxn>
              <a:cxn ang="0">
                <a:pos x="6" y="2"/>
              </a:cxn>
              <a:cxn ang="0">
                <a:pos x="7" y="4"/>
              </a:cxn>
              <a:cxn ang="0">
                <a:pos x="8" y="5"/>
              </a:cxn>
            </a:cxnLst>
            <a:rect l="0" t="0" r="r" b="b"/>
            <a:pathLst>
              <a:path w="8" h="5">
                <a:moveTo>
                  <a:pt x="8" y="5"/>
                </a:moveTo>
                <a:cubicBezTo>
                  <a:pt x="8" y="5"/>
                  <a:pt x="7" y="5"/>
                  <a:pt x="7" y="4"/>
                </a:cubicBezTo>
                <a:cubicBezTo>
                  <a:pt x="6" y="4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4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śḻíḓe">
            <a:extLst>
              <a:ext uri="{FF2B5EF4-FFF2-40B4-BE49-F238E27FC236}">
                <a16:creationId xmlns:a16="http://schemas.microsoft.com/office/drawing/2014/main" id="{9827E9F9-00CE-4C92-8149-1074FC720D47}"/>
              </a:ext>
            </a:extLst>
          </p:cNvPr>
          <p:cNvSpPr/>
          <p:nvPr/>
        </p:nvSpPr>
        <p:spPr bwMode="auto">
          <a:xfrm>
            <a:off x="1800113" y="2093280"/>
            <a:ext cx="44468" cy="189381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3" y="14"/>
              </a:cxn>
              <a:cxn ang="0">
                <a:pos x="1" y="9"/>
              </a:cxn>
              <a:cxn ang="0">
                <a:pos x="0" y="3"/>
              </a:cxn>
              <a:cxn ang="0">
                <a:pos x="0" y="0"/>
              </a:cxn>
              <a:cxn ang="0">
                <a:pos x="1" y="3"/>
              </a:cxn>
              <a:cxn ang="0">
                <a:pos x="2" y="8"/>
              </a:cxn>
              <a:cxn ang="0">
                <a:pos x="3" y="14"/>
              </a:cxn>
              <a:cxn ang="0">
                <a:pos x="4" y="17"/>
              </a:cxn>
            </a:cxnLst>
            <a:rect l="0" t="0" r="r" b="b"/>
            <a:pathLst>
              <a:path w="4" h="17">
                <a:moveTo>
                  <a:pt x="4" y="17"/>
                </a:moveTo>
                <a:cubicBezTo>
                  <a:pt x="4" y="17"/>
                  <a:pt x="3" y="16"/>
                  <a:pt x="3" y="14"/>
                </a:cubicBezTo>
                <a:cubicBezTo>
                  <a:pt x="2" y="13"/>
                  <a:pt x="2" y="11"/>
                  <a:pt x="1" y="9"/>
                </a:cubicBezTo>
                <a:cubicBezTo>
                  <a:pt x="1" y="7"/>
                  <a:pt x="0" y="4"/>
                  <a:pt x="0" y="3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3"/>
                </a:cubicBezTo>
                <a:cubicBezTo>
                  <a:pt x="1" y="4"/>
                  <a:pt x="2" y="6"/>
                  <a:pt x="2" y="8"/>
                </a:cubicBezTo>
                <a:cubicBezTo>
                  <a:pt x="3" y="10"/>
                  <a:pt x="3" y="13"/>
                  <a:pt x="3" y="14"/>
                </a:cubicBezTo>
                <a:cubicBezTo>
                  <a:pt x="3" y="16"/>
                  <a:pt x="4" y="17"/>
                  <a:pt x="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ṡļiḑe">
            <a:extLst>
              <a:ext uri="{FF2B5EF4-FFF2-40B4-BE49-F238E27FC236}">
                <a16:creationId xmlns:a16="http://schemas.microsoft.com/office/drawing/2014/main" id="{06F06377-46CD-4190-8452-5E73C3563BA5}"/>
              </a:ext>
            </a:extLst>
          </p:cNvPr>
          <p:cNvSpPr/>
          <p:nvPr/>
        </p:nvSpPr>
        <p:spPr bwMode="auto">
          <a:xfrm>
            <a:off x="1844580" y="2082084"/>
            <a:ext cx="66859" cy="267436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5" y="21"/>
              </a:cxn>
              <a:cxn ang="0">
                <a:pos x="2" y="12"/>
              </a:cxn>
              <a:cxn ang="0">
                <a:pos x="1" y="4"/>
              </a:cxn>
              <a:cxn ang="0">
                <a:pos x="0" y="0"/>
              </a:cxn>
              <a:cxn ang="0">
                <a:pos x="1" y="4"/>
              </a:cxn>
              <a:cxn ang="0">
                <a:pos x="4" y="12"/>
              </a:cxn>
              <a:cxn ang="0">
                <a:pos x="5" y="20"/>
              </a:cxn>
              <a:cxn ang="0">
                <a:pos x="6" y="24"/>
              </a:cxn>
            </a:cxnLst>
            <a:rect l="0" t="0" r="r" b="b"/>
            <a:pathLst>
              <a:path w="6" h="24">
                <a:moveTo>
                  <a:pt x="6" y="24"/>
                </a:moveTo>
                <a:cubicBezTo>
                  <a:pt x="6" y="24"/>
                  <a:pt x="5" y="23"/>
                  <a:pt x="5" y="21"/>
                </a:cubicBezTo>
                <a:cubicBezTo>
                  <a:pt x="4" y="18"/>
                  <a:pt x="3" y="15"/>
                  <a:pt x="2" y="12"/>
                </a:cubicBezTo>
                <a:cubicBezTo>
                  <a:pt x="2" y="9"/>
                  <a:pt x="1" y="6"/>
                  <a:pt x="1" y="4"/>
                </a:cubicBezTo>
                <a:cubicBezTo>
                  <a:pt x="0" y="2"/>
                  <a:pt x="0" y="0"/>
                  <a:pt x="0" y="0"/>
                </a:cubicBezTo>
                <a:cubicBezTo>
                  <a:pt x="0" y="0"/>
                  <a:pt x="1" y="2"/>
                  <a:pt x="1" y="4"/>
                </a:cubicBezTo>
                <a:cubicBezTo>
                  <a:pt x="2" y="6"/>
                  <a:pt x="3" y="9"/>
                  <a:pt x="4" y="12"/>
                </a:cubicBezTo>
                <a:cubicBezTo>
                  <a:pt x="4" y="15"/>
                  <a:pt x="5" y="18"/>
                  <a:pt x="5" y="20"/>
                </a:cubicBezTo>
                <a:cubicBezTo>
                  <a:pt x="6" y="23"/>
                  <a:pt x="6" y="24"/>
                  <a:pt x="6" y="2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ṩḻiḍê">
            <a:extLst>
              <a:ext uri="{FF2B5EF4-FFF2-40B4-BE49-F238E27FC236}">
                <a16:creationId xmlns:a16="http://schemas.microsoft.com/office/drawing/2014/main" id="{92552425-642E-4EFE-A0D3-3DCD3E8A0388}"/>
              </a:ext>
            </a:extLst>
          </p:cNvPr>
          <p:cNvSpPr/>
          <p:nvPr/>
        </p:nvSpPr>
        <p:spPr bwMode="auto">
          <a:xfrm>
            <a:off x="1900401" y="2059850"/>
            <a:ext cx="44468" cy="189381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3" y="15"/>
              </a:cxn>
              <a:cxn ang="0">
                <a:pos x="1" y="9"/>
              </a:cxn>
              <a:cxn ang="0">
                <a:pos x="0" y="3"/>
              </a:cxn>
              <a:cxn ang="0">
                <a:pos x="0" y="0"/>
              </a:cxn>
              <a:cxn ang="0">
                <a:pos x="1" y="3"/>
              </a:cxn>
              <a:cxn ang="0">
                <a:pos x="3" y="8"/>
              </a:cxn>
              <a:cxn ang="0">
                <a:pos x="4" y="15"/>
              </a:cxn>
              <a:cxn ang="0">
                <a:pos x="4" y="17"/>
              </a:cxn>
            </a:cxnLst>
            <a:rect l="0" t="0" r="r" b="b"/>
            <a:pathLst>
              <a:path w="4" h="17">
                <a:moveTo>
                  <a:pt x="4" y="17"/>
                </a:moveTo>
                <a:cubicBezTo>
                  <a:pt x="4" y="17"/>
                  <a:pt x="4" y="16"/>
                  <a:pt x="3" y="15"/>
                </a:cubicBezTo>
                <a:cubicBezTo>
                  <a:pt x="3" y="13"/>
                  <a:pt x="2" y="11"/>
                  <a:pt x="1" y="9"/>
                </a:cubicBezTo>
                <a:cubicBezTo>
                  <a:pt x="1" y="7"/>
                  <a:pt x="0" y="4"/>
                  <a:pt x="0" y="3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3"/>
                </a:cubicBezTo>
                <a:cubicBezTo>
                  <a:pt x="1" y="4"/>
                  <a:pt x="2" y="6"/>
                  <a:pt x="3" y="8"/>
                </a:cubicBezTo>
                <a:cubicBezTo>
                  <a:pt x="3" y="11"/>
                  <a:pt x="4" y="13"/>
                  <a:pt x="4" y="15"/>
                </a:cubicBezTo>
                <a:cubicBezTo>
                  <a:pt x="4" y="16"/>
                  <a:pt x="4" y="17"/>
                  <a:pt x="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şḷiďè">
            <a:extLst>
              <a:ext uri="{FF2B5EF4-FFF2-40B4-BE49-F238E27FC236}">
                <a16:creationId xmlns:a16="http://schemas.microsoft.com/office/drawing/2014/main" id="{E368A76A-7A86-49C6-AD16-8580CFEEC359}"/>
              </a:ext>
            </a:extLst>
          </p:cNvPr>
          <p:cNvSpPr/>
          <p:nvPr/>
        </p:nvSpPr>
        <p:spPr bwMode="auto">
          <a:xfrm>
            <a:off x="1298828" y="2694694"/>
            <a:ext cx="400996" cy="378762"/>
          </a:xfrm>
          <a:custGeom>
            <a:avLst/>
            <a:gdLst/>
            <a:ahLst/>
            <a:cxnLst>
              <a:cxn ang="0">
                <a:pos x="30" y="3"/>
              </a:cxn>
              <a:cxn ang="0">
                <a:pos x="12" y="28"/>
              </a:cxn>
              <a:cxn ang="0">
                <a:pos x="18" y="20"/>
              </a:cxn>
              <a:cxn ang="0">
                <a:pos x="22" y="27"/>
              </a:cxn>
              <a:cxn ang="0">
                <a:pos x="25" y="18"/>
              </a:cxn>
              <a:cxn ang="0">
                <a:pos x="32" y="25"/>
              </a:cxn>
              <a:cxn ang="0">
                <a:pos x="32" y="11"/>
              </a:cxn>
              <a:cxn ang="0">
                <a:pos x="34" y="9"/>
              </a:cxn>
              <a:cxn ang="0">
                <a:pos x="30" y="3"/>
              </a:cxn>
            </a:cxnLst>
            <a:rect l="0" t="0" r="r" b="b"/>
            <a:pathLst>
              <a:path w="36" h="34">
                <a:moveTo>
                  <a:pt x="30" y="3"/>
                </a:moveTo>
                <a:cubicBezTo>
                  <a:pt x="30" y="3"/>
                  <a:pt x="0" y="0"/>
                  <a:pt x="12" y="28"/>
                </a:cubicBezTo>
                <a:cubicBezTo>
                  <a:pt x="12" y="28"/>
                  <a:pt x="18" y="34"/>
                  <a:pt x="18" y="20"/>
                </a:cubicBezTo>
                <a:cubicBezTo>
                  <a:pt x="18" y="20"/>
                  <a:pt x="20" y="26"/>
                  <a:pt x="22" y="27"/>
                </a:cubicBezTo>
                <a:cubicBezTo>
                  <a:pt x="22" y="27"/>
                  <a:pt x="28" y="31"/>
                  <a:pt x="25" y="18"/>
                </a:cubicBezTo>
                <a:cubicBezTo>
                  <a:pt x="25" y="18"/>
                  <a:pt x="28" y="26"/>
                  <a:pt x="32" y="25"/>
                </a:cubicBezTo>
                <a:cubicBezTo>
                  <a:pt x="32" y="25"/>
                  <a:pt x="36" y="23"/>
                  <a:pt x="32" y="11"/>
                </a:cubicBezTo>
                <a:cubicBezTo>
                  <a:pt x="34" y="9"/>
                  <a:pt x="34" y="9"/>
                  <a:pt x="34" y="9"/>
                </a:cubicBezTo>
                <a:lnTo>
                  <a:pt x="3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$ḷiḑè">
            <a:extLst>
              <a:ext uri="{FF2B5EF4-FFF2-40B4-BE49-F238E27FC236}">
                <a16:creationId xmlns:a16="http://schemas.microsoft.com/office/drawing/2014/main" id="{45350642-F76D-4B39-AC36-DCDADF933A8B}"/>
              </a:ext>
            </a:extLst>
          </p:cNvPr>
          <p:cNvSpPr/>
          <p:nvPr/>
        </p:nvSpPr>
        <p:spPr bwMode="auto">
          <a:xfrm>
            <a:off x="2033962" y="2171177"/>
            <a:ext cx="367567" cy="46785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30" y="22"/>
              </a:cxn>
              <a:cxn ang="0">
                <a:pos x="20" y="24"/>
              </a:cxn>
              <a:cxn ang="0">
                <a:pos x="25" y="31"/>
              </a:cxn>
              <a:cxn ang="0">
                <a:pos x="15" y="30"/>
              </a:cxn>
              <a:cxn ang="0">
                <a:pos x="19" y="39"/>
              </a:cxn>
              <a:cxn ang="0">
                <a:pos x="6" y="34"/>
              </a:cxn>
              <a:cxn ang="0">
                <a:pos x="3" y="35"/>
              </a:cxn>
              <a:cxn ang="0">
                <a:pos x="0" y="29"/>
              </a:cxn>
            </a:cxnLst>
            <a:rect l="0" t="0" r="r" b="b"/>
            <a:pathLst>
              <a:path w="33" h="42">
                <a:moveTo>
                  <a:pt x="0" y="29"/>
                </a:moveTo>
                <a:cubicBezTo>
                  <a:pt x="0" y="29"/>
                  <a:pt x="9" y="0"/>
                  <a:pt x="30" y="22"/>
                </a:cubicBezTo>
                <a:cubicBezTo>
                  <a:pt x="30" y="22"/>
                  <a:pt x="33" y="31"/>
                  <a:pt x="20" y="24"/>
                </a:cubicBezTo>
                <a:cubicBezTo>
                  <a:pt x="20" y="24"/>
                  <a:pt x="24" y="29"/>
                  <a:pt x="25" y="31"/>
                </a:cubicBezTo>
                <a:cubicBezTo>
                  <a:pt x="25" y="32"/>
                  <a:pt x="26" y="39"/>
                  <a:pt x="15" y="30"/>
                </a:cubicBezTo>
                <a:cubicBezTo>
                  <a:pt x="15" y="30"/>
                  <a:pt x="22" y="37"/>
                  <a:pt x="19" y="39"/>
                </a:cubicBezTo>
                <a:cubicBezTo>
                  <a:pt x="19" y="39"/>
                  <a:pt x="15" y="42"/>
                  <a:pt x="6" y="34"/>
                </a:cubicBezTo>
                <a:cubicBezTo>
                  <a:pt x="3" y="35"/>
                  <a:pt x="3" y="35"/>
                  <a:pt x="3" y="35"/>
                </a:cubicBez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ṩḷîḍê">
            <a:extLst>
              <a:ext uri="{FF2B5EF4-FFF2-40B4-BE49-F238E27FC236}">
                <a16:creationId xmlns:a16="http://schemas.microsoft.com/office/drawing/2014/main" id="{42EDE171-6BD4-4E8C-9BC2-83B346D3A51E}"/>
              </a:ext>
            </a:extLst>
          </p:cNvPr>
          <p:cNvSpPr/>
          <p:nvPr/>
        </p:nvSpPr>
        <p:spPr bwMode="auto">
          <a:xfrm>
            <a:off x="1566107" y="2349520"/>
            <a:ext cx="534714" cy="590377"/>
          </a:xfrm>
          <a:custGeom>
            <a:avLst/>
            <a:gdLst/>
            <a:ahLst/>
            <a:cxnLst>
              <a:cxn ang="0">
                <a:pos x="44" y="36"/>
              </a:cxn>
              <a:cxn ang="0">
                <a:pos x="43" y="13"/>
              </a:cxn>
              <a:cxn ang="0">
                <a:pos x="13" y="7"/>
              </a:cxn>
              <a:cxn ang="0">
                <a:pos x="7" y="37"/>
              </a:cxn>
              <a:cxn ang="0">
                <a:pos x="28" y="47"/>
              </a:cxn>
              <a:cxn ang="0">
                <a:pos x="30" y="50"/>
              </a:cxn>
              <a:cxn ang="0">
                <a:pos x="37" y="52"/>
              </a:cxn>
              <a:cxn ang="0">
                <a:pos x="44" y="47"/>
              </a:cxn>
              <a:cxn ang="0">
                <a:pos x="46" y="40"/>
              </a:cxn>
              <a:cxn ang="0">
                <a:pos x="44" y="36"/>
              </a:cxn>
            </a:cxnLst>
            <a:rect l="0" t="0" r="r" b="b"/>
            <a:pathLst>
              <a:path w="48" h="53">
                <a:moveTo>
                  <a:pt x="44" y="36"/>
                </a:moveTo>
                <a:cubicBezTo>
                  <a:pt x="48" y="30"/>
                  <a:pt x="48" y="21"/>
                  <a:pt x="43" y="13"/>
                </a:cubicBezTo>
                <a:cubicBezTo>
                  <a:pt x="37" y="3"/>
                  <a:pt x="23" y="0"/>
                  <a:pt x="13" y="7"/>
                </a:cubicBezTo>
                <a:cubicBezTo>
                  <a:pt x="3" y="13"/>
                  <a:pt x="0" y="27"/>
                  <a:pt x="7" y="37"/>
                </a:cubicBezTo>
                <a:cubicBezTo>
                  <a:pt x="11" y="44"/>
                  <a:pt x="20" y="48"/>
                  <a:pt x="28" y="47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2"/>
                  <a:pt x="35" y="53"/>
                  <a:pt x="37" y="52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6"/>
                  <a:pt x="47" y="42"/>
                  <a:pt x="46" y="40"/>
                </a:cubicBezTo>
                <a:lnTo>
                  <a:pt x="44" y="36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sḻide">
            <a:extLst>
              <a:ext uri="{FF2B5EF4-FFF2-40B4-BE49-F238E27FC236}">
                <a16:creationId xmlns:a16="http://schemas.microsoft.com/office/drawing/2014/main" id="{7DB37649-6E79-445B-8094-AAD3BD9E2A2C}"/>
              </a:ext>
            </a:extLst>
          </p:cNvPr>
          <p:cNvSpPr/>
          <p:nvPr/>
        </p:nvSpPr>
        <p:spPr bwMode="auto">
          <a:xfrm>
            <a:off x="1878010" y="2772749"/>
            <a:ext cx="278474" cy="245044"/>
          </a:xfrm>
          <a:custGeom>
            <a:avLst/>
            <a:gdLst/>
            <a:ahLst/>
            <a:cxnLst>
              <a:cxn ang="0">
                <a:pos x="25" y="9"/>
              </a:cxn>
              <a:cxn ang="0">
                <a:pos x="21" y="9"/>
              </a:cxn>
              <a:cxn ang="0">
                <a:pos x="22" y="5"/>
              </a:cxn>
              <a:cxn ang="0">
                <a:pos x="18" y="5"/>
              </a:cxn>
              <a:cxn ang="0">
                <a:pos x="20" y="1"/>
              </a:cxn>
              <a:cxn ang="0">
                <a:pos x="16" y="1"/>
              </a:cxn>
              <a:cxn ang="0">
                <a:pos x="2" y="10"/>
              </a:cxn>
              <a:cxn ang="0">
                <a:pos x="0" y="14"/>
              </a:cxn>
              <a:cxn ang="0">
                <a:pos x="4" y="14"/>
              </a:cxn>
              <a:cxn ang="0">
                <a:pos x="3" y="18"/>
              </a:cxn>
              <a:cxn ang="0">
                <a:pos x="7" y="18"/>
              </a:cxn>
              <a:cxn ang="0">
                <a:pos x="5" y="21"/>
              </a:cxn>
              <a:cxn ang="0">
                <a:pos x="9" y="21"/>
              </a:cxn>
              <a:cxn ang="0">
                <a:pos x="10" y="20"/>
              </a:cxn>
              <a:cxn ang="0">
                <a:pos x="18" y="20"/>
              </a:cxn>
              <a:cxn ang="0">
                <a:pos x="22" y="13"/>
              </a:cxn>
              <a:cxn ang="0">
                <a:pos x="23" y="12"/>
              </a:cxn>
              <a:cxn ang="0">
                <a:pos x="25" y="9"/>
              </a:cxn>
            </a:cxnLst>
            <a:rect l="0" t="0" r="r" b="b"/>
            <a:pathLst>
              <a:path w="25" h="22">
                <a:moveTo>
                  <a:pt x="25" y="9"/>
                </a:moveTo>
                <a:cubicBezTo>
                  <a:pt x="24" y="8"/>
                  <a:pt x="22" y="8"/>
                  <a:pt x="21" y="9"/>
                </a:cubicBezTo>
                <a:cubicBezTo>
                  <a:pt x="22" y="8"/>
                  <a:pt x="23" y="6"/>
                  <a:pt x="22" y="5"/>
                </a:cubicBezTo>
                <a:cubicBezTo>
                  <a:pt x="22" y="4"/>
                  <a:pt x="20" y="4"/>
                  <a:pt x="18" y="5"/>
                </a:cubicBezTo>
                <a:cubicBezTo>
                  <a:pt x="20" y="4"/>
                  <a:pt x="21" y="2"/>
                  <a:pt x="20" y="1"/>
                </a:cubicBezTo>
                <a:cubicBezTo>
                  <a:pt x="19" y="0"/>
                  <a:pt x="17" y="0"/>
                  <a:pt x="16" y="1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1"/>
                  <a:pt x="0" y="13"/>
                  <a:pt x="0" y="14"/>
                </a:cubicBezTo>
                <a:cubicBezTo>
                  <a:pt x="1" y="15"/>
                  <a:pt x="3" y="15"/>
                  <a:pt x="4" y="14"/>
                </a:cubicBezTo>
                <a:cubicBezTo>
                  <a:pt x="3" y="15"/>
                  <a:pt x="2" y="16"/>
                  <a:pt x="3" y="18"/>
                </a:cubicBezTo>
                <a:cubicBezTo>
                  <a:pt x="3" y="19"/>
                  <a:pt x="5" y="19"/>
                  <a:pt x="7" y="18"/>
                </a:cubicBezTo>
                <a:cubicBezTo>
                  <a:pt x="5" y="19"/>
                  <a:pt x="4" y="20"/>
                  <a:pt x="5" y="21"/>
                </a:cubicBezTo>
                <a:cubicBezTo>
                  <a:pt x="6" y="22"/>
                  <a:pt x="7" y="22"/>
                  <a:pt x="9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2"/>
                  <a:pt x="15" y="22"/>
                  <a:pt x="18" y="20"/>
                </a:cubicBezTo>
                <a:cubicBezTo>
                  <a:pt x="21" y="18"/>
                  <a:pt x="23" y="15"/>
                  <a:pt x="22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5" y="11"/>
                  <a:pt x="25" y="10"/>
                  <a:pt x="25" y="9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şľiḍè">
            <a:extLst>
              <a:ext uri="{FF2B5EF4-FFF2-40B4-BE49-F238E27FC236}">
                <a16:creationId xmlns:a16="http://schemas.microsoft.com/office/drawing/2014/main" id="{2F4BD90A-9848-4F0D-82E6-3A944FA9349F}"/>
              </a:ext>
            </a:extLst>
          </p:cNvPr>
          <p:cNvSpPr/>
          <p:nvPr/>
        </p:nvSpPr>
        <p:spPr bwMode="auto">
          <a:xfrm>
            <a:off x="1354492" y="2817374"/>
            <a:ext cx="55663" cy="18922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"/>
              </a:cxn>
              <a:cxn ang="0">
                <a:pos x="1" y="9"/>
              </a:cxn>
              <a:cxn ang="0">
                <a:pos x="2" y="12"/>
              </a:cxn>
              <a:cxn ang="0">
                <a:pos x="3" y="14"/>
              </a:cxn>
              <a:cxn ang="0">
                <a:pos x="3" y="15"/>
              </a:cxn>
              <a:cxn ang="0">
                <a:pos x="4" y="17"/>
              </a:cxn>
              <a:cxn ang="0">
                <a:pos x="5" y="17"/>
              </a:cxn>
              <a:cxn ang="0">
                <a:pos x="3" y="16"/>
              </a:cxn>
              <a:cxn ang="0">
                <a:pos x="2" y="14"/>
              </a:cxn>
              <a:cxn ang="0">
                <a:pos x="1" y="13"/>
              </a:cxn>
              <a:cxn ang="0">
                <a:pos x="0" y="9"/>
              </a:cxn>
              <a:cxn ang="0">
                <a:pos x="0" y="6"/>
              </a:cxn>
              <a:cxn ang="0">
                <a:pos x="0" y="3"/>
              </a:cxn>
              <a:cxn ang="0">
                <a:pos x="1" y="0"/>
              </a:cxn>
            </a:cxnLst>
            <a:rect l="0" t="0" r="r" b="b"/>
            <a:pathLst>
              <a:path w="5" h="17">
                <a:moveTo>
                  <a:pt x="1" y="0"/>
                </a:moveTo>
                <a:cubicBezTo>
                  <a:pt x="1" y="0"/>
                  <a:pt x="1" y="1"/>
                  <a:pt x="1" y="3"/>
                </a:cubicBezTo>
                <a:cubicBezTo>
                  <a:pt x="1" y="5"/>
                  <a:pt x="1" y="7"/>
                  <a:pt x="1" y="9"/>
                </a:cubicBezTo>
                <a:cubicBezTo>
                  <a:pt x="1" y="10"/>
                  <a:pt x="2" y="11"/>
                  <a:pt x="2" y="12"/>
                </a:cubicBezTo>
                <a:cubicBezTo>
                  <a:pt x="2" y="13"/>
                  <a:pt x="2" y="13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4" y="16"/>
                  <a:pt x="4" y="16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4" y="17"/>
                  <a:pt x="3" y="16"/>
                </a:cubicBezTo>
                <a:cubicBezTo>
                  <a:pt x="2" y="15"/>
                  <a:pt x="2" y="15"/>
                  <a:pt x="2" y="14"/>
                </a:cubicBezTo>
                <a:cubicBezTo>
                  <a:pt x="1" y="14"/>
                  <a:pt x="1" y="13"/>
                  <a:pt x="1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0" y="8"/>
                  <a:pt x="0" y="7"/>
                  <a:pt x="0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Sḻídé">
            <a:extLst>
              <a:ext uri="{FF2B5EF4-FFF2-40B4-BE49-F238E27FC236}">
                <a16:creationId xmlns:a16="http://schemas.microsoft.com/office/drawing/2014/main" id="{BEF04F73-2A14-4520-955C-B9FE6274EE2E}"/>
              </a:ext>
            </a:extLst>
          </p:cNvPr>
          <p:cNvSpPr/>
          <p:nvPr/>
        </p:nvSpPr>
        <p:spPr bwMode="auto">
          <a:xfrm>
            <a:off x="1298828" y="2850646"/>
            <a:ext cx="44625" cy="144914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2" y="9"/>
              </a:cxn>
              <a:cxn ang="0">
                <a:pos x="3" y="11"/>
              </a:cxn>
              <a:cxn ang="0">
                <a:pos x="4" y="13"/>
              </a:cxn>
              <a:cxn ang="0">
                <a:pos x="2" y="12"/>
              </a:cxn>
              <a:cxn ang="0">
                <a:pos x="1" y="10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1" y="2"/>
              </a:cxn>
              <a:cxn ang="0">
                <a:pos x="1" y="0"/>
              </a:cxn>
            </a:cxnLst>
            <a:rect l="0" t="0" r="r" b="b"/>
            <a:pathLst>
              <a:path w="4" h="13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3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3"/>
                  <a:pt x="3" y="13"/>
                  <a:pt x="2" y="12"/>
                </a:cubicBezTo>
                <a:cubicBezTo>
                  <a:pt x="2" y="11"/>
                  <a:pt x="2" y="10"/>
                  <a:pt x="1" y="10"/>
                </a:cubicBezTo>
                <a:cubicBezTo>
                  <a:pt x="1" y="9"/>
                  <a:pt x="1" y="8"/>
                  <a:pt x="0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šlîdé">
            <a:extLst>
              <a:ext uri="{FF2B5EF4-FFF2-40B4-BE49-F238E27FC236}">
                <a16:creationId xmlns:a16="http://schemas.microsoft.com/office/drawing/2014/main" id="{024F6528-2E40-4D32-A217-A5E91A917DF7}"/>
              </a:ext>
            </a:extLst>
          </p:cNvPr>
          <p:cNvSpPr/>
          <p:nvPr/>
        </p:nvSpPr>
        <p:spPr bwMode="auto">
          <a:xfrm>
            <a:off x="2156484" y="2271465"/>
            <a:ext cx="189381" cy="55663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15" y="4"/>
              </a:cxn>
              <a:cxn ang="0">
                <a:pos x="9" y="2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1" y="2"/>
              </a:cxn>
              <a:cxn ang="0">
                <a:pos x="0" y="2"/>
              </a:cxn>
              <a:cxn ang="0">
                <a:pos x="3" y="0"/>
              </a:cxn>
              <a:cxn ang="0">
                <a:pos x="4" y="0"/>
              </a:cxn>
              <a:cxn ang="0">
                <a:pos x="6" y="0"/>
              </a:cxn>
              <a:cxn ang="0">
                <a:pos x="9" y="0"/>
              </a:cxn>
              <a:cxn ang="0">
                <a:pos x="13" y="2"/>
              </a:cxn>
              <a:cxn ang="0">
                <a:pos x="15" y="3"/>
              </a:cxn>
              <a:cxn ang="0">
                <a:pos x="17" y="5"/>
              </a:cxn>
            </a:cxnLst>
            <a:rect l="0" t="0" r="r" b="b"/>
            <a:pathLst>
              <a:path w="17" h="5">
                <a:moveTo>
                  <a:pt x="17" y="5"/>
                </a:moveTo>
                <a:cubicBezTo>
                  <a:pt x="17" y="5"/>
                  <a:pt x="16" y="5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7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11" y="1"/>
                  <a:pt x="12" y="1"/>
                  <a:pt x="13" y="2"/>
                </a:cubicBezTo>
                <a:cubicBezTo>
                  <a:pt x="14" y="2"/>
                  <a:pt x="15" y="3"/>
                  <a:pt x="15" y="3"/>
                </a:cubicBezTo>
                <a:cubicBezTo>
                  <a:pt x="17" y="4"/>
                  <a:pt x="17" y="5"/>
                  <a:pt x="17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Sḷiḑe">
            <a:extLst>
              <a:ext uri="{FF2B5EF4-FFF2-40B4-BE49-F238E27FC236}">
                <a16:creationId xmlns:a16="http://schemas.microsoft.com/office/drawing/2014/main" id="{C7B2D87D-EBB4-4466-A137-AE17AC05EF09}"/>
              </a:ext>
            </a:extLst>
          </p:cNvPr>
          <p:cNvSpPr/>
          <p:nvPr/>
        </p:nvSpPr>
        <p:spPr bwMode="auto">
          <a:xfrm>
            <a:off x="2201109" y="2226997"/>
            <a:ext cx="133718" cy="44467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0" y="3"/>
              </a:cxn>
              <a:cxn ang="0">
                <a:pos x="8" y="2"/>
              </a:cxn>
              <a:cxn ang="0">
                <a:pos x="7" y="2"/>
              </a:cxn>
              <a:cxn ang="0">
                <a:pos x="6" y="1"/>
              </a:cxn>
              <a:cxn ang="0">
                <a:pos x="4" y="1"/>
              </a:cxn>
              <a:cxn ang="0">
                <a:pos x="2" y="1"/>
              </a:cxn>
              <a:cxn ang="0">
                <a:pos x="0" y="1"/>
              </a:cxn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8" y="0"/>
              </a:cxn>
              <a:cxn ang="0">
                <a:pos x="9" y="1"/>
              </a:cxn>
              <a:cxn ang="0">
                <a:pos x="11" y="2"/>
              </a:cxn>
              <a:cxn ang="0">
                <a:pos x="12" y="4"/>
              </a:cxn>
            </a:cxnLst>
            <a:rect l="0" t="0" r="r" b="b"/>
            <a:pathLst>
              <a:path w="12" h="4">
                <a:moveTo>
                  <a:pt x="12" y="4"/>
                </a:moveTo>
                <a:cubicBezTo>
                  <a:pt x="12" y="4"/>
                  <a:pt x="12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2" y="0"/>
                </a:cubicBezTo>
                <a:cubicBezTo>
                  <a:pt x="2" y="0"/>
                  <a:pt x="3" y="0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7" y="0"/>
                  <a:pt x="7" y="0"/>
                  <a:pt x="8" y="0"/>
                </a:cubicBezTo>
                <a:cubicBezTo>
                  <a:pt x="8" y="1"/>
                  <a:pt x="9" y="1"/>
                  <a:pt x="9" y="1"/>
                </a:cubicBezTo>
                <a:cubicBezTo>
                  <a:pt x="10" y="1"/>
                  <a:pt x="10" y="2"/>
                  <a:pt x="11" y="2"/>
                </a:cubicBezTo>
                <a:cubicBezTo>
                  <a:pt x="12" y="3"/>
                  <a:pt x="12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şḻïḋè">
            <a:extLst>
              <a:ext uri="{FF2B5EF4-FFF2-40B4-BE49-F238E27FC236}">
                <a16:creationId xmlns:a16="http://schemas.microsoft.com/office/drawing/2014/main" id="{B193E6A2-6BD4-4A3A-AA6A-860DC85DE360}"/>
              </a:ext>
            </a:extLst>
          </p:cNvPr>
          <p:cNvSpPr/>
          <p:nvPr/>
        </p:nvSpPr>
        <p:spPr bwMode="auto">
          <a:xfrm>
            <a:off x="2033962" y="3051223"/>
            <a:ext cx="155952" cy="256240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1" y="20"/>
              </a:cxn>
              <a:cxn ang="0">
                <a:pos x="6" y="12"/>
              </a:cxn>
              <a:cxn ang="0">
                <a:pos x="1" y="4"/>
              </a:cxn>
              <a:cxn ang="0">
                <a:pos x="0" y="0"/>
              </a:cxn>
              <a:cxn ang="0">
                <a:pos x="2" y="3"/>
              </a:cxn>
              <a:cxn ang="0">
                <a:pos x="8" y="11"/>
              </a:cxn>
              <a:cxn ang="0">
                <a:pos x="12" y="19"/>
              </a:cxn>
              <a:cxn ang="0">
                <a:pos x="14" y="23"/>
              </a:cxn>
            </a:cxnLst>
            <a:rect l="0" t="0" r="r" b="b"/>
            <a:pathLst>
              <a:path w="14" h="23">
                <a:moveTo>
                  <a:pt x="14" y="23"/>
                </a:moveTo>
                <a:cubicBezTo>
                  <a:pt x="14" y="23"/>
                  <a:pt x="12" y="22"/>
                  <a:pt x="11" y="20"/>
                </a:cubicBezTo>
                <a:cubicBezTo>
                  <a:pt x="9" y="18"/>
                  <a:pt x="8" y="15"/>
                  <a:pt x="6" y="12"/>
                </a:cubicBezTo>
                <a:cubicBezTo>
                  <a:pt x="4" y="9"/>
                  <a:pt x="3" y="6"/>
                  <a:pt x="1" y="4"/>
                </a:cubicBezTo>
                <a:cubicBezTo>
                  <a:pt x="0" y="2"/>
                  <a:pt x="0" y="0"/>
                  <a:pt x="0" y="0"/>
                </a:cubicBezTo>
                <a:cubicBezTo>
                  <a:pt x="0" y="0"/>
                  <a:pt x="1" y="1"/>
                  <a:pt x="2" y="3"/>
                </a:cubicBezTo>
                <a:cubicBezTo>
                  <a:pt x="4" y="5"/>
                  <a:pt x="6" y="8"/>
                  <a:pt x="8" y="11"/>
                </a:cubicBezTo>
                <a:cubicBezTo>
                  <a:pt x="9" y="14"/>
                  <a:pt x="11" y="17"/>
                  <a:pt x="12" y="19"/>
                </a:cubicBezTo>
                <a:cubicBezTo>
                  <a:pt x="13" y="22"/>
                  <a:pt x="14" y="23"/>
                  <a:pt x="14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ṣḷîḑê">
            <a:extLst>
              <a:ext uri="{FF2B5EF4-FFF2-40B4-BE49-F238E27FC236}">
                <a16:creationId xmlns:a16="http://schemas.microsoft.com/office/drawing/2014/main" id="{F0DC4F64-63F5-415E-BEBA-D360D5846198}"/>
              </a:ext>
            </a:extLst>
          </p:cNvPr>
          <p:cNvSpPr/>
          <p:nvPr/>
        </p:nvSpPr>
        <p:spPr bwMode="auto">
          <a:xfrm>
            <a:off x="2089625" y="3017793"/>
            <a:ext cx="211773" cy="334137"/>
          </a:xfrm>
          <a:custGeom>
            <a:avLst/>
            <a:gdLst/>
            <a:ahLst/>
            <a:cxnLst>
              <a:cxn ang="0">
                <a:pos x="19" y="30"/>
              </a:cxn>
              <a:cxn ang="0">
                <a:pos x="16" y="25"/>
              </a:cxn>
              <a:cxn ang="0">
                <a:pos x="9" y="16"/>
              </a:cxn>
              <a:cxn ang="0">
                <a:pos x="2" y="5"/>
              </a:cxn>
              <a:cxn ang="0">
                <a:pos x="0" y="0"/>
              </a:cxn>
              <a:cxn ang="0">
                <a:pos x="3" y="5"/>
              </a:cxn>
              <a:cxn ang="0">
                <a:pos x="10" y="14"/>
              </a:cxn>
              <a:cxn ang="0">
                <a:pos x="17" y="25"/>
              </a:cxn>
              <a:cxn ang="0">
                <a:pos x="19" y="30"/>
              </a:cxn>
            </a:cxnLst>
            <a:rect l="0" t="0" r="r" b="b"/>
            <a:pathLst>
              <a:path w="19" h="30">
                <a:moveTo>
                  <a:pt x="19" y="30"/>
                </a:moveTo>
                <a:cubicBezTo>
                  <a:pt x="19" y="30"/>
                  <a:pt x="18" y="28"/>
                  <a:pt x="16" y="25"/>
                </a:cubicBezTo>
                <a:cubicBezTo>
                  <a:pt x="14" y="23"/>
                  <a:pt x="11" y="19"/>
                  <a:pt x="9" y="16"/>
                </a:cubicBezTo>
                <a:cubicBezTo>
                  <a:pt x="6" y="12"/>
                  <a:pt x="4" y="8"/>
                  <a:pt x="2" y="5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5"/>
                </a:cubicBezTo>
                <a:cubicBezTo>
                  <a:pt x="5" y="7"/>
                  <a:pt x="8" y="11"/>
                  <a:pt x="10" y="14"/>
                </a:cubicBezTo>
                <a:cubicBezTo>
                  <a:pt x="13" y="18"/>
                  <a:pt x="15" y="22"/>
                  <a:pt x="17" y="25"/>
                </a:cubicBezTo>
                <a:cubicBezTo>
                  <a:pt x="18" y="28"/>
                  <a:pt x="19" y="30"/>
                  <a:pt x="19" y="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şḷídé">
            <a:extLst>
              <a:ext uri="{FF2B5EF4-FFF2-40B4-BE49-F238E27FC236}">
                <a16:creationId xmlns:a16="http://schemas.microsoft.com/office/drawing/2014/main" id="{C08EEDB3-739D-4084-889F-8D156EA63797}"/>
              </a:ext>
            </a:extLst>
          </p:cNvPr>
          <p:cNvSpPr/>
          <p:nvPr/>
        </p:nvSpPr>
        <p:spPr bwMode="auto">
          <a:xfrm>
            <a:off x="2134250" y="2995559"/>
            <a:ext cx="167147" cy="233849"/>
          </a:xfrm>
          <a:custGeom>
            <a:avLst/>
            <a:gdLst/>
            <a:ahLst/>
            <a:cxnLst>
              <a:cxn ang="0">
                <a:pos x="15" y="21"/>
              </a:cxn>
              <a:cxn ang="0">
                <a:pos x="13" y="18"/>
              </a:cxn>
              <a:cxn ang="0">
                <a:pos x="7" y="11"/>
              </a:cxn>
              <a:cxn ang="0">
                <a:pos x="2" y="3"/>
              </a:cxn>
              <a:cxn ang="0">
                <a:pos x="0" y="0"/>
              </a:cxn>
              <a:cxn ang="0">
                <a:pos x="3" y="2"/>
              </a:cxn>
              <a:cxn ang="0">
                <a:pos x="9" y="9"/>
              </a:cxn>
              <a:cxn ang="0">
                <a:pos x="14" y="17"/>
              </a:cxn>
              <a:cxn ang="0">
                <a:pos x="15" y="21"/>
              </a:cxn>
            </a:cxnLst>
            <a:rect l="0" t="0" r="r" b="b"/>
            <a:pathLst>
              <a:path w="15" h="21">
                <a:moveTo>
                  <a:pt x="15" y="21"/>
                </a:moveTo>
                <a:cubicBezTo>
                  <a:pt x="15" y="21"/>
                  <a:pt x="14" y="19"/>
                  <a:pt x="13" y="18"/>
                </a:cubicBezTo>
                <a:cubicBezTo>
                  <a:pt x="11" y="16"/>
                  <a:pt x="9" y="13"/>
                  <a:pt x="7" y="11"/>
                </a:cubicBezTo>
                <a:cubicBezTo>
                  <a:pt x="5" y="8"/>
                  <a:pt x="4" y="5"/>
                  <a:pt x="2" y="3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2" y="1"/>
                  <a:pt x="3" y="2"/>
                </a:cubicBezTo>
                <a:cubicBezTo>
                  <a:pt x="5" y="4"/>
                  <a:pt x="7" y="7"/>
                  <a:pt x="9" y="9"/>
                </a:cubicBezTo>
                <a:cubicBezTo>
                  <a:pt x="11" y="12"/>
                  <a:pt x="12" y="15"/>
                  <a:pt x="14" y="17"/>
                </a:cubicBezTo>
                <a:cubicBezTo>
                  <a:pt x="15" y="19"/>
                  <a:pt x="15" y="21"/>
                  <a:pt x="15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$ľiḋé">
            <a:extLst>
              <a:ext uri="{FF2B5EF4-FFF2-40B4-BE49-F238E27FC236}">
                <a16:creationId xmlns:a16="http://schemas.microsoft.com/office/drawing/2014/main" id="{80810DD8-398B-491B-B400-03CFE818C46D}"/>
              </a:ext>
            </a:extLst>
          </p:cNvPr>
          <p:cNvSpPr/>
          <p:nvPr/>
        </p:nvSpPr>
        <p:spPr bwMode="auto">
          <a:xfrm>
            <a:off x="3047727" y="2360558"/>
            <a:ext cx="579182" cy="4790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8" y="37"/>
              </a:cxn>
              <a:cxn ang="0">
                <a:pos x="23" y="24"/>
              </a:cxn>
              <a:cxn ang="0">
                <a:pos x="16" y="32"/>
              </a:cxn>
              <a:cxn ang="0">
                <a:pos x="15" y="20"/>
              </a:cxn>
              <a:cxn ang="0">
                <a:pos x="4" y="26"/>
              </a:cxn>
              <a:cxn ang="0">
                <a:pos x="9" y="9"/>
              </a:cxn>
              <a:cxn ang="0">
                <a:pos x="7" y="6"/>
              </a:cxn>
              <a:cxn ang="0">
                <a:pos x="13" y="0"/>
              </a:cxn>
            </a:cxnLst>
            <a:rect l="0" t="0" r="r" b="b"/>
            <a:pathLst>
              <a:path w="52" h="43">
                <a:moveTo>
                  <a:pt x="13" y="0"/>
                </a:moveTo>
                <a:cubicBezTo>
                  <a:pt x="13" y="0"/>
                  <a:pt x="52" y="6"/>
                  <a:pt x="28" y="37"/>
                </a:cubicBezTo>
                <a:cubicBezTo>
                  <a:pt x="28" y="37"/>
                  <a:pt x="18" y="43"/>
                  <a:pt x="23" y="24"/>
                </a:cubicBezTo>
                <a:cubicBezTo>
                  <a:pt x="23" y="24"/>
                  <a:pt x="18" y="31"/>
                  <a:pt x="16" y="32"/>
                </a:cubicBezTo>
                <a:cubicBezTo>
                  <a:pt x="15" y="32"/>
                  <a:pt x="7" y="35"/>
                  <a:pt x="15" y="20"/>
                </a:cubicBezTo>
                <a:cubicBezTo>
                  <a:pt x="15" y="20"/>
                  <a:pt x="8" y="29"/>
                  <a:pt x="4" y="26"/>
                </a:cubicBezTo>
                <a:cubicBezTo>
                  <a:pt x="4" y="26"/>
                  <a:pt x="0" y="22"/>
                  <a:pt x="9" y="9"/>
                </a:cubicBezTo>
                <a:cubicBezTo>
                  <a:pt x="7" y="6"/>
                  <a:pt x="7" y="6"/>
                  <a:pt x="7" y="6"/>
                </a:cubicBezTo>
                <a:lnTo>
                  <a:pt x="13" y="0"/>
                </a:lnTo>
                <a:close/>
              </a:path>
            </a:pathLst>
          </a:custGeom>
          <a:solidFill>
            <a:srgbClr val="F7F8F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śḻíḓe">
            <a:extLst>
              <a:ext uri="{FF2B5EF4-FFF2-40B4-BE49-F238E27FC236}">
                <a16:creationId xmlns:a16="http://schemas.microsoft.com/office/drawing/2014/main" id="{25432A92-A4C3-4976-AAA2-FC7BDDBDBC2D}"/>
              </a:ext>
            </a:extLst>
          </p:cNvPr>
          <p:cNvSpPr/>
          <p:nvPr/>
        </p:nvSpPr>
        <p:spPr bwMode="auto">
          <a:xfrm>
            <a:off x="2390490" y="1514099"/>
            <a:ext cx="490089" cy="512322"/>
          </a:xfrm>
          <a:custGeom>
            <a:avLst/>
            <a:gdLst/>
            <a:ahLst/>
            <a:cxnLst>
              <a:cxn ang="0">
                <a:pos x="40" y="39"/>
              </a:cxn>
              <a:cxn ang="0">
                <a:pos x="8" y="15"/>
              </a:cxn>
              <a:cxn ang="0">
                <a:pos x="19" y="23"/>
              </a:cxn>
              <a:cxn ang="0">
                <a:pos x="10" y="28"/>
              </a:cxn>
              <a:cxn ang="0">
                <a:pos x="21" y="32"/>
              </a:cxn>
              <a:cxn ang="0">
                <a:pos x="12" y="41"/>
              </a:cxn>
              <a:cxn ang="0">
                <a:pos x="29" y="41"/>
              </a:cxn>
              <a:cxn ang="0">
                <a:pos x="32" y="44"/>
              </a:cxn>
              <a:cxn ang="0">
                <a:pos x="40" y="39"/>
              </a:cxn>
            </a:cxnLst>
            <a:rect l="0" t="0" r="r" b="b"/>
            <a:pathLst>
              <a:path w="44" h="46">
                <a:moveTo>
                  <a:pt x="40" y="39"/>
                </a:moveTo>
                <a:cubicBezTo>
                  <a:pt x="40" y="39"/>
                  <a:pt x="44" y="0"/>
                  <a:pt x="8" y="15"/>
                </a:cubicBezTo>
                <a:cubicBezTo>
                  <a:pt x="8" y="15"/>
                  <a:pt x="0" y="23"/>
                  <a:pt x="19" y="23"/>
                </a:cubicBezTo>
                <a:cubicBezTo>
                  <a:pt x="19" y="23"/>
                  <a:pt x="11" y="26"/>
                  <a:pt x="10" y="28"/>
                </a:cubicBezTo>
                <a:cubicBezTo>
                  <a:pt x="9" y="28"/>
                  <a:pt x="4" y="36"/>
                  <a:pt x="21" y="32"/>
                </a:cubicBezTo>
                <a:cubicBezTo>
                  <a:pt x="21" y="32"/>
                  <a:pt x="10" y="36"/>
                  <a:pt x="12" y="41"/>
                </a:cubicBezTo>
                <a:cubicBezTo>
                  <a:pt x="12" y="41"/>
                  <a:pt x="15" y="46"/>
                  <a:pt x="29" y="41"/>
                </a:cubicBezTo>
                <a:cubicBezTo>
                  <a:pt x="32" y="44"/>
                  <a:pt x="32" y="44"/>
                  <a:pt x="32" y="44"/>
                </a:cubicBezTo>
                <a:lnTo>
                  <a:pt x="40" y="39"/>
                </a:lnTo>
                <a:close/>
              </a:path>
            </a:pathLst>
          </a:custGeom>
          <a:solidFill>
            <a:srgbClr val="F7F8F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śľiḓè">
            <a:extLst>
              <a:ext uri="{FF2B5EF4-FFF2-40B4-BE49-F238E27FC236}">
                <a16:creationId xmlns:a16="http://schemas.microsoft.com/office/drawing/2014/main" id="{D425F503-AF26-4716-B7EC-A382F43EE2BC}"/>
              </a:ext>
            </a:extLst>
          </p:cNvPr>
          <p:cNvSpPr/>
          <p:nvPr/>
        </p:nvSpPr>
        <p:spPr bwMode="auto">
          <a:xfrm>
            <a:off x="2434958" y="1892703"/>
            <a:ext cx="1002569" cy="768720"/>
          </a:xfrm>
          <a:custGeom>
            <a:avLst/>
            <a:gdLst/>
            <a:ahLst/>
            <a:cxnLst>
              <a:cxn ang="0">
                <a:pos x="69" y="10"/>
              </a:cxn>
              <a:cxn ang="0">
                <a:pos x="48" y="6"/>
              </a:cxn>
              <a:cxn ang="0">
                <a:pos x="29" y="10"/>
              </a:cxn>
              <a:cxn ang="0">
                <a:pos x="18" y="38"/>
              </a:cxn>
              <a:cxn ang="0">
                <a:pos x="18" y="39"/>
              </a:cxn>
              <a:cxn ang="0">
                <a:pos x="22" y="48"/>
              </a:cxn>
              <a:cxn ang="0">
                <a:pos x="25" y="52"/>
              </a:cxn>
              <a:cxn ang="0">
                <a:pos x="29" y="64"/>
              </a:cxn>
              <a:cxn ang="0">
                <a:pos x="29" y="64"/>
              </a:cxn>
              <a:cxn ang="0">
                <a:pos x="34" y="52"/>
              </a:cxn>
              <a:cxn ang="0">
                <a:pos x="42" y="45"/>
              </a:cxn>
              <a:cxn ang="0">
                <a:pos x="42" y="45"/>
              </a:cxn>
              <a:cxn ang="0">
                <a:pos x="62" y="47"/>
              </a:cxn>
              <a:cxn ang="0">
                <a:pos x="69" y="10"/>
              </a:cxn>
            </a:cxnLst>
            <a:rect l="0" t="0" r="r" b="b"/>
            <a:pathLst>
              <a:path w="90" h="69">
                <a:moveTo>
                  <a:pt x="69" y="10"/>
                </a:moveTo>
                <a:cubicBezTo>
                  <a:pt x="69" y="10"/>
                  <a:pt x="60" y="0"/>
                  <a:pt x="48" y="6"/>
                </a:cubicBezTo>
                <a:cubicBezTo>
                  <a:pt x="48" y="6"/>
                  <a:pt x="33" y="0"/>
                  <a:pt x="29" y="10"/>
                </a:cubicBezTo>
                <a:cubicBezTo>
                  <a:pt x="29" y="10"/>
                  <a:pt x="0" y="27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7" y="46"/>
                  <a:pt x="22" y="48"/>
                </a:cubicBezTo>
                <a:cubicBezTo>
                  <a:pt x="24" y="50"/>
                  <a:pt x="25" y="52"/>
                  <a:pt x="25" y="52"/>
                </a:cubicBezTo>
                <a:cubicBezTo>
                  <a:pt x="20" y="69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31" y="64"/>
                  <a:pt x="34" y="52"/>
                  <a:pt x="34" y="52"/>
                </a:cubicBezTo>
                <a:cubicBezTo>
                  <a:pt x="38" y="51"/>
                  <a:pt x="41" y="48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8" y="55"/>
                  <a:pt x="62" y="47"/>
                </a:cubicBezTo>
                <a:cubicBezTo>
                  <a:pt x="75" y="38"/>
                  <a:pt x="90" y="30"/>
                  <a:pt x="69" y="10"/>
                </a:cubicBezTo>
                <a:close/>
              </a:path>
            </a:pathLst>
          </a:custGeom>
          <a:solidFill>
            <a:srgbClr val="EC707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$ḷîḍè">
            <a:extLst>
              <a:ext uri="{FF2B5EF4-FFF2-40B4-BE49-F238E27FC236}">
                <a16:creationId xmlns:a16="http://schemas.microsoft.com/office/drawing/2014/main" id="{80F9A2B3-D430-40AD-8C92-B8517316BB8A}"/>
              </a:ext>
            </a:extLst>
          </p:cNvPr>
          <p:cNvSpPr/>
          <p:nvPr/>
        </p:nvSpPr>
        <p:spPr bwMode="auto">
          <a:xfrm>
            <a:off x="2546442" y="1915094"/>
            <a:ext cx="790797" cy="712899"/>
          </a:xfrm>
          <a:custGeom>
            <a:avLst/>
            <a:gdLst/>
            <a:ahLst/>
            <a:cxnLst>
              <a:cxn ang="0">
                <a:pos x="69" y="18"/>
              </a:cxn>
              <a:cxn ang="0">
                <a:pos x="45" y="0"/>
              </a:cxn>
              <a:cxn ang="0">
                <a:pos x="29" y="0"/>
              </a:cxn>
              <a:cxn ang="0">
                <a:pos x="0" y="27"/>
              </a:cxn>
              <a:cxn ang="0">
                <a:pos x="8" y="45"/>
              </a:cxn>
              <a:cxn ang="0">
                <a:pos x="13" y="50"/>
              </a:cxn>
              <a:cxn ang="0">
                <a:pos x="17" y="64"/>
              </a:cxn>
              <a:cxn ang="0">
                <a:pos x="20" y="64"/>
              </a:cxn>
              <a:cxn ang="0">
                <a:pos x="32" y="46"/>
              </a:cxn>
              <a:cxn ang="0">
                <a:pos x="53" y="46"/>
              </a:cxn>
              <a:cxn ang="0">
                <a:pos x="71" y="27"/>
              </a:cxn>
              <a:cxn ang="0">
                <a:pos x="24" y="49"/>
              </a:cxn>
              <a:cxn ang="0">
                <a:pos x="18" y="61"/>
              </a:cxn>
              <a:cxn ang="0">
                <a:pos x="17" y="61"/>
              </a:cxn>
              <a:cxn ang="0">
                <a:pos x="17" y="50"/>
              </a:cxn>
              <a:cxn ang="0">
                <a:pos x="16" y="48"/>
              </a:cxn>
              <a:cxn ang="0">
                <a:pos x="29" y="45"/>
              </a:cxn>
              <a:cxn ang="0">
                <a:pos x="53" y="42"/>
              </a:cxn>
              <a:cxn ang="0">
                <a:pos x="51" y="43"/>
              </a:cxn>
              <a:cxn ang="0">
                <a:pos x="50" y="31"/>
              </a:cxn>
              <a:cxn ang="0">
                <a:pos x="59" y="27"/>
              </a:cxn>
              <a:cxn ang="0">
                <a:pos x="44" y="27"/>
              </a:cxn>
              <a:cxn ang="0">
                <a:pos x="41" y="28"/>
              </a:cxn>
              <a:cxn ang="0">
                <a:pos x="48" y="45"/>
              </a:cxn>
              <a:cxn ang="0">
                <a:pos x="33" y="42"/>
              </a:cxn>
              <a:cxn ang="0">
                <a:pos x="29" y="41"/>
              </a:cxn>
              <a:cxn ang="0">
                <a:pos x="39" y="38"/>
              </a:cxn>
              <a:cxn ang="0">
                <a:pos x="41" y="35"/>
              </a:cxn>
              <a:cxn ang="0">
                <a:pos x="34" y="29"/>
              </a:cxn>
              <a:cxn ang="0">
                <a:pos x="42" y="21"/>
              </a:cxn>
              <a:cxn ang="0">
                <a:pos x="30" y="28"/>
              </a:cxn>
              <a:cxn ang="0">
                <a:pos x="30" y="35"/>
              </a:cxn>
              <a:cxn ang="0">
                <a:pos x="11" y="43"/>
              </a:cxn>
              <a:cxn ang="0">
                <a:pos x="22" y="32"/>
              </a:cxn>
              <a:cxn ang="0">
                <a:pos x="23" y="30"/>
              </a:cxn>
              <a:cxn ang="0">
                <a:pos x="29" y="21"/>
              </a:cxn>
              <a:cxn ang="0">
                <a:pos x="28" y="13"/>
              </a:cxn>
              <a:cxn ang="0">
                <a:pos x="19" y="13"/>
              </a:cxn>
              <a:cxn ang="0">
                <a:pos x="25" y="16"/>
              </a:cxn>
              <a:cxn ang="0">
                <a:pos x="22" y="21"/>
              </a:cxn>
              <a:cxn ang="0">
                <a:pos x="8" y="23"/>
              </a:cxn>
              <a:cxn ang="0">
                <a:pos x="9" y="26"/>
              </a:cxn>
              <a:cxn ang="0">
                <a:pos x="20" y="23"/>
              </a:cxn>
              <a:cxn ang="0">
                <a:pos x="20" y="29"/>
              </a:cxn>
              <a:cxn ang="0">
                <a:pos x="4" y="27"/>
              </a:cxn>
              <a:cxn ang="0">
                <a:pos x="21" y="8"/>
              </a:cxn>
              <a:cxn ang="0">
                <a:pos x="37" y="16"/>
              </a:cxn>
              <a:cxn ang="0">
                <a:pos x="39" y="17"/>
              </a:cxn>
              <a:cxn ang="0">
                <a:pos x="25" y="4"/>
              </a:cxn>
              <a:cxn ang="0">
                <a:pos x="37" y="5"/>
              </a:cxn>
              <a:cxn ang="0">
                <a:pos x="45" y="4"/>
              </a:cxn>
              <a:cxn ang="0">
                <a:pos x="45" y="9"/>
              </a:cxn>
              <a:cxn ang="0">
                <a:pos x="45" y="15"/>
              </a:cxn>
              <a:cxn ang="0">
                <a:pos x="47" y="13"/>
              </a:cxn>
              <a:cxn ang="0">
                <a:pos x="56" y="8"/>
              </a:cxn>
              <a:cxn ang="0">
                <a:pos x="63" y="15"/>
              </a:cxn>
              <a:cxn ang="0">
                <a:pos x="48" y="16"/>
              </a:cxn>
              <a:cxn ang="0">
                <a:pos x="48" y="20"/>
              </a:cxn>
              <a:cxn ang="0">
                <a:pos x="51" y="22"/>
              </a:cxn>
              <a:cxn ang="0">
                <a:pos x="52" y="24"/>
              </a:cxn>
              <a:cxn ang="0">
                <a:pos x="54" y="20"/>
              </a:cxn>
              <a:cxn ang="0">
                <a:pos x="68" y="27"/>
              </a:cxn>
            </a:cxnLst>
            <a:rect l="0" t="0" r="r" b="b"/>
            <a:pathLst>
              <a:path w="71" h="64">
                <a:moveTo>
                  <a:pt x="69" y="18"/>
                </a:moveTo>
                <a:cubicBezTo>
                  <a:pt x="69" y="18"/>
                  <a:pt x="69" y="18"/>
                  <a:pt x="69" y="18"/>
                </a:cubicBezTo>
                <a:cubicBezTo>
                  <a:pt x="67" y="15"/>
                  <a:pt x="64" y="11"/>
                  <a:pt x="60" y="7"/>
                </a:cubicBezTo>
                <a:cubicBezTo>
                  <a:pt x="60" y="7"/>
                  <a:pt x="54" y="0"/>
                  <a:pt x="45" y="0"/>
                </a:cubicBezTo>
                <a:cubicBezTo>
                  <a:pt x="43" y="0"/>
                  <a:pt x="40" y="1"/>
                  <a:pt x="38" y="2"/>
                </a:cubicBezTo>
                <a:cubicBezTo>
                  <a:pt x="36" y="1"/>
                  <a:pt x="32" y="0"/>
                  <a:pt x="29" y="0"/>
                </a:cubicBezTo>
                <a:cubicBezTo>
                  <a:pt x="23" y="0"/>
                  <a:pt x="20" y="2"/>
                  <a:pt x="18" y="6"/>
                </a:cubicBezTo>
                <a:cubicBezTo>
                  <a:pt x="15" y="8"/>
                  <a:pt x="1" y="18"/>
                  <a:pt x="0" y="27"/>
                </a:cubicBezTo>
                <a:cubicBezTo>
                  <a:pt x="0" y="31"/>
                  <a:pt x="2" y="34"/>
                  <a:pt x="6" y="37"/>
                </a:cubicBezTo>
                <a:cubicBezTo>
                  <a:pt x="6" y="39"/>
                  <a:pt x="6" y="42"/>
                  <a:pt x="8" y="45"/>
                </a:cubicBezTo>
                <a:cubicBezTo>
                  <a:pt x="9" y="46"/>
                  <a:pt x="10" y="46"/>
                  <a:pt x="11" y="47"/>
                </a:cubicBezTo>
                <a:cubicBezTo>
                  <a:pt x="12" y="48"/>
                  <a:pt x="13" y="49"/>
                  <a:pt x="13" y="50"/>
                </a:cubicBezTo>
                <a:cubicBezTo>
                  <a:pt x="12" y="57"/>
                  <a:pt x="12" y="61"/>
                  <a:pt x="13" y="63"/>
                </a:cubicBezTo>
                <a:cubicBezTo>
                  <a:pt x="14" y="64"/>
                  <a:pt x="15" y="64"/>
                  <a:pt x="17" y="64"/>
                </a:cubicBezTo>
                <a:cubicBezTo>
                  <a:pt x="18" y="64"/>
                  <a:pt x="19" y="64"/>
                  <a:pt x="19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3"/>
                  <a:pt x="22" y="63"/>
                  <a:pt x="26" y="52"/>
                </a:cubicBezTo>
                <a:cubicBezTo>
                  <a:pt x="29" y="50"/>
                  <a:pt x="31" y="48"/>
                  <a:pt x="32" y="46"/>
                </a:cubicBezTo>
                <a:cubicBezTo>
                  <a:pt x="34" y="48"/>
                  <a:pt x="37" y="50"/>
                  <a:pt x="42" y="50"/>
                </a:cubicBezTo>
                <a:cubicBezTo>
                  <a:pt x="45" y="50"/>
                  <a:pt x="49" y="49"/>
                  <a:pt x="53" y="46"/>
                </a:cubicBezTo>
                <a:cubicBezTo>
                  <a:pt x="55" y="45"/>
                  <a:pt x="55" y="45"/>
                  <a:pt x="55" y="45"/>
                </a:cubicBezTo>
                <a:cubicBezTo>
                  <a:pt x="63" y="40"/>
                  <a:pt x="70" y="35"/>
                  <a:pt x="71" y="27"/>
                </a:cubicBezTo>
                <a:cubicBezTo>
                  <a:pt x="71" y="24"/>
                  <a:pt x="71" y="21"/>
                  <a:pt x="69" y="18"/>
                </a:cubicBezTo>
                <a:close/>
                <a:moveTo>
                  <a:pt x="24" y="49"/>
                </a:moveTo>
                <a:cubicBezTo>
                  <a:pt x="23" y="49"/>
                  <a:pt x="23" y="49"/>
                  <a:pt x="23" y="50"/>
                </a:cubicBezTo>
                <a:cubicBezTo>
                  <a:pt x="21" y="54"/>
                  <a:pt x="19" y="59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7" y="61"/>
                  <a:pt x="17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5" y="58"/>
                  <a:pt x="17" y="50"/>
                </a:cubicBezTo>
                <a:cubicBezTo>
                  <a:pt x="17" y="50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9" y="48"/>
                  <a:pt x="23" y="47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6"/>
                  <a:pt x="26" y="48"/>
                  <a:pt x="24" y="49"/>
                </a:cubicBezTo>
                <a:close/>
                <a:moveTo>
                  <a:pt x="53" y="42"/>
                </a:move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46" y="36"/>
                  <a:pt x="49" y="32"/>
                </a:cubicBezTo>
                <a:cubicBezTo>
                  <a:pt x="50" y="32"/>
                  <a:pt x="50" y="32"/>
                  <a:pt x="50" y="31"/>
                </a:cubicBezTo>
                <a:cubicBezTo>
                  <a:pt x="52" y="31"/>
                  <a:pt x="54" y="30"/>
                  <a:pt x="58" y="29"/>
                </a:cubicBezTo>
                <a:cubicBezTo>
                  <a:pt x="59" y="29"/>
                  <a:pt x="59" y="28"/>
                  <a:pt x="59" y="27"/>
                </a:cubicBezTo>
                <a:cubicBezTo>
                  <a:pt x="58" y="26"/>
                  <a:pt x="57" y="26"/>
                  <a:pt x="56" y="26"/>
                </a:cubicBezTo>
                <a:cubicBezTo>
                  <a:pt x="46" y="30"/>
                  <a:pt x="44" y="27"/>
                  <a:pt x="44" y="27"/>
                </a:cubicBezTo>
                <a:cubicBezTo>
                  <a:pt x="43" y="26"/>
                  <a:pt x="42" y="26"/>
                  <a:pt x="41" y="26"/>
                </a:cubicBezTo>
                <a:cubicBezTo>
                  <a:pt x="41" y="26"/>
                  <a:pt x="40" y="27"/>
                  <a:pt x="41" y="28"/>
                </a:cubicBezTo>
                <a:cubicBezTo>
                  <a:pt x="41" y="28"/>
                  <a:pt x="42" y="31"/>
                  <a:pt x="46" y="31"/>
                </a:cubicBezTo>
                <a:cubicBezTo>
                  <a:pt x="43" y="37"/>
                  <a:pt x="47" y="43"/>
                  <a:pt x="48" y="45"/>
                </a:cubicBezTo>
                <a:cubicBezTo>
                  <a:pt x="46" y="46"/>
                  <a:pt x="44" y="46"/>
                  <a:pt x="42" y="46"/>
                </a:cubicBezTo>
                <a:cubicBezTo>
                  <a:pt x="36" y="46"/>
                  <a:pt x="34" y="42"/>
                  <a:pt x="33" y="42"/>
                </a:cubicBezTo>
                <a:cubicBezTo>
                  <a:pt x="33" y="42"/>
                  <a:pt x="33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0"/>
                  <a:pt x="31" y="39"/>
                  <a:pt x="32" y="38"/>
                </a:cubicBezTo>
                <a:cubicBezTo>
                  <a:pt x="35" y="37"/>
                  <a:pt x="39" y="38"/>
                  <a:pt x="39" y="38"/>
                </a:cubicBezTo>
                <a:cubicBezTo>
                  <a:pt x="40" y="39"/>
                  <a:pt x="41" y="38"/>
                  <a:pt x="42" y="37"/>
                </a:cubicBezTo>
                <a:cubicBezTo>
                  <a:pt x="42" y="37"/>
                  <a:pt x="42" y="36"/>
                  <a:pt x="41" y="35"/>
                </a:cubicBezTo>
                <a:cubicBezTo>
                  <a:pt x="41" y="35"/>
                  <a:pt x="38" y="34"/>
                  <a:pt x="34" y="34"/>
                </a:cubicBezTo>
                <a:cubicBezTo>
                  <a:pt x="34" y="33"/>
                  <a:pt x="33" y="31"/>
                  <a:pt x="34" y="29"/>
                </a:cubicBezTo>
                <a:cubicBezTo>
                  <a:pt x="34" y="25"/>
                  <a:pt x="36" y="23"/>
                  <a:pt x="40" y="23"/>
                </a:cubicBezTo>
                <a:cubicBezTo>
                  <a:pt x="41" y="23"/>
                  <a:pt x="42" y="22"/>
                  <a:pt x="42" y="21"/>
                </a:cubicBezTo>
                <a:cubicBezTo>
                  <a:pt x="41" y="20"/>
                  <a:pt x="41" y="20"/>
                  <a:pt x="40" y="20"/>
                </a:cubicBezTo>
                <a:cubicBezTo>
                  <a:pt x="34" y="20"/>
                  <a:pt x="31" y="23"/>
                  <a:pt x="30" y="28"/>
                </a:cubicBezTo>
                <a:cubicBezTo>
                  <a:pt x="30" y="31"/>
                  <a:pt x="30" y="34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8" y="37"/>
                  <a:pt x="26" y="39"/>
                  <a:pt x="25" y="42"/>
                </a:cubicBezTo>
                <a:cubicBezTo>
                  <a:pt x="18" y="45"/>
                  <a:pt x="13" y="45"/>
                  <a:pt x="11" y="43"/>
                </a:cubicBezTo>
                <a:cubicBezTo>
                  <a:pt x="9" y="41"/>
                  <a:pt x="9" y="38"/>
                  <a:pt x="9" y="37"/>
                </a:cubicBezTo>
                <a:cubicBezTo>
                  <a:pt x="11" y="36"/>
                  <a:pt x="15" y="33"/>
                  <a:pt x="22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4" y="31"/>
                  <a:pt x="24" y="30"/>
                  <a:pt x="23" y="30"/>
                </a:cubicBezTo>
                <a:cubicBezTo>
                  <a:pt x="23" y="30"/>
                  <a:pt x="23" y="27"/>
                  <a:pt x="24" y="24"/>
                </a:cubicBezTo>
                <a:cubicBezTo>
                  <a:pt x="25" y="23"/>
                  <a:pt x="26" y="21"/>
                  <a:pt x="29" y="21"/>
                </a:cubicBezTo>
                <a:cubicBezTo>
                  <a:pt x="29" y="21"/>
                  <a:pt x="30" y="20"/>
                  <a:pt x="30" y="19"/>
                </a:cubicBezTo>
                <a:cubicBezTo>
                  <a:pt x="30" y="19"/>
                  <a:pt x="30" y="15"/>
                  <a:pt x="28" y="13"/>
                </a:cubicBezTo>
                <a:cubicBezTo>
                  <a:pt x="26" y="12"/>
                  <a:pt x="24" y="11"/>
                  <a:pt x="21" y="11"/>
                </a:cubicBezTo>
                <a:cubicBezTo>
                  <a:pt x="20" y="12"/>
                  <a:pt x="19" y="12"/>
                  <a:pt x="19" y="13"/>
                </a:cubicBezTo>
                <a:cubicBezTo>
                  <a:pt x="20" y="14"/>
                  <a:pt x="20" y="15"/>
                  <a:pt x="21" y="15"/>
                </a:cubicBezTo>
                <a:cubicBezTo>
                  <a:pt x="23" y="15"/>
                  <a:pt x="24" y="15"/>
                  <a:pt x="25" y="16"/>
                </a:cubicBezTo>
                <a:cubicBezTo>
                  <a:pt x="26" y="16"/>
                  <a:pt x="26" y="17"/>
                  <a:pt x="26" y="18"/>
                </a:cubicBezTo>
                <a:cubicBezTo>
                  <a:pt x="25" y="19"/>
                  <a:pt x="23" y="19"/>
                  <a:pt x="22" y="21"/>
                </a:cubicBezTo>
                <a:cubicBezTo>
                  <a:pt x="22" y="20"/>
                  <a:pt x="22" y="20"/>
                  <a:pt x="21" y="20"/>
                </a:cubicBezTo>
                <a:cubicBezTo>
                  <a:pt x="17" y="19"/>
                  <a:pt x="9" y="22"/>
                  <a:pt x="8" y="23"/>
                </a:cubicBezTo>
                <a:cubicBezTo>
                  <a:pt x="7" y="23"/>
                  <a:pt x="7" y="24"/>
                  <a:pt x="8" y="25"/>
                </a:cubicBezTo>
                <a:cubicBezTo>
                  <a:pt x="8" y="26"/>
                  <a:pt x="8" y="26"/>
                  <a:pt x="9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3" y="24"/>
                  <a:pt x="18" y="23"/>
                  <a:pt x="20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5"/>
                  <a:pt x="20" y="28"/>
                  <a:pt x="20" y="29"/>
                </a:cubicBezTo>
                <a:cubicBezTo>
                  <a:pt x="14" y="30"/>
                  <a:pt x="10" y="33"/>
                  <a:pt x="8" y="34"/>
                </a:cubicBezTo>
                <a:cubicBezTo>
                  <a:pt x="5" y="32"/>
                  <a:pt x="4" y="30"/>
                  <a:pt x="4" y="27"/>
                </a:cubicBezTo>
                <a:cubicBezTo>
                  <a:pt x="4" y="20"/>
                  <a:pt x="16" y="12"/>
                  <a:pt x="20" y="9"/>
                </a:cubicBezTo>
                <a:cubicBezTo>
                  <a:pt x="21" y="9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6" y="8"/>
                  <a:pt x="35" y="10"/>
                  <a:pt x="37" y="16"/>
                </a:cubicBezTo>
                <a:cubicBezTo>
                  <a:pt x="37" y="16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6"/>
                  <a:pt x="41" y="15"/>
                  <a:pt x="40" y="14"/>
                </a:cubicBezTo>
                <a:cubicBezTo>
                  <a:pt x="38" y="8"/>
                  <a:pt x="30" y="5"/>
                  <a:pt x="25" y="4"/>
                </a:cubicBezTo>
                <a:cubicBezTo>
                  <a:pt x="26" y="4"/>
                  <a:pt x="27" y="4"/>
                  <a:pt x="29" y="4"/>
                </a:cubicBezTo>
                <a:cubicBezTo>
                  <a:pt x="33" y="4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41" y="4"/>
                  <a:pt x="43" y="4"/>
                  <a:pt x="45" y="4"/>
                </a:cubicBezTo>
                <a:cubicBezTo>
                  <a:pt x="48" y="4"/>
                  <a:pt x="50" y="4"/>
                  <a:pt x="52" y="5"/>
                </a:cubicBezTo>
                <a:cubicBezTo>
                  <a:pt x="49" y="6"/>
                  <a:pt x="46" y="7"/>
                  <a:pt x="45" y="9"/>
                </a:cubicBezTo>
                <a:cubicBezTo>
                  <a:pt x="44" y="10"/>
                  <a:pt x="43" y="12"/>
                  <a:pt x="44" y="14"/>
                </a:cubicBezTo>
                <a:cubicBezTo>
                  <a:pt x="44" y="14"/>
                  <a:pt x="45" y="15"/>
                  <a:pt x="45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9" y="9"/>
                  <a:pt x="53" y="8"/>
                  <a:pt x="56" y="8"/>
                </a:cubicBezTo>
                <a:cubicBezTo>
                  <a:pt x="57" y="9"/>
                  <a:pt x="57" y="10"/>
                  <a:pt x="57" y="10"/>
                </a:cubicBezTo>
                <a:cubicBezTo>
                  <a:pt x="59" y="12"/>
                  <a:pt x="61" y="13"/>
                  <a:pt x="63" y="15"/>
                </a:cubicBezTo>
                <a:cubicBezTo>
                  <a:pt x="58" y="15"/>
                  <a:pt x="53" y="17"/>
                  <a:pt x="52" y="18"/>
                </a:cubicBezTo>
                <a:cubicBezTo>
                  <a:pt x="50" y="17"/>
                  <a:pt x="49" y="16"/>
                  <a:pt x="48" y="16"/>
                </a:cubicBezTo>
                <a:cubicBezTo>
                  <a:pt x="47" y="16"/>
                  <a:pt x="47" y="17"/>
                  <a:pt x="46" y="18"/>
                </a:cubicBezTo>
                <a:cubicBezTo>
                  <a:pt x="46" y="19"/>
                  <a:pt x="47" y="20"/>
                  <a:pt x="48" y="20"/>
                </a:cubicBezTo>
                <a:cubicBezTo>
                  <a:pt x="48" y="20"/>
                  <a:pt x="50" y="20"/>
                  <a:pt x="50" y="21"/>
                </a:cubicBezTo>
                <a:cubicBezTo>
                  <a:pt x="50" y="21"/>
                  <a:pt x="51" y="22"/>
                  <a:pt x="51" y="22"/>
                </a:cubicBezTo>
                <a:cubicBezTo>
                  <a:pt x="50" y="23"/>
                  <a:pt x="51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3" y="24"/>
                  <a:pt x="54" y="24"/>
                  <a:pt x="54" y="23"/>
                </a:cubicBezTo>
                <a:cubicBezTo>
                  <a:pt x="54" y="22"/>
                  <a:pt x="54" y="21"/>
                  <a:pt x="54" y="20"/>
                </a:cubicBezTo>
                <a:cubicBezTo>
                  <a:pt x="56" y="19"/>
                  <a:pt x="62" y="17"/>
                  <a:pt x="66" y="20"/>
                </a:cubicBezTo>
                <a:cubicBezTo>
                  <a:pt x="67" y="22"/>
                  <a:pt x="68" y="25"/>
                  <a:pt x="68" y="27"/>
                </a:cubicBezTo>
                <a:cubicBezTo>
                  <a:pt x="67" y="33"/>
                  <a:pt x="60" y="37"/>
                  <a:pt x="53" y="42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ṧlíḍe">
            <a:extLst>
              <a:ext uri="{FF2B5EF4-FFF2-40B4-BE49-F238E27FC236}">
                <a16:creationId xmlns:a16="http://schemas.microsoft.com/office/drawing/2014/main" id="{D6485902-9181-47CE-BC48-FCE15B6ADE25}"/>
              </a:ext>
            </a:extLst>
          </p:cNvPr>
          <p:cNvSpPr/>
          <p:nvPr/>
        </p:nvSpPr>
        <p:spPr bwMode="auto">
          <a:xfrm>
            <a:off x="2501817" y="1580800"/>
            <a:ext cx="256240" cy="55821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9" y="3"/>
              </a:cxn>
              <a:cxn ang="0">
                <a:pos x="11" y="2"/>
              </a:cxn>
              <a:cxn ang="0">
                <a:pos x="9" y="2"/>
              </a:cxn>
              <a:cxn ang="0">
                <a:pos x="7" y="2"/>
              </a:cxn>
              <a:cxn ang="0">
                <a:pos x="5" y="3"/>
              </a:cxn>
              <a:cxn ang="0">
                <a:pos x="4" y="3"/>
              </a:cxn>
              <a:cxn ang="0">
                <a:pos x="1" y="4"/>
              </a:cxn>
              <a:cxn ang="0">
                <a:pos x="0" y="5"/>
              </a:cxn>
              <a:cxn ang="0">
                <a:pos x="3" y="2"/>
              </a:cxn>
              <a:cxn ang="0">
                <a:pos x="5" y="1"/>
              </a:cxn>
              <a:cxn ang="0">
                <a:pos x="7" y="1"/>
              </a:cxn>
              <a:cxn ang="0">
                <a:pos x="11" y="0"/>
              </a:cxn>
              <a:cxn ang="0">
                <a:pos x="16" y="1"/>
              </a:cxn>
              <a:cxn ang="0">
                <a:pos x="19" y="2"/>
              </a:cxn>
              <a:cxn ang="0">
                <a:pos x="23" y="4"/>
              </a:cxn>
            </a:cxnLst>
            <a:rect l="0" t="0" r="r" b="b"/>
            <a:pathLst>
              <a:path w="23" h="5">
                <a:moveTo>
                  <a:pt x="23" y="4"/>
                </a:moveTo>
                <a:cubicBezTo>
                  <a:pt x="23" y="4"/>
                  <a:pt x="21" y="4"/>
                  <a:pt x="19" y="3"/>
                </a:cubicBezTo>
                <a:cubicBezTo>
                  <a:pt x="17" y="3"/>
                  <a:pt x="14" y="2"/>
                  <a:pt x="11" y="2"/>
                </a:cubicBezTo>
                <a:cubicBezTo>
                  <a:pt x="11" y="2"/>
                  <a:pt x="10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7" y="3"/>
                  <a:pt x="6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4"/>
                  <a:pt x="2" y="4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1" y="3"/>
                  <a:pt x="3" y="2"/>
                </a:cubicBezTo>
                <a:cubicBezTo>
                  <a:pt x="4" y="2"/>
                  <a:pt x="4" y="2"/>
                  <a:pt x="5" y="1"/>
                </a:cubicBezTo>
                <a:cubicBezTo>
                  <a:pt x="6" y="1"/>
                  <a:pt x="6" y="1"/>
                  <a:pt x="7" y="1"/>
                </a:cubicBezTo>
                <a:cubicBezTo>
                  <a:pt x="8" y="0"/>
                  <a:pt x="10" y="0"/>
                  <a:pt x="11" y="0"/>
                </a:cubicBezTo>
                <a:cubicBezTo>
                  <a:pt x="13" y="0"/>
                  <a:pt x="14" y="1"/>
                  <a:pt x="16" y="1"/>
                </a:cubicBezTo>
                <a:cubicBezTo>
                  <a:pt x="17" y="1"/>
                  <a:pt x="18" y="2"/>
                  <a:pt x="19" y="2"/>
                </a:cubicBezTo>
                <a:cubicBezTo>
                  <a:pt x="22" y="3"/>
                  <a:pt x="23" y="4"/>
                  <a:pt x="23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$ḻiḓè">
            <a:extLst>
              <a:ext uri="{FF2B5EF4-FFF2-40B4-BE49-F238E27FC236}">
                <a16:creationId xmlns:a16="http://schemas.microsoft.com/office/drawing/2014/main" id="{FD91AF35-B094-4CDB-AD8D-9AC8073B12F0}"/>
              </a:ext>
            </a:extLst>
          </p:cNvPr>
          <p:cNvSpPr/>
          <p:nvPr/>
        </p:nvSpPr>
        <p:spPr bwMode="auto">
          <a:xfrm>
            <a:off x="2535246" y="1525137"/>
            <a:ext cx="189381" cy="33429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6" y="3"/>
              </a:cxn>
              <a:cxn ang="0">
                <a:pos x="14" y="2"/>
              </a:cxn>
              <a:cxn ang="0">
                <a:pos x="12" y="2"/>
              </a:cxn>
              <a:cxn ang="0">
                <a:pos x="10" y="2"/>
              </a:cxn>
              <a:cxn ang="0">
                <a:pos x="9" y="2"/>
              </a:cxn>
              <a:cxn ang="0">
                <a:pos x="6" y="2"/>
              </a:cxn>
              <a:cxn ang="0">
                <a:pos x="3" y="2"/>
              </a:cxn>
              <a:cxn ang="0">
                <a:pos x="0" y="3"/>
              </a:cxn>
              <a:cxn ang="0">
                <a:pos x="3" y="1"/>
              </a:cxn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0" y="0"/>
              </a:cxn>
              <a:cxn ang="0">
                <a:pos x="12" y="0"/>
              </a:cxn>
              <a:cxn ang="0">
                <a:pos x="15" y="1"/>
              </a:cxn>
              <a:cxn ang="0">
                <a:pos x="17" y="3"/>
              </a:cxn>
            </a:cxnLst>
            <a:rect l="0" t="0" r="r" b="b"/>
            <a:pathLst>
              <a:path w="17" h="3">
                <a:moveTo>
                  <a:pt x="17" y="3"/>
                </a:moveTo>
                <a:cubicBezTo>
                  <a:pt x="17" y="3"/>
                  <a:pt x="17" y="3"/>
                  <a:pt x="16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3"/>
                  <a:pt x="1" y="2"/>
                  <a:pt x="3" y="1"/>
                </a:cubicBezTo>
                <a:cubicBezTo>
                  <a:pt x="3" y="1"/>
                  <a:pt x="4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1" y="0"/>
                  <a:pt x="11" y="0"/>
                  <a:pt x="12" y="0"/>
                </a:cubicBezTo>
                <a:cubicBezTo>
                  <a:pt x="13" y="0"/>
                  <a:pt x="14" y="1"/>
                  <a:pt x="15" y="1"/>
                </a:cubicBezTo>
                <a:cubicBezTo>
                  <a:pt x="16" y="2"/>
                  <a:pt x="17" y="3"/>
                  <a:pt x="17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ṡļíḋê">
            <a:extLst>
              <a:ext uri="{FF2B5EF4-FFF2-40B4-BE49-F238E27FC236}">
                <a16:creationId xmlns:a16="http://schemas.microsoft.com/office/drawing/2014/main" id="{FCF11858-9D25-400B-B556-F02715CAAE8E}"/>
              </a:ext>
            </a:extLst>
          </p:cNvPr>
          <p:cNvSpPr/>
          <p:nvPr/>
        </p:nvSpPr>
        <p:spPr bwMode="auto">
          <a:xfrm>
            <a:off x="3459761" y="2449650"/>
            <a:ext cx="66859" cy="245044"/>
          </a:xfrm>
          <a:custGeom>
            <a:avLst/>
            <a:gdLst/>
            <a:ahLst/>
            <a:cxnLst>
              <a:cxn ang="0">
                <a:pos x="4" y="22"/>
              </a:cxn>
              <a:cxn ang="0">
                <a:pos x="4" y="18"/>
              </a:cxn>
              <a:cxn ang="0">
                <a:pos x="4" y="10"/>
              </a:cxn>
              <a:cxn ang="0">
                <a:pos x="4" y="8"/>
              </a:cxn>
              <a:cxn ang="0">
                <a:pos x="3" y="6"/>
              </a:cxn>
              <a:cxn ang="0">
                <a:pos x="3" y="5"/>
              </a:cxn>
              <a:cxn ang="0">
                <a:pos x="2" y="3"/>
              </a:cxn>
              <a:cxn ang="0">
                <a:pos x="0" y="1"/>
              </a:cxn>
              <a:cxn ang="0">
                <a:pos x="0" y="0"/>
              </a:cxn>
              <a:cxn ang="0">
                <a:pos x="3" y="2"/>
              </a:cxn>
              <a:cxn ang="0">
                <a:pos x="4" y="4"/>
              </a:cxn>
              <a:cxn ang="0">
                <a:pos x="5" y="6"/>
              </a:cxn>
              <a:cxn ang="0">
                <a:pos x="6" y="10"/>
              </a:cxn>
              <a:cxn ang="0">
                <a:pos x="6" y="15"/>
              </a:cxn>
              <a:cxn ang="0">
                <a:pos x="6" y="18"/>
              </a:cxn>
              <a:cxn ang="0">
                <a:pos x="4" y="22"/>
              </a:cxn>
            </a:cxnLst>
            <a:rect l="0" t="0" r="r" b="b"/>
            <a:pathLst>
              <a:path w="6" h="22">
                <a:moveTo>
                  <a:pt x="4" y="22"/>
                </a:moveTo>
                <a:cubicBezTo>
                  <a:pt x="4" y="22"/>
                  <a:pt x="4" y="21"/>
                  <a:pt x="4" y="18"/>
                </a:cubicBezTo>
                <a:cubicBezTo>
                  <a:pt x="5" y="16"/>
                  <a:pt x="4" y="13"/>
                  <a:pt x="4" y="10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3" y="7"/>
                  <a:pt x="3" y="6"/>
                </a:cubicBezTo>
                <a:cubicBezTo>
                  <a:pt x="3" y="6"/>
                  <a:pt x="3" y="5"/>
                  <a:pt x="3" y="5"/>
                </a:cubicBezTo>
                <a:cubicBezTo>
                  <a:pt x="2" y="4"/>
                  <a:pt x="2" y="4"/>
                  <a:pt x="2" y="3"/>
                </a:cubicBezTo>
                <a:cubicBezTo>
                  <a:pt x="1" y="2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2"/>
                </a:cubicBezTo>
                <a:cubicBezTo>
                  <a:pt x="3" y="3"/>
                  <a:pt x="3" y="3"/>
                  <a:pt x="4" y="4"/>
                </a:cubicBezTo>
                <a:cubicBezTo>
                  <a:pt x="4" y="5"/>
                  <a:pt x="5" y="5"/>
                  <a:pt x="5" y="6"/>
                </a:cubicBezTo>
                <a:cubicBezTo>
                  <a:pt x="5" y="7"/>
                  <a:pt x="6" y="9"/>
                  <a:pt x="6" y="10"/>
                </a:cubicBezTo>
                <a:cubicBezTo>
                  <a:pt x="6" y="12"/>
                  <a:pt x="6" y="13"/>
                  <a:pt x="6" y="15"/>
                </a:cubicBezTo>
                <a:cubicBezTo>
                  <a:pt x="6" y="16"/>
                  <a:pt x="6" y="17"/>
                  <a:pt x="6" y="18"/>
                </a:cubicBezTo>
                <a:cubicBezTo>
                  <a:pt x="5" y="21"/>
                  <a:pt x="4" y="22"/>
                  <a:pt x="4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ṣḻîdè">
            <a:extLst>
              <a:ext uri="{FF2B5EF4-FFF2-40B4-BE49-F238E27FC236}">
                <a16:creationId xmlns:a16="http://schemas.microsoft.com/office/drawing/2014/main" id="{82DEEFB8-352D-4E77-BF93-BAD7B86F7659}"/>
              </a:ext>
            </a:extLst>
          </p:cNvPr>
          <p:cNvSpPr/>
          <p:nvPr/>
        </p:nvSpPr>
        <p:spPr bwMode="auto">
          <a:xfrm>
            <a:off x="3537816" y="2472042"/>
            <a:ext cx="55663" cy="178185"/>
          </a:xfrm>
          <a:custGeom>
            <a:avLst/>
            <a:gdLst/>
            <a:ahLst/>
            <a:cxnLst>
              <a:cxn ang="0">
                <a:pos x="3" y="16"/>
              </a:cxn>
              <a:cxn ang="0">
                <a:pos x="3" y="15"/>
              </a:cxn>
              <a:cxn ang="0">
                <a:pos x="3" y="13"/>
              </a:cxn>
              <a:cxn ang="0">
                <a:pos x="3" y="11"/>
              </a:cxn>
              <a:cxn ang="0">
                <a:pos x="3" y="9"/>
              </a:cxn>
              <a:cxn ang="0">
                <a:pos x="3" y="8"/>
              </a:cxn>
              <a:cxn ang="0">
                <a:pos x="2" y="5"/>
              </a:cxn>
              <a:cxn ang="0">
                <a:pos x="1" y="2"/>
              </a:cxn>
              <a:cxn ang="0">
                <a:pos x="0" y="0"/>
              </a:cxn>
              <a:cxn ang="0">
                <a:pos x="2" y="2"/>
              </a:cxn>
              <a:cxn ang="0">
                <a:pos x="4" y="4"/>
              </a:cxn>
              <a:cxn ang="0">
                <a:pos x="4" y="6"/>
              </a:cxn>
              <a:cxn ang="0">
                <a:pos x="5" y="7"/>
              </a:cxn>
              <a:cxn ang="0">
                <a:pos x="5" y="9"/>
              </a:cxn>
              <a:cxn ang="0">
                <a:pos x="5" y="11"/>
              </a:cxn>
              <a:cxn ang="0">
                <a:pos x="4" y="13"/>
              </a:cxn>
              <a:cxn ang="0">
                <a:pos x="3" y="16"/>
              </a:cxn>
            </a:cxnLst>
            <a:rect l="0" t="0" r="r" b="b"/>
            <a:pathLst>
              <a:path w="5" h="16">
                <a:moveTo>
                  <a:pt x="3" y="16"/>
                </a:move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9"/>
                  <a:pt x="3" y="8"/>
                  <a:pt x="3" y="8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2"/>
                </a:cubicBezTo>
                <a:cubicBezTo>
                  <a:pt x="3" y="2"/>
                  <a:pt x="3" y="3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4" y="13"/>
                  <a:pt x="4" y="13"/>
                </a:cubicBezTo>
                <a:cubicBezTo>
                  <a:pt x="4" y="15"/>
                  <a:pt x="3" y="16"/>
                  <a:pt x="3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ṧ1íďê">
            <a:extLst>
              <a:ext uri="{FF2B5EF4-FFF2-40B4-BE49-F238E27FC236}">
                <a16:creationId xmlns:a16="http://schemas.microsoft.com/office/drawing/2014/main" id="{B19D6CA1-E2AC-403F-8D52-428A88072173}"/>
              </a:ext>
            </a:extLst>
          </p:cNvPr>
          <p:cNvSpPr/>
          <p:nvPr/>
        </p:nvSpPr>
        <p:spPr bwMode="auto">
          <a:xfrm>
            <a:off x="2568676" y="2761553"/>
            <a:ext cx="100288" cy="31190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" y="24"/>
              </a:cxn>
              <a:cxn ang="0">
                <a:pos x="3" y="14"/>
              </a:cxn>
              <a:cxn ang="0">
                <a:pos x="7" y="4"/>
              </a:cxn>
              <a:cxn ang="0">
                <a:pos x="9" y="0"/>
              </a:cxn>
              <a:cxn ang="0">
                <a:pos x="8" y="5"/>
              </a:cxn>
              <a:cxn ang="0">
                <a:pos x="5" y="15"/>
              </a:cxn>
              <a:cxn ang="0">
                <a:pos x="2" y="24"/>
              </a:cxn>
              <a:cxn ang="0">
                <a:pos x="0" y="28"/>
              </a:cxn>
            </a:cxnLst>
            <a:rect l="0" t="0" r="r" b="b"/>
            <a:pathLst>
              <a:path w="9" h="28">
                <a:moveTo>
                  <a:pt x="0" y="28"/>
                </a:moveTo>
                <a:cubicBezTo>
                  <a:pt x="0" y="28"/>
                  <a:pt x="0" y="27"/>
                  <a:pt x="1" y="24"/>
                </a:cubicBezTo>
                <a:cubicBezTo>
                  <a:pt x="1" y="21"/>
                  <a:pt x="2" y="18"/>
                  <a:pt x="3" y="14"/>
                </a:cubicBezTo>
                <a:cubicBezTo>
                  <a:pt x="4" y="10"/>
                  <a:pt x="6" y="7"/>
                  <a:pt x="7" y="4"/>
                </a:cubicBezTo>
                <a:cubicBezTo>
                  <a:pt x="8" y="2"/>
                  <a:pt x="9" y="0"/>
                  <a:pt x="9" y="0"/>
                </a:cubicBezTo>
                <a:cubicBezTo>
                  <a:pt x="9" y="0"/>
                  <a:pt x="8" y="2"/>
                  <a:pt x="8" y="5"/>
                </a:cubicBezTo>
                <a:cubicBezTo>
                  <a:pt x="7" y="7"/>
                  <a:pt x="6" y="11"/>
                  <a:pt x="5" y="15"/>
                </a:cubicBezTo>
                <a:cubicBezTo>
                  <a:pt x="4" y="18"/>
                  <a:pt x="3" y="22"/>
                  <a:pt x="2" y="24"/>
                </a:cubicBezTo>
                <a:cubicBezTo>
                  <a:pt x="1" y="27"/>
                  <a:pt x="0" y="28"/>
                  <a:pt x="0" y="2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šḷïdè">
            <a:extLst>
              <a:ext uri="{FF2B5EF4-FFF2-40B4-BE49-F238E27FC236}">
                <a16:creationId xmlns:a16="http://schemas.microsoft.com/office/drawing/2014/main" id="{57C79C24-49A3-4E64-AE0C-58798B720873}"/>
              </a:ext>
            </a:extLst>
          </p:cNvPr>
          <p:cNvSpPr/>
          <p:nvPr/>
        </p:nvSpPr>
        <p:spPr bwMode="auto">
          <a:xfrm>
            <a:off x="2602105" y="2661423"/>
            <a:ext cx="189381" cy="56798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2" y="43"/>
              </a:cxn>
              <a:cxn ang="0">
                <a:pos x="8" y="25"/>
              </a:cxn>
              <a:cxn ang="0">
                <a:pos x="14" y="8"/>
              </a:cxn>
              <a:cxn ang="0">
                <a:pos x="17" y="0"/>
              </a:cxn>
              <a:cxn ang="0">
                <a:pos x="15" y="8"/>
              </a:cxn>
              <a:cxn ang="0">
                <a:pos x="10" y="26"/>
              </a:cxn>
              <a:cxn ang="0">
                <a:pos x="3" y="43"/>
              </a:cxn>
              <a:cxn ang="0">
                <a:pos x="0" y="51"/>
              </a:cxn>
            </a:cxnLst>
            <a:rect l="0" t="0" r="r" b="b"/>
            <a:pathLst>
              <a:path w="17" h="51">
                <a:moveTo>
                  <a:pt x="0" y="51"/>
                </a:moveTo>
                <a:cubicBezTo>
                  <a:pt x="0" y="51"/>
                  <a:pt x="1" y="47"/>
                  <a:pt x="2" y="43"/>
                </a:cubicBezTo>
                <a:cubicBezTo>
                  <a:pt x="4" y="38"/>
                  <a:pt x="5" y="31"/>
                  <a:pt x="8" y="25"/>
                </a:cubicBezTo>
                <a:cubicBezTo>
                  <a:pt x="10" y="19"/>
                  <a:pt x="12" y="12"/>
                  <a:pt x="14" y="8"/>
                </a:cubicBezTo>
                <a:cubicBezTo>
                  <a:pt x="16" y="3"/>
                  <a:pt x="17" y="0"/>
                  <a:pt x="17" y="0"/>
                </a:cubicBezTo>
                <a:cubicBezTo>
                  <a:pt x="17" y="0"/>
                  <a:pt x="16" y="3"/>
                  <a:pt x="15" y="8"/>
                </a:cubicBezTo>
                <a:cubicBezTo>
                  <a:pt x="14" y="13"/>
                  <a:pt x="12" y="19"/>
                  <a:pt x="10" y="26"/>
                </a:cubicBezTo>
                <a:cubicBezTo>
                  <a:pt x="7" y="32"/>
                  <a:pt x="5" y="38"/>
                  <a:pt x="3" y="43"/>
                </a:cubicBezTo>
                <a:cubicBezTo>
                  <a:pt x="1" y="48"/>
                  <a:pt x="0" y="51"/>
                  <a:pt x="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śḻîḑè">
            <a:extLst>
              <a:ext uri="{FF2B5EF4-FFF2-40B4-BE49-F238E27FC236}">
                <a16:creationId xmlns:a16="http://schemas.microsoft.com/office/drawing/2014/main" id="{E66F306D-AFCC-45E4-B914-FDE3041C1AB9}"/>
              </a:ext>
            </a:extLst>
          </p:cNvPr>
          <p:cNvSpPr/>
          <p:nvPr/>
        </p:nvSpPr>
        <p:spPr bwMode="auto">
          <a:xfrm>
            <a:off x="2724628" y="2728124"/>
            <a:ext cx="144756" cy="45681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" y="35"/>
              </a:cxn>
              <a:cxn ang="0">
                <a:pos x="5" y="20"/>
              </a:cxn>
              <a:cxn ang="0">
                <a:pos x="10" y="6"/>
              </a:cxn>
              <a:cxn ang="0">
                <a:pos x="13" y="0"/>
              </a:cxn>
              <a:cxn ang="0">
                <a:pos x="11" y="7"/>
              </a:cxn>
              <a:cxn ang="0">
                <a:pos x="7" y="21"/>
              </a:cxn>
              <a:cxn ang="0">
                <a:pos x="2" y="35"/>
              </a:cxn>
              <a:cxn ang="0">
                <a:pos x="0" y="41"/>
              </a:cxn>
            </a:cxnLst>
            <a:rect l="0" t="0" r="r" b="b"/>
            <a:pathLst>
              <a:path w="13" h="41">
                <a:moveTo>
                  <a:pt x="0" y="41"/>
                </a:moveTo>
                <a:cubicBezTo>
                  <a:pt x="0" y="41"/>
                  <a:pt x="0" y="39"/>
                  <a:pt x="1" y="35"/>
                </a:cubicBezTo>
                <a:cubicBezTo>
                  <a:pt x="2" y="31"/>
                  <a:pt x="4" y="26"/>
                  <a:pt x="5" y="20"/>
                </a:cubicBezTo>
                <a:cubicBezTo>
                  <a:pt x="7" y="15"/>
                  <a:pt x="9" y="10"/>
                  <a:pt x="10" y="6"/>
                </a:cubicBezTo>
                <a:cubicBezTo>
                  <a:pt x="12" y="3"/>
                  <a:pt x="13" y="0"/>
                  <a:pt x="13" y="0"/>
                </a:cubicBezTo>
                <a:cubicBezTo>
                  <a:pt x="13" y="0"/>
                  <a:pt x="12" y="3"/>
                  <a:pt x="11" y="7"/>
                </a:cubicBezTo>
                <a:cubicBezTo>
                  <a:pt x="10" y="11"/>
                  <a:pt x="9" y="16"/>
                  <a:pt x="7" y="21"/>
                </a:cubicBezTo>
                <a:cubicBezTo>
                  <a:pt x="6" y="26"/>
                  <a:pt x="4" y="31"/>
                  <a:pt x="2" y="35"/>
                </a:cubicBezTo>
                <a:cubicBezTo>
                  <a:pt x="1" y="39"/>
                  <a:pt x="0" y="41"/>
                  <a:pt x="0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śļïḍè">
            <a:extLst>
              <a:ext uri="{FF2B5EF4-FFF2-40B4-BE49-F238E27FC236}">
                <a16:creationId xmlns:a16="http://schemas.microsoft.com/office/drawing/2014/main" id="{5C374146-0717-4260-A56F-991BAF24AEEF}"/>
              </a:ext>
            </a:extLst>
          </p:cNvPr>
          <p:cNvSpPr/>
          <p:nvPr/>
        </p:nvSpPr>
        <p:spPr bwMode="auto">
          <a:xfrm>
            <a:off x="3571245" y="1525137"/>
            <a:ext cx="267278" cy="323099"/>
          </a:xfrm>
          <a:custGeom>
            <a:avLst/>
            <a:gdLst/>
            <a:ahLst/>
            <a:cxnLst>
              <a:cxn ang="0">
                <a:pos x="24" y="21"/>
              </a:cxn>
              <a:cxn ang="0">
                <a:pos x="3" y="16"/>
              </a:cxn>
              <a:cxn ang="0">
                <a:pos x="10" y="17"/>
              </a:cxn>
              <a:cxn ang="0">
                <a:pos x="6" y="22"/>
              </a:cxn>
              <a:cxn ang="0">
                <a:pos x="13" y="21"/>
              </a:cxn>
              <a:cxn ang="0">
                <a:pos x="11" y="27"/>
              </a:cxn>
              <a:cxn ang="0">
                <a:pos x="19" y="24"/>
              </a:cxn>
              <a:cxn ang="0">
                <a:pos x="21" y="25"/>
              </a:cxn>
              <a:cxn ang="0">
                <a:pos x="24" y="21"/>
              </a:cxn>
            </a:cxnLst>
            <a:rect l="0" t="0" r="r" b="b"/>
            <a:pathLst>
              <a:path w="24" h="29">
                <a:moveTo>
                  <a:pt x="24" y="21"/>
                </a:moveTo>
                <a:cubicBezTo>
                  <a:pt x="24" y="21"/>
                  <a:pt x="18" y="0"/>
                  <a:pt x="3" y="16"/>
                </a:cubicBezTo>
                <a:cubicBezTo>
                  <a:pt x="3" y="16"/>
                  <a:pt x="0" y="22"/>
                  <a:pt x="10" y="17"/>
                </a:cubicBezTo>
                <a:cubicBezTo>
                  <a:pt x="10" y="17"/>
                  <a:pt x="7" y="21"/>
                  <a:pt x="6" y="22"/>
                </a:cubicBezTo>
                <a:cubicBezTo>
                  <a:pt x="6" y="22"/>
                  <a:pt x="5" y="27"/>
                  <a:pt x="13" y="21"/>
                </a:cubicBezTo>
                <a:cubicBezTo>
                  <a:pt x="13" y="21"/>
                  <a:pt x="9" y="26"/>
                  <a:pt x="11" y="27"/>
                </a:cubicBezTo>
                <a:cubicBezTo>
                  <a:pt x="11" y="27"/>
                  <a:pt x="13" y="29"/>
                  <a:pt x="19" y="24"/>
                </a:cubicBezTo>
                <a:cubicBezTo>
                  <a:pt x="21" y="25"/>
                  <a:pt x="21" y="25"/>
                  <a:pt x="21" y="25"/>
                </a:cubicBezTo>
                <a:lnTo>
                  <a:pt x="24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şḻïḋê">
            <a:extLst>
              <a:ext uri="{FF2B5EF4-FFF2-40B4-BE49-F238E27FC236}">
                <a16:creationId xmlns:a16="http://schemas.microsoft.com/office/drawing/2014/main" id="{42D2E23D-C120-4D89-B316-D3C22B58C25B}"/>
              </a:ext>
            </a:extLst>
          </p:cNvPr>
          <p:cNvSpPr/>
          <p:nvPr/>
        </p:nvSpPr>
        <p:spPr bwMode="auto">
          <a:xfrm>
            <a:off x="4061334" y="1915094"/>
            <a:ext cx="278474" cy="267278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17" y="19"/>
              </a:cxn>
              <a:cxn ang="0">
                <a:pos x="12" y="14"/>
              </a:cxn>
              <a:cxn ang="0">
                <a:pos x="10" y="19"/>
              </a:cxn>
              <a:cxn ang="0">
                <a:pos x="7" y="12"/>
              </a:cxn>
              <a:cxn ang="0">
                <a:pos x="3" y="17"/>
              </a:cxn>
              <a:cxn ang="0">
                <a:pos x="3" y="8"/>
              </a:cxn>
              <a:cxn ang="0">
                <a:pos x="1" y="6"/>
              </a:cxn>
              <a:cxn ang="0">
                <a:pos x="4" y="2"/>
              </a:cxn>
            </a:cxnLst>
            <a:rect l="0" t="0" r="r" b="b"/>
            <a:pathLst>
              <a:path w="25" h="24">
                <a:moveTo>
                  <a:pt x="4" y="2"/>
                </a:moveTo>
                <a:cubicBezTo>
                  <a:pt x="4" y="2"/>
                  <a:pt x="25" y="0"/>
                  <a:pt x="17" y="19"/>
                </a:cubicBezTo>
                <a:cubicBezTo>
                  <a:pt x="17" y="19"/>
                  <a:pt x="12" y="24"/>
                  <a:pt x="12" y="14"/>
                </a:cubicBezTo>
                <a:cubicBezTo>
                  <a:pt x="12" y="14"/>
                  <a:pt x="11" y="18"/>
                  <a:pt x="10" y="19"/>
                </a:cubicBezTo>
                <a:cubicBezTo>
                  <a:pt x="9" y="19"/>
                  <a:pt x="5" y="22"/>
                  <a:pt x="7" y="12"/>
                </a:cubicBezTo>
                <a:cubicBezTo>
                  <a:pt x="7" y="12"/>
                  <a:pt x="5" y="18"/>
                  <a:pt x="3" y="17"/>
                </a:cubicBezTo>
                <a:cubicBezTo>
                  <a:pt x="3" y="17"/>
                  <a:pt x="0" y="16"/>
                  <a:pt x="3" y="8"/>
                </a:cubicBezTo>
                <a:cubicBezTo>
                  <a:pt x="1" y="6"/>
                  <a:pt x="1" y="6"/>
                  <a:pt x="1" y="6"/>
                </a:cubicBezTo>
                <a:lnTo>
                  <a:pt x="4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$ḷïḓé">
            <a:extLst>
              <a:ext uri="{FF2B5EF4-FFF2-40B4-BE49-F238E27FC236}">
                <a16:creationId xmlns:a16="http://schemas.microsoft.com/office/drawing/2014/main" id="{AC51E93F-CDAE-4CDB-8904-4C9AC5E3FB7E}"/>
              </a:ext>
            </a:extLst>
          </p:cNvPr>
          <p:cNvSpPr/>
          <p:nvPr/>
        </p:nvSpPr>
        <p:spPr bwMode="auto">
          <a:xfrm>
            <a:off x="3782860" y="1670050"/>
            <a:ext cx="367567" cy="400996"/>
          </a:xfrm>
          <a:custGeom>
            <a:avLst/>
            <a:gdLst/>
            <a:ahLst/>
            <a:cxnLst>
              <a:cxn ang="0">
                <a:pos x="14" y="32"/>
              </a:cxn>
              <a:cxn ang="0">
                <a:pos x="29" y="25"/>
              </a:cxn>
              <a:cxn ang="0">
                <a:pos x="25" y="4"/>
              </a:cxn>
              <a:cxn ang="0">
                <a:pos x="3" y="9"/>
              </a:cxn>
              <a:cxn ang="0">
                <a:pos x="3" y="25"/>
              </a:cxn>
              <a:cxn ang="0">
                <a:pos x="2" y="27"/>
              </a:cxn>
              <a:cxn ang="0">
                <a:pos x="3" y="32"/>
              </a:cxn>
              <a:cxn ang="0">
                <a:pos x="7" y="35"/>
              </a:cxn>
              <a:cxn ang="0">
                <a:pos x="13" y="34"/>
              </a:cxn>
              <a:cxn ang="0">
                <a:pos x="14" y="32"/>
              </a:cxn>
            </a:cxnLst>
            <a:rect l="0" t="0" r="r" b="b"/>
            <a:pathLst>
              <a:path w="33" h="36">
                <a:moveTo>
                  <a:pt x="14" y="32"/>
                </a:moveTo>
                <a:cubicBezTo>
                  <a:pt x="20" y="33"/>
                  <a:pt x="26" y="30"/>
                  <a:pt x="29" y="25"/>
                </a:cubicBezTo>
                <a:cubicBezTo>
                  <a:pt x="33" y="18"/>
                  <a:pt x="32" y="9"/>
                  <a:pt x="25" y="4"/>
                </a:cubicBezTo>
                <a:cubicBezTo>
                  <a:pt x="17" y="0"/>
                  <a:pt x="8" y="2"/>
                  <a:pt x="3" y="9"/>
                </a:cubicBezTo>
                <a:cubicBezTo>
                  <a:pt x="0" y="14"/>
                  <a:pt x="0" y="20"/>
                  <a:pt x="3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9"/>
                  <a:pt x="1" y="31"/>
                  <a:pt x="3" y="32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36"/>
                  <a:pt x="12" y="36"/>
                  <a:pt x="13" y="34"/>
                </a:cubicBezTo>
                <a:lnTo>
                  <a:pt x="14" y="32"/>
                </a:lnTo>
                <a:close/>
              </a:path>
            </a:pathLst>
          </a:custGeom>
          <a:solidFill>
            <a:srgbClr val="FED6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ṡľiḋê">
            <a:extLst>
              <a:ext uri="{FF2B5EF4-FFF2-40B4-BE49-F238E27FC236}">
                <a16:creationId xmlns:a16="http://schemas.microsoft.com/office/drawing/2014/main" id="{F42BEF40-DCDC-4C7F-A0F4-85A4D2040748}"/>
              </a:ext>
            </a:extLst>
          </p:cNvPr>
          <p:cNvSpPr/>
          <p:nvPr/>
        </p:nvSpPr>
        <p:spPr bwMode="auto">
          <a:xfrm>
            <a:off x="3738235" y="1959562"/>
            <a:ext cx="200577" cy="167147"/>
          </a:xfrm>
          <a:custGeom>
            <a:avLst/>
            <a:gdLst/>
            <a:ahLst/>
            <a:cxnLst>
              <a:cxn ang="0">
                <a:pos x="14" y="15"/>
              </a:cxn>
              <a:cxn ang="0">
                <a:pos x="13" y="12"/>
              </a:cxn>
              <a:cxn ang="0">
                <a:pos x="16" y="12"/>
              </a:cxn>
              <a:cxn ang="0">
                <a:pos x="15" y="10"/>
              </a:cxn>
              <a:cxn ang="0">
                <a:pos x="18" y="10"/>
              </a:cxn>
              <a:cxn ang="0">
                <a:pos x="17" y="7"/>
              </a:cxn>
              <a:cxn ang="0">
                <a:pos x="7" y="1"/>
              </a:cxn>
              <a:cxn ang="0">
                <a:pos x="4" y="1"/>
              </a:cxn>
              <a:cxn ang="0">
                <a:pos x="5" y="3"/>
              </a:cxn>
              <a:cxn ang="0">
                <a:pos x="2" y="3"/>
              </a:cxn>
              <a:cxn ang="0">
                <a:pos x="3" y="6"/>
              </a:cxn>
              <a:cxn ang="0">
                <a:pos x="1" y="6"/>
              </a:cxn>
              <a:cxn ang="0">
                <a:pos x="2" y="8"/>
              </a:cxn>
              <a:cxn ang="0">
                <a:pos x="3" y="9"/>
              </a:cxn>
              <a:cxn ang="0">
                <a:pos x="5" y="14"/>
              </a:cxn>
              <a:cxn ang="0">
                <a:pos x="11" y="14"/>
              </a:cxn>
              <a:cxn ang="0">
                <a:pos x="12" y="15"/>
              </a:cxn>
              <a:cxn ang="0">
                <a:pos x="14" y="15"/>
              </a:cxn>
            </a:cxnLst>
            <a:rect l="0" t="0" r="r" b="b"/>
            <a:pathLst>
              <a:path w="18" h="15">
                <a:moveTo>
                  <a:pt x="14" y="15"/>
                </a:moveTo>
                <a:cubicBezTo>
                  <a:pt x="15" y="14"/>
                  <a:pt x="14" y="13"/>
                  <a:pt x="13" y="12"/>
                </a:cubicBezTo>
                <a:cubicBezTo>
                  <a:pt x="14" y="13"/>
                  <a:pt x="16" y="13"/>
                  <a:pt x="16" y="12"/>
                </a:cubicBezTo>
                <a:cubicBezTo>
                  <a:pt x="16" y="11"/>
                  <a:pt x="16" y="10"/>
                  <a:pt x="15" y="10"/>
                </a:cubicBezTo>
                <a:cubicBezTo>
                  <a:pt x="16" y="10"/>
                  <a:pt x="17" y="10"/>
                  <a:pt x="18" y="10"/>
                </a:cubicBezTo>
                <a:cubicBezTo>
                  <a:pt x="18" y="9"/>
                  <a:pt x="18" y="8"/>
                  <a:pt x="17" y="7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1"/>
                </a:cubicBezTo>
                <a:cubicBezTo>
                  <a:pt x="4" y="1"/>
                  <a:pt x="4" y="2"/>
                  <a:pt x="5" y="3"/>
                </a:cubicBezTo>
                <a:cubicBezTo>
                  <a:pt x="4" y="2"/>
                  <a:pt x="3" y="2"/>
                  <a:pt x="2" y="3"/>
                </a:cubicBezTo>
                <a:cubicBezTo>
                  <a:pt x="2" y="4"/>
                  <a:pt x="2" y="5"/>
                  <a:pt x="3" y="6"/>
                </a:cubicBezTo>
                <a:cubicBezTo>
                  <a:pt x="2" y="5"/>
                  <a:pt x="1" y="5"/>
                  <a:pt x="1" y="6"/>
                </a:cubicBezTo>
                <a:cubicBezTo>
                  <a:pt x="0" y="6"/>
                  <a:pt x="1" y="8"/>
                  <a:pt x="2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3" y="12"/>
                  <a:pt x="5" y="14"/>
                </a:cubicBezTo>
                <a:cubicBezTo>
                  <a:pt x="7" y="15"/>
                  <a:pt x="10" y="15"/>
                  <a:pt x="11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4" y="15"/>
                  <a:pt x="14" y="15"/>
                </a:cubicBezTo>
                <a:close/>
              </a:path>
            </a:pathLst>
          </a:custGeom>
          <a:solidFill>
            <a:srgbClr val="59575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şliḋê">
            <a:extLst>
              <a:ext uri="{FF2B5EF4-FFF2-40B4-BE49-F238E27FC236}">
                <a16:creationId xmlns:a16="http://schemas.microsoft.com/office/drawing/2014/main" id="{A13982BE-D172-4531-AC3C-EE26FE9522A3}"/>
              </a:ext>
            </a:extLst>
          </p:cNvPr>
          <p:cNvSpPr/>
          <p:nvPr/>
        </p:nvSpPr>
        <p:spPr bwMode="auto">
          <a:xfrm>
            <a:off x="3593479" y="1603191"/>
            <a:ext cx="111327" cy="8909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1"/>
              </a:cxn>
              <a:cxn ang="0">
                <a:pos x="4" y="3"/>
              </a:cxn>
              <a:cxn ang="0">
                <a:pos x="2" y="5"/>
              </a:cxn>
              <a:cxn ang="0">
                <a:pos x="2" y="5"/>
              </a:cxn>
              <a:cxn ang="0">
                <a:pos x="1" y="6"/>
              </a:cxn>
              <a:cxn ang="0">
                <a:pos x="0" y="7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6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10" h="8">
                <a:moveTo>
                  <a:pt x="10" y="0"/>
                </a:moveTo>
                <a:cubicBezTo>
                  <a:pt x="10" y="0"/>
                  <a:pt x="9" y="1"/>
                  <a:pt x="8" y="1"/>
                </a:cubicBezTo>
                <a:cubicBezTo>
                  <a:pt x="7" y="2"/>
                  <a:pt x="6" y="2"/>
                  <a:pt x="4" y="3"/>
                </a:cubicBezTo>
                <a:cubicBezTo>
                  <a:pt x="4" y="4"/>
                  <a:pt x="3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3"/>
                  <a:pt x="4" y="2"/>
                </a:cubicBezTo>
                <a:cubicBezTo>
                  <a:pt x="4" y="2"/>
                  <a:pt x="5" y="1"/>
                  <a:pt x="6" y="1"/>
                </a:cubicBezTo>
                <a:cubicBezTo>
                  <a:pt x="7" y="1"/>
                  <a:pt x="7" y="1"/>
                  <a:pt x="8" y="0"/>
                </a:cubicBezTo>
                <a:cubicBezTo>
                  <a:pt x="9" y="0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ŝ1íḑê">
            <a:extLst>
              <a:ext uri="{FF2B5EF4-FFF2-40B4-BE49-F238E27FC236}">
                <a16:creationId xmlns:a16="http://schemas.microsoft.com/office/drawing/2014/main" id="{9482D304-7E06-4D16-8AAD-EA40A311BB99}"/>
              </a:ext>
            </a:extLst>
          </p:cNvPr>
          <p:cNvSpPr/>
          <p:nvPr/>
        </p:nvSpPr>
        <p:spPr bwMode="auto">
          <a:xfrm>
            <a:off x="3582283" y="1580800"/>
            <a:ext cx="89093" cy="66859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6" y="1"/>
              </a:cxn>
              <a:cxn ang="0">
                <a:pos x="5" y="2"/>
              </a:cxn>
              <a:cxn ang="0">
                <a:pos x="4" y="2"/>
              </a:cxn>
              <a:cxn ang="0">
                <a:pos x="4" y="2"/>
              </a:cxn>
              <a:cxn ang="0">
                <a:pos x="2" y="3"/>
              </a:cxn>
              <a:cxn ang="0">
                <a:pos x="1" y="5"/>
              </a:cxn>
              <a:cxn ang="0">
                <a:pos x="0" y="6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0"/>
              </a:cxn>
              <a:cxn ang="0">
                <a:pos x="8" y="0"/>
              </a:cxn>
            </a:cxnLst>
            <a:rect l="0" t="0" r="r" b="b"/>
            <a:pathLst>
              <a:path w="8" h="6">
                <a:moveTo>
                  <a:pt x="8" y="0"/>
                </a:moveTo>
                <a:cubicBezTo>
                  <a:pt x="8" y="0"/>
                  <a:pt x="7" y="1"/>
                  <a:pt x="6" y="1"/>
                </a:cubicBezTo>
                <a:cubicBezTo>
                  <a:pt x="6" y="1"/>
                  <a:pt x="5" y="1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2" y="3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0" y="6"/>
                  <a:pt x="0" y="6"/>
                </a:cubicBezTo>
                <a:cubicBezTo>
                  <a:pt x="0" y="6"/>
                  <a:pt x="0" y="5"/>
                  <a:pt x="1" y="4"/>
                </a:cubicBezTo>
                <a:cubicBezTo>
                  <a:pt x="1" y="4"/>
                  <a:pt x="1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ľïḑê">
            <a:extLst>
              <a:ext uri="{FF2B5EF4-FFF2-40B4-BE49-F238E27FC236}">
                <a16:creationId xmlns:a16="http://schemas.microsoft.com/office/drawing/2014/main" id="{89FA5091-D7AA-4ADF-AEC7-6F9B784E45DA}"/>
              </a:ext>
            </a:extLst>
          </p:cNvPr>
          <p:cNvSpPr/>
          <p:nvPr/>
        </p:nvSpPr>
        <p:spPr bwMode="auto">
          <a:xfrm>
            <a:off x="4272949" y="1959562"/>
            <a:ext cx="33429" cy="133718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2" y="10"/>
              </a:cxn>
              <a:cxn ang="0">
                <a:pos x="2" y="6"/>
              </a:cxn>
              <a:cxn ang="0">
                <a:pos x="2" y="4"/>
              </a:cxn>
              <a:cxn ang="0">
                <a:pos x="1" y="3"/>
              </a:cxn>
              <a:cxn ang="0">
                <a:pos x="1" y="2"/>
              </a:cxn>
              <a:cxn ang="0">
                <a:pos x="0" y="0"/>
              </a:cxn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2" y="3"/>
              </a:cxn>
              <a:cxn ang="0">
                <a:pos x="3" y="6"/>
              </a:cxn>
              <a:cxn ang="0">
                <a:pos x="3" y="8"/>
              </a:cxn>
              <a:cxn ang="0">
                <a:pos x="3" y="10"/>
              </a:cxn>
              <a:cxn ang="0">
                <a:pos x="2" y="12"/>
              </a:cxn>
            </a:cxnLst>
            <a:rect l="0" t="0" r="r" b="b"/>
            <a:pathLst>
              <a:path w="3" h="12">
                <a:moveTo>
                  <a:pt x="2" y="12"/>
                </a:moveTo>
                <a:cubicBezTo>
                  <a:pt x="2" y="12"/>
                  <a:pt x="2" y="11"/>
                  <a:pt x="2" y="10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3" y="4"/>
                  <a:pt x="3" y="5"/>
                  <a:pt x="3" y="6"/>
                </a:cubicBezTo>
                <a:cubicBezTo>
                  <a:pt x="3" y="6"/>
                  <a:pt x="3" y="7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1"/>
                  <a:pt x="2" y="12"/>
                  <a:pt x="2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şļïḋê">
            <a:extLst>
              <a:ext uri="{FF2B5EF4-FFF2-40B4-BE49-F238E27FC236}">
                <a16:creationId xmlns:a16="http://schemas.microsoft.com/office/drawing/2014/main" id="{80AD1DB4-523E-48CF-8946-BC61F1C33FEA}"/>
              </a:ext>
            </a:extLst>
          </p:cNvPr>
          <p:cNvSpPr/>
          <p:nvPr/>
        </p:nvSpPr>
        <p:spPr bwMode="auto">
          <a:xfrm>
            <a:off x="4317574" y="1970758"/>
            <a:ext cx="22234" cy="100288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7"/>
              </a:cxn>
              <a:cxn ang="0">
                <a:pos x="1" y="6"/>
              </a:cxn>
              <a:cxn ang="0">
                <a:pos x="1" y="5"/>
              </a:cxn>
              <a:cxn ang="0">
                <a:pos x="1" y="4"/>
              </a:cxn>
              <a:cxn ang="0">
                <a:pos x="1" y="3"/>
              </a:cxn>
              <a:cxn ang="0">
                <a:pos x="0" y="1"/>
              </a:cxn>
              <a:cxn ang="0">
                <a:pos x="0" y="0"/>
              </a:cxn>
              <a:cxn ang="0">
                <a:pos x="1" y="1"/>
              </a:cxn>
              <a:cxn ang="0">
                <a:pos x="2" y="2"/>
              </a:cxn>
              <a:cxn ang="0">
                <a:pos x="2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1" y="9"/>
              </a:cxn>
            </a:cxnLst>
            <a:rect l="0" t="0" r="r" b="b"/>
            <a:pathLst>
              <a:path w="2" h="9">
                <a:moveTo>
                  <a:pt x="1" y="9"/>
                </a:moveTo>
                <a:cubicBezTo>
                  <a:pt x="1" y="9"/>
                  <a:pt x="1" y="8"/>
                  <a:pt x="1" y="7"/>
                </a:cubicBezTo>
                <a:cubicBezTo>
                  <a:pt x="2" y="7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2"/>
                  <a:pt x="2" y="2"/>
                </a:cubicBezTo>
                <a:cubicBezTo>
                  <a:pt x="2" y="3"/>
                  <a:pt x="2" y="3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śļiḑe">
            <a:extLst>
              <a:ext uri="{FF2B5EF4-FFF2-40B4-BE49-F238E27FC236}">
                <a16:creationId xmlns:a16="http://schemas.microsoft.com/office/drawing/2014/main" id="{64D16886-3F4F-4B48-ACFB-9D9975515A81}"/>
              </a:ext>
            </a:extLst>
          </p:cNvPr>
          <p:cNvSpPr/>
          <p:nvPr/>
        </p:nvSpPr>
        <p:spPr bwMode="auto">
          <a:xfrm>
            <a:off x="3582283" y="2126709"/>
            <a:ext cx="122522" cy="1669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2"/>
              </a:cxn>
              <a:cxn ang="0">
                <a:pos x="5" y="7"/>
              </a:cxn>
              <a:cxn ang="0">
                <a:pos x="9" y="2"/>
              </a:cxn>
              <a:cxn ang="0">
                <a:pos x="11" y="0"/>
              </a:cxn>
              <a:cxn ang="0">
                <a:pos x="9" y="3"/>
              </a:cxn>
              <a:cxn ang="0">
                <a:pos x="6" y="8"/>
              </a:cxn>
              <a:cxn ang="0">
                <a:pos x="2" y="13"/>
              </a:cxn>
              <a:cxn ang="0">
                <a:pos x="0" y="15"/>
              </a:cxn>
            </a:cxnLst>
            <a:rect l="0" t="0" r="r" b="b"/>
            <a:pathLst>
              <a:path w="11" h="15">
                <a:moveTo>
                  <a:pt x="0" y="15"/>
                </a:moveTo>
                <a:cubicBezTo>
                  <a:pt x="0" y="15"/>
                  <a:pt x="0" y="14"/>
                  <a:pt x="1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7" y="4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1" y="0"/>
                  <a:pt x="10" y="1"/>
                  <a:pt x="9" y="3"/>
                </a:cubicBezTo>
                <a:cubicBezTo>
                  <a:pt x="8" y="4"/>
                  <a:pt x="7" y="6"/>
                  <a:pt x="6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0" y="14"/>
                  <a:pt x="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Sḻîḋé">
            <a:extLst>
              <a:ext uri="{FF2B5EF4-FFF2-40B4-BE49-F238E27FC236}">
                <a16:creationId xmlns:a16="http://schemas.microsoft.com/office/drawing/2014/main" id="{48FF567C-7A01-45D5-84D8-E6A1558186C9}"/>
              </a:ext>
            </a:extLst>
          </p:cNvPr>
          <p:cNvSpPr/>
          <p:nvPr/>
        </p:nvSpPr>
        <p:spPr bwMode="auto">
          <a:xfrm>
            <a:off x="3548854" y="2126709"/>
            <a:ext cx="222811" cy="289512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" y="22"/>
              </a:cxn>
              <a:cxn ang="0">
                <a:pos x="10" y="13"/>
              </a:cxn>
              <a:cxn ang="0">
                <a:pos x="17" y="4"/>
              </a:cxn>
              <a:cxn ang="0">
                <a:pos x="20" y="0"/>
              </a:cxn>
              <a:cxn ang="0">
                <a:pos x="17" y="5"/>
              </a:cxn>
              <a:cxn ang="0">
                <a:pos x="11" y="14"/>
              </a:cxn>
              <a:cxn ang="0">
                <a:pos x="4" y="22"/>
              </a:cxn>
              <a:cxn ang="0">
                <a:pos x="0" y="26"/>
              </a:cxn>
            </a:cxnLst>
            <a:rect l="0" t="0" r="r" b="b"/>
            <a:pathLst>
              <a:path w="20" h="26">
                <a:moveTo>
                  <a:pt x="0" y="26"/>
                </a:moveTo>
                <a:cubicBezTo>
                  <a:pt x="0" y="26"/>
                  <a:pt x="1" y="25"/>
                  <a:pt x="3" y="22"/>
                </a:cubicBezTo>
                <a:cubicBezTo>
                  <a:pt x="5" y="19"/>
                  <a:pt x="7" y="16"/>
                  <a:pt x="10" y="13"/>
                </a:cubicBezTo>
                <a:cubicBezTo>
                  <a:pt x="12" y="10"/>
                  <a:pt x="15" y="7"/>
                  <a:pt x="17" y="4"/>
                </a:cubicBezTo>
                <a:cubicBezTo>
                  <a:pt x="19" y="2"/>
                  <a:pt x="20" y="0"/>
                  <a:pt x="20" y="0"/>
                </a:cubicBezTo>
                <a:cubicBezTo>
                  <a:pt x="20" y="0"/>
                  <a:pt x="19" y="2"/>
                  <a:pt x="17" y="5"/>
                </a:cubicBezTo>
                <a:cubicBezTo>
                  <a:pt x="16" y="7"/>
                  <a:pt x="13" y="10"/>
                  <a:pt x="11" y="14"/>
                </a:cubicBezTo>
                <a:cubicBezTo>
                  <a:pt x="8" y="17"/>
                  <a:pt x="6" y="20"/>
                  <a:pt x="4" y="22"/>
                </a:cubicBezTo>
                <a:cubicBezTo>
                  <a:pt x="2" y="25"/>
                  <a:pt x="0" y="26"/>
                  <a:pt x="0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ṣḷïḓè">
            <a:extLst>
              <a:ext uri="{FF2B5EF4-FFF2-40B4-BE49-F238E27FC236}">
                <a16:creationId xmlns:a16="http://schemas.microsoft.com/office/drawing/2014/main" id="{9A85BED1-92FB-47AF-91D3-94A0D892EBA1}"/>
              </a:ext>
            </a:extLst>
          </p:cNvPr>
          <p:cNvSpPr/>
          <p:nvPr/>
        </p:nvSpPr>
        <p:spPr bwMode="auto">
          <a:xfrm>
            <a:off x="3704805" y="2171177"/>
            <a:ext cx="111484" cy="16714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2"/>
              </a:cxn>
              <a:cxn ang="0">
                <a:pos x="5" y="7"/>
              </a:cxn>
              <a:cxn ang="0">
                <a:pos x="8" y="2"/>
              </a:cxn>
              <a:cxn ang="0">
                <a:pos x="10" y="0"/>
              </a:cxn>
              <a:cxn ang="0">
                <a:pos x="9" y="3"/>
              </a:cxn>
              <a:cxn ang="0">
                <a:pos x="6" y="8"/>
              </a:cxn>
              <a:cxn ang="0">
                <a:pos x="2" y="12"/>
              </a:cxn>
              <a:cxn ang="0">
                <a:pos x="0" y="15"/>
              </a:cxn>
            </a:cxnLst>
            <a:rect l="0" t="0" r="r" b="b"/>
            <a:pathLst>
              <a:path w="10" h="15">
                <a:moveTo>
                  <a:pt x="0" y="15"/>
                </a:moveTo>
                <a:cubicBezTo>
                  <a:pt x="0" y="15"/>
                  <a:pt x="0" y="14"/>
                  <a:pt x="1" y="12"/>
                </a:cubicBezTo>
                <a:cubicBezTo>
                  <a:pt x="2" y="11"/>
                  <a:pt x="3" y="9"/>
                  <a:pt x="5" y="7"/>
                </a:cubicBezTo>
                <a:cubicBezTo>
                  <a:pt x="6" y="5"/>
                  <a:pt x="7" y="3"/>
                  <a:pt x="8" y="2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0" y="1"/>
                  <a:pt x="9" y="3"/>
                </a:cubicBezTo>
                <a:cubicBezTo>
                  <a:pt x="8" y="4"/>
                  <a:pt x="7" y="6"/>
                  <a:pt x="6" y="8"/>
                </a:cubicBezTo>
                <a:cubicBezTo>
                  <a:pt x="4" y="9"/>
                  <a:pt x="3" y="11"/>
                  <a:pt x="2" y="12"/>
                </a:cubicBezTo>
                <a:cubicBezTo>
                  <a:pt x="0" y="14"/>
                  <a:pt x="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sļïḋe">
            <a:extLst>
              <a:ext uri="{FF2B5EF4-FFF2-40B4-BE49-F238E27FC236}">
                <a16:creationId xmlns:a16="http://schemas.microsoft.com/office/drawing/2014/main" id="{E45B07E7-36B5-44C6-B1FB-85C29A17FB67}"/>
              </a:ext>
            </a:extLst>
          </p:cNvPr>
          <p:cNvSpPr/>
          <p:nvPr/>
        </p:nvSpPr>
        <p:spPr>
          <a:xfrm>
            <a:off x="4750044" y="3212012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íśḻídè">
            <a:extLst>
              <a:ext uri="{FF2B5EF4-FFF2-40B4-BE49-F238E27FC236}">
                <a16:creationId xmlns:a16="http://schemas.microsoft.com/office/drawing/2014/main" id="{6D8C8D21-A095-4212-83C5-64CD769754DE}"/>
              </a:ext>
            </a:extLst>
          </p:cNvPr>
          <p:cNvSpPr/>
          <p:nvPr/>
        </p:nvSpPr>
        <p:spPr bwMode="auto">
          <a:xfrm>
            <a:off x="4881835" y="3346478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8" name="iṧḷíḍê">
            <a:extLst>
              <a:ext uri="{FF2B5EF4-FFF2-40B4-BE49-F238E27FC236}">
                <a16:creationId xmlns:a16="http://schemas.microsoft.com/office/drawing/2014/main" id="{71FE5377-3F22-4A82-AEB7-16A705878CCD}"/>
              </a:ext>
            </a:extLst>
          </p:cNvPr>
          <p:cNvSpPr/>
          <p:nvPr/>
        </p:nvSpPr>
        <p:spPr>
          <a:xfrm>
            <a:off x="4750044" y="479015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íš1ïḍé">
            <a:extLst>
              <a:ext uri="{FF2B5EF4-FFF2-40B4-BE49-F238E27FC236}">
                <a16:creationId xmlns:a16="http://schemas.microsoft.com/office/drawing/2014/main" id="{44A2B271-699F-4B37-A7FA-B817A21915A2}"/>
              </a:ext>
            </a:extLst>
          </p:cNvPr>
          <p:cNvSpPr/>
          <p:nvPr/>
        </p:nvSpPr>
        <p:spPr bwMode="auto">
          <a:xfrm>
            <a:off x="4881835" y="4922124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987933-7341-465E-A4B5-E34790E7844C}"/>
              </a:ext>
            </a:extLst>
          </p:cNvPr>
          <p:cNvCxnSpPr/>
          <p:nvPr/>
        </p:nvCxnSpPr>
        <p:spPr>
          <a:xfrm>
            <a:off x="4750044" y="2529000"/>
            <a:ext cx="6505376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1DAB602-FE26-4D1A-82B0-8CA68181DA28}"/>
              </a:ext>
            </a:extLst>
          </p:cNvPr>
          <p:cNvCxnSpPr/>
          <p:nvPr/>
        </p:nvCxnSpPr>
        <p:spPr>
          <a:xfrm>
            <a:off x="4750044" y="4550632"/>
            <a:ext cx="650537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ľïḓê">
            <a:extLst>
              <a:ext uri="{FF2B5EF4-FFF2-40B4-BE49-F238E27FC236}">
                <a16:creationId xmlns:a16="http://schemas.microsoft.com/office/drawing/2014/main" id="{5D116F0B-0BB8-467E-AA85-C4F1A270E3C9}"/>
              </a:ext>
            </a:extLst>
          </p:cNvPr>
          <p:cNvSpPr txBox="1"/>
          <p:nvPr/>
        </p:nvSpPr>
        <p:spPr>
          <a:xfrm>
            <a:off x="4660933" y="1229815"/>
            <a:ext cx="685955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6" name="işliďe">
            <a:extLst>
              <a:ext uri="{FF2B5EF4-FFF2-40B4-BE49-F238E27FC236}">
                <a16:creationId xmlns:a16="http://schemas.microsoft.com/office/drawing/2014/main" id="{C6D9D31D-1F02-43AC-B29C-ECC8F40B9269}"/>
              </a:ext>
            </a:extLst>
          </p:cNvPr>
          <p:cNvSpPr/>
          <p:nvPr/>
        </p:nvSpPr>
        <p:spPr bwMode="auto">
          <a:xfrm>
            <a:off x="5419655" y="3329798"/>
            <a:ext cx="6100834" cy="9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7" name="íṧ1îďè">
            <a:extLst>
              <a:ext uri="{FF2B5EF4-FFF2-40B4-BE49-F238E27FC236}">
                <a16:creationId xmlns:a16="http://schemas.microsoft.com/office/drawing/2014/main" id="{EED47341-1FA1-4124-B51E-86629DA97E1B}"/>
              </a:ext>
            </a:extLst>
          </p:cNvPr>
          <p:cNvSpPr txBox="1"/>
          <p:nvPr/>
        </p:nvSpPr>
        <p:spPr bwMode="auto">
          <a:xfrm>
            <a:off x="5419655" y="2916917"/>
            <a:ext cx="610083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íṣḻîḍè">
            <a:extLst>
              <a:ext uri="{FF2B5EF4-FFF2-40B4-BE49-F238E27FC236}">
                <a16:creationId xmlns:a16="http://schemas.microsoft.com/office/drawing/2014/main" id="{466064B6-9A86-4875-82E5-A24F32015837}"/>
              </a:ext>
            </a:extLst>
          </p:cNvPr>
          <p:cNvSpPr/>
          <p:nvPr/>
        </p:nvSpPr>
        <p:spPr bwMode="auto">
          <a:xfrm>
            <a:off x="5419655" y="5237702"/>
            <a:ext cx="6100834" cy="9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5" name="ïṣlïḑê">
            <a:extLst>
              <a:ext uri="{FF2B5EF4-FFF2-40B4-BE49-F238E27FC236}">
                <a16:creationId xmlns:a16="http://schemas.microsoft.com/office/drawing/2014/main" id="{A90913EC-50DB-44DA-B3F4-8D5B6BA9E477}"/>
              </a:ext>
            </a:extLst>
          </p:cNvPr>
          <p:cNvSpPr txBox="1"/>
          <p:nvPr/>
        </p:nvSpPr>
        <p:spPr bwMode="auto">
          <a:xfrm>
            <a:off x="5419655" y="4824821"/>
            <a:ext cx="610083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2104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3CE2D-51C4-4BA7-AB95-7E3D0ABD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3D9F34-BB96-43DE-B828-B645CA69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44B8F6-6A84-4E71-81EF-DFC74E3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îṡḻïḑê">
            <a:extLst>
              <a:ext uri="{FF2B5EF4-FFF2-40B4-BE49-F238E27FC236}">
                <a16:creationId xmlns:a16="http://schemas.microsoft.com/office/drawing/2014/main" id="{35E6598F-8669-4B19-8A91-6B69654EF937}"/>
              </a:ext>
            </a:extLst>
          </p:cNvPr>
          <p:cNvSpPr/>
          <p:nvPr/>
        </p:nvSpPr>
        <p:spPr bwMode="auto">
          <a:xfrm flipH="1" flipV="1">
            <a:off x="7191940" y="0"/>
            <a:ext cx="5001648" cy="6866164"/>
          </a:xfrm>
          <a:custGeom>
            <a:avLst/>
            <a:gdLst>
              <a:gd name="connsiteX0" fmla="*/ 209400 w 5001648"/>
              <a:gd name="connsiteY0" fmla="*/ 6866164 h 6866164"/>
              <a:gd name="connsiteX1" fmla="*/ 0 w 5001648"/>
              <a:gd name="connsiteY1" fmla="*/ 6866164 h 6866164"/>
              <a:gd name="connsiteX2" fmla="*/ 0 w 5001648"/>
              <a:gd name="connsiteY2" fmla="*/ 0 h 6866164"/>
              <a:gd name="connsiteX3" fmla="*/ 5001648 w 5001648"/>
              <a:gd name="connsiteY3" fmla="*/ 0 h 6866164"/>
              <a:gd name="connsiteX4" fmla="*/ 264212 w 5001648"/>
              <a:gd name="connsiteY4" fmla="*/ 6835400 h 68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1648" h="6866164">
                <a:moveTo>
                  <a:pt x="209400" y="6866164"/>
                </a:moveTo>
                <a:lnTo>
                  <a:pt x="0" y="6866164"/>
                </a:lnTo>
                <a:lnTo>
                  <a:pt x="0" y="0"/>
                </a:lnTo>
                <a:lnTo>
                  <a:pt x="5001648" y="0"/>
                </a:lnTo>
                <a:lnTo>
                  <a:pt x="264212" y="683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sľîḋé">
            <a:extLst>
              <a:ext uri="{FF2B5EF4-FFF2-40B4-BE49-F238E27FC236}">
                <a16:creationId xmlns:a16="http://schemas.microsoft.com/office/drawing/2014/main" id="{DF70DEC8-58BD-42CE-820F-A7FF15B877FF}"/>
              </a:ext>
            </a:extLst>
          </p:cNvPr>
          <p:cNvSpPr/>
          <p:nvPr/>
        </p:nvSpPr>
        <p:spPr bwMode="auto">
          <a:xfrm rot="5720611" flipH="1">
            <a:off x="7430054" y="1485902"/>
            <a:ext cx="5690535" cy="4139345"/>
          </a:xfrm>
          <a:custGeom>
            <a:avLst/>
            <a:gdLst>
              <a:gd name="connsiteX0" fmla="*/ 5690535 w 5690535"/>
              <a:gd name="connsiteY0" fmla="*/ 1211656 h 4139345"/>
              <a:gd name="connsiteX1" fmla="*/ 5084921 w 5690535"/>
              <a:gd name="connsiteY1" fmla="*/ 395282 h 4139345"/>
              <a:gd name="connsiteX2" fmla="*/ 5015907 w 5690535"/>
              <a:gd name="connsiteY2" fmla="*/ 333606 h 4139345"/>
              <a:gd name="connsiteX3" fmla="*/ 1449204 w 5690535"/>
              <a:gd name="connsiteY3" fmla="*/ 0 h 4139345"/>
              <a:gd name="connsiteX4" fmla="*/ 1325446 w 5690535"/>
              <a:gd name="connsiteY4" fmla="*/ 75081 h 4139345"/>
              <a:gd name="connsiteX5" fmla="*/ 0 w 5690535"/>
              <a:gd name="connsiteY5" fmla="*/ 2563492 h 4139345"/>
              <a:gd name="connsiteX6" fmla="*/ 446810 w 5690535"/>
              <a:gd name="connsiteY6" fmla="*/ 4139345 h 4139345"/>
              <a:gd name="connsiteX7" fmla="*/ 5690535 w 5690535"/>
              <a:gd name="connsiteY7" fmla="*/ 1211656 h 4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0535" h="4139345">
                <a:moveTo>
                  <a:pt x="5690535" y="1211656"/>
                </a:moveTo>
                <a:cubicBezTo>
                  <a:pt x="5535796" y="905682"/>
                  <a:pt x="5330245" y="629884"/>
                  <a:pt x="5084921" y="395282"/>
                </a:cubicBezTo>
                <a:lnTo>
                  <a:pt x="5015907" y="333606"/>
                </a:lnTo>
                <a:lnTo>
                  <a:pt x="1449204" y="0"/>
                </a:lnTo>
                <a:lnTo>
                  <a:pt x="1325446" y="75081"/>
                </a:lnTo>
                <a:cubicBezTo>
                  <a:pt x="525872" y="614495"/>
                  <a:pt x="0" y="1527889"/>
                  <a:pt x="0" y="2563492"/>
                </a:cubicBezTo>
                <a:cubicBezTo>
                  <a:pt x="0" y="3140918"/>
                  <a:pt x="164410" y="3681652"/>
                  <a:pt x="446810" y="4139345"/>
                </a:cubicBezTo>
                <a:cubicBezTo>
                  <a:pt x="5690535" y="1211656"/>
                  <a:pt x="5690535" y="1211656"/>
                  <a:pt x="5690535" y="12116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ļïďê">
            <a:extLst>
              <a:ext uri="{FF2B5EF4-FFF2-40B4-BE49-F238E27FC236}">
                <a16:creationId xmlns:a16="http://schemas.microsoft.com/office/drawing/2014/main" id="{A1523496-D4BC-4C1A-9C75-EC69054109FF}"/>
              </a:ext>
            </a:extLst>
          </p:cNvPr>
          <p:cNvSpPr/>
          <p:nvPr/>
        </p:nvSpPr>
        <p:spPr bwMode="auto">
          <a:xfrm rot="5720611" flipH="1">
            <a:off x="8141065" y="1757333"/>
            <a:ext cx="4345705" cy="3510812"/>
          </a:xfrm>
          <a:custGeom>
            <a:avLst/>
            <a:gdLst>
              <a:gd name="T0" fmla="*/ 1183 w 2247"/>
              <a:gd name="T1" fmla="*/ 0 h 1818"/>
              <a:gd name="T2" fmla="*/ 0 w 2247"/>
              <a:gd name="T3" fmla="*/ 1183 h 1818"/>
              <a:gd name="T4" fmla="*/ 184 w 2247"/>
              <a:gd name="T5" fmla="*/ 1818 h 1818"/>
              <a:gd name="T6" fmla="*/ 2247 w 2247"/>
              <a:gd name="T7" fmla="*/ 664 h 1818"/>
              <a:gd name="T8" fmla="*/ 1183 w 2247"/>
              <a:gd name="T9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7" h="1818">
                <a:moveTo>
                  <a:pt x="1183" y="0"/>
                </a:moveTo>
                <a:cubicBezTo>
                  <a:pt x="530" y="0"/>
                  <a:pt x="0" y="530"/>
                  <a:pt x="0" y="1183"/>
                </a:cubicBezTo>
                <a:cubicBezTo>
                  <a:pt x="0" y="1417"/>
                  <a:pt x="68" y="1634"/>
                  <a:pt x="184" y="1818"/>
                </a:cubicBezTo>
                <a:cubicBezTo>
                  <a:pt x="2247" y="664"/>
                  <a:pt x="2247" y="664"/>
                  <a:pt x="2247" y="664"/>
                </a:cubicBezTo>
                <a:cubicBezTo>
                  <a:pt x="2055" y="271"/>
                  <a:pt x="1651" y="0"/>
                  <a:pt x="118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ŝḷïḑé">
            <a:extLst>
              <a:ext uri="{FF2B5EF4-FFF2-40B4-BE49-F238E27FC236}">
                <a16:creationId xmlns:a16="http://schemas.microsoft.com/office/drawing/2014/main" id="{2D3B05FC-9140-4BF4-A15A-B985BA1226B9}"/>
              </a:ext>
            </a:extLst>
          </p:cNvPr>
          <p:cNvSpPr/>
          <p:nvPr/>
        </p:nvSpPr>
        <p:spPr bwMode="auto">
          <a:xfrm rot="5400000">
            <a:off x="7130073" y="3083761"/>
            <a:ext cx="1208209" cy="403110"/>
          </a:xfrm>
          <a:custGeom>
            <a:avLst/>
            <a:gdLst>
              <a:gd name="T0" fmla="*/ 5 w 695"/>
              <a:gd name="T1" fmla="*/ 66 h 232"/>
              <a:gd name="T2" fmla="*/ 46 w 695"/>
              <a:gd name="T3" fmla="*/ 125 h 232"/>
              <a:gd name="T4" fmla="*/ 627 w 695"/>
              <a:gd name="T5" fmla="*/ 227 h 232"/>
              <a:gd name="T6" fmla="*/ 686 w 695"/>
              <a:gd name="T7" fmla="*/ 186 h 232"/>
              <a:gd name="T8" fmla="*/ 690 w 695"/>
              <a:gd name="T9" fmla="*/ 167 h 232"/>
              <a:gd name="T10" fmla="*/ 648 w 695"/>
              <a:gd name="T11" fmla="*/ 107 h 232"/>
              <a:gd name="T12" fmla="*/ 67 w 695"/>
              <a:gd name="T13" fmla="*/ 5 h 232"/>
              <a:gd name="T14" fmla="*/ 8 w 695"/>
              <a:gd name="T15" fmla="*/ 46 h 232"/>
              <a:gd name="T16" fmla="*/ 5 w 695"/>
              <a:gd name="T17" fmla="*/ 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232">
                <a:moveTo>
                  <a:pt x="5" y="66"/>
                </a:moveTo>
                <a:cubicBezTo>
                  <a:pt x="0" y="93"/>
                  <a:pt x="18" y="120"/>
                  <a:pt x="46" y="125"/>
                </a:cubicBezTo>
                <a:cubicBezTo>
                  <a:pt x="627" y="227"/>
                  <a:pt x="627" y="227"/>
                  <a:pt x="627" y="227"/>
                </a:cubicBezTo>
                <a:cubicBezTo>
                  <a:pt x="655" y="232"/>
                  <a:pt x="682" y="214"/>
                  <a:pt x="686" y="186"/>
                </a:cubicBezTo>
                <a:cubicBezTo>
                  <a:pt x="690" y="167"/>
                  <a:pt x="690" y="167"/>
                  <a:pt x="690" y="167"/>
                </a:cubicBezTo>
                <a:cubicBezTo>
                  <a:pt x="695" y="139"/>
                  <a:pt x="676" y="112"/>
                  <a:pt x="648" y="107"/>
                </a:cubicBezTo>
                <a:cubicBezTo>
                  <a:pt x="67" y="5"/>
                  <a:pt x="67" y="5"/>
                  <a:pt x="67" y="5"/>
                </a:cubicBezTo>
                <a:cubicBezTo>
                  <a:pt x="39" y="0"/>
                  <a:pt x="13" y="19"/>
                  <a:pt x="8" y="46"/>
                </a:cubicBezTo>
                <a:lnTo>
                  <a:pt x="5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ļiḋé">
            <a:extLst>
              <a:ext uri="{FF2B5EF4-FFF2-40B4-BE49-F238E27FC236}">
                <a16:creationId xmlns:a16="http://schemas.microsoft.com/office/drawing/2014/main" id="{0E11462F-7FF0-4D31-9279-8934E930E04B}"/>
              </a:ext>
            </a:extLst>
          </p:cNvPr>
          <p:cNvSpPr/>
          <p:nvPr/>
        </p:nvSpPr>
        <p:spPr bwMode="auto">
          <a:xfrm rot="5400000">
            <a:off x="7379912" y="3084323"/>
            <a:ext cx="1208209" cy="401986"/>
          </a:xfrm>
          <a:custGeom>
            <a:avLst/>
            <a:gdLst>
              <a:gd name="T0" fmla="*/ 5 w 695"/>
              <a:gd name="T1" fmla="*/ 66 h 232"/>
              <a:gd name="T2" fmla="*/ 46 w 695"/>
              <a:gd name="T3" fmla="*/ 125 h 232"/>
              <a:gd name="T4" fmla="*/ 627 w 695"/>
              <a:gd name="T5" fmla="*/ 228 h 232"/>
              <a:gd name="T6" fmla="*/ 686 w 695"/>
              <a:gd name="T7" fmla="*/ 186 h 232"/>
              <a:gd name="T8" fmla="*/ 690 w 695"/>
              <a:gd name="T9" fmla="*/ 167 h 232"/>
              <a:gd name="T10" fmla="*/ 648 w 695"/>
              <a:gd name="T11" fmla="*/ 108 h 232"/>
              <a:gd name="T12" fmla="*/ 67 w 695"/>
              <a:gd name="T13" fmla="*/ 5 h 232"/>
              <a:gd name="T14" fmla="*/ 8 w 695"/>
              <a:gd name="T15" fmla="*/ 47 h 232"/>
              <a:gd name="T16" fmla="*/ 5 w 695"/>
              <a:gd name="T17" fmla="*/ 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232">
                <a:moveTo>
                  <a:pt x="5" y="66"/>
                </a:moveTo>
                <a:cubicBezTo>
                  <a:pt x="0" y="94"/>
                  <a:pt x="18" y="120"/>
                  <a:pt x="46" y="125"/>
                </a:cubicBezTo>
                <a:cubicBezTo>
                  <a:pt x="627" y="228"/>
                  <a:pt x="627" y="228"/>
                  <a:pt x="627" y="228"/>
                </a:cubicBezTo>
                <a:cubicBezTo>
                  <a:pt x="655" y="232"/>
                  <a:pt x="682" y="214"/>
                  <a:pt x="686" y="186"/>
                </a:cubicBezTo>
                <a:cubicBezTo>
                  <a:pt x="690" y="167"/>
                  <a:pt x="690" y="167"/>
                  <a:pt x="690" y="167"/>
                </a:cubicBezTo>
                <a:cubicBezTo>
                  <a:pt x="695" y="139"/>
                  <a:pt x="676" y="112"/>
                  <a:pt x="648" y="108"/>
                </a:cubicBezTo>
                <a:cubicBezTo>
                  <a:pt x="67" y="5"/>
                  <a:pt x="67" y="5"/>
                  <a:pt x="67" y="5"/>
                </a:cubicBezTo>
                <a:cubicBezTo>
                  <a:pt x="39" y="0"/>
                  <a:pt x="13" y="19"/>
                  <a:pt x="8" y="47"/>
                </a:cubicBezTo>
                <a:lnTo>
                  <a:pt x="5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sľiḑê">
            <a:extLst>
              <a:ext uri="{FF2B5EF4-FFF2-40B4-BE49-F238E27FC236}">
                <a16:creationId xmlns:a16="http://schemas.microsoft.com/office/drawing/2014/main" id="{510C9668-B9DA-4B44-AEBA-A48B4B69DB69}"/>
              </a:ext>
            </a:extLst>
          </p:cNvPr>
          <p:cNvSpPr/>
          <p:nvPr/>
        </p:nvSpPr>
        <p:spPr bwMode="auto">
          <a:xfrm rot="5400000">
            <a:off x="7629187" y="3083200"/>
            <a:ext cx="1208209" cy="404233"/>
          </a:xfrm>
          <a:custGeom>
            <a:avLst/>
            <a:gdLst>
              <a:gd name="T0" fmla="*/ 5 w 695"/>
              <a:gd name="T1" fmla="*/ 66 h 233"/>
              <a:gd name="T2" fmla="*/ 46 w 695"/>
              <a:gd name="T3" fmla="*/ 125 h 233"/>
              <a:gd name="T4" fmla="*/ 627 w 695"/>
              <a:gd name="T5" fmla="*/ 228 h 233"/>
              <a:gd name="T6" fmla="*/ 686 w 695"/>
              <a:gd name="T7" fmla="*/ 186 h 233"/>
              <a:gd name="T8" fmla="*/ 690 w 695"/>
              <a:gd name="T9" fmla="*/ 167 h 233"/>
              <a:gd name="T10" fmla="*/ 648 w 695"/>
              <a:gd name="T11" fmla="*/ 108 h 233"/>
              <a:gd name="T12" fmla="*/ 67 w 695"/>
              <a:gd name="T13" fmla="*/ 5 h 233"/>
              <a:gd name="T14" fmla="*/ 8 w 695"/>
              <a:gd name="T15" fmla="*/ 47 h 233"/>
              <a:gd name="T16" fmla="*/ 5 w 695"/>
              <a:gd name="T17" fmla="*/ 6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233">
                <a:moveTo>
                  <a:pt x="5" y="66"/>
                </a:moveTo>
                <a:cubicBezTo>
                  <a:pt x="0" y="94"/>
                  <a:pt x="18" y="120"/>
                  <a:pt x="46" y="125"/>
                </a:cubicBezTo>
                <a:cubicBezTo>
                  <a:pt x="627" y="228"/>
                  <a:pt x="627" y="228"/>
                  <a:pt x="627" y="228"/>
                </a:cubicBezTo>
                <a:cubicBezTo>
                  <a:pt x="655" y="233"/>
                  <a:pt x="682" y="214"/>
                  <a:pt x="686" y="186"/>
                </a:cubicBezTo>
                <a:cubicBezTo>
                  <a:pt x="690" y="167"/>
                  <a:pt x="690" y="167"/>
                  <a:pt x="690" y="167"/>
                </a:cubicBezTo>
                <a:cubicBezTo>
                  <a:pt x="695" y="139"/>
                  <a:pt x="676" y="113"/>
                  <a:pt x="648" y="108"/>
                </a:cubicBezTo>
                <a:cubicBezTo>
                  <a:pt x="67" y="5"/>
                  <a:pt x="67" y="5"/>
                  <a:pt x="67" y="5"/>
                </a:cubicBezTo>
                <a:cubicBezTo>
                  <a:pt x="39" y="0"/>
                  <a:pt x="13" y="19"/>
                  <a:pt x="8" y="47"/>
                </a:cubicBezTo>
                <a:lnTo>
                  <a:pt x="5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ŝlíde">
            <a:extLst>
              <a:ext uri="{FF2B5EF4-FFF2-40B4-BE49-F238E27FC236}">
                <a16:creationId xmlns:a16="http://schemas.microsoft.com/office/drawing/2014/main" id="{FF571B60-73E3-4B32-A877-B70A4B4B0584}"/>
              </a:ext>
            </a:extLst>
          </p:cNvPr>
          <p:cNvSpPr/>
          <p:nvPr/>
        </p:nvSpPr>
        <p:spPr bwMode="auto">
          <a:xfrm rot="5400000">
            <a:off x="7163198" y="3122500"/>
            <a:ext cx="643405" cy="324509"/>
          </a:xfrm>
          <a:custGeom>
            <a:avLst/>
            <a:gdLst>
              <a:gd name="T0" fmla="*/ 0 w 370"/>
              <a:gd name="T1" fmla="*/ 28 h 187"/>
              <a:gd name="T2" fmla="*/ 188 w 370"/>
              <a:gd name="T3" fmla="*/ 187 h 187"/>
              <a:gd name="T4" fmla="*/ 370 w 370"/>
              <a:gd name="T5" fmla="*/ 65 h 187"/>
              <a:gd name="T6" fmla="*/ 3 w 370"/>
              <a:gd name="T7" fmla="*/ 0 h 187"/>
              <a:gd name="T8" fmla="*/ 0 w 370"/>
              <a:gd name="T9" fmla="*/ 2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187">
                <a:moveTo>
                  <a:pt x="0" y="28"/>
                </a:moveTo>
                <a:cubicBezTo>
                  <a:pt x="0" y="116"/>
                  <a:pt x="84" y="187"/>
                  <a:pt x="188" y="187"/>
                </a:cubicBezTo>
                <a:cubicBezTo>
                  <a:pt x="276" y="187"/>
                  <a:pt x="351" y="135"/>
                  <a:pt x="370" y="65"/>
                </a:cubicBezTo>
                <a:cubicBezTo>
                  <a:pt x="3" y="0"/>
                  <a:pt x="3" y="0"/>
                  <a:pt x="3" y="0"/>
                </a:cubicBezTo>
                <a:cubicBezTo>
                  <a:pt x="1" y="9"/>
                  <a:pt x="0" y="18"/>
                  <a:pt x="0" y="28"/>
                </a:cubicBezTo>
                <a:close/>
              </a:path>
            </a:pathLst>
          </a:custGeom>
          <a:solidFill>
            <a:srgbClr val="46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şļíḑê">
            <a:extLst>
              <a:ext uri="{FF2B5EF4-FFF2-40B4-BE49-F238E27FC236}">
                <a16:creationId xmlns:a16="http://schemas.microsoft.com/office/drawing/2014/main" id="{C500D679-8831-4ACB-A357-715711C29CE3}"/>
              </a:ext>
            </a:extLst>
          </p:cNvPr>
          <p:cNvSpPr/>
          <p:nvPr/>
        </p:nvSpPr>
        <p:spPr bwMode="auto">
          <a:xfrm rot="5400000">
            <a:off x="9157411" y="1576308"/>
            <a:ext cx="1369904" cy="2036883"/>
          </a:xfrm>
          <a:custGeom>
            <a:avLst/>
            <a:gdLst>
              <a:gd name="T0" fmla="*/ 496 w 788"/>
              <a:gd name="T1" fmla="*/ 1174 h 1174"/>
              <a:gd name="T2" fmla="*/ 354 w 788"/>
              <a:gd name="T3" fmla="*/ 1127 h 1174"/>
              <a:gd name="T4" fmla="*/ 108 w 788"/>
              <a:gd name="T5" fmla="*/ 1076 h 1174"/>
              <a:gd name="T6" fmla="*/ 12 w 788"/>
              <a:gd name="T7" fmla="*/ 803 h 1174"/>
              <a:gd name="T8" fmla="*/ 97 w 788"/>
              <a:gd name="T9" fmla="*/ 656 h 1174"/>
              <a:gd name="T10" fmla="*/ 214 w 788"/>
              <a:gd name="T11" fmla="*/ 607 h 1174"/>
              <a:gd name="T12" fmla="*/ 254 w 788"/>
              <a:gd name="T13" fmla="*/ 476 h 1174"/>
              <a:gd name="T14" fmla="*/ 364 w 788"/>
              <a:gd name="T15" fmla="*/ 428 h 1174"/>
              <a:gd name="T16" fmla="*/ 515 w 788"/>
              <a:gd name="T17" fmla="*/ 587 h 1174"/>
              <a:gd name="T18" fmla="*/ 483 w 788"/>
              <a:gd name="T19" fmla="*/ 620 h 1174"/>
              <a:gd name="T20" fmla="*/ 450 w 788"/>
              <a:gd name="T21" fmla="*/ 588 h 1174"/>
              <a:gd name="T22" fmla="*/ 365 w 788"/>
              <a:gd name="T23" fmla="*/ 493 h 1174"/>
              <a:gd name="T24" fmla="*/ 304 w 788"/>
              <a:gd name="T25" fmla="*/ 518 h 1174"/>
              <a:gd name="T26" fmla="*/ 280 w 788"/>
              <a:gd name="T27" fmla="*/ 634 h 1174"/>
              <a:gd name="T28" fmla="*/ 272 w 788"/>
              <a:gd name="T29" fmla="*/ 661 h 1174"/>
              <a:gd name="T30" fmla="*/ 245 w 788"/>
              <a:gd name="T31" fmla="*/ 671 h 1174"/>
              <a:gd name="T32" fmla="*/ 137 w 788"/>
              <a:gd name="T33" fmla="*/ 707 h 1174"/>
              <a:gd name="T34" fmla="*/ 77 w 788"/>
              <a:gd name="T35" fmla="*/ 809 h 1174"/>
              <a:gd name="T36" fmla="*/ 151 w 788"/>
              <a:gd name="T37" fmla="*/ 1027 h 1174"/>
              <a:gd name="T38" fmla="*/ 350 w 788"/>
              <a:gd name="T39" fmla="*/ 1061 h 1174"/>
              <a:gd name="T40" fmla="*/ 384 w 788"/>
              <a:gd name="T41" fmla="*/ 1068 h 1174"/>
              <a:gd name="T42" fmla="*/ 516 w 788"/>
              <a:gd name="T43" fmla="*/ 1108 h 1174"/>
              <a:gd name="T44" fmla="*/ 656 w 788"/>
              <a:gd name="T45" fmla="*/ 1037 h 1174"/>
              <a:gd name="T46" fmla="*/ 716 w 788"/>
              <a:gd name="T47" fmla="*/ 816 h 1174"/>
              <a:gd name="T48" fmla="*/ 716 w 788"/>
              <a:gd name="T49" fmla="*/ 813 h 1174"/>
              <a:gd name="T50" fmla="*/ 716 w 788"/>
              <a:gd name="T51" fmla="*/ 33 h 1174"/>
              <a:gd name="T52" fmla="*/ 748 w 788"/>
              <a:gd name="T53" fmla="*/ 0 h 1174"/>
              <a:gd name="T54" fmla="*/ 781 w 788"/>
              <a:gd name="T55" fmla="*/ 33 h 1174"/>
              <a:gd name="T56" fmla="*/ 781 w 788"/>
              <a:gd name="T57" fmla="*/ 812 h 1174"/>
              <a:gd name="T58" fmla="*/ 709 w 788"/>
              <a:gd name="T59" fmla="*/ 1075 h 1174"/>
              <a:gd name="T60" fmla="*/ 523 w 788"/>
              <a:gd name="T61" fmla="*/ 1173 h 1174"/>
              <a:gd name="T62" fmla="*/ 496 w 788"/>
              <a:gd name="T63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88" h="1174">
                <a:moveTo>
                  <a:pt x="496" y="1174"/>
                </a:moveTo>
                <a:cubicBezTo>
                  <a:pt x="442" y="1174"/>
                  <a:pt x="393" y="1158"/>
                  <a:pt x="354" y="1127"/>
                </a:cubicBezTo>
                <a:cubicBezTo>
                  <a:pt x="310" y="1138"/>
                  <a:pt x="201" y="1155"/>
                  <a:pt x="108" y="1076"/>
                </a:cubicBezTo>
                <a:cubicBezTo>
                  <a:pt x="31" y="1010"/>
                  <a:pt x="0" y="920"/>
                  <a:pt x="12" y="803"/>
                </a:cubicBezTo>
                <a:cubicBezTo>
                  <a:pt x="18" y="748"/>
                  <a:pt x="49" y="695"/>
                  <a:pt x="97" y="656"/>
                </a:cubicBezTo>
                <a:cubicBezTo>
                  <a:pt x="132" y="628"/>
                  <a:pt x="173" y="611"/>
                  <a:pt x="214" y="607"/>
                </a:cubicBezTo>
                <a:cubicBezTo>
                  <a:pt x="214" y="570"/>
                  <a:pt x="220" y="516"/>
                  <a:pt x="254" y="476"/>
                </a:cubicBezTo>
                <a:cubicBezTo>
                  <a:pt x="280" y="445"/>
                  <a:pt x="317" y="429"/>
                  <a:pt x="364" y="428"/>
                </a:cubicBezTo>
                <a:cubicBezTo>
                  <a:pt x="419" y="427"/>
                  <a:pt x="512" y="447"/>
                  <a:pt x="515" y="587"/>
                </a:cubicBezTo>
                <a:cubicBezTo>
                  <a:pt x="515" y="604"/>
                  <a:pt x="501" y="619"/>
                  <a:pt x="483" y="620"/>
                </a:cubicBezTo>
                <a:cubicBezTo>
                  <a:pt x="465" y="620"/>
                  <a:pt x="450" y="606"/>
                  <a:pt x="450" y="588"/>
                </a:cubicBezTo>
                <a:cubicBezTo>
                  <a:pt x="449" y="521"/>
                  <a:pt x="423" y="492"/>
                  <a:pt x="365" y="493"/>
                </a:cubicBezTo>
                <a:cubicBezTo>
                  <a:pt x="337" y="493"/>
                  <a:pt x="317" y="501"/>
                  <a:pt x="304" y="518"/>
                </a:cubicBezTo>
                <a:cubicBezTo>
                  <a:pt x="275" y="551"/>
                  <a:pt x="277" y="613"/>
                  <a:pt x="280" y="634"/>
                </a:cubicBezTo>
                <a:cubicBezTo>
                  <a:pt x="282" y="644"/>
                  <a:pt x="279" y="654"/>
                  <a:pt x="272" y="661"/>
                </a:cubicBezTo>
                <a:cubicBezTo>
                  <a:pt x="265" y="669"/>
                  <a:pt x="255" y="672"/>
                  <a:pt x="245" y="671"/>
                </a:cubicBezTo>
                <a:cubicBezTo>
                  <a:pt x="210" y="667"/>
                  <a:pt x="170" y="680"/>
                  <a:pt x="137" y="707"/>
                </a:cubicBezTo>
                <a:cubicBezTo>
                  <a:pt x="103" y="734"/>
                  <a:pt x="81" y="772"/>
                  <a:pt x="77" y="809"/>
                </a:cubicBezTo>
                <a:cubicBezTo>
                  <a:pt x="66" y="907"/>
                  <a:pt x="89" y="974"/>
                  <a:pt x="151" y="1027"/>
                </a:cubicBezTo>
                <a:cubicBezTo>
                  <a:pt x="237" y="1101"/>
                  <a:pt x="346" y="1063"/>
                  <a:pt x="350" y="1061"/>
                </a:cubicBezTo>
                <a:cubicBezTo>
                  <a:pt x="362" y="1057"/>
                  <a:pt x="375" y="1059"/>
                  <a:pt x="384" y="1068"/>
                </a:cubicBezTo>
                <a:cubicBezTo>
                  <a:pt x="417" y="1099"/>
                  <a:pt x="464" y="1113"/>
                  <a:pt x="516" y="1108"/>
                </a:cubicBezTo>
                <a:cubicBezTo>
                  <a:pt x="574" y="1103"/>
                  <a:pt x="629" y="1075"/>
                  <a:pt x="656" y="1037"/>
                </a:cubicBezTo>
                <a:cubicBezTo>
                  <a:pt x="725" y="942"/>
                  <a:pt x="716" y="817"/>
                  <a:pt x="716" y="816"/>
                </a:cubicBezTo>
                <a:cubicBezTo>
                  <a:pt x="716" y="815"/>
                  <a:pt x="716" y="814"/>
                  <a:pt x="716" y="813"/>
                </a:cubicBezTo>
                <a:cubicBezTo>
                  <a:pt x="716" y="33"/>
                  <a:pt x="716" y="33"/>
                  <a:pt x="716" y="33"/>
                </a:cubicBezTo>
                <a:cubicBezTo>
                  <a:pt x="716" y="15"/>
                  <a:pt x="730" y="0"/>
                  <a:pt x="748" y="0"/>
                </a:cubicBezTo>
                <a:cubicBezTo>
                  <a:pt x="766" y="0"/>
                  <a:pt x="781" y="15"/>
                  <a:pt x="781" y="33"/>
                </a:cubicBezTo>
                <a:cubicBezTo>
                  <a:pt x="781" y="812"/>
                  <a:pt x="781" y="812"/>
                  <a:pt x="781" y="812"/>
                </a:cubicBezTo>
                <a:cubicBezTo>
                  <a:pt x="782" y="828"/>
                  <a:pt x="788" y="966"/>
                  <a:pt x="709" y="1075"/>
                </a:cubicBezTo>
                <a:cubicBezTo>
                  <a:pt x="670" y="1128"/>
                  <a:pt x="599" y="1166"/>
                  <a:pt x="523" y="1173"/>
                </a:cubicBezTo>
                <a:cubicBezTo>
                  <a:pt x="514" y="1174"/>
                  <a:pt x="505" y="1174"/>
                  <a:pt x="496" y="1174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$ľïḑê">
            <a:extLst>
              <a:ext uri="{FF2B5EF4-FFF2-40B4-BE49-F238E27FC236}">
                <a16:creationId xmlns:a16="http://schemas.microsoft.com/office/drawing/2014/main" id="{65555277-0F92-4882-B85C-7E7F96EBBEAA}"/>
              </a:ext>
            </a:extLst>
          </p:cNvPr>
          <p:cNvSpPr/>
          <p:nvPr/>
        </p:nvSpPr>
        <p:spPr bwMode="auto">
          <a:xfrm rot="5400000">
            <a:off x="9659335" y="1460652"/>
            <a:ext cx="837662" cy="1342951"/>
          </a:xfrm>
          <a:custGeom>
            <a:avLst/>
            <a:gdLst>
              <a:gd name="T0" fmla="*/ 157 w 482"/>
              <a:gd name="T1" fmla="*/ 774 h 774"/>
              <a:gd name="T2" fmla="*/ 150 w 482"/>
              <a:gd name="T3" fmla="*/ 774 h 774"/>
              <a:gd name="T4" fmla="*/ 0 w 482"/>
              <a:gd name="T5" fmla="*/ 557 h 774"/>
              <a:gd name="T6" fmla="*/ 113 w 482"/>
              <a:gd name="T7" fmla="*/ 363 h 774"/>
              <a:gd name="T8" fmla="*/ 58 w 482"/>
              <a:gd name="T9" fmla="*/ 259 h 774"/>
              <a:gd name="T10" fmla="*/ 98 w 482"/>
              <a:gd name="T11" fmla="*/ 95 h 774"/>
              <a:gd name="T12" fmla="*/ 338 w 482"/>
              <a:gd name="T13" fmla="*/ 23 h 774"/>
              <a:gd name="T14" fmla="*/ 480 w 482"/>
              <a:gd name="T15" fmla="*/ 172 h 774"/>
              <a:gd name="T16" fmla="*/ 452 w 482"/>
              <a:gd name="T17" fmla="*/ 208 h 774"/>
              <a:gd name="T18" fmla="*/ 416 w 482"/>
              <a:gd name="T19" fmla="*/ 180 h 774"/>
              <a:gd name="T20" fmla="*/ 322 w 482"/>
              <a:gd name="T21" fmla="*/ 86 h 774"/>
              <a:gd name="T22" fmla="*/ 152 w 482"/>
              <a:gd name="T23" fmla="*/ 132 h 774"/>
              <a:gd name="T24" fmla="*/ 122 w 482"/>
              <a:gd name="T25" fmla="*/ 246 h 774"/>
              <a:gd name="T26" fmla="*/ 193 w 482"/>
              <a:gd name="T27" fmla="*/ 347 h 774"/>
              <a:gd name="T28" fmla="*/ 207 w 482"/>
              <a:gd name="T29" fmla="*/ 381 h 774"/>
              <a:gd name="T30" fmla="*/ 180 w 482"/>
              <a:gd name="T31" fmla="*/ 406 h 774"/>
              <a:gd name="T32" fmla="*/ 65 w 482"/>
              <a:gd name="T33" fmla="*/ 557 h 774"/>
              <a:gd name="T34" fmla="*/ 164 w 482"/>
              <a:gd name="T35" fmla="*/ 710 h 774"/>
              <a:gd name="T36" fmla="*/ 189 w 482"/>
              <a:gd name="T37" fmla="*/ 749 h 774"/>
              <a:gd name="T38" fmla="*/ 157 w 482"/>
              <a:gd name="T39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2" h="774">
                <a:moveTo>
                  <a:pt x="157" y="774"/>
                </a:moveTo>
                <a:cubicBezTo>
                  <a:pt x="155" y="774"/>
                  <a:pt x="153" y="774"/>
                  <a:pt x="150" y="774"/>
                </a:cubicBezTo>
                <a:cubicBezTo>
                  <a:pt x="98" y="762"/>
                  <a:pt x="0" y="702"/>
                  <a:pt x="0" y="557"/>
                </a:cubicBezTo>
                <a:cubicBezTo>
                  <a:pt x="0" y="460"/>
                  <a:pt x="56" y="394"/>
                  <a:pt x="113" y="363"/>
                </a:cubicBezTo>
                <a:cubicBezTo>
                  <a:pt x="91" y="338"/>
                  <a:pt x="67" y="303"/>
                  <a:pt x="58" y="259"/>
                </a:cubicBezTo>
                <a:cubicBezTo>
                  <a:pt x="48" y="205"/>
                  <a:pt x="61" y="150"/>
                  <a:pt x="98" y="95"/>
                </a:cubicBezTo>
                <a:cubicBezTo>
                  <a:pt x="142" y="32"/>
                  <a:pt x="245" y="0"/>
                  <a:pt x="338" y="23"/>
                </a:cubicBezTo>
                <a:cubicBezTo>
                  <a:pt x="418" y="42"/>
                  <a:pt x="470" y="97"/>
                  <a:pt x="480" y="172"/>
                </a:cubicBezTo>
                <a:cubicBezTo>
                  <a:pt x="482" y="190"/>
                  <a:pt x="470" y="206"/>
                  <a:pt x="452" y="208"/>
                </a:cubicBezTo>
                <a:cubicBezTo>
                  <a:pt x="434" y="211"/>
                  <a:pt x="418" y="198"/>
                  <a:pt x="416" y="180"/>
                </a:cubicBezTo>
                <a:cubicBezTo>
                  <a:pt x="407" y="116"/>
                  <a:pt x="354" y="93"/>
                  <a:pt x="322" y="86"/>
                </a:cubicBezTo>
                <a:cubicBezTo>
                  <a:pt x="256" y="70"/>
                  <a:pt x="180" y="91"/>
                  <a:pt x="152" y="132"/>
                </a:cubicBezTo>
                <a:cubicBezTo>
                  <a:pt x="125" y="171"/>
                  <a:pt x="115" y="209"/>
                  <a:pt x="122" y="246"/>
                </a:cubicBezTo>
                <a:cubicBezTo>
                  <a:pt x="134" y="307"/>
                  <a:pt x="192" y="347"/>
                  <a:pt x="193" y="347"/>
                </a:cubicBezTo>
                <a:cubicBezTo>
                  <a:pt x="204" y="354"/>
                  <a:pt x="209" y="368"/>
                  <a:pt x="207" y="381"/>
                </a:cubicBezTo>
                <a:cubicBezTo>
                  <a:pt x="204" y="394"/>
                  <a:pt x="193" y="404"/>
                  <a:pt x="180" y="406"/>
                </a:cubicBezTo>
                <a:cubicBezTo>
                  <a:pt x="132" y="414"/>
                  <a:pt x="65" y="466"/>
                  <a:pt x="65" y="557"/>
                </a:cubicBezTo>
                <a:cubicBezTo>
                  <a:pt x="65" y="687"/>
                  <a:pt x="163" y="710"/>
                  <a:pt x="164" y="710"/>
                </a:cubicBezTo>
                <a:cubicBezTo>
                  <a:pt x="182" y="714"/>
                  <a:pt x="193" y="731"/>
                  <a:pt x="189" y="749"/>
                </a:cubicBezTo>
                <a:cubicBezTo>
                  <a:pt x="186" y="764"/>
                  <a:pt x="172" y="774"/>
                  <a:pt x="157" y="774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ṥḻíḋe">
            <a:extLst>
              <a:ext uri="{FF2B5EF4-FFF2-40B4-BE49-F238E27FC236}">
                <a16:creationId xmlns:a16="http://schemas.microsoft.com/office/drawing/2014/main" id="{FE945A2F-19D2-4E7E-8AE0-BD2F9C733937}"/>
              </a:ext>
            </a:extLst>
          </p:cNvPr>
          <p:cNvSpPr/>
          <p:nvPr/>
        </p:nvSpPr>
        <p:spPr bwMode="auto">
          <a:xfrm rot="5400000">
            <a:off x="10235365" y="2211852"/>
            <a:ext cx="1168910" cy="962298"/>
          </a:xfrm>
          <a:custGeom>
            <a:avLst/>
            <a:gdLst>
              <a:gd name="T0" fmla="*/ 422 w 673"/>
              <a:gd name="T1" fmla="*/ 555 h 555"/>
              <a:gd name="T2" fmla="*/ 401 w 673"/>
              <a:gd name="T3" fmla="*/ 554 h 555"/>
              <a:gd name="T4" fmla="*/ 279 w 673"/>
              <a:gd name="T5" fmla="*/ 438 h 555"/>
              <a:gd name="T6" fmla="*/ 346 w 673"/>
              <a:gd name="T7" fmla="*/ 283 h 555"/>
              <a:gd name="T8" fmla="*/ 443 w 673"/>
              <a:gd name="T9" fmla="*/ 272 h 555"/>
              <a:gd name="T10" fmla="*/ 503 w 673"/>
              <a:gd name="T11" fmla="*/ 328 h 555"/>
              <a:gd name="T12" fmla="*/ 485 w 673"/>
              <a:gd name="T13" fmla="*/ 371 h 555"/>
              <a:gd name="T14" fmla="*/ 443 w 673"/>
              <a:gd name="T15" fmla="*/ 354 h 555"/>
              <a:gd name="T16" fmla="*/ 421 w 673"/>
              <a:gd name="T17" fmla="*/ 333 h 555"/>
              <a:gd name="T18" fmla="*/ 376 w 673"/>
              <a:gd name="T19" fmla="*/ 340 h 555"/>
              <a:gd name="T20" fmla="*/ 343 w 673"/>
              <a:gd name="T21" fmla="*/ 427 h 555"/>
              <a:gd name="T22" fmla="*/ 409 w 673"/>
              <a:gd name="T23" fmla="*/ 490 h 555"/>
              <a:gd name="T24" fmla="*/ 521 w 673"/>
              <a:gd name="T25" fmla="*/ 446 h 555"/>
              <a:gd name="T26" fmla="*/ 602 w 673"/>
              <a:gd name="T27" fmla="*/ 226 h 555"/>
              <a:gd name="T28" fmla="*/ 506 w 673"/>
              <a:gd name="T29" fmla="*/ 90 h 555"/>
              <a:gd name="T30" fmla="*/ 365 w 673"/>
              <a:gd name="T31" fmla="*/ 102 h 555"/>
              <a:gd name="T32" fmla="*/ 334 w 673"/>
              <a:gd name="T33" fmla="*/ 193 h 555"/>
              <a:gd name="T34" fmla="*/ 319 w 673"/>
              <a:gd name="T35" fmla="*/ 228 h 555"/>
              <a:gd name="T36" fmla="*/ 280 w 673"/>
              <a:gd name="T37" fmla="*/ 224 h 555"/>
              <a:gd name="T38" fmla="*/ 138 w 673"/>
              <a:gd name="T39" fmla="*/ 207 h 555"/>
              <a:gd name="T40" fmla="*/ 75 w 673"/>
              <a:gd name="T41" fmla="*/ 362 h 555"/>
              <a:gd name="T42" fmla="*/ 47 w 673"/>
              <a:gd name="T43" fmla="*/ 398 h 555"/>
              <a:gd name="T44" fmla="*/ 11 w 673"/>
              <a:gd name="T45" fmla="*/ 370 h 555"/>
              <a:gd name="T46" fmla="*/ 108 w 673"/>
              <a:gd name="T47" fmla="*/ 150 h 555"/>
              <a:gd name="T48" fmla="*/ 271 w 673"/>
              <a:gd name="T49" fmla="*/ 143 h 555"/>
              <a:gd name="T50" fmla="*/ 322 w 673"/>
              <a:gd name="T51" fmla="*/ 54 h 555"/>
              <a:gd name="T52" fmla="*/ 530 w 673"/>
              <a:gd name="T53" fmla="*/ 30 h 555"/>
              <a:gd name="T54" fmla="*/ 667 w 673"/>
              <a:gd name="T55" fmla="*/ 222 h 555"/>
              <a:gd name="T56" fmla="*/ 566 w 673"/>
              <a:gd name="T57" fmla="*/ 494 h 555"/>
              <a:gd name="T58" fmla="*/ 422 w 673"/>
              <a:gd name="T59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3" h="555">
                <a:moveTo>
                  <a:pt x="422" y="555"/>
                </a:moveTo>
                <a:cubicBezTo>
                  <a:pt x="415" y="555"/>
                  <a:pt x="408" y="555"/>
                  <a:pt x="401" y="554"/>
                </a:cubicBezTo>
                <a:cubicBezTo>
                  <a:pt x="337" y="546"/>
                  <a:pt x="290" y="502"/>
                  <a:pt x="279" y="438"/>
                </a:cubicBezTo>
                <a:cubicBezTo>
                  <a:pt x="268" y="374"/>
                  <a:pt x="296" y="308"/>
                  <a:pt x="346" y="283"/>
                </a:cubicBezTo>
                <a:cubicBezTo>
                  <a:pt x="381" y="265"/>
                  <a:pt x="414" y="261"/>
                  <a:pt x="443" y="272"/>
                </a:cubicBezTo>
                <a:cubicBezTo>
                  <a:pt x="484" y="287"/>
                  <a:pt x="501" y="324"/>
                  <a:pt x="503" y="328"/>
                </a:cubicBezTo>
                <a:cubicBezTo>
                  <a:pt x="510" y="345"/>
                  <a:pt x="502" y="364"/>
                  <a:pt x="485" y="371"/>
                </a:cubicBezTo>
                <a:cubicBezTo>
                  <a:pt x="469" y="378"/>
                  <a:pt x="450" y="370"/>
                  <a:pt x="443" y="354"/>
                </a:cubicBezTo>
                <a:cubicBezTo>
                  <a:pt x="443" y="353"/>
                  <a:pt x="435" y="338"/>
                  <a:pt x="421" y="333"/>
                </a:cubicBezTo>
                <a:cubicBezTo>
                  <a:pt x="409" y="329"/>
                  <a:pt x="394" y="331"/>
                  <a:pt x="376" y="340"/>
                </a:cubicBezTo>
                <a:cubicBezTo>
                  <a:pt x="351" y="353"/>
                  <a:pt x="337" y="391"/>
                  <a:pt x="343" y="427"/>
                </a:cubicBezTo>
                <a:cubicBezTo>
                  <a:pt x="347" y="448"/>
                  <a:pt x="360" y="484"/>
                  <a:pt x="409" y="490"/>
                </a:cubicBezTo>
                <a:cubicBezTo>
                  <a:pt x="446" y="494"/>
                  <a:pt x="486" y="479"/>
                  <a:pt x="521" y="446"/>
                </a:cubicBezTo>
                <a:cubicBezTo>
                  <a:pt x="576" y="395"/>
                  <a:pt x="607" y="310"/>
                  <a:pt x="602" y="226"/>
                </a:cubicBezTo>
                <a:cubicBezTo>
                  <a:pt x="597" y="137"/>
                  <a:pt x="533" y="101"/>
                  <a:pt x="506" y="90"/>
                </a:cubicBezTo>
                <a:cubicBezTo>
                  <a:pt x="455" y="70"/>
                  <a:pt x="396" y="75"/>
                  <a:pt x="365" y="102"/>
                </a:cubicBezTo>
                <a:cubicBezTo>
                  <a:pt x="322" y="141"/>
                  <a:pt x="333" y="192"/>
                  <a:pt x="334" y="193"/>
                </a:cubicBezTo>
                <a:cubicBezTo>
                  <a:pt x="337" y="206"/>
                  <a:pt x="331" y="221"/>
                  <a:pt x="319" y="228"/>
                </a:cubicBezTo>
                <a:cubicBezTo>
                  <a:pt x="306" y="235"/>
                  <a:pt x="291" y="234"/>
                  <a:pt x="280" y="224"/>
                </a:cubicBezTo>
                <a:cubicBezTo>
                  <a:pt x="278" y="222"/>
                  <a:pt x="214" y="167"/>
                  <a:pt x="138" y="207"/>
                </a:cubicBezTo>
                <a:cubicBezTo>
                  <a:pt x="101" y="227"/>
                  <a:pt x="67" y="292"/>
                  <a:pt x="75" y="362"/>
                </a:cubicBezTo>
                <a:cubicBezTo>
                  <a:pt x="77" y="380"/>
                  <a:pt x="65" y="396"/>
                  <a:pt x="47" y="398"/>
                </a:cubicBezTo>
                <a:cubicBezTo>
                  <a:pt x="29" y="401"/>
                  <a:pt x="13" y="388"/>
                  <a:pt x="11" y="370"/>
                </a:cubicBezTo>
                <a:cubicBezTo>
                  <a:pt x="0" y="280"/>
                  <a:pt x="42" y="186"/>
                  <a:pt x="108" y="150"/>
                </a:cubicBezTo>
                <a:cubicBezTo>
                  <a:pt x="173" y="115"/>
                  <a:pt x="231" y="126"/>
                  <a:pt x="271" y="143"/>
                </a:cubicBezTo>
                <a:cubicBezTo>
                  <a:pt x="276" y="116"/>
                  <a:pt x="290" y="83"/>
                  <a:pt x="322" y="54"/>
                </a:cubicBezTo>
                <a:cubicBezTo>
                  <a:pt x="371" y="9"/>
                  <a:pt x="455" y="0"/>
                  <a:pt x="530" y="30"/>
                </a:cubicBezTo>
                <a:cubicBezTo>
                  <a:pt x="611" y="63"/>
                  <a:pt x="661" y="133"/>
                  <a:pt x="667" y="222"/>
                </a:cubicBezTo>
                <a:cubicBezTo>
                  <a:pt x="673" y="327"/>
                  <a:pt x="635" y="428"/>
                  <a:pt x="566" y="494"/>
                </a:cubicBezTo>
                <a:cubicBezTo>
                  <a:pt x="523" y="534"/>
                  <a:pt x="473" y="555"/>
                  <a:pt x="422" y="555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śḻïḑe">
            <a:extLst>
              <a:ext uri="{FF2B5EF4-FFF2-40B4-BE49-F238E27FC236}">
                <a16:creationId xmlns:a16="http://schemas.microsoft.com/office/drawing/2014/main" id="{ADA0B54E-B65C-4042-A861-DCBA154A6B91}"/>
              </a:ext>
            </a:extLst>
          </p:cNvPr>
          <p:cNvSpPr/>
          <p:nvPr/>
        </p:nvSpPr>
        <p:spPr bwMode="auto">
          <a:xfrm rot="5400000">
            <a:off x="8956419" y="2594751"/>
            <a:ext cx="869103" cy="521010"/>
          </a:xfrm>
          <a:custGeom>
            <a:avLst/>
            <a:gdLst>
              <a:gd name="T0" fmla="*/ 434 w 500"/>
              <a:gd name="T1" fmla="*/ 300 h 300"/>
              <a:gd name="T2" fmla="*/ 425 w 500"/>
              <a:gd name="T3" fmla="*/ 299 h 300"/>
              <a:gd name="T4" fmla="*/ 403 w 500"/>
              <a:gd name="T5" fmla="*/ 260 h 300"/>
              <a:gd name="T6" fmla="*/ 403 w 500"/>
              <a:gd name="T7" fmla="*/ 260 h 300"/>
              <a:gd name="T8" fmla="*/ 401 w 500"/>
              <a:gd name="T9" fmla="*/ 101 h 300"/>
              <a:gd name="T10" fmla="*/ 373 w 500"/>
              <a:gd name="T11" fmla="*/ 80 h 300"/>
              <a:gd name="T12" fmla="*/ 302 w 500"/>
              <a:gd name="T13" fmla="*/ 93 h 300"/>
              <a:gd name="T14" fmla="*/ 284 w 500"/>
              <a:gd name="T15" fmla="*/ 162 h 300"/>
              <a:gd name="T16" fmla="*/ 264 w 500"/>
              <a:gd name="T17" fmla="*/ 202 h 300"/>
              <a:gd name="T18" fmla="*/ 223 w 500"/>
              <a:gd name="T19" fmla="*/ 182 h 300"/>
              <a:gd name="T20" fmla="*/ 129 w 500"/>
              <a:gd name="T21" fmla="*/ 120 h 300"/>
              <a:gd name="T22" fmla="*/ 73 w 500"/>
              <a:gd name="T23" fmla="*/ 177 h 300"/>
              <a:gd name="T24" fmla="*/ 91 w 500"/>
              <a:gd name="T25" fmla="*/ 231 h 300"/>
              <a:gd name="T26" fmla="*/ 103 w 500"/>
              <a:gd name="T27" fmla="*/ 275 h 300"/>
              <a:gd name="T28" fmla="*/ 59 w 500"/>
              <a:gd name="T29" fmla="*/ 287 h 300"/>
              <a:gd name="T30" fmla="*/ 9 w 500"/>
              <a:gd name="T31" fmla="*/ 165 h 300"/>
              <a:gd name="T32" fmla="*/ 119 w 500"/>
              <a:gd name="T33" fmla="*/ 56 h 300"/>
              <a:gd name="T34" fmla="*/ 231 w 500"/>
              <a:gd name="T35" fmla="*/ 86 h 300"/>
              <a:gd name="T36" fmla="*/ 255 w 500"/>
              <a:gd name="T37" fmla="*/ 48 h 300"/>
              <a:gd name="T38" fmla="*/ 389 w 500"/>
              <a:gd name="T39" fmla="*/ 17 h 300"/>
              <a:gd name="T40" fmla="*/ 457 w 500"/>
              <a:gd name="T41" fmla="*/ 69 h 300"/>
              <a:gd name="T42" fmla="*/ 465 w 500"/>
              <a:gd name="T43" fmla="*/ 276 h 300"/>
              <a:gd name="T44" fmla="*/ 434 w 500"/>
              <a:gd name="T45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0" h="300">
                <a:moveTo>
                  <a:pt x="434" y="300"/>
                </a:moveTo>
                <a:cubicBezTo>
                  <a:pt x="431" y="300"/>
                  <a:pt x="428" y="300"/>
                  <a:pt x="425" y="299"/>
                </a:cubicBezTo>
                <a:cubicBezTo>
                  <a:pt x="408" y="295"/>
                  <a:pt x="398" y="277"/>
                  <a:pt x="403" y="260"/>
                </a:cubicBezTo>
                <a:cubicBezTo>
                  <a:pt x="403" y="260"/>
                  <a:pt x="403" y="260"/>
                  <a:pt x="403" y="260"/>
                </a:cubicBezTo>
                <a:cubicBezTo>
                  <a:pt x="411" y="230"/>
                  <a:pt x="426" y="144"/>
                  <a:pt x="401" y="101"/>
                </a:cubicBezTo>
                <a:cubicBezTo>
                  <a:pt x="394" y="90"/>
                  <a:pt x="386" y="83"/>
                  <a:pt x="373" y="80"/>
                </a:cubicBezTo>
                <a:cubicBezTo>
                  <a:pt x="341" y="72"/>
                  <a:pt x="318" y="77"/>
                  <a:pt x="302" y="93"/>
                </a:cubicBezTo>
                <a:cubicBezTo>
                  <a:pt x="283" y="113"/>
                  <a:pt x="280" y="148"/>
                  <a:pt x="284" y="162"/>
                </a:cubicBezTo>
                <a:cubicBezTo>
                  <a:pt x="290" y="178"/>
                  <a:pt x="280" y="196"/>
                  <a:pt x="264" y="202"/>
                </a:cubicBezTo>
                <a:cubicBezTo>
                  <a:pt x="247" y="207"/>
                  <a:pt x="229" y="199"/>
                  <a:pt x="223" y="182"/>
                </a:cubicBezTo>
                <a:cubicBezTo>
                  <a:pt x="220" y="175"/>
                  <a:pt x="194" y="110"/>
                  <a:pt x="129" y="120"/>
                </a:cubicBezTo>
                <a:cubicBezTo>
                  <a:pt x="85" y="127"/>
                  <a:pt x="75" y="165"/>
                  <a:pt x="73" y="177"/>
                </a:cubicBezTo>
                <a:cubicBezTo>
                  <a:pt x="69" y="200"/>
                  <a:pt x="76" y="223"/>
                  <a:pt x="91" y="231"/>
                </a:cubicBezTo>
                <a:cubicBezTo>
                  <a:pt x="107" y="240"/>
                  <a:pt x="112" y="259"/>
                  <a:pt x="103" y="275"/>
                </a:cubicBezTo>
                <a:cubicBezTo>
                  <a:pt x="95" y="291"/>
                  <a:pt x="75" y="296"/>
                  <a:pt x="59" y="287"/>
                </a:cubicBezTo>
                <a:cubicBezTo>
                  <a:pt x="20" y="265"/>
                  <a:pt x="0" y="216"/>
                  <a:pt x="9" y="165"/>
                </a:cubicBezTo>
                <a:cubicBezTo>
                  <a:pt x="19" y="107"/>
                  <a:pt x="61" y="66"/>
                  <a:pt x="119" y="56"/>
                </a:cubicBezTo>
                <a:cubicBezTo>
                  <a:pt x="166" y="49"/>
                  <a:pt x="203" y="64"/>
                  <a:pt x="231" y="86"/>
                </a:cubicBezTo>
                <a:cubicBezTo>
                  <a:pt x="236" y="72"/>
                  <a:pt x="245" y="59"/>
                  <a:pt x="255" y="48"/>
                </a:cubicBezTo>
                <a:cubicBezTo>
                  <a:pt x="278" y="24"/>
                  <a:pt x="319" y="0"/>
                  <a:pt x="389" y="17"/>
                </a:cubicBezTo>
                <a:cubicBezTo>
                  <a:pt x="418" y="25"/>
                  <a:pt x="442" y="42"/>
                  <a:pt x="457" y="69"/>
                </a:cubicBezTo>
                <a:cubicBezTo>
                  <a:pt x="500" y="142"/>
                  <a:pt x="469" y="263"/>
                  <a:pt x="465" y="276"/>
                </a:cubicBezTo>
                <a:cubicBezTo>
                  <a:pt x="461" y="291"/>
                  <a:pt x="448" y="300"/>
                  <a:pt x="434" y="300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ṣḷïḓe">
            <a:extLst>
              <a:ext uri="{FF2B5EF4-FFF2-40B4-BE49-F238E27FC236}">
                <a16:creationId xmlns:a16="http://schemas.microsoft.com/office/drawing/2014/main" id="{8899610A-44CD-4D9B-96B5-23E6041E86A8}"/>
              </a:ext>
            </a:extLst>
          </p:cNvPr>
          <p:cNvSpPr/>
          <p:nvPr/>
        </p:nvSpPr>
        <p:spPr bwMode="auto">
          <a:xfrm rot="5400000">
            <a:off x="9719409" y="2817641"/>
            <a:ext cx="380653" cy="521010"/>
          </a:xfrm>
          <a:custGeom>
            <a:avLst/>
            <a:gdLst>
              <a:gd name="T0" fmla="*/ 186 w 219"/>
              <a:gd name="T1" fmla="*/ 300 h 300"/>
              <a:gd name="T2" fmla="*/ 186 w 219"/>
              <a:gd name="T3" fmla="*/ 300 h 300"/>
              <a:gd name="T4" fmla="*/ 154 w 219"/>
              <a:gd name="T5" fmla="*/ 268 h 300"/>
              <a:gd name="T6" fmla="*/ 131 w 219"/>
              <a:gd name="T7" fmla="*/ 72 h 300"/>
              <a:gd name="T8" fmla="*/ 109 w 219"/>
              <a:gd name="T9" fmla="*/ 65 h 300"/>
              <a:gd name="T10" fmla="*/ 64 w 219"/>
              <a:gd name="T11" fmla="*/ 108 h 300"/>
              <a:gd name="T12" fmla="*/ 32 w 219"/>
              <a:gd name="T13" fmla="*/ 140 h 300"/>
              <a:gd name="T14" fmla="*/ 32 w 219"/>
              <a:gd name="T15" fmla="*/ 140 h 300"/>
              <a:gd name="T16" fmla="*/ 0 w 219"/>
              <a:gd name="T17" fmla="*/ 108 h 300"/>
              <a:gd name="T18" fmla="*/ 109 w 219"/>
              <a:gd name="T19" fmla="*/ 0 h 300"/>
              <a:gd name="T20" fmla="*/ 177 w 219"/>
              <a:gd name="T21" fmla="*/ 26 h 300"/>
              <a:gd name="T22" fmla="*/ 218 w 219"/>
              <a:gd name="T23" fmla="*/ 268 h 300"/>
              <a:gd name="T24" fmla="*/ 186 w 219"/>
              <a:gd name="T25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9" h="300">
                <a:moveTo>
                  <a:pt x="186" y="300"/>
                </a:moveTo>
                <a:cubicBezTo>
                  <a:pt x="186" y="300"/>
                  <a:pt x="186" y="300"/>
                  <a:pt x="186" y="300"/>
                </a:cubicBezTo>
                <a:cubicBezTo>
                  <a:pt x="168" y="300"/>
                  <a:pt x="154" y="286"/>
                  <a:pt x="154" y="268"/>
                </a:cubicBezTo>
                <a:cubicBezTo>
                  <a:pt x="154" y="179"/>
                  <a:pt x="154" y="95"/>
                  <a:pt x="131" y="72"/>
                </a:cubicBezTo>
                <a:cubicBezTo>
                  <a:pt x="128" y="69"/>
                  <a:pt x="123" y="65"/>
                  <a:pt x="109" y="65"/>
                </a:cubicBezTo>
                <a:cubicBezTo>
                  <a:pt x="68" y="65"/>
                  <a:pt x="64" y="98"/>
                  <a:pt x="64" y="108"/>
                </a:cubicBezTo>
                <a:cubicBezTo>
                  <a:pt x="64" y="126"/>
                  <a:pt x="50" y="140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14" y="140"/>
                  <a:pt x="0" y="126"/>
                  <a:pt x="0" y="108"/>
                </a:cubicBezTo>
                <a:cubicBezTo>
                  <a:pt x="0" y="64"/>
                  <a:pt x="29" y="0"/>
                  <a:pt x="109" y="0"/>
                </a:cubicBezTo>
                <a:cubicBezTo>
                  <a:pt x="137" y="0"/>
                  <a:pt x="160" y="9"/>
                  <a:pt x="177" y="26"/>
                </a:cubicBezTo>
                <a:cubicBezTo>
                  <a:pt x="219" y="69"/>
                  <a:pt x="219" y="152"/>
                  <a:pt x="218" y="268"/>
                </a:cubicBezTo>
                <a:cubicBezTo>
                  <a:pt x="218" y="286"/>
                  <a:pt x="204" y="300"/>
                  <a:pt x="186" y="300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ṡļíḓé">
            <a:extLst>
              <a:ext uri="{FF2B5EF4-FFF2-40B4-BE49-F238E27FC236}">
                <a16:creationId xmlns:a16="http://schemas.microsoft.com/office/drawing/2014/main" id="{185B8703-4196-4D3C-A93B-DCF4023AE78F}"/>
              </a:ext>
            </a:extLst>
          </p:cNvPr>
          <p:cNvSpPr/>
          <p:nvPr/>
        </p:nvSpPr>
        <p:spPr bwMode="auto">
          <a:xfrm rot="5400000">
            <a:off x="9157411" y="2957440"/>
            <a:ext cx="1369904" cy="2036883"/>
          </a:xfrm>
          <a:custGeom>
            <a:avLst/>
            <a:gdLst>
              <a:gd name="T0" fmla="*/ 291 w 788"/>
              <a:gd name="T1" fmla="*/ 1174 h 1174"/>
              <a:gd name="T2" fmla="*/ 265 w 788"/>
              <a:gd name="T3" fmla="*/ 1173 h 1174"/>
              <a:gd name="T4" fmla="*/ 78 w 788"/>
              <a:gd name="T5" fmla="*/ 1075 h 1174"/>
              <a:gd name="T6" fmla="*/ 7 w 788"/>
              <a:gd name="T7" fmla="*/ 812 h 1174"/>
              <a:gd name="T8" fmla="*/ 7 w 788"/>
              <a:gd name="T9" fmla="*/ 33 h 1174"/>
              <a:gd name="T10" fmla="*/ 39 w 788"/>
              <a:gd name="T11" fmla="*/ 0 h 1174"/>
              <a:gd name="T12" fmla="*/ 71 w 788"/>
              <a:gd name="T13" fmla="*/ 33 h 1174"/>
              <a:gd name="T14" fmla="*/ 71 w 788"/>
              <a:gd name="T15" fmla="*/ 813 h 1174"/>
              <a:gd name="T16" fmla="*/ 71 w 788"/>
              <a:gd name="T17" fmla="*/ 816 h 1174"/>
              <a:gd name="T18" fmla="*/ 131 w 788"/>
              <a:gd name="T19" fmla="*/ 1037 h 1174"/>
              <a:gd name="T20" fmla="*/ 271 w 788"/>
              <a:gd name="T21" fmla="*/ 1108 h 1174"/>
              <a:gd name="T22" fmla="*/ 404 w 788"/>
              <a:gd name="T23" fmla="*/ 1068 h 1174"/>
              <a:gd name="T24" fmla="*/ 437 w 788"/>
              <a:gd name="T25" fmla="*/ 1061 h 1174"/>
              <a:gd name="T26" fmla="*/ 637 w 788"/>
              <a:gd name="T27" fmla="*/ 1027 h 1174"/>
              <a:gd name="T28" fmla="*/ 711 w 788"/>
              <a:gd name="T29" fmla="*/ 809 h 1174"/>
              <a:gd name="T30" fmla="*/ 650 w 788"/>
              <a:gd name="T31" fmla="*/ 707 h 1174"/>
              <a:gd name="T32" fmla="*/ 543 w 788"/>
              <a:gd name="T33" fmla="*/ 671 h 1174"/>
              <a:gd name="T34" fmla="*/ 516 w 788"/>
              <a:gd name="T35" fmla="*/ 661 h 1174"/>
              <a:gd name="T36" fmla="*/ 507 w 788"/>
              <a:gd name="T37" fmla="*/ 634 h 1174"/>
              <a:gd name="T38" fmla="*/ 484 w 788"/>
              <a:gd name="T39" fmla="*/ 518 h 1174"/>
              <a:gd name="T40" fmla="*/ 423 w 788"/>
              <a:gd name="T41" fmla="*/ 493 h 1174"/>
              <a:gd name="T42" fmla="*/ 420 w 788"/>
              <a:gd name="T43" fmla="*/ 493 h 1174"/>
              <a:gd name="T44" fmla="*/ 337 w 788"/>
              <a:gd name="T45" fmla="*/ 588 h 1174"/>
              <a:gd name="T46" fmla="*/ 304 w 788"/>
              <a:gd name="T47" fmla="*/ 620 h 1174"/>
              <a:gd name="T48" fmla="*/ 273 w 788"/>
              <a:gd name="T49" fmla="*/ 587 h 1174"/>
              <a:gd name="T50" fmla="*/ 424 w 788"/>
              <a:gd name="T51" fmla="*/ 428 h 1174"/>
              <a:gd name="T52" fmla="*/ 533 w 788"/>
              <a:gd name="T53" fmla="*/ 476 h 1174"/>
              <a:gd name="T54" fmla="*/ 573 w 788"/>
              <a:gd name="T55" fmla="*/ 607 h 1174"/>
              <a:gd name="T56" fmla="*/ 691 w 788"/>
              <a:gd name="T57" fmla="*/ 656 h 1174"/>
              <a:gd name="T58" fmla="*/ 775 w 788"/>
              <a:gd name="T59" fmla="*/ 803 h 1174"/>
              <a:gd name="T60" fmla="*/ 679 w 788"/>
              <a:gd name="T61" fmla="*/ 1076 h 1174"/>
              <a:gd name="T62" fmla="*/ 434 w 788"/>
              <a:gd name="T63" fmla="*/ 1127 h 1174"/>
              <a:gd name="T64" fmla="*/ 291 w 788"/>
              <a:gd name="T65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88" h="1174">
                <a:moveTo>
                  <a:pt x="291" y="1174"/>
                </a:moveTo>
                <a:cubicBezTo>
                  <a:pt x="283" y="1174"/>
                  <a:pt x="274" y="1174"/>
                  <a:pt x="265" y="1173"/>
                </a:cubicBezTo>
                <a:cubicBezTo>
                  <a:pt x="189" y="1166"/>
                  <a:pt x="117" y="1128"/>
                  <a:pt x="78" y="1075"/>
                </a:cubicBezTo>
                <a:cubicBezTo>
                  <a:pt x="0" y="966"/>
                  <a:pt x="6" y="828"/>
                  <a:pt x="7" y="812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15"/>
                  <a:pt x="21" y="0"/>
                  <a:pt x="39" y="0"/>
                </a:cubicBezTo>
                <a:cubicBezTo>
                  <a:pt x="57" y="0"/>
                  <a:pt x="71" y="15"/>
                  <a:pt x="71" y="33"/>
                </a:cubicBezTo>
                <a:cubicBezTo>
                  <a:pt x="71" y="813"/>
                  <a:pt x="71" y="813"/>
                  <a:pt x="71" y="813"/>
                </a:cubicBezTo>
                <a:cubicBezTo>
                  <a:pt x="71" y="814"/>
                  <a:pt x="71" y="815"/>
                  <a:pt x="71" y="816"/>
                </a:cubicBezTo>
                <a:cubicBezTo>
                  <a:pt x="71" y="817"/>
                  <a:pt x="63" y="943"/>
                  <a:pt x="131" y="1037"/>
                </a:cubicBezTo>
                <a:cubicBezTo>
                  <a:pt x="159" y="1075"/>
                  <a:pt x="214" y="1103"/>
                  <a:pt x="271" y="1108"/>
                </a:cubicBezTo>
                <a:cubicBezTo>
                  <a:pt x="323" y="1113"/>
                  <a:pt x="370" y="1099"/>
                  <a:pt x="404" y="1068"/>
                </a:cubicBezTo>
                <a:cubicBezTo>
                  <a:pt x="413" y="1059"/>
                  <a:pt x="426" y="1057"/>
                  <a:pt x="437" y="1061"/>
                </a:cubicBezTo>
                <a:cubicBezTo>
                  <a:pt x="442" y="1063"/>
                  <a:pt x="550" y="1101"/>
                  <a:pt x="637" y="1027"/>
                </a:cubicBezTo>
                <a:cubicBezTo>
                  <a:pt x="698" y="974"/>
                  <a:pt x="721" y="907"/>
                  <a:pt x="711" y="809"/>
                </a:cubicBezTo>
                <a:cubicBezTo>
                  <a:pt x="707" y="772"/>
                  <a:pt x="685" y="734"/>
                  <a:pt x="650" y="707"/>
                </a:cubicBezTo>
                <a:cubicBezTo>
                  <a:pt x="617" y="680"/>
                  <a:pt x="578" y="667"/>
                  <a:pt x="543" y="671"/>
                </a:cubicBezTo>
                <a:cubicBezTo>
                  <a:pt x="533" y="672"/>
                  <a:pt x="523" y="669"/>
                  <a:pt x="516" y="661"/>
                </a:cubicBezTo>
                <a:cubicBezTo>
                  <a:pt x="509" y="654"/>
                  <a:pt x="505" y="644"/>
                  <a:pt x="507" y="634"/>
                </a:cubicBezTo>
                <a:cubicBezTo>
                  <a:pt x="510" y="613"/>
                  <a:pt x="512" y="551"/>
                  <a:pt x="484" y="518"/>
                </a:cubicBezTo>
                <a:cubicBezTo>
                  <a:pt x="470" y="501"/>
                  <a:pt x="450" y="493"/>
                  <a:pt x="423" y="493"/>
                </a:cubicBezTo>
                <a:cubicBezTo>
                  <a:pt x="422" y="493"/>
                  <a:pt x="421" y="493"/>
                  <a:pt x="420" y="493"/>
                </a:cubicBezTo>
                <a:cubicBezTo>
                  <a:pt x="364" y="493"/>
                  <a:pt x="339" y="521"/>
                  <a:pt x="337" y="588"/>
                </a:cubicBezTo>
                <a:cubicBezTo>
                  <a:pt x="337" y="606"/>
                  <a:pt x="322" y="620"/>
                  <a:pt x="304" y="620"/>
                </a:cubicBezTo>
                <a:cubicBezTo>
                  <a:pt x="286" y="619"/>
                  <a:pt x="272" y="604"/>
                  <a:pt x="273" y="587"/>
                </a:cubicBezTo>
                <a:cubicBezTo>
                  <a:pt x="275" y="447"/>
                  <a:pt x="368" y="427"/>
                  <a:pt x="424" y="428"/>
                </a:cubicBezTo>
                <a:cubicBezTo>
                  <a:pt x="470" y="429"/>
                  <a:pt x="507" y="445"/>
                  <a:pt x="533" y="476"/>
                </a:cubicBezTo>
                <a:cubicBezTo>
                  <a:pt x="567" y="516"/>
                  <a:pt x="573" y="570"/>
                  <a:pt x="573" y="607"/>
                </a:cubicBezTo>
                <a:cubicBezTo>
                  <a:pt x="614" y="611"/>
                  <a:pt x="655" y="628"/>
                  <a:pt x="691" y="656"/>
                </a:cubicBezTo>
                <a:cubicBezTo>
                  <a:pt x="739" y="695"/>
                  <a:pt x="770" y="748"/>
                  <a:pt x="775" y="803"/>
                </a:cubicBezTo>
                <a:cubicBezTo>
                  <a:pt x="788" y="920"/>
                  <a:pt x="756" y="1010"/>
                  <a:pt x="679" y="1076"/>
                </a:cubicBezTo>
                <a:cubicBezTo>
                  <a:pt x="587" y="1155"/>
                  <a:pt x="477" y="1138"/>
                  <a:pt x="434" y="1127"/>
                </a:cubicBezTo>
                <a:cubicBezTo>
                  <a:pt x="394" y="1158"/>
                  <a:pt x="345" y="1174"/>
                  <a:pt x="291" y="1174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$ḻïḑê">
            <a:extLst>
              <a:ext uri="{FF2B5EF4-FFF2-40B4-BE49-F238E27FC236}">
                <a16:creationId xmlns:a16="http://schemas.microsoft.com/office/drawing/2014/main" id="{7E882100-7A15-441C-A97B-2E420A153BC2}"/>
              </a:ext>
            </a:extLst>
          </p:cNvPr>
          <p:cNvSpPr/>
          <p:nvPr/>
        </p:nvSpPr>
        <p:spPr bwMode="auto">
          <a:xfrm rot="5400000">
            <a:off x="9658212" y="3765908"/>
            <a:ext cx="839908" cy="1342951"/>
          </a:xfrm>
          <a:custGeom>
            <a:avLst/>
            <a:gdLst>
              <a:gd name="T0" fmla="*/ 325 w 483"/>
              <a:gd name="T1" fmla="*/ 774 h 774"/>
              <a:gd name="T2" fmla="*/ 293 w 483"/>
              <a:gd name="T3" fmla="*/ 749 h 774"/>
              <a:gd name="T4" fmla="*/ 318 w 483"/>
              <a:gd name="T5" fmla="*/ 710 h 774"/>
              <a:gd name="T6" fmla="*/ 418 w 483"/>
              <a:gd name="T7" fmla="*/ 557 h 774"/>
              <a:gd name="T8" fmla="*/ 302 w 483"/>
              <a:gd name="T9" fmla="*/ 406 h 774"/>
              <a:gd name="T10" fmla="*/ 276 w 483"/>
              <a:gd name="T11" fmla="*/ 381 h 774"/>
              <a:gd name="T12" fmla="*/ 290 w 483"/>
              <a:gd name="T13" fmla="*/ 347 h 774"/>
              <a:gd name="T14" fmla="*/ 361 w 483"/>
              <a:gd name="T15" fmla="*/ 246 h 774"/>
              <a:gd name="T16" fmla="*/ 331 w 483"/>
              <a:gd name="T17" fmla="*/ 132 h 774"/>
              <a:gd name="T18" fmla="*/ 160 w 483"/>
              <a:gd name="T19" fmla="*/ 86 h 774"/>
              <a:gd name="T20" fmla="*/ 67 w 483"/>
              <a:gd name="T21" fmla="*/ 180 h 774"/>
              <a:gd name="T22" fmla="*/ 31 w 483"/>
              <a:gd name="T23" fmla="*/ 208 h 774"/>
              <a:gd name="T24" fmla="*/ 3 w 483"/>
              <a:gd name="T25" fmla="*/ 172 h 774"/>
              <a:gd name="T26" fmla="*/ 145 w 483"/>
              <a:gd name="T27" fmla="*/ 23 h 774"/>
              <a:gd name="T28" fmla="*/ 384 w 483"/>
              <a:gd name="T29" fmla="*/ 95 h 774"/>
              <a:gd name="T30" fmla="*/ 424 w 483"/>
              <a:gd name="T31" fmla="*/ 259 h 774"/>
              <a:gd name="T32" fmla="*/ 369 w 483"/>
              <a:gd name="T33" fmla="*/ 363 h 774"/>
              <a:gd name="T34" fmla="*/ 483 w 483"/>
              <a:gd name="T35" fmla="*/ 557 h 774"/>
              <a:gd name="T36" fmla="*/ 332 w 483"/>
              <a:gd name="T37" fmla="*/ 774 h 774"/>
              <a:gd name="T38" fmla="*/ 325 w 483"/>
              <a:gd name="T39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3" h="774">
                <a:moveTo>
                  <a:pt x="325" y="774"/>
                </a:moveTo>
                <a:cubicBezTo>
                  <a:pt x="310" y="774"/>
                  <a:pt x="297" y="764"/>
                  <a:pt x="293" y="749"/>
                </a:cubicBezTo>
                <a:cubicBezTo>
                  <a:pt x="290" y="732"/>
                  <a:pt x="300" y="714"/>
                  <a:pt x="318" y="710"/>
                </a:cubicBezTo>
                <a:cubicBezTo>
                  <a:pt x="323" y="709"/>
                  <a:pt x="418" y="685"/>
                  <a:pt x="418" y="557"/>
                </a:cubicBezTo>
                <a:cubicBezTo>
                  <a:pt x="418" y="466"/>
                  <a:pt x="350" y="414"/>
                  <a:pt x="302" y="406"/>
                </a:cubicBezTo>
                <a:cubicBezTo>
                  <a:pt x="289" y="404"/>
                  <a:pt x="279" y="394"/>
                  <a:pt x="276" y="381"/>
                </a:cubicBezTo>
                <a:cubicBezTo>
                  <a:pt x="273" y="368"/>
                  <a:pt x="279" y="354"/>
                  <a:pt x="290" y="347"/>
                </a:cubicBezTo>
                <a:cubicBezTo>
                  <a:pt x="290" y="347"/>
                  <a:pt x="348" y="307"/>
                  <a:pt x="361" y="246"/>
                </a:cubicBezTo>
                <a:cubicBezTo>
                  <a:pt x="368" y="209"/>
                  <a:pt x="358" y="171"/>
                  <a:pt x="331" y="132"/>
                </a:cubicBezTo>
                <a:cubicBezTo>
                  <a:pt x="303" y="91"/>
                  <a:pt x="226" y="70"/>
                  <a:pt x="160" y="86"/>
                </a:cubicBezTo>
                <a:cubicBezTo>
                  <a:pt x="129" y="93"/>
                  <a:pt x="75" y="116"/>
                  <a:pt x="67" y="180"/>
                </a:cubicBezTo>
                <a:cubicBezTo>
                  <a:pt x="65" y="198"/>
                  <a:pt x="48" y="211"/>
                  <a:pt x="31" y="208"/>
                </a:cubicBezTo>
                <a:cubicBezTo>
                  <a:pt x="13" y="206"/>
                  <a:pt x="0" y="190"/>
                  <a:pt x="3" y="172"/>
                </a:cubicBezTo>
                <a:cubicBezTo>
                  <a:pt x="12" y="97"/>
                  <a:pt x="64" y="42"/>
                  <a:pt x="145" y="23"/>
                </a:cubicBezTo>
                <a:cubicBezTo>
                  <a:pt x="238" y="0"/>
                  <a:pt x="341" y="32"/>
                  <a:pt x="384" y="95"/>
                </a:cubicBezTo>
                <a:cubicBezTo>
                  <a:pt x="421" y="150"/>
                  <a:pt x="435" y="205"/>
                  <a:pt x="424" y="259"/>
                </a:cubicBezTo>
                <a:cubicBezTo>
                  <a:pt x="415" y="303"/>
                  <a:pt x="391" y="338"/>
                  <a:pt x="369" y="363"/>
                </a:cubicBezTo>
                <a:cubicBezTo>
                  <a:pt x="427" y="394"/>
                  <a:pt x="483" y="460"/>
                  <a:pt x="483" y="557"/>
                </a:cubicBezTo>
                <a:cubicBezTo>
                  <a:pt x="483" y="702"/>
                  <a:pt x="384" y="762"/>
                  <a:pt x="332" y="774"/>
                </a:cubicBezTo>
                <a:cubicBezTo>
                  <a:pt x="330" y="774"/>
                  <a:pt x="327" y="774"/>
                  <a:pt x="325" y="774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$ľîḑe">
            <a:extLst>
              <a:ext uri="{FF2B5EF4-FFF2-40B4-BE49-F238E27FC236}">
                <a16:creationId xmlns:a16="http://schemas.microsoft.com/office/drawing/2014/main" id="{48A5AD8D-E696-4400-9EE8-BA39F9CF3ABD}"/>
              </a:ext>
            </a:extLst>
          </p:cNvPr>
          <p:cNvSpPr/>
          <p:nvPr/>
        </p:nvSpPr>
        <p:spPr bwMode="auto">
          <a:xfrm rot="5400000">
            <a:off x="10234803" y="3394797"/>
            <a:ext cx="1170033" cy="962298"/>
          </a:xfrm>
          <a:custGeom>
            <a:avLst/>
            <a:gdLst>
              <a:gd name="T0" fmla="*/ 251 w 673"/>
              <a:gd name="T1" fmla="*/ 555 h 555"/>
              <a:gd name="T2" fmla="*/ 108 w 673"/>
              <a:gd name="T3" fmla="*/ 494 h 555"/>
              <a:gd name="T4" fmla="*/ 7 w 673"/>
              <a:gd name="T5" fmla="*/ 222 h 555"/>
              <a:gd name="T6" fmla="*/ 143 w 673"/>
              <a:gd name="T7" fmla="*/ 30 h 555"/>
              <a:gd name="T8" fmla="*/ 352 w 673"/>
              <a:gd name="T9" fmla="*/ 54 h 555"/>
              <a:gd name="T10" fmla="*/ 403 w 673"/>
              <a:gd name="T11" fmla="*/ 143 h 555"/>
              <a:gd name="T12" fmla="*/ 566 w 673"/>
              <a:gd name="T13" fmla="*/ 150 h 555"/>
              <a:gd name="T14" fmla="*/ 663 w 673"/>
              <a:gd name="T15" fmla="*/ 370 h 555"/>
              <a:gd name="T16" fmla="*/ 626 w 673"/>
              <a:gd name="T17" fmla="*/ 398 h 555"/>
              <a:gd name="T18" fmla="*/ 598 w 673"/>
              <a:gd name="T19" fmla="*/ 362 h 555"/>
              <a:gd name="T20" fmla="*/ 535 w 673"/>
              <a:gd name="T21" fmla="*/ 207 h 555"/>
              <a:gd name="T22" fmla="*/ 393 w 673"/>
              <a:gd name="T23" fmla="*/ 224 h 555"/>
              <a:gd name="T24" fmla="*/ 355 w 673"/>
              <a:gd name="T25" fmla="*/ 228 h 555"/>
              <a:gd name="T26" fmla="*/ 340 w 673"/>
              <a:gd name="T27" fmla="*/ 193 h 555"/>
              <a:gd name="T28" fmla="*/ 308 w 673"/>
              <a:gd name="T29" fmla="*/ 102 h 555"/>
              <a:gd name="T30" fmla="*/ 168 w 673"/>
              <a:gd name="T31" fmla="*/ 90 h 555"/>
              <a:gd name="T32" fmla="*/ 71 w 673"/>
              <a:gd name="T33" fmla="*/ 226 h 555"/>
              <a:gd name="T34" fmla="*/ 152 w 673"/>
              <a:gd name="T35" fmla="*/ 446 h 555"/>
              <a:gd name="T36" fmla="*/ 265 w 673"/>
              <a:gd name="T37" fmla="*/ 490 h 555"/>
              <a:gd name="T38" fmla="*/ 330 w 673"/>
              <a:gd name="T39" fmla="*/ 427 h 555"/>
              <a:gd name="T40" fmla="*/ 298 w 673"/>
              <a:gd name="T41" fmla="*/ 340 h 555"/>
              <a:gd name="T42" fmla="*/ 253 w 673"/>
              <a:gd name="T43" fmla="*/ 333 h 555"/>
              <a:gd name="T44" fmla="*/ 230 w 673"/>
              <a:gd name="T45" fmla="*/ 354 h 555"/>
              <a:gd name="T46" fmla="*/ 188 w 673"/>
              <a:gd name="T47" fmla="*/ 371 h 555"/>
              <a:gd name="T48" fmla="*/ 171 w 673"/>
              <a:gd name="T49" fmla="*/ 328 h 555"/>
              <a:gd name="T50" fmla="*/ 230 w 673"/>
              <a:gd name="T51" fmla="*/ 272 h 555"/>
              <a:gd name="T52" fmla="*/ 327 w 673"/>
              <a:gd name="T53" fmla="*/ 283 h 555"/>
              <a:gd name="T54" fmla="*/ 394 w 673"/>
              <a:gd name="T55" fmla="*/ 438 h 555"/>
              <a:gd name="T56" fmla="*/ 273 w 673"/>
              <a:gd name="T57" fmla="*/ 554 h 555"/>
              <a:gd name="T58" fmla="*/ 251 w 673"/>
              <a:gd name="T59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3" h="555">
                <a:moveTo>
                  <a:pt x="251" y="555"/>
                </a:moveTo>
                <a:cubicBezTo>
                  <a:pt x="201" y="555"/>
                  <a:pt x="151" y="534"/>
                  <a:pt x="108" y="494"/>
                </a:cubicBezTo>
                <a:cubicBezTo>
                  <a:pt x="38" y="428"/>
                  <a:pt x="0" y="327"/>
                  <a:pt x="7" y="222"/>
                </a:cubicBezTo>
                <a:cubicBezTo>
                  <a:pt x="12" y="133"/>
                  <a:pt x="62" y="63"/>
                  <a:pt x="143" y="30"/>
                </a:cubicBezTo>
                <a:cubicBezTo>
                  <a:pt x="219" y="0"/>
                  <a:pt x="302" y="9"/>
                  <a:pt x="352" y="54"/>
                </a:cubicBezTo>
                <a:cubicBezTo>
                  <a:pt x="383" y="83"/>
                  <a:pt x="397" y="116"/>
                  <a:pt x="403" y="143"/>
                </a:cubicBezTo>
                <a:cubicBezTo>
                  <a:pt x="442" y="126"/>
                  <a:pt x="501" y="115"/>
                  <a:pt x="566" y="150"/>
                </a:cubicBezTo>
                <a:cubicBezTo>
                  <a:pt x="632" y="186"/>
                  <a:pt x="673" y="280"/>
                  <a:pt x="663" y="370"/>
                </a:cubicBezTo>
                <a:cubicBezTo>
                  <a:pt x="660" y="388"/>
                  <a:pt x="644" y="401"/>
                  <a:pt x="626" y="398"/>
                </a:cubicBezTo>
                <a:cubicBezTo>
                  <a:pt x="609" y="396"/>
                  <a:pt x="596" y="380"/>
                  <a:pt x="598" y="362"/>
                </a:cubicBezTo>
                <a:cubicBezTo>
                  <a:pt x="607" y="292"/>
                  <a:pt x="572" y="227"/>
                  <a:pt x="535" y="207"/>
                </a:cubicBezTo>
                <a:cubicBezTo>
                  <a:pt x="458" y="166"/>
                  <a:pt x="394" y="224"/>
                  <a:pt x="393" y="224"/>
                </a:cubicBezTo>
                <a:cubicBezTo>
                  <a:pt x="383" y="234"/>
                  <a:pt x="367" y="235"/>
                  <a:pt x="355" y="228"/>
                </a:cubicBezTo>
                <a:cubicBezTo>
                  <a:pt x="343" y="221"/>
                  <a:pt x="336" y="206"/>
                  <a:pt x="340" y="193"/>
                </a:cubicBezTo>
                <a:cubicBezTo>
                  <a:pt x="340" y="191"/>
                  <a:pt x="351" y="141"/>
                  <a:pt x="308" y="102"/>
                </a:cubicBezTo>
                <a:cubicBezTo>
                  <a:pt x="278" y="75"/>
                  <a:pt x="219" y="70"/>
                  <a:pt x="168" y="90"/>
                </a:cubicBezTo>
                <a:cubicBezTo>
                  <a:pt x="141" y="101"/>
                  <a:pt x="77" y="137"/>
                  <a:pt x="71" y="226"/>
                </a:cubicBezTo>
                <a:cubicBezTo>
                  <a:pt x="66" y="310"/>
                  <a:pt x="97" y="395"/>
                  <a:pt x="152" y="446"/>
                </a:cubicBezTo>
                <a:cubicBezTo>
                  <a:pt x="187" y="479"/>
                  <a:pt x="227" y="494"/>
                  <a:pt x="265" y="490"/>
                </a:cubicBezTo>
                <a:cubicBezTo>
                  <a:pt x="313" y="484"/>
                  <a:pt x="327" y="448"/>
                  <a:pt x="330" y="427"/>
                </a:cubicBezTo>
                <a:cubicBezTo>
                  <a:pt x="337" y="391"/>
                  <a:pt x="322" y="353"/>
                  <a:pt x="298" y="340"/>
                </a:cubicBezTo>
                <a:cubicBezTo>
                  <a:pt x="280" y="331"/>
                  <a:pt x="265" y="329"/>
                  <a:pt x="253" y="333"/>
                </a:cubicBezTo>
                <a:cubicBezTo>
                  <a:pt x="238" y="338"/>
                  <a:pt x="230" y="354"/>
                  <a:pt x="230" y="354"/>
                </a:cubicBezTo>
                <a:cubicBezTo>
                  <a:pt x="223" y="370"/>
                  <a:pt x="204" y="378"/>
                  <a:pt x="188" y="371"/>
                </a:cubicBezTo>
                <a:cubicBezTo>
                  <a:pt x="171" y="364"/>
                  <a:pt x="164" y="345"/>
                  <a:pt x="171" y="328"/>
                </a:cubicBezTo>
                <a:cubicBezTo>
                  <a:pt x="172" y="324"/>
                  <a:pt x="189" y="287"/>
                  <a:pt x="230" y="272"/>
                </a:cubicBezTo>
                <a:cubicBezTo>
                  <a:pt x="260" y="261"/>
                  <a:pt x="292" y="265"/>
                  <a:pt x="327" y="283"/>
                </a:cubicBezTo>
                <a:cubicBezTo>
                  <a:pt x="377" y="308"/>
                  <a:pt x="405" y="374"/>
                  <a:pt x="394" y="438"/>
                </a:cubicBezTo>
                <a:cubicBezTo>
                  <a:pt x="383" y="502"/>
                  <a:pt x="336" y="546"/>
                  <a:pt x="273" y="554"/>
                </a:cubicBezTo>
                <a:cubicBezTo>
                  <a:pt x="265" y="555"/>
                  <a:pt x="258" y="555"/>
                  <a:pt x="251" y="555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ľidê">
            <a:extLst>
              <a:ext uri="{FF2B5EF4-FFF2-40B4-BE49-F238E27FC236}">
                <a16:creationId xmlns:a16="http://schemas.microsoft.com/office/drawing/2014/main" id="{EB4ADE00-8D9D-476A-BCE6-40859981C0EF}"/>
              </a:ext>
            </a:extLst>
          </p:cNvPr>
          <p:cNvSpPr/>
          <p:nvPr/>
        </p:nvSpPr>
        <p:spPr bwMode="auto">
          <a:xfrm rot="5400000">
            <a:off x="8956980" y="3453186"/>
            <a:ext cx="867980" cy="521010"/>
          </a:xfrm>
          <a:custGeom>
            <a:avLst/>
            <a:gdLst>
              <a:gd name="T0" fmla="*/ 67 w 500"/>
              <a:gd name="T1" fmla="*/ 300 h 300"/>
              <a:gd name="T2" fmla="*/ 35 w 500"/>
              <a:gd name="T3" fmla="*/ 276 h 300"/>
              <a:gd name="T4" fmla="*/ 43 w 500"/>
              <a:gd name="T5" fmla="*/ 69 h 300"/>
              <a:gd name="T6" fmla="*/ 111 w 500"/>
              <a:gd name="T7" fmla="*/ 17 h 300"/>
              <a:gd name="T8" fmla="*/ 245 w 500"/>
              <a:gd name="T9" fmla="*/ 48 h 300"/>
              <a:gd name="T10" fmla="*/ 270 w 500"/>
              <a:gd name="T11" fmla="*/ 86 h 300"/>
              <a:gd name="T12" fmla="*/ 382 w 500"/>
              <a:gd name="T13" fmla="*/ 56 h 300"/>
              <a:gd name="T14" fmla="*/ 491 w 500"/>
              <a:gd name="T15" fmla="*/ 165 h 300"/>
              <a:gd name="T16" fmla="*/ 441 w 500"/>
              <a:gd name="T17" fmla="*/ 287 h 300"/>
              <a:gd name="T18" fmla="*/ 397 w 500"/>
              <a:gd name="T19" fmla="*/ 275 h 300"/>
              <a:gd name="T20" fmla="*/ 409 w 500"/>
              <a:gd name="T21" fmla="*/ 231 h 300"/>
              <a:gd name="T22" fmla="*/ 427 w 500"/>
              <a:gd name="T23" fmla="*/ 177 h 300"/>
              <a:gd name="T24" fmla="*/ 371 w 500"/>
              <a:gd name="T25" fmla="*/ 120 h 300"/>
              <a:gd name="T26" fmla="*/ 277 w 500"/>
              <a:gd name="T27" fmla="*/ 182 h 300"/>
              <a:gd name="T28" fmla="*/ 236 w 500"/>
              <a:gd name="T29" fmla="*/ 202 h 300"/>
              <a:gd name="T30" fmla="*/ 216 w 500"/>
              <a:gd name="T31" fmla="*/ 161 h 300"/>
              <a:gd name="T32" fmla="*/ 198 w 500"/>
              <a:gd name="T33" fmla="*/ 93 h 300"/>
              <a:gd name="T34" fmla="*/ 127 w 500"/>
              <a:gd name="T35" fmla="*/ 80 h 300"/>
              <a:gd name="T36" fmla="*/ 99 w 500"/>
              <a:gd name="T37" fmla="*/ 101 h 300"/>
              <a:gd name="T38" fmla="*/ 98 w 500"/>
              <a:gd name="T39" fmla="*/ 259 h 300"/>
              <a:gd name="T40" fmla="*/ 75 w 500"/>
              <a:gd name="T41" fmla="*/ 299 h 300"/>
              <a:gd name="T42" fmla="*/ 67 w 500"/>
              <a:gd name="T43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0" h="300">
                <a:moveTo>
                  <a:pt x="67" y="300"/>
                </a:moveTo>
                <a:cubicBezTo>
                  <a:pt x="52" y="300"/>
                  <a:pt x="39" y="291"/>
                  <a:pt x="35" y="276"/>
                </a:cubicBezTo>
                <a:cubicBezTo>
                  <a:pt x="32" y="263"/>
                  <a:pt x="0" y="142"/>
                  <a:pt x="43" y="69"/>
                </a:cubicBezTo>
                <a:cubicBezTo>
                  <a:pt x="59" y="42"/>
                  <a:pt x="82" y="25"/>
                  <a:pt x="111" y="17"/>
                </a:cubicBezTo>
                <a:cubicBezTo>
                  <a:pt x="181" y="0"/>
                  <a:pt x="223" y="24"/>
                  <a:pt x="245" y="48"/>
                </a:cubicBezTo>
                <a:cubicBezTo>
                  <a:pt x="256" y="59"/>
                  <a:pt x="264" y="72"/>
                  <a:pt x="270" y="86"/>
                </a:cubicBezTo>
                <a:cubicBezTo>
                  <a:pt x="297" y="64"/>
                  <a:pt x="334" y="49"/>
                  <a:pt x="382" y="56"/>
                </a:cubicBezTo>
                <a:cubicBezTo>
                  <a:pt x="439" y="66"/>
                  <a:pt x="481" y="107"/>
                  <a:pt x="491" y="165"/>
                </a:cubicBezTo>
                <a:cubicBezTo>
                  <a:pt x="500" y="216"/>
                  <a:pt x="480" y="265"/>
                  <a:pt x="441" y="287"/>
                </a:cubicBezTo>
                <a:cubicBezTo>
                  <a:pt x="426" y="296"/>
                  <a:pt x="406" y="291"/>
                  <a:pt x="397" y="275"/>
                </a:cubicBezTo>
                <a:cubicBezTo>
                  <a:pt x="388" y="259"/>
                  <a:pt x="394" y="240"/>
                  <a:pt x="409" y="231"/>
                </a:cubicBezTo>
                <a:cubicBezTo>
                  <a:pt x="424" y="223"/>
                  <a:pt x="432" y="200"/>
                  <a:pt x="427" y="177"/>
                </a:cubicBezTo>
                <a:cubicBezTo>
                  <a:pt x="425" y="165"/>
                  <a:pt x="415" y="127"/>
                  <a:pt x="371" y="120"/>
                </a:cubicBezTo>
                <a:cubicBezTo>
                  <a:pt x="307" y="110"/>
                  <a:pt x="280" y="175"/>
                  <a:pt x="277" y="182"/>
                </a:cubicBezTo>
                <a:cubicBezTo>
                  <a:pt x="271" y="199"/>
                  <a:pt x="253" y="207"/>
                  <a:pt x="236" y="202"/>
                </a:cubicBezTo>
                <a:cubicBezTo>
                  <a:pt x="220" y="196"/>
                  <a:pt x="211" y="178"/>
                  <a:pt x="216" y="161"/>
                </a:cubicBezTo>
                <a:cubicBezTo>
                  <a:pt x="220" y="148"/>
                  <a:pt x="218" y="113"/>
                  <a:pt x="198" y="93"/>
                </a:cubicBezTo>
                <a:cubicBezTo>
                  <a:pt x="183" y="77"/>
                  <a:pt x="159" y="72"/>
                  <a:pt x="127" y="80"/>
                </a:cubicBezTo>
                <a:cubicBezTo>
                  <a:pt x="115" y="83"/>
                  <a:pt x="106" y="90"/>
                  <a:pt x="99" y="101"/>
                </a:cubicBezTo>
                <a:cubicBezTo>
                  <a:pt x="75" y="144"/>
                  <a:pt x="90" y="232"/>
                  <a:pt x="98" y="259"/>
                </a:cubicBezTo>
                <a:cubicBezTo>
                  <a:pt x="103" y="277"/>
                  <a:pt x="92" y="295"/>
                  <a:pt x="75" y="299"/>
                </a:cubicBezTo>
                <a:cubicBezTo>
                  <a:pt x="72" y="300"/>
                  <a:pt x="69" y="300"/>
                  <a:pt x="67" y="300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ṡlîdê">
            <a:extLst>
              <a:ext uri="{FF2B5EF4-FFF2-40B4-BE49-F238E27FC236}">
                <a16:creationId xmlns:a16="http://schemas.microsoft.com/office/drawing/2014/main" id="{039BEA6B-BDAE-4368-9A30-D7BED073BA2E}"/>
              </a:ext>
            </a:extLst>
          </p:cNvPr>
          <p:cNvSpPr/>
          <p:nvPr/>
        </p:nvSpPr>
        <p:spPr bwMode="auto">
          <a:xfrm rot="5400000">
            <a:off x="9718286" y="3230858"/>
            <a:ext cx="382899" cy="521010"/>
          </a:xfrm>
          <a:custGeom>
            <a:avLst/>
            <a:gdLst>
              <a:gd name="T0" fmla="*/ 33 w 220"/>
              <a:gd name="T1" fmla="*/ 300 h 300"/>
              <a:gd name="T2" fmla="*/ 1 w 220"/>
              <a:gd name="T3" fmla="*/ 268 h 300"/>
              <a:gd name="T4" fmla="*/ 42 w 220"/>
              <a:gd name="T5" fmla="*/ 26 h 300"/>
              <a:gd name="T6" fmla="*/ 110 w 220"/>
              <a:gd name="T7" fmla="*/ 0 h 300"/>
              <a:gd name="T8" fmla="*/ 220 w 220"/>
              <a:gd name="T9" fmla="*/ 108 h 300"/>
              <a:gd name="T10" fmla="*/ 187 w 220"/>
              <a:gd name="T11" fmla="*/ 140 h 300"/>
              <a:gd name="T12" fmla="*/ 155 w 220"/>
              <a:gd name="T13" fmla="*/ 108 h 300"/>
              <a:gd name="T14" fmla="*/ 110 w 220"/>
              <a:gd name="T15" fmla="*/ 65 h 300"/>
              <a:gd name="T16" fmla="*/ 88 w 220"/>
              <a:gd name="T17" fmla="*/ 72 h 300"/>
              <a:gd name="T18" fmla="*/ 66 w 220"/>
              <a:gd name="T19" fmla="*/ 268 h 300"/>
              <a:gd name="T20" fmla="*/ 33 w 220"/>
              <a:gd name="T21" fmla="*/ 300 h 300"/>
              <a:gd name="T22" fmla="*/ 33 w 220"/>
              <a:gd name="T23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0" h="300">
                <a:moveTo>
                  <a:pt x="33" y="300"/>
                </a:moveTo>
                <a:cubicBezTo>
                  <a:pt x="16" y="300"/>
                  <a:pt x="1" y="286"/>
                  <a:pt x="1" y="268"/>
                </a:cubicBezTo>
                <a:cubicBezTo>
                  <a:pt x="0" y="152"/>
                  <a:pt x="0" y="69"/>
                  <a:pt x="42" y="26"/>
                </a:cubicBezTo>
                <a:cubicBezTo>
                  <a:pt x="59" y="9"/>
                  <a:pt x="82" y="0"/>
                  <a:pt x="110" y="0"/>
                </a:cubicBezTo>
                <a:cubicBezTo>
                  <a:pt x="191" y="0"/>
                  <a:pt x="220" y="64"/>
                  <a:pt x="220" y="108"/>
                </a:cubicBezTo>
                <a:cubicBezTo>
                  <a:pt x="220" y="126"/>
                  <a:pt x="205" y="140"/>
                  <a:pt x="187" y="140"/>
                </a:cubicBezTo>
                <a:cubicBezTo>
                  <a:pt x="170" y="140"/>
                  <a:pt x="155" y="126"/>
                  <a:pt x="155" y="108"/>
                </a:cubicBezTo>
                <a:cubicBezTo>
                  <a:pt x="155" y="95"/>
                  <a:pt x="150" y="65"/>
                  <a:pt x="110" y="65"/>
                </a:cubicBezTo>
                <a:cubicBezTo>
                  <a:pt x="97" y="65"/>
                  <a:pt x="91" y="69"/>
                  <a:pt x="88" y="72"/>
                </a:cubicBezTo>
                <a:cubicBezTo>
                  <a:pt x="65" y="95"/>
                  <a:pt x="65" y="179"/>
                  <a:pt x="66" y="268"/>
                </a:cubicBezTo>
                <a:cubicBezTo>
                  <a:pt x="66" y="286"/>
                  <a:pt x="51" y="300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šľíde">
            <a:extLst>
              <a:ext uri="{FF2B5EF4-FFF2-40B4-BE49-F238E27FC236}">
                <a16:creationId xmlns:a16="http://schemas.microsoft.com/office/drawing/2014/main" id="{F20BAB1C-059C-475C-841A-46C491EBC420}"/>
              </a:ext>
            </a:extLst>
          </p:cNvPr>
          <p:cNvSpPr/>
          <p:nvPr/>
        </p:nvSpPr>
        <p:spPr bwMode="auto">
          <a:xfrm rot="5400000">
            <a:off x="8334350" y="3570526"/>
            <a:ext cx="478343" cy="579400"/>
          </a:xfrm>
          <a:custGeom>
            <a:avLst/>
            <a:gdLst>
              <a:gd name="T0" fmla="*/ 35 w 275"/>
              <a:gd name="T1" fmla="*/ 334 h 334"/>
              <a:gd name="T2" fmla="*/ 30 w 275"/>
              <a:gd name="T3" fmla="*/ 334 h 334"/>
              <a:gd name="T4" fmla="*/ 3 w 275"/>
              <a:gd name="T5" fmla="*/ 297 h 334"/>
              <a:gd name="T6" fmla="*/ 220 w 275"/>
              <a:gd name="T7" fmla="*/ 9 h 334"/>
              <a:gd name="T8" fmla="*/ 265 w 275"/>
              <a:gd name="T9" fmla="*/ 19 h 334"/>
              <a:gd name="T10" fmla="*/ 255 w 275"/>
              <a:gd name="T11" fmla="*/ 64 h 334"/>
              <a:gd name="T12" fmla="*/ 67 w 275"/>
              <a:gd name="T13" fmla="*/ 307 h 334"/>
              <a:gd name="T14" fmla="*/ 35 w 275"/>
              <a:gd name="T1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5" h="334">
                <a:moveTo>
                  <a:pt x="35" y="334"/>
                </a:moveTo>
                <a:cubicBezTo>
                  <a:pt x="34" y="334"/>
                  <a:pt x="32" y="334"/>
                  <a:pt x="30" y="334"/>
                </a:cubicBezTo>
                <a:cubicBezTo>
                  <a:pt x="12" y="331"/>
                  <a:pt x="0" y="314"/>
                  <a:pt x="3" y="297"/>
                </a:cubicBezTo>
                <a:cubicBezTo>
                  <a:pt x="4" y="290"/>
                  <a:pt x="33" y="130"/>
                  <a:pt x="220" y="9"/>
                </a:cubicBezTo>
                <a:cubicBezTo>
                  <a:pt x="236" y="0"/>
                  <a:pt x="256" y="4"/>
                  <a:pt x="265" y="19"/>
                </a:cubicBezTo>
                <a:cubicBezTo>
                  <a:pt x="275" y="34"/>
                  <a:pt x="271" y="54"/>
                  <a:pt x="255" y="64"/>
                </a:cubicBezTo>
                <a:cubicBezTo>
                  <a:pt x="92" y="169"/>
                  <a:pt x="67" y="306"/>
                  <a:pt x="67" y="307"/>
                </a:cubicBezTo>
                <a:cubicBezTo>
                  <a:pt x="65" y="323"/>
                  <a:pt x="51" y="334"/>
                  <a:pt x="35" y="334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Sḷíḍê">
            <a:extLst>
              <a:ext uri="{FF2B5EF4-FFF2-40B4-BE49-F238E27FC236}">
                <a16:creationId xmlns:a16="http://schemas.microsoft.com/office/drawing/2014/main" id="{EA25112F-EECB-48ED-8B50-30B0E7AE6D92}"/>
              </a:ext>
            </a:extLst>
          </p:cNvPr>
          <p:cNvSpPr/>
          <p:nvPr/>
        </p:nvSpPr>
        <p:spPr bwMode="auto">
          <a:xfrm rot="5400000">
            <a:off x="8442145" y="2485833"/>
            <a:ext cx="423323" cy="418830"/>
          </a:xfrm>
          <a:custGeom>
            <a:avLst/>
            <a:gdLst>
              <a:gd name="T0" fmla="*/ 207 w 244"/>
              <a:gd name="T1" fmla="*/ 242 h 242"/>
              <a:gd name="T2" fmla="*/ 177 w 244"/>
              <a:gd name="T3" fmla="*/ 222 h 242"/>
              <a:gd name="T4" fmla="*/ 24 w 244"/>
              <a:gd name="T5" fmla="*/ 66 h 242"/>
              <a:gd name="T6" fmla="*/ 7 w 244"/>
              <a:gd name="T7" fmla="*/ 24 h 242"/>
              <a:gd name="T8" fmla="*/ 50 w 244"/>
              <a:gd name="T9" fmla="*/ 7 h 242"/>
              <a:gd name="T10" fmla="*/ 237 w 244"/>
              <a:gd name="T11" fmla="*/ 197 h 242"/>
              <a:gd name="T12" fmla="*/ 219 w 244"/>
              <a:gd name="T13" fmla="*/ 239 h 242"/>
              <a:gd name="T14" fmla="*/ 207 w 244"/>
              <a:gd name="T1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4" h="242">
                <a:moveTo>
                  <a:pt x="207" y="242"/>
                </a:moveTo>
                <a:cubicBezTo>
                  <a:pt x="194" y="242"/>
                  <a:pt x="182" y="234"/>
                  <a:pt x="177" y="222"/>
                </a:cubicBezTo>
                <a:cubicBezTo>
                  <a:pt x="176" y="220"/>
                  <a:pt x="131" y="113"/>
                  <a:pt x="24" y="66"/>
                </a:cubicBezTo>
                <a:cubicBezTo>
                  <a:pt x="8" y="59"/>
                  <a:pt x="0" y="40"/>
                  <a:pt x="7" y="24"/>
                </a:cubicBezTo>
                <a:cubicBezTo>
                  <a:pt x="14" y="7"/>
                  <a:pt x="33" y="0"/>
                  <a:pt x="50" y="7"/>
                </a:cubicBezTo>
                <a:cubicBezTo>
                  <a:pt x="182" y="64"/>
                  <a:pt x="235" y="192"/>
                  <a:pt x="237" y="197"/>
                </a:cubicBezTo>
                <a:cubicBezTo>
                  <a:pt x="244" y="214"/>
                  <a:pt x="236" y="233"/>
                  <a:pt x="219" y="239"/>
                </a:cubicBezTo>
                <a:cubicBezTo>
                  <a:pt x="215" y="241"/>
                  <a:pt x="211" y="242"/>
                  <a:pt x="207" y="242"/>
                </a:cubicBezTo>
                <a:close/>
              </a:path>
            </a:pathLst>
          </a:cu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śḷïḓè">
            <a:extLst>
              <a:ext uri="{FF2B5EF4-FFF2-40B4-BE49-F238E27FC236}">
                <a16:creationId xmlns:a16="http://schemas.microsoft.com/office/drawing/2014/main" id="{99A41307-4600-42A5-9DB1-5A2B7950FD7B}"/>
              </a:ext>
            </a:extLst>
          </p:cNvPr>
          <p:cNvSpPr/>
          <p:nvPr/>
        </p:nvSpPr>
        <p:spPr bwMode="auto">
          <a:xfrm rot="5400000">
            <a:off x="8473025" y="3205031"/>
            <a:ext cx="163939" cy="360441"/>
          </a:xfrm>
          <a:custGeom>
            <a:avLst/>
            <a:gdLst>
              <a:gd name="T0" fmla="*/ 20 w 94"/>
              <a:gd name="T1" fmla="*/ 208 h 208"/>
              <a:gd name="T2" fmla="*/ 20 w 94"/>
              <a:gd name="T3" fmla="*/ 208 h 208"/>
              <a:gd name="T4" fmla="*/ 0 w 94"/>
              <a:gd name="T5" fmla="*/ 188 h 208"/>
              <a:gd name="T6" fmla="*/ 54 w 94"/>
              <a:gd name="T7" fmla="*/ 11 h 208"/>
              <a:gd name="T8" fmla="*/ 83 w 94"/>
              <a:gd name="T9" fmla="*/ 6 h 208"/>
              <a:gd name="T10" fmla="*/ 87 w 94"/>
              <a:gd name="T11" fmla="*/ 34 h 208"/>
              <a:gd name="T12" fmla="*/ 41 w 94"/>
              <a:gd name="T13" fmla="*/ 188 h 208"/>
              <a:gd name="T14" fmla="*/ 20 w 94"/>
              <a:gd name="T1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08">
                <a:moveTo>
                  <a:pt x="20" y="208"/>
                </a:moveTo>
                <a:cubicBezTo>
                  <a:pt x="20" y="208"/>
                  <a:pt x="20" y="208"/>
                  <a:pt x="20" y="208"/>
                </a:cubicBezTo>
                <a:cubicBezTo>
                  <a:pt x="9" y="208"/>
                  <a:pt x="0" y="199"/>
                  <a:pt x="0" y="188"/>
                </a:cubicBezTo>
                <a:cubicBezTo>
                  <a:pt x="0" y="184"/>
                  <a:pt x="1" y="87"/>
                  <a:pt x="54" y="11"/>
                </a:cubicBezTo>
                <a:cubicBezTo>
                  <a:pt x="61" y="2"/>
                  <a:pt x="73" y="0"/>
                  <a:pt x="83" y="6"/>
                </a:cubicBezTo>
                <a:cubicBezTo>
                  <a:pt x="92" y="13"/>
                  <a:pt x="94" y="25"/>
                  <a:pt x="87" y="34"/>
                </a:cubicBezTo>
                <a:cubicBezTo>
                  <a:pt x="41" y="99"/>
                  <a:pt x="41" y="187"/>
                  <a:pt x="41" y="188"/>
                </a:cubicBezTo>
                <a:cubicBezTo>
                  <a:pt x="41" y="199"/>
                  <a:pt x="32" y="208"/>
                  <a:pt x="20" y="208"/>
                </a:cubicBezTo>
                <a:close/>
              </a:path>
            </a:pathLst>
          </a:custGeom>
          <a:solidFill>
            <a:srgbClr val="FED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ṥ1îďê">
            <a:extLst>
              <a:ext uri="{FF2B5EF4-FFF2-40B4-BE49-F238E27FC236}">
                <a16:creationId xmlns:a16="http://schemas.microsoft.com/office/drawing/2014/main" id="{191F72E5-82EB-4324-B713-9970E439880A}"/>
              </a:ext>
            </a:extLst>
          </p:cNvPr>
          <p:cNvSpPr/>
          <p:nvPr/>
        </p:nvSpPr>
        <p:spPr bwMode="auto">
          <a:xfrm rot="5400000">
            <a:off x="8660544" y="3345390"/>
            <a:ext cx="214469" cy="213345"/>
          </a:xfrm>
          <a:custGeom>
            <a:avLst/>
            <a:gdLst>
              <a:gd name="T0" fmla="*/ 62 w 123"/>
              <a:gd name="T1" fmla="*/ 123 h 123"/>
              <a:gd name="T2" fmla="*/ 0 w 123"/>
              <a:gd name="T3" fmla="*/ 61 h 123"/>
              <a:gd name="T4" fmla="*/ 62 w 123"/>
              <a:gd name="T5" fmla="*/ 0 h 123"/>
              <a:gd name="T6" fmla="*/ 123 w 123"/>
              <a:gd name="T7" fmla="*/ 61 h 123"/>
              <a:gd name="T8" fmla="*/ 62 w 123"/>
              <a:gd name="T9" fmla="*/ 123 h 123"/>
              <a:gd name="T10" fmla="*/ 62 w 123"/>
              <a:gd name="T11" fmla="*/ 40 h 123"/>
              <a:gd name="T12" fmla="*/ 41 w 123"/>
              <a:gd name="T13" fmla="*/ 61 h 123"/>
              <a:gd name="T14" fmla="*/ 62 w 123"/>
              <a:gd name="T15" fmla="*/ 83 h 123"/>
              <a:gd name="T16" fmla="*/ 83 w 123"/>
              <a:gd name="T17" fmla="*/ 61 h 123"/>
              <a:gd name="T18" fmla="*/ 62 w 123"/>
              <a:gd name="T19" fmla="*/ 4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23">
                <a:moveTo>
                  <a:pt x="62" y="123"/>
                </a:moveTo>
                <a:cubicBezTo>
                  <a:pt x="28" y="123"/>
                  <a:pt x="0" y="95"/>
                  <a:pt x="0" y="61"/>
                </a:cubicBezTo>
                <a:cubicBezTo>
                  <a:pt x="0" y="28"/>
                  <a:pt x="28" y="0"/>
                  <a:pt x="62" y="0"/>
                </a:cubicBezTo>
                <a:cubicBezTo>
                  <a:pt x="95" y="0"/>
                  <a:pt x="123" y="28"/>
                  <a:pt x="123" y="61"/>
                </a:cubicBezTo>
                <a:cubicBezTo>
                  <a:pt x="123" y="95"/>
                  <a:pt x="95" y="123"/>
                  <a:pt x="62" y="123"/>
                </a:cubicBezTo>
                <a:close/>
                <a:moveTo>
                  <a:pt x="62" y="40"/>
                </a:moveTo>
                <a:cubicBezTo>
                  <a:pt x="50" y="40"/>
                  <a:pt x="41" y="50"/>
                  <a:pt x="41" y="61"/>
                </a:cubicBezTo>
                <a:cubicBezTo>
                  <a:pt x="41" y="73"/>
                  <a:pt x="50" y="83"/>
                  <a:pt x="62" y="83"/>
                </a:cubicBezTo>
                <a:cubicBezTo>
                  <a:pt x="73" y="83"/>
                  <a:pt x="83" y="73"/>
                  <a:pt x="83" y="61"/>
                </a:cubicBezTo>
                <a:cubicBezTo>
                  <a:pt x="83" y="50"/>
                  <a:pt x="73" y="40"/>
                  <a:pt x="62" y="40"/>
                </a:cubicBezTo>
                <a:close/>
              </a:path>
            </a:pathLst>
          </a:custGeom>
          <a:solidFill>
            <a:srgbClr val="FED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ŝlîḋè">
            <a:extLst>
              <a:ext uri="{FF2B5EF4-FFF2-40B4-BE49-F238E27FC236}">
                <a16:creationId xmlns:a16="http://schemas.microsoft.com/office/drawing/2014/main" id="{262C1EA3-9F34-4073-9EE2-101178157B1C}"/>
              </a:ext>
            </a:extLst>
          </p:cNvPr>
          <p:cNvSpPr/>
          <p:nvPr/>
        </p:nvSpPr>
        <p:spPr bwMode="auto">
          <a:xfrm rot="5400000">
            <a:off x="8474148" y="2997300"/>
            <a:ext cx="161693" cy="360441"/>
          </a:xfrm>
          <a:custGeom>
            <a:avLst/>
            <a:gdLst>
              <a:gd name="T0" fmla="*/ 73 w 93"/>
              <a:gd name="T1" fmla="*/ 208 h 208"/>
              <a:gd name="T2" fmla="*/ 53 w 93"/>
              <a:gd name="T3" fmla="*/ 188 h 208"/>
              <a:gd name="T4" fmla="*/ 53 w 93"/>
              <a:gd name="T5" fmla="*/ 188 h 208"/>
              <a:gd name="T6" fmla="*/ 6 w 93"/>
              <a:gd name="T7" fmla="*/ 34 h 208"/>
              <a:gd name="T8" fmla="*/ 11 w 93"/>
              <a:gd name="T9" fmla="*/ 6 h 208"/>
              <a:gd name="T10" fmla="*/ 39 w 93"/>
              <a:gd name="T11" fmla="*/ 11 h 208"/>
              <a:gd name="T12" fmla="*/ 93 w 93"/>
              <a:gd name="T13" fmla="*/ 188 h 208"/>
              <a:gd name="T14" fmla="*/ 73 w 93"/>
              <a:gd name="T1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" h="208">
                <a:moveTo>
                  <a:pt x="73" y="208"/>
                </a:moveTo>
                <a:cubicBezTo>
                  <a:pt x="62" y="208"/>
                  <a:pt x="53" y="199"/>
                  <a:pt x="53" y="188"/>
                </a:cubicBezTo>
                <a:cubicBezTo>
                  <a:pt x="53" y="188"/>
                  <a:pt x="53" y="188"/>
                  <a:pt x="53" y="188"/>
                </a:cubicBezTo>
                <a:cubicBezTo>
                  <a:pt x="53" y="187"/>
                  <a:pt x="52" y="99"/>
                  <a:pt x="6" y="34"/>
                </a:cubicBezTo>
                <a:cubicBezTo>
                  <a:pt x="0" y="25"/>
                  <a:pt x="2" y="13"/>
                  <a:pt x="11" y="6"/>
                </a:cubicBezTo>
                <a:cubicBezTo>
                  <a:pt x="20" y="0"/>
                  <a:pt x="33" y="2"/>
                  <a:pt x="39" y="11"/>
                </a:cubicBezTo>
                <a:cubicBezTo>
                  <a:pt x="93" y="87"/>
                  <a:pt x="93" y="184"/>
                  <a:pt x="93" y="188"/>
                </a:cubicBezTo>
                <a:cubicBezTo>
                  <a:pt x="93" y="199"/>
                  <a:pt x="84" y="208"/>
                  <a:pt x="73" y="208"/>
                </a:cubicBezTo>
                <a:close/>
              </a:path>
            </a:pathLst>
          </a:custGeom>
          <a:solidFill>
            <a:srgbClr val="FED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ṩ1ïḓé">
            <a:extLst>
              <a:ext uri="{FF2B5EF4-FFF2-40B4-BE49-F238E27FC236}">
                <a16:creationId xmlns:a16="http://schemas.microsoft.com/office/drawing/2014/main" id="{328F23A2-D8AC-4FBA-BF2E-6DA92C026BC3}"/>
              </a:ext>
            </a:extLst>
          </p:cNvPr>
          <p:cNvSpPr/>
          <p:nvPr/>
        </p:nvSpPr>
        <p:spPr bwMode="auto">
          <a:xfrm rot="5400000">
            <a:off x="8661106" y="3010213"/>
            <a:ext cx="213345" cy="213345"/>
          </a:xfrm>
          <a:custGeom>
            <a:avLst/>
            <a:gdLst>
              <a:gd name="T0" fmla="*/ 62 w 123"/>
              <a:gd name="T1" fmla="*/ 123 h 123"/>
              <a:gd name="T2" fmla="*/ 0 w 123"/>
              <a:gd name="T3" fmla="*/ 61 h 123"/>
              <a:gd name="T4" fmla="*/ 62 w 123"/>
              <a:gd name="T5" fmla="*/ 0 h 123"/>
              <a:gd name="T6" fmla="*/ 123 w 123"/>
              <a:gd name="T7" fmla="*/ 61 h 123"/>
              <a:gd name="T8" fmla="*/ 62 w 123"/>
              <a:gd name="T9" fmla="*/ 123 h 123"/>
              <a:gd name="T10" fmla="*/ 62 w 123"/>
              <a:gd name="T11" fmla="*/ 40 h 123"/>
              <a:gd name="T12" fmla="*/ 41 w 123"/>
              <a:gd name="T13" fmla="*/ 61 h 123"/>
              <a:gd name="T14" fmla="*/ 62 w 123"/>
              <a:gd name="T15" fmla="*/ 83 h 123"/>
              <a:gd name="T16" fmla="*/ 83 w 123"/>
              <a:gd name="T17" fmla="*/ 61 h 123"/>
              <a:gd name="T18" fmla="*/ 62 w 123"/>
              <a:gd name="T19" fmla="*/ 4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23">
                <a:moveTo>
                  <a:pt x="62" y="123"/>
                </a:moveTo>
                <a:cubicBezTo>
                  <a:pt x="28" y="123"/>
                  <a:pt x="0" y="95"/>
                  <a:pt x="0" y="61"/>
                </a:cubicBezTo>
                <a:cubicBezTo>
                  <a:pt x="0" y="28"/>
                  <a:pt x="28" y="0"/>
                  <a:pt x="62" y="0"/>
                </a:cubicBezTo>
                <a:cubicBezTo>
                  <a:pt x="96" y="0"/>
                  <a:pt x="123" y="28"/>
                  <a:pt x="123" y="61"/>
                </a:cubicBezTo>
                <a:cubicBezTo>
                  <a:pt x="123" y="95"/>
                  <a:pt x="96" y="123"/>
                  <a:pt x="62" y="123"/>
                </a:cubicBezTo>
                <a:close/>
                <a:moveTo>
                  <a:pt x="62" y="40"/>
                </a:moveTo>
                <a:cubicBezTo>
                  <a:pt x="50" y="40"/>
                  <a:pt x="41" y="50"/>
                  <a:pt x="41" y="61"/>
                </a:cubicBezTo>
                <a:cubicBezTo>
                  <a:pt x="41" y="73"/>
                  <a:pt x="50" y="83"/>
                  <a:pt x="62" y="83"/>
                </a:cubicBezTo>
                <a:cubicBezTo>
                  <a:pt x="73" y="83"/>
                  <a:pt x="83" y="73"/>
                  <a:pt x="83" y="61"/>
                </a:cubicBezTo>
                <a:cubicBezTo>
                  <a:pt x="83" y="50"/>
                  <a:pt x="73" y="40"/>
                  <a:pt x="62" y="40"/>
                </a:cubicBezTo>
                <a:close/>
              </a:path>
            </a:pathLst>
          </a:custGeom>
          <a:solidFill>
            <a:srgbClr val="FED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š1íḍé">
            <a:extLst>
              <a:ext uri="{FF2B5EF4-FFF2-40B4-BE49-F238E27FC236}">
                <a16:creationId xmlns:a16="http://schemas.microsoft.com/office/drawing/2014/main" id="{897B93EC-22C1-4978-9C71-8A9CDCDFE58A}"/>
              </a:ext>
            </a:extLst>
          </p:cNvPr>
          <p:cNvSpPr/>
          <p:nvPr/>
        </p:nvSpPr>
        <p:spPr bwMode="auto">
          <a:xfrm rot="5400000">
            <a:off x="9382546" y="2944528"/>
            <a:ext cx="1345200" cy="2260334"/>
          </a:xfrm>
          <a:custGeom>
            <a:avLst/>
            <a:gdLst>
              <a:gd name="T0" fmla="*/ 632 w 774"/>
              <a:gd name="T1" fmla="*/ 631 h 1303"/>
              <a:gd name="T2" fmla="*/ 717 w 774"/>
              <a:gd name="T3" fmla="*/ 497 h 1303"/>
              <a:gd name="T4" fmla="*/ 513 w 774"/>
              <a:gd name="T5" fmla="*/ 334 h 1303"/>
              <a:gd name="T6" fmla="*/ 385 w 774"/>
              <a:gd name="T7" fmla="*/ 457 h 1303"/>
              <a:gd name="T8" fmla="*/ 499 w 774"/>
              <a:gd name="T9" fmla="*/ 276 h 1303"/>
              <a:gd name="T10" fmla="*/ 472 w 774"/>
              <a:gd name="T11" fmla="*/ 138 h 1303"/>
              <a:gd name="T12" fmla="*/ 292 w 774"/>
              <a:gd name="T13" fmla="*/ 159 h 1303"/>
              <a:gd name="T14" fmla="*/ 246 w 774"/>
              <a:gd name="T15" fmla="*/ 33 h 1303"/>
              <a:gd name="T16" fmla="*/ 5 w 774"/>
              <a:gd name="T17" fmla="*/ 159 h 1303"/>
              <a:gd name="T18" fmla="*/ 201 w 774"/>
              <a:gd name="T19" fmla="*/ 425 h 1303"/>
              <a:gd name="T20" fmla="*/ 235 w 774"/>
              <a:gd name="T21" fmla="*/ 271 h 1303"/>
              <a:gd name="T22" fmla="*/ 164 w 774"/>
              <a:gd name="T23" fmla="*/ 286 h 1303"/>
              <a:gd name="T24" fmla="*/ 109 w 774"/>
              <a:gd name="T25" fmla="*/ 262 h 1303"/>
              <a:gd name="T26" fmla="*/ 262 w 774"/>
              <a:gd name="T27" fmla="*/ 218 h 1303"/>
              <a:gd name="T28" fmla="*/ 208 w 774"/>
              <a:gd name="T29" fmla="*/ 485 h 1303"/>
              <a:gd name="T30" fmla="*/ 45 w 774"/>
              <a:gd name="T31" fmla="*/ 425 h 1303"/>
              <a:gd name="T32" fmla="*/ 5 w 774"/>
              <a:gd name="T33" fmla="*/ 598 h 1303"/>
              <a:gd name="T34" fmla="*/ 158 w 774"/>
              <a:gd name="T35" fmla="*/ 693 h 1303"/>
              <a:gd name="T36" fmla="*/ 98 w 774"/>
              <a:gd name="T37" fmla="*/ 693 h 1303"/>
              <a:gd name="T38" fmla="*/ 27 w 774"/>
              <a:gd name="T39" fmla="*/ 655 h 1303"/>
              <a:gd name="T40" fmla="*/ 5 w 774"/>
              <a:gd name="T41" fmla="*/ 920 h 1303"/>
              <a:gd name="T42" fmla="*/ 172 w 774"/>
              <a:gd name="T43" fmla="*/ 934 h 1303"/>
              <a:gd name="T44" fmla="*/ 310 w 774"/>
              <a:gd name="T45" fmla="*/ 943 h 1303"/>
              <a:gd name="T46" fmla="*/ 369 w 774"/>
              <a:gd name="T47" fmla="*/ 1169 h 1303"/>
              <a:gd name="T48" fmla="*/ 340 w 774"/>
              <a:gd name="T49" fmla="*/ 1117 h 1303"/>
              <a:gd name="T50" fmla="*/ 301 w 774"/>
              <a:gd name="T51" fmla="*/ 1002 h 1303"/>
              <a:gd name="T52" fmla="*/ 166 w 774"/>
              <a:gd name="T53" fmla="*/ 1083 h 1303"/>
              <a:gd name="T54" fmla="*/ 129 w 774"/>
              <a:gd name="T55" fmla="*/ 975 h 1303"/>
              <a:gd name="T56" fmla="*/ 26 w 774"/>
              <a:gd name="T57" fmla="*/ 984 h 1303"/>
              <a:gd name="T58" fmla="*/ 65 w 774"/>
              <a:gd name="T59" fmla="*/ 1225 h 1303"/>
              <a:gd name="T60" fmla="*/ 341 w 774"/>
              <a:gd name="T61" fmla="*/ 1256 h 1303"/>
              <a:gd name="T62" fmla="*/ 574 w 774"/>
              <a:gd name="T63" fmla="*/ 1215 h 1303"/>
              <a:gd name="T64" fmla="*/ 588 w 774"/>
              <a:gd name="T65" fmla="*/ 892 h 1303"/>
              <a:gd name="T66" fmla="*/ 453 w 774"/>
              <a:gd name="T67" fmla="*/ 847 h 1303"/>
              <a:gd name="T68" fmla="*/ 422 w 774"/>
              <a:gd name="T69" fmla="*/ 703 h 1303"/>
              <a:gd name="T70" fmla="*/ 271 w 774"/>
              <a:gd name="T71" fmla="*/ 775 h 1303"/>
              <a:gd name="T72" fmla="*/ 211 w 774"/>
              <a:gd name="T73" fmla="*/ 774 h 1303"/>
              <a:gd name="T74" fmla="*/ 468 w 774"/>
              <a:gd name="T75" fmla="*/ 664 h 1303"/>
              <a:gd name="T76" fmla="*/ 625 w 774"/>
              <a:gd name="T77" fmla="*/ 845 h 1303"/>
              <a:gd name="T78" fmla="*/ 774 w 774"/>
              <a:gd name="T79" fmla="*/ 808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4" h="1303">
                <a:moveTo>
                  <a:pt x="657" y="655"/>
                </a:moveTo>
                <a:cubicBezTo>
                  <a:pt x="644" y="653"/>
                  <a:pt x="635" y="643"/>
                  <a:pt x="632" y="631"/>
                </a:cubicBezTo>
                <a:cubicBezTo>
                  <a:pt x="630" y="619"/>
                  <a:pt x="635" y="607"/>
                  <a:pt x="645" y="600"/>
                </a:cubicBezTo>
                <a:cubicBezTo>
                  <a:pt x="646" y="600"/>
                  <a:pt x="704" y="560"/>
                  <a:pt x="717" y="497"/>
                </a:cubicBezTo>
                <a:cubicBezTo>
                  <a:pt x="724" y="460"/>
                  <a:pt x="714" y="421"/>
                  <a:pt x="687" y="382"/>
                </a:cubicBezTo>
                <a:cubicBezTo>
                  <a:pt x="658" y="340"/>
                  <a:pt x="580" y="318"/>
                  <a:pt x="513" y="334"/>
                </a:cubicBezTo>
                <a:cubicBezTo>
                  <a:pt x="482" y="342"/>
                  <a:pt x="427" y="365"/>
                  <a:pt x="418" y="431"/>
                </a:cubicBezTo>
                <a:cubicBezTo>
                  <a:pt x="416" y="448"/>
                  <a:pt x="401" y="459"/>
                  <a:pt x="385" y="457"/>
                </a:cubicBezTo>
                <a:cubicBezTo>
                  <a:pt x="368" y="455"/>
                  <a:pt x="357" y="440"/>
                  <a:pt x="359" y="424"/>
                </a:cubicBezTo>
                <a:cubicBezTo>
                  <a:pt x="368" y="349"/>
                  <a:pt x="419" y="295"/>
                  <a:pt x="499" y="276"/>
                </a:cubicBezTo>
                <a:cubicBezTo>
                  <a:pt x="512" y="273"/>
                  <a:pt x="525" y="271"/>
                  <a:pt x="538" y="270"/>
                </a:cubicBezTo>
                <a:cubicBezTo>
                  <a:pt x="537" y="209"/>
                  <a:pt x="505" y="156"/>
                  <a:pt x="472" y="138"/>
                </a:cubicBezTo>
                <a:cubicBezTo>
                  <a:pt x="395" y="97"/>
                  <a:pt x="330" y="153"/>
                  <a:pt x="327" y="156"/>
                </a:cubicBezTo>
                <a:cubicBezTo>
                  <a:pt x="318" y="164"/>
                  <a:pt x="303" y="166"/>
                  <a:pt x="292" y="159"/>
                </a:cubicBezTo>
                <a:cubicBezTo>
                  <a:pt x="281" y="152"/>
                  <a:pt x="275" y="139"/>
                  <a:pt x="278" y="126"/>
                </a:cubicBezTo>
                <a:cubicBezTo>
                  <a:pt x="279" y="124"/>
                  <a:pt x="289" y="73"/>
                  <a:pt x="246" y="33"/>
                </a:cubicBezTo>
                <a:cubicBezTo>
                  <a:pt x="215" y="5"/>
                  <a:pt x="155" y="0"/>
                  <a:pt x="103" y="21"/>
                </a:cubicBezTo>
                <a:cubicBezTo>
                  <a:pt x="45" y="45"/>
                  <a:pt x="9" y="95"/>
                  <a:pt x="5" y="159"/>
                </a:cubicBezTo>
                <a:cubicBezTo>
                  <a:pt x="0" y="245"/>
                  <a:pt x="30" y="328"/>
                  <a:pt x="86" y="381"/>
                </a:cubicBezTo>
                <a:cubicBezTo>
                  <a:pt x="122" y="414"/>
                  <a:pt x="162" y="430"/>
                  <a:pt x="201" y="425"/>
                </a:cubicBezTo>
                <a:cubicBezTo>
                  <a:pt x="251" y="419"/>
                  <a:pt x="265" y="382"/>
                  <a:pt x="269" y="360"/>
                </a:cubicBezTo>
                <a:cubicBezTo>
                  <a:pt x="275" y="323"/>
                  <a:pt x="260" y="284"/>
                  <a:pt x="235" y="271"/>
                </a:cubicBezTo>
                <a:cubicBezTo>
                  <a:pt x="216" y="262"/>
                  <a:pt x="200" y="259"/>
                  <a:pt x="188" y="264"/>
                </a:cubicBezTo>
                <a:cubicBezTo>
                  <a:pt x="172" y="269"/>
                  <a:pt x="164" y="285"/>
                  <a:pt x="164" y="286"/>
                </a:cubicBezTo>
                <a:cubicBezTo>
                  <a:pt x="158" y="301"/>
                  <a:pt x="140" y="308"/>
                  <a:pt x="125" y="302"/>
                </a:cubicBezTo>
                <a:cubicBezTo>
                  <a:pt x="110" y="295"/>
                  <a:pt x="102" y="278"/>
                  <a:pt x="109" y="262"/>
                </a:cubicBezTo>
                <a:cubicBezTo>
                  <a:pt x="111" y="258"/>
                  <a:pt x="127" y="222"/>
                  <a:pt x="167" y="207"/>
                </a:cubicBezTo>
                <a:cubicBezTo>
                  <a:pt x="196" y="197"/>
                  <a:pt x="228" y="200"/>
                  <a:pt x="262" y="218"/>
                </a:cubicBezTo>
                <a:cubicBezTo>
                  <a:pt x="311" y="243"/>
                  <a:pt x="339" y="307"/>
                  <a:pt x="328" y="371"/>
                </a:cubicBezTo>
                <a:cubicBezTo>
                  <a:pt x="317" y="433"/>
                  <a:pt x="271" y="477"/>
                  <a:pt x="208" y="485"/>
                </a:cubicBezTo>
                <a:cubicBezTo>
                  <a:pt x="201" y="486"/>
                  <a:pt x="194" y="486"/>
                  <a:pt x="187" y="486"/>
                </a:cubicBezTo>
                <a:cubicBezTo>
                  <a:pt x="137" y="486"/>
                  <a:pt x="88" y="465"/>
                  <a:pt x="45" y="425"/>
                </a:cubicBezTo>
                <a:cubicBezTo>
                  <a:pt x="30" y="411"/>
                  <a:pt x="17" y="395"/>
                  <a:pt x="5" y="378"/>
                </a:cubicBezTo>
                <a:cubicBezTo>
                  <a:pt x="5" y="598"/>
                  <a:pt x="5" y="598"/>
                  <a:pt x="5" y="598"/>
                </a:cubicBezTo>
                <a:cubicBezTo>
                  <a:pt x="18" y="591"/>
                  <a:pt x="34" y="587"/>
                  <a:pt x="51" y="587"/>
                </a:cubicBezTo>
                <a:cubicBezTo>
                  <a:pt x="130" y="587"/>
                  <a:pt x="158" y="650"/>
                  <a:pt x="158" y="693"/>
                </a:cubicBezTo>
                <a:cubicBezTo>
                  <a:pt x="158" y="709"/>
                  <a:pt x="145" y="723"/>
                  <a:pt x="128" y="723"/>
                </a:cubicBezTo>
                <a:cubicBezTo>
                  <a:pt x="112" y="723"/>
                  <a:pt x="98" y="709"/>
                  <a:pt x="98" y="693"/>
                </a:cubicBezTo>
                <a:cubicBezTo>
                  <a:pt x="98" y="679"/>
                  <a:pt x="93" y="648"/>
                  <a:pt x="51" y="648"/>
                </a:cubicBezTo>
                <a:cubicBezTo>
                  <a:pt x="37" y="648"/>
                  <a:pt x="31" y="652"/>
                  <a:pt x="27" y="655"/>
                </a:cubicBezTo>
                <a:cubicBezTo>
                  <a:pt x="12" y="671"/>
                  <a:pt x="7" y="712"/>
                  <a:pt x="5" y="763"/>
                </a:cubicBezTo>
                <a:cubicBezTo>
                  <a:pt x="5" y="920"/>
                  <a:pt x="5" y="920"/>
                  <a:pt x="5" y="920"/>
                </a:cubicBezTo>
                <a:cubicBezTo>
                  <a:pt x="16" y="913"/>
                  <a:pt x="28" y="907"/>
                  <a:pt x="41" y="904"/>
                </a:cubicBezTo>
                <a:cubicBezTo>
                  <a:pt x="110" y="887"/>
                  <a:pt x="150" y="911"/>
                  <a:pt x="172" y="934"/>
                </a:cubicBezTo>
                <a:cubicBezTo>
                  <a:pt x="184" y="945"/>
                  <a:pt x="192" y="959"/>
                  <a:pt x="198" y="974"/>
                </a:cubicBezTo>
                <a:cubicBezTo>
                  <a:pt x="225" y="951"/>
                  <a:pt x="262" y="935"/>
                  <a:pt x="310" y="943"/>
                </a:cubicBezTo>
                <a:cubicBezTo>
                  <a:pt x="367" y="952"/>
                  <a:pt x="408" y="993"/>
                  <a:pt x="418" y="1050"/>
                </a:cubicBezTo>
                <a:cubicBezTo>
                  <a:pt x="427" y="1100"/>
                  <a:pt x="407" y="1148"/>
                  <a:pt x="369" y="1169"/>
                </a:cubicBezTo>
                <a:cubicBezTo>
                  <a:pt x="354" y="1178"/>
                  <a:pt x="336" y="1172"/>
                  <a:pt x="328" y="1158"/>
                </a:cubicBezTo>
                <a:cubicBezTo>
                  <a:pt x="320" y="1143"/>
                  <a:pt x="325" y="1125"/>
                  <a:pt x="340" y="1117"/>
                </a:cubicBezTo>
                <a:cubicBezTo>
                  <a:pt x="355" y="1108"/>
                  <a:pt x="363" y="1085"/>
                  <a:pt x="359" y="1060"/>
                </a:cubicBezTo>
                <a:cubicBezTo>
                  <a:pt x="357" y="1048"/>
                  <a:pt x="346" y="1009"/>
                  <a:pt x="301" y="1002"/>
                </a:cubicBezTo>
                <a:cubicBezTo>
                  <a:pt x="232" y="991"/>
                  <a:pt x="205" y="1062"/>
                  <a:pt x="204" y="1065"/>
                </a:cubicBezTo>
                <a:cubicBezTo>
                  <a:pt x="199" y="1081"/>
                  <a:pt x="182" y="1089"/>
                  <a:pt x="166" y="1083"/>
                </a:cubicBezTo>
                <a:cubicBezTo>
                  <a:pt x="151" y="1078"/>
                  <a:pt x="142" y="1062"/>
                  <a:pt x="147" y="1046"/>
                </a:cubicBezTo>
                <a:cubicBezTo>
                  <a:pt x="152" y="1030"/>
                  <a:pt x="148" y="996"/>
                  <a:pt x="129" y="975"/>
                </a:cubicBezTo>
                <a:cubicBezTo>
                  <a:pt x="113" y="958"/>
                  <a:pt x="88" y="954"/>
                  <a:pt x="56" y="962"/>
                </a:cubicBezTo>
                <a:cubicBezTo>
                  <a:pt x="43" y="965"/>
                  <a:pt x="33" y="972"/>
                  <a:pt x="26" y="984"/>
                </a:cubicBezTo>
                <a:cubicBezTo>
                  <a:pt x="1" y="1027"/>
                  <a:pt x="17" y="1114"/>
                  <a:pt x="24" y="1143"/>
                </a:cubicBezTo>
                <a:cubicBezTo>
                  <a:pt x="33" y="1170"/>
                  <a:pt x="46" y="1199"/>
                  <a:pt x="65" y="1225"/>
                </a:cubicBezTo>
                <a:cubicBezTo>
                  <a:pt x="93" y="1264"/>
                  <a:pt x="149" y="1292"/>
                  <a:pt x="207" y="1298"/>
                </a:cubicBezTo>
                <a:cubicBezTo>
                  <a:pt x="260" y="1303"/>
                  <a:pt x="308" y="1288"/>
                  <a:pt x="341" y="1256"/>
                </a:cubicBezTo>
                <a:cubicBezTo>
                  <a:pt x="350" y="1249"/>
                  <a:pt x="362" y="1246"/>
                  <a:pt x="372" y="1250"/>
                </a:cubicBezTo>
                <a:cubicBezTo>
                  <a:pt x="377" y="1252"/>
                  <a:pt x="487" y="1290"/>
                  <a:pt x="574" y="1215"/>
                </a:cubicBezTo>
                <a:cubicBezTo>
                  <a:pt x="636" y="1163"/>
                  <a:pt x="659" y="1093"/>
                  <a:pt x="649" y="996"/>
                </a:cubicBezTo>
                <a:cubicBezTo>
                  <a:pt x="645" y="958"/>
                  <a:pt x="623" y="920"/>
                  <a:pt x="588" y="892"/>
                </a:cubicBezTo>
                <a:cubicBezTo>
                  <a:pt x="554" y="865"/>
                  <a:pt x="514" y="852"/>
                  <a:pt x="478" y="856"/>
                </a:cubicBezTo>
                <a:cubicBezTo>
                  <a:pt x="469" y="857"/>
                  <a:pt x="460" y="854"/>
                  <a:pt x="453" y="847"/>
                </a:cubicBezTo>
                <a:cubicBezTo>
                  <a:pt x="447" y="840"/>
                  <a:pt x="444" y="831"/>
                  <a:pt x="445" y="821"/>
                </a:cubicBezTo>
                <a:cubicBezTo>
                  <a:pt x="449" y="800"/>
                  <a:pt x="450" y="737"/>
                  <a:pt x="422" y="703"/>
                </a:cubicBezTo>
                <a:cubicBezTo>
                  <a:pt x="407" y="686"/>
                  <a:pt x="387" y="678"/>
                  <a:pt x="359" y="678"/>
                </a:cubicBezTo>
                <a:cubicBezTo>
                  <a:pt x="298" y="677"/>
                  <a:pt x="272" y="706"/>
                  <a:pt x="271" y="775"/>
                </a:cubicBezTo>
                <a:cubicBezTo>
                  <a:pt x="271" y="791"/>
                  <a:pt x="257" y="805"/>
                  <a:pt x="240" y="804"/>
                </a:cubicBezTo>
                <a:cubicBezTo>
                  <a:pt x="224" y="804"/>
                  <a:pt x="211" y="790"/>
                  <a:pt x="211" y="774"/>
                </a:cubicBezTo>
                <a:cubicBezTo>
                  <a:pt x="214" y="636"/>
                  <a:pt x="305" y="617"/>
                  <a:pt x="360" y="618"/>
                </a:cubicBezTo>
                <a:cubicBezTo>
                  <a:pt x="405" y="618"/>
                  <a:pt x="442" y="634"/>
                  <a:pt x="468" y="664"/>
                </a:cubicBezTo>
                <a:cubicBezTo>
                  <a:pt x="501" y="704"/>
                  <a:pt x="507" y="760"/>
                  <a:pt x="507" y="796"/>
                </a:cubicBezTo>
                <a:cubicBezTo>
                  <a:pt x="548" y="799"/>
                  <a:pt x="590" y="816"/>
                  <a:pt x="625" y="845"/>
                </a:cubicBezTo>
                <a:cubicBezTo>
                  <a:pt x="661" y="874"/>
                  <a:pt x="688" y="912"/>
                  <a:pt x="701" y="952"/>
                </a:cubicBezTo>
                <a:cubicBezTo>
                  <a:pt x="731" y="934"/>
                  <a:pt x="774" y="895"/>
                  <a:pt x="774" y="808"/>
                </a:cubicBezTo>
                <a:cubicBezTo>
                  <a:pt x="774" y="716"/>
                  <a:pt x="705" y="663"/>
                  <a:pt x="657" y="6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ṣļíḓê">
            <a:extLst>
              <a:ext uri="{FF2B5EF4-FFF2-40B4-BE49-F238E27FC236}">
                <a16:creationId xmlns:a16="http://schemas.microsoft.com/office/drawing/2014/main" id="{35C69A04-FA01-4382-8CC0-7D45903ECBB0}"/>
              </a:ext>
            </a:extLst>
          </p:cNvPr>
          <p:cNvSpPr/>
          <p:nvPr/>
        </p:nvSpPr>
        <p:spPr bwMode="auto">
          <a:xfrm rot="5400000">
            <a:off x="8727915" y="3078147"/>
            <a:ext cx="78601" cy="77478"/>
          </a:xfrm>
          <a:prstGeom prst="ellipse">
            <a:avLst/>
          </a:pr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ṡļïďé">
            <a:extLst>
              <a:ext uri="{FF2B5EF4-FFF2-40B4-BE49-F238E27FC236}">
                <a16:creationId xmlns:a16="http://schemas.microsoft.com/office/drawing/2014/main" id="{73C6C789-314C-4399-991F-BAB3B6FA401D}"/>
              </a:ext>
            </a:extLst>
          </p:cNvPr>
          <p:cNvSpPr/>
          <p:nvPr/>
        </p:nvSpPr>
        <p:spPr bwMode="auto">
          <a:xfrm rot="5400000">
            <a:off x="8728477" y="3413324"/>
            <a:ext cx="77478" cy="77478"/>
          </a:xfrm>
          <a:prstGeom prst="ellipse">
            <a:avLst/>
          </a:prstGeom>
          <a:solidFill>
            <a:srgbClr val="CEB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ṡ1îḑè">
            <a:extLst>
              <a:ext uri="{FF2B5EF4-FFF2-40B4-BE49-F238E27FC236}">
                <a16:creationId xmlns:a16="http://schemas.microsoft.com/office/drawing/2014/main" id="{F4BB6B80-C10C-47C4-98C0-266F439F8210}"/>
              </a:ext>
            </a:extLst>
          </p:cNvPr>
          <p:cNvSpPr/>
          <p:nvPr/>
        </p:nvSpPr>
        <p:spPr bwMode="auto">
          <a:xfrm rot="5400000">
            <a:off x="9381423" y="1364647"/>
            <a:ext cx="1347446" cy="2260334"/>
          </a:xfrm>
          <a:custGeom>
            <a:avLst/>
            <a:gdLst>
              <a:gd name="T0" fmla="*/ 610 w 775"/>
              <a:gd name="T1" fmla="*/ 286 h 1303"/>
              <a:gd name="T2" fmla="*/ 540 w 775"/>
              <a:gd name="T3" fmla="*/ 271 h 1303"/>
              <a:gd name="T4" fmla="*/ 573 w 775"/>
              <a:gd name="T5" fmla="*/ 425 h 1303"/>
              <a:gd name="T6" fmla="*/ 769 w 775"/>
              <a:gd name="T7" fmla="*/ 159 h 1303"/>
              <a:gd name="T8" fmla="*/ 529 w 775"/>
              <a:gd name="T9" fmla="*/ 33 h 1303"/>
              <a:gd name="T10" fmla="*/ 482 w 775"/>
              <a:gd name="T11" fmla="*/ 159 h 1303"/>
              <a:gd name="T12" fmla="*/ 302 w 775"/>
              <a:gd name="T13" fmla="*/ 138 h 1303"/>
              <a:gd name="T14" fmla="*/ 275 w 775"/>
              <a:gd name="T15" fmla="*/ 276 h 1303"/>
              <a:gd name="T16" fmla="*/ 390 w 775"/>
              <a:gd name="T17" fmla="*/ 457 h 1303"/>
              <a:gd name="T18" fmla="*/ 261 w 775"/>
              <a:gd name="T19" fmla="*/ 334 h 1303"/>
              <a:gd name="T20" fmla="*/ 58 w 775"/>
              <a:gd name="T21" fmla="*/ 497 h 1303"/>
              <a:gd name="T22" fmla="*/ 142 w 775"/>
              <a:gd name="T23" fmla="*/ 631 h 1303"/>
              <a:gd name="T24" fmla="*/ 0 w 775"/>
              <a:gd name="T25" fmla="*/ 808 h 1303"/>
              <a:gd name="T26" fmla="*/ 149 w 775"/>
              <a:gd name="T27" fmla="*/ 845 h 1303"/>
              <a:gd name="T28" fmla="*/ 307 w 775"/>
              <a:gd name="T29" fmla="*/ 664 h 1303"/>
              <a:gd name="T30" fmla="*/ 563 w 775"/>
              <a:gd name="T31" fmla="*/ 774 h 1303"/>
              <a:gd name="T32" fmla="*/ 503 w 775"/>
              <a:gd name="T33" fmla="*/ 775 h 1303"/>
              <a:gd name="T34" fmla="*/ 353 w 775"/>
              <a:gd name="T35" fmla="*/ 703 h 1303"/>
              <a:gd name="T36" fmla="*/ 321 w 775"/>
              <a:gd name="T37" fmla="*/ 847 h 1303"/>
              <a:gd name="T38" fmla="*/ 187 w 775"/>
              <a:gd name="T39" fmla="*/ 892 h 1303"/>
              <a:gd name="T40" fmla="*/ 200 w 775"/>
              <a:gd name="T41" fmla="*/ 1215 h 1303"/>
              <a:gd name="T42" fmla="*/ 433 w 775"/>
              <a:gd name="T43" fmla="*/ 1256 h 1303"/>
              <a:gd name="T44" fmla="*/ 709 w 775"/>
              <a:gd name="T45" fmla="*/ 1225 h 1303"/>
              <a:gd name="T46" fmla="*/ 748 w 775"/>
              <a:gd name="T47" fmla="*/ 984 h 1303"/>
              <a:gd name="T48" fmla="*/ 645 w 775"/>
              <a:gd name="T49" fmla="*/ 975 h 1303"/>
              <a:gd name="T50" fmla="*/ 608 w 775"/>
              <a:gd name="T51" fmla="*/ 1083 h 1303"/>
              <a:gd name="T52" fmla="*/ 474 w 775"/>
              <a:gd name="T53" fmla="*/ 1002 h 1303"/>
              <a:gd name="T54" fmla="*/ 435 w 775"/>
              <a:gd name="T55" fmla="*/ 1117 h 1303"/>
              <a:gd name="T56" fmla="*/ 405 w 775"/>
              <a:gd name="T57" fmla="*/ 1169 h 1303"/>
              <a:gd name="T58" fmla="*/ 464 w 775"/>
              <a:gd name="T59" fmla="*/ 943 h 1303"/>
              <a:gd name="T60" fmla="*/ 602 w 775"/>
              <a:gd name="T61" fmla="*/ 934 h 1303"/>
              <a:gd name="T62" fmla="*/ 769 w 775"/>
              <a:gd name="T63" fmla="*/ 920 h 1303"/>
              <a:gd name="T64" fmla="*/ 747 w 775"/>
              <a:gd name="T65" fmla="*/ 655 h 1303"/>
              <a:gd name="T66" fmla="*/ 676 w 775"/>
              <a:gd name="T67" fmla="*/ 693 h 1303"/>
              <a:gd name="T68" fmla="*/ 646 w 775"/>
              <a:gd name="T69" fmla="*/ 723 h 1303"/>
              <a:gd name="T70" fmla="*/ 723 w 775"/>
              <a:gd name="T71" fmla="*/ 587 h 1303"/>
              <a:gd name="T72" fmla="*/ 769 w 775"/>
              <a:gd name="T73" fmla="*/ 378 h 1303"/>
              <a:gd name="T74" fmla="*/ 587 w 775"/>
              <a:gd name="T75" fmla="*/ 486 h 1303"/>
              <a:gd name="T76" fmla="*/ 447 w 775"/>
              <a:gd name="T77" fmla="*/ 371 h 1303"/>
              <a:gd name="T78" fmla="*/ 607 w 775"/>
              <a:gd name="T79" fmla="*/ 207 h 1303"/>
              <a:gd name="T80" fmla="*/ 650 w 775"/>
              <a:gd name="T81" fmla="*/ 30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5" h="1303">
                <a:moveTo>
                  <a:pt x="650" y="302"/>
                </a:moveTo>
                <a:cubicBezTo>
                  <a:pt x="634" y="308"/>
                  <a:pt x="617" y="301"/>
                  <a:pt x="610" y="286"/>
                </a:cubicBezTo>
                <a:cubicBezTo>
                  <a:pt x="610" y="285"/>
                  <a:pt x="602" y="269"/>
                  <a:pt x="586" y="263"/>
                </a:cubicBezTo>
                <a:cubicBezTo>
                  <a:pt x="574" y="259"/>
                  <a:pt x="558" y="262"/>
                  <a:pt x="540" y="271"/>
                </a:cubicBezTo>
                <a:cubicBezTo>
                  <a:pt x="514" y="284"/>
                  <a:pt x="499" y="323"/>
                  <a:pt x="506" y="360"/>
                </a:cubicBezTo>
                <a:cubicBezTo>
                  <a:pt x="510" y="382"/>
                  <a:pt x="523" y="419"/>
                  <a:pt x="573" y="425"/>
                </a:cubicBezTo>
                <a:cubicBezTo>
                  <a:pt x="612" y="430"/>
                  <a:pt x="653" y="414"/>
                  <a:pt x="688" y="381"/>
                </a:cubicBezTo>
                <a:cubicBezTo>
                  <a:pt x="744" y="328"/>
                  <a:pt x="775" y="245"/>
                  <a:pt x="769" y="159"/>
                </a:cubicBezTo>
                <a:cubicBezTo>
                  <a:pt x="765" y="95"/>
                  <a:pt x="730" y="45"/>
                  <a:pt x="671" y="21"/>
                </a:cubicBezTo>
                <a:cubicBezTo>
                  <a:pt x="620" y="0"/>
                  <a:pt x="560" y="5"/>
                  <a:pt x="529" y="33"/>
                </a:cubicBezTo>
                <a:cubicBezTo>
                  <a:pt x="485" y="73"/>
                  <a:pt x="496" y="124"/>
                  <a:pt x="496" y="126"/>
                </a:cubicBezTo>
                <a:cubicBezTo>
                  <a:pt x="499" y="139"/>
                  <a:pt x="493" y="152"/>
                  <a:pt x="482" y="159"/>
                </a:cubicBezTo>
                <a:cubicBezTo>
                  <a:pt x="471" y="166"/>
                  <a:pt x="457" y="164"/>
                  <a:pt x="447" y="155"/>
                </a:cubicBezTo>
                <a:cubicBezTo>
                  <a:pt x="444" y="153"/>
                  <a:pt x="379" y="97"/>
                  <a:pt x="302" y="138"/>
                </a:cubicBezTo>
                <a:cubicBezTo>
                  <a:pt x="269" y="156"/>
                  <a:pt x="238" y="209"/>
                  <a:pt x="237" y="270"/>
                </a:cubicBezTo>
                <a:cubicBezTo>
                  <a:pt x="249" y="271"/>
                  <a:pt x="262" y="273"/>
                  <a:pt x="275" y="276"/>
                </a:cubicBezTo>
                <a:cubicBezTo>
                  <a:pt x="355" y="295"/>
                  <a:pt x="406" y="349"/>
                  <a:pt x="416" y="424"/>
                </a:cubicBezTo>
                <a:cubicBezTo>
                  <a:pt x="418" y="440"/>
                  <a:pt x="406" y="455"/>
                  <a:pt x="390" y="457"/>
                </a:cubicBezTo>
                <a:cubicBezTo>
                  <a:pt x="373" y="459"/>
                  <a:pt x="358" y="448"/>
                  <a:pt x="356" y="431"/>
                </a:cubicBezTo>
                <a:cubicBezTo>
                  <a:pt x="348" y="365"/>
                  <a:pt x="293" y="342"/>
                  <a:pt x="261" y="334"/>
                </a:cubicBezTo>
                <a:cubicBezTo>
                  <a:pt x="194" y="318"/>
                  <a:pt x="116" y="340"/>
                  <a:pt x="88" y="382"/>
                </a:cubicBezTo>
                <a:cubicBezTo>
                  <a:pt x="60" y="421"/>
                  <a:pt x="50" y="460"/>
                  <a:pt x="58" y="497"/>
                </a:cubicBezTo>
                <a:cubicBezTo>
                  <a:pt x="70" y="560"/>
                  <a:pt x="129" y="600"/>
                  <a:pt x="129" y="600"/>
                </a:cubicBezTo>
                <a:cubicBezTo>
                  <a:pt x="140" y="607"/>
                  <a:pt x="145" y="619"/>
                  <a:pt x="142" y="631"/>
                </a:cubicBezTo>
                <a:cubicBezTo>
                  <a:pt x="140" y="643"/>
                  <a:pt x="130" y="653"/>
                  <a:pt x="118" y="655"/>
                </a:cubicBezTo>
                <a:cubicBezTo>
                  <a:pt x="69" y="663"/>
                  <a:pt x="0" y="716"/>
                  <a:pt x="0" y="808"/>
                </a:cubicBezTo>
                <a:cubicBezTo>
                  <a:pt x="0" y="895"/>
                  <a:pt x="44" y="934"/>
                  <a:pt x="74" y="952"/>
                </a:cubicBezTo>
                <a:cubicBezTo>
                  <a:pt x="87" y="912"/>
                  <a:pt x="113" y="874"/>
                  <a:pt x="149" y="845"/>
                </a:cubicBezTo>
                <a:cubicBezTo>
                  <a:pt x="185" y="816"/>
                  <a:pt x="226" y="799"/>
                  <a:pt x="267" y="796"/>
                </a:cubicBezTo>
                <a:cubicBezTo>
                  <a:pt x="267" y="760"/>
                  <a:pt x="273" y="704"/>
                  <a:pt x="307" y="664"/>
                </a:cubicBezTo>
                <a:cubicBezTo>
                  <a:pt x="333" y="634"/>
                  <a:pt x="369" y="618"/>
                  <a:pt x="415" y="618"/>
                </a:cubicBezTo>
                <a:cubicBezTo>
                  <a:pt x="469" y="617"/>
                  <a:pt x="561" y="636"/>
                  <a:pt x="563" y="774"/>
                </a:cubicBezTo>
                <a:cubicBezTo>
                  <a:pt x="564" y="790"/>
                  <a:pt x="551" y="804"/>
                  <a:pt x="534" y="804"/>
                </a:cubicBezTo>
                <a:cubicBezTo>
                  <a:pt x="517" y="804"/>
                  <a:pt x="504" y="791"/>
                  <a:pt x="503" y="775"/>
                </a:cubicBezTo>
                <a:cubicBezTo>
                  <a:pt x="502" y="706"/>
                  <a:pt x="475" y="677"/>
                  <a:pt x="416" y="678"/>
                </a:cubicBezTo>
                <a:cubicBezTo>
                  <a:pt x="388" y="678"/>
                  <a:pt x="367" y="686"/>
                  <a:pt x="353" y="703"/>
                </a:cubicBezTo>
                <a:cubicBezTo>
                  <a:pt x="324" y="737"/>
                  <a:pt x="326" y="800"/>
                  <a:pt x="329" y="821"/>
                </a:cubicBezTo>
                <a:cubicBezTo>
                  <a:pt x="330" y="831"/>
                  <a:pt x="327" y="840"/>
                  <a:pt x="321" y="847"/>
                </a:cubicBezTo>
                <a:cubicBezTo>
                  <a:pt x="314" y="853"/>
                  <a:pt x="305" y="857"/>
                  <a:pt x="296" y="856"/>
                </a:cubicBezTo>
                <a:cubicBezTo>
                  <a:pt x="260" y="852"/>
                  <a:pt x="220" y="865"/>
                  <a:pt x="187" y="892"/>
                </a:cubicBezTo>
                <a:cubicBezTo>
                  <a:pt x="152" y="920"/>
                  <a:pt x="129" y="958"/>
                  <a:pt x="125" y="996"/>
                </a:cubicBezTo>
                <a:cubicBezTo>
                  <a:pt x="115" y="1093"/>
                  <a:pt x="139" y="1163"/>
                  <a:pt x="200" y="1215"/>
                </a:cubicBezTo>
                <a:cubicBezTo>
                  <a:pt x="288" y="1291"/>
                  <a:pt x="401" y="1251"/>
                  <a:pt x="402" y="1250"/>
                </a:cubicBezTo>
                <a:cubicBezTo>
                  <a:pt x="413" y="1246"/>
                  <a:pt x="425" y="1249"/>
                  <a:pt x="433" y="1256"/>
                </a:cubicBezTo>
                <a:cubicBezTo>
                  <a:pt x="467" y="1288"/>
                  <a:pt x="515" y="1303"/>
                  <a:pt x="568" y="1298"/>
                </a:cubicBezTo>
                <a:cubicBezTo>
                  <a:pt x="626" y="1292"/>
                  <a:pt x="681" y="1264"/>
                  <a:pt x="709" y="1225"/>
                </a:cubicBezTo>
                <a:cubicBezTo>
                  <a:pt x="728" y="1199"/>
                  <a:pt x="741" y="1170"/>
                  <a:pt x="750" y="1143"/>
                </a:cubicBezTo>
                <a:cubicBezTo>
                  <a:pt x="758" y="1112"/>
                  <a:pt x="773" y="1027"/>
                  <a:pt x="748" y="984"/>
                </a:cubicBezTo>
                <a:cubicBezTo>
                  <a:pt x="741" y="972"/>
                  <a:pt x="732" y="965"/>
                  <a:pt x="719" y="962"/>
                </a:cubicBezTo>
                <a:cubicBezTo>
                  <a:pt x="686" y="954"/>
                  <a:pt x="661" y="958"/>
                  <a:pt x="645" y="975"/>
                </a:cubicBezTo>
                <a:cubicBezTo>
                  <a:pt x="626" y="996"/>
                  <a:pt x="622" y="1030"/>
                  <a:pt x="627" y="1046"/>
                </a:cubicBezTo>
                <a:cubicBezTo>
                  <a:pt x="632" y="1062"/>
                  <a:pt x="623" y="1078"/>
                  <a:pt x="608" y="1083"/>
                </a:cubicBezTo>
                <a:cubicBezTo>
                  <a:pt x="593" y="1089"/>
                  <a:pt x="576" y="1081"/>
                  <a:pt x="570" y="1065"/>
                </a:cubicBezTo>
                <a:cubicBezTo>
                  <a:pt x="569" y="1062"/>
                  <a:pt x="541" y="991"/>
                  <a:pt x="474" y="1002"/>
                </a:cubicBezTo>
                <a:cubicBezTo>
                  <a:pt x="428" y="1009"/>
                  <a:pt x="418" y="1048"/>
                  <a:pt x="416" y="1060"/>
                </a:cubicBezTo>
                <a:cubicBezTo>
                  <a:pt x="411" y="1085"/>
                  <a:pt x="419" y="1108"/>
                  <a:pt x="435" y="1117"/>
                </a:cubicBezTo>
                <a:cubicBezTo>
                  <a:pt x="449" y="1125"/>
                  <a:pt x="454" y="1143"/>
                  <a:pt x="446" y="1158"/>
                </a:cubicBezTo>
                <a:cubicBezTo>
                  <a:pt x="438" y="1172"/>
                  <a:pt x="420" y="1178"/>
                  <a:pt x="405" y="1169"/>
                </a:cubicBezTo>
                <a:cubicBezTo>
                  <a:pt x="367" y="1148"/>
                  <a:pt x="347" y="1100"/>
                  <a:pt x="356" y="1050"/>
                </a:cubicBezTo>
                <a:cubicBezTo>
                  <a:pt x="367" y="993"/>
                  <a:pt x="408" y="952"/>
                  <a:pt x="464" y="943"/>
                </a:cubicBezTo>
                <a:cubicBezTo>
                  <a:pt x="512" y="935"/>
                  <a:pt x="549" y="951"/>
                  <a:pt x="576" y="974"/>
                </a:cubicBezTo>
                <a:cubicBezTo>
                  <a:pt x="582" y="959"/>
                  <a:pt x="591" y="945"/>
                  <a:pt x="602" y="934"/>
                </a:cubicBezTo>
                <a:cubicBezTo>
                  <a:pt x="624" y="911"/>
                  <a:pt x="665" y="887"/>
                  <a:pt x="733" y="904"/>
                </a:cubicBezTo>
                <a:cubicBezTo>
                  <a:pt x="747" y="907"/>
                  <a:pt x="759" y="913"/>
                  <a:pt x="769" y="920"/>
                </a:cubicBezTo>
                <a:cubicBezTo>
                  <a:pt x="769" y="763"/>
                  <a:pt x="769" y="763"/>
                  <a:pt x="769" y="763"/>
                </a:cubicBezTo>
                <a:cubicBezTo>
                  <a:pt x="768" y="712"/>
                  <a:pt x="762" y="671"/>
                  <a:pt x="747" y="655"/>
                </a:cubicBezTo>
                <a:cubicBezTo>
                  <a:pt x="743" y="652"/>
                  <a:pt x="737" y="648"/>
                  <a:pt x="723" y="648"/>
                </a:cubicBezTo>
                <a:cubicBezTo>
                  <a:pt x="678" y="648"/>
                  <a:pt x="676" y="685"/>
                  <a:pt x="676" y="693"/>
                </a:cubicBezTo>
                <a:cubicBezTo>
                  <a:pt x="676" y="709"/>
                  <a:pt x="663" y="723"/>
                  <a:pt x="646" y="723"/>
                </a:cubicBezTo>
                <a:cubicBezTo>
                  <a:pt x="646" y="723"/>
                  <a:pt x="646" y="723"/>
                  <a:pt x="646" y="723"/>
                </a:cubicBezTo>
                <a:cubicBezTo>
                  <a:pt x="629" y="723"/>
                  <a:pt x="616" y="709"/>
                  <a:pt x="616" y="693"/>
                </a:cubicBezTo>
                <a:cubicBezTo>
                  <a:pt x="616" y="650"/>
                  <a:pt x="645" y="587"/>
                  <a:pt x="723" y="587"/>
                </a:cubicBezTo>
                <a:cubicBezTo>
                  <a:pt x="741" y="587"/>
                  <a:pt x="756" y="591"/>
                  <a:pt x="769" y="598"/>
                </a:cubicBezTo>
                <a:cubicBezTo>
                  <a:pt x="769" y="378"/>
                  <a:pt x="769" y="378"/>
                  <a:pt x="769" y="378"/>
                </a:cubicBezTo>
                <a:cubicBezTo>
                  <a:pt x="757" y="395"/>
                  <a:pt x="744" y="411"/>
                  <a:pt x="729" y="425"/>
                </a:cubicBezTo>
                <a:cubicBezTo>
                  <a:pt x="687" y="465"/>
                  <a:pt x="637" y="486"/>
                  <a:pt x="587" y="486"/>
                </a:cubicBezTo>
                <a:cubicBezTo>
                  <a:pt x="580" y="486"/>
                  <a:pt x="573" y="486"/>
                  <a:pt x="566" y="485"/>
                </a:cubicBezTo>
                <a:cubicBezTo>
                  <a:pt x="503" y="477"/>
                  <a:pt x="458" y="433"/>
                  <a:pt x="447" y="371"/>
                </a:cubicBezTo>
                <a:cubicBezTo>
                  <a:pt x="436" y="307"/>
                  <a:pt x="463" y="243"/>
                  <a:pt x="512" y="218"/>
                </a:cubicBezTo>
                <a:cubicBezTo>
                  <a:pt x="547" y="200"/>
                  <a:pt x="579" y="197"/>
                  <a:pt x="607" y="207"/>
                </a:cubicBezTo>
                <a:cubicBezTo>
                  <a:pt x="648" y="222"/>
                  <a:pt x="664" y="258"/>
                  <a:pt x="666" y="262"/>
                </a:cubicBezTo>
                <a:cubicBezTo>
                  <a:pt x="672" y="278"/>
                  <a:pt x="665" y="295"/>
                  <a:pt x="650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76C98C2-6EFD-4102-AA63-4BFA7556278D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669925" y="3275158"/>
            <a:ext cx="6652711" cy="14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ïṥḻíďê">
            <a:extLst>
              <a:ext uri="{FF2B5EF4-FFF2-40B4-BE49-F238E27FC236}">
                <a16:creationId xmlns:a16="http://schemas.microsoft.com/office/drawing/2014/main" id="{C2DA9C48-2898-4162-8B14-361CAA3BADF0}"/>
              </a:ext>
            </a:extLst>
          </p:cNvPr>
          <p:cNvSpPr/>
          <p:nvPr/>
        </p:nvSpPr>
        <p:spPr>
          <a:xfrm>
            <a:off x="760019" y="4982628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52" name="ïṩľiḍê">
            <a:extLst>
              <a:ext uri="{FF2B5EF4-FFF2-40B4-BE49-F238E27FC236}">
                <a16:creationId xmlns:a16="http://schemas.microsoft.com/office/drawing/2014/main" id="{8F76E727-7B4A-4807-9A8D-8DFB59BD1CCC}"/>
              </a:ext>
            </a:extLst>
          </p:cNvPr>
          <p:cNvSpPr/>
          <p:nvPr/>
        </p:nvSpPr>
        <p:spPr>
          <a:xfrm>
            <a:off x="959507" y="4444689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íṡ1îḍe">
            <a:extLst>
              <a:ext uri="{FF2B5EF4-FFF2-40B4-BE49-F238E27FC236}">
                <a16:creationId xmlns:a16="http://schemas.microsoft.com/office/drawing/2014/main" id="{B6D9480C-972D-4F6C-A1AA-7D14669F96AE}"/>
              </a:ext>
            </a:extLst>
          </p:cNvPr>
          <p:cNvSpPr/>
          <p:nvPr/>
        </p:nvSpPr>
        <p:spPr>
          <a:xfrm>
            <a:off x="1108808" y="4599395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3DAC778-0907-4B52-9C0A-A4CB103DE6A8}"/>
              </a:ext>
            </a:extLst>
          </p:cNvPr>
          <p:cNvCxnSpPr>
            <a:cxnSpLocks/>
          </p:cNvCxnSpPr>
          <p:nvPr/>
        </p:nvCxnSpPr>
        <p:spPr>
          <a:xfrm>
            <a:off x="1739927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$1íḑê">
            <a:extLst>
              <a:ext uri="{FF2B5EF4-FFF2-40B4-BE49-F238E27FC236}">
                <a16:creationId xmlns:a16="http://schemas.microsoft.com/office/drawing/2014/main" id="{7AF31407-E8F4-4A30-8B24-CE9B5CE1D34B}"/>
              </a:ext>
            </a:extLst>
          </p:cNvPr>
          <p:cNvSpPr/>
          <p:nvPr/>
        </p:nvSpPr>
        <p:spPr>
          <a:xfrm>
            <a:off x="1809623" y="4982628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8" name="ïṩļîdè">
            <a:extLst>
              <a:ext uri="{FF2B5EF4-FFF2-40B4-BE49-F238E27FC236}">
                <a16:creationId xmlns:a16="http://schemas.microsoft.com/office/drawing/2014/main" id="{F51FE832-7534-4CF1-B8E1-17AB25EBF30F}"/>
              </a:ext>
            </a:extLst>
          </p:cNvPr>
          <p:cNvSpPr/>
          <p:nvPr/>
        </p:nvSpPr>
        <p:spPr>
          <a:xfrm>
            <a:off x="2009111" y="4444689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îṧlîḋê">
            <a:extLst>
              <a:ext uri="{FF2B5EF4-FFF2-40B4-BE49-F238E27FC236}">
                <a16:creationId xmlns:a16="http://schemas.microsoft.com/office/drawing/2014/main" id="{14DE0986-169B-411F-A687-975A780C5DE1}"/>
              </a:ext>
            </a:extLst>
          </p:cNvPr>
          <p:cNvSpPr/>
          <p:nvPr/>
        </p:nvSpPr>
        <p:spPr>
          <a:xfrm>
            <a:off x="2158412" y="4599395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F9AF4FB-6D02-4E91-8D6E-CF5450B3431D}"/>
              </a:ext>
            </a:extLst>
          </p:cNvPr>
          <p:cNvCxnSpPr>
            <a:cxnSpLocks/>
          </p:cNvCxnSpPr>
          <p:nvPr/>
        </p:nvCxnSpPr>
        <p:spPr>
          <a:xfrm>
            <a:off x="2789531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îṧļîḑè">
            <a:extLst>
              <a:ext uri="{FF2B5EF4-FFF2-40B4-BE49-F238E27FC236}">
                <a16:creationId xmlns:a16="http://schemas.microsoft.com/office/drawing/2014/main" id="{F0539C9E-264C-410F-A9EC-7F85AB41AB2B}"/>
              </a:ext>
            </a:extLst>
          </p:cNvPr>
          <p:cNvSpPr/>
          <p:nvPr/>
        </p:nvSpPr>
        <p:spPr>
          <a:xfrm>
            <a:off x="2859227" y="4982628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4" name="ísḻîḍè">
            <a:extLst>
              <a:ext uri="{FF2B5EF4-FFF2-40B4-BE49-F238E27FC236}">
                <a16:creationId xmlns:a16="http://schemas.microsoft.com/office/drawing/2014/main" id="{862AD1F0-F629-489F-9D30-65AFD368BEB1}"/>
              </a:ext>
            </a:extLst>
          </p:cNvPr>
          <p:cNvSpPr/>
          <p:nvPr/>
        </p:nvSpPr>
        <p:spPr>
          <a:xfrm>
            <a:off x="3058715" y="4444689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íṡḻïḑè">
            <a:extLst>
              <a:ext uri="{FF2B5EF4-FFF2-40B4-BE49-F238E27FC236}">
                <a16:creationId xmlns:a16="http://schemas.microsoft.com/office/drawing/2014/main" id="{29B1C7DF-8733-4C9F-93D3-1DE92EC5D528}"/>
              </a:ext>
            </a:extLst>
          </p:cNvPr>
          <p:cNvSpPr/>
          <p:nvPr/>
        </p:nvSpPr>
        <p:spPr>
          <a:xfrm>
            <a:off x="3208016" y="4599395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FED37F1-832B-4329-A297-912B93680AEF}"/>
              </a:ext>
            </a:extLst>
          </p:cNvPr>
          <p:cNvCxnSpPr>
            <a:cxnSpLocks/>
          </p:cNvCxnSpPr>
          <p:nvPr/>
        </p:nvCxnSpPr>
        <p:spPr>
          <a:xfrm>
            <a:off x="4079498" y="3799047"/>
            <a:ext cx="0" cy="234457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ṥḻiḑé">
            <a:extLst>
              <a:ext uri="{FF2B5EF4-FFF2-40B4-BE49-F238E27FC236}">
                <a16:creationId xmlns:a16="http://schemas.microsoft.com/office/drawing/2014/main" id="{DB2E5E34-7497-4DBC-BDAE-E5EB1FE97D7A}"/>
              </a:ext>
            </a:extLst>
          </p:cNvPr>
          <p:cNvSpPr/>
          <p:nvPr/>
        </p:nvSpPr>
        <p:spPr>
          <a:xfrm>
            <a:off x="4409482" y="4982634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0" name="íṡľiḍé">
            <a:extLst>
              <a:ext uri="{FF2B5EF4-FFF2-40B4-BE49-F238E27FC236}">
                <a16:creationId xmlns:a16="http://schemas.microsoft.com/office/drawing/2014/main" id="{861593CA-1E5D-4043-8A12-CAA7B4F55719}"/>
              </a:ext>
            </a:extLst>
          </p:cNvPr>
          <p:cNvSpPr/>
          <p:nvPr/>
        </p:nvSpPr>
        <p:spPr>
          <a:xfrm>
            <a:off x="4608970" y="4444695"/>
            <a:ext cx="511235" cy="511235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ṣ1íďé">
            <a:extLst>
              <a:ext uri="{FF2B5EF4-FFF2-40B4-BE49-F238E27FC236}">
                <a16:creationId xmlns:a16="http://schemas.microsoft.com/office/drawing/2014/main" id="{1909CBA5-3AAF-479D-A840-AFB36E1DAE25}"/>
              </a:ext>
            </a:extLst>
          </p:cNvPr>
          <p:cNvSpPr/>
          <p:nvPr/>
        </p:nvSpPr>
        <p:spPr>
          <a:xfrm>
            <a:off x="4758271" y="4594135"/>
            <a:ext cx="212636" cy="2123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B4B9DE5-3922-43E9-AE8B-D8C96FA989C1}"/>
              </a:ext>
            </a:extLst>
          </p:cNvPr>
          <p:cNvCxnSpPr>
            <a:cxnSpLocks/>
          </p:cNvCxnSpPr>
          <p:nvPr/>
        </p:nvCxnSpPr>
        <p:spPr>
          <a:xfrm>
            <a:off x="5389390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ṥļïdè">
            <a:extLst>
              <a:ext uri="{FF2B5EF4-FFF2-40B4-BE49-F238E27FC236}">
                <a16:creationId xmlns:a16="http://schemas.microsoft.com/office/drawing/2014/main" id="{B01A0CFB-B91B-4CD1-8578-9432A7022678}"/>
              </a:ext>
            </a:extLst>
          </p:cNvPr>
          <p:cNvSpPr/>
          <p:nvPr/>
        </p:nvSpPr>
        <p:spPr>
          <a:xfrm>
            <a:off x="5459086" y="4982634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36" name="ï$ḻidé">
            <a:extLst>
              <a:ext uri="{FF2B5EF4-FFF2-40B4-BE49-F238E27FC236}">
                <a16:creationId xmlns:a16="http://schemas.microsoft.com/office/drawing/2014/main" id="{98417092-26D7-4373-9BE4-5FD0A1106366}"/>
              </a:ext>
            </a:extLst>
          </p:cNvPr>
          <p:cNvSpPr/>
          <p:nvPr/>
        </p:nvSpPr>
        <p:spPr>
          <a:xfrm>
            <a:off x="5658574" y="4444695"/>
            <a:ext cx="511235" cy="511235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šlîḍê">
            <a:extLst>
              <a:ext uri="{FF2B5EF4-FFF2-40B4-BE49-F238E27FC236}">
                <a16:creationId xmlns:a16="http://schemas.microsoft.com/office/drawing/2014/main" id="{84253AFB-C6A3-4253-859E-60378CA88293}"/>
              </a:ext>
            </a:extLst>
          </p:cNvPr>
          <p:cNvSpPr/>
          <p:nvPr/>
        </p:nvSpPr>
        <p:spPr>
          <a:xfrm>
            <a:off x="5807875" y="4594135"/>
            <a:ext cx="212636" cy="2123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155F6B2-0F92-4776-B5D3-4E552E8D346E}"/>
              </a:ext>
            </a:extLst>
          </p:cNvPr>
          <p:cNvCxnSpPr>
            <a:cxnSpLocks/>
          </p:cNvCxnSpPr>
          <p:nvPr/>
        </p:nvCxnSpPr>
        <p:spPr>
          <a:xfrm>
            <a:off x="6438994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ṣliḍe">
            <a:extLst>
              <a:ext uri="{FF2B5EF4-FFF2-40B4-BE49-F238E27FC236}">
                <a16:creationId xmlns:a16="http://schemas.microsoft.com/office/drawing/2014/main" id="{2ED9A3F8-3F78-4FA0-8AD5-FA039EE3C74D}"/>
              </a:ext>
            </a:extLst>
          </p:cNvPr>
          <p:cNvSpPr/>
          <p:nvPr/>
        </p:nvSpPr>
        <p:spPr>
          <a:xfrm>
            <a:off x="6508688" y="4982634"/>
            <a:ext cx="910212" cy="483482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32" name="ï$ḷíďê">
            <a:extLst>
              <a:ext uri="{FF2B5EF4-FFF2-40B4-BE49-F238E27FC236}">
                <a16:creationId xmlns:a16="http://schemas.microsoft.com/office/drawing/2014/main" id="{1139EAEF-2E3F-4D2D-80C6-4E8E5FD58654}"/>
              </a:ext>
            </a:extLst>
          </p:cNvPr>
          <p:cNvSpPr/>
          <p:nvPr/>
        </p:nvSpPr>
        <p:spPr>
          <a:xfrm>
            <a:off x="6708176" y="4444695"/>
            <a:ext cx="511235" cy="511235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sļiḋê">
            <a:extLst>
              <a:ext uri="{FF2B5EF4-FFF2-40B4-BE49-F238E27FC236}">
                <a16:creationId xmlns:a16="http://schemas.microsoft.com/office/drawing/2014/main" id="{49408A30-9EBF-4757-AE10-D0E84766E1FB}"/>
              </a:ext>
            </a:extLst>
          </p:cNvPr>
          <p:cNvSpPr/>
          <p:nvPr/>
        </p:nvSpPr>
        <p:spPr>
          <a:xfrm>
            <a:off x="6857477" y="4594135"/>
            <a:ext cx="212636" cy="2123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ṥľîḋè">
            <a:extLst>
              <a:ext uri="{FF2B5EF4-FFF2-40B4-BE49-F238E27FC236}">
                <a16:creationId xmlns:a16="http://schemas.microsoft.com/office/drawing/2014/main" id="{0E8D9E39-F81E-4FD1-B473-8C11FE84FD64}"/>
              </a:ext>
            </a:extLst>
          </p:cNvPr>
          <p:cNvSpPr txBox="1"/>
          <p:nvPr/>
        </p:nvSpPr>
        <p:spPr>
          <a:xfrm>
            <a:off x="694483" y="2495940"/>
            <a:ext cx="3235927" cy="8039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8" name="î$lîḑè">
            <a:extLst>
              <a:ext uri="{FF2B5EF4-FFF2-40B4-BE49-F238E27FC236}">
                <a16:creationId xmlns:a16="http://schemas.microsoft.com/office/drawing/2014/main" id="{0C541E30-29CE-43D6-8958-50B16312BE1B}"/>
              </a:ext>
            </a:extLst>
          </p:cNvPr>
          <p:cNvSpPr txBox="1"/>
          <p:nvPr/>
        </p:nvSpPr>
        <p:spPr>
          <a:xfrm>
            <a:off x="694484" y="2100334"/>
            <a:ext cx="323592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9" name="íSliḍe">
            <a:extLst>
              <a:ext uri="{FF2B5EF4-FFF2-40B4-BE49-F238E27FC236}">
                <a16:creationId xmlns:a16="http://schemas.microsoft.com/office/drawing/2014/main" id="{99D2226F-8780-4099-8707-93D4F7901771}"/>
              </a:ext>
            </a:extLst>
          </p:cNvPr>
          <p:cNvSpPr/>
          <p:nvPr/>
        </p:nvSpPr>
        <p:spPr bwMode="auto">
          <a:xfrm>
            <a:off x="808783" y="1618962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4" name="îṡlíďê">
            <a:extLst>
              <a:ext uri="{FF2B5EF4-FFF2-40B4-BE49-F238E27FC236}">
                <a16:creationId xmlns:a16="http://schemas.microsoft.com/office/drawing/2014/main" id="{759CEFC4-0178-42F6-96B7-08FEAD696912}"/>
              </a:ext>
            </a:extLst>
          </p:cNvPr>
          <p:cNvSpPr txBox="1"/>
          <p:nvPr/>
        </p:nvSpPr>
        <p:spPr>
          <a:xfrm>
            <a:off x="4518849" y="2495940"/>
            <a:ext cx="3235927" cy="8039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5" name="îṡliḑê">
            <a:extLst>
              <a:ext uri="{FF2B5EF4-FFF2-40B4-BE49-F238E27FC236}">
                <a16:creationId xmlns:a16="http://schemas.microsoft.com/office/drawing/2014/main" id="{3F226F8C-4E63-458A-A08E-21311213A5A2}"/>
              </a:ext>
            </a:extLst>
          </p:cNvPr>
          <p:cNvSpPr txBox="1"/>
          <p:nvPr/>
        </p:nvSpPr>
        <p:spPr>
          <a:xfrm>
            <a:off x="4518850" y="2100334"/>
            <a:ext cx="323592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6" name="iśļíḓê">
            <a:extLst>
              <a:ext uri="{FF2B5EF4-FFF2-40B4-BE49-F238E27FC236}">
                <a16:creationId xmlns:a16="http://schemas.microsoft.com/office/drawing/2014/main" id="{F64118D8-7C63-4292-A676-07A0B567105F}"/>
              </a:ext>
            </a:extLst>
          </p:cNvPr>
          <p:cNvSpPr/>
          <p:nvPr/>
        </p:nvSpPr>
        <p:spPr bwMode="auto">
          <a:xfrm>
            <a:off x="4633149" y="1618962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0647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BDE9F-9422-4192-9FC4-0EA738D0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4FDC2F-6E55-46A5-A9D9-451A86F6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B63A53-1A90-4F99-9C8E-C32468FE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şḻïďe">
            <a:extLst>
              <a:ext uri="{FF2B5EF4-FFF2-40B4-BE49-F238E27FC236}">
                <a16:creationId xmlns:a16="http://schemas.microsoft.com/office/drawing/2014/main" id="{6BA0E874-16EA-436A-80B9-8314FEFA536B}"/>
              </a:ext>
            </a:extLst>
          </p:cNvPr>
          <p:cNvSpPr/>
          <p:nvPr/>
        </p:nvSpPr>
        <p:spPr bwMode="auto">
          <a:xfrm>
            <a:off x="0" y="1125488"/>
            <a:ext cx="12192000" cy="2159496"/>
          </a:xfrm>
          <a:prstGeom prst="rect">
            <a:avLst/>
          </a:prstGeom>
          <a:blipFill>
            <a:blip r:embed="rId3"/>
            <a:stretch>
              <a:fillRect t="-133090" b="-13214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šḷïdê">
            <a:extLst>
              <a:ext uri="{FF2B5EF4-FFF2-40B4-BE49-F238E27FC236}">
                <a16:creationId xmlns:a16="http://schemas.microsoft.com/office/drawing/2014/main" id="{418A323E-AD27-4104-817A-4FD571C8CB01}"/>
              </a:ext>
            </a:extLst>
          </p:cNvPr>
          <p:cNvSpPr/>
          <p:nvPr/>
        </p:nvSpPr>
        <p:spPr bwMode="auto">
          <a:xfrm>
            <a:off x="669924" y="3107184"/>
            <a:ext cx="10850563" cy="3556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solidFill>
                <a:prstClr val="black"/>
              </a:solidFill>
            </a:endParaRPr>
          </a:p>
        </p:txBody>
      </p:sp>
      <p:sp>
        <p:nvSpPr>
          <p:cNvPr id="29" name="îṡliḋé">
            <a:extLst>
              <a:ext uri="{FF2B5EF4-FFF2-40B4-BE49-F238E27FC236}">
                <a16:creationId xmlns:a16="http://schemas.microsoft.com/office/drawing/2014/main" id="{CDC21288-C8E0-49D4-B39A-06440C2E6E14}"/>
              </a:ext>
            </a:extLst>
          </p:cNvPr>
          <p:cNvSpPr/>
          <p:nvPr/>
        </p:nvSpPr>
        <p:spPr>
          <a:xfrm>
            <a:off x="1942408" y="3233634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ïṣlïďè">
            <a:extLst>
              <a:ext uri="{FF2B5EF4-FFF2-40B4-BE49-F238E27FC236}">
                <a16:creationId xmlns:a16="http://schemas.microsoft.com/office/drawing/2014/main" id="{F2E96185-2B49-49CF-B1D1-48D33B75F96A}"/>
              </a:ext>
            </a:extLst>
          </p:cNvPr>
          <p:cNvSpPr/>
          <p:nvPr/>
        </p:nvSpPr>
        <p:spPr bwMode="auto">
          <a:xfrm>
            <a:off x="2107815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ísḻide">
            <a:extLst>
              <a:ext uri="{FF2B5EF4-FFF2-40B4-BE49-F238E27FC236}">
                <a16:creationId xmlns:a16="http://schemas.microsoft.com/office/drawing/2014/main" id="{81140561-957F-4D0C-9F60-C6BB16E28CC9}"/>
              </a:ext>
            </a:extLst>
          </p:cNvPr>
          <p:cNvSpPr/>
          <p:nvPr/>
        </p:nvSpPr>
        <p:spPr bwMode="auto">
          <a:xfrm>
            <a:off x="701883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8" name="iSľiḓè">
            <a:extLst>
              <a:ext uri="{FF2B5EF4-FFF2-40B4-BE49-F238E27FC236}">
                <a16:creationId xmlns:a16="http://schemas.microsoft.com/office/drawing/2014/main" id="{278AF3C2-0D39-4CBF-9D6B-E7A39526CFE5}"/>
              </a:ext>
            </a:extLst>
          </p:cNvPr>
          <p:cNvSpPr txBox="1"/>
          <p:nvPr/>
        </p:nvSpPr>
        <p:spPr bwMode="auto">
          <a:xfrm>
            <a:off x="701883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îş1ïḋè">
            <a:extLst>
              <a:ext uri="{FF2B5EF4-FFF2-40B4-BE49-F238E27FC236}">
                <a16:creationId xmlns:a16="http://schemas.microsoft.com/office/drawing/2014/main" id="{DD24AB79-754A-4673-BBA8-26E0F54A5321}"/>
              </a:ext>
            </a:extLst>
          </p:cNvPr>
          <p:cNvSpPr/>
          <p:nvPr/>
        </p:nvSpPr>
        <p:spPr>
          <a:xfrm>
            <a:off x="5758496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ṩḻîḍè">
            <a:extLst>
              <a:ext uri="{FF2B5EF4-FFF2-40B4-BE49-F238E27FC236}">
                <a16:creationId xmlns:a16="http://schemas.microsoft.com/office/drawing/2014/main" id="{BAD6436A-53DD-41C1-AEF4-21C1B91F25C2}"/>
              </a:ext>
            </a:extLst>
          </p:cNvPr>
          <p:cNvSpPr/>
          <p:nvPr/>
        </p:nvSpPr>
        <p:spPr bwMode="auto">
          <a:xfrm>
            <a:off x="5923903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ïṧ1îde">
            <a:extLst>
              <a:ext uri="{FF2B5EF4-FFF2-40B4-BE49-F238E27FC236}">
                <a16:creationId xmlns:a16="http://schemas.microsoft.com/office/drawing/2014/main" id="{3EEE71DB-85F2-49D5-8886-007CA9CDE5CD}"/>
              </a:ext>
            </a:extLst>
          </p:cNvPr>
          <p:cNvSpPr/>
          <p:nvPr/>
        </p:nvSpPr>
        <p:spPr bwMode="auto">
          <a:xfrm>
            <a:off x="4517971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2" name="íş1íḓé">
            <a:extLst>
              <a:ext uri="{FF2B5EF4-FFF2-40B4-BE49-F238E27FC236}">
                <a16:creationId xmlns:a16="http://schemas.microsoft.com/office/drawing/2014/main" id="{AE6BA00B-66E2-4F6E-B7F0-B27F04BC70D6}"/>
              </a:ext>
            </a:extLst>
          </p:cNvPr>
          <p:cNvSpPr txBox="1"/>
          <p:nvPr/>
        </p:nvSpPr>
        <p:spPr bwMode="auto">
          <a:xfrm>
            <a:off x="4517971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34F729-79D0-4650-BE70-A6459274A157}"/>
              </a:ext>
            </a:extLst>
          </p:cNvPr>
          <p:cNvCxnSpPr/>
          <p:nvPr/>
        </p:nvCxnSpPr>
        <p:spPr>
          <a:xfrm>
            <a:off x="4187957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ṣḻîḑe">
            <a:extLst>
              <a:ext uri="{FF2B5EF4-FFF2-40B4-BE49-F238E27FC236}">
                <a16:creationId xmlns:a16="http://schemas.microsoft.com/office/drawing/2014/main" id="{31A82A62-8CF9-49F9-9E55-0D991AEAAD70}"/>
              </a:ext>
            </a:extLst>
          </p:cNvPr>
          <p:cNvSpPr/>
          <p:nvPr/>
        </p:nvSpPr>
        <p:spPr>
          <a:xfrm>
            <a:off x="9574582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íṥḷïḑè">
            <a:extLst>
              <a:ext uri="{FF2B5EF4-FFF2-40B4-BE49-F238E27FC236}">
                <a16:creationId xmlns:a16="http://schemas.microsoft.com/office/drawing/2014/main" id="{61E06A54-8FA4-45DA-8E39-68E9E0A9F1D1}"/>
              </a:ext>
            </a:extLst>
          </p:cNvPr>
          <p:cNvSpPr/>
          <p:nvPr/>
        </p:nvSpPr>
        <p:spPr bwMode="auto">
          <a:xfrm>
            <a:off x="9739989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şľïďè">
            <a:extLst>
              <a:ext uri="{FF2B5EF4-FFF2-40B4-BE49-F238E27FC236}">
                <a16:creationId xmlns:a16="http://schemas.microsoft.com/office/drawing/2014/main" id="{49D48628-3755-4A9D-9F37-62B9DB77AEF3}"/>
              </a:ext>
            </a:extLst>
          </p:cNvPr>
          <p:cNvSpPr/>
          <p:nvPr/>
        </p:nvSpPr>
        <p:spPr bwMode="auto">
          <a:xfrm>
            <a:off x="8334057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16" name="íŝḷíḋe">
            <a:extLst>
              <a:ext uri="{FF2B5EF4-FFF2-40B4-BE49-F238E27FC236}">
                <a16:creationId xmlns:a16="http://schemas.microsoft.com/office/drawing/2014/main" id="{A5A3B634-37B3-4F8B-9E46-E08BCCA37C59}"/>
              </a:ext>
            </a:extLst>
          </p:cNvPr>
          <p:cNvSpPr txBox="1"/>
          <p:nvPr/>
        </p:nvSpPr>
        <p:spPr bwMode="auto">
          <a:xfrm>
            <a:off x="8334057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D779556-049E-4B46-AE27-A140B7A4EE7D}"/>
              </a:ext>
            </a:extLst>
          </p:cNvPr>
          <p:cNvCxnSpPr/>
          <p:nvPr/>
        </p:nvCxnSpPr>
        <p:spPr>
          <a:xfrm>
            <a:off x="8004045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35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8033535e-3a57-4410-8c1a-dcd2509fcea8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56493"/>
      </a:accent1>
      <a:accent2>
        <a:srgbClr val="181E38"/>
      </a:accent2>
      <a:accent3>
        <a:srgbClr val="E7C386"/>
      </a:accent3>
      <a:accent4>
        <a:srgbClr val="79383C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56493"/>
    </a:accent1>
    <a:accent2>
      <a:srgbClr val="181E38"/>
    </a:accent2>
    <a:accent3>
      <a:srgbClr val="E7C386"/>
    </a:accent3>
    <a:accent4>
      <a:srgbClr val="79383C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171</TotalTime>
  <Words>1860</Words>
  <Application>Microsoft Office PowerPoint</Application>
  <PresentationFormat>宽屏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PowerPoint 演示文稿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11</cp:revision>
  <cp:lastPrinted>2018-03-12T16:00:00Z</cp:lastPrinted>
  <dcterms:created xsi:type="dcterms:W3CDTF">2018-03-12T16:00:00Z</dcterms:created>
  <dcterms:modified xsi:type="dcterms:W3CDTF">2023-09-02T08:12:41Z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